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2"/>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340" r:id="rId15"/>
    <p:sldId id="341" r:id="rId16"/>
    <p:sldId id="271" r:id="rId17"/>
    <p:sldId id="272" r:id="rId18"/>
    <p:sldId id="273" r:id="rId19"/>
    <p:sldId id="274" r:id="rId20"/>
    <p:sldId id="342" r:id="rId21"/>
  </p:sldIdLst>
  <p:sldSz cx="9144000" cy="5143500" type="screen16x9"/>
  <p:notesSz cx="6858000" cy="9144000"/>
  <p:embeddedFontLst>
    <p:embeddedFont>
      <p:font typeface="Balsamiq Sans" panose="020B0604020202020204" charset="0"/>
      <p:regular r:id="rId23"/>
      <p:bold r:id="rId24"/>
      <p:italic r:id="rId25"/>
      <p:boldItalic r:id="rId26"/>
    </p:embeddedFont>
    <p:embeddedFont>
      <p:font typeface="Bebas Neue" panose="020B0606020202050201" pitchFamily="34" charset="0"/>
      <p:regular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E30B64-EEDA-466A-8BCD-9E3F4BF46971}">
  <a:tblStyle styleId="{80E30B64-EEDA-466A-8BCD-9E3F4BF46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0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0"/>
        <p:cNvGrpSpPr/>
        <p:nvPr/>
      </p:nvGrpSpPr>
      <p:grpSpPr>
        <a:xfrm>
          <a:off x="0" y="0"/>
          <a:ext cx="0" cy="0"/>
          <a:chOff x="0" y="0"/>
          <a:chExt cx="0" cy="0"/>
        </a:xfrm>
      </p:grpSpPr>
      <p:sp>
        <p:nvSpPr>
          <p:cNvPr id="4361" name="Google Shape;4361;g11a1ccd9bf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2" name="Google Shape;4362;g11a1ccd9bf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9"/>
        <p:cNvGrpSpPr/>
        <p:nvPr/>
      </p:nvGrpSpPr>
      <p:grpSpPr>
        <a:xfrm>
          <a:off x="0" y="0"/>
          <a:ext cx="0" cy="0"/>
          <a:chOff x="0" y="0"/>
          <a:chExt cx="0" cy="0"/>
        </a:xfrm>
      </p:grpSpPr>
      <p:sp>
        <p:nvSpPr>
          <p:cNvPr id="5640" name="Google Shape;5640;g11a1a2aa2d3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1" name="Google Shape;5641;g11a1a2aa2d3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8"/>
        <p:cNvGrpSpPr/>
        <p:nvPr/>
      </p:nvGrpSpPr>
      <p:grpSpPr>
        <a:xfrm>
          <a:off x="0" y="0"/>
          <a:ext cx="0" cy="0"/>
          <a:chOff x="0" y="0"/>
          <a:chExt cx="0" cy="0"/>
        </a:xfrm>
      </p:grpSpPr>
      <p:sp>
        <p:nvSpPr>
          <p:cNvPr id="5729" name="Google Shape;5729;g11a1a2aa2d3_0_2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0" name="Google Shape;5730;g11a1a2aa2d3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0"/>
        <p:cNvGrpSpPr/>
        <p:nvPr/>
      </p:nvGrpSpPr>
      <p:grpSpPr>
        <a:xfrm>
          <a:off x="0" y="0"/>
          <a:ext cx="0" cy="0"/>
          <a:chOff x="0" y="0"/>
          <a:chExt cx="0" cy="0"/>
        </a:xfrm>
      </p:grpSpPr>
      <p:sp>
        <p:nvSpPr>
          <p:cNvPr id="5801" name="Google Shape;5801;g11e085b000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2" name="Google Shape;5802;g11e085b000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8"/>
        <p:cNvGrpSpPr/>
        <p:nvPr/>
      </p:nvGrpSpPr>
      <p:grpSpPr>
        <a:xfrm>
          <a:off x="0" y="0"/>
          <a:ext cx="0" cy="0"/>
          <a:chOff x="0" y="0"/>
          <a:chExt cx="0" cy="0"/>
        </a:xfrm>
      </p:grpSpPr>
      <p:sp>
        <p:nvSpPr>
          <p:cNvPr id="5859" name="Google Shape;5859;g11a1a2aa2d3_0_3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0" name="Google Shape;5860;g11a1a2aa2d3_0_3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0"/>
        <p:cNvGrpSpPr/>
        <p:nvPr/>
      </p:nvGrpSpPr>
      <p:grpSpPr>
        <a:xfrm>
          <a:off x="0" y="0"/>
          <a:ext cx="0" cy="0"/>
          <a:chOff x="0" y="0"/>
          <a:chExt cx="0" cy="0"/>
        </a:xfrm>
      </p:grpSpPr>
      <p:sp>
        <p:nvSpPr>
          <p:cNvPr id="5941" name="Google Shape;5941;g11a1a2aa2d3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2" name="Google Shape;5942;g11a1a2aa2d3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1"/>
        <p:cNvGrpSpPr/>
        <p:nvPr/>
      </p:nvGrpSpPr>
      <p:grpSpPr>
        <a:xfrm>
          <a:off x="0" y="0"/>
          <a:ext cx="0" cy="0"/>
          <a:chOff x="0" y="0"/>
          <a:chExt cx="0" cy="0"/>
        </a:xfrm>
      </p:grpSpPr>
      <p:sp>
        <p:nvSpPr>
          <p:cNvPr id="6052" name="Google Shape;6052;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3" name="Google Shape;6053;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2"/>
        <p:cNvGrpSpPr/>
        <p:nvPr/>
      </p:nvGrpSpPr>
      <p:grpSpPr>
        <a:xfrm>
          <a:off x="0" y="0"/>
          <a:ext cx="0" cy="0"/>
          <a:chOff x="0" y="0"/>
          <a:chExt cx="0" cy="0"/>
        </a:xfrm>
      </p:grpSpPr>
      <p:sp>
        <p:nvSpPr>
          <p:cNvPr id="6243" name="Google Shape;6243;g11fd37bff83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4" name="Google Shape;6244;g11fd37bff83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4"/>
        <p:cNvGrpSpPr/>
        <p:nvPr/>
      </p:nvGrpSpPr>
      <p:grpSpPr>
        <a:xfrm>
          <a:off x="0" y="0"/>
          <a:ext cx="0" cy="0"/>
          <a:chOff x="0" y="0"/>
          <a:chExt cx="0" cy="0"/>
        </a:xfrm>
      </p:grpSpPr>
      <p:sp>
        <p:nvSpPr>
          <p:cNvPr id="6315" name="Google Shape;6315;g11a1a2aa2d3_0_3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6" name="Google Shape;6316;g11a1a2aa2d3_0_3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4"/>
        <p:cNvGrpSpPr/>
        <p:nvPr/>
      </p:nvGrpSpPr>
      <p:grpSpPr>
        <a:xfrm>
          <a:off x="0" y="0"/>
          <a:ext cx="0" cy="0"/>
          <a:chOff x="0" y="0"/>
          <a:chExt cx="0" cy="0"/>
        </a:xfrm>
      </p:grpSpPr>
      <p:sp>
        <p:nvSpPr>
          <p:cNvPr id="4525" name="Google Shape;4525;g11a1a2aa2d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6" name="Google Shape;4526;g11a1a2aa2d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8"/>
        <p:cNvGrpSpPr/>
        <p:nvPr/>
      </p:nvGrpSpPr>
      <p:grpSpPr>
        <a:xfrm>
          <a:off x="0" y="0"/>
          <a:ext cx="0" cy="0"/>
          <a:chOff x="0" y="0"/>
          <a:chExt cx="0" cy="0"/>
        </a:xfrm>
      </p:grpSpPr>
      <p:sp>
        <p:nvSpPr>
          <p:cNvPr id="4539" name="Google Shape;4539;g119ec1dc325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0" name="Google Shape;4540;g119ec1dc325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3367e44202_1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3367e44202_1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3"/>
        <p:cNvGrpSpPr/>
        <p:nvPr/>
      </p:nvGrpSpPr>
      <p:grpSpPr>
        <a:xfrm>
          <a:off x="0" y="0"/>
          <a:ext cx="0" cy="0"/>
          <a:chOff x="0" y="0"/>
          <a:chExt cx="0" cy="0"/>
        </a:xfrm>
      </p:grpSpPr>
      <p:sp>
        <p:nvSpPr>
          <p:cNvPr id="4994" name="Google Shape;4994;g11a02e45136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5" name="Google Shape;4995;g11a02e45136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0"/>
        <p:cNvGrpSpPr/>
        <p:nvPr/>
      </p:nvGrpSpPr>
      <p:grpSpPr>
        <a:xfrm>
          <a:off x="0" y="0"/>
          <a:ext cx="0" cy="0"/>
          <a:chOff x="0" y="0"/>
          <a:chExt cx="0" cy="0"/>
        </a:xfrm>
      </p:grpSpPr>
      <p:sp>
        <p:nvSpPr>
          <p:cNvPr id="5151" name="Google Shape;5151;g11e3af78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2" name="Google Shape;5152;g11e3af78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6"/>
        <p:cNvGrpSpPr/>
        <p:nvPr/>
      </p:nvGrpSpPr>
      <p:grpSpPr>
        <a:xfrm>
          <a:off x="0" y="0"/>
          <a:ext cx="0" cy="0"/>
          <a:chOff x="0" y="0"/>
          <a:chExt cx="0" cy="0"/>
        </a:xfrm>
      </p:grpSpPr>
      <p:sp>
        <p:nvSpPr>
          <p:cNvPr id="5317" name="Google Shape;5317;g1355ef61f5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8" name="Google Shape;5318;g1355ef61f5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9"/>
        <p:cNvGrpSpPr/>
        <p:nvPr/>
      </p:nvGrpSpPr>
      <p:grpSpPr>
        <a:xfrm>
          <a:off x="0" y="0"/>
          <a:ext cx="0" cy="0"/>
          <a:chOff x="0" y="0"/>
          <a:chExt cx="0" cy="0"/>
        </a:xfrm>
      </p:grpSpPr>
      <p:sp>
        <p:nvSpPr>
          <p:cNvPr id="5450" name="Google Shape;5450;g13367e44202_1_1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1" name="Google Shape;5451;g13367e44202_1_1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0"/>
        <p:cNvGrpSpPr/>
        <p:nvPr/>
      </p:nvGrpSpPr>
      <p:grpSpPr>
        <a:xfrm>
          <a:off x="0" y="0"/>
          <a:ext cx="0" cy="0"/>
          <a:chOff x="0" y="0"/>
          <a:chExt cx="0" cy="0"/>
        </a:xfrm>
      </p:grpSpPr>
      <p:sp>
        <p:nvSpPr>
          <p:cNvPr id="5561" name="Google Shape;5561;g11a1a2aa2d3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2" name="Google Shape;5562;g11a1a2aa2d3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0" name="Google Shape;10;p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Balsamiq Sans"/>
              <a:buNone/>
              <a:defRPr sz="5200">
                <a:solidFill>
                  <a:schemeClr val="dk2"/>
                </a:solidFill>
              </a:defRPr>
            </a:lvl1pPr>
            <a:lvl2pPr lvl="1"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2pPr>
            <a:lvl3pPr lvl="2"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3pPr>
            <a:lvl4pPr lvl="3"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4pPr>
            <a:lvl5pPr lvl="4"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5pPr>
            <a:lvl6pPr lvl="5"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6pPr>
            <a:lvl7pPr lvl="6"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7pPr>
            <a:lvl8pPr lvl="7"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8pPr>
            <a:lvl9pPr lvl="8"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9pPr>
          </a:lstStyle>
          <a:p>
            <a:endParaRPr/>
          </a:p>
        </p:txBody>
      </p:sp>
      <p:sp>
        <p:nvSpPr>
          <p:cNvPr id="12" name="Google Shape;12;p2"/>
          <p:cNvSpPr txBox="1">
            <a:spLocks noGrp="1"/>
          </p:cNvSpPr>
          <p:nvPr>
            <p:ph type="subTitle" idx="1"/>
          </p:nvPr>
        </p:nvSpPr>
        <p:spPr>
          <a:xfrm>
            <a:off x="2477575" y="3330588"/>
            <a:ext cx="41889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Open Sans"/>
              <a:buNone/>
              <a:defRPr>
                <a:solidFill>
                  <a:schemeClr val="dk1"/>
                </a:solidFill>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grpSp>
        <p:nvGrpSpPr>
          <p:cNvPr id="13" name="Google Shape;13;p2"/>
          <p:cNvGrpSpPr/>
          <p:nvPr/>
        </p:nvGrpSpPr>
        <p:grpSpPr>
          <a:xfrm>
            <a:off x="-221497" y="504869"/>
            <a:ext cx="1536924" cy="3541378"/>
            <a:chOff x="-221497" y="504869"/>
            <a:chExt cx="1536924" cy="3541378"/>
          </a:xfrm>
        </p:grpSpPr>
        <p:sp>
          <p:nvSpPr>
            <p:cNvPr id="14" name="Google Shape;14;p2"/>
            <p:cNvSpPr/>
            <p:nvPr/>
          </p:nvSpPr>
          <p:spPr>
            <a:xfrm>
              <a:off x="881973" y="1179358"/>
              <a:ext cx="433454" cy="2866889"/>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21497" y="1179358"/>
              <a:ext cx="1179732" cy="2866889"/>
              <a:chOff x="-221497" y="1179358"/>
              <a:chExt cx="1179732" cy="2866889"/>
            </a:xfrm>
          </p:grpSpPr>
          <p:grpSp>
            <p:nvGrpSpPr>
              <p:cNvPr id="16" name="Google Shape;16;p2"/>
              <p:cNvGrpSpPr/>
              <p:nvPr/>
            </p:nvGrpSpPr>
            <p:grpSpPr>
              <a:xfrm>
                <a:off x="-221497" y="1179358"/>
                <a:ext cx="1179732" cy="2866889"/>
                <a:chOff x="-221497" y="1179358"/>
                <a:chExt cx="1179732" cy="2866889"/>
              </a:xfrm>
            </p:grpSpPr>
            <p:sp>
              <p:nvSpPr>
                <p:cNvPr id="17" name="Google Shape;17;p2"/>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13172" y="504869"/>
              <a:ext cx="510392" cy="674487"/>
              <a:chOff x="-37116" y="2186994"/>
              <a:chExt cx="510392" cy="674487"/>
            </a:xfrm>
          </p:grpSpPr>
          <p:sp>
            <p:nvSpPr>
              <p:cNvPr id="27" name="Google Shape;27;p2"/>
              <p:cNvSpPr/>
              <p:nvPr/>
            </p:nvSpPr>
            <p:spPr>
              <a:xfrm>
                <a:off x="63791" y="2706778"/>
                <a:ext cx="256323" cy="143808"/>
              </a:xfrm>
              <a:custGeom>
                <a:avLst/>
                <a:gdLst/>
                <a:ahLst/>
                <a:cxnLst/>
                <a:rect l="l" t="t" r="r" b="b"/>
                <a:pathLst>
                  <a:path w="6823" h="3828" extrusionOk="0">
                    <a:moveTo>
                      <a:pt x="2706" y="1"/>
                    </a:moveTo>
                    <a:lnTo>
                      <a:pt x="2706" y="2900"/>
                    </a:lnTo>
                    <a:lnTo>
                      <a:pt x="136" y="3692"/>
                    </a:lnTo>
                    <a:lnTo>
                      <a:pt x="1" y="3827"/>
                    </a:lnTo>
                    <a:lnTo>
                      <a:pt x="6822" y="3827"/>
                    </a:lnTo>
                    <a:lnTo>
                      <a:pt x="6687" y="3692"/>
                    </a:lnTo>
                    <a:lnTo>
                      <a:pt x="4098" y="2900"/>
                    </a:lnTo>
                    <a:lnTo>
                      <a:pt x="4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896" y="2850548"/>
                <a:ext cx="278112" cy="10932"/>
              </a:xfrm>
              <a:custGeom>
                <a:avLst/>
                <a:gdLst/>
                <a:ahLst/>
                <a:cxnLst/>
                <a:rect l="l" t="t" r="r" b="b"/>
                <a:pathLst>
                  <a:path w="7403" h="291" extrusionOk="0">
                    <a:moveTo>
                      <a:pt x="291" y="0"/>
                    </a:moveTo>
                    <a:lnTo>
                      <a:pt x="1" y="290"/>
                    </a:lnTo>
                    <a:lnTo>
                      <a:pt x="7402" y="290"/>
                    </a:lnTo>
                    <a:lnTo>
                      <a:pt x="7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508" y="2186994"/>
                <a:ext cx="392768" cy="506786"/>
              </a:xfrm>
              <a:custGeom>
                <a:avLst/>
                <a:gdLst/>
                <a:ahLst/>
                <a:cxnLst/>
                <a:rect l="l" t="t" r="r" b="b"/>
                <a:pathLst>
                  <a:path w="10455" h="13490" extrusionOk="0">
                    <a:moveTo>
                      <a:pt x="5836" y="368"/>
                    </a:moveTo>
                    <a:cubicBezTo>
                      <a:pt x="8677" y="1721"/>
                      <a:pt x="10204" y="4890"/>
                      <a:pt x="9508" y="7962"/>
                    </a:cubicBezTo>
                    <a:cubicBezTo>
                      <a:pt x="8812" y="11035"/>
                      <a:pt x="6068" y="13219"/>
                      <a:pt x="2918" y="13219"/>
                    </a:cubicBezTo>
                    <a:cubicBezTo>
                      <a:pt x="2049" y="13219"/>
                      <a:pt x="1179" y="13064"/>
                      <a:pt x="367" y="12716"/>
                    </a:cubicBezTo>
                    <a:lnTo>
                      <a:pt x="5836" y="368"/>
                    </a:lnTo>
                    <a:close/>
                    <a:moveTo>
                      <a:pt x="5701" y="1"/>
                    </a:moveTo>
                    <a:lnTo>
                      <a:pt x="0" y="12851"/>
                    </a:lnTo>
                    <a:lnTo>
                      <a:pt x="136" y="12909"/>
                    </a:lnTo>
                    <a:cubicBezTo>
                      <a:pt x="1005" y="13296"/>
                      <a:pt x="1952" y="13489"/>
                      <a:pt x="2918" y="13489"/>
                    </a:cubicBezTo>
                    <a:lnTo>
                      <a:pt x="2938" y="13489"/>
                    </a:lnTo>
                    <a:cubicBezTo>
                      <a:pt x="6223" y="13470"/>
                      <a:pt x="9063" y="11151"/>
                      <a:pt x="9759" y="7943"/>
                    </a:cubicBezTo>
                    <a:cubicBezTo>
                      <a:pt x="10455" y="4716"/>
                      <a:pt x="8812" y="1450"/>
                      <a:pt x="5836" y="59"/>
                    </a:cubicBezTo>
                    <a:lnTo>
                      <a:pt x="5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7116" y="2201532"/>
                <a:ext cx="466851" cy="455919"/>
                <a:chOff x="-37116" y="2201532"/>
                <a:chExt cx="466851" cy="455919"/>
              </a:xfrm>
            </p:grpSpPr>
            <p:sp>
              <p:nvSpPr>
                <p:cNvPr id="31" name="Google Shape;31;p2"/>
                <p:cNvSpPr/>
                <p:nvPr/>
              </p:nvSpPr>
              <p:spPr>
                <a:xfrm>
                  <a:off x="-37116" y="2201532"/>
                  <a:ext cx="454492" cy="455919"/>
                </a:xfrm>
                <a:custGeom>
                  <a:avLst/>
                  <a:gdLst/>
                  <a:ahLst/>
                  <a:cxnLst/>
                  <a:rect l="l" t="t" r="r" b="b"/>
                  <a:pathLst>
                    <a:path w="12098" h="12136" extrusionOk="0">
                      <a:moveTo>
                        <a:pt x="6049" y="0"/>
                      </a:moveTo>
                      <a:cubicBezTo>
                        <a:pt x="2706" y="0"/>
                        <a:pt x="1" y="2725"/>
                        <a:pt x="1" y="6068"/>
                      </a:cubicBezTo>
                      <a:cubicBezTo>
                        <a:pt x="1" y="9430"/>
                        <a:pt x="2706" y="12136"/>
                        <a:pt x="6049" y="12136"/>
                      </a:cubicBezTo>
                      <a:cubicBezTo>
                        <a:pt x="9392" y="12136"/>
                        <a:pt x="12098" y="9430"/>
                        <a:pt x="12098" y="6068"/>
                      </a:cubicBezTo>
                      <a:cubicBezTo>
                        <a:pt x="12098" y="2725"/>
                        <a:pt x="9392" y="0"/>
                        <a:pt x="6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468" y="2201532"/>
                  <a:ext cx="217103" cy="392054"/>
                </a:xfrm>
                <a:custGeom>
                  <a:avLst/>
                  <a:gdLst/>
                  <a:ahLst/>
                  <a:cxnLst/>
                  <a:rect l="l" t="t" r="r" b="b"/>
                  <a:pathLst>
                    <a:path w="5779" h="10436" extrusionOk="0">
                      <a:moveTo>
                        <a:pt x="3227" y="0"/>
                      </a:moveTo>
                      <a:cubicBezTo>
                        <a:pt x="2319" y="78"/>
                        <a:pt x="1430" y="348"/>
                        <a:pt x="657" y="812"/>
                      </a:cubicBezTo>
                      <a:lnTo>
                        <a:pt x="309" y="1411"/>
                      </a:lnTo>
                      <a:lnTo>
                        <a:pt x="0" y="1894"/>
                      </a:lnTo>
                      <a:lnTo>
                        <a:pt x="136" y="1894"/>
                      </a:lnTo>
                      <a:lnTo>
                        <a:pt x="329" y="1701"/>
                      </a:lnTo>
                      <a:lnTo>
                        <a:pt x="657" y="1218"/>
                      </a:lnTo>
                      <a:lnTo>
                        <a:pt x="329" y="1913"/>
                      </a:lnTo>
                      <a:lnTo>
                        <a:pt x="78" y="2203"/>
                      </a:lnTo>
                      <a:lnTo>
                        <a:pt x="329" y="2590"/>
                      </a:lnTo>
                      <a:lnTo>
                        <a:pt x="967" y="3247"/>
                      </a:lnTo>
                      <a:lnTo>
                        <a:pt x="1121" y="3730"/>
                      </a:lnTo>
                      <a:lnTo>
                        <a:pt x="1682" y="4174"/>
                      </a:lnTo>
                      <a:lnTo>
                        <a:pt x="1488" y="4503"/>
                      </a:lnTo>
                      <a:lnTo>
                        <a:pt x="947" y="4793"/>
                      </a:lnTo>
                      <a:lnTo>
                        <a:pt x="599" y="5430"/>
                      </a:lnTo>
                      <a:cubicBezTo>
                        <a:pt x="599" y="5430"/>
                        <a:pt x="1334" y="6706"/>
                        <a:pt x="1334" y="6764"/>
                      </a:cubicBezTo>
                      <a:cubicBezTo>
                        <a:pt x="1334" y="6822"/>
                        <a:pt x="1198" y="7517"/>
                        <a:pt x="1198" y="7517"/>
                      </a:cubicBezTo>
                      <a:lnTo>
                        <a:pt x="677" y="8715"/>
                      </a:lnTo>
                      <a:lnTo>
                        <a:pt x="503" y="9798"/>
                      </a:lnTo>
                      <a:lnTo>
                        <a:pt x="754" y="10435"/>
                      </a:lnTo>
                      <a:lnTo>
                        <a:pt x="967" y="10319"/>
                      </a:lnTo>
                      <a:lnTo>
                        <a:pt x="1082" y="9836"/>
                      </a:lnTo>
                      <a:lnTo>
                        <a:pt x="1546" y="9334"/>
                      </a:lnTo>
                      <a:lnTo>
                        <a:pt x="2957" y="8986"/>
                      </a:lnTo>
                      <a:lnTo>
                        <a:pt x="3440" y="8406"/>
                      </a:lnTo>
                      <a:lnTo>
                        <a:pt x="3942" y="8406"/>
                      </a:lnTo>
                      <a:lnTo>
                        <a:pt x="4812" y="7981"/>
                      </a:lnTo>
                      <a:lnTo>
                        <a:pt x="4928" y="7653"/>
                      </a:lnTo>
                      <a:lnTo>
                        <a:pt x="5546" y="7343"/>
                      </a:lnTo>
                      <a:lnTo>
                        <a:pt x="5778" y="7092"/>
                      </a:lnTo>
                      <a:lnTo>
                        <a:pt x="4754" y="6493"/>
                      </a:lnTo>
                      <a:lnTo>
                        <a:pt x="4677" y="6165"/>
                      </a:lnTo>
                      <a:lnTo>
                        <a:pt x="4194" y="6068"/>
                      </a:lnTo>
                      <a:lnTo>
                        <a:pt x="4213" y="5469"/>
                      </a:lnTo>
                      <a:lnTo>
                        <a:pt x="3691" y="5160"/>
                      </a:lnTo>
                      <a:lnTo>
                        <a:pt x="3112" y="4290"/>
                      </a:lnTo>
                      <a:lnTo>
                        <a:pt x="2397" y="3865"/>
                      </a:lnTo>
                      <a:lnTo>
                        <a:pt x="1662" y="4000"/>
                      </a:lnTo>
                      <a:lnTo>
                        <a:pt x="1334" y="3749"/>
                      </a:lnTo>
                      <a:lnTo>
                        <a:pt x="1276" y="3401"/>
                      </a:lnTo>
                      <a:lnTo>
                        <a:pt x="1411" y="3227"/>
                      </a:lnTo>
                      <a:lnTo>
                        <a:pt x="1430" y="3015"/>
                      </a:lnTo>
                      <a:lnTo>
                        <a:pt x="1160" y="2744"/>
                      </a:lnTo>
                      <a:lnTo>
                        <a:pt x="1643" y="2493"/>
                      </a:lnTo>
                      <a:lnTo>
                        <a:pt x="1334" y="2435"/>
                      </a:lnTo>
                      <a:lnTo>
                        <a:pt x="947" y="2590"/>
                      </a:lnTo>
                      <a:lnTo>
                        <a:pt x="735" y="2435"/>
                      </a:lnTo>
                      <a:lnTo>
                        <a:pt x="1082" y="1894"/>
                      </a:lnTo>
                      <a:lnTo>
                        <a:pt x="1469" y="1681"/>
                      </a:lnTo>
                      <a:lnTo>
                        <a:pt x="1952" y="1720"/>
                      </a:lnTo>
                      <a:lnTo>
                        <a:pt x="2281" y="1836"/>
                      </a:lnTo>
                      <a:lnTo>
                        <a:pt x="2242" y="2165"/>
                      </a:lnTo>
                      <a:lnTo>
                        <a:pt x="2126" y="2512"/>
                      </a:lnTo>
                      <a:lnTo>
                        <a:pt x="2455" y="2512"/>
                      </a:lnTo>
                      <a:lnTo>
                        <a:pt x="2706" y="1894"/>
                      </a:lnTo>
                      <a:lnTo>
                        <a:pt x="3363" y="1701"/>
                      </a:lnTo>
                      <a:lnTo>
                        <a:pt x="3730" y="1392"/>
                      </a:lnTo>
                      <a:lnTo>
                        <a:pt x="4116" y="1469"/>
                      </a:lnTo>
                      <a:lnTo>
                        <a:pt x="4522" y="1218"/>
                      </a:lnTo>
                      <a:lnTo>
                        <a:pt x="4522" y="966"/>
                      </a:lnTo>
                      <a:lnTo>
                        <a:pt x="3595" y="966"/>
                      </a:lnTo>
                      <a:lnTo>
                        <a:pt x="2976" y="580"/>
                      </a:lnTo>
                      <a:lnTo>
                        <a:pt x="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6228" y="2304618"/>
                  <a:ext cx="50866" cy="30505"/>
                </a:xfrm>
                <a:custGeom>
                  <a:avLst/>
                  <a:gdLst/>
                  <a:ahLst/>
                  <a:cxnLst/>
                  <a:rect l="l" t="t" r="r" b="b"/>
                  <a:pathLst>
                    <a:path w="1354" h="812" extrusionOk="0">
                      <a:moveTo>
                        <a:pt x="1" y="0"/>
                      </a:moveTo>
                      <a:lnTo>
                        <a:pt x="387" y="348"/>
                      </a:lnTo>
                      <a:lnTo>
                        <a:pt x="774" y="561"/>
                      </a:lnTo>
                      <a:lnTo>
                        <a:pt x="1141" y="812"/>
                      </a:lnTo>
                      <a:lnTo>
                        <a:pt x="1353" y="812"/>
                      </a:lnTo>
                      <a:lnTo>
                        <a:pt x="890" y="483"/>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4307" y="2202058"/>
                  <a:ext cx="78441" cy="54661"/>
                </a:xfrm>
                <a:custGeom>
                  <a:avLst/>
                  <a:gdLst/>
                  <a:ahLst/>
                  <a:cxnLst/>
                  <a:rect l="l" t="t" r="r" b="b"/>
                  <a:pathLst>
                    <a:path w="2088" h="1455" extrusionOk="0">
                      <a:moveTo>
                        <a:pt x="344" y="1"/>
                      </a:moveTo>
                      <a:cubicBezTo>
                        <a:pt x="281" y="1"/>
                        <a:pt x="218" y="2"/>
                        <a:pt x="155" y="6"/>
                      </a:cubicBezTo>
                      <a:lnTo>
                        <a:pt x="1" y="6"/>
                      </a:lnTo>
                      <a:lnTo>
                        <a:pt x="1" y="295"/>
                      </a:lnTo>
                      <a:lnTo>
                        <a:pt x="194" y="527"/>
                      </a:lnTo>
                      <a:lnTo>
                        <a:pt x="271" y="798"/>
                      </a:lnTo>
                      <a:lnTo>
                        <a:pt x="1141" y="894"/>
                      </a:lnTo>
                      <a:lnTo>
                        <a:pt x="1701" y="1068"/>
                      </a:lnTo>
                      <a:lnTo>
                        <a:pt x="1972" y="1455"/>
                      </a:lnTo>
                      <a:lnTo>
                        <a:pt x="2088" y="1358"/>
                      </a:lnTo>
                      <a:lnTo>
                        <a:pt x="2088" y="817"/>
                      </a:lnTo>
                      <a:lnTo>
                        <a:pt x="1779" y="585"/>
                      </a:lnTo>
                      <a:lnTo>
                        <a:pt x="1643" y="353"/>
                      </a:lnTo>
                      <a:lnTo>
                        <a:pt x="1411" y="334"/>
                      </a:lnTo>
                      <a:lnTo>
                        <a:pt x="1044" y="585"/>
                      </a:lnTo>
                      <a:lnTo>
                        <a:pt x="716" y="585"/>
                      </a:lnTo>
                      <a:lnTo>
                        <a:pt x="812" y="411"/>
                      </a:lnTo>
                      <a:lnTo>
                        <a:pt x="638" y="160"/>
                      </a:lnTo>
                      <a:lnTo>
                        <a:pt x="638" y="160"/>
                      </a:lnTo>
                      <a:lnTo>
                        <a:pt x="1121" y="179"/>
                      </a:lnTo>
                      <a:lnTo>
                        <a:pt x="1257" y="102"/>
                      </a:lnTo>
                      <a:cubicBezTo>
                        <a:pt x="953" y="38"/>
                        <a:pt x="64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3798" y="2316940"/>
                  <a:ext cx="24719" cy="42865"/>
                </a:xfrm>
                <a:custGeom>
                  <a:avLst/>
                  <a:gdLst/>
                  <a:ahLst/>
                  <a:cxnLst/>
                  <a:rect l="l" t="t" r="r" b="b"/>
                  <a:pathLst>
                    <a:path w="658" h="1141" extrusionOk="0">
                      <a:moveTo>
                        <a:pt x="348" y="1"/>
                      </a:moveTo>
                      <a:lnTo>
                        <a:pt x="213" y="78"/>
                      </a:lnTo>
                      <a:lnTo>
                        <a:pt x="136" y="349"/>
                      </a:lnTo>
                      <a:lnTo>
                        <a:pt x="0" y="484"/>
                      </a:lnTo>
                      <a:lnTo>
                        <a:pt x="310" y="1141"/>
                      </a:lnTo>
                      <a:lnTo>
                        <a:pt x="425" y="1141"/>
                      </a:lnTo>
                      <a:lnTo>
                        <a:pt x="425" y="870"/>
                      </a:lnTo>
                      <a:lnTo>
                        <a:pt x="657" y="600"/>
                      </a:lnTo>
                      <a:cubicBezTo>
                        <a:pt x="580" y="387"/>
                        <a:pt x="464" y="194"/>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651" y="2364124"/>
                  <a:ext cx="82085" cy="222926"/>
                </a:xfrm>
                <a:custGeom>
                  <a:avLst/>
                  <a:gdLst/>
                  <a:ahLst/>
                  <a:cxnLst/>
                  <a:rect l="l" t="t" r="r" b="b"/>
                  <a:pathLst>
                    <a:path w="2185" h="5934" extrusionOk="0">
                      <a:moveTo>
                        <a:pt x="1121" y="1"/>
                      </a:moveTo>
                      <a:lnTo>
                        <a:pt x="696" y="329"/>
                      </a:lnTo>
                      <a:lnTo>
                        <a:pt x="329" y="600"/>
                      </a:lnTo>
                      <a:lnTo>
                        <a:pt x="329" y="735"/>
                      </a:lnTo>
                      <a:lnTo>
                        <a:pt x="1" y="1083"/>
                      </a:lnTo>
                      <a:lnTo>
                        <a:pt x="136" y="2049"/>
                      </a:lnTo>
                      <a:lnTo>
                        <a:pt x="271" y="2803"/>
                      </a:lnTo>
                      <a:lnTo>
                        <a:pt x="696" y="3015"/>
                      </a:lnTo>
                      <a:lnTo>
                        <a:pt x="1218" y="3151"/>
                      </a:lnTo>
                      <a:lnTo>
                        <a:pt x="1315" y="3557"/>
                      </a:lnTo>
                      <a:lnTo>
                        <a:pt x="1102" y="4658"/>
                      </a:lnTo>
                      <a:lnTo>
                        <a:pt x="310" y="5431"/>
                      </a:lnTo>
                      <a:lnTo>
                        <a:pt x="175" y="5933"/>
                      </a:lnTo>
                      <a:cubicBezTo>
                        <a:pt x="1643" y="4387"/>
                        <a:pt x="2184" y="2204"/>
                        <a:pt x="1643" y="155"/>
                      </a:cubicBezTo>
                      <a:lnTo>
                        <a:pt x="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 name="Google Shape;37;p2"/>
          <p:cNvGrpSpPr/>
          <p:nvPr/>
        </p:nvGrpSpPr>
        <p:grpSpPr>
          <a:xfrm>
            <a:off x="-93016" y="3230957"/>
            <a:ext cx="501676" cy="471172"/>
            <a:chOff x="-93016" y="3230957"/>
            <a:chExt cx="501676" cy="471172"/>
          </a:xfrm>
        </p:grpSpPr>
        <p:sp>
          <p:nvSpPr>
            <p:cNvPr id="38" name="Google Shape;3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84300" y="1516940"/>
            <a:ext cx="506786" cy="503866"/>
            <a:chOff x="-84300" y="1516940"/>
            <a:chExt cx="506786" cy="503866"/>
          </a:xfrm>
        </p:grpSpPr>
        <p:sp>
          <p:nvSpPr>
            <p:cNvPr id="43" name="Google Shape;43;p2"/>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4300" y="1516940"/>
              <a:ext cx="130702" cy="503866"/>
              <a:chOff x="-84300" y="1516940"/>
              <a:chExt cx="130702" cy="503866"/>
            </a:xfrm>
          </p:grpSpPr>
          <p:sp>
            <p:nvSpPr>
              <p:cNvPr id="48" name="Google Shape;48;p2"/>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50;p2"/>
          <p:cNvGrpSpPr/>
          <p:nvPr/>
        </p:nvGrpSpPr>
        <p:grpSpPr>
          <a:xfrm>
            <a:off x="2936544" y="-329546"/>
            <a:ext cx="2934233" cy="708308"/>
            <a:chOff x="2375925" y="3297600"/>
            <a:chExt cx="735950" cy="177650"/>
          </a:xfrm>
        </p:grpSpPr>
        <p:sp>
          <p:nvSpPr>
            <p:cNvPr id="51" name="Google Shape;51;p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7372498" y="938600"/>
            <a:ext cx="1793806" cy="1146767"/>
            <a:chOff x="2413900" y="1707875"/>
            <a:chExt cx="835650" cy="534225"/>
          </a:xfrm>
        </p:grpSpPr>
        <p:sp>
          <p:nvSpPr>
            <p:cNvPr id="58" name="Google Shape;58;p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2"/>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93016" y="2390294"/>
            <a:ext cx="501676" cy="471172"/>
            <a:chOff x="-93016" y="3230957"/>
            <a:chExt cx="501676" cy="471172"/>
          </a:xfrm>
        </p:grpSpPr>
        <p:sp>
          <p:nvSpPr>
            <p:cNvPr id="88" name="Google Shape;8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77"/>
        <p:cNvGrpSpPr/>
        <p:nvPr/>
      </p:nvGrpSpPr>
      <p:grpSpPr>
        <a:xfrm>
          <a:off x="0" y="0"/>
          <a:ext cx="0" cy="0"/>
          <a:chOff x="0" y="0"/>
          <a:chExt cx="0" cy="0"/>
        </a:xfrm>
      </p:grpSpPr>
      <p:sp>
        <p:nvSpPr>
          <p:cNvPr id="1978" name="Google Shape;1978;p2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txBox="1">
            <a:spLocks noGrp="1"/>
          </p:cNvSpPr>
          <p:nvPr>
            <p:ph type="subTitle" idx="1"/>
          </p:nvPr>
        </p:nvSpPr>
        <p:spPr>
          <a:xfrm>
            <a:off x="9821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0" name="Google Shape;1980;p26"/>
          <p:cNvSpPr txBox="1">
            <a:spLocks noGrp="1"/>
          </p:cNvSpPr>
          <p:nvPr>
            <p:ph type="subTitle" idx="2"/>
          </p:nvPr>
        </p:nvSpPr>
        <p:spPr>
          <a:xfrm>
            <a:off x="720075"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1" name="Google Shape;1981;p26"/>
          <p:cNvSpPr txBox="1">
            <a:spLocks noGrp="1"/>
          </p:cNvSpPr>
          <p:nvPr>
            <p:ph type="subTitle" idx="3"/>
          </p:nvPr>
        </p:nvSpPr>
        <p:spPr>
          <a:xfrm>
            <a:off x="3403800"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2" name="Google Shape;1982;p26"/>
          <p:cNvSpPr txBox="1">
            <a:spLocks noGrp="1"/>
          </p:cNvSpPr>
          <p:nvPr>
            <p:ph type="subTitle" idx="4"/>
          </p:nvPr>
        </p:nvSpPr>
        <p:spPr>
          <a:xfrm>
            <a:off x="6087675"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3" name="Google Shape;1983;p26"/>
          <p:cNvSpPr txBox="1">
            <a:spLocks noGrp="1"/>
          </p:cNvSpPr>
          <p:nvPr>
            <p:ph type="subTitle" idx="5"/>
          </p:nvPr>
        </p:nvSpPr>
        <p:spPr>
          <a:xfrm>
            <a:off x="36659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4" name="Google Shape;1984;p26"/>
          <p:cNvSpPr txBox="1">
            <a:spLocks noGrp="1"/>
          </p:cNvSpPr>
          <p:nvPr>
            <p:ph type="subTitle" idx="6"/>
          </p:nvPr>
        </p:nvSpPr>
        <p:spPr>
          <a:xfrm>
            <a:off x="63497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5" name="Google Shape;1985;p2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987" name="Google Shape;1987;p26"/>
          <p:cNvGrpSpPr/>
          <p:nvPr/>
        </p:nvGrpSpPr>
        <p:grpSpPr>
          <a:xfrm>
            <a:off x="2936544" y="-329546"/>
            <a:ext cx="2934233" cy="708308"/>
            <a:chOff x="2375925" y="3297600"/>
            <a:chExt cx="735950" cy="177650"/>
          </a:xfrm>
        </p:grpSpPr>
        <p:sp>
          <p:nvSpPr>
            <p:cNvPr id="1988" name="Google Shape;1988;p2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26"/>
          <p:cNvGrpSpPr/>
          <p:nvPr/>
        </p:nvGrpSpPr>
        <p:grpSpPr>
          <a:xfrm>
            <a:off x="412065" y="4665202"/>
            <a:ext cx="308013" cy="233671"/>
            <a:chOff x="745065" y="4677252"/>
            <a:chExt cx="308013" cy="233671"/>
          </a:xfrm>
        </p:grpSpPr>
        <p:sp>
          <p:nvSpPr>
            <p:cNvPr id="1995" name="Google Shape;1995;p26"/>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6" name="Google Shape;1996;p26"/>
            <p:cNvGrpSpPr/>
            <p:nvPr/>
          </p:nvGrpSpPr>
          <p:grpSpPr>
            <a:xfrm>
              <a:off x="745065" y="4677252"/>
              <a:ext cx="244411" cy="233671"/>
              <a:chOff x="745065" y="4677252"/>
              <a:chExt cx="244411" cy="233671"/>
            </a:xfrm>
          </p:grpSpPr>
          <p:sp>
            <p:nvSpPr>
              <p:cNvPr id="1997" name="Google Shape;1997;p26"/>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3" name="Google Shape;2003;p26"/>
          <p:cNvGrpSpPr/>
          <p:nvPr/>
        </p:nvGrpSpPr>
        <p:grpSpPr>
          <a:xfrm>
            <a:off x="8218750" y="4074110"/>
            <a:ext cx="741900" cy="704490"/>
            <a:chOff x="8218750" y="4074110"/>
            <a:chExt cx="741900" cy="704490"/>
          </a:xfrm>
        </p:grpSpPr>
        <p:sp>
          <p:nvSpPr>
            <p:cNvPr id="2004" name="Google Shape;2004;p26"/>
            <p:cNvSpPr/>
            <p:nvPr/>
          </p:nvSpPr>
          <p:spPr>
            <a:xfrm>
              <a:off x="8218750" y="4665200"/>
              <a:ext cx="7419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26"/>
            <p:cNvGrpSpPr/>
            <p:nvPr/>
          </p:nvGrpSpPr>
          <p:grpSpPr>
            <a:xfrm>
              <a:off x="8352385" y="4074110"/>
              <a:ext cx="474643" cy="655339"/>
              <a:chOff x="2305875" y="238125"/>
              <a:chExt cx="646300" cy="892225"/>
            </a:xfrm>
          </p:grpSpPr>
          <p:sp>
            <p:nvSpPr>
              <p:cNvPr id="2006" name="Google Shape;2006;p26"/>
              <p:cNvSpPr/>
              <p:nvPr/>
            </p:nvSpPr>
            <p:spPr>
              <a:xfrm>
                <a:off x="2896675" y="302025"/>
                <a:ext cx="55500" cy="125400"/>
              </a:xfrm>
              <a:custGeom>
                <a:avLst/>
                <a:gdLst/>
                <a:ahLst/>
                <a:cxnLst/>
                <a:rect l="l" t="t" r="r" b="b"/>
                <a:pathLst>
                  <a:path w="2220" h="5016" extrusionOk="0">
                    <a:moveTo>
                      <a:pt x="1" y="0"/>
                    </a:moveTo>
                    <a:lnTo>
                      <a:pt x="1" y="5016"/>
                    </a:lnTo>
                    <a:lnTo>
                      <a:pt x="1833" y="5016"/>
                    </a:lnTo>
                    <a:cubicBezTo>
                      <a:pt x="2026" y="5016"/>
                      <a:pt x="2219" y="4871"/>
                      <a:pt x="2219" y="4678"/>
                    </a:cubicBezTo>
                    <a:lnTo>
                      <a:pt x="2219" y="386"/>
                    </a:lnTo>
                    <a:cubicBezTo>
                      <a:pt x="2219" y="145"/>
                      <a:pt x="2074" y="0"/>
                      <a:pt x="1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2896675" y="524875"/>
                <a:ext cx="55500" cy="125600"/>
              </a:xfrm>
              <a:custGeom>
                <a:avLst/>
                <a:gdLst/>
                <a:ahLst/>
                <a:cxnLst/>
                <a:rect l="l" t="t" r="r" b="b"/>
                <a:pathLst>
                  <a:path w="2220" h="5024" extrusionOk="0">
                    <a:moveTo>
                      <a:pt x="1906" y="1"/>
                    </a:moveTo>
                    <a:cubicBezTo>
                      <a:pt x="1883" y="1"/>
                      <a:pt x="1859" y="3"/>
                      <a:pt x="1833" y="8"/>
                    </a:cubicBezTo>
                    <a:lnTo>
                      <a:pt x="1" y="8"/>
                    </a:lnTo>
                    <a:lnTo>
                      <a:pt x="1" y="5024"/>
                    </a:lnTo>
                    <a:lnTo>
                      <a:pt x="1833" y="5024"/>
                    </a:lnTo>
                    <a:cubicBezTo>
                      <a:pt x="2074" y="5024"/>
                      <a:pt x="2219" y="4831"/>
                      <a:pt x="2219" y="4638"/>
                    </a:cubicBezTo>
                    <a:lnTo>
                      <a:pt x="2219" y="346"/>
                    </a:lnTo>
                    <a:cubicBezTo>
                      <a:pt x="2219" y="173"/>
                      <a:pt x="2103" y="1"/>
                      <a:pt x="1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a:off x="2896675" y="446500"/>
                <a:ext cx="55500" cy="125625"/>
              </a:xfrm>
              <a:custGeom>
                <a:avLst/>
                <a:gdLst/>
                <a:ahLst/>
                <a:cxnLst/>
                <a:rect l="l" t="t" r="r" b="b"/>
                <a:pathLst>
                  <a:path w="2220" h="5025" extrusionOk="0">
                    <a:moveTo>
                      <a:pt x="1906" y="1"/>
                    </a:moveTo>
                    <a:cubicBezTo>
                      <a:pt x="1883" y="1"/>
                      <a:pt x="1859" y="3"/>
                      <a:pt x="1833" y="8"/>
                    </a:cubicBezTo>
                    <a:lnTo>
                      <a:pt x="1" y="8"/>
                    </a:lnTo>
                    <a:lnTo>
                      <a:pt x="1" y="5024"/>
                    </a:lnTo>
                    <a:lnTo>
                      <a:pt x="1833" y="5024"/>
                    </a:lnTo>
                    <a:cubicBezTo>
                      <a:pt x="2074" y="5024"/>
                      <a:pt x="2219" y="4831"/>
                      <a:pt x="2219" y="4638"/>
                    </a:cubicBezTo>
                    <a:lnTo>
                      <a:pt x="2219" y="346"/>
                    </a:lnTo>
                    <a:cubicBezTo>
                      <a:pt x="2219" y="173"/>
                      <a:pt x="2103"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6"/>
              <p:cNvSpPr/>
              <p:nvPr/>
            </p:nvSpPr>
            <p:spPr>
              <a:xfrm>
                <a:off x="2896675" y="880750"/>
                <a:ext cx="55500" cy="125425"/>
              </a:xfrm>
              <a:custGeom>
                <a:avLst/>
                <a:gdLst/>
                <a:ahLst/>
                <a:cxnLst/>
                <a:rect l="l" t="t" r="r" b="b"/>
                <a:pathLst>
                  <a:path w="2220" h="5017" extrusionOk="0">
                    <a:moveTo>
                      <a:pt x="1" y="0"/>
                    </a:moveTo>
                    <a:lnTo>
                      <a:pt x="1" y="5016"/>
                    </a:lnTo>
                    <a:lnTo>
                      <a:pt x="1833" y="5016"/>
                    </a:lnTo>
                    <a:cubicBezTo>
                      <a:pt x="2074" y="5016"/>
                      <a:pt x="2219" y="4823"/>
                      <a:pt x="2219" y="4630"/>
                    </a:cubicBezTo>
                    <a:lnTo>
                      <a:pt x="2219" y="338"/>
                    </a:lnTo>
                    <a:cubicBezTo>
                      <a:pt x="2219" y="145"/>
                      <a:pt x="2074" y="0"/>
                      <a:pt x="18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6"/>
              <p:cNvSpPr/>
              <p:nvPr/>
            </p:nvSpPr>
            <p:spPr>
              <a:xfrm>
                <a:off x="2896675" y="691450"/>
                <a:ext cx="55500" cy="125425"/>
              </a:xfrm>
              <a:custGeom>
                <a:avLst/>
                <a:gdLst/>
                <a:ahLst/>
                <a:cxnLst/>
                <a:rect l="l" t="t" r="r" b="b"/>
                <a:pathLst>
                  <a:path w="2220" h="5017" extrusionOk="0">
                    <a:moveTo>
                      <a:pt x="1" y="1"/>
                    </a:moveTo>
                    <a:lnTo>
                      <a:pt x="1" y="5016"/>
                    </a:lnTo>
                    <a:lnTo>
                      <a:pt x="1833" y="5016"/>
                    </a:lnTo>
                    <a:cubicBezTo>
                      <a:pt x="2074" y="5016"/>
                      <a:pt x="2219" y="4872"/>
                      <a:pt x="2219" y="4631"/>
                    </a:cubicBezTo>
                    <a:lnTo>
                      <a:pt x="2219" y="338"/>
                    </a:lnTo>
                    <a:cubicBezTo>
                      <a:pt x="2219" y="145"/>
                      <a:pt x="2074"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2305875" y="238125"/>
                <a:ext cx="624575" cy="892225"/>
              </a:xfrm>
              <a:custGeom>
                <a:avLst/>
                <a:gdLst/>
                <a:ahLst/>
                <a:cxnLst/>
                <a:rect l="l" t="t" r="r" b="b"/>
                <a:pathLst>
                  <a:path w="24983" h="35689" extrusionOk="0">
                    <a:moveTo>
                      <a:pt x="1" y="0"/>
                    </a:moveTo>
                    <a:lnTo>
                      <a:pt x="1" y="35689"/>
                    </a:lnTo>
                    <a:lnTo>
                      <a:pt x="23633" y="35689"/>
                    </a:lnTo>
                    <a:cubicBezTo>
                      <a:pt x="24404" y="35689"/>
                      <a:pt x="24983" y="35062"/>
                      <a:pt x="24983" y="34338"/>
                    </a:cubicBezTo>
                    <a:lnTo>
                      <a:pt x="24983" y="1350"/>
                    </a:lnTo>
                    <a:cubicBezTo>
                      <a:pt x="24983" y="579"/>
                      <a:pt x="24404" y="0"/>
                      <a:pt x="236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2387875" y="238125"/>
                <a:ext cx="50675" cy="891025"/>
              </a:xfrm>
              <a:custGeom>
                <a:avLst/>
                <a:gdLst/>
                <a:ahLst/>
                <a:cxnLst/>
                <a:rect l="l" t="t" r="r" b="b"/>
                <a:pathLst>
                  <a:path w="2027" h="35641" extrusionOk="0">
                    <a:moveTo>
                      <a:pt x="0" y="0"/>
                    </a:moveTo>
                    <a:lnTo>
                      <a:pt x="0" y="35640"/>
                    </a:lnTo>
                    <a:lnTo>
                      <a:pt x="2026" y="35640"/>
                    </a:lnTo>
                    <a:lnTo>
                      <a:pt x="20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2490350" y="375550"/>
                <a:ext cx="262875" cy="37425"/>
              </a:xfrm>
              <a:custGeom>
                <a:avLst/>
                <a:gdLst/>
                <a:ahLst/>
                <a:cxnLst/>
                <a:rect l="l" t="t" r="r" b="b"/>
                <a:pathLst>
                  <a:path w="10515" h="1497" extrusionOk="0">
                    <a:moveTo>
                      <a:pt x="1" y="1"/>
                    </a:moveTo>
                    <a:lnTo>
                      <a:pt x="1" y="1496"/>
                    </a:lnTo>
                    <a:lnTo>
                      <a:pt x="10514" y="1496"/>
                    </a:lnTo>
                    <a:lnTo>
                      <a:pt x="105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4" name="Google Shape;2014;p2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015"/>
        <p:cNvGrpSpPr/>
        <p:nvPr/>
      </p:nvGrpSpPr>
      <p:grpSpPr>
        <a:xfrm>
          <a:off x="0" y="0"/>
          <a:ext cx="0" cy="0"/>
          <a:chOff x="0" y="0"/>
          <a:chExt cx="0" cy="0"/>
        </a:xfrm>
      </p:grpSpPr>
      <p:grpSp>
        <p:nvGrpSpPr>
          <p:cNvPr id="2016" name="Google Shape;2016;p27"/>
          <p:cNvGrpSpPr/>
          <p:nvPr/>
        </p:nvGrpSpPr>
        <p:grpSpPr>
          <a:xfrm>
            <a:off x="-417335" y="1471357"/>
            <a:ext cx="1658342" cy="3137156"/>
            <a:chOff x="-985285" y="1471357"/>
            <a:chExt cx="1658342" cy="3137156"/>
          </a:xfrm>
        </p:grpSpPr>
        <p:grpSp>
          <p:nvGrpSpPr>
            <p:cNvPr id="2017" name="Google Shape;2017;p27"/>
            <p:cNvGrpSpPr/>
            <p:nvPr/>
          </p:nvGrpSpPr>
          <p:grpSpPr>
            <a:xfrm flipH="1">
              <a:off x="-985285" y="1471357"/>
              <a:ext cx="1658342" cy="3137156"/>
              <a:chOff x="6265575" y="1978274"/>
              <a:chExt cx="1536925" cy="2057017"/>
            </a:xfrm>
          </p:grpSpPr>
          <p:sp>
            <p:nvSpPr>
              <p:cNvPr id="2018" name="Google Shape;2018;p27"/>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9" name="Google Shape;2019;p27"/>
              <p:cNvGrpSpPr/>
              <p:nvPr/>
            </p:nvGrpSpPr>
            <p:grpSpPr>
              <a:xfrm>
                <a:off x="6265575" y="1978281"/>
                <a:ext cx="1179732" cy="2056993"/>
                <a:chOff x="-221497" y="1179358"/>
                <a:chExt cx="1179732" cy="2866889"/>
              </a:xfrm>
            </p:grpSpPr>
            <p:grpSp>
              <p:nvGrpSpPr>
                <p:cNvPr id="2020" name="Google Shape;2020;p27"/>
                <p:cNvGrpSpPr/>
                <p:nvPr/>
              </p:nvGrpSpPr>
              <p:grpSpPr>
                <a:xfrm>
                  <a:off x="-221497" y="1179358"/>
                  <a:ext cx="1179732" cy="2866889"/>
                  <a:chOff x="-221497" y="1179358"/>
                  <a:chExt cx="1179732" cy="2866889"/>
                </a:xfrm>
              </p:grpSpPr>
              <p:sp>
                <p:nvSpPr>
                  <p:cNvPr id="2021" name="Google Shape;2021;p27"/>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27"/>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0" name="Google Shape;2030;p27"/>
            <p:cNvGrpSpPr/>
            <p:nvPr/>
          </p:nvGrpSpPr>
          <p:grpSpPr>
            <a:xfrm flipH="1">
              <a:off x="-117908" y="1761968"/>
              <a:ext cx="701573" cy="635200"/>
              <a:chOff x="791550" y="2156375"/>
              <a:chExt cx="1145425" cy="1118900"/>
            </a:xfrm>
          </p:grpSpPr>
          <p:sp>
            <p:nvSpPr>
              <p:cNvPr id="2031" name="Google Shape;2031;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27"/>
            <p:cNvGrpSpPr/>
            <p:nvPr/>
          </p:nvGrpSpPr>
          <p:grpSpPr>
            <a:xfrm flipH="1">
              <a:off x="-117908" y="2676904"/>
              <a:ext cx="701573" cy="635200"/>
              <a:chOff x="791550" y="2156375"/>
              <a:chExt cx="1145425" cy="1118900"/>
            </a:xfrm>
          </p:grpSpPr>
          <p:sp>
            <p:nvSpPr>
              <p:cNvPr id="2047" name="Google Shape;2047;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27"/>
            <p:cNvGrpSpPr/>
            <p:nvPr/>
          </p:nvGrpSpPr>
          <p:grpSpPr>
            <a:xfrm flipH="1">
              <a:off x="-117865" y="3596586"/>
              <a:ext cx="701505" cy="635200"/>
              <a:chOff x="8817561" y="3596620"/>
              <a:chExt cx="650143" cy="635200"/>
            </a:xfrm>
          </p:grpSpPr>
          <p:grpSp>
            <p:nvGrpSpPr>
              <p:cNvPr id="2062" name="Google Shape;2062;p27"/>
              <p:cNvGrpSpPr/>
              <p:nvPr/>
            </p:nvGrpSpPr>
            <p:grpSpPr>
              <a:xfrm>
                <a:off x="8817561" y="3596620"/>
                <a:ext cx="650143" cy="635200"/>
                <a:chOff x="791550" y="2156375"/>
                <a:chExt cx="1145425" cy="1118900"/>
              </a:xfrm>
            </p:grpSpPr>
            <p:sp>
              <p:nvSpPr>
                <p:cNvPr id="2063" name="Google Shape;2063;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7"/>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6" name="Google Shape;2076;p27"/>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8" name="Google Shape;2078;p27"/>
          <p:cNvSpPr txBox="1">
            <a:spLocks noGrp="1"/>
          </p:cNvSpPr>
          <p:nvPr>
            <p:ph type="subTitle" idx="1"/>
          </p:nvPr>
        </p:nvSpPr>
        <p:spPr>
          <a:xfrm>
            <a:off x="4258925" y="1261509"/>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79" name="Google Shape;2079;p27"/>
          <p:cNvSpPr txBox="1">
            <a:spLocks noGrp="1"/>
          </p:cNvSpPr>
          <p:nvPr>
            <p:ph type="subTitle" idx="2"/>
          </p:nvPr>
        </p:nvSpPr>
        <p:spPr>
          <a:xfrm>
            <a:off x="4005625" y="1622522"/>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0" name="Google Shape;2080;p27"/>
          <p:cNvSpPr txBox="1">
            <a:spLocks noGrp="1"/>
          </p:cNvSpPr>
          <p:nvPr>
            <p:ph type="subTitle" idx="3"/>
          </p:nvPr>
        </p:nvSpPr>
        <p:spPr>
          <a:xfrm>
            <a:off x="4005575" y="2637425"/>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1" name="Google Shape;2081;p27"/>
          <p:cNvSpPr txBox="1">
            <a:spLocks noGrp="1"/>
          </p:cNvSpPr>
          <p:nvPr>
            <p:ph type="subTitle" idx="4"/>
          </p:nvPr>
        </p:nvSpPr>
        <p:spPr>
          <a:xfrm>
            <a:off x="4005625" y="3651650"/>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2" name="Google Shape;2082;p27"/>
          <p:cNvSpPr txBox="1">
            <a:spLocks noGrp="1"/>
          </p:cNvSpPr>
          <p:nvPr>
            <p:ph type="subTitle" idx="5"/>
          </p:nvPr>
        </p:nvSpPr>
        <p:spPr>
          <a:xfrm>
            <a:off x="4258913" y="2275650"/>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3" name="Google Shape;2083;p27"/>
          <p:cNvSpPr txBox="1">
            <a:spLocks noGrp="1"/>
          </p:cNvSpPr>
          <p:nvPr>
            <p:ph type="subTitle" idx="6"/>
          </p:nvPr>
        </p:nvSpPr>
        <p:spPr>
          <a:xfrm>
            <a:off x="4258950" y="3289875"/>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4" name="Google Shape;2084;p2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087" name="Google Shape;2087;p27"/>
          <p:cNvGrpSpPr/>
          <p:nvPr/>
        </p:nvGrpSpPr>
        <p:grpSpPr>
          <a:xfrm>
            <a:off x="2936544" y="-329546"/>
            <a:ext cx="2934233" cy="708308"/>
            <a:chOff x="2375925" y="3297600"/>
            <a:chExt cx="735950" cy="177650"/>
          </a:xfrm>
        </p:grpSpPr>
        <p:sp>
          <p:nvSpPr>
            <p:cNvPr id="2088" name="Google Shape;2088;p2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2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95" name="Google Shape;2095;p27"/>
          <p:cNvGrpSpPr/>
          <p:nvPr/>
        </p:nvGrpSpPr>
        <p:grpSpPr>
          <a:xfrm>
            <a:off x="7605780" y="2513555"/>
            <a:ext cx="1386940" cy="2226857"/>
            <a:chOff x="4897905" y="2970697"/>
            <a:chExt cx="1133491" cy="1819922"/>
          </a:xfrm>
        </p:grpSpPr>
        <p:sp>
          <p:nvSpPr>
            <p:cNvPr id="2096" name="Google Shape;2096;p27"/>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27"/>
            <p:cNvGrpSpPr/>
            <p:nvPr/>
          </p:nvGrpSpPr>
          <p:grpSpPr>
            <a:xfrm>
              <a:off x="4897905" y="2970697"/>
              <a:ext cx="1133491" cy="1819920"/>
              <a:chOff x="4627075" y="1583225"/>
              <a:chExt cx="1587300" cy="2548550"/>
            </a:xfrm>
          </p:grpSpPr>
          <p:sp>
            <p:nvSpPr>
              <p:cNvPr id="2098" name="Google Shape;2098;p27"/>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6" name="Google Shape;2196;p27"/>
          <p:cNvGrpSpPr/>
          <p:nvPr/>
        </p:nvGrpSpPr>
        <p:grpSpPr>
          <a:xfrm>
            <a:off x="8477676" y="3811853"/>
            <a:ext cx="1079326" cy="928537"/>
            <a:chOff x="717241" y="3868426"/>
            <a:chExt cx="1024515" cy="881299"/>
          </a:xfrm>
        </p:grpSpPr>
        <p:sp>
          <p:nvSpPr>
            <p:cNvPr id="2197" name="Google Shape;2197;p27"/>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8" name="Google Shape;2198;p27"/>
            <p:cNvGrpSpPr/>
            <p:nvPr/>
          </p:nvGrpSpPr>
          <p:grpSpPr>
            <a:xfrm rot="-120611">
              <a:off x="731136" y="3885658"/>
              <a:ext cx="996726" cy="809720"/>
              <a:chOff x="7760931" y="2997007"/>
              <a:chExt cx="1235411" cy="1003624"/>
            </a:xfrm>
          </p:grpSpPr>
          <p:sp>
            <p:nvSpPr>
              <p:cNvPr id="2199" name="Google Shape;2199;p27"/>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227"/>
        <p:cNvGrpSpPr/>
        <p:nvPr/>
      </p:nvGrpSpPr>
      <p:grpSpPr>
        <a:xfrm>
          <a:off x="0" y="0"/>
          <a:ext cx="0" cy="0"/>
          <a:chOff x="0" y="0"/>
          <a:chExt cx="0" cy="0"/>
        </a:xfrm>
      </p:grpSpPr>
      <p:sp>
        <p:nvSpPr>
          <p:cNvPr id="2228" name="Google Shape;2228;p29"/>
          <p:cNvSpPr txBox="1">
            <a:spLocks noGrp="1"/>
          </p:cNvSpPr>
          <p:nvPr>
            <p:ph type="subTitle" idx="1"/>
          </p:nvPr>
        </p:nvSpPr>
        <p:spPr>
          <a:xfrm>
            <a:off x="1926306" y="177057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29" name="Google Shape;2229;p29"/>
          <p:cNvSpPr txBox="1">
            <a:spLocks noGrp="1"/>
          </p:cNvSpPr>
          <p:nvPr>
            <p:ph type="subTitle" idx="2"/>
          </p:nvPr>
        </p:nvSpPr>
        <p:spPr>
          <a:xfrm>
            <a:off x="1795212" y="21318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0" name="Google Shape;2230;p29"/>
          <p:cNvSpPr txBox="1">
            <a:spLocks noGrp="1"/>
          </p:cNvSpPr>
          <p:nvPr>
            <p:ph type="subTitle" idx="3"/>
          </p:nvPr>
        </p:nvSpPr>
        <p:spPr>
          <a:xfrm>
            <a:off x="5155788" y="21318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1" name="Google Shape;2231;p29"/>
          <p:cNvSpPr txBox="1">
            <a:spLocks noGrp="1"/>
          </p:cNvSpPr>
          <p:nvPr>
            <p:ph type="subTitle" idx="4"/>
          </p:nvPr>
        </p:nvSpPr>
        <p:spPr>
          <a:xfrm>
            <a:off x="1795212" y="38033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2" name="Google Shape;2232;p29"/>
          <p:cNvSpPr txBox="1">
            <a:spLocks noGrp="1"/>
          </p:cNvSpPr>
          <p:nvPr>
            <p:ph type="subTitle" idx="5"/>
          </p:nvPr>
        </p:nvSpPr>
        <p:spPr>
          <a:xfrm>
            <a:off x="5155788" y="38033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3" name="Google Shape;2233;p29"/>
          <p:cNvSpPr txBox="1">
            <a:spLocks noGrp="1"/>
          </p:cNvSpPr>
          <p:nvPr>
            <p:ph type="subTitle" idx="6"/>
          </p:nvPr>
        </p:nvSpPr>
        <p:spPr>
          <a:xfrm>
            <a:off x="1926306" y="344202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4" name="Google Shape;2234;p29"/>
          <p:cNvSpPr txBox="1">
            <a:spLocks noGrp="1"/>
          </p:cNvSpPr>
          <p:nvPr>
            <p:ph type="subTitle" idx="7"/>
          </p:nvPr>
        </p:nvSpPr>
        <p:spPr>
          <a:xfrm>
            <a:off x="5286881" y="177057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5" name="Google Shape;2235;p29"/>
          <p:cNvSpPr txBox="1">
            <a:spLocks noGrp="1"/>
          </p:cNvSpPr>
          <p:nvPr>
            <p:ph type="subTitle" idx="8"/>
          </p:nvPr>
        </p:nvSpPr>
        <p:spPr>
          <a:xfrm>
            <a:off x="5286881" y="344202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6" name="Google Shape;2236;p2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239" name="Google Shape;2239;p29"/>
          <p:cNvGrpSpPr/>
          <p:nvPr/>
        </p:nvGrpSpPr>
        <p:grpSpPr>
          <a:xfrm>
            <a:off x="2936544" y="-329546"/>
            <a:ext cx="2934233" cy="708308"/>
            <a:chOff x="2375925" y="3297600"/>
            <a:chExt cx="735950" cy="177650"/>
          </a:xfrm>
        </p:grpSpPr>
        <p:sp>
          <p:nvSpPr>
            <p:cNvPr id="2240" name="Google Shape;2240;p2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29"/>
          <p:cNvGrpSpPr/>
          <p:nvPr/>
        </p:nvGrpSpPr>
        <p:grpSpPr>
          <a:xfrm>
            <a:off x="-320175" y="3043400"/>
            <a:ext cx="1437100" cy="1833900"/>
            <a:chOff x="-783050" y="3043400"/>
            <a:chExt cx="1437100" cy="1833900"/>
          </a:xfrm>
        </p:grpSpPr>
        <p:sp>
          <p:nvSpPr>
            <p:cNvPr id="2247" name="Google Shape;2247;p29"/>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8" name="Google Shape;2248;p29"/>
            <p:cNvGrpSpPr/>
            <p:nvPr/>
          </p:nvGrpSpPr>
          <p:grpSpPr>
            <a:xfrm>
              <a:off x="-783050" y="3043400"/>
              <a:ext cx="1437100" cy="1722150"/>
              <a:chOff x="-783050" y="3043400"/>
              <a:chExt cx="1437100" cy="1722150"/>
            </a:xfrm>
          </p:grpSpPr>
          <p:sp>
            <p:nvSpPr>
              <p:cNvPr id="2249" name="Google Shape;2249;p29"/>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9"/>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9"/>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9"/>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9"/>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9"/>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9"/>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9"/>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9"/>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9"/>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9"/>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9"/>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9"/>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9"/>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9"/>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9"/>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9"/>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9"/>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9"/>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9"/>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9"/>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9"/>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9"/>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9"/>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9"/>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9"/>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9"/>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9"/>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9"/>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9"/>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9"/>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9"/>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9"/>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9"/>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6" name="Google Shape;2286;p29"/>
          <p:cNvGrpSpPr/>
          <p:nvPr/>
        </p:nvGrpSpPr>
        <p:grpSpPr>
          <a:xfrm>
            <a:off x="8191348" y="1286525"/>
            <a:ext cx="1312334" cy="3322151"/>
            <a:chOff x="-221497" y="1179358"/>
            <a:chExt cx="1179732" cy="2866889"/>
          </a:xfrm>
        </p:grpSpPr>
        <p:grpSp>
          <p:nvGrpSpPr>
            <p:cNvPr id="2287" name="Google Shape;2287;p29"/>
            <p:cNvGrpSpPr/>
            <p:nvPr/>
          </p:nvGrpSpPr>
          <p:grpSpPr>
            <a:xfrm>
              <a:off x="-221497" y="1179358"/>
              <a:ext cx="1179732" cy="2866889"/>
              <a:chOff x="-221497" y="1179358"/>
              <a:chExt cx="1179732" cy="2866889"/>
            </a:xfrm>
          </p:grpSpPr>
          <p:grpSp>
            <p:nvGrpSpPr>
              <p:cNvPr id="2288" name="Google Shape;2288;p29"/>
              <p:cNvGrpSpPr/>
              <p:nvPr/>
            </p:nvGrpSpPr>
            <p:grpSpPr>
              <a:xfrm>
                <a:off x="-221497" y="1179358"/>
                <a:ext cx="1179732" cy="2866889"/>
                <a:chOff x="-221497" y="1179358"/>
                <a:chExt cx="1179732" cy="2866889"/>
              </a:xfrm>
            </p:grpSpPr>
            <p:sp>
              <p:nvSpPr>
                <p:cNvPr id="2289" name="Google Shape;2289;p29"/>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9"/>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9"/>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9"/>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9"/>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9"/>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9"/>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9"/>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29"/>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29"/>
            <p:cNvGrpSpPr/>
            <p:nvPr/>
          </p:nvGrpSpPr>
          <p:grpSpPr>
            <a:xfrm>
              <a:off x="-93016" y="3230957"/>
              <a:ext cx="501676" cy="471172"/>
              <a:chOff x="-93016" y="3230957"/>
              <a:chExt cx="501676" cy="471172"/>
            </a:xfrm>
          </p:grpSpPr>
          <p:sp>
            <p:nvSpPr>
              <p:cNvPr id="2299" name="Google Shape;2299;p29"/>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9"/>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9"/>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9"/>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3" name="Google Shape;2303;p29"/>
            <p:cNvGrpSpPr/>
            <p:nvPr/>
          </p:nvGrpSpPr>
          <p:grpSpPr>
            <a:xfrm>
              <a:off x="-84300" y="2373940"/>
              <a:ext cx="506786" cy="503866"/>
              <a:chOff x="-84300" y="1516940"/>
              <a:chExt cx="506786" cy="503866"/>
            </a:xfrm>
          </p:grpSpPr>
          <p:sp>
            <p:nvSpPr>
              <p:cNvPr id="2304" name="Google Shape;2304;p29"/>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9"/>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9"/>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9"/>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8" name="Google Shape;2308;p29"/>
              <p:cNvGrpSpPr/>
              <p:nvPr/>
            </p:nvGrpSpPr>
            <p:grpSpPr>
              <a:xfrm>
                <a:off x="-84300" y="1516940"/>
                <a:ext cx="130702" cy="503866"/>
                <a:chOff x="-84300" y="1516940"/>
                <a:chExt cx="130702" cy="503866"/>
              </a:xfrm>
            </p:grpSpPr>
            <p:sp>
              <p:nvSpPr>
                <p:cNvPr id="2309" name="Google Shape;2309;p29"/>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9"/>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1" name="Google Shape;2311;p29"/>
            <p:cNvGrpSpPr/>
            <p:nvPr/>
          </p:nvGrpSpPr>
          <p:grpSpPr>
            <a:xfrm>
              <a:off x="-93016" y="1549632"/>
              <a:ext cx="501676" cy="471172"/>
              <a:chOff x="-93016" y="3230957"/>
              <a:chExt cx="501676" cy="471172"/>
            </a:xfrm>
          </p:grpSpPr>
          <p:sp>
            <p:nvSpPr>
              <p:cNvPr id="2312" name="Google Shape;2312;p29"/>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9"/>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9"/>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9"/>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16" name="Google Shape;2316;p2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422"/>
        <p:cNvGrpSpPr/>
        <p:nvPr/>
      </p:nvGrpSpPr>
      <p:grpSpPr>
        <a:xfrm>
          <a:off x="0" y="0"/>
          <a:ext cx="0" cy="0"/>
          <a:chOff x="0" y="0"/>
          <a:chExt cx="0" cy="0"/>
        </a:xfrm>
      </p:grpSpPr>
      <p:sp>
        <p:nvSpPr>
          <p:cNvPr id="2423" name="Google Shape;2423;p32"/>
          <p:cNvSpPr txBox="1">
            <a:spLocks noGrp="1"/>
          </p:cNvSpPr>
          <p:nvPr>
            <p:ph type="subTitle" idx="1"/>
          </p:nvPr>
        </p:nvSpPr>
        <p:spPr>
          <a:xfrm>
            <a:off x="8251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4" name="Google Shape;2424;p32"/>
          <p:cNvSpPr txBox="1">
            <a:spLocks noGrp="1"/>
          </p:cNvSpPr>
          <p:nvPr>
            <p:ph type="subTitle" idx="2"/>
          </p:nvPr>
        </p:nvSpPr>
        <p:spPr>
          <a:xfrm>
            <a:off x="34755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5" name="Google Shape;2425;p32"/>
          <p:cNvSpPr txBox="1">
            <a:spLocks noGrp="1"/>
          </p:cNvSpPr>
          <p:nvPr>
            <p:ph type="subTitle" idx="3"/>
          </p:nvPr>
        </p:nvSpPr>
        <p:spPr>
          <a:xfrm>
            <a:off x="61259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6" name="Google Shape;2426;p32"/>
          <p:cNvSpPr txBox="1">
            <a:spLocks noGrp="1"/>
          </p:cNvSpPr>
          <p:nvPr>
            <p:ph type="subTitle" idx="4"/>
          </p:nvPr>
        </p:nvSpPr>
        <p:spPr>
          <a:xfrm>
            <a:off x="8251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7" name="Google Shape;2427;p32"/>
          <p:cNvSpPr txBox="1">
            <a:spLocks noGrp="1"/>
          </p:cNvSpPr>
          <p:nvPr>
            <p:ph type="subTitle" idx="5"/>
          </p:nvPr>
        </p:nvSpPr>
        <p:spPr>
          <a:xfrm>
            <a:off x="61259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8" name="Google Shape;2428;p32"/>
          <p:cNvSpPr txBox="1">
            <a:spLocks noGrp="1"/>
          </p:cNvSpPr>
          <p:nvPr>
            <p:ph type="subTitle" idx="6"/>
          </p:nvPr>
        </p:nvSpPr>
        <p:spPr>
          <a:xfrm>
            <a:off x="10352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29" name="Google Shape;2429;p32"/>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2"/>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2"/>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432" name="Google Shape;2432;p32"/>
          <p:cNvGrpSpPr/>
          <p:nvPr/>
        </p:nvGrpSpPr>
        <p:grpSpPr>
          <a:xfrm>
            <a:off x="2936544" y="-329546"/>
            <a:ext cx="2934233" cy="708308"/>
            <a:chOff x="2375925" y="3297600"/>
            <a:chExt cx="735950" cy="177650"/>
          </a:xfrm>
        </p:grpSpPr>
        <p:sp>
          <p:nvSpPr>
            <p:cNvPr id="2433" name="Google Shape;2433;p3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 name="Google Shape;2439;p32"/>
          <p:cNvGrpSpPr/>
          <p:nvPr/>
        </p:nvGrpSpPr>
        <p:grpSpPr>
          <a:xfrm>
            <a:off x="-178494" y="4189232"/>
            <a:ext cx="776332" cy="720587"/>
            <a:chOff x="-102294" y="3884432"/>
            <a:chExt cx="776332" cy="720587"/>
          </a:xfrm>
        </p:grpSpPr>
        <p:sp>
          <p:nvSpPr>
            <p:cNvPr id="2440" name="Google Shape;2440;p32"/>
            <p:cNvSpPr/>
            <p:nvPr/>
          </p:nvSpPr>
          <p:spPr>
            <a:xfrm>
              <a:off x="112455" y="45097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2"/>
            <p:cNvSpPr/>
            <p:nvPr/>
          </p:nvSpPr>
          <p:spPr>
            <a:xfrm>
              <a:off x="158250" y="3892522"/>
              <a:ext cx="26129" cy="18922"/>
            </a:xfrm>
            <a:custGeom>
              <a:avLst/>
              <a:gdLst/>
              <a:ahLst/>
              <a:cxnLst/>
              <a:rect l="l" t="t" r="r" b="b"/>
              <a:pathLst>
                <a:path w="562" h="407" extrusionOk="0">
                  <a:moveTo>
                    <a:pt x="156" y="1"/>
                  </a:moveTo>
                  <a:lnTo>
                    <a:pt x="271" y="252"/>
                  </a:lnTo>
                  <a:lnTo>
                    <a:pt x="1" y="406"/>
                  </a:lnTo>
                  <a:lnTo>
                    <a:pt x="1" y="406"/>
                  </a:lnTo>
                  <a:lnTo>
                    <a:pt x="561" y="368"/>
                  </a:lnTo>
                  <a:lnTo>
                    <a:pt x="484" y="213"/>
                  </a:lnTo>
                  <a:lnTo>
                    <a:pt x="156"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2"/>
            <p:cNvSpPr/>
            <p:nvPr/>
          </p:nvSpPr>
          <p:spPr>
            <a:xfrm>
              <a:off x="232824" y="3914978"/>
              <a:ext cx="106979" cy="43192"/>
            </a:xfrm>
            <a:custGeom>
              <a:avLst/>
              <a:gdLst/>
              <a:ahLst/>
              <a:cxnLst/>
              <a:rect l="l" t="t" r="r" b="b"/>
              <a:pathLst>
                <a:path w="2301" h="929" extrusionOk="0">
                  <a:moveTo>
                    <a:pt x="2300" y="1"/>
                  </a:moveTo>
                  <a:lnTo>
                    <a:pt x="1508" y="426"/>
                  </a:lnTo>
                  <a:lnTo>
                    <a:pt x="697" y="426"/>
                  </a:lnTo>
                  <a:lnTo>
                    <a:pt x="1" y="658"/>
                  </a:lnTo>
                  <a:lnTo>
                    <a:pt x="909" y="928"/>
                  </a:lnTo>
                  <a:lnTo>
                    <a:pt x="1354" y="754"/>
                  </a:lnTo>
                  <a:lnTo>
                    <a:pt x="2223" y="97"/>
                  </a:lnTo>
                  <a:lnTo>
                    <a:pt x="2300"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2"/>
            <p:cNvSpPr/>
            <p:nvPr/>
          </p:nvSpPr>
          <p:spPr>
            <a:xfrm>
              <a:off x="-39389" y="3902425"/>
              <a:ext cx="25199" cy="18876"/>
            </a:xfrm>
            <a:custGeom>
              <a:avLst/>
              <a:gdLst/>
              <a:ahLst/>
              <a:cxnLst/>
              <a:rect l="l" t="t" r="r" b="b"/>
              <a:pathLst>
                <a:path w="542" h="406" extrusionOk="0">
                  <a:moveTo>
                    <a:pt x="136" y="0"/>
                  </a:moveTo>
                  <a:lnTo>
                    <a:pt x="271" y="251"/>
                  </a:lnTo>
                  <a:lnTo>
                    <a:pt x="1" y="406"/>
                  </a:lnTo>
                  <a:lnTo>
                    <a:pt x="542" y="387"/>
                  </a:lnTo>
                  <a:lnTo>
                    <a:pt x="484" y="213"/>
                  </a:lnTo>
                  <a:lnTo>
                    <a:pt x="136"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2"/>
            <p:cNvSpPr/>
            <p:nvPr/>
          </p:nvSpPr>
          <p:spPr>
            <a:xfrm>
              <a:off x="35185" y="3924881"/>
              <a:ext cx="106979" cy="44075"/>
            </a:xfrm>
            <a:custGeom>
              <a:avLst/>
              <a:gdLst/>
              <a:ahLst/>
              <a:cxnLst/>
              <a:rect l="l" t="t" r="r" b="b"/>
              <a:pathLst>
                <a:path w="2301" h="948" extrusionOk="0">
                  <a:moveTo>
                    <a:pt x="2300" y="0"/>
                  </a:moveTo>
                  <a:lnTo>
                    <a:pt x="1508" y="425"/>
                  </a:lnTo>
                  <a:lnTo>
                    <a:pt x="696" y="425"/>
                  </a:lnTo>
                  <a:lnTo>
                    <a:pt x="0" y="677"/>
                  </a:lnTo>
                  <a:lnTo>
                    <a:pt x="909" y="947"/>
                  </a:lnTo>
                  <a:lnTo>
                    <a:pt x="1353" y="754"/>
                  </a:lnTo>
                  <a:lnTo>
                    <a:pt x="2223" y="116"/>
                  </a:lnTo>
                  <a:lnTo>
                    <a:pt x="2300"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2"/>
            <p:cNvSpPr/>
            <p:nvPr/>
          </p:nvSpPr>
          <p:spPr>
            <a:xfrm>
              <a:off x="-102294" y="3884432"/>
              <a:ext cx="584969" cy="720587"/>
            </a:xfrm>
            <a:custGeom>
              <a:avLst/>
              <a:gdLst/>
              <a:ahLst/>
              <a:cxnLst/>
              <a:rect l="l" t="t" r="r" b="b"/>
              <a:pathLst>
                <a:path w="12582" h="15499" extrusionOk="0">
                  <a:moveTo>
                    <a:pt x="1" y="1"/>
                  </a:moveTo>
                  <a:lnTo>
                    <a:pt x="1991" y="15499"/>
                  </a:lnTo>
                  <a:lnTo>
                    <a:pt x="9740" y="15499"/>
                  </a:lnTo>
                  <a:lnTo>
                    <a:pt x="12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2"/>
            <p:cNvSpPr/>
            <p:nvPr/>
          </p:nvSpPr>
          <p:spPr>
            <a:xfrm>
              <a:off x="307398" y="3884432"/>
              <a:ext cx="175277" cy="720587"/>
            </a:xfrm>
            <a:custGeom>
              <a:avLst/>
              <a:gdLst/>
              <a:ahLst/>
              <a:cxnLst/>
              <a:rect l="l" t="t" r="r" b="b"/>
              <a:pathLst>
                <a:path w="3770" h="15499" extrusionOk="0">
                  <a:moveTo>
                    <a:pt x="580" y="1"/>
                  </a:moveTo>
                  <a:lnTo>
                    <a:pt x="1" y="15499"/>
                  </a:lnTo>
                  <a:lnTo>
                    <a:pt x="928" y="15499"/>
                  </a:lnTo>
                  <a:lnTo>
                    <a:pt x="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7" name="Google Shape;2447;p32"/>
          <p:cNvGrpSpPr/>
          <p:nvPr/>
        </p:nvGrpSpPr>
        <p:grpSpPr>
          <a:xfrm>
            <a:off x="8596720" y="2765541"/>
            <a:ext cx="1133441" cy="1842956"/>
            <a:chOff x="-668855" y="2961316"/>
            <a:chExt cx="1133441" cy="1842956"/>
          </a:xfrm>
        </p:grpSpPr>
        <p:sp>
          <p:nvSpPr>
            <p:cNvPr id="2448" name="Google Shape;2448;p32"/>
            <p:cNvSpPr/>
            <p:nvPr/>
          </p:nvSpPr>
          <p:spPr>
            <a:xfrm>
              <a:off x="-481719" y="4765328"/>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9" name="Google Shape;2449;p32"/>
            <p:cNvGrpSpPr/>
            <p:nvPr/>
          </p:nvGrpSpPr>
          <p:grpSpPr>
            <a:xfrm>
              <a:off x="-668855" y="2961316"/>
              <a:ext cx="1133441" cy="1830531"/>
              <a:chOff x="-668855" y="2961316"/>
              <a:chExt cx="1133441" cy="1830531"/>
            </a:xfrm>
          </p:grpSpPr>
          <p:sp>
            <p:nvSpPr>
              <p:cNvPr id="2450" name="Google Shape;2450;p32"/>
              <p:cNvSpPr/>
              <p:nvPr/>
            </p:nvSpPr>
            <p:spPr>
              <a:xfrm>
                <a:off x="-548811" y="3395139"/>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2"/>
              <p:cNvSpPr/>
              <p:nvPr/>
            </p:nvSpPr>
            <p:spPr>
              <a:xfrm>
                <a:off x="-538014" y="3531721"/>
                <a:ext cx="91940" cy="45584"/>
              </a:xfrm>
              <a:custGeom>
                <a:avLst/>
                <a:gdLst/>
                <a:ahLst/>
                <a:cxnLst/>
                <a:rect l="l" t="t" r="r" b="b"/>
                <a:pathLst>
                  <a:path w="2146" h="1064" extrusionOk="0">
                    <a:moveTo>
                      <a:pt x="0" y="1"/>
                    </a:moveTo>
                    <a:lnTo>
                      <a:pt x="77" y="1064"/>
                    </a:lnTo>
                    <a:lnTo>
                      <a:pt x="2126" y="542"/>
                    </a:lnTo>
                    <a:lnTo>
                      <a:pt x="2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2" name="Google Shape;2452;p32"/>
              <p:cNvGrpSpPr/>
              <p:nvPr/>
            </p:nvGrpSpPr>
            <p:grpSpPr>
              <a:xfrm>
                <a:off x="-668855" y="2961316"/>
                <a:ext cx="1133441" cy="1830531"/>
                <a:chOff x="4722745" y="2927241"/>
                <a:chExt cx="1133441" cy="1830531"/>
              </a:xfrm>
            </p:grpSpPr>
            <p:sp>
              <p:nvSpPr>
                <p:cNvPr id="2453" name="Google Shape;2453;p32"/>
                <p:cNvSpPr/>
                <p:nvPr/>
              </p:nvSpPr>
              <p:spPr>
                <a:xfrm>
                  <a:off x="4841975" y="336187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2"/>
                <p:cNvSpPr/>
                <p:nvPr/>
              </p:nvSpPr>
              <p:spPr>
                <a:xfrm>
                  <a:off x="5523343" y="336106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2"/>
                <p:cNvSpPr/>
                <p:nvPr/>
              </p:nvSpPr>
              <p:spPr>
                <a:xfrm>
                  <a:off x="5522529" y="336187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2"/>
                <p:cNvSpPr/>
                <p:nvPr/>
              </p:nvSpPr>
              <p:spPr>
                <a:xfrm>
                  <a:off x="5534096" y="3497646"/>
                  <a:ext cx="91940" cy="45584"/>
                </a:xfrm>
                <a:custGeom>
                  <a:avLst/>
                  <a:gdLst/>
                  <a:ahLst/>
                  <a:cxnLst/>
                  <a:rect l="l" t="t" r="r" b="b"/>
                  <a:pathLst>
                    <a:path w="2146" h="1064" extrusionOk="0">
                      <a:moveTo>
                        <a:pt x="1" y="1"/>
                      </a:moveTo>
                      <a:lnTo>
                        <a:pt x="78" y="1064"/>
                      </a:lnTo>
                      <a:lnTo>
                        <a:pt x="2126" y="542"/>
                      </a:lnTo>
                      <a:lnTo>
                        <a:pt x="2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2"/>
                <p:cNvSpPr/>
                <p:nvPr/>
              </p:nvSpPr>
              <p:spPr>
                <a:xfrm>
                  <a:off x="5441385" y="391904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2"/>
                <p:cNvSpPr/>
                <p:nvPr/>
              </p:nvSpPr>
              <p:spPr>
                <a:xfrm>
                  <a:off x="5441385" y="391990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2"/>
                <p:cNvSpPr/>
                <p:nvPr/>
              </p:nvSpPr>
              <p:spPr>
                <a:xfrm>
                  <a:off x="4869309" y="391904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2"/>
                <p:cNvSpPr/>
                <p:nvPr/>
              </p:nvSpPr>
              <p:spPr>
                <a:xfrm>
                  <a:off x="4868452" y="391990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2"/>
                <p:cNvSpPr/>
                <p:nvPr/>
              </p:nvSpPr>
              <p:spPr>
                <a:xfrm>
                  <a:off x="5036523" y="391904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2"/>
                <p:cNvSpPr/>
                <p:nvPr/>
              </p:nvSpPr>
              <p:spPr>
                <a:xfrm>
                  <a:off x="5035709" y="391990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2"/>
                <p:cNvSpPr/>
                <p:nvPr/>
              </p:nvSpPr>
              <p:spPr>
                <a:xfrm>
                  <a:off x="5695527" y="391904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2"/>
                <p:cNvSpPr/>
                <p:nvPr/>
              </p:nvSpPr>
              <p:spPr>
                <a:xfrm>
                  <a:off x="5694713" y="391990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2"/>
                <p:cNvSpPr/>
                <p:nvPr/>
              </p:nvSpPr>
              <p:spPr>
                <a:xfrm>
                  <a:off x="4722745" y="292724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2"/>
                <p:cNvSpPr/>
                <p:nvPr/>
              </p:nvSpPr>
              <p:spPr>
                <a:xfrm>
                  <a:off x="4722745" y="292724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2"/>
                <p:cNvSpPr/>
                <p:nvPr/>
              </p:nvSpPr>
              <p:spPr>
                <a:xfrm>
                  <a:off x="4776555" y="385529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8" name="Google Shape;2468;p32"/>
              <p:cNvSpPr/>
              <p:nvPr/>
            </p:nvSpPr>
            <p:spPr>
              <a:xfrm>
                <a:off x="-615045" y="3890184"/>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2"/>
              <p:cNvSpPr/>
              <p:nvPr/>
            </p:nvSpPr>
            <p:spPr>
              <a:xfrm>
                <a:off x="52270"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2"/>
              <p:cNvSpPr/>
              <p:nvPr/>
            </p:nvSpPr>
            <p:spPr>
              <a:xfrm>
                <a:off x="-520663" y="3994549"/>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2"/>
              <p:cNvSpPr/>
              <p:nvPr/>
            </p:nvSpPr>
            <p:spPr>
              <a:xfrm>
                <a:off x="-352592" y="4016056"/>
                <a:ext cx="103550" cy="45584"/>
              </a:xfrm>
              <a:custGeom>
                <a:avLst/>
                <a:gdLst/>
                <a:ahLst/>
                <a:cxnLst/>
                <a:rect l="l" t="t" r="r" b="b"/>
                <a:pathLst>
                  <a:path w="2417" h="1064" extrusionOk="0">
                    <a:moveTo>
                      <a:pt x="1" y="1"/>
                    </a:moveTo>
                    <a:lnTo>
                      <a:pt x="5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2"/>
              <p:cNvSpPr/>
              <p:nvPr/>
            </p:nvSpPr>
            <p:spPr>
              <a:xfrm>
                <a:off x="304783"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2"/>
              <p:cNvSpPr/>
              <p:nvPr/>
            </p:nvSpPr>
            <p:spPr>
              <a:xfrm>
                <a:off x="-614188" y="3971371"/>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4" name="Google Shape;2474;p3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75" name="Google Shape;2475;p32"/>
          <p:cNvSpPr txBox="1">
            <a:spLocks noGrp="1"/>
          </p:cNvSpPr>
          <p:nvPr>
            <p:ph type="subTitle" idx="7"/>
          </p:nvPr>
        </p:nvSpPr>
        <p:spPr>
          <a:xfrm>
            <a:off x="36856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6" name="Google Shape;2476;p32"/>
          <p:cNvSpPr txBox="1">
            <a:spLocks noGrp="1"/>
          </p:cNvSpPr>
          <p:nvPr>
            <p:ph type="subTitle" idx="8"/>
          </p:nvPr>
        </p:nvSpPr>
        <p:spPr>
          <a:xfrm>
            <a:off x="63360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7" name="Google Shape;2477;p32"/>
          <p:cNvSpPr txBox="1">
            <a:spLocks noGrp="1"/>
          </p:cNvSpPr>
          <p:nvPr>
            <p:ph type="subTitle" idx="9"/>
          </p:nvPr>
        </p:nvSpPr>
        <p:spPr>
          <a:xfrm>
            <a:off x="1035250" y="333007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8" name="Google Shape;2478;p32"/>
          <p:cNvSpPr txBox="1">
            <a:spLocks noGrp="1"/>
          </p:cNvSpPr>
          <p:nvPr>
            <p:ph type="subTitle" idx="13"/>
          </p:nvPr>
        </p:nvSpPr>
        <p:spPr>
          <a:xfrm>
            <a:off x="3685650" y="3331100"/>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9" name="Google Shape;2479;p32"/>
          <p:cNvSpPr txBox="1">
            <a:spLocks noGrp="1"/>
          </p:cNvSpPr>
          <p:nvPr>
            <p:ph type="subTitle" idx="14"/>
          </p:nvPr>
        </p:nvSpPr>
        <p:spPr>
          <a:xfrm>
            <a:off x="6336050" y="333007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80" name="Google Shape;2480;p32"/>
          <p:cNvSpPr txBox="1">
            <a:spLocks noGrp="1"/>
          </p:cNvSpPr>
          <p:nvPr>
            <p:ph type="subTitle" idx="15"/>
          </p:nvPr>
        </p:nvSpPr>
        <p:spPr>
          <a:xfrm>
            <a:off x="34755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642"/>
        <p:cNvGrpSpPr/>
        <p:nvPr/>
      </p:nvGrpSpPr>
      <p:grpSpPr>
        <a:xfrm>
          <a:off x="0" y="0"/>
          <a:ext cx="0" cy="0"/>
          <a:chOff x="0" y="0"/>
          <a:chExt cx="0" cy="0"/>
        </a:xfrm>
      </p:grpSpPr>
      <p:sp>
        <p:nvSpPr>
          <p:cNvPr id="2643" name="Google Shape;2643;p37"/>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7"/>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645" name="Google Shape;2645;p37"/>
          <p:cNvGrpSpPr/>
          <p:nvPr/>
        </p:nvGrpSpPr>
        <p:grpSpPr>
          <a:xfrm>
            <a:off x="2936544" y="-329546"/>
            <a:ext cx="2934233" cy="708308"/>
            <a:chOff x="2375925" y="3297600"/>
            <a:chExt cx="735950" cy="177650"/>
          </a:xfrm>
        </p:grpSpPr>
        <p:sp>
          <p:nvSpPr>
            <p:cNvPr id="2646" name="Google Shape;2646;p3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2" name="Google Shape;2652;p37"/>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7"/>
          <p:cNvSpPr txBox="1">
            <a:spLocks noGrp="1"/>
          </p:cNvSpPr>
          <p:nvPr>
            <p:ph type="title"/>
          </p:nvPr>
        </p:nvSpPr>
        <p:spPr>
          <a:xfrm>
            <a:off x="1660963" y="2188413"/>
            <a:ext cx="23901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54" name="Google Shape;2654;p37"/>
          <p:cNvSpPr txBox="1">
            <a:spLocks noGrp="1"/>
          </p:cNvSpPr>
          <p:nvPr>
            <p:ph type="title" idx="2" hasCustomPrompt="1"/>
          </p:nvPr>
        </p:nvSpPr>
        <p:spPr>
          <a:xfrm>
            <a:off x="1431263" y="118515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5" name="Google Shape;2655;p37"/>
          <p:cNvSpPr txBox="1">
            <a:spLocks noGrp="1"/>
          </p:cNvSpPr>
          <p:nvPr>
            <p:ph type="subTitle" idx="1"/>
          </p:nvPr>
        </p:nvSpPr>
        <p:spPr>
          <a:xfrm>
            <a:off x="1431325" y="338088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56" name="Google Shape;2656;p37"/>
          <p:cNvGrpSpPr/>
          <p:nvPr/>
        </p:nvGrpSpPr>
        <p:grpSpPr>
          <a:xfrm>
            <a:off x="7079785" y="908822"/>
            <a:ext cx="3491058" cy="3699690"/>
            <a:chOff x="7079785" y="908822"/>
            <a:chExt cx="3491058" cy="3699690"/>
          </a:xfrm>
        </p:grpSpPr>
        <p:sp>
          <p:nvSpPr>
            <p:cNvPr id="2657" name="Google Shape;2657;p37"/>
            <p:cNvSpPr/>
            <p:nvPr/>
          </p:nvSpPr>
          <p:spPr>
            <a:xfrm>
              <a:off x="7079785" y="434988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flipH="1">
              <a:off x="7451909" y="908822"/>
              <a:ext cx="1478916" cy="3430361"/>
            </a:xfrm>
            <a:custGeom>
              <a:avLst/>
              <a:gdLst/>
              <a:ahLst/>
              <a:cxnLst/>
              <a:rect l="l" t="t" r="r" b="b"/>
              <a:pathLst>
                <a:path w="53122" h="123217" extrusionOk="0">
                  <a:moveTo>
                    <a:pt x="6049" y="1"/>
                  </a:moveTo>
                  <a:cubicBezTo>
                    <a:pt x="2713" y="1"/>
                    <a:pt x="1" y="2677"/>
                    <a:pt x="1" y="6013"/>
                  </a:cubicBezTo>
                  <a:lnTo>
                    <a:pt x="1" y="117204"/>
                  </a:lnTo>
                  <a:cubicBezTo>
                    <a:pt x="1" y="120540"/>
                    <a:pt x="2713" y="123216"/>
                    <a:pt x="6049" y="123216"/>
                  </a:cubicBezTo>
                  <a:lnTo>
                    <a:pt x="47109" y="123216"/>
                  </a:lnTo>
                  <a:cubicBezTo>
                    <a:pt x="50445" y="123216"/>
                    <a:pt x="53121" y="120540"/>
                    <a:pt x="53121" y="117204"/>
                  </a:cubicBezTo>
                  <a:lnTo>
                    <a:pt x="53121" y="6013"/>
                  </a:lnTo>
                  <a:cubicBezTo>
                    <a:pt x="53121" y="2677"/>
                    <a:pt x="50445" y="1"/>
                    <a:pt x="47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flipH="1">
              <a:off x="7162067" y="908822"/>
              <a:ext cx="1478889" cy="3430361"/>
            </a:xfrm>
            <a:custGeom>
              <a:avLst/>
              <a:gdLst/>
              <a:ahLst/>
              <a:cxnLst/>
              <a:rect l="l" t="t" r="r" b="b"/>
              <a:pathLst>
                <a:path w="53121" h="123217" extrusionOk="0">
                  <a:moveTo>
                    <a:pt x="6012" y="1"/>
                  </a:moveTo>
                  <a:cubicBezTo>
                    <a:pt x="2676" y="1"/>
                    <a:pt x="0" y="2677"/>
                    <a:pt x="0" y="6013"/>
                  </a:cubicBezTo>
                  <a:lnTo>
                    <a:pt x="0" y="117204"/>
                  </a:lnTo>
                  <a:cubicBezTo>
                    <a:pt x="0" y="120540"/>
                    <a:pt x="2676" y="123216"/>
                    <a:pt x="6012" y="123216"/>
                  </a:cubicBezTo>
                  <a:lnTo>
                    <a:pt x="47072" y="123216"/>
                  </a:lnTo>
                  <a:cubicBezTo>
                    <a:pt x="50408" y="123216"/>
                    <a:pt x="53121" y="120540"/>
                    <a:pt x="53121" y="117204"/>
                  </a:cubicBezTo>
                  <a:lnTo>
                    <a:pt x="53121" y="6013"/>
                  </a:lnTo>
                  <a:cubicBezTo>
                    <a:pt x="53121" y="2677"/>
                    <a:pt x="50408" y="1"/>
                    <a:pt x="4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rgbClr val="D6C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7"/>
            <p:cNvSpPr/>
            <p:nvPr/>
          </p:nvSpPr>
          <p:spPr>
            <a:xfrm flipH="1">
              <a:off x="7213098" y="959852"/>
              <a:ext cx="406241" cy="3328300"/>
            </a:xfrm>
            <a:custGeom>
              <a:avLst/>
              <a:gdLst/>
              <a:ahLst/>
              <a:cxnLst/>
              <a:rect l="l" t="t" r="r" b="b"/>
              <a:pathLst>
                <a:path w="14592" h="119551" extrusionOk="0">
                  <a:moveTo>
                    <a:pt x="1" y="1"/>
                  </a:moveTo>
                  <a:cubicBezTo>
                    <a:pt x="2310" y="1"/>
                    <a:pt x="4180" y="1871"/>
                    <a:pt x="4180" y="4180"/>
                  </a:cubicBezTo>
                  <a:lnTo>
                    <a:pt x="4180" y="115371"/>
                  </a:lnTo>
                  <a:cubicBezTo>
                    <a:pt x="4180" y="117680"/>
                    <a:pt x="2310" y="119550"/>
                    <a:pt x="1" y="119550"/>
                  </a:cubicBezTo>
                  <a:lnTo>
                    <a:pt x="10376" y="119550"/>
                  </a:lnTo>
                  <a:cubicBezTo>
                    <a:pt x="12685" y="119550"/>
                    <a:pt x="14592" y="117680"/>
                    <a:pt x="14592" y="115371"/>
                  </a:cubicBezTo>
                  <a:lnTo>
                    <a:pt x="14592" y="4180"/>
                  </a:lnTo>
                  <a:cubicBezTo>
                    <a:pt x="14592" y="1871"/>
                    <a:pt x="12685" y="1"/>
                    <a:pt x="10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flipH="1">
              <a:off x="7246784" y="1525283"/>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flipH="1">
              <a:off x="7246784" y="1563062"/>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flipH="1">
              <a:off x="7502940" y="1563062"/>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flipH="1">
              <a:off x="7246784" y="2936799"/>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flipH="1">
              <a:off x="7246784" y="2975580"/>
              <a:ext cx="256184" cy="153120"/>
            </a:xfrm>
            <a:custGeom>
              <a:avLst/>
              <a:gdLst/>
              <a:ahLst/>
              <a:cxnLst/>
              <a:rect l="l" t="t" r="r" b="b"/>
              <a:pathLst>
                <a:path w="9202" h="5500" extrusionOk="0">
                  <a:moveTo>
                    <a:pt x="0" y="1"/>
                  </a:moveTo>
                  <a:lnTo>
                    <a:pt x="0" y="5500"/>
                  </a:lnTo>
                  <a:lnTo>
                    <a:pt x="9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flipH="1">
              <a:off x="7502940" y="2974578"/>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flipH="1">
              <a:off x="7246784" y="3457323"/>
              <a:ext cx="1343141" cy="830829"/>
            </a:xfrm>
            <a:custGeom>
              <a:avLst/>
              <a:gdLst/>
              <a:ahLst/>
              <a:cxnLst/>
              <a:rect l="l" t="t" r="r" b="b"/>
              <a:pathLst>
                <a:path w="48245" h="29843" extrusionOk="0">
                  <a:moveTo>
                    <a:pt x="0" y="1"/>
                  </a:moveTo>
                  <a:lnTo>
                    <a:pt x="0" y="25736"/>
                  </a:lnTo>
                  <a:cubicBezTo>
                    <a:pt x="0" y="28009"/>
                    <a:pt x="1833" y="29842"/>
                    <a:pt x="4106" y="29842"/>
                  </a:cubicBezTo>
                  <a:lnTo>
                    <a:pt x="44139" y="29842"/>
                  </a:lnTo>
                  <a:cubicBezTo>
                    <a:pt x="46412" y="29842"/>
                    <a:pt x="48245" y="28009"/>
                    <a:pt x="48245" y="25736"/>
                  </a:cubicBez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7"/>
            <p:cNvSpPr/>
            <p:nvPr/>
          </p:nvSpPr>
          <p:spPr>
            <a:xfrm flipH="1">
              <a:off x="7246784" y="3457323"/>
              <a:ext cx="1343141" cy="38809"/>
            </a:xfrm>
            <a:custGeom>
              <a:avLst/>
              <a:gdLst/>
              <a:ahLst/>
              <a:cxnLst/>
              <a:rect l="l" t="t" r="r" b="b"/>
              <a:pathLst>
                <a:path w="48245" h="1394" extrusionOk="0">
                  <a:moveTo>
                    <a:pt x="0" y="1"/>
                  </a:moveTo>
                  <a:lnTo>
                    <a:pt x="0" y="1394"/>
                  </a:lnTo>
                  <a:lnTo>
                    <a:pt x="48245" y="1394"/>
                  </a:lnTo>
                  <a:lnTo>
                    <a:pt x="48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7"/>
            <p:cNvSpPr/>
            <p:nvPr/>
          </p:nvSpPr>
          <p:spPr>
            <a:xfrm flipH="1">
              <a:off x="7246784" y="3496104"/>
              <a:ext cx="1343141" cy="17372"/>
            </a:xfrm>
            <a:custGeom>
              <a:avLst/>
              <a:gdLst/>
              <a:ahLst/>
              <a:cxnLst/>
              <a:rect l="l" t="t" r="r" b="b"/>
              <a:pathLst>
                <a:path w="48245" h="624" extrusionOk="0">
                  <a:moveTo>
                    <a:pt x="0" y="1"/>
                  </a:moveTo>
                  <a:lnTo>
                    <a:pt x="0" y="624"/>
                  </a:lnTo>
                  <a:lnTo>
                    <a:pt x="48245" y="624"/>
                  </a:lnTo>
                  <a:lnTo>
                    <a:pt x="48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7"/>
            <p:cNvSpPr/>
            <p:nvPr/>
          </p:nvSpPr>
          <p:spPr>
            <a:xfrm flipH="1">
              <a:off x="7918341" y="3496132"/>
              <a:ext cx="1141" cy="785938"/>
            </a:xfrm>
            <a:custGeom>
              <a:avLst/>
              <a:gdLst/>
              <a:ahLst/>
              <a:cxnLst/>
              <a:rect l="l" t="t" r="r" b="b"/>
              <a:pathLst>
                <a:path w="1" h="27937" fill="none" extrusionOk="0">
                  <a:moveTo>
                    <a:pt x="0" y="27936"/>
                  </a:moveTo>
                  <a:lnTo>
                    <a:pt x="0"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7"/>
            <p:cNvSpPr/>
            <p:nvPr/>
          </p:nvSpPr>
          <p:spPr>
            <a:xfrm flipH="1">
              <a:off x="7855060" y="3768602"/>
              <a:ext cx="25557" cy="233772"/>
            </a:xfrm>
            <a:custGeom>
              <a:avLst/>
              <a:gdLst/>
              <a:ahLst/>
              <a:cxnLst/>
              <a:rect l="l" t="t" r="r" b="b"/>
              <a:pathLst>
                <a:path w="918" h="8397" extrusionOk="0">
                  <a:moveTo>
                    <a:pt x="441" y="1"/>
                  </a:moveTo>
                  <a:cubicBezTo>
                    <a:pt x="184" y="1"/>
                    <a:pt x="1" y="221"/>
                    <a:pt x="1" y="478"/>
                  </a:cubicBezTo>
                  <a:lnTo>
                    <a:pt x="1" y="7956"/>
                  </a:lnTo>
                  <a:cubicBezTo>
                    <a:pt x="1" y="8213"/>
                    <a:pt x="184" y="8396"/>
                    <a:pt x="441" y="8396"/>
                  </a:cubicBezTo>
                  <a:cubicBezTo>
                    <a:pt x="697" y="8396"/>
                    <a:pt x="917" y="8213"/>
                    <a:pt x="917" y="7956"/>
                  </a:cubicBezTo>
                  <a:lnTo>
                    <a:pt x="917" y="478"/>
                  </a:lnTo>
                  <a:cubicBezTo>
                    <a:pt x="917" y="221"/>
                    <a:pt x="697"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7"/>
            <p:cNvSpPr/>
            <p:nvPr/>
          </p:nvSpPr>
          <p:spPr>
            <a:xfrm flipH="1">
              <a:off x="7981621" y="3768602"/>
              <a:ext cx="25529" cy="233772"/>
            </a:xfrm>
            <a:custGeom>
              <a:avLst/>
              <a:gdLst/>
              <a:ahLst/>
              <a:cxnLst/>
              <a:rect l="l" t="t" r="r" b="b"/>
              <a:pathLst>
                <a:path w="917" h="8397" extrusionOk="0">
                  <a:moveTo>
                    <a:pt x="477" y="1"/>
                  </a:moveTo>
                  <a:cubicBezTo>
                    <a:pt x="220" y="1"/>
                    <a:pt x="0" y="221"/>
                    <a:pt x="0" y="478"/>
                  </a:cubicBezTo>
                  <a:lnTo>
                    <a:pt x="0" y="7956"/>
                  </a:lnTo>
                  <a:cubicBezTo>
                    <a:pt x="0" y="8213"/>
                    <a:pt x="220" y="8396"/>
                    <a:pt x="477" y="8396"/>
                  </a:cubicBezTo>
                  <a:cubicBezTo>
                    <a:pt x="733" y="8396"/>
                    <a:pt x="917" y="8213"/>
                    <a:pt x="917" y="7956"/>
                  </a:cubicBezTo>
                  <a:lnTo>
                    <a:pt x="917" y="478"/>
                  </a:lnTo>
                  <a:cubicBezTo>
                    <a:pt x="917" y="221"/>
                    <a:pt x="733"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7"/>
            <p:cNvSpPr/>
            <p:nvPr/>
          </p:nvSpPr>
          <p:spPr>
            <a:xfrm flipH="1">
              <a:off x="7842811" y="3756380"/>
              <a:ext cx="25557" cy="233745"/>
            </a:xfrm>
            <a:custGeom>
              <a:avLst/>
              <a:gdLst/>
              <a:ahLst/>
              <a:cxnLst/>
              <a:rect l="l" t="t" r="r" b="b"/>
              <a:pathLst>
                <a:path w="918" h="8396" extrusionOk="0">
                  <a:moveTo>
                    <a:pt x="477" y="0"/>
                  </a:moveTo>
                  <a:cubicBezTo>
                    <a:pt x="221" y="0"/>
                    <a:pt x="1" y="183"/>
                    <a:pt x="1" y="440"/>
                  </a:cubicBezTo>
                  <a:lnTo>
                    <a:pt x="1" y="7919"/>
                  </a:lnTo>
                  <a:cubicBezTo>
                    <a:pt x="1" y="8175"/>
                    <a:pt x="221" y="8395"/>
                    <a:pt x="477" y="8395"/>
                  </a:cubicBezTo>
                  <a:cubicBezTo>
                    <a:pt x="697" y="8395"/>
                    <a:pt x="917" y="8175"/>
                    <a:pt x="917" y="7919"/>
                  </a:cubicBezTo>
                  <a:lnTo>
                    <a:pt x="917" y="440"/>
                  </a:lnTo>
                  <a:cubicBezTo>
                    <a:pt x="917" y="183"/>
                    <a:pt x="697"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7"/>
            <p:cNvSpPr/>
            <p:nvPr/>
          </p:nvSpPr>
          <p:spPr>
            <a:xfrm flipH="1">
              <a:off x="7968341" y="3756380"/>
              <a:ext cx="25557" cy="233745"/>
            </a:xfrm>
            <a:custGeom>
              <a:avLst/>
              <a:gdLst/>
              <a:ahLst/>
              <a:cxnLst/>
              <a:rect l="l" t="t" r="r" b="b"/>
              <a:pathLst>
                <a:path w="918" h="8396" extrusionOk="0">
                  <a:moveTo>
                    <a:pt x="441" y="0"/>
                  </a:moveTo>
                  <a:cubicBezTo>
                    <a:pt x="184" y="0"/>
                    <a:pt x="1" y="183"/>
                    <a:pt x="1" y="440"/>
                  </a:cubicBezTo>
                  <a:lnTo>
                    <a:pt x="1" y="7919"/>
                  </a:lnTo>
                  <a:cubicBezTo>
                    <a:pt x="1" y="8175"/>
                    <a:pt x="184" y="8395"/>
                    <a:pt x="441" y="8395"/>
                  </a:cubicBezTo>
                  <a:cubicBezTo>
                    <a:pt x="697" y="8395"/>
                    <a:pt x="917" y="8175"/>
                    <a:pt x="917" y="7919"/>
                  </a:cubicBezTo>
                  <a:lnTo>
                    <a:pt x="917" y="440"/>
                  </a:lnTo>
                  <a:cubicBezTo>
                    <a:pt x="917" y="183"/>
                    <a:pt x="697"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7"/>
            <p:cNvSpPr/>
            <p:nvPr/>
          </p:nvSpPr>
          <p:spPr>
            <a:xfrm flipH="1">
              <a:off x="7312097" y="4339155"/>
              <a:ext cx="169434" cy="139840"/>
            </a:xfrm>
            <a:custGeom>
              <a:avLst/>
              <a:gdLst/>
              <a:ahLst/>
              <a:cxnLst/>
              <a:rect l="l" t="t" r="r" b="b"/>
              <a:pathLst>
                <a:path w="6086" h="5023" extrusionOk="0">
                  <a:moveTo>
                    <a:pt x="0" y="0"/>
                  </a:moveTo>
                  <a:lnTo>
                    <a:pt x="3079" y="5022"/>
                  </a:lnTo>
                  <a:lnTo>
                    <a:pt x="6086" y="5022"/>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7"/>
            <p:cNvSpPr/>
            <p:nvPr/>
          </p:nvSpPr>
          <p:spPr>
            <a:xfrm flipH="1">
              <a:off x="7600937" y="4339155"/>
              <a:ext cx="169434" cy="139840"/>
            </a:xfrm>
            <a:custGeom>
              <a:avLst/>
              <a:gdLst/>
              <a:ahLst/>
              <a:cxnLst/>
              <a:rect l="l" t="t" r="r" b="b"/>
              <a:pathLst>
                <a:path w="6086" h="5023" extrusionOk="0">
                  <a:moveTo>
                    <a:pt x="0" y="0"/>
                  </a:moveTo>
                  <a:lnTo>
                    <a:pt x="3043" y="5022"/>
                  </a:lnTo>
                  <a:lnTo>
                    <a:pt x="6086" y="5022"/>
                  </a:lnTo>
                  <a:lnTo>
                    <a:pt x="4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7"/>
            <p:cNvSpPr/>
            <p:nvPr/>
          </p:nvSpPr>
          <p:spPr>
            <a:xfrm flipH="1">
              <a:off x="7340661" y="4339155"/>
              <a:ext cx="140870" cy="51059"/>
            </a:xfrm>
            <a:custGeom>
              <a:avLst/>
              <a:gdLst/>
              <a:ahLst/>
              <a:cxnLst/>
              <a:rect l="l" t="t" r="r" b="b"/>
              <a:pathLst>
                <a:path w="5060" h="1834" extrusionOk="0">
                  <a:moveTo>
                    <a:pt x="0" y="0"/>
                  </a:moveTo>
                  <a:lnTo>
                    <a:pt x="1100" y="1833"/>
                  </a:lnTo>
                  <a:lnTo>
                    <a:pt x="5059" y="183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rgbClr val="EE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7"/>
            <p:cNvSpPr/>
            <p:nvPr/>
          </p:nvSpPr>
          <p:spPr>
            <a:xfrm flipH="1">
              <a:off x="8611334" y="4339155"/>
              <a:ext cx="169462" cy="139840"/>
            </a:xfrm>
            <a:custGeom>
              <a:avLst/>
              <a:gdLst/>
              <a:ahLst/>
              <a:cxnLst/>
              <a:rect l="l" t="t" r="r" b="b"/>
              <a:pathLst>
                <a:path w="6087" h="5023" extrusionOk="0">
                  <a:moveTo>
                    <a:pt x="1614" y="0"/>
                  </a:moveTo>
                  <a:lnTo>
                    <a:pt x="1" y="5022"/>
                  </a:lnTo>
                  <a:lnTo>
                    <a:pt x="3007" y="5022"/>
                  </a:lnTo>
                  <a:lnTo>
                    <a:pt x="6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5" name="Google Shape;2685;p37"/>
            <p:cNvGrpSpPr/>
            <p:nvPr/>
          </p:nvGrpSpPr>
          <p:grpSpPr>
            <a:xfrm flipH="1">
              <a:off x="7399420" y="1088976"/>
              <a:ext cx="1190312" cy="437061"/>
              <a:chOff x="7183950" y="745675"/>
              <a:chExt cx="836775" cy="450950"/>
            </a:xfrm>
          </p:grpSpPr>
          <p:sp>
            <p:nvSpPr>
              <p:cNvPr id="2686" name="Google Shape;2686;p37"/>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7"/>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7"/>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7"/>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7"/>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7"/>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7"/>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7"/>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7"/>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7"/>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7"/>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7"/>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7"/>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7"/>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7"/>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7"/>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7"/>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7"/>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7"/>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7"/>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7"/>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7"/>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7"/>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9" name="Google Shape;2709;p37"/>
            <p:cNvSpPr/>
            <p:nvPr/>
          </p:nvSpPr>
          <p:spPr>
            <a:xfrm flipH="1">
              <a:off x="8248005" y="2189524"/>
              <a:ext cx="82185" cy="194567"/>
            </a:xfrm>
            <a:custGeom>
              <a:avLst/>
              <a:gdLst/>
              <a:ahLst/>
              <a:cxnLst/>
              <a:rect l="l" t="t" r="r" b="b"/>
              <a:pathLst>
                <a:path w="2311" h="8030" extrusionOk="0">
                  <a:moveTo>
                    <a:pt x="1" y="1"/>
                  </a:moveTo>
                  <a:lnTo>
                    <a:pt x="1" y="8029"/>
                  </a:lnTo>
                  <a:lnTo>
                    <a:pt x="2310" y="8029"/>
                  </a:lnTo>
                  <a:lnTo>
                    <a:pt x="2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7"/>
            <p:cNvSpPr/>
            <p:nvPr/>
          </p:nvSpPr>
          <p:spPr>
            <a:xfrm flipH="1">
              <a:off x="8121545" y="2360079"/>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7"/>
            <p:cNvSpPr/>
            <p:nvPr/>
          </p:nvSpPr>
          <p:spPr>
            <a:xfrm flipH="1">
              <a:off x="7507487" y="2022531"/>
              <a:ext cx="143459" cy="43541"/>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2" name="Google Shape;2712;p37"/>
            <p:cNvGrpSpPr/>
            <p:nvPr/>
          </p:nvGrpSpPr>
          <p:grpSpPr>
            <a:xfrm>
              <a:off x="7246784" y="1909017"/>
              <a:ext cx="1343141" cy="628234"/>
              <a:chOff x="7246784" y="1909017"/>
              <a:chExt cx="1343141" cy="628234"/>
            </a:xfrm>
          </p:grpSpPr>
          <p:sp>
            <p:nvSpPr>
              <p:cNvPr id="2713" name="Google Shape;2713;p37"/>
              <p:cNvSpPr/>
              <p:nvPr/>
            </p:nvSpPr>
            <p:spPr>
              <a:xfrm flipH="1">
                <a:off x="7246784" y="2346227"/>
                <a:ext cx="1343141" cy="37779"/>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7"/>
              <p:cNvSpPr/>
              <p:nvPr/>
            </p:nvSpPr>
            <p:spPr>
              <a:xfrm flipH="1">
                <a:off x="7502940" y="2383978"/>
                <a:ext cx="1086985" cy="153120"/>
              </a:xfrm>
              <a:custGeom>
                <a:avLst/>
                <a:gdLst/>
                <a:ahLst/>
                <a:cxnLst/>
                <a:rect l="l" t="t" r="r" b="b"/>
                <a:pathLst>
                  <a:path w="39044" h="5500" extrusionOk="0">
                    <a:moveTo>
                      <a:pt x="0" y="1"/>
                    </a:moveTo>
                    <a:lnTo>
                      <a:pt x="0" y="5500"/>
                    </a:lnTo>
                    <a:lnTo>
                      <a:pt x="39043" y="5500"/>
                    </a:lnTo>
                    <a:lnTo>
                      <a:pt x="39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7"/>
              <p:cNvSpPr/>
              <p:nvPr/>
            </p:nvSpPr>
            <p:spPr>
              <a:xfrm flipH="1">
                <a:off x="7246784" y="2384131"/>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7"/>
              <p:cNvSpPr/>
              <p:nvPr/>
            </p:nvSpPr>
            <p:spPr>
              <a:xfrm flipH="1">
                <a:off x="7527046" y="1909017"/>
                <a:ext cx="406799" cy="437061"/>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7"/>
              <p:cNvSpPr/>
              <p:nvPr/>
            </p:nvSpPr>
            <p:spPr>
              <a:xfrm flipH="1">
                <a:off x="7766951" y="1919678"/>
                <a:ext cx="260780" cy="42640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7"/>
              <p:cNvSpPr/>
              <p:nvPr/>
            </p:nvSpPr>
            <p:spPr>
              <a:xfrm flipH="1">
                <a:off x="8214114" y="1919678"/>
                <a:ext cx="260780" cy="426400"/>
              </a:xfrm>
              <a:custGeom>
                <a:avLst/>
                <a:gdLst/>
                <a:ahLst/>
                <a:cxnLst/>
                <a:rect l="l" t="t" r="r" b="b"/>
                <a:pathLst>
                  <a:path w="7333" h="17598" extrusionOk="0">
                    <a:moveTo>
                      <a:pt x="0" y="1"/>
                    </a:moveTo>
                    <a:lnTo>
                      <a:pt x="0" y="17598"/>
                    </a:lnTo>
                    <a:lnTo>
                      <a:pt x="6379" y="17598"/>
                    </a:lnTo>
                    <a:lnTo>
                      <a:pt x="7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7"/>
              <p:cNvSpPr/>
              <p:nvPr/>
            </p:nvSpPr>
            <p:spPr>
              <a:xfrm flipH="1">
                <a:off x="8314507" y="1981852"/>
                <a:ext cx="275112" cy="364225"/>
              </a:xfrm>
              <a:custGeom>
                <a:avLst/>
                <a:gdLst/>
                <a:ahLst/>
                <a:cxnLst/>
                <a:rect l="l" t="t" r="r" b="b"/>
                <a:pathLst>
                  <a:path w="7736" h="15032" extrusionOk="0">
                    <a:moveTo>
                      <a:pt x="0" y="1"/>
                    </a:moveTo>
                    <a:lnTo>
                      <a:pt x="0" y="15032"/>
                    </a:lnTo>
                    <a:lnTo>
                      <a:pt x="7296" y="15032"/>
                    </a:lnTo>
                    <a:lnTo>
                      <a:pt x="7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7"/>
              <p:cNvSpPr/>
              <p:nvPr/>
            </p:nvSpPr>
            <p:spPr>
              <a:xfrm flipH="1">
                <a:off x="8248005" y="1981852"/>
                <a:ext cx="82185" cy="364225"/>
              </a:xfrm>
              <a:custGeom>
                <a:avLst/>
                <a:gdLst/>
                <a:ahLst/>
                <a:cxnLst/>
                <a:rect l="l" t="t" r="r" b="b"/>
                <a:pathLst>
                  <a:path w="2311" h="15032" extrusionOk="0">
                    <a:moveTo>
                      <a:pt x="1" y="1"/>
                    </a:moveTo>
                    <a:lnTo>
                      <a:pt x="1" y="15032"/>
                    </a:lnTo>
                    <a:lnTo>
                      <a:pt x="2310" y="15032"/>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7"/>
              <p:cNvSpPr/>
              <p:nvPr/>
            </p:nvSpPr>
            <p:spPr>
              <a:xfrm flipH="1">
                <a:off x="8121545" y="1919678"/>
                <a:ext cx="126496" cy="42640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7"/>
              <p:cNvSpPr/>
              <p:nvPr/>
            </p:nvSpPr>
            <p:spPr>
              <a:xfrm flipH="1">
                <a:off x="8121545" y="1956992"/>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7"/>
              <p:cNvSpPr/>
              <p:nvPr/>
            </p:nvSpPr>
            <p:spPr>
              <a:xfrm flipH="1">
                <a:off x="8154155" y="2036055"/>
                <a:ext cx="61310" cy="194543"/>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7"/>
              <p:cNvSpPr/>
              <p:nvPr/>
            </p:nvSpPr>
            <p:spPr>
              <a:xfrm flipH="1">
                <a:off x="7897323" y="1965885"/>
                <a:ext cx="88693" cy="380193"/>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7"/>
              <p:cNvSpPr/>
              <p:nvPr/>
            </p:nvSpPr>
            <p:spPr>
              <a:xfrm flipH="1">
                <a:off x="7897323" y="2068038"/>
                <a:ext cx="88693" cy="171451"/>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7"/>
              <p:cNvSpPr/>
              <p:nvPr/>
            </p:nvSpPr>
            <p:spPr>
              <a:xfrm flipH="1">
                <a:off x="7982068" y="1945435"/>
                <a:ext cx="139512" cy="400643"/>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7"/>
              <p:cNvSpPr/>
              <p:nvPr/>
            </p:nvSpPr>
            <p:spPr>
              <a:xfrm flipH="1">
                <a:off x="7982068" y="1997844"/>
                <a:ext cx="139512" cy="2490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7"/>
              <p:cNvSpPr/>
              <p:nvPr/>
            </p:nvSpPr>
            <p:spPr>
              <a:xfrm flipH="1">
                <a:off x="7662646" y="1919678"/>
                <a:ext cx="139547" cy="42640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7"/>
              <p:cNvSpPr/>
              <p:nvPr/>
            </p:nvSpPr>
            <p:spPr>
              <a:xfrm flipH="1">
                <a:off x="7662646" y="1956992"/>
                <a:ext cx="138231" cy="24884"/>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7"/>
              <p:cNvSpPr/>
              <p:nvPr/>
            </p:nvSpPr>
            <p:spPr>
              <a:xfrm flipH="1">
                <a:off x="7662646" y="2283879"/>
                <a:ext cx="139547" cy="24884"/>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7"/>
              <p:cNvSpPr/>
              <p:nvPr/>
            </p:nvSpPr>
            <p:spPr>
              <a:xfrm flipH="1">
                <a:off x="7695221" y="2036055"/>
                <a:ext cx="73045" cy="194543"/>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7"/>
              <p:cNvSpPr/>
              <p:nvPr/>
            </p:nvSpPr>
            <p:spPr>
              <a:xfrm flipH="1">
                <a:off x="7399306" y="1909017"/>
                <a:ext cx="263376" cy="437061"/>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7"/>
              <p:cNvSpPr/>
              <p:nvPr/>
            </p:nvSpPr>
            <p:spPr>
              <a:xfrm flipH="1">
                <a:off x="7409726" y="2266119"/>
                <a:ext cx="143424" cy="43541"/>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7"/>
              <p:cNvSpPr/>
              <p:nvPr/>
            </p:nvSpPr>
            <p:spPr>
              <a:xfrm flipH="1">
                <a:off x="7465772" y="2028059"/>
                <a:ext cx="130408" cy="20077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7"/>
              <p:cNvSpPr/>
              <p:nvPr/>
            </p:nvSpPr>
            <p:spPr>
              <a:xfrm flipH="1">
                <a:off x="7789089" y="2041385"/>
                <a:ext cx="96517" cy="304692"/>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6" name="Google Shape;2736;p37"/>
            <p:cNvGrpSpPr/>
            <p:nvPr/>
          </p:nvGrpSpPr>
          <p:grpSpPr>
            <a:xfrm>
              <a:off x="7430969" y="2591991"/>
              <a:ext cx="984368" cy="344707"/>
              <a:chOff x="937650" y="3222250"/>
              <a:chExt cx="895450" cy="355625"/>
            </a:xfrm>
          </p:grpSpPr>
          <p:sp>
            <p:nvSpPr>
              <p:cNvPr id="2737" name="Google Shape;2737;p37"/>
              <p:cNvSpPr/>
              <p:nvPr/>
            </p:nvSpPr>
            <p:spPr>
              <a:xfrm>
                <a:off x="1077875" y="3235100"/>
                <a:ext cx="220000" cy="342775"/>
              </a:xfrm>
              <a:custGeom>
                <a:avLst/>
                <a:gdLst/>
                <a:ahLst/>
                <a:cxnLst/>
                <a:rect l="l" t="t" r="r" b="b"/>
                <a:pathLst>
                  <a:path w="8800" h="13711" extrusionOk="0">
                    <a:moveTo>
                      <a:pt x="4363" y="0"/>
                    </a:moveTo>
                    <a:lnTo>
                      <a:pt x="1541" y="37"/>
                    </a:lnTo>
                    <a:cubicBezTo>
                      <a:pt x="1467" y="37"/>
                      <a:pt x="1431" y="110"/>
                      <a:pt x="1431" y="183"/>
                    </a:cubicBezTo>
                    <a:lnTo>
                      <a:pt x="1431" y="293"/>
                    </a:lnTo>
                    <a:cubicBezTo>
                      <a:pt x="1101" y="477"/>
                      <a:pt x="1467" y="697"/>
                      <a:pt x="1467" y="697"/>
                    </a:cubicBezTo>
                    <a:lnTo>
                      <a:pt x="1467" y="1173"/>
                    </a:lnTo>
                    <a:cubicBezTo>
                      <a:pt x="1137" y="1320"/>
                      <a:pt x="1137" y="1796"/>
                      <a:pt x="1467" y="1980"/>
                    </a:cubicBezTo>
                    <a:cubicBezTo>
                      <a:pt x="551" y="2713"/>
                      <a:pt x="1" y="3849"/>
                      <a:pt x="38" y="5059"/>
                    </a:cubicBezTo>
                    <a:cubicBezTo>
                      <a:pt x="38" y="6929"/>
                      <a:pt x="258" y="12208"/>
                      <a:pt x="441" y="13711"/>
                    </a:cubicBezTo>
                    <a:lnTo>
                      <a:pt x="8506" y="13711"/>
                    </a:lnTo>
                    <a:cubicBezTo>
                      <a:pt x="8653" y="12355"/>
                      <a:pt x="8799" y="6892"/>
                      <a:pt x="8763" y="4986"/>
                    </a:cubicBezTo>
                    <a:cubicBezTo>
                      <a:pt x="8763" y="3776"/>
                      <a:pt x="8249" y="2640"/>
                      <a:pt x="7296" y="1906"/>
                    </a:cubicBezTo>
                    <a:cubicBezTo>
                      <a:pt x="7626" y="1760"/>
                      <a:pt x="7626" y="1283"/>
                      <a:pt x="7296" y="1100"/>
                    </a:cubicBezTo>
                    <a:lnTo>
                      <a:pt x="7296" y="660"/>
                    </a:lnTo>
                    <a:cubicBezTo>
                      <a:pt x="7296" y="660"/>
                      <a:pt x="7626" y="440"/>
                      <a:pt x="7333" y="220"/>
                    </a:cubicBezTo>
                    <a:lnTo>
                      <a:pt x="7333" y="110"/>
                    </a:lnTo>
                    <a:cubicBezTo>
                      <a:pt x="7333" y="37"/>
                      <a:pt x="7260" y="0"/>
                      <a:pt x="7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7"/>
              <p:cNvSpPr/>
              <p:nvPr/>
            </p:nvSpPr>
            <p:spPr>
              <a:xfrm>
                <a:off x="1098975" y="3222250"/>
                <a:ext cx="176900" cy="33025"/>
              </a:xfrm>
              <a:custGeom>
                <a:avLst/>
                <a:gdLst/>
                <a:ahLst/>
                <a:cxnLst/>
                <a:rect l="l" t="t" r="r" b="b"/>
                <a:pathLst>
                  <a:path w="7076" h="1321" extrusionOk="0">
                    <a:moveTo>
                      <a:pt x="257" y="1"/>
                    </a:moveTo>
                    <a:lnTo>
                      <a:pt x="0" y="1321"/>
                    </a:lnTo>
                    <a:lnTo>
                      <a:pt x="7076" y="1321"/>
                    </a:lnTo>
                    <a:lnTo>
                      <a:pt x="6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7"/>
              <p:cNvSpPr/>
              <p:nvPr/>
            </p:nvSpPr>
            <p:spPr>
              <a:xfrm>
                <a:off x="937650" y="3313000"/>
                <a:ext cx="219075" cy="264875"/>
              </a:xfrm>
              <a:custGeom>
                <a:avLst/>
                <a:gdLst/>
                <a:ahLst/>
                <a:cxnLst/>
                <a:rect l="l" t="t" r="r" b="b"/>
                <a:pathLst>
                  <a:path w="8763" h="10595" extrusionOk="0">
                    <a:moveTo>
                      <a:pt x="7150" y="0"/>
                    </a:moveTo>
                    <a:lnTo>
                      <a:pt x="4363" y="37"/>
                    </a:lnTo>
                    <a:lnTo>
                      <a:pt x="1541" y="37"/>
                    </a:lnTo>
                    <a:cubicBezTo>
                      <a:pt x="1467" y="37"/>
                      <a:pt x="1394" y="110"/>
                      <a:pt x="1394" y="183"/>
                    </a:cubicBezTo>
                    <a:lnTo>
                      <a:pt x="1394" y="293"/>
                    </a:lnTo>
                    <a:cubicBezTo>
                      <a:pt x="1101" y="477"/>
                      <a:pt x="1431" y="697"/>
                      <a:pt x="1431" y="697"/>
                    </a:cubicBezTo>
                    <a:lnTo>
                      <a:pt x="1431" y="1137"/>
                    </a:lnTo>
                    <a:cubicBezTo>
                      <a:pt x="1101" y="1320"/>
                      <a:pt x="1101" y="1797"/>
                      <a:pt x="1431" y="1980"/>
                    </a:cubicBezTo>
                    <a:cubicBezTo>
                      <a:pt x="514" y="2713"/>
                      <a:pt x="1" y="3849"/>
                      <a:pt x="1" y="5059"/>
                    </a:cubicBezTo>
                    <a:cubicBezTo>
                      <a:pt x="1" y="6929"/>
                      <a:pt x="1504" y="9092"/>
                      <a:pt x="1651" y="10595"/>
                    </a:cubicBezTo>
                    <a:lnTo>
                      <a:pt x="6930" y="10595"/>
                    </a:lnTo>
                    <a:cubicBezTo>
                      <a:pt x="7076" y="9239"/>
                      <a:pt x="8763" y="6892"/>
                      <a:pt x="8726" y="4986"/>
                    </a:cubicBezTo>
                    <a:cubicBezTo>
                      <a:pt x="8763" y="3776"/>
                      <a:pt x="8213" y="2676"/>
                      <a:pt x="7260" y="1906"/>
                    </a:cubicBezTo>
                    <a:cubicBezTo>
                      <a:pt x="7590" y="1760"/>
                      <a:pt x="7590" y="1283"/>
                      <a:pt x="7260" y="1100"/>
                    </a:cubicBezTo>
                    <a:lnTo>
                      <a:pt x="7260" y="660"/>
                    </a:lnTo>
                    <a:cubicBezTo>
                      <a:pt x="7260" y="660"/>
                      <a:pt x="7626" y="440"/>
                      <a:pt x="7296" y="257"/>
                    </a:cubicBezTo>
                    <a:lnTo>
                      <a:pt x="7296" y="110"/>
                    </a:lnTo>
                    <a:cubicBezTo>
                      <a:pt x="7296" y="37"/>
                      <a:pt x="7223" y="0"/>
                      <a:pt x="7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7"/>
              <p:cNvSpPr/>
              <p:nvPr/>
            </p:nvSpPr>
            <p:spPr>
              <a:xfrm>
                <a:off x="957825" y="3300150"/>
                <a:ext cx="176900" cy="33950"/>
              </a:xfrm>
              <a:custGeom>
                <a:avLst/>
                <a:gdLst/>
                <a:ahLst/>
                <a:cxnLst/>
                <a:rect l="l" t="t" r="r" b="b"/>
                <a:pathLst>
                  <a:path w="7076" h="1358" extrusionOk="0">
                    <a:moveTo>
                      <a:pt x="257" y="1"/>
                    </a:moveTo>
                    <a:lnTo>
                      <a:pt x="0" y="1357"/>
                    </a:lnTo>
                    <a:lnTo>
                      <a:pt x="7076" y="1357"/>
                    </a:lnTo>
                    <a:lnTo>
                      <a:pt x="6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7"/>
              <p:cNvSpPr/>
              <p:nvPr/>
            </p:nvSpPr>
            <p:spPr>
              <a:xfrm>
                <a:off x="1390425" y="3280000"/>
                <a:ext cx="191575" cy="297875"/>
              </a:xfrm>
              <a:custGeom>
                <a:avLst/>
                <a:gdLst/>
                <a:ahLst/>
                <a:cxnLst/>
                <a:rect l="l" t="t" r="r" b="b"/>
                <a:pathLst>
                  <a:path w="7663" h="11915" extrusionOk="0">
                    <a:moveTo>
                      <a:pt x="6232" y="0"/>
                    </a:moveTo>
                    <a:lnTo>
                      <a:pt x="3776" y="37"/>
                    </a:lnTo>
                    <a:lnTo>
                      <a:pt x="1320" y="37"/>
                    </a:lnTo>
                    <a:cubicBezTo>
                      <a:pt x="1283" y="37"/>
                      <a:pt x="1210" y="74"/>
                      <a:pt x="1210" y="147"/>
                    </a:cubicBezTo>
                    <a:lnTo>
                      <a:pt x="1210" y="257"/>
                    </a:lnTo>
                    <a:cubicBezTo>
                      <a:pt x="953" y="440"/>
                      <a:pt x="1246" y="624"/>
                      <a:pt x="1246" y="624"/>
                    </a:cubicBezTo>
                    <a:lnTo>
                      <a:pt x="1246" y="990"/>
                    </a:lnTo>
                    <a:cubicBezTo>
                      <a:pt x="953" y="1100"/>
                      <a:pt x="953" y="1577"/>
                      <a:pt x="1246" y="1687"/>
                    </a:cubicBezTo>
                    <a:cubicBezTo>
                      <a:pt x="440" y="2347"/>
                      <a:pt x="0" y="3373"/>
                      <a:pt x="37" y="4400"/>
                    </a:cubicBezTo>
                    <a:cubicBezTo>
                      <a:pt x="37" y="6013"/>
                      <a:pt x="257" y="10632"/>
                      <a:pt x="403" y="11915"/>
                    </a:cubicBezTo>
                    <a:lnTo>
                      <a:pt x="7405" y="11915"/>
                    </a:lnTo>
                    <a:cubicBezTo>
                      <a:pt x="7515" y="10705"/>
                      <a:pt x="7662" y="5976"/>
                      <a:pt x="7625" y="4326"/>
                    </a:cubicBezTo>
                    <a:cubicBezTo>
                      <a:pt x="7625" y="3300"/>
                      <a:pt x="7149" y="2310"/>
                      <a:pt x="6342" y="1687"/>
                    </a:cubicBezTo>
                    <a:cubicBezTo>
                      <a:pt x="6636" y="1540"/>
                      <a:pt x="6636" y="1100"/>
                      <a:pt x="6342" y="954"/>
                    </a:cubicBezTo>
                    <a:lnTo>
                      <a:pt x="6342" y="587"/>
                    </a:lnTo>
                    <a:cubicBezTo>
                      <a:pt x="6342" y="587"/>
                      <a:pt x="6636" y="404"/>
                      <a:pt x="6342" y="220"/>
                    </a:cubicBezTo>
                    <a:lnTo>
                      <a:pt x="6342" y="110"/>
                    </a:lnTo>
                    <a:cubicBezTo>
                      <a:pt x="6342" y="74"/>
                      <a:pt x="6306"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7"/>
              <p:cNvSpPr/>
              <p:nvPr/>
            </p:nvSpPr>
            <p:spPr>
              <a:xfrm>
                <a:off x="1408750" y="3269000"/>
                <a:ext cx="153075" cy="29350"/>
              </a:xfrm>
              <a:custGeom>
                <a:avLst/>
                <a:gdLst/>
                <a:ahLst/>
                <a:cxnLst/>
                <a:rect l="l" t="t" r="r" b="b"/>
                <a:pathLst>
                  <a:path w="6123" h="1174" extrusionOk="0">
                    <a:moveTo>
                      <a:pt x="220" y="0"/>
                    </a:moveTo>
                    <a:lnTo>
                      <a:pt x="0" y="1174"/>
                    </a:lnTo>
                    <a:lnTo>
                      <a:pt x="6123" y="1174"/>
                    </a:lnTo>
                    <a:lnTo>
                      <a:pt x="5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7"/>
              <p:cNvSpPr/>
              <p:nvPr/>
            </p:nvSpPr>
            <p:spPr>
              <a:xfrm>
                <a:off x="1250200" y="3390900"/>
                <a:ext cx="220900" cy="186975"/>
              </a:xfrm>
              <a:custGeom>
                <a:avLst/>
                <a:gdLst/>
                <a:ahLst/>
                <a:cxnLst/>
                <a:rect l="l" t="t" r="r" b="b"/>
                <a:pathLst>
                  <a:path w="8836" h="7479" extrusionOk="0">
                    <a:moveTo>
                      <a:pt x="7185" y="0"/>
                    </a:moveTo>
                    <a:lnTo>
                      <a:pt x="4363" y="37"/>
                    </a:lnTo>
                    <a:lnTo>
                      <a:pt x="1540" y="37"/>
                    </a:lnTo>
                    <a:cubicBezTo>
                      <a:pt x="1466" y="74"/>
                      <a:pt x="1430" y="110"/>
                      <a:pt x="1430" y="184"/>
                    </a:cubicBezTo>
                    <a:lnTo>
                      <a:pt x="1430" y="294"/>
                    </a:lnTo>
                    <a:cubicBezTo>
                      <a:pt x="1100" y="514"/>
                      <a:pt x="1466" y="697"/>
                      <a:pt x="1466" y="697"/>
                    </a:cubicBezTo>
                    <a:lnTo>
                      <a:pt x="1466" y="1173"/>
                    </a:lnTo>
                    <a:cubicBezTo>
                      <a:pt x="1137" y="1357"/>
                      <a:pt x="1137" y="1797"/>
                      <a:pt x="1466" y="1980"/>
                    </a:cubicBezTo>
                    <a:cubicBezTo>
                      <a:pt x="513" y="2750"/>
                      <a:pt x="0" y="3886"/>
                      <a:pt x="37" y="5059"/>
                    </a:cubicBezTo>
                    <a:cubicBezTo>
                      <a:pt x="37" y="6929"/>
                      <a:pt x="257" y="5976"/>
                      <a:pt x="440" y="7479"/>
                    </a:cubicBezTo>
                    <a:lnTo>
                      <a:pt x="8542" y="7479"/>
                    </a:lnTo>
                    <a:cubicBezTo>
                      <a:pt x="8652" y="6123"/>
                      <a:pt x="8835" y="6892"/>
                      <a:pt x="8762" y="4986"/>
                    </a:cubicBezTo>
                    <a:cubicBezTo>
                      <a:pt x="8762" y="3813"/>
                      <a:pt x="8249" y="2676"/>
                      <a:pt x="7295" y="1943"/>
                    </a:cubicBezTo>
                    <a:cubicBezTo>
                      <a:pt x="7625" y="1760"/>
                      <a:pt x="7625" y="1283"/>
                      <a:pt x="7295" y="1137"/>
                    </a:cubicBezTo>
                    <a:lnTo>
                      <a:pt x="7295" y="660"/>
                    </a:lnTo>
                    <a:cubicBezTo>
                      <a:pt x="7295" y="660"/>
                      <a:pt x="7662" y="440"/>
                      <a:pt x="7332" y="257"/>
                    </a:cubicBezTo>
                    <a:lnTo>
                      <a:pt x="7332" y="147"/>
                    </a:lnTo>
                    <a:cubicBezTo>
                      <a:pt x="7332" y="74"/>
                      <a:pt x="7259" y="0"/>
                      <a:pt x="7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7"/>
              <p:cNvSpPr/>
              <p:nvPr/>
            </p:nvSpPr>
            <p:spPr>
              <a:xfrm>
                <a:off x="1271275" y="3378075"/>
                <a:ext cx="176900" cy="33925"/>
              </a:xfrm>
              <a:custGeom>
                <a:avLst/>
                <a:gdLst/>
                <a:ahLst/>
                <a:cxnLst/>
                <a:rect l="l" t="t" r="r" b="b"/>
                <a:pathLst>
                  <a:path w="7076" h="1357" extrusionOk="0">
                    <a:moveTo>
                      <a:pt x="257" y="0"/>
                    </a:moveTo>
                    <a:lnTo>
                      <a:pt x="0" y="1356"/>
                    </a:lnTo>
                    <a:lnTo>
                      <a:pt x="7076"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7"/>
              <p:cNvSpPr/>
              <p:nvPr/>
            </p:nvSpPr>
            <p:spPr>
              <a:xfrm>
                <a:off x="1613125" y="3390900"/>
                <a:ext cx="219975" cy="186975"/>
              </a:xfrm>
              <a:custGeom>
                <a:avLst/>
                <a:gdLst/>
                <a:ahLst/>
                <a:cxnLst/>
                <a:rect l="l" t="t" r="r" b="b"/>
                <a:pathLst>
                  <a:path w="8799" h="7479" extrusionOk="0">
                    <a:moveTo>
                      <a:pt x="7149" y="0"/>
                    </a:moveTo>
                    <a:lnTo>
                      <a:pt x="4363" y="37"/>
                    </a:lnTo>
                    <a:lnTo>
                      <a:pt x="1540" y="37"/>
                    </a:lnTo>
                    <a:cubicBezTo>
                      <a:pt x="1467" y="74"/>
                      <a:pt x="1394" y="110"/>
                      <a:pt x="1394" y="184"/>
                    </a:cubicBezTo>
                    <a:lnTo>
                      <a:pt x="1394" y="294"/>
                    </a:lnTo>
                    <a:cubicBezTo>
                      <a:pt x="1064" y="514"/>
                      <a:pt x="1430" y="697"/>
                      <a:pt x="1430" y="697"/>
                    </a:cubicBezTo>
                    <a:lnTo>
                      <a:pt x="1430" y="1173"/>
                    </a:lnTo>
                    <a:cubicBezTo>
                      <a:pt x="1100" y="1357"/>
                      <a:pt x="1100" y="1797"/>
                      <a:pt x="1430" y="1980"/>
                    </a:cubicBezTo>
                    <a:cubicBezTo>
                      <a:pt x="514" y="2750"/>
                      <a:pt x="0" y="3886"/>
                      <a:pt x="37" y="5059"/>
                    </a:cubicBezTo>
                    <a:cubicBezTo>
                      <a:pt x="37" y="6929"/>
                      <a:pt x="257" y="5976"/>
                      <a:pt x="404" y="7479"/>
                    </a:cubicBezTo>
                    <a:lnTo>
                      <a:pt x="8506" y="7479"/>
                    </a:lnTo>
                    <a:cubicBezTo>
                      <a:pt x="8652" y="6123"/>
                      <a:pt x="8799" y="6892"/>
                      <a:pt x="8726" y="4986"/>
                    </a:cubicBezTo>
                    <a:cubicBezTo>
                      <a:pt x="8762" y="3813"/>
                      <a:pt x="8212" y="2676"/>
                      <a:pt x="7259" y="1943"/>
                    </a:cubicBezTo>
                    <a:cubicBezTo>
                      <a:pt x="7589" y="1760"/>
                      <a:pt x="7589" y="1283"/>
                      <a:pt x="7259" y="1137"/>
                    </a:cubicBezTo>
                    <a:lnTo>
                      <a:pt x="7259" y="660"/>
                    </a:lnTo>
                    <a:cubicBezTo>
                      <a:pt x="7259" y="660"/>
                      <a:pt x="7626" y="440"/>
                      <a:pt x="7296" y="257"/>
                    </a:cubicBezTo>
                    <a:lnTo>
                      <a:pt x="7296" y="147"/>
                    </a:lnTo>
                    <a:cubicBezTo>
                      <a:pt x="7296" y="74"/>
                      <a:pt x="7223" y="0"/>
                      <a:pt x="7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7"/>
              <p:cNvSpPr/>
              <p:nvPr/>
            </p:nvSpPr>
            <p:spPr>
              <a:xfrm>
                <a:off x="1633300" y="3378075"/>
                <a:ext cx="176900" cy="33925"/>
              </a:xfrm>
              <a:custGeom>
                <a:avLst/>
                <a:gdLst/>
                <a:ahLst/>
                <a:cxnLst/>
                <a:rect l="l" t="t" r="r" b="b"/>
                <a:pathLst>
                  <a:path w="7076" h="1357" extrusionOk="0">
                    <a:moveTo>
                      <a:pt x="257" y="0"/>
                    </a:moveTo>
                    <a:lnTo>
                      <a:pt x="0" y="1356"/>
                    </a:lnTo>
                    <a:lnTo>
                      <a:pt x="7075"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7"/>
              <p:cNvSpPr/>
              <p:nvPr/>
            </p:nvSpPr>
            <p:spPr>
              <a:xfrm>
                <a:off x="1503150" y="3337725"/>
                <a:ext cx="199825" cy="240150"/>
              </a:xfrm>
              <a:custGeom>
                <a:avLst/>
                <a:gdLst/>
                <a:ahLst/>
                <a:cxnLst/>
                <a:rect l="l" t="t" r="r" b="b"/>
                <a:pathLst>
                  <a:path w="7993" h="9606" extrusionOk="0">
                    <a:moveTo>
                      <a:pt x="6489" y="1"/>
                    </a:moveTo>
                    <a:lnTo>
                      <a:pt x="3960" y="38"/>
                    </a:lnTo>
                    <a:lnTo>
                      <a:pt x="1393" y="74"/>
                    </a:lnTo>
                    <a:cubicBezTo>
                      <a:pt x="1320" y="74"/>
                      <a:pt x="1283" y="111"/>
                      <a:pt x="1283" y="184"/>
                    </a:cubicBezTo>
                    <a:lnTo>
                      <a:pt x="1283" y="294"/>
                    </a:lnTo>
                    <a:cubicBezTo>
                      <a:pt x="990" y="441"/>
                      <a:pt x="1320" y="661"/>
                      <a:pt x="1320" y="661"/>
                    </a:cubicBezTo>
                    <a:lnTo>
                      <a:pt x="1320" y="1064"/>
                    </a:lnTo>
                    <a:cubicBezTo>
                      <a:pt x="953" y="1174"/>
                      <a:pt x="953" y="1651"/>
                      <a:pt x="1320" y="1797"/>
                    </a:cubicBezTo>
                    <a:cubicBezTo>
                      <a:pt x="477" y="2494"/>
                      <a:pt x="0" y="3520"/>
                      <a:pt x="37" y="4584"/>
                    </a:cubicBezTo>
                    <a:cubicBezTo>
                      <a:pt x="37" y="6270"/>
                      <a:pt x="1357" y="8250"/>
                      <a:pt x="1503" y="9606"/>
                    </a:cubicBezTo>
                    <a:lnTo>
                      <a:pt x="6306" y="9606"/>
                    </a:lnTo>
                    <a:cubicBezTo>
                      <a:pt x="6452" y="8360"/>
                      <a:pt x="7992" y="6233"/>
                      <a:pt x="7956" y="4510"/>
                    </a:cubicBezTo>
                    <a:cubicBezTo>
                      <a:pt x="7956" y="3447"/>
                      <a:pt x="7479" y="2421"/>
                      <a:pt x="6636" y="1761"/>
                    </a:cubicBezTo>
                    <a:cubicBezTo>
                      <a:pt x="6966" y="1614"/>
                      <a:pt x="6966" y="1137"/>
                      <a:pt x="6636" y="991"/>
                    </a:cubicBezTo>
                    <a:lnTo>
                      <a:pt x="6636" y="588"/>
                    </a:lnTo>
                    <a:cubicBezTo>
                      <a:pt x="6636" y="588"/>
                      <a:pt x="6929" y="404"/>
                      <a:pt x="6636" y="221"/>
                    </a:cubicBezTo>
                    <a:lnTo>
                      <a:pt x="6636" y="111"/>
                    </a:lnTo>
                    <a:cubicBezTo>
                      <a:pt x="6636" y="74"/>
                      <a:pt x="6562" y="1"/>
                      <a:pt x="6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7"/>
              <p:cNvSpPr/>
              <p:nvPr/>
            </p:nvSpPr>
            <p:spPr>
              <a:xfrm>
                <a:off x="1522400" y="3325825"/>
                <a:ext cx="160400" cy="30275"/>
              </a:xfrm>
              <a:custGeom>
                <a:avLst/>
                <a:gdLst/>
                <a:ahLst/>
                <a:cxnLst/>
                <a:rect l="l" t="t" r="r" b="b"/>
                <a:pathLst>
                  <a:path w="6416" h="1211" extrusionOk="0">
                    <a:moveTo>
                      <a:pt x="257" y="0"/>
                    </a:moveTo>
                    <a:lnTo>
                      <a:pt x="0" y="1210"/>
                    </a:lnTo>
                    <a:lnTo>
                      <a:pt x="6416" y="1210"/>
                    </a:lnTo>
                    <a:lnTo>
                      <a:pt x="61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37"/>
            <p:cNvGrpSpPr/>
            <p:nvPr/>
          </p:nvGrpSpPr>
          <p:grpSpPr>
            <a:xfrm>
              <a:off x="7620410" y="3258750"/>
              <a:ext cx="605526" cy="208200"/>
              <a:chOff x="7138068" y="2592629"/>
              <a:chExt cx="701246" cy="232678"/>
            </a:xfrm>
          </p:grpSpPr>
          <p:sp>
            <p:nvSpPr>
              <p:cNvPr id="2750" name="Google Shape;2750;p37"/>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7"/>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7"/>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7"/>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7"/>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7"/>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7"/>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7"/>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7"/>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7"/>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3_1_1">
    <p:spTree>
      <p:nvGrpSpPr>
        <p:cNvPr id="1" name="Shape 2774"/>
        <p:cNvGrpSpPr/>
        <p:nvPr/>
      </p:nvGrpSpPr>
      <p:grpSpPr>
        <a:xfrm>
          <a:off x="0" y="0"/>
          <a:ext cx="0" cy="0"/>
          <a:chOff x="0" y="0"/>
          <a:chExt cx="0" cy="0"/>
        </a:xfrm>
      </p:grpSpPr>
      <p:sp>
        <p:nvSpPr>
          <p:cNvPr id="2775" name="Google Shape;2775;p39"/>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777" name="Google Shape;2777;p39"/>
          <p:cNvGrpSpPr/>
          <p:nvPr/>
        </p:nvGrpSpPr>
        <p:grpSpPr>
          <a:xfrm>
            <a:off x="2936544" y="-329546"/>
            <a:ext cx="2934233" cy="708308"/>
            <a:chOff x="2375925" y="3297600"/>
            <a:chExt cx="735950" cy="177650"/>
          </a:xfrm>
        </p:grpSpPr>
        <p:sp>
          <p:nvSpPr>
            <p:cNvPr id="2778" name="Google Shape;2778;p3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4" name="Google Shape;2784;p39"/>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txBox="1">
            <a:spLocks noGrp="1"/>
          </p:cNvSpPr>
          <p:nvPr>
            <p:ph type="title"/>
          </p:nvPr>
        </p:nvSpPr>
        <p:spPr>
          <a:xfrm>
            <a:off x="5131175" y="2188425"/>
            <a:ext cx="28494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86" name="Google Shape;2786;p39"/>
          <p:cNvSpPr txBox="1">
            <a:spLocks noGrp="1"/>
          </p:cNvSpPr>
          <p:nvPr>
            <p:ph type="title" idx="2" hasCustomPrompt="1"/>
          </p:nvPr>
        </p:nvSpPr>
        <p:spPr>
          <a:xfrm>
            <a:off x="5131125" y="118515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87" name="Google Shape;2787;p39"/>
          <p:cNvSpPr txBox="1">
            <a:spLocks noGrp="1"/>
          </p:cNvSpPr>
          <p:nvPr>
            <p:ph type="subTitle" idx="1"/>
          </p:nvPr>
        </p:nvSpPr>
        <p:spPr>
          <a:xfrm>
            <a:off x="5131150" y="338088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88" name="Google Shape;2788;p39"/>
          <p:cNvGrpSpPr/>
          <p:nvPr/>
        </p:nvGrpSpPr>
        <p:grpSpPr>
          <a:xfrm>
            <a:off x="8597288" y="1762300"/>
            <a:ext cx="1123200" cy="2789500"/>
            <a:chOff x="7280950" y="1859275"/>
            <a:chExt cx="1123200" cy="2789500"/>
          </a:xfrm>
        </p:grpSpPr>
        <p:sp>
          <p:nvSpPr>
            <p:cNvPr id="2789" name="Google Shape;2789;p39"/>
            <p:cNvSpPr/>
            <p:nvPr/>
          </p:nvSpPr>
          <p:spPr>
            <a:xfrm>
              <a:off x="7426500" y="4427250"/>
              <a:ext cx="793050" cy="221525"/>
            </a:xfrm>
            <a:custGeom>
              <a:avLst/>
              <a:gdLst/>
              <a:ahLst/>
              <a:cxnLst/>
              <a:rect l="l" t="t" r="r" b="b"/>
              <a:pathLst>
                <a:path w="31722" h="8861" extrusionOk="0">
                  <a:moveTo>
                    <a:pt x="15875" y="0"/>
                  </a:moveTo>
                  <a:cubicBezTo>
                    <a:pt x="7100" y="0"/>
                    <a:pt x="0" y="1988"/>
                    <a:pt x="0" y="4431"/>
                  </a:cubicBezTo>
                  <a:cubicBezTo>
                    <a:pt x="0" y="6873"/>
                    <a:pt x="7100" y="8861"/>
                    <a:pt x="15875" y="8861"/>
                  </a:cubicBezTo>
                  <a:cubicBezTo>
                    <a:pt x="24622" y="8861"/>
                    <a:pt x="31722" y="6873"/>
                    <a:pt x="31722" y="4431"/>
                  </a:cubicBezTo>
                  <a:cubicBezTo>
                    <a:pt x="31722" y="1988"/>
                    <a:pt x="24622" y="0"/>
                    <a:pt x="1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7448500" y="3988375"/>
              <a:ext cx="719225" cy="576900"/>
            </a:xfrm>
            <a:custGeom>
              <a:avLst/>
              <a:gdLst/>
              <a:ahLst/>
              <a:cxnLst/>
              <a:rect l="l" t="t" r="r" b="b"/>
              <a:pathLst>
                <a:path w="28769" h="23076" extrusionOk="0">
                  <a:moveTo>
                    <a:pt x="401" y="1"/>
                  </a:moveTo>
                  <a:cubicBezTo>
                    <a:pt x="382" y="1"/>
                    <a:pt x="362" y="2"/>
                    <a:pt x="341" y="5"/>
                  </a:cubicBezTo>
                  <a:cubicBezTo>
                    <a:pt x="114" y="62"/>
                    <a:pt x="1" y="260"/>
                    <a:pt x="57" y="544"/>
                  </a:cubicBezTo>
                  <a:cubicBezTo>
                    <a:pt x="86" y="885"/>
                    <a:pt x="143" y="1254"/>
                    <a:pt x="228" y="1595"/>
                  </a:cubicBezTo>
                  <a:cubicBezTo>
                    <a:pt x="512" y="2703"/>
                    <a:pt x="796" y="3810"/>
                    <a:pt x="1080" y="4946"/>
                  </a:cubicBezTo>
                  <a:cubicBezTo>
                    <a:pt x="2358" y="9944"/>
                    <a:pt x="3664" y="14943"/>
                    <a:pt x="4942" y="19941"/>
                  </a:cubicBezTo>
                  <a:cubicBezTo>
                    <a:pt x="4999" y="20140"/>
                    <a:pt x="5084" y="20310"/>
                    <a:pt x="5141" y="20480"/>
                  </a:cubicBezTo>
                  <a:cubicBezTo>
                    <a:pt x="5226" y="20764"/>
                    <a:pt x="5396" y="20963"/>
                    <a:pt x="5652" y="21105"/>
                  </a:cubicBezTo>
                  <a:cubicBezTo>
                    <a:pt x="6050" y="21332"/>
                    <a:pt x="6476" y="21531"/>
                    <a:pt x="6930" y="21645"/>
                  </a:cubicBezTo>
                  <a:cubicBezTo>
                    <a:pt x="9563" y="22486"/>
                    <a:pt x="12223" y="23068"/>
                    <a:pt x="14834" y="23068"/>
                  </a:cubicBezTo>
                  <a:cubicBezTo>
                    <a:pt x="14954" y="23068"/>
                    <a:pt x="15074" y="23067"/>
                    <a:pt x="15194" y="23065"/>
                  </a:cubicBezTo>
                  <a:cubicBezTo>
                    <a:pt x="15420" y="23072"/>
                    <a:pt x="15645" y="23075"/>
                    <a:pt x="15870" y="23075"/>
                  </a:cubicBezTo>
                  <a:cubicBezTo>
                    <a:pt x="17462" y="23075"/>
                    <a:pt x="19048" y="22898"/>
                    <a:pt x="20590" y="22525"/>
                  </a:cubicBezTo>
                  <a:cubicBezTo>
                    <a:pt x="21726" y="22241"/>
                    <a:pt x="22833" y="21787"/>
                    <a:pt x="23827" y="21190"/>
                  </a:cubicBezTo>
                  <a:cubicBezTo>
                    <a:pt x="24395" y="20821"/>
                    <a:pt x="24850" y="20367"/>
                    <a:pt x="24907" y="19628"/>
                  </a:cubicBezTo>
                  <a:cubicBezTo>
                    <a:pt x="24907" y="19572"/>
                    <a:pt x="24907" y="19515"/>
                    <a:pt x="24935" y="19458"/>
                  </a:cubicBezTo>
                  <a:cubicBezTo>
                    <a:pt x="25730" y="15624"/>
                    <a:pt x="26525" y="11762"/>
                    <a:pt x="27349" y="7900"/>
                  </a:cubicBezTo>
                  <a:cubicBezTo>
                    <a:pt x="27803" y="5741"/>
                    <a:pt x="28258" y="3555"/>
                    <a:pt x="28684" y="1368"/>
                  </a:cubicBezTo>
                  <a:cubicBezTo>
                    <a:pt x="28740" y="1084"/>
                    <a:pt x="28769" y="772"/>
                    <a:pt x="28740" y="488"/>
                  </a:cubicBezTo>
                  <a:cubicBezTo>
                    <a:pt x="28769" y="346"/>
                    <a:pt x="28655" y="204"/>
                    <a:pt x="28513" y="204"/>
                  </a:cubicBezTo>
                  <a:cubicBezTo>
                    <a:pt x="28494" y="199"/>
                    <a:pt x="28474" y="196"/>
                    <a:pt x="28455" y="196"/>
                  </a:cubicBezTo>
                  <a:cubicBezTo>
                    <a:pt x="28362" y="196"/>
                    <a:pt x="28276" y="252"/>
                    <a:pt x="28229" y="346"/>
                  </a:cubicBezTo>
                  <a:cubicBezTo>
                    <a:pt x="28030" y="715"/>
                    <a:pt x="27661" y="970"/>
                    <a:pt x="27235" y="970"/>
                  </a:cubicBezTo>
                  <a:cubicBezTo>
                    <a:pt x="27036" y="999"/>
                    <a:pt x="26866" y="1056"/>
                    <a:pt x="26696" y="1141"/>
                  </a:cubicBezTo>
                  <a:cubicBezTo>
                    <a:pt x="25333" y="1595"/>
                    <a:pt x="23941" y="1879"/>
                    <a:pt x="22521" y="1993"/>
                  </a:cubicBezTo>
                  <a:cubicBezTo>
                    <a:pt x="21328" y="2106"/>
                    <a:pt x="20164" y="2248"/>
                    <a:pt x="18943" y="2362"/>
                  </a:cubicBezTo>
                  <a:cubicBezTo>
                    <a:pt x="17693" y="2504"/>
                    <a:pt x="16472" y="2646"/>
                    <a:pt x="15251" y="2646"/>
                  </a:cubicBezTo>
                  <a:lnTo>
                    <a:pt x="12695" y="2646"/>
                  </a:lnTo>
                  <a:cubicBezTo>
                    <a:pt x="11502" y="2646"/>
                    <a:pt x="10309" y="2532"/>
                    <a:pt x="9117" y="2334"/>
                  </a:cubicBezTo>
                  <a:cubicBezTo>
                    <a:pt x="8350" y="2248"/>
                    <a:pt x="7612" y="2106"/>
                    <a:pt x="6845" y="1993"/>
                  </a:cubicBezTo>
                  <a:cubicBezTo>
                    <a:pt x="5851" y="1851"/>
                    <a:pt x="4828" y="1709"/>
                    <a:pt x="3835" y="1567"/>
                  </a:cubicBezTo>
                  <a:cubicBezTo>
                    <a:pt x="3636" y="1510"/>
                    <a:pt x="3430" y="1482"/>
                    <a:pt x="3227" y="1482"/>
                  </a:cubicBezTo>
                  <a:cubicBezTo>
                    <a:pt x="3025" y="1482"/>
                    <a:pt x="2826" y="1510"/>
                    <a:pt x="2642" y="1567"/>
                  </a:cubicBezTo>
                  <a:cubicBezTo>
                    <a:pt x="2557" y="1609"/>
                    <a:pt x="2471" y="1631"/>
                    <a:pt x="2390" y="1631"/>
                  </a:cubicBezTo>
                  <a:cubicBezTo>
                    <a:pt x="2308" y="1631"/>
                    <a:pt x="2230" y="1609"/>
                    <a:pt x="2159" y="1567"/>
                  </a:cubicBezTo>
                  <a:cubicBezTo>
                    <a:pt x="1903" y="1510"/>
                    <a:pt x="1676" y="1425"/>
                    <a:pt x="1449" y="1340"/>
                  </a:cubicBezTo>
                  <a:cubicBezTo>
                    <a:pt x="1222" y="1283"/>
                    <a:pt x="1051" y="1112"/>
                    <a:pt x="995" y="914"/>
                  </a:cubicBezTo>
                  <a:cubicBezTo>
                    <a:pt x="938" y="686"/>
                    <a:pt x="881" y="488"/>
                    <a:pt x="796" y="289"/>
                  </a:cubicBezTo>
                  <a:cubicBezTo>
                    <a:pt x="719" y="110"/>
                    <a:pt x="57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7368975" y="3711475"/>
              <a:ext cx="881125" cy="367325"/>
            </a:xfrm>
            <a:custGeom>
              <a:avLst/>
              <a:gdLst/>
              <a:ahLst/>
              <a:cxnLst/>
              <a:rect l="l" t="t" r="r" b="b"/>
              <a:pathLst>
                <a:path w="35245" h="14693" extrusionOk="0">
                  <a:moveTo>
                    <a:pt x="15437" y="655"/>
                  </a:moveTo>
                  <a:cubicBezTo>
                    <a:pt x="17070" y="655"/>
                    <a:pt x="18702" y="698"/>
                    <a:pt x="20335" y="772"/>
                  </a:cubicBezTo>
                  <a:cubicBezTo>
                    <a:pt x="22209" y="857"/>
                    <a:pt x="24112" y="999"/>
                    <a:pt x="25986" y="1198"/>
                  </a:cubicBezTo>
                  <a:cubicBezTo>
                    <a:pt x="27548" y="1368"/>
                    <a:pt x="29138" y="1596"/>
                    <a:pt x="30672" y="1908"/>
                  </a:cubicBezTo>
                  <a:cubicBezTo>
                    <a:pt x="31637" y="2078"/>
                    <a:pt x="32546" y="2362"/>
                    <a:pt x="33427" y="2703"/>
                  </a:cubicBezTo>
                  <a:cubicBezTo>
                    <a:pt x="33767" y="2817"/>
                    <a:pt x="34080" y="3016"/>
                    <a:pt x="34335" y="3271"/>
                  </a:cubicBezTo>
                  <a:cubicBezTo>
                    <a:pt x="34449" y="3356"/>
                    <a:pt x="34449" y="3527"/>
                    <a:pt x="34335" y="3640"/>
                  </a:cubicBezTo>
                  <a:cubicBezTo>
                    <a:pt x="34137" y="3811"/>
                    <a:pt x="33909" y="3953"/>
                    <a:pt x="33654" y="4066"/>
                  </a:cubicBezTo>
                  <a:cubicBezTo>
                    <a:pt x="32972" y="4322"/>
                    <a:pt x="32291" y="4521"/>
                    <a:pt x="31609" y="4634"/>
                  </a:cubicBezTo>
                  <a:cubicBezTo>
                    <a:pt x="30246" y="4890"/>
                    <a:pt x="28883" y="5089"/>
                    <a:pt x="27520" y="5202"/>
                  </a:cubicBezTo>
                  <a:cubicBezTo>
                    <a:pt x="24935" y="5401"/>
                    <a:pt x="22294" y="5515"/>
                    <a:pt x="19710" y="5515"/>
                  </a:cubicBezTo>
                  <a:cubicBezTo>
                    <a:pt x="16842" y="5515"/>
                    <a:pt x="14030" y="5373"/>
                    <a:pt x="11219" y="5174"/>
                  </a:cubicBezTo>
                  <a:cubicBezTo>
                    <a:pt x="9429" y="5060"/>
                    <a:pt x="7669" y="4833"/>
                    <a:pt x="5908" y="4521"/>
                  </a:cubicBezTo>
                  <a:cubicBezTo>
                    <a:pt x="4630" y="4294"/>
                    <a:pt x="3352" y="3981"/>
                    <a:pt x="2103" y="3555"/>
                  </a:cubicBezTo>
                  <a:cubicBezTo>
                    <a:pt x="1677" y="3442"/>
                    <a:pt x="1279" y="3214"/>
                    <a:pt x="967" y="2959"/>
                  </a:cubicBezTo>
                  <a:cubicBezTo>
                    <a:pt x="825" y="2845"/>
                    <a:pt x="825" y="2618"/>
                    <a:pt x="967" y="2504"/>
                  </a:cubicBezTo>
                  <a:cubicBezTo>
                    <a:pt x="1194" y="2334"/>
                    <a:pt x="1449" y="2164"/>
                    <a:pt x="1733" y="2078"/>
                  </a:cubicBezTo>
                  <a:cubicBezTo>
                    <a:pt x="2500" y="1794"/>
                    <a:pt x="3295" y="1567"/>
                    <a:pt x="4119" y="1454"/>
                  </a:cubicBezTo>
                  <a:cubicBezTo>
                    <a:pt x="6391" y="1084"/>
                    <a:pt x="8663" y="857"/>
                    <a:pt x="10963" y="772"/>
                  </a:cubicBezTo>
                  <a:cubicBezTo>
                    <a:pt x="12454" y="691"/>
                    <a:pt x="13946" y="655"/>
                    <a:pt x="15437" y="655"/>
                  </a:cubicBezTo>
                  <a:close/>
                  <a:moveTo>
                    <a:pt x="15256" y="0"/>
                  </a:moveTo>
                  <a:cubicBezTo>
                    <a:pt x="11962" y="0"/>
                    <a:pt x="8661" y="191"/>
                    <a:pt x="5397" y="602"/>
                  </a:cubicBezTo>
                  <a:cubicBezTo>
                    <a:pt x="4147" y="744"/>
                    <a:pt x="2954" y="999"/>
                    <a:pt x="1790" y="1397"/>
                  </a:cubicBezTo>
                  <a:cubicBezTo>
                    <a:pt x="1393" y="1510"/>
                    <a:pt x="1023" y="1681"/>
                    <a:pt x="683" y="1908"/>
                  </a:cubicBezTo>
                  <a:cubicBezTo>
                    <a:pt x="228" y="2220"/>
                    <a:pt x="1" y="2788"/>
                    <a:pt x="115" y="3328"/>
                  </a:cubicBezTo>
                  <a:cubicBezTo>
                    <a:pt x="143" y="3555"/>
                    <a:pt x="171" y="3726"/>
                    <a:pt x="228" y="3896"/>
                  </a:cubicBezTo>
                  <a:cubicBezTo>
                    <a:pt x="626" y="5515"/>
                    <a:pt x="995" y="7162"/>
                    <a:pt x="1393" y="8781"/>
                  </a:cubicBezTo>
                  <a:cubicBezTo>
                    <a:pt x="1449" y="8923"/>
                    <a:pt x="1478" y="9093"/>
                    <a:pt x="1478" y="9263"/>
                  </a:cubicBezTo>
                  <a:cubicBezTo>
                    <a:pt x="1506" y="9831"/>
                    <a:pt x="1648" y="10399"/>
                    <a:pt x="1932" y="10910"/>
                  </a:cubicBezTo>
                  <a:cubicBezTo>
                    <a:pt x="2131" y="11507"/>
                    <a:pt x="2642" y="11961"/>
                    <a:pt x="3238" y="12160"/>
                  </a:cubicBezTo>
                  <a:cubicBezTo>
                    <a:pt x="4062" y="12416"/>
                    <a:pt x="4857" y="12700"/>
                    <a:pt x="5681" y="12927"/>
                  </a:cubicBezTo>
                  <a:cubicBezTo>
                    <a:pt x="7669" y="13438"/>
                    <a:pt x="9713" y="13836"/>
                    <a:pt x="11787" y="14120"/>
                  </a:cubicBezTo>
                  <a:cubicBezTo>
                    <a:pt x="14257" y="14489"/>
                    <a:pt x="16728" y="14602"/>
                    <a:pt x="18517" y="14688"/>
                  </a:cubicBezTo>
                  <a:cubicBezTo>
                    <a:pt x="18751" y="14691"/>
                    <a:pt x="18986" y="14693"/>
                    <a:pt x="19220" y="14693"/>
                  </a:cubicBezTo>
                  <a:cubicBezTo>
                    <a:pt x="20860" y="14693"/>
                    <a:pt x="22500" y="14606"/>
                    <a:pt x="24140" y="14432"/>
                  </a:cubicBezTo>
                  <a:cubicBezTo>
                    <a:pt x="26327" y="14176"/>
                    <a:pt x="28514" y="13665"/>
                    <a:pt x="30587" y="12927"/>
                  </a:cubicBezTo>
                  <a:cubicBezTo>
                    <a:pt x="31240" y="12671"/>
                    <a:pt x="31836" y="12387"/>
                    <a:pt x="32433" y="12046"/>
                  </a:cubicBezTo>
                  <a:cubicBezTo>
                    <a:pt x="33029" y="11677"/>
                    <a:pt x="33455" y="11109"/>
                    <a:pt x="33625" y="10456"/>
                  </a:cubicBezTo>
                  <a:cubicBezTo>
                    <a:pt x="33995" y="9093"/>
                    <a:pt x="34392" y="7758"/>
                    <a:pt x="34733" y="6395"/>
                  </a:cubicBezTo>
                  <a:cubicBezTo>
                    <a:pt x="34960" y="5628"/>
                    <a:pt x="35074" y="4805"/>
                    <a:pt x="35159" y="3981"/>
                  </a:cubicBezTo>
                  <a:cubicBezTo>
                    <a:pt x="35244" y="3300"/>
                    <a:pt x="34875" y="2646"/>
                    <a:pt x="34250" y="2391"/>
                  </a:cubicBezTo>
                  <a:cubicBezTo>
                    <a:pt x="34023" y="2277"/>
                    <a:pt x="33796" y="2164"/>
                    <a:pt x="33569" y="2078"/>
                  </a:cubicBezTo>
                  <a:cubicBezTo>
                    <a:pt x="33057" y="1908"/>
                    <a:pt x="32546" y="1738"/>
                    <a:pt x="32007" y="1596"/>
                  </a:cubicBezTo>
                  <a:cubicBezTo>
                    <a:pt x="29678" y="1028"/>
                    <a:pt x="27292" y="658"/>
                    <a:pt x="24878" y="460"/>
                  </a:cubicBezTo>
                  <a:cubicBezTo>
                    <a:pt x="22493" y="204"/>
                    <a:pt x="20079" y="90"/>
                    <a:pt x="17665" y="34"/>
                  </a:cubicBezTo>
                  <a:cubicBezTo>
                    <a:pt x="16863" y="11"/>
                    <a:pt x="16060" y="0"/>
                    <a:pt x="15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7389575" y="3727650"/>
              <a:ext cx="840625" cy="121700"/>
            </a:xfrm>
            <a:custGeom>
              <a:avLst/>
              <a:gdLst/>
              <a:ahLst/>
              <a:cxnLst/>
              <a:rect l="l" t="t" r="r" b="b"/>
              <a:pathLst>
                <a:path w="33625" h="4868" extrusionOk="0">
                  <a:moveTo>
                    <a:pt x="14595" y="1"/>
                  </a:moveTo>
                  <a:cubicBezTo>
                    <a:pt x="13119" y="1"/>
                    <a:pt x="11643" y="30"/>
                    <a:pt x="10167" y="97"/>
                  </a:cubicBezTo>
                  <a:cubicBezTo>
                    <a:pt x="7867" y="182"/>
                    <a:pt x="5567" y="409"/>
                    <a:pt x="3295" y="778"/>
                  </a:cubicBezTo>
                  <a:cubicBezTo>
                    <a:pt x="2500" y="920"/>
                    <a:pt x="1704" y="1119"/>
                    <a:pt x="938" y="1403"/>
                  </a:cubicBezTo>
                  <a:cubicBezTo>
                    <a:pt x="625" y="1517"/>
                    <a:pt x="370" y="1659"/>
                    <a:pt x="143" y="1857"/>
                  </a:cubicBezTo>
                  <a:cubicBezTo>
                    <a:pt x="1" y="1971"/>
                    <a:pt x="1" y="2170"/>
                    <a:pt x="143" y="2283"/>
                  </a:cubicBezTo>
                  <a:cubicBezTo>
                    <a:pt x="483" y="2567"/>
                    <a:pt x="881" y="2766"/>
                    <a:pt x="1307" y="2908"/>
                  </a:cubicBezTo>
                  <a:cubicBezTo>
                    <a:pt x="2528" y="3306"/>
                    <a:pt x="3806" y="3618"/>
                    <a:pt x="5084" y="3845"/>
                  </a:cubicBezTo>
                  <a:cubicBezTo>
                    <a:pt x="6845" y="4158"/>
                    <a:pt x="8605" y="4385"/>
                    <a:pt x="10366" y="4498"/>
                  </a:cubicBezTo>
                  <a:cubicBezTo>
                    <a:pt x="13206" y="4726"/>
                    <a:pt x="16018" y="4868"/>
                    <a:pt x="18886" y="4868"/>
                  </a:cubicBezTo>
                  <a:cubicBezTo>
                    <a:pt x="21470" y="4868"/>
                    <a:pt x="24111" y="4754"/>
                    <a:pt x="26724" y="4527"/>
                  </a:cubicBezTo>
                  <a:cubicBezTo>
                    <a:pt x="28087" y="4413"/>
                    <a:pt x="29450" y="4243"/>
                    <a:pt x="30785" y="3987"/>
                  </a:cubicBezTo>
                  <a:cubicBezTo>
                    <a:pt x="31495" y="3845"/>
                    <a:pt x="32177" y="3647"/>
                    <a:pt x="32830" y="3391"/>
                  </a:cubicBezTo>
                  <a:cubicBezTo>
                    <a:pt x="33114" y="3306"/>
                    <a:pt x="33341" y="3164"/>
                    <a:pt x="33540" y="2965"/>
                  </a:cubicBezTo>
                  <a:cubicBezTo>
                    <a:pt x="33625" y="2880"/>
                    <a:pt x="33625" y="2709"/>
                    <a:pt x="33540" y="2596"/>
                  </a:cubicBezTo>
                  <a:cubicBezTo>
                    <a:pt x="33284" y="2369"/>
                    <a:pt x="32972" y="2170"/>
                    <a:pt x="32631" y="2056"/>
                  </a:cubicBezTo>
                  <a:cubicBezTo>
                    <a:pt x="31751" y="1687"/>
                    <a:pt x="30813" y="1431"/>
                    <a:pt x="29876" y="1261"/>
                  </a:cubicBezTo>
                  <a:cubicBezTo>
                    <a:pt x="28314" y="920"/>
                    <a:pt x="26752" y="721"/>
                    <a:pt x="25190" y="551"/>
                  </a:cubicBezTo>
                  <a:cubicBezTo>
                    <a:pt x="23288" y="324"/>
                    <a:pt x="21413" y="182"/>
                    <a:pt x="19539" y="97"/>
                  </a:cubicBezTo>
                  <a:cubicBezTo>
                    <a:pt x="17891" y="37"/>
                    <a:pt x="16243" y="1"/>
                    <a:pt x="14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7443525" y="3781775"/>
              <a:ext cx="734150" cy="67575"/>
            </a:xfrm>
            <a:custGeom>
              <a:avLst/>
              <a:gdLst/>
              <a:ahLst/>
              <a:cxnLst/>
              <a:rect l="l" t="t" r="r" b="b"/>
              <a:pathLst>
                <a:path w="29366" h="2703" extrusionOk="0">
                  <a:moveTo>
                    <a:pt x="12484" y="1"/>
                  </a:moveTo>
                  <a:cubicBezTo>
                    <a:pt x="10992" y="1"/>
                    <a:pt x="9501" y="37"/>
                    <a:pt x="8009" y="118"/>
                  </a:cubicBezTo>
                  <a:cubicBezTo>
                    <a:pt x="5709" y="175"/>
                    <a:pt x="3409" y="431"/>
                    <a:pt x="1137" y="800"/>
                  </a:cubicBezTo>
                  <a:cubicBezTo>
                    <a:pt x="768" y="857"/>
                    <a:pt x="370" y="942"/>
                    <a:pt x="1" y="1027"/>
                  </a:cubicBezTo>
                  <a:cubicBezTo>
                    <a:pt x="966" y="1311"/>
                    <a:pt x="1960" y="1510"/>
                    <a:pt x="2954" y="1709"/>
                  </a:cubicBezTo>
                  <a:cubicBezTo>
                    <a:pt x="4687" y="2021"/>
                    <a:pt x="6476" y="2220"/>
                    <a:pt x="8237" y="2333"/>
                  </a:cubicBezTo>
                  <a:cubicBezTo>
                    <a:pt x="11048" y="2561"/>
                    <a:pt x="13860" y="2703"/>
                    <a:pt x="16756" y="2703"/>
                  </a:cubicBezTo>
                  <a:cubicBezTo>
                    <a:pt x="19341" y="2703"/>
                    <a:pt x="21953" y="2589"/>
                    <a:pt x="24566" y="2390"/>
                  </a:cubicBezTo>
                  <a:cubicBezTo>
                    <a:pt x="25929" y="2277"/>
                    <a:pt x="27292" y="2078"/>
                    <a:pt x="28627" y="1822"/>
                  </a:cubicBezTo>
                  <a:cubicBezTo>
                    <a:pt x="28883" y="1766"/>
                    <a:pt x="29138" y="1709"/>
                    <a:pt x="29365" y="1652"/>
                  </a:cubicBezTo>
                  <a:cubicBezTo>
                    <a:pt x="28826" y="1510"/>
                    <a:pt x="28286" y="1368"/>
                    <a:pt x="27718" y="1254"/>
                  </a:cubicBezTo>
                  <a:cubicBezTo>
                    <a:pt x="26156" y="942"/>
                    <a:pt x="24594" y="715"/>
                    <a:pt x="23004" y="544"/>
                  </a:cubicBezTo>
                  <a:cubicBezTo>
                    <a:pt x="21130" y="346"/>
                    <a:pt x="19255" y="175"/>
                    <a:pt x="17381" y="118"/>
                  </a:cubicBezTo>
                  <a:cubicBezTo>
                    <a:pt x="15749" y="44"/>
                    <a:pt x="14116" y="1"/>
                    <a:pt x="1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7280950" y="2061108"/>
              <a:ext cx="415350" cy="1746802"/>
            </a:xfrm>
            <a:custGeom>
              <a:avLst/>
              <a:gdLst/>
              <a:ahLst/>
              <a:cxnLst/>
              <a:rect l="l" t="t" r="r" b="b"/>
              <a:pathLst>
                <a:path w="16614" h="72943" extrusionOk="0">
                  <a:moveTo>
                    <a:pt x="4277" y="1"/>
                  </a:moveTo>
                  <a:cubicBezTo>
                    <a:pt x="4253" y="1"/>
                    <a:pt x="4228" y="3"/>
                    <a:pt x="4204" y="6"/>
                  </a:cubicBezTo>
                  <a:cubicBezTo>
                    <a:pt x="4005" y="6"/>
                    <a:pt x="3834" y="148"/>
                    <a:pt x="3778" y="318"/>
                  </a:cubicBezTo>
                  <a:cubicBezTo>
                    <a:pt x="3721" y="517"/>
                    <a:pt x="3664" y="688"/>
                    <a:pt x="3664" y="886"/>
                  </a:cubicBezTo>
                  <a:cubicBezTo>
                    <a:pt x="3607" y="1369"/>
                    <a:pt x="3607" y="1880"/>
                    <a:pt x="3550" y="2363"/>
                  </a:cubicBezTo>
                  <a:cubicBezTo>
                    <a:pt x="3323" y="4550"/>
                    <a:pt x="3011" y="6765"/>
                    <a:pt x="2613" y="8923"/>
                  </a:cubicBezTo>
                  <a:cubicBezTo>
                    <a:pt x="2159" y="11224"/>
                    <a:pt x="1676" y="13496"/>
                    <a:pt x="1307" y="15796"/>
                  </a:cubicBezTo>
                  <a:cubicBezTo>
                    <a:pt x="625" y="19999"/>
                    <a:pt x="199" y="24259"/>
                    <a:pt x="86" y="28519"/>
                  </a:cubicBezTo>
                  <a:cubicBezTo>
                    <a:pt x="1" y="31216"/>
                    <a:pt x="285" y="33886"/>
                    <a:pt x="938" y="36499"/>
                  </a:cubicBezTo>
                  <a:cubicBezTo>
                    <a:pt x="1676" y="39651"/>
                    <a:pt x="2613" y="42775"/>
                    <a:pt x="3749" y="45842"/>
                  </a:cubicBezTo>
                  <a:cubicBezTo>
                    <a:pt x="5254" y="49960"/>
                    <a:pt x="6277" y="54220"/>
                    <a:pt x="7299" y="58479"/>
                  </a:cubicBezTo>
                  <a:cubicBezTo>
                    <a:pt x="7924" y="61546"/>
                    <a:pt x="8776" y="64585"/>
                    <a:pt x="9770" y="67567"/>
                  </a:cubicBezTo>
                  <a:cubicBezTo>
                    <a:pt x="10054" y="68334"/>
                    <a:pt x="10281" y="69129"/>
                    <a:pt x="10451" y="69924"/>
                  </a:cubicBezTo>
                  <a:cubicBezTo>
                    <a:pt x="10537" y="70379"/>
                    <a:pt x="10622" y="70833"/>
                    <a:pt x="10735" y="71287"/>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878"/>
                  </a:cubicBezTo>
                  <a:cubicBezTo>
                    <a:pt x="12491" y="72887"/>
                    <a:pt x="12657" y="72892"/>
                    <a:pt x="12822" y="72892"/>
                  </a:cubicBezTo>
                  <a:cubicBezTo>
                    <a:pt x="13649" y="72892"/>
                    <a:pt x="14470" y="72773"/>
                    <a:pt x="15251" y="72537"/>
                  </a:cubicBezTo>
                  <a:lnTo>
                    <a:pt x="15080" y="71188"/>
                  </a:lnTo>
                  <a:lnTo>
                    <a:pt x="15080" y="71188"/>
                  </a:lnTo>
                  <a:cubicBezTo>
                    <a:pt x="15137" y="71635"/>
                    <a:pt x="15194" y="72082"/>
                    <a:pt x="15251" y="72537"/>
                  </a:cubicBezTo>
                  <a:cubicBezTo>
                    <a:pt x="16160" y="72224"/>
                    <a:pt x="16330" y="72054"/>
                    <a:pt x="16330" y="71145"/>
                  </a:cubicBezTo>
                  <a:lnTo>
                    <a:pt x="16330" y="69243"/>
                  </a:lnTo>
                  <a:cubicBezTo>
                    <a:pt x="16273" y="67652"/>
                    <a:pt x="16245" y="66033"/>
                    <a:pt x="16330" y="64415"/>
                  </a:cubicBezTo>
                  <a:cubicBezTo>
                    <a:pt x="16358" y="63023"/>
                    <a:pt x="16387" y="61603"/>
                    <a:pt x="16415" y="60212"/>
                  </a:cubicBezTo>
                  <a:lnTo>
                    <a:pt x="16415" y="56605"/>
                  </a:lnTo>
                  <a:cubicBezTo>
                    <a:pt x="16415" y="54134"/>
                    <a:pt x="16529" y="51692"/>
                    <a:pt x="16444" y="49221"/>
                  </a:cubicBezTo>
                  <a:cubicBezTo>
                    <a:pt x="16415" y="48199"/>
                    <a:pt x="16415" y="47205"/>
                    <a:pt x="16444" y="46183"/>
                  </a:cubicBezTo>
                  <a:cubicBezTo>
                    <a:pt x="16444" y="44195"/>
                    <a:pt x="16500" y="42178"/>
                    <a:pt x="16500" y="40190"/>
                  </a:cubicBezTo>
                  <a:cubicBezTo>
                    <a:pt x="16500" y="39168"/>
                    <a:pt x="16500" y="38174"/>
                    <a:pt x="16529" y="37152"/>
                  </a:cubicBezTo>
                  <a:cubicBezTo>
                    <a:pt x="16614" y="34426"/>
                    <a:pt x="16415" y="31671"/>
                    <a:pt x="15989" y="28973"/>
                  </a:cubicBezTo>
                  <a:cubicBezTo>
                    <a:pt x="15506" y="26303"/>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7280950" y="2061108"/>
              <a:ext cx="414650" cy="1746802"/>
            </a:xfrm>
            <a:custGeom>
              <a:avLst/>
              <a:gdLst/>
              <a:ahLst/>
              <a:cxnLst/>
              <a:rect l="l" t="t" r="r" b="b"/>
              <a:pathLst>
                <a:path w="16586" h="72943" extrusionOk="0">
                  <a:moveTo>
                    <a:pt x="4277" y="1"/>
                  </a:moveTo>
                  <a:cubicBezTo>
                    <a:pt x="4253" y="1"/>
                    <a:pt x="4228" y="3"/>
                    <a:pt x="4204" y="6"/>
                  </a:cubicBezTo>
                  <a:cubicBezTo>
                    <a:pt x="4005" y="6"/>
                    <a:pt x="3834" y="120"/>
                    <a:pt x="3778" y="318"/>
                  </a:cubicBezTo>
                  <a:cubicBezTo>
                    <a:pt x="3721" y="489"/>
                    <a:pt x="3664" y="688"/>
                    <a:pt x="3664" y="886"/>
                  </a:cubicBezTo>
                  <a:cubicBezTo>
                    <a:pt x="3607" y="1369"/>
                    <a:pt x="3607" y="1852"/>
                    <a:pt x="3550" y="2363"/>
                  </a:cubicBezTo>
                  <a:cubicBezTo>
                    <a:pt x="3323" y="4550"/>
                    <a:pt x="3039" y="6765"/>
                    <a:pt x="2613" y="8923"/>
                  </a:cubicBezTo>
                  <a:cubicBezTo>
                    <a:pt x="2159" y="11224"/>
                    <a:pt x="1676" y="13496"/>
                    <a:pt x="1307" y="15796"/>
                  </a:cubicBezTo>
                  <a:cubicBezTo>
                    <a:pt x="625" y="19999"/>
                    <a:pt x="199" y="24259"/>
                    <a:pt x="86" y="28519"/>
                  </a:cubicBezTo>
                  <a:cubicBezTo>
                    <a:pt x="1" y="31216"/>
                    <a:pt x="285" y="33886"/>
                    <a:pt x="909" y="36499"/>
                  </a:cubicBezTo>
                  <a:cubicBezTo>
                    <a:pt x="1676" y="39651"/>
                    <a:pt x="2613" y="42775"/>
                    <a:pt x="3749" y="45842"/>
                  </a:cubicBezTo>
                  <a:cubicBezTo>
                    <a:pt x="5254" y="49960"/>
                    <a:pt x="6277" y="54220"/>
                    <a:pt x="7271" y="58479"/>
                  </a:cubicBezTo>
                  <a:cubicBezTo>
                    <a:pt x="7924" y="61546"/>
                    <a:pt x="8747" y="64585"/>
                    <a:pt x="9770" y="67567"/>
                  </a:cubicBezTo>
                  <a:cubicBezTo>
                    <a:pt x="10054" y="68334"/>
                    <a:pt x="10281" y="69129"/>
                    <a:pt x="10451" y="69924"/>
                  </a:cubicBezTo>
                  <a:cubicBezTo>
                    <a:pt x="10537" y="70379"/>
                    <a:pt x="10622" y="70861"/>
                    <a:pt x="10735" y="71316"/>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906"/>
                  </a:cubicBezTo>
                  <a:cubicBezTo>
                    <a:pt x="12240" y="72196"/>
                    <a:pt x="12127" y="71514"/>
                    <a:pt x="11928" y="70833"/>
                  </a:cubicBezTo>
                  <a:cubicBezTo>
                    <a:pt x="11843" y="70577"/>
                    <a:pt x="11814" y="70293"/>
                    <a:pt x="11786" y="70038"/>
                  </a:cubicBezTo>
                  <a:cubicBezTo>
                    <a:pt x="11616" y="69669"/>
                    <a:pt x="11530" y="69299"/>
                    <a:pt x="11474" y="68902"/>
                  </a:cubicBezTo>
                  <a:cubicBezTo>
                    <a:pt x="11246" y="68305"/>
                    <a:pt x="11105" y="67709"/>
                    <a:pt x="10991" y="67113"/>
                  </a:cubicBezTo>
                  <a:cubicBezTo>
                    <a:pt x="10821" y="66743"/>
                    <a:pt x="10707" y="66374"/>
                    <a:pt x="10707" y="65977"/>
                  </a:cubicBezTo>
                  <a:cubicBezTo>
                    <a:pt x="10451" y="65352"/>
                    <a:pt x="10281" y="64699"/>
                    <a:pt x="10196" y="64046"/>
                  </a:cubicBezTo>
                  <a:cubicBezTo>
                    <a:pt x="10054" y="63733"/>
                    <a:pt x="9969" y="63421"/>
                    <a:pt x="9940" y="63080"/>
                  </a:cubicBezTo>
                  <a:cubicBezTo>
                    <a:pt x="9685" y="62171"/>
                    <a:pt x="9457" y="61234"/>
                    <a:pt x="9287" y="60297"/>
                  </a:cubicBezTo>
                  <a:cubicBezTo>
                    <a:pt x="9117" y="59956"/>
                    <a:pt x="9031" y="59559"/>
                    <a:pt x="9003" y="59161"/>
                  </a:cubicBezTo>
                  <a:cubicBezTo>
                    <a:pt x="8719" y="58309"/>
                    <a:pt x="8520" y="57457"/>
                    <a:pt x="8350" y="56577"/>
                  </a:cubicBezTo>
                  <a:cubicBezTo>
                    <a:pt x="8208" y="56207"/>
                    <a:pt x="8094" y="55838"/>
                    <a:pt x="8066" y="55441"/>
                  </a:cubicBezTo>
                  <a:cubicBezTo>
                    <a:pt x="7924" y="55157"/>
                    <a:pt x="7810" y="54844"/>
                    <a:pt x="7782" y="54504"/>
                  </a:cubicBezTo>
                  <a:cubicBezTo>
                    <a:pt x="7555" y="53595"/>
                    <a:pt x="7356" y="52686"/>
                    <a:pt x="7129" y="51777"/>
                  </a:cubicBezTo>
                  <a:cubicBezTo>
                    <a:pt x="6930" y="51380"/>
                    <a:pt x="6816" y="50982"/>
                    <a:pt x="6788" y="50556"/>
                  </a:cubicBezTo>
                  <a:cubicBezTo>
                    <a:pt x="6617" y="50300"/>
                    <a:pt x="6532" y="50017"/>
                    <a:pt x="6504" y="49733"/>
                  </a:cubicBezTo>
                  <a:cubicBezTo>
                    <a:pt x="6277" y="48881"/>
                    <a:pt x="6021" y="48029"/>
                    <a:pt x="5794" y="47177"/>
                  </a:cubicBezTo>
                  <a:cubicBezTo>
                    <a:pt x="5624" y="46836"/>
                    <a:pt x="5510" y="46467"/>
                    <a:pt x="5425" y="46069"/>
                  </a:cubicBezTo>
                  <a:cubicBezTo>
                    <a:pt x="5056" y="44990"/>
                    <a:pt x="4686" y="43854"/>
                    <a:pt x="4402" y="42718"/>
                  </a:cubicBezTo>
                  <a:cubicBezTo>
                    <a:pt x="4175" y="42320"/>
                    <a:pt x="4062" y="41866"/>
                    <a:pt x="4005" y="41412"/>
                  </a:cubicBezTo>
                  <a:cubicBezTo>
                    <a:pt x="3749" y="40673"/>
                    <a:pt x="3522" y="39907"/>
                    <a:pt x="3380" y="39140"/>
                  </a:cubicBezTo>
                  <a:cubicBezTo>
                    <a:pt x="3068" y="38345"/>
                    <a:pt x="2869" y="37521"/>
                    <a:pt x="2755" y="36669"/>
                  </a:cubicBezTo>
                  <a:cubicBezTo>
                    <a:pt x="2500" y="36243"/>
                    <a:pt x="2528" y="35732"/>
                    <a:pt x="2386" y="35277"/>
                  </a:cubicBezTo>
                  <a:cubicBezTo>
                    <a:pt x="2301" y="34937"/>
                    <a:pt x="2244" y="34596"/>
                    <a:pt x="2216" y="34255"/>
                  </a:cubicBezTo>
                  <a:cubicBezTo>
                    <a:pt x="2102" y="33858"/>
                    <a:pt x="2045" y="33460"/>
                    <a:pt x="2045" y="33062"/>
                  </a:cubicBezTo>
                  <a:cubicBezTo>
                    <a:pt x="2017" y="33062"/>
                    <a:pt x="2017" y="33034"/>
                    <a:pt x="1988" y="33006"/>
                  </a:cubicBezTo>
                  <a:cubicBezTo>
                    <a:pt x="1790" y="32125"/>
                    <a:pt x="1676" y="31216"/>
                    <a:pt x="1619" y="30308"/>
                  </a:cubicBezTo>
                  <a:cubicBezTo>
                    <a:pt x="1506" y="29938"/>
                    <a:pt x="1477" y="29541"/>
                    <a:pt x="1534" y="29143"/>
                  </a:cubicBezTo>
                  <a:cubicBezTo>
                    <a:pt x="1392" y="28178"/>
                    <a:pt x="1364" y="27212"/>
                    <a:pt x="1477" y="26218"/>
                  </a:cubicBezTo>
                  <a:cubicBezTo>
                    <a:pt x="1392" y="25735"/>
                    <a:pt x="1392" y="25224"/>
                    <a:pt x="1506" y="24741"/>
                  </a:cubicBezTo>
                  <a:cubicBezTo>
                    <a:pt x="1477" y="24145"/>
                    <a:pt x="1506" y="23520"/>
                    <a:pt x="1619" y="22924"/>
                  </a:cubicBezTo>
                  <a:cubicBezTo>
                    <a:pt x="1591" y="22498"/>
                    <a:pt x="1648" y="22044"/>
                    <a:pt x="1733" y="21589"/>
                  </a:cubicBezTo>
                  <a:cubicBezTo>
                    <a:pt x="1761" y="20538"/>
                    <a:pt x="1903" y="19488"/>
                    <a:pt x="2130" y="18465"/>
                  </a:cubicBezTo>
                  <a:cubicBezTo>
                    <a:pt x="2102" y="18039"/>
                    <a:pt x="2187" y="17642"/>
                    <a:pt x="2329" y="17273"/>
                  </a:cubicBezTo>
                  <a:cubicBezTo>
                    <a:pt x="2414" y="16222"/>
                    <a:pt x="2585" y="15228"/>
                    <a:pt x="2869" y="14234"/>
                  </a:cubicBezTo>
                  <a:cubicBezTo>
                    <a:pt x="2869" y="13865"/>
                    <a:pt x="2954" y="13524"/>
                    <a:pt x="3096" y="13212"/>
                  </a:cubicBezTo>
                  <a:cubicBezTo>
                    <a:pt x="3096" y="12700"/>
                    <a:pt x="3181" y="12218"/>
                    <a:pt x="3352" y="11735"/>
                  </a:cubicBezTo>
                  <a:cubicBezTo>
                    <a:pt x="3352" y="11252"/>
                    <a:pt x="3437" y="10741"/>
                    <a:pt x="3607" y="10286"/>
                  </a:cubicBezTo>
                  <a:cubicBezTo>
                    <a:pt x="3692" y="9491"/>
                    <a:pt x="3806" y="8696"/>
                    <a:pt x="3976" y="7929"/>
                  </a:cubicBezTo>
                  <a:cubicBezTo>
                    <a:pt x="3976" y="7532"/>
                    <a:pt x="4062" y="7134"/>
                    <a:pt x="4204" y="6765"/>
                  </a:cubicBezTo>
                  <a:cubicBezTo>
                    <a:pt x="4204" y="6169"/>
                    <a:pt x="4289" y="5601"/>
                    <a:pt x="4402" y="5033"/>
                  </a:cubicBezTo>
                  <a:cubicBezTo>
                    <a:pt x="4772" y="5544"/>
                    <a:pt x="5112" y="6083"/>
                    <a:pt x="5368" y="6680"/>
                  </a:cubicBezTo>
                  <a:cubicBezTo>
                    <a:pt x="5652" y="6992"/>
                    <a:pt x="5879" y="7361"/>
                    <a:pt x="6021" y="7787"/>
                  </a:cubicBezTo>
                  <a:cubicBezTo>
                    <a:pt x="6362" y="8270"/>
                    <a:pt x="6646" y="8781"/>
                    <a:pt x="6845" y="9349"/>
                  </a:cubicBezTo>
                  <a:cubicBezTo>
                    <a:pt x="7100" y="9690"/>
                    <a:pt x="7299" y="10059"/>
                    <a:pt x="7413" y="10485"/>
                  </a:cubicBezTo>
                  <a:cubicBezTo>
                    <a:pt x="7782" y="11025"/>
                    <a:pt x="8066" y="11621"/>
                    <a:pt x="8293" y="12246"/>
                  </a:cubicBezTo>
                  <a:cubicBezTo>
                    <a:pt x="8549" y="12558"/>
                    <a:pt x="8747" y="12928"/>
                    <a:pt x="8861" y="13354"/>
                  </a:cubicBezTo>
                  <a:cubicBezTo>
                    <a:pt x="9315" y="14149"/>
                    <a:pt x="9713" y="14972"/>
                    <a:pt x="9997" y="15853"/>
                  </a:cubicBezTo>
                  <a:cubicBezTo>
                    <a:pt x="10224" y="16165"/>
                    <a:pt x="10395" y="16477"/>
                    <a:pt x="10480" y="16847"/>
                  </a:cubicBezTo>
                  <a:cubicBezTo>
                    <a:pt x="10707" y="17187"/>
                    <a:pt x="10877" y="17585"/>
                    <a:pt x="10963" y="17983"/>
                  </a:cubicBezTo>
                  <a:cubicBezTo>
                    <a:pt x="11190" y="18323"/>
                    <a:pt x="11360" y="18693"/>
                    <a:pt x="11474" y="19090"/>
                  </a:cubicBezTo>
                  <a:cubicBezTo>
                    <a:pt x="11900" y="19970"/>
                    <a:pt x="12240" y="20908"/>
                    <a:pt x="12496" y="21845"/>
                  </a:cubicBezTo>
                  <a:cubicBezTo>
                    <a:pt x="12752" y="22356"/>
                    <a:pt x="12922" y="22896"/>
                    <a:pt x="13007" y="23464"/>
                  </a:cubicBezTo>
                  <a:cubicBezTo>
                    <a:pt x="13320" y="24514"/>
                    <a:pt x="13604" y="25593"/>
                    <a:pt x="13802" y="26701"/>
                  </a:cubicBezTo>
                  <a:cubicBezTo>
                    <a:pt x="13973" y="27042"/>
                    <a:pt x="14058" y="27439"/>
                    <a:pt x="14058" y="27837"/>
                  </a:cubicBezTo>
                  <a:cubicBezTo>
                    <a:pt x="14342" y="28661"/>
                    <a:pt x="14484" y="29541"/>
                    <a:pt x="14484" y="30421"/>
                  </a:cubicBezTo>
                  <a:cubicBezTo>
                    <a:pt x="14569" y="30819"/>
                    <a:pt x="14598" y="31216"/>
                    <a:pt x="14569" y="31614"/>
                  </a:cubicBezTo>
                  <a:cubicBezTo>
                    <a:pt x="14683" y="32523"/>
                    <a:pt x="14740" y="33460"/>
                    <a:pt x="14740" y="34397"/>
                  </a:cubicBezTo>
                  <a:cubicBezTo>
                    <a:pt x="14853" y="35135"/>
                    <a:pt x="14853" y="35902"/>
                    <a:pt x="14768" y="36669"/>
                  </a:cubicBezTo>
                  <a:cubicBezTo>
                    <a:pt x="14882" y="37379"/>
                    <a:pt x="14910" y="38089"/>
                    <a:pt x="14853" y="38799"/>
                  </a:cubicBezTo>
                  <a:cubicBezTo>
                    <a:pt x="14938" y="39168"/>
                    <a:pt x="14967" y="39566"/>
                    <a:pt x="14910" y="39963"/>
                  </a:cubicBezTo>
                  <a:cubicBezTo>
                    <a:pt x="14967" y="40531"/>
                    <a:pt x="15052" y="41042"/>
                    <a:pt x="15052" y="41582"/>
                  </a:cubicBezTo>
                  <a:cubicBezTo>
                    <a:pt x="15080" y="42576"/>
                    <a:pt x="15080" y="43570"/>
                    <a:pt x="15080" y="44592"/>
                  </a:cubicBezTo>
                  <a:cubicBezTo>
                    <a:pt x="15137" y="44962"/>
                    <a:pt x="15137" y="45359"/>
                    <a:pt x="15109" y="45728"/>
                  </a:cubicBezTo>
                  <a:cubicBezTo>
                    <a:pt x="15137" y="46893"/>
                    <a:pt x="15109" y="48057"/>
                    <a:pt x="14995" y="49193"/>
                  </a:cubicBezTo>
                  <a:cubicBezTo>
                    <a:pt x="15024" y="49619"/>
                    <a:pt x="14995" y="50073"/>
                    <a:pt x="14910" y="50499"/>
                  </a:cubicBezTo>
                  <a:cubicBezTo>
                    <a:pt x="14882" y="51522"/>
                    <a:pt x="14825" y="52544"/>
                    <a:pt x="14796" y="53566"/>
                  </a:cubicBezTo>
                  <a:cubicBezTo>
                    <a:pt x="14768" y="53652"/>
                    <a:pt x="14740" y="53708"/>
                    <a:pt x="14711" y="53794"/>
                  </a:cubicBezTo>
                  <a:cubicBezTo>
                    <a:pt x="14768" y="54191"/>
                    <a:pt x="14768" y="54589"/>
                    <a:pt x="14711" y="54986"/>
                  </a:cubicBezTo>
                  <a:cubicBezTo>
                    <a:pt x="14683" y="55923"/>
                    <a:pt x="14711" y="56861"/>
                    <a:pt x="14598" y="57798"/>
                  </a:cubicBezTo>
                  <a:cubicBezTo>
                    <a:pt x="14683" y="58224"/>
                    <a:pt x="14654" y="58650"/>
                    <a:pt x="14569" y="59076"/>
                  </a:cubicBezTo>
                  <a:cubicBezTo>
                    <a:pt x="14598" y="59899"/>
                    <a:pt x="14626" y="60751"/>
                    <a:pt x="14654" y="61575"/>
                  </a:cubicBezTo>
                  <a:cubicBezTo>
                    <a:pt x="14626" y="61745"/>
                    <a:pt x="14626" y="61887"/>
                    <a:pt x="14569" y="62058"/>
                  </a:cubicBezTo>
                  <a:cubicBezTo>
                    <a:pt x="14626" y="62484"/>
                    <a:pt x="14654" y="62910"/>
                    <a:pt x="14598" y="63364"/>
                  </a:cubicBezTo>
                  <a:cubicBezTo>
                    <a:pt x="14683" y="63733"/>
                    <a:pt x="14683" y="64131"/>
                    <a:pt x="14626" y="64500"/>
                  </a:cubicBezTo>
                  <a:cubicBezTo>
                    <a:pt x="14711" y="64898"/>
                    <a:pt x="14711" y="65295"/>
                    <a:pt x="14626" y="65693"/>
                  </a:cubicBezTo>
                  <a:cubicBezTo>
                    <a:pt x="14683" y="66658"/>
                    <a:pt x="14740" y="67652"/>
                    <a:pt x="14796" y="68618"/>
                  </a:cubicBezTo>
                  <a:cubicBezTo>
                    <a:pt x="14853" y="69015"/>
                    <a:pt x="14882" y="69413"/>
                    <a:pt x="14882" y="69811"/>
                  </a:cubicBezTo>
                  <a:cubicBezTo>
                    <a:pt x="14995" y="70691"/>
                    <a:pt x="15109" y="71600"/>
                    <a:pt x="15222" y="72508"/>
                  </a:cubicBezTo>
                  <a:cubicBezTo>
                    <a:pt x="16131" y="72168"/>
                    <a:pt x="16302" y="72026"/>
                    <a:pt x="16302" y="71117"/>
                  </a:cubicBezTo>
                  <a:lnTo>
                    <a:pt x="16302" y="69214"/>
                  </a:lnTo>
                  <a:cubicBezTo>
                    <a:pt x="16245" y="67595"/>
                    <a:pt x="16245" y="66005"/>
                    <a:pt x="16302" y="64386"/>
                  </a:cubicBezTo>
                  <a:cubicBezTo>
                    <a:pt x="16330" y="62966"/>
                    <a:pt x="16358" y="61575"/>
                    <a:pt x="16387" y="60183"/>
                  </a:cubicBezTo>
                  <a:lnTo>
                    <a:pt x="16387" y="56577"/>
                  </a:lnTo>
                  <a:cubicBezTo>
                    <a:pt x="16387" y="54106"/>
                    <a:pt x="16500" y="51664"/>
                    <a:pt x="16415" y="49193"/>
                  </a:cubicBezTo>
                  <a:lnTo>
                    <a:pt x="16415" y="46154"/>
                  </a:lnTo>
                  <a:cubicBezTo>
                    <a:pt x="16444" y="44166"/>
                    <a:pt x="16472" y="42150"/>
                    <a:pt x="16500" y="40162"/>
                  </a:cubicBezTo>
                  <a:cubicBezTo>
                    <a:pt x="16500" y="39140"/>
                    <a:pt x="16500" y="38146"/>
                    <a:pt x="16500" y="37123"/>
                  </a:cubicBezTo>
                  <a:cubicBezTo>
                    <a:pt x="16586" y="34397"/>
                    <a:pt x="16415" y="31642"/>
                    <a:pt x="15989" y="28945"/>
                  </a:cubicBezTo>
                  <a:cubicBezTo>
                    <a:pt x="15506" y="26275"/>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7315025" y="2221037"/>
              <a:ext cx="345775" cy="1517290"/>
            </a:xfrm>
            <a:custGeom>
              <a:avLst/>
              <a:gdLst/>
              <a:ahLst/>
              <a:cxnLst/>
              <a:rect l="l" t="t" r="r" b="b"/>
              <a:pathLst>
                <a:path w="13831" h="63359" extrusionOk="0">
                  <a:moveTo>
                    <a:pt x="4005" y="1"/>
                  </a:moveTo>
                  <a:lnTo>
                    <a:pt x="2841" y="86"/>
                  </a:lnTo>
                  <a:cubicBezTo>
                    <a:pt x="2699" y="455"/>
                    <a:pt x="2613" y="853"/>
                    <a:pt x="2613" y="1279"/>
                  </a:cubicBezTo>
                  <a:lnTo>
                    <a:pt x="4658" y="1108"/>
                  </a:lnTo>
                  <a:cubicBezTo>
                    <a:pt x="4516" y="711"/>
                    <a:pt x="4289" y="313"/>
                    <a:pt x="4005" y="1"/>
                  </a:cubicBezTo>
                  <a:close/>
                  <a:moveTo>
                    <a:pt x="5482" y="2670"/>
                  </a:moveTo>
                  <a:cubicBezTo>
                    <a:pt x="5254" y="2727"/>
                    <a:pt x="5056" y="2755"/>
                    <a:pt x="4857" y="2812"/>
                  </a:cubicBezTo>
                  <a:cubicBezTo>
                    <a:pt x="3977" y="3039"/>
                    <a:pt x="3096" y="3295"/>
                    <a:pt x="2244" y="3607"/>
                  </a:cubicBezTo>
                  <a:cubicBezTo>
                    <a:pt x="2074" y="4062"/>
                    <a:pt x="1989" y="4573"/>
                    <a:pt x="1989" y="5084"/>
                  </a:cubicBezTo>
                  <a:cubicBezTo>
                    <a:pt x="2386" y="4885"/>
                    <a:pt x="2784" y="4715"/>
                    <a:pt x="3210" y="4573"/>
                  </a:cubicBezTo>
                  <a:cubicBezTo>
                    <a:pt x="4147" y="4289"/>
                    <a:pt x="5112" y="4062"/>
                    <a:pt x="6050" y="3806"/>
                  </a:cubicBezTo>
                  <a:cubicBezTo>
                    <a:pt x="5936" y="3380"/>
                    <a:pt x="5737" y="3011"/>
                    <a:pt x="5482" y="2670"/>
                  </a:cubicBezTo>
                  <a:close/>
                  <a:moveTo>
                    <a:pt x="6958" y="5595"/>
                  </a:moveTo>
                  <a:cubicBezTo>
                    <a:pt x="6305" y="5823"/>
                    <a:pt x="5680" y="6107"/>
                    <a:pt x="5056" y="6476"/>
                  </a:cubicBezTo>
                  <a:cubicBezTo>
                    <a:pt x="4658" y="6675"/>
                    <a:pt x="4232" y="6788"/>
                    <a:pt x="3806" y="6788"/>
                  </a:cubicBezTo>
                  <a:cubicBezTo>
                    <a:pt x="3735" y="6795"/>
                    <a:pt x="3662" y="6799"/>
                    <a:pt x="3589" y="6799"/>
                  </a:cubicBezTo>
                  <a:cubicBezTo>
                    <a:pt x="3368" y="6799"/>
                    <a:pt x="3139" y="6767"/>
                    <a:pt x="2926" y="6703"/>
                  </a:cubicBezTo>
                  <a:cubicBezTo>
                    <a:pt x="2594" y="6585"/>
                    <a:pt x="2263" y="6525"/>
                    <a:pt x="1932" y="6525"/>
                  </a:cubicBezTo>
                  <a:cubicBezTo>
                    <a:pt x="1866" y="6525"/>
                    <a:pt x="1799" y="6528"/>
                    <a:pt x="1733" y="6533"/>
                  </a:cubicBezTo>
                  <a:cubicBezTo>
                    <a:pt x="1591" y="6845"/>
                    <a:pt x="1506" y="7214"/>
                    <a:pt x="1506" y="7555"/>
                  </a:cubicBezTo>
                  <a:cubicBezTo>
                    <a:pt x="1903" y="7555"/>
                    <a:pt x="2301" y="7640"/>
                    <a:pt x="2699" y="7782"/>
                  </a:cubicBezTo>
                  <a:cubicBezTo>
                    <a:pt x="3068" y="7867"/>
                    <a:pt x="3437" y="7924"/>
                    <a:pt x="3806" y="7952"/>
                  </a:cubicBezTo>
                  <a:cubicBezTo>
                    <a:pt x="4516" y="7924"/>
                    <a:pt x="5198" y="7725"/>
                    <a:pt x="5794" y="7385"/>
                  </a:cubicBezTo>
                  <a:cubicBezTo>
                    <a:pt x="6334" y="7044"/>
                    <a:pt x="6930" y="6817"/>
                    <a:pt x="7526" y="6703"/>
                  </a:cubicBezTo>
                  <a:cubicBezTo>
                    <a:pt x="7413" y="6305"/>
                    <a:pt x="7242" y="5908"/>
                    <a:pt x="6958" y="5595"/>
                  </a:cubicBezTo>
                  <a:close/>
                  <a:moveTo>
                    <a:pt x="8691" y="9202"/>
                  </a:moveTo>
                  <a:cubicBezTo>
                    <a:pt x="8350" y="9316"/>
                    <a:pt x="8009" y="9401"/>
                    <a:pt x="7668" y="9514"/>
                  </a:cubicBezTo>
                  <a:cubicBezTo>
                    <a:pt x="6873" y="9827"/>
                    <a:pt x="6021" y="10054"/>
                    <a:pt x="5169" y="10139"/>
                  </a:cubicBezTo>
                  <a:cubicBezTo>
                    <a:pt x="3778" y="10281"/>
                    <a:pt x="2329" y="10224"/>
                    <a:pt x="966" y="10594"/>
                  </a:cubicBezTo>
                  <a:cubicBezTo>
                    <a:pt x="824" y="10963"/>
                    <a:pt x="739" y="11360"/>
                    <a:pt x="767" y="11786"/>
                  </a:cubicBezTo>
                  <a:cubicBezTo>
                    <a:pt x="1847" y="11531"/>
                    <a:pt x="2983" y="11389"/>
                    <a:pt x="4090" y="11360"/>
                  </a:cubicBezTo>
                  <a:cubicBezTo>
                    <a:pt x="4346" y="11360"/>
                    <a:pt x="4573" y="11332"/>
                    <a:pt x="4828" y="11304"/>
                  </a:cubicBezTo>
                  <a:cubicBezTo>
                    <a:pt x="5964" y="11247"/>
                    <a:pt x="7100" y="10991"/>
                    <a:pt x="8151" y="10565"/>
                  </a:cubicBezTo>
                  <a:lnTo>
                    <a:pt x="9145" y="10196"/>
                  </a:lnTo>
                  <a:cubicBezTo>
                    <a:pt x="9060" y="9855"/>
                    <a:pt x="8890" y="9514"/>
                    <a:pt x="8691" y="9202"/>
                  </a:cubicBezTo>
                  <a:close/>
                  <a:moveTo>
                    <a:pt x="9685" y="11332"/>
                  </a:moveTo>
                  <a:cubicBezTo>
                    <a:pt x="9316" y="11616"/>
                    <a:pt x="8975" y="11928"/>
                    <a:pt x="8606" y="12212"/>
                  </a:cubicBezTo>
                  <a:cubicBezTo>
                    <a:pt x="8350" y="12440"/>
                    <a:pt x="8038" y="12582"/>
                    <a:pt x="7697" y="12610"/>
                  </a:cubicBezTo>
                  <a:cubicBezTo>
                    <a:pt x="7322" y="12657"/>
                    <a:pt x="6946" y="12678"/>
                    <a:pt x="6571" y="12678"/>
                  </a:cubicBezTo>
                  <a:cubicBezTo>
                    <a:pt x="6265" y="12678"/>
                    <a:pt x="5958" y="12664"/>
                    <a:pt x="5652" y="12638"/>
                  </a:cubicBezTo>
                  <a:cubicBezTo>
                    <a:pt x="5474" y="12615"/>
                    <a:pt x="5294" y="12604"/>
                    <a:pt x="5113" y="12604"/>
                  </a:cubicBezTo>
                  <a:cubicBezTo>
                    <a:pt x="4399" y="12604"/>
                    <a:pt x="3674" y="12781"/>
                    <a:pt x="3039" y="13121"/>
                  </a:cubicBezTo>
                  <a:cubicBezTo>
                    <a:pt x="2415" y="13462"/>
                    <a:pt x="1847" y="13859"/>
                    <a:pt x="1307" y="14342"/>
                  </a:cubicBezTo>
                  <a:cubicBezTo>
                    <a:pt x="1080" y="14626"/>
                    <a:pt x="739" y="14825"/>
                    <a:pt x="370" y="14910"/>
                  </a:cubicBezTo>
                  <a:cubicBezTo>
                    <a:pt x="256" y="15365"/>
                    <a:pt x="228" y="15819"/>
                    <a:pt x="256" y="16245"/>
                  </a:cubicBezTo>
                  <a:cubicBezTo>
                    <a:pt x="909" y="16131"/>
                    <a:pt x="1534" y="15819"/>
                    <a:pt x="2017" y="15308"/>
                  </a:cubicBezTo>
                  <a:cubicBezTo>
                    <a:pt x="2500" y="14853"/>
                    <a:pt x="3068" y="14456"/>
                    <a:pt x="3664" y="14143"/>
                  </a:cubicBezTo>
                  <a:cubicBezTo>
                    <a:pt x="4068" y="13882"/>
                    <a:pt x="4511" y="13760"/>
                    <a:pt x="4977" y="13760"/>
                  </a:cubicBezTo>
                  <a:cubicBezTo>
                    <a:pt x="5068" y="13760"/>
                    <a:pt x="5161" y="13765"/>
                    <a:pt x="5254" y="13774"/>
                  </a:cubicBezTo>
                  <a:cubicBezTo>
                    <a:pt x="5529" y="13822"/>
                    <a:pt x="5800" y="13837"/>
                    <a:pt x="6071" y="13837"/>
                  </a:cubicBezTo>
                  <a:cubicBezTo>
                    <a:pt x="6611" y="13837"/>
                    <a:pt x="7148" y="13774"/>
                    <a:pt x="7697" y="13774"/>
                  </a:cubicBezTo>
                  <a:cubicBezTo>
                    <a:pt x="8180" y="13746"/>
                    <a:pt x="8662" y="13575"/>
                    <a:pt x="9060" y="13291"/>
                  </a:cubicBezTo>
                  <a:cubicBezTo>
                    <a:pt x="9287" y="13093"/>
                    <a:pt x="9543" y="12922"/>
                    <a:pt x="9770" y="12724"/>
                  </a:cubicBezTo>
                  <a:cubicBezTo>
                    <a:pt x="9883" y="12582"/>
                    <a:pt x="10025" y="12496"/>
                    <a:pt x="10167" y="12468"/>
                  </a:cubicBezTo>
                  <a:cubicBezTo>
                    <a:pt x="10082" y="12042"/>
                    <a:pt x="9912" y="11673"/>
                    <a:pt x="9685" y="11332"/>
                  </a:cubicBezTo>
                  <a:close/>
                  <a:moveTo>
                    <a:pt x="11161" y="15194"/>
                  </a:moveTo>
                  <a:cubicBezTo>
                    <a:pt x="10338" y="15365"/>
                    <a:pt x="9514" y="15592"/>
                    <a:pt x="8691" y="15734"/>
                  </a:cubicBezTo>
                  <a:cubicBezTo>
                    <a:pt x="8236" y="15791"/>
                    <a:pt x="7782" y="15876"/>
                    <a:pt x="7328" y="15989"/>
                  </a:cubicBezTo>
                  <a:cubicBezTo>
                    <a:pt x="6731" y="16131"/>
                    <a:pt x="6163" y="16245"/>
                    <a:pt x="5567" y="16387"/>
                  </a:cubicBezTo>
                  <a:cubicBezTo>
                    <a:pt x="4999" y="16501"/>
                    <a:pt x="4516" y="16586"/>
                    <a:pt x="3977" y="16728"/>
                  </a:cubicBezTo>
                  <a:cubicBezTo>
                    <a:pt x="2897" y="17012"/>
                    <a:pt x="1847" y="17381"/>
                    <a:pt x="824" y="17835"/>
                  </a:cubicBezTo>
                  <a:cubicBezTo>
                    <a:pt x="597" y="17949"/>
                    <a:pt x="341" y="18006"/>
                    <a:pt x="114" y="18034"/>
                  </a:cubicBezTo>
                  <a:cubicBezTo>
                    <a:pt x="1" y="18545"/>
                    <a:pt x="1" y="19056"/>
                    <a:pt x="86" y="19539"/>
                  </a:cubicBezTo>
                  <a:cubicBezTo>
                    <a:pt x="171" y="19539"/>
                    <a:pt x="256" y="19511"/>
                    <a:pt x="341" y="19511"/>
                  </a:cubicBezTo>
                  <a:cubicBezTo>
                    <a:pt x="1108" y="19170"/>
                    <a:pt x="1932" y="18914"/>
                    <a:pt x="2755" y="18744"/>
                  </a:cubicBezTo>
                  <a:cubicBezTo>
                    <a:pt x="3238" y="18630"/>
                    <a:pt x="3693" y="18545"/>
                    <a:pt x="4175" y="18432"/>
                  </a:cubicBezTo>
                  <a:cubicBezTo>
                    <a:pt x="4772" y="18318"/>
                    <a:pt x="5368" y="18233"/>
                    <a:pt x="5936" y="18119"/>
                  </a:cubicBezTo>
                  <a:cubicBezTo>
                    <a:pt x="6958" y="17921"/>
                    <a:pt x="7981" y="17693"/>
                    <a:pt x="8975" y="17466"/>
                  </a:cubicBezTo>
                  <a:cubicBezTo>
                    <a:pt x="9401" y="17381"/>
                    <a:pt x="9855" y="17324"/>
                    <a:pt x="10253" y="17182"/>
                  </a:cubicBezTo>
                  <a:cubicBezTo>
                    <a:pt x="10735" y="17040"/>
                    <a:pt x="11247" y="17069"/>
                    <a:pt x="11673" y="16813"/>
                  </a:cubicBezTo>
                  <a:cubicBezTo>
                    <a:pt x="11587" y="16245"/>
                    <a:pt x="11417" y="15705"/>
                    <a:pt x="11161" y="15194"/>
                  </a:cubicBezTo>
                  <a:close/>
                  <a:moveTo>
                    <a:pt x="7121" y="19870"/>
                  </a:moveTo>
                  <a:cubicBezTo>
                    <a:pt x="6645" y="19870"/>
                    <a:pt x="6172" y="20016"/>
                    <a:pt x="5766" y="20306"/>
                  </a:cubicBezTo>
                  <a:cubicBezTo>
                    <a:pt x="5482" y="20505"/>
                    <a:pt x="5198" y="20732"/>
                    <a:pt x="4942" y="20959"/>
                  </a:cubicBezTo>
                  <a:cubicBezTo>
                    <a:pt x="4544" y="21272"/>
                    <a:pt x="4147" y="21612"/>
                    <a:pt x="3749" y="21953"/>
                  </a:cubicBezTo>
                  <a:cubicBezTo>
                    <a:pt x="3310" y="22324"/>
                    <a:pt x="2775" y="22524"/>
                    <a:pt x="2224" y="22524"/>
                  </a:cubicBezTo>
                  <a:cubicBezTo>
                    <a:pt x="2099" y="22524"/>
                    <a:pt x="1973" y="22514"/>
                    <a:pt x="1847" y="22493"/>
                  </a:cubicBezTo>
                  <a:cubicBezTo>
                    <a:pt x="1496" y="22458"/>
                    <a:pt x="1145" y="22433"/>
                    <a:pt x="794" y="22433"/>
                  </a:cubicBezTo>
                  <a:cubicBezTo>
                    <a:pt x="577" y="22433"/>
                    <a:pt x="360" y="22443"/>
                    <a:pt x="143" y="22464"/>
                  </a:cubicBezTo>
                  <a:cubicBezTo>
                    <a:pt x="114" y="22862"/>
                    <a:pt x="143" y="23259"/>
                    <a:pt x="228" y="23629"/>
                  </a:cubicBezTo>
                  <a:cubicBezTo>
                    <a:pt x="449" y="23609"/>
                    <a:pt x="655" y="23589"/>
                    <a:pt x="868" y="23589"/>
                  </a:cubicBezTo>
                  <a:cubicBezTo>
                    <a:pt x="956" y="23589"/>
                    <a:pt x="1045" y="23592"/>
                    <a:pt x="1137" y="23600"/>
                  </a:cubicBezTo>
                  <a:cubicBezTo>
                    <a:pt x="1485" y="23655"/>
                    <a:pt x="1833" y="23687"/>
                    <a:pt x="2182" y="23687"/>
                  </a:cubicBezTo>
                  <a:cubicBezTo>
                    <a:pt x="2373" y="23687"/>
                    <a:pt x="2564" y="23677"/>
                    <a:pt x="2755" y="23657"/>
                  </a:cubicBezTo>
                  <a:cubicBezTo>
                    <a:pt x="3323" y="23629"/>
                    <a:pt x="3891" y="23401"/>
                    <a:pt x="4346" y="23061"/>
                  </a:cubicBezTo>
                  <a:cubicBezTo>
                    <a:pt x="4743" y="22720"/>
                    <a:pt x="5141" y="22408"/>
                    <a:pt x="5510" y="22067"/>
                  </a:cubicBezTo>
                  <a:cubicBezTo>
                    <a:pt x="5879" y="21726"/>
                    <a:pt x="6277" y="21442"/>
                    <a:pt x="6703" y="21186"/>
                  </a:cubicBezTo>
                  <a:cubicBezTo>
                    <a:pt x="6854" y="21111"/>
                    <a:pt x="7018" y="21073"/>
                    <a:pt x="7178" y="21073"/>
                  </a:cubicBezTo>
                  <a:cubicBezTo>
                    <a:pt x="7258" y="21073"/>
                    <a:pt x="7337" y="21082"/>
                    <a:pt x="7413" y="21101"/>
                  </a:cubicBezTo>
                  <a:cubicBezTo>
                    <a:pt x="7754" y="21215"/>
                    <a:pt x="8094" y="21328"/>
                    <a:pt x="8435" y="21470"/>
                  </a:cubicBezTo>
                  <a:cubicBezTo>
                    <a:pt x="8989" y="21712"/>
                    <a:pt x="9592" y="21832"/>
                    <a:pt x="10199" y="21832"/>
                  </a:cubicBezTo>
                  <a:cubicBezTo>
                    <a:pt x="10806" y="21832"/>
                    <a:pt x="11417" y="21712"/>
                    <a:pt x="11985" y="21470"/>
                  </a:cubicBezTo>
                  <a:cubicBezTo>
                    <a:pt x="12212" y="21357"/>
                    <a:pt x="12496" y="21272"/>
                    <a:pt x="12752" y="21186"/>
                  </a:cubicBezTo>
                  <a:cubicBezTo>
                    <a:pt x="12752" y="20789"/>
                    <a:pt x="12638" y="20391"/>
                    <a:pt x="12468" y="20050"/>
                  </a:cubicBezTo>
                  <a:cubicBezTo>
                    <a:pt x="12184" y="20079"/>
                    <a:pt x="11900" y="20164"/>
                    <a:pt x="11616" y="20334"/>
                  </a:cubicBezTo>
                  <a:cubicBezTo>
                    <a:pt x="11176" y="20547"/>
                    <a:pt x="10693" y="20654"/>
                    <a:pt x="10207" y="20654"/>
                  </a:cubicBezTo>
                  <a:cubicBezTo>
                    <a:pt x="9720" y="20654"/>
                    <a:pt x="9230" y="20547"/>
                    <a:pt x="8776" y="20334"/>
                  </a:cubicBezTo>
                  <a:cubicBezTo>
                    <a:pt x="8662" y="20278"/>
                    <a:pt x="8549" y="20221"/>
                    <a:pt x="8407" y="20164"/>
                  </a:cubicBezTo>
                  <a:cubicBezTo>
                    <a:pt x="8208" y="20107"/>
                    <a:pt x="8009" y="20022"/>
                    <a:pt x="7782" y="19965"/>
                  </a:cubicBezTo>
                  <a:cubicBezTo>
                    <a:pt x="7565" y="19902"/>
                    <a:pt x="7342" y="19870"/>
                    <a:pt x="7121" y="19870"/>
                  </a:cubicBezTo>
                  <a:close/>
                  <a:moveTo>
                    <a:pt x="13178" y="23771"/>
                  </a:moveTo>
                  <a:cubicBezTo>
                    <a:pt x="12667" y="23827"/>
                    <a:pt x="12155" y="23969"/>
                    <a:pt x="11644" y="24055"/>
                  </a:cubicBezTo>
                  <a:cubicBezTo>
                    <a:pt x="11048" y="24140"/>
                    <a:pt x="10423" y="24282"/>
                    <a:pt x="9827" y="24452"/>
                  </a:cubicBezTo>
                  <a:cubicBezTo>
                    <a:pt x="8776" y="24736"/>
                    <a:pt x="7782" y="25219"/>
                    <a:pt x="6760" y="25531"/>
                  </a:cubicBezTo>
                  <a:cubicBezTo>
                    <a:pt x="6106" y="25759"/>
                    <a:pt x="5425" y="25901"/>
                    <a:pt x="4772" y="25957"/>
                  </a:cubicBezTo>
                  <a:cubicBezTo>
                    <a:pt x="4474" y="25986"/>
                    <a:pt x="4182" y="26000"/>
                    <a:pt x="3895" y="26000"/>
                  </a:cubicBezTo>
                  <a:cubicBezTo>
                    <a:pt x="3607" y="26000"/>
                    <a:pt x="3323" y="25986"/>
                    <a:pt x="3039" y="25957"/>
                  </a:cubicBezTo>
                  <a:cubicBezTo>
                    <a:pt x="2920" y="25941"/>
                    <a:pt x="2801" y="25933"/>
                    <a:pt x="2682" y="25933"/>
                  </a:cubicBezTo>
                  <a:cubicBezTo>
                    <a:pt x="1985" y="25933"/>
                    <a:pt x="1309" y="26193"/>
                    <a:pt x="654" y="26412"/>
                  </a:cubicBezTo>
                  <a:cubicBezTo>
                    <a:pt x="654" y="26781"/>
                    <a:pt x="711" y="27179"/>
                    <a:pt x="824" y="27576"/>
                  </a:cubicBezTo>
                  <a:cubicBezTo>
                    <a:pt x="1421" y="27377"/>
                    <a:pt x="1983" y="27144"/>
                    <a:pt x="2592" y="27144"/>
                  </a:cubicBezTo>
                  <a:cubicBezTo>
                    <a:pt x="2765" y="27144"/>
                    <a:pt x="2942" y="27163"/>
                    <a:pt x="3125" y="27207"/>
                  </a:cubicBezTo>
                  <a:cubicBezTo>
                    <a:pt x="3181" y="27221"/>
                    <a:pt x="3238" y="27228"/>
                    <a:pt x="3295" y="27228"/>
                  </a:cubicBezTo>
                  <a:cubicBezTo>
                    <a:pt x="3352" y="27228"/>
                    <a:pt x="3409" y="27221"/>
                    <a:pt x="3465" y="27207"/>
                  </a:cubicBezTo>
                  <a:cubicBezTo>
                    <a:pt x="4033" y="27179"/>
                    <a:pt x="4601" y="27150"/>
                    <a:pt x="5169" y="27122"/>
                  </a:cubicBezTo>
                  <a:cubicBezTo>
                    <a:pt x="5453" y="27122"/>
                    <a:pt x="5709" y="27093"/>
                    <a:pt x="5993" y="27037"/>
                  </a:cubicBezTo>
                  <a:cubicBezTo>
                    <a:pt x="6731" y="26809"/>
                    <a:pt x="7498" y="26582"/>
                    <a:pt x="8236" y="26327"/>
                  </a:cubicBezTo>
                  <a:cubicBezTo>
                    <a:pt x="9259" y="25872"/>
                    <a:pt x="10338" y="25588"/>
                    <a:pt x="11417" y="25389"/>
                  </a:cubicBezTo>
                  <a:cubicBezTo>
                    <a:pt x="12042" y="25304"/>
                    <a:pt x="12638" y="25105"/>
                    <a:pt x="13235" y="24963"/>
                  </a:cubicBezTo>
                  <a:cubicBezTo>
                    <a:pt x="13263" y="24566"/>
                    <a:pt x="13263" y="24168"/>
                    <a:pt x="13178" y="23771"/>
                  </a:cubicBezTo>
                  <a:close/>
                  <a:moveTo>
                    <a:pt x="13405" y="27747"/>
                  </a:moveTo>
                  <a:cubicBezTo>
                    <a:pt x="12155" y="28059"/>
                    <a:pt x="10906" y="28258"/>
                    <a:pt x="9628" y="28314"/>
                  </a:cubicBezTo>
                  <a:cubicBezTo>
                    <a:pt x="9287" y="28343"/>
                    <a:pt x="8918" y="28400"/>
                    <a:pt x="8577" y="28485"/>
                  </a:cubicBezTo>
                  <a:cubicBezTo>
                    <a:pt x="8123" y="28570"/>
                    <a:pt x="7668" y="28598"/>
                    <a:pt x="7214" y="28627"/>
                  </a:cubicBezTo>
                  <a:cubicBezTo>
                    <a:pt x="6731" y="28627"/>
                    <a:pt x="6220" y="28684"/>
                    <a:pt x="5766" y="28854"/>
                  </a:cubicBezTo>
                  <a:cubicBezTo>
                    <a:pt x="5680" y="28882"/>
                    <a:pt x="5595" y="28882"/>
                    <a:pt x="5538" y="28882"/>
                  </a:cubicBezTo>
                  <a:cubicBezTo>
                    <a:pt x="4317" y="28996"/>
                    <a:pt x="3125" y="29308"/>
                    <a:pt x="2017" y="29820"/>
                  </a:cubicBezTo>
                  <a:cubicBezTo>
                    <a:pt x="1818" y="29905"/>
                    <a:pt x="1591" y="29962"/>
                    <a:pt x="1392" y="29990"/>
                  </a:cubicBezTo>
                  <a:cubicBezTo>
                    <a:pt x="1506" y="30842"/>
                    <a:pt x="1705" y="31666"/>
                    <a:pt x="2017" y="32461"/>
                  </a:cubicBezTo>
                  <a:cubicBezTo>
                    <a:pt x="2983" y="32148"/>
                    <a:pt x="3920" y="31808"/>
                    <a:pt x="4885" y="31524"/>
                  </a:cubicBezTo>
                  <a:cubicBezTo>
                    <a:pt x="5908" y="31154"/>
                    <a:pt x="6987" y="30927"/>
                    <a:pt x="8066" y="30870"/>
                  </a:cubicBezTo>
                  <a:cubicBezTo>
                    <a:pt x="8606" y="30842"/>
                    <a:pt x="9117" y="30586"/>
                    <a:pt x="9685" y="30586"/>
                  </a:cubicBezTo>
                  <a:cubicBezTo>
                    <a:pt x="10196" y="30586"/>
                    <a:pt x="10707" y="30501"/>
                    <a:pt x="11218" y="30388"/>
                  </a:cubicBezTo>
                  <a:cubicBezTo>
                    <a:pt x="11957" y="30217"/>
                    <a:pt x="12695" y="30132"/>
                    <a:pt x="13462" y="30018"/>
                  </a:cubicBezTo>
                  <a:cubicBezTo>
                    <a:pt x="13547" y="29252"/>
                    <a:pt x="13519" y="28485"/>
                    <a:pt x="13405" y="27747"/>
                  </a:cubicBezTo>
                  <a:close/>
                  <a:moveTo>
                    <a:pt x="13547" y="32148"/>
                  </a:moveTo>
                  <a:cubicBezTo>
                    <a:pt x="13206" y="32177"/>
                    <a:pt x="12894" y="32205"/>
                    <a:pt x="12581" y="32290"/>
                  </a:cubicBezTo>
                  <a:cubicBezTo>
                    <a:pt x="11758" y="32518"/>
                    <a:pt x="10963" y="32773"/>
                    <a:pt x="10167" y="33057"/>
                  </a:cubicBezTo>
                  <a:cubicBezTo>
                    <a:pt x="9202" y="33483"/>
                    <a:pt x="8151" y="33710"/>
                    <a:pt x="7072" y="33739"/>
                  </a:cubicBezTo>
                  <a:cubicBezTo>
                    <a:pt x="6788" y="33739"/>
                    <a:pt x="6476" y="33795"/>
                    <a:pt x="6192" y="33795"/>
                  </a:cubicBezTo>
                  <a:cubicBezTo>
                    <a:pt x="5112" y="33824"/>
                    <a:pt x="4062" y="34079"/>
                    <a:pt x="3125" y="34562"/>
                  </a:cubicBezTo>
                  <a:cubicBezTo>
                    <a:pt x="2954" y="34647"/>
                    <a:pt x="2812" y="34676"/>
                    <a:pt x="2642" y="34704"/>
                  </a:cubicBezTo>
                  <a:cubicBezTo>
                    <a:pt x="2699" y="35187"/>
                    <a:pt x="2812" y="35641"/>
                    <a:pt x="3039" y="36039"/>
                  </a:cubicBezTo>
                  <a:cubicBezTo>
                    <a:pt x="3096" y="35954"/>
                    <a:pt x="3181" y="35869"/>
                    <a:pt x="3267" y="35812"/>
                  </a:cubicBezTo>
                  <a:cubicBezTo>
                    <a:pt x="3778" y="35443"/>
                    <a:pt x="4374" y="35215"/>
                    <a:pt x="4999" y="35187"/>
                  </a:cubicBezTo>
                  <a:cubicBezTo>
                    <a:pt x="5680" y="35130"/>
                    <a:pt x="6390" y="35102"/>
                    <a:pt x="7072" y="35045"/>
                  </a:cubicBezTo>
                  <a:cubicBezTo>
                    <a:pt x="8009" y="34960"/>
                    <a:pt x="8946" y="34789"/>
                    <a:pt x="9855" y="34477"/>
                  </a:cubicBezTo>
                  <a:cubicBezTo>
                    <a:pt x="10508" y="34278"/>
                    <a:pt x="11133" y="33994"/>
                    <a:pt x="11786" y="33824"/>
                  </a:cubicBezTo>
                  <a:cubicBezTo>
                    <a:pt x="12383" y="33597"/>
                    <a:pt x="12979" y="33426"/>
                    <a:pt x="13604" y="33313"/>
                  </a:cubicBezTo>
                  <a:cubicBezTo>
                    <a:pt x="13632" y="32915"/>
                    <a:pt x="13604" y="32518"/>
                    <a:pt x="13547" y="32148"/>
                  </a:cubicBezTo>
                  <a:close/>
                  <a:moveTo>
                    <a:pt x="9912" y="37374"/>
                  </a:moveTo>
                  <a:cubicBezTo>
                    <a:pt x="9145" y="37374"/>
                    <a:pt x="8378" y="37487"/>
                    <a:pt x="7668" y="37715"/>
                  </a:cubicBezTo>
                  <a:cubicBezTo>
                    <a:pt x="6390" y="38055"/>
                    <a:pt x="5169" y="38652"/>
                    <a:pt x="4090" y="39418"/>
                  </a:cubicBezTo>
                  <a:cubicBezTo>
                    <a:pt x="4147" y="39788"/>
                    <a:pt x="4232" y="40157"/>
                    <a:pt x="4403" y="40498"/>
                  </a:cubicBezTo>
                  <a:cubicBezTo>
                    <a:pt x="4715" y="40327"/>
                    <a:pt x="5056" y="40185"/>
                    <a:pt x="5340" y="40015"/>
                  </a:cubicBezTo>
                  <a:cubicBezTo>
                    <a:pt x="6731" y="39220"/>
                    <a:pt x="8180" y="38652"/>
                    <a:pt x="9827" y="38652"/>
                  </a:cubicBezTo>
                  <a:cubicBezTo>
                    <a:pt x="10168" y="38632"/>
                    <a:pt x="10524" y="38612"/>
                    <a:pt x="10873" y="38612"/>
                  </a:cubicBezTo>
                  <a:cubicBezTo>
                    <a:pt x="11018" y="38612"/>
                    <a:pt x="11162" y="38615"/>
                    <a:pt x="11303" y="38623"/>
                  </a:cubicBezTo>
                  <a:cubicBezTo>
                    <a:pt x="12155" y="38680"/>
                    <a:pt x="12979" y="38850"/>
                    <a:pt x="13774" y="39078"/>
                  </a:cubicBezTo>
                  <a:cubicBezTo>
                    <a:pt x="13831" y="38708"/>
                    <a:pt x="13831" y="38311"/>
                    <a:pt x="13746" y="37942"/>
                  </a:cubicBezTo>
                  <a:cubicBezTo>
                    <a:pt x="13689" y="37942"/>
                    <a:pt x="13632" y="37913"/>
                    <a:pt x="13575" y="37913"/>
                  </a:cubicBezTo>
                  <a:cubicBezTo>
                    <a:pt x="12411" y="37431"/>
                    <a:pt x="11161" y="37431"/>
                    <a:pt x="9912" y="37374"/>
                  </a:cubicBezTo>
                  <a:close/>
                  <a:moveTo>
                    <a:pt x="13689" y="42542"/>
                  </a:moveTo>
                  <a:lnTo>
                    <a:pt x="13689" y="42542"/>
                  </a:lnTo>
                  <a:cubicBezTo>
                    <a:pt x="12809" y="42656"/>
                    <a:pt x="11957" y="42912"/>
                    <a:pt x="11190" y="43338"/>
                  </a:cubicBezTo>
                  <a:cubicBezTo>
                    <a:pt x="10963" y="43451"/>
                    <a:pt x="10707" y="43565"/>
                    <a:pt x="10451" y="43678"/>
                  </a:cubicBezTo>
                  <a:cubicBezTo>
                    <a:pt x="10239" y="43761"/>
                    <a:pt x="10012" y="43804"/>
                    <a:pt x="9786" y="43804"/>
                  </a:cubicBezTo>
                  <a:cubicBezTo>
                    <a:pt x="9469" y="43804"/>
                    <a:pt x="9155" y="43719"/>
                    <a:pt x="8890" y="43536"/>
                  </a:cubicBezTo>
                  <a:cubicBezTo>
                    <a:pt x="8634" y="43366"/>
                    <a:pt x="8378" y="43252"/>
                    <a:pt x="8123" y="43082"/>
                  </a:cubicBezTo>
                  <a:cubicBezTo>
                    <a:pt x="7858" y="42906"/>
                    <a:pt x="7554" y="42819"/>
                    <a:pt x="7254" y="42819"/>
                  </a:cubicBezTo>
                  <a:cubicBezTo>
                    <a:pt x="6877" y="42819"/>
                    <a:pt x="6504" y="42955"/>
                    <a:pt x="6220" y="43224"/>
                  </a:cubicBezTo>
                  <a:cubicBezTo>
                    <a:pt x="5936" y="43423"/>
                    <a:pt x="5680" y="43650"/>
                    <a:pt x="5396" y="43877"/>
                  </a:cubicBezTo>
                  <a:cubicBezTo>
                    <a:pt x="5453" y="44303"/>
                    <a:pt x="5567" y="44701"/>
                    <a:pt x="5766" y="45098"/>
                  </a:cubicBezTo>
                  <a:cubicBezTo>
                    <a:pt x="5964" y="44615"/>
                    <a:pt x="6419" y="44388"/>
                    <a:pt x="6816" y="44076"/>
                  </a:cubicBezTo>
                  <a:cubicBezTo>
                    <a:pt x="6944" y="43986"/>
                    <a:pt x="7089" y="43943"/>
                    <a:pt x="7234" y="43943"/>
                  </a:cubicBezTo>
                  <a:cubicBezTo>
                    <a:pt x="7410" y="43943"/>
                    <a:pt x="7585" y="44008"/>
                    <a:pt x="7725" y="44133"/>
                  </a:cubicBezTo>
                  <a:cubicBezTo>
                    <a:pt x="7952" y="44303"/>
                    <a:pt x="8208" y="44473"/>
                    <a:pt x="8464" y="44615"/>
                  </a:cubicBezTo>
                  <a:cubicBezTo>
                    <a:pt x="8841" y="44828"/>
                    <a:pt x="9278" y="44942"/>
                    <a:pt x="9708" y="44942"/>
                  </a:cubicBezTo>
                  <a:cubicBezTo>
                    <a:pt x="9795" y="44942"/>
                    <a:pt x="9882" y="44937"/>
                    <a:pt x="9969" y="44928"/>
                  </a:cubicBezTo>
                  <a:cubicBezTo>
                    <a:pt x="10508" y="44899"/>
                    <a:pt x="11019" y="44757"/>
                    <a:pt x="11531" y="44502"/>
                  </a:cubicBezTo>
                  <a:cubicBezTo>
                    <a:pt x="12155" y="44133"/>
                    <a:pt x="12865" y="43934"/>
                    <a:pt x="13604" y="43849"/>
                  </a:cubicBezTo>
                  <a:cubicBezTo>
                    <a:pt x="13689" y="43423"/>
                    <a:pt x="13689" y="42968"/>
                    <a:pt x="13689" y="42542"/>
                  </a:cubicBezTo>
                  <a:close/>
                  <a:moveTo>
                    <a:pt x="13377" y="47143"/>
                  </a:moveTo>
                  <a:cubicBezTo>
                    <a:pt x="13036" y="47200"/>
                    <a:pt x="12695" y="47257"/>
                    <a:pt x="12354" y="47370"/>
                  </a:cubicBezTo>
                  <a:cubicBezTo>
                    <a:pt x="11531" y="47626"/>
                    <a:pt x="10707" y="47853"/>
                    <a:pt x="9883" y="48052"/>
                  </a:cubicBezTo>
                  <a:cubicBezTo>
                    <a:pt x="9003" y="48194"/>
                    <a:pt x="8123" y="48393"/>
                    <a:pt x="7271" y="48648"/>
                  </a:cubicBezTo>
                  <a:cubicBezTo>
                    <a:pt x="7100" y="48705"/>
                    <a:pt x="6902" y="48733"/>
                    <a:pt x="6731" y="48762"/>
                  </a:cubicBezTo>
                  <a:cubicBezTo>
                    <a:pt x="6760" y="49159"/>
                    <a:pt x="6845" y="49528"/>
                    <a:pt x="6987" y="49898"/>
                  </a:cubicBezTo>
                  <a:cubicBezTo>
                    <a:pt x="7981" y="49756"/>
                    <a:pt x="8890" y="49443"/>
                    <a:pt x="9855" y="49301"/>
                  </a:cubicBezTo>
                  <a:cubicBezTo>
                    <a:pt x="11076" y="49102"/>
                    <a:pt x="12241" y="48762"/>
                    <a:pt x="13377" y="48336"/>
                  </a:cubicBezTo>
                  <a:cubicBezTo>
                    <a:pt x="13433" y="47938"/>
                    <a:pt x="13433" y="47541"/>
                    <a:pt x="13377" y="47143"/>
                  </a:cubicBezTo>
                  <a:close/>
                  <a:moveTo>
                    <a:pt x="13263" y="51147"/>
                  </a:moveTo>
                  <a:cubicBezTo>
                    <a:pt x="12894" y="51176"/>
                    <a:pt x="12525" y="51261"/>
                    <a:pt x="12155" y="51403"/>
                  </a:cubicBezTo>
                  <a:cubicBezTo>
                    <a:pt x="11360" y="51573"/>
                    <a:pt x="10537" y="51687"/>
                    <a:pt x="9770" y="51942"/>
                  </a:cubicBezTo>
                  <a:cubicBezTo>
                    <a:pt x="9060" y="52170"/>
                    <a:pt x="8350" y="52312"/>
                    <a:pt x="7640" y="52482"/>
                  </a:cubicBezTo>
                  <a:cubicBezTo>
                    <a:pt x="7668" y="52880"/>
                    <a:pt x="7754" y="53277"/>
                    <a:pt x="7924" y="53618"/>
                  </a:cubicBezTo>
                  <a:lnTo>
                    <a:pt x="8861" y="53391"/>
                  </a:lnTo>
                  <a:cubicBezTo>
                    <a:pt x="9742" y="53164"/>
                    <a:pt x="10593" y="52936"/>
                    <a:pt x="11474" y="52738"/>
                  </a:cubicBezTo>
                  <a:cubicBezTo>
                    <a:pt x="12042" y="52567"/>
                    <a:pt x="12638" y="52454"/>
                    <a:pt x="13235" y="52425"/>
                  </a:cubicBezTo>
                  <a:cubicBezTo>
                    <a:pt x="13348" y="51999"/>
                    <a:pt x="13348" y="51573"/>
                    <a:pt x="13263" y="51147"/>
                  </a:cubicBezTo>
                  <a:close/>
                  <a:moveTo>
                    <a:pt x="13235" y="55407"/>
                  </a:moveTo>
                  <a:cubicBezTo>
                    <a:pt x="12027" y="55764"/>
                    <a:pt x="10847" y="56147"/>
                    <a:pt x="9539" y="56147"/>
                  </a:cubicBezTo>
                  <a:cubicBezTo>
                    <a:pt x="9493" y="56147"/>
                    <a:pt x="9447" y="56146"/>
                    <a:pt x="9401" y="56145"/>
                  </a:cubicBezTo>
                  <a:cubicBezTo>
                    <a:pt x="9230" y="56145"/>
                    <a:pt x="9088" y="56174"/>
                    <a:pt x="8918" y="56202"/>
                  </a:cubicBezTo>
                  <a:cubicBezTo>
                    <a:pt x="8776" y="56231"/>
                    <a:pt x="8634" y="56287"/>
                    <a:pt x="8549" y="56401"/>
                  </a:cubicBezTo>
                  <a:cubicBezTo>
                    <a:pt x="8577" y="56742"/>
                    <a:pt x="8662" y="57054"/>
                    <a:pt x="8804" y="57367"/>
                  </a:cubicBezTo>
                  <a:cubicBezTo>
                    <a:pt x="9401" y="57310"/>
                    <a:pt x="9969" y="57253"/>
                    <a:pt x="10565" y="57225"/>
                  </a:cubicBezTo>
                  <a:cubicBezTo>
                    <a:pt x="11190" y="57225"/>
                    <a:pt x="11815" y="57083"/>
                    <a:pt x="12383" y="56884"/>
                  </a:cubicBezTo>
                  <a:cubicBezTo>
                    <a:pt x="12667" y="56770"/>
                    <a:pt x="12951" y="56713"/>
                    <a:pt x="13235" y="56685"/>
                  </a:cubicBezTo>
                  <a:cubicBezTo>
                    <a:pt x="13291" y="56259"/>
                    <a:pt x="13291" y="55833"/>
                    <a:pt x="13235" y="55407"/>
                  </a:cubicBezTo>
                  <a:close/>
                  <a:moveTo>
                    <a:pt x="13263" y="57849"/>
                  </a:moveTo>
                  <a:cubicBezTo>
                    <a:pt x="12951" y="57878"/>
                    <a:pt x="12638" y="57963"/>
                    <a:pt x="12326" y="58077"/>
                  </a:cubicBezTo>
                  <a:cubicBezTo>
                    <a:pt x="11616" y="58417"/>
                    <a:pt x="10906" y="58645"/>
                    <a:pt x="10224" y="58985"/>
                  </a:cubicBezTo>
                  <a:cubicBezTo>
                    <a:pt x="9940" y="59156"/>
                    <a:pt x="9628" y="59269"/>
                    <a:pt x="9316" y="59298"/>
                  </a:cubicBezTo>
                  <a:cubicBezTo>
                    <a:pt x="9344" y="59695"/>
                    <a:pt x="9429" y="60064"/>
                    <a:pt x="9600" y="60434"/>
                  </a:cubicBezTo>
                  <a:cubicBezTo>
                    <a:pt x="10451" y="60178"/>
                    <a:pt x="11275" y="59866"/>
                    <a:pt x="12099" y="59525"/>
                  </a:cubicBezTo>
                  <a:cubicBezTo>
                    <a:pt x="12468" y="59383"/>
                    <a:pt x="12865" y="59212"/>
                    <a:pt x="13263" y="59042"/>
                  </a:cubicBezTo>
                  <a:cubicBezTo>
                    <a:pt x="13348" y="58645"/>
                    <a:pt x="13348" y="58247"/>
                    <a:pt x="13263" y="57849"/>
                  </a:cubicBezTo>
                  <a:close/>
                  <a:moveTo>
                    <a:pt x="13433" y="61967"/>
                  </a:moveTo>
                  <a:lnTo>
                    <a:pt x="10111" y="62223"/>
                  </a:lnTo>
                  <a:cubicBezTo>
                    <a:pt x="10139" y="62620"/>
                    <a:pt x="10253" y="62990"/>
                    <a:pt x="10423" y="63359"/>
                  </a:cubicBezTo>
                  <a:lnTo>
                    <a:pt x="13519" y="63160"/>
                  </a:lnTo>
                  <a:cubicBezTo>
                    <a:pt x="13547" y="62762"/>
                    <a:pt x="13519" y="62365"/>
                    <a:pt x="13433" y="619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7950450" y="2098510"/>
              <a:ext cx="453700" cy="1738157"/>
            </a:xfrm>
            <a:custGeom>
              <a:avLst/>
              <a:gdLst/>
              <a:ahLst/>
              <a:cxnLst/>
              <a:rect l="l" t="t" r="r" b="b"/>
              <a:pathLst>
                <a:path w="18148" h="72582" extrusionOk="0">
                  <a:moveTo>
                    <a:pt x="15147" y="1"/>
                  </a:moveTo>
                  <a:cubicBezTo>
                    <a:pt x="14975" y="1"/>
                    <a:pt x="14811" y="84"/>
                    <a:pt x="14711" y="233"/>
                  </a:cubicBezTo>
                  <a:cubicBezTo>
                    <a:pt x="14655" y="375"/>
                    <a:pt x="14569" y="546"/>
                    <a:pt x="14541" y="688"/>
                  </a:cubicBezTo>
                  <a:cubicBezTo>
                    <a:pt x="13348" y="3953"/>
                    <a:pt x="11758" y="7077"/>
                    <a:pt x="9770" y="9917"/>
                  </a:cubicBezTo>
                  <a:cubicBezTo>
                    <a:pt x="7583" y="13268"/>
                    <a:pt x="5794" y="16875"/>
                    <a:pt x="4459" y="20624"/>
                  </a:cubicBezTo>
                  <a:cubicBezTo>
                    <a:pt x="3522" y="23179"/>
                    <a:pt x="2755" y="25792"/>
                    <a:pt x="2187" y="28433"/>
                  </a:cubicBezTo>
                  <a:cubicBezTo>
                    <a:pt x="1648" y="31131"/>
                    <a:pt x="1335" y="33886"/>
                    <a:pt x="1307" y="36641"/>
                  </a:cubicBezTo>
                  <a:cubicBezTo>
                    <a:pt x="1250" y="37635"/>
                    <a:pt x="1222" y="38657"/>
                    <a:pt x="1193" y="39651"/>
                  </a:cubicBezTo>
                  <a:cubicBezTo>
                    <a:pt x="1137" y="41667"/>
                    <a:pt x="1080" y="43655"/>
                    <a:pt x="995" y="45643"/>
                  </a:cubicBezTo>
                  <a:cubicBezTo>
                    <a:pt x="966" y="46665"/>
                    <a:pt x="938" y="47688"/>
                    <a:pt x="853" y="48682"/>
                  </a:cubicBezTo>
                  <a:cubicBezTo>
                    <a:pt x="654" y="51152"/>
                    <a:pt x="654" y="53623"/>
                    <a:pt x="569" y="56065"/>
                  </a:cubicBezTo>
                  <a:cubicBezTo>
                    <a:pt x="512" y="57287"/>
                    <a:pt x="455" y="58479"/>
                    <a:pt x="398" y="59672"/>
                  </a:cubicBezTo>
                  <a:cubicBezTo>
                    <a:pt x="370" y="61092"/>
                    <a:pt x="313" y="62484"/>
                    <a:pt x="313" y="63875"/>
                  </a:cubicBezTo>
                  <a:cubicBezTo>
                    <a:pt x="313" y="65494"/>
                    <a:pt x="228" y="67113"/>
                    <a:pt x="86" y="68703"/>
                  </a:cubicBezTo>
                  <a:cubicBezTo>
                    <a:pt x="58" y="69328"/>
                    <a:pt x="29" y="69981"/>
                    <a:pt x="29" y="70606"/>
                  </a:cubicBezTo>
                  <a:cubicBezTo>
                    <a:pt x="1" y="71486"/>
                    <a:pt x="114" y="71656"/>
                    <a:pt x="1023" y="72026"/>
                  </a:cubicBezTo>
                  <a:cubicBezTo>
                    <a:pt x="1960" y="72338"/>
                    <a:pt x="2926" y="72508"/>
                    <a:pt x="3920" y="72508"/>
                  </a:cubicBezTo>
                  <a:cubicBezTo>
                    <a:pt x="4033" y="72537"/>
                    <a:pt x="4147" y="72565"/>
                    <a:pt x="4261" y="72565"/>
                  </a:cubicBezTo>
                  <a:cubicBezTo>
                    <a:pt x="4312" y="72576"/>
                    <a:pt x="4364" y="72582"/>
                    <a:pt x="4416" y="72582"/>
                  </a:cubicBezTo>
                  <a:cubicBezTo>
                    <a:pt x="4764" y="72582"/>
                    <a:pt x="5103" y="72343"/>
                    <a:pt x="5226" y="71997"/>
                  </a:cubicBezTo>
                  <a:cubicBezTo>
                    <a:pt x="5368" y="71656"/>
                    <a:pt x="5482" y="71344"/>
                    <a:pt x="5595" y="71003"/>
                  </a:cubicBezTo>
                  <a:cubicBezTo>
                    <a:pt x="5709" y="70549"/>
                    <a:pt x="5822" y="70094"/>
                    <a:pt x="5936" y="69640"/>
                  </a:cubicBezTo>
                  <a:cubicBezTo>
                    <a:pt x="6135" y="68845"/>
                    <a:pt x="6390" y="68078"/>
                    <a:pt x="6703" y="67311"/>
                  </a:cubicBezTo>
                  <a:cubicBezTo>
                    <a:pt x="7839" y="64386"/>
                    <a:pt x="8833" y="61376"/>
                    <a:pt x="9600" y="58337"/>
                  </a:cubicBezTo>
                  <a:cubicBezTo>
                    <a:pt x="10764" y="54106"/>
                    <a:pt x="11985" y="49903"/>
                    <a:pt x="13689" y="45870"/>
                  </a:cubicBezTo>
                  <a:cubicBezTo>
                    <a:pt x="14939" y="42832"/>
                    <a:pt x="15989" y="39764"/>
                    <a:pt x="16898" y="36641"/>
                  </a:cubicBezTo>
                  <a:cubicBezTo>
                    <a:pt x="17636" y="34056"/>
                    <a:pt x="18034" y="31387"/>
                    <a:pt x="18062" y="28689"/>
                  </a:cubicBezTo>
                  <a:cubicBezTo>
                    <a:pt x="18148" y="24429"/>
                    <a:pt x="17920" y="20169"/>
                    <a:pt x="17409" y="15909"/>
                  </a:cubicBezTo>
                  <a:cubicBezTo>
                    <a:pt x="17125" y="13609"/>
                    <a:pt x="16784" y="11309"/>
                    <a:pt x="16415" y="9008"/>
                  </a:cubicBezTo>
                  <a:cubicBezTo>
                    <a:pt x="16103" y="6822"/>
                    <a:pt x="15904" y="4607"/>
                    <a:pt x="15762" y="2392"/>
                  </a:cubicBezTo>
                  <a:cubicBezTo>
                    <a:pt x="15705" y="1909"/>
                    <a:pt x="15734" y="1426"/>
                    <a:pt x="15705" y="915"/>
                  </a:cubicBezTo>
                  <a:cubicBezTo>
                    <a:pt x="15705" y="744"/>
                    <a:pt x="15677" y="546"/>
                    <a:pt x="15620" y="375"/>
                  </a:cubicBezTo>
                  <a:cubicBezTo>
                    <a:pt x="15592" y="176"/>
                    <a:pt x="15421" y="6"/>
                    <a:pt x="15223" y="6"/>
                  </a:cubicBezTo>
                  <a:cubicBezTo>
                    <a:pt x="15197" y="2"/>
                    <a:pt x="15172" y="1"/>
                    <a:pt x="15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7950450" y="2097840"/>
              <a:ext cx="453700" cy="1738157"/>
            </a:xfrm>
            <a:custGeom>
              <a:avLst/>
              <a:gdLst/>
              <a:ahLst/>
              <a:cxnLst/>
              <a:rect l="l" t="t" r="r" b="b"/>
              <a:pathLst>
                <a:path w="18148" h="72582" extrusionOk="0">
                  <a:moveTo>
                    <a:pt x="15147" y="0"/>
                  </a:moveTo>
                  <a:cubicBezTo>
                    <a:pt x="14975" y="0"/>
                    <a:pt x="14811" y="84"/>
                    <a:pt x="14711" y="233"/>
                  </a:cubicBezTo>
                  <a:cubicBezTo>
                    <a:pt x="14655" y="375"/>
                    <a:pt x="14569" y="545"/>
                    <a:pt x="14541" y="687"/>
                  </a:cubicBezTo>
                  <a:cubicBezTo>
                    <a:pt x="13348" y="3953"/>
                    <a:pt x="11758" y="7077"/>
                    <a:pt x="9798" y="9945"/>
                  </a:cubicBezTo>
                  <a:cubicBezTo>
                    <a:pt x="7583" y="13268"/>
                    <a:pt x="5794" y="16875"/>
                    <a:pt x="4459" y="20652"/>
                  </a:cubicBezTo>
                  <a:cubicBezTo>
                    <a:pt x="3522" y="23179"/>
                    <a:pt x="2784" y="25792"/>
                    <a:pt x="2187" y="28461"/>
                  </a:cubicBezTo>
                  <a:cubicBezTo>
                    <a:pt x="1648" y="31131"/>
                    <a:pt x="1364" y="33857"/>
                    <a:pt x="1307" y="36612"/>
                  </a:cubicBezTo>
                  <a:cubicBezTo>
                    <a:pt x="1279" y="37634"/>
                    <a:pt x="1222" y="38628"/>
                    <a:pt x="1193" y="39650"/>
                  </a:cubicBezTo>
                  <a:cubicBezTo>
                    <a:pt x="1137" y="41638"/>
                    <a:pt x="1080" y="43655"/>
                    <a:pt x="1023" y="45643"/>
                  </a:cubicBezTo>
                  <a:cubicBezTo>
                    <a:pt x="966" y="46665"/>
                    <a:pt x="938" y="47659"/>
                    <a:pt x="853" y="48681"/>
                  </a:cubicBezTo>
                  <a:cubicBezTo>
                    <a:pt x="682" y="51124"/>
                    <a:pt x="682" y="53594"/>
                    <a:pt x="569" y="56065"/>
                  </a:cubicBezTo>
                  <a:cubicBezTo>
                    <a:pt x="540" y="57258"/>
                    <a:pt x="455" y="58451"/>
                    <a:pt x="427" y="59672"/>
                  </a:cubicBezTo>
                  <a:cubicBezTo>
                    <a:pt x="370" y="61063"/>
                    <a:pt x="342" y="62455"/>
                    <a:pt x="342" y="63846"/>
                  </a:cubicBezTo>
                  <a:cubicBezTo>
                    <a:pt x="342" y="65465"/>
                    <a:pt x="228" y="67084"/>
                    <a:pt x="114" y="68703"/>
                  </a:cubicBezTo>
                  <a:cubicBezTo>
                    <a:pt x="58" y="69327"/>
                    <a:pt x="58" y="69952"/>
                    <a:pt x="29" y="70577"/>
                  </a:cubicBezTo>
                  <a:cubicBezTo>
                    <a:pt x="1" y="71486"/>
                    <a:pt x="143" y="71656"/>
                    <a:pt x="1023" y="71997"/>
                  </a:cubicBezTo>
                  <a:cubicBezTo>
                    <a:pt x="1193" y="71116"/>
                    <a:pt x="1364" y="70236"/>
                    <a:pt x="1506" y="69327"/>
                  </a:cubicBezTo>
                  <a:cubicBezTo>
                    <a:pt x="1506" y="68930"/>
                    <a:pt x="1563" y="68532"/>
                    <a:pt x="1648" y="68163"/>
                  </a:cubicBezTo>
                  <a:lnTo>
                    <a:pt x="1932" y="65209"/>
                  </a:lnTo>
                  <a:cubicBezTo>
                    <a:pt x="1875" y="64812"/>
                    <a:pt x="1875" y="64414"/>
                    <a:pt x="1989" y="64017"/>
                  </a:cubicBezTo>
                  <a:cubicBezTo>
                    <a:pt x="1932" y="63648"/>
                    <a:pt x="1960" y="63250"/>
                    <a:pt x="2045" y="62881"/>
                  </a:cubicBezTo>
                  <a:cubicBezTo>
                    <a:pt x="2017" y="62455"/>
                    <a:pt x="2045" y="62029"/>
                    <a:pt x="2131" y="61603"/>
                  </a:cubicBezTo>
                  <a:cubicBezTo>
                    <a:pt x="2102" y="61432"/>
                    <a:pt x="2102" y="61262"/>
                    <a:pt x="2102" y="61120"/>
                  </a:cubicBezTo>
                  <a:cubicBezTo>
                    <a:pt x="2159" y="60268"/>
                    <a:pt x="2216" y="59444"/>
                    <a:pt x="2273" y="58621"/>
                  </a:cubicBezTo>
                  <a:cubicBezTo>
                    <a:pt x="2187" y="58195"/>
                    <a:pt x="2216" y="57741"/>
                    <a:pt x="2301" y="57315"/>
                  </a:cubicBezTo>
                  <a:cubicBezTo>
                    <a:pt x="2216" y="56377"/>
                    <a:pt x="2301" y="55469"/>
                    <a:pt x="2301" y="54531"/>
                  </a:cubicBezTo>
                  <a:cubicBezTo>
                    <a:pt x="2244" y="54105"/>
                    <a:pt x="2273" y="53708"/>
                    <a:pt x="2329" y="53310"/>
                  </a:cubicBezTo>
                  <a:cubicBezTo>
                    <a:pt x="2301" y="53254"/>
                    <a:pt x="2273" y="53168"/>
                    <a:pt x="2273" y="53083"/>
                  </a:cubicBezTo>
                  <a:lnTo>
                    <a:pt x="2273" y="50044"/>
                  </a:lnTo>
                  <a:cubicBezTo>
                    <a:pt x="2216" y="49590"/>
                    <a:pt x="2216" y="49164"/>
                    <a:pt x="2244" y="48710"/>
                  </a:cubicBezTo>
                  <a:cubicBezTo>
                    <a:pt x="2187" y="47574"/>
                    <a:pt x="2187" y="46409"/>
                    <a:pt x="2301" y="45273"/>
                  </a:cubicBezTo>
                  <a:cubicBezTo>
                    <a:pt x="2273" y="44876"/>
                    <a:pt x="2301" y="44478"/>
                    <a:pt x="2386" y="44109"/>
                  </a:cubicBezTo>
                  <a:cubicBezTo>
                    <a:pt x="2443" y="43115"/>
                    <a:pt x="2471" y="42121"/>
                    <a:pt x="2528" y="41127"/>
                  </a:cubicBezTo>
                  <a:cubicBezTo>
                    <a:pt x="2585" y="40588"/>
                    <a:pt x="2670" y="40048"/>
                    <a:pt x="2727" y="39508"/>
                  </a:cubicBezTo>
                  <a:cubicBezTo>
                    <a:pt x="2699" y="39111"/>
                    <a:pt x="2755" y="38713"/>
                    <a:pt x="2841" y="38344"/>
                  </a:cubicBezTo>
                  <a:cubicBezTo>
                    <a:pt x="2841" y="37634"/>
                    <a:pt x="2897" y="36924"/>
                    <a:pt x="3011" y="36214"/>
                  </a:cubicBezTo>
                  <a:cubicBezTo>
                    <a:pt x="2954" y="35447"/>
                    <a:pt x="3011" y="34681"/>
                    <a:pt x="3153" y="33942"/>
                  </a:cubicBezTo>
                  <a:cubicBezTo>
                    <a:pt x="3181" y="33005"/>
                    <a:pt x="3295" y="32068"/>
                    <a:pt x="3437" y="31159"/>
                  </a:cubicBezTo>
                  <a:cubicBezTo>
                    <a:pt x="3437" y="30762"/>
                    <a:pt x="3465" y="30364"/>
                    <a:pt x="3551" y="29995"/>
                  </a:cubicBezTo>
                  <a:cubicBezTo>
                    <a:pt x="3607" y="29114"/>
                    <a:pt x="3778" y="28234"/>
                    <a:pt x="4090" y="27439"/>
                  </a:cubicBezTo>
                  <a:cubicBezTo>
                    <a:pt x="4119" y="27013"/>
                    <a:pt x="4232" y="26644"/>
                    <a:pt x="4403" y="26275"/>
                  </a:cubicBezTo>
                  <a:cubicBezTo>
                    <a:pt x="4658" y="25195"/>
                    <a:pt x="4971" y="24145"/>
                    <a:pt x="5340" y="23094"/>
                  </a:cubicBezTo>
                  <a:cubicBezTo>
                    <a:pt x="5453" y="22526"/>
                    <a:pt x="5652" y="21986"/>
                    <a:pt x="5936" y="21504"/>
                  </a:cubicBezTo>
                  <a:cubicBezTo>
                    <a:pt x="6220" y="20566"/>
                    <a:pt x="6618" y="19686"/>
                    <a:pt x="7072" y="18834"/>
                  </a:cubicBezTo>
                  <a:cubicBezTo>
                    <a:pt x="7186" y="18436"/>
                    <a:pt x="7384" y="18067"/>
                    <a:pt x="7612" y="17755"/>
                  </a:cubicBezTo>
                  <a:cubicBezTo>
                    <a:pt x="7725" y="17357"/>
                    <a:pt x="7896" y="16960"/>
                    <a:pt x="8151" y="16647"/>
                  </a:cubicBezTo>
                  <a:cubicBezTo>
                    <a:pt x="8265" y="16278"/>
                    <a:pt x="8435" y="15966"/>
                    <a:pt x="8662" y="15682"/>
                  </a:cubicBezTo>
                  <a:cubicBezTo>
                    <a:pt x="9003" y="14801"/>
                    <a:pt x="9429" y="13978"/>
                    <a:pt x="9940" y="13211"/>
                  </a:cubicBezTo>
                  <a:cubicBezTo>
                    <a:pt x="10054" y="12814"/>
                    <a:pt x="10253" y="12444"/>
                    <a:pt x="10537" y="12132"/>
                  </a:cubicBezTo>
                  <a:cubicBezTo>
                    <a:pt x="10792" y="11507"/>
                    <a:pt x="11133" y="10911"/>
                    <a:pt x="11559" y="10343"/>
                  </a:cubicBezTo>
                  <a:cubicBezTo>
                    <a:pt x="11673" y="9945"/>
                    <a:pt x="11871" y="9576"/>
                    <a:pt x="12155" y="9264"/>
                  </a:cubicBezTo>
                  <a:cubicBezTo>
                    <a:pt x="12383" y="8724"/>
                    <a:pt x="12667" y="8213"/>
                    <a:pt x="13036" y="7730"/>
                  </a:cubicBezTo>
                  <a:cubicBezTo>
                    <a:pt x="13206" y="7333"/>
                    <a:pt x="13462" y="6963"/>
                    <a:pt x="13746" y="6651"/>
                  </a:cubicBezTo>
                  <a:cubicBezTo>
                    <a:pt x="14030" y="6083"/>
                    <a:pt x="14371" y="5543"/>
                    <a:pt x="14768" y="5061"/>
                  </a:cubicBezTo>
                  <a:cubicBezTo>
                    <a:pt x="14882" y="5629"/>
                    <a:pt x="14910" y="6197"/>
                    <a:pt x="14910" y="6793"/>
                  </a:cubicBezTo>
                  <a:cubicBezTo>
                    <a:pt x="15024" y="7162"/>
                    <a:pt x="15081" y="7560"/>
                    <a:pt x="15052" y="7986"/>
                  </a:cubicBezTo>
                  <a:cubicBezTo>
                    <a:pt x="15194" y="8752"/>
                    <a:pt x="15308" y="9548"/>
                    <a:pt x="15336" y="10343"/>
                  </a:cubicBezTo>
                  <a:cubicBezTo>
                    <a:pt x="15478" y="10826"/>
                    <a:pt x="15535" y="11308"/>
                    <a:pt x="15535" y="11820"/>
                  </a:cubicBezTo>
                  <a:cubicBezTo>
                    <a:pt x="15677" y="12274"/>
                    <a:pt x="15734" y="12785"/>
                    <a:pt x="15734" y="13268"/>
                  </a:cubicBezTo>
                  <a:cubicBezTo>
                    <a:pt x="15876" y="13609"/>
                    <a:pt x="15933" y="13949"/>
                    <a:pt x="15904" y="14319"/>
                  </a:cubicBezTo>
                  <a:cubicBezTo>
                    <a:pt x="16131" y="15313"/>
                    <a:pt x="16273" y="16335"/>
                    <a:pt x="16330" y="17357"/>
                  </a:cubicBezTo>
                  <a:cubicBezTo>
                    <a:pt x="16444" y="17755"/>
                    <a:pt x="16500" y="18152"/>
                    <a:pt x="16472" y="18578"/>
                  </a:cubicBezTo>
                  <a:cubicBezTo>
                    <a:pt x="16642" y="19601"/>
                    <a:pt x="16756" y="20652"/>
                    <a:pt x="16728" y="21731"/>
                  </a:cubicBezTo>
                  <a:cubicBezTo>
                    <a:pt x="16813" y="22157"/>
                    <a:pt x="16841" y="22611"/>
                    <a:pt x="16784" y="23066"/>
                  </a:cubicBezTo>
                  <a:cubicBezTo>
                    <a:pt x="16870" y="23662"/>
                    <a:pt x="16898" y="24258"/>
                    <a:pt x="16841" y="24855"/>
                  </a:cubicBezTo>
                  <a:cubicBezTo>
                    <a:pt x="16926" y="25337"/>
                    <a:pt x="16926" y="25849"/>
                    <a:pt x="16813" y="26360"/>
                  </a:cubicBezTo>
                  <a:cubicBezTo>
                    <a:pt x="16870" y="27325"/>
                    <a:pt x="16813" y="28319"/>
                    <a:pt x="16642" y="29285"/>
                  </a:cubicBezTo>
                  <a:cubicBezTo>
                    <a:pt x="16642" y="29654"/>
                    <a:pt x="16614" y="30052"/>
                    <a:pt x="16500" y="30421"/>
                  </a:cubicBezTo>
                  <a:cubicBezTo>
                    <a:pt x="16415" y="31330"/>
                    <a:pt x="16245" y="32210"/>
                    <a:pt x="15989" y="33090"/>
                  </a:cubicBezTo>
                  <a:cubicBezTo>
                    <a:pt x="15989" y="33119"/>
                    <a:pt x="15989" y="33147"/>
                    <a:pt x="15961" y="33176"/>
                  </a:cubicBezTo>
                  <a:cubicBezTo>
                    <a:pt x="15933" y="33573"/>
                    <a:pt x="15876" y="33942"/>
                    <a:pt x="15734" y="34340"/>
                  </a:cubicBezTo>
                  <a:cubicBezTo>
                    <a:pt x="15677" y="34681"/>
                    <a:pt x="15592" y="35021"/>
                    <a:pt x="15507" y="35362"/>
                  </a:cubicBezTo>
                  <a:cubicBezTo>
                    <a:pt x="15336" y="35817"/>
                    <a:pt x="15336" y="36328"/>
                    <a:pt x="15081" y="36725"/>
                  </a:cubicBezTo>
                  <a:cubicBezTo>
                    <a:pt x="14939" y="37577"/>
                    <a:pt x="14683" y="38373"/>
                    <a:pt x="14342" y="39168"/>
                  </a:cubicBezTo>
                  <a:cubicBezTo>
                    <a:pt x="14172" y="39934"/>
                    <a:pt x="13916" y="40673"/>
                    <a:pt x="13604" y="41383"/>
                  </a:cubicBezTo>
                  <a:cubicBezTo>
                    <a:pt x="13547" y="41866"/>
                    <a:pt x="13405" y="42292"/>
                    <a:pt x="13178" y="42689"/>
                  </a:cubicBezTo>
                  <a:cubicBezTo>
                    <a:pt x="12837" y="43825"/>
                    <a:pt x="12411" y="44933"/>
                    <a:pt x="11985" y="46012"/>
                  </a:cubicBezTo>
                  <a:cubicBezTo>
                    <a:pt x="11900" y="46381"/>
                    <a:pt x="11786" y="46750"/>
                    <a:pt x="11587" y="47063"/>
                  </a:cubicBezTo>
                  <a:cubicBezTo>
                    <a:pt x="11332" y="47915"/>
                    <a:pt x="11048" y="48766"/>
                    <a:pt x="10764" y="49590"/>
                  </a:cubicBezTo>
                  <a:cubicBezTo>
                    <a:pt x="10707" y="49874"/>
                    <a:pt x="10622" y="50158"/>
                    <a:pt x="10452" y="50414"/>
                  </a:cubicBezTo>
                  <a:cubicBezTo>
                    <a:pt x="10395" y="50840"/>
                    <a:pt x="10253" y="51237"/>
                    <a:pt x="10054" y="51606"/>
                  </a:cubicBezTo>
                  <a:cubicBezTo>
                    <a:pt x="9798" y="52515"/>
                    <a:pt x="9543" y="53424"/>
                    <a:pt x="9287" y="54304"/>
                  </a:cubicBezTo>
                  <a:cubicBezTo>
                    <a:pt x="9230" y="54645"/>
                    <a:pt x="9117" y="54957"/>
                    <a:pt x="8946" y="55213"/>
                  </a:cubicBezTo>
                  <a:cubicBezTo>
                    <a:pt x="8890" y="55611"/>
                    <a:pt x="8776" y="56008"/>
                    <a:pt x="8634" y="56349"/>
                  </a:cubicBezTo>
                  <a:cubicBezTo>
                    <a:pt x="8435" y="57229"/>
                    <a:pt x="8180" y="58081"/>
                    <a:pt x="7867" y="58933"/>
                  </a:cubicBezTo>
                  <a:cubicBezTo>
                    <a:pt x="7810" y="59331"/>
                    <a:pt x="7697" y="59700"/>
                    <a:pt x="7526" y="60069"/>
                  </a:cubicBezTo>
                  <a:cubicBezTo>
                    <a:pt x="7328" y="61006"/>
                    <a:pt x="7044" y="61915"/>
                    <a:pt x="6731" y="62824"/>
                  </a:cubicBezTo>
                  <a:cubicBezTo>
                    <a:pt x="6703" y="63165"/>
                    <a:pt x="6589" y="63477"/>
                    <a:pt x="6447" y="63761"/>
                  </a:cubicBezTo>
                  <a:cubicBezTo>
                    <a:pt x="6334" y="64414"/>
                    <a:pt x="6135" y="65067"/>
                    <a:pt x="5851" y="65664"/>
                  </a:cubicBezTo>
                  <a:cubicBezTo>
                    <a:pt x="5822" y="66061"/>
                    <a:pt x="5709" y="66431"/>
                    <a:pt x="5539" y="66771"/>
                  </a:cubicBezTo>
                  <a:cubicBezTo>
                    <a:pt x="5397" y="67396"/>
                    <a:pt x="5198" y="67993"/>
                    <a:pt x="4942" y="68561"/>
                  </a:cubicBezTo>
                  <a:cubicBezTo>
                    <a:pt x="4885" y="68958"/>
                    <a:pt x="4772" y="69327"/>
                    <a:pt x="4601" y="69668"/>
                  </a:cubicBezTo>
                  <a:cubicBezTo>
                    <a:pt x="4573" y="69952"/>
                    <a:pt x="4516" y="70208"/>
                    <a:pt x="4431" y="70463"/>
                  </a:cubicBezTo>
                  <a:cubicBezTo>
                    <a:pt x="4204" y="71145"/>
                    <a:pt x="4033" y="71826"/>
                    <a:pt x="3920" y="72508"/>
                  </a:cubicBezTo>
                  <a:cubicBezTo>
                    <a:pt x="4033" y="72536"/>
                    <a:pt x="4147" y="72565"/>
                    <a:pt x="4261" y="72565"/>
                  </a:cubicBezTo>
                  <a:cubicBezTo>
                    <a:pt x="4312" y="72576"/>
                    <a:pt x="4364" y="72581"/>
                    <a:pt x="4416" y="72581"/>
                  </a:cubicBezTo>
                  <a:cubicBezTo>
                    <a:pt x="4764" y="72581"/>
                    <a:pt x="5103" y="72343"/>
                    <a:pt x="5226" y="71997"/>
                  </a:cubicBezTo>
                  <a:cubicBezTo>
                    <a:pt x="5368" y="71656"/>
                    <a:pt x="5482" y="71344"/>
                    <a:pt x="5595" y="71003"/>
                  </a:cubicBezTo>
                  <a:cubicBezTo>
                    <a:pt x="5709" y="70548"/>
                    <a:pt x="5822" y="70094"/>
                    <a:pt x="5936" y="69640"/>
                  </a:cubicBezTo>
                  <a:cubicBezTo>
                    <a:pt x="6135" y="68845"/>
                    <a:pt x="6390" y="68078"/>
                    <a:pt x="6703" y="67311"/>
                  </a:cubicBezTo>
                  <a:cubicBezTo>
                    <a:pt x="7839" y="64386"/>
                    <a:pt x="8833" y="61376"/>
                    <a:pt x="9600" y="58337"/>
                  </a:cubicBezTo>
                  <a:cubicBezTo>
                    <a:pt x="10764" y="54105"/>
                    <a:pt x="11985" y="49902"/>
                    <a:pt x="13689" y="45870"/>
                  </a:cubicBezTo>
                  <a:cubicBezTo>
                    <a:pt x="14939" y="42831"/>
                    <a:pt x="15989" y="39764"/>
                    <a:pt x="16898" y="36640"/>
                  </a:cubicBezTo>
                  <a:cubicBezTo>
                    <a:pt x="17636" y="34056"/>
                    <a:pt x="18034" y="31386"/>
                    <a:pt x="18062" y="28688"/>
                  </a:cubicBezTo>
                  <a:cubicBezTo>
                    <a:pt x="18148" y="24429"/>
                    <a:pt x="17920" y="20169"/>
                    <a:pt x="17409" y="15909"/>
                  </a:cubicBezTo>
                  <a:cubicBezTo>
                    <a:pt x="17125" y="13609"/>
                    <a:pt x="16756" y="11308"/>
                    <a:pt x="16415" y="9008"/>
                  </a:cubicBezTo>
                  <a:cubicBezTo>
                    <a:pt x="16103" y="6821"/>
                    <a:pt x="15904" y="4606"/>
                    <a:pt x="15762" y="2391"/>
                  </a:cubicBezTo>
                  <a:cubicBezTo>
                    <a:pt x="15734" y="1908"/>
                    <a:pt x="15734" y="1426"/>
                    <a:pt x="15705" y="914"/>
                  </a:cubicBezTo>
                  <a:cubicBezTo>
                    <a:pt x="15705" y="744"/>
                    <a:pt x="15677" y="545"/>
                    <a:pt x="15620" y="375"/>
                  </a:cubicBezTo>
                  <a:cubicBezTo>
                    <a:pt x="15592" y="176"/>
                    <a:pt x="15421" y="6"/>
                    <a:pt x="15223" y="6"/>
                  </a:cubicBezTo>
                  <a:cubicBezTo>
                    <a:pt x="15197" y="2"/>
                    <a:pt x="15172" y="0"/>
                    <a:pt x="15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7988075" y="2257074"/>
              <a:ext cx="385550" cy="1509148"/>
            </a:xfrm>
            <a:custGeom>
              <a:avLst/>
              <a:gdLst/>
              <a:ahLst/>
              <a:cxnLst/>
              <a:rect l="l" t="t" r="r" b="b"/>
              <a:pathLst>
                <a:path w="15422" h="63019" extrusionOk="0">
                  <a:moveTo>
                    <a:pt x="12269" y="1"/>
                  </a:moveTo>
                  <a:cubicBezTo>
                    <a:pt x="11957" y="313"/>
                    <a:pt x="11730" y="683"/>
                    <a:pt x="11559" y="1080"/>
                  </a:cubicBezTo>
                  <a:lnTo>
                    <a:pt x="13576" y="1336"/>
                  </a:lnTo>
                  <a:cubicBezTo>
                    <a:pt x="13576" y="910"/>
                    <a:pt x="13547" y="512"/>
                    <a:pt x="13405" y="143"/>
                  </a:cubicBezTo>
                  <a:lnTo>
                    <a:pt x="12269" y="1"/>
                  </a:lnTo>
                  <a:close/>
                  <a:moveTo>
                    <a:pt x="10679" y="2614"/>
                  </a:moveTo>
                  <a:cubicBezTo>
                    <a:pt x="10395" y="2926"/>
                    <a:pt x="10196" y="3295"/>
                    <a:pt x="10054" y="3693"/>
                  </a:cubicBezTo>
                  <a:cubicBezTo>
                    <a:pt x="10991" y="4005"/>
                    <a:pt x="11928" y="4289"/>
                    <a:pt x="12866" y="4602"/>
                  </a:cubicBezTo>
                  <a:cubicBezTo>
                    <a:pt x="13263" y="4772"/>
                    <a:pt x="13661" y="4942"/>
                    <a:pt x="14030" y="5170"/>
                  </a:cubicBezTo>
                  <a:cubicBezTo>
                    <a:pt x="14058" y="4658"/>
                    <a:pt x="13973" y="4176"/>
                    <a:pt x="13860" y="3693"/>
                  </a:cubicBezTo>
                  <a:cubicBezTo>
                    <a:pt x="13008" y="3324"/>
                    <a:pt x="12156" y="3040"/>
                    <a:pt x="11275" y="2784"/>
                  </a:cubicBezTo>
                  <a:lnTo>
                    <a:pt x="10679" y="2614"/>
                  </a:lnTo>
                  <a:close/>
                  <a:moveTo>
                    <a:pt x="9032" y="5454"/>
                  </a:moveTo>
                  <a:cubicBezTo>
                    <a:pt x="8776" y="5766"/>
                    <a:pt x="8549" y="6135"/>
                    <a:pt x="8435" y="6533"/>
                  </a:cubicBezTo>
                  <a:cubicBezTo>
                    <a:pt x="9032" y="6703"/>
                    <a:pt x="9600" y="6930"/>
                    <a:pt x="10139" y="7299"/>
                  </a:cubicBezTo>
                  <a:cubicBezTo>
                    <a:pt x="10754" y="7716"/>
                    <a:pt x="11492" y="7938"/>
                    <a:pt x="12250" y="7938"/>
                  </a:cubicBezTo>
                  <a:cubicBezTo>
                    <a:pt x="12577" y="7938"/>
                    <a:pt x="12909" y="7896"/>
                    <a:pt x="13235" y="7811"/>
                  </a:cubicBezTo>
                  <a:cubicBezTo>
                    <a:pt x="13541" y="7717"/>
                    <a:pt x="13866" y="7661"/>
                    <a:pt x="14211" y="7661"/>
                  </a:cubicBezTo>
                  <a:cubicBezTo>
                    <a:pt x="14282" y="7661"/>
                    <a:pt x="14354" y="7664"/>
                    <a:pt x="14428" y="7669"/>
                  </a:cubicBezTo>
                  <a:cubicBezTo>
                    <a:pt x="14428" y="7299"/>
                    <a:pt x="14371" y="6959"/>
                    <a:pt x="14229" y="6618"/>
                  </a:cubicBezTo>
                  <a:cubicBezTo>
                    <a:pt x="14158" y="6613"/>
                    <a:pt x="14088" y="6611"/>
                    <a:pt x="14017" y="6611"/>
                  </a:cubicBezTo>
                  <a:cubicBezTo>
                    <a:pt x="13690" y="6611"/>
                    <a:pt x="13363" y="6661"/>
                    <a:pt x="13036" y="6731"/>
                  </a:cubicBezTo>
                  <a:cubicBezTo>
                    <a:pt x="12853" y="6787"/>
                    <a:pt x="12657" y="6818"/>
                    <a:pt x="12466" y="6818"/>
                  </a:cubicBezTo>
                  <a:cubicBezTo>
                    <a:pt x="12360" y="6818"/>
                    <a:pt x="12256" y="6808"/>
                    <a:pt x="12156" y="6788"/>
                  </a:cubicBezTo>
                  <a:cubicBezTo>
                    <a:pt x="11701" y="6760"/>
                    <a:pt x="11304" y="6646"/>
                    <a:pt x="10906" y="6419"/>
                  </a:cubicBezTo>
                  <a:cubicBezTo>
                    <a:pt x="10310" y="6050"/>
                    <a:pt x="9685" y="5738"/>
                    <a:pt x="9032" y="5454"/>
                  </a:cubicBezTo>
                  <a:close/>
                  <a:moveTo>
                    <a:pt x="7186" y="9003"/>
                  </a:moveTo>
                  <a:cubicBezTo>
                    <a:pt x="6959" y="9287"/>
                    <a:pt x="6760" y="9628"/>
                    <a:pt x="6675" y="9969"/>
                  </a:cubicBezTo>
                  <a:lnTo>
                    <a:pt x="7640" y="10395"/>
                  </a:lnTo>
                  <a:cubicBezTo>
                    <a:pt x="8691" y="10849"/>
                    <a:pt x="9798" y="11162"/>
                    <a:pt x="10934" y="11275"/>
                  </a:cubicBezTo>
                  <a:cubicBezTo>
                    <a:pt x="11190" y="11304"/>
                    <a:pt x="11417" y="11332"/>
                    <a:pt x="11673" y="11361"/>
                  </a:cubicBezTo>
                  <a:cubicBezTo>
                    <a:pt x="12780" y="11446"/>
                    <a:pt x="13888" y="11616"/>
                    <a:pt x="14967" y="11928"/>
                  </a:cubicBezTo>
                  <a:cubicBezTo>
                    <a:pt x="14995" y="11502"/>
                    <a:pt x="14967" y="11105"/>
                    <a:pt x="14825" y="10707"/>
                  </a:cubicBezTo>
                  <a:cubicBezTo>
                    <a:pt x="13462" y="10310"/>
                    <a:pt x="12042" y="10281"/>
                    <a:pt x="10650" y="10083"/>
                  </a:cubicBezTo>
                  <a:cubicBezTo>
                    <a:pt x="9798" y="9969"/>
                    <a:pt x="8947" y="9713"/>
                    <a:pt x="8180" y="9373"/>
                  </a:cubicBezTo>
                  <a:cubicBezTo>
                    <a:pt x="7839" y="9231"/>
                    <a:pt x="7498" y="9117"/>
                    <a:pt x="7186" y="9003"/>
                  </a:cubicBezTo>
                  <a:close/>
                  <a:moveTo>
                    <a:pt x="6135" y="11077"/>
                  </a:moveTo>
                  <a:cubicBezTo>
                    <a:pt x="5879" y="11417"/>
                    <a:pt x="5681" y="11786"/>
                    <a:pt x="5567" y="12184"/>
                  </a:cubicBezTo>
                  <a:cubicBezTo>
                    <a:pt x="5737" y="12212"/>
                    <a:pt x="5851" y="12326"/>
                    <a:pt x="5965" y="12440"/>
                  </a:cubicBezTo>
                  <a:cubicBezTo>
                    <a:pt x="6192" y="12667"/>
                    <a:pt x="6391" y="12866"/>
                    <a:pt x="6646" y="13036"/>
                  </a:cubicBezTo>
                  <a:cubicBezTo>
                    <a:pt x="7015" y="13348"/>
                    <a:pt x="7498" y="13547"/>
                    <a:pt x="7981" y="13604"/>
                  </a:cubicBezTo>
                  <a:cubicBezTo>
                    <a:pt x="8606" y="13647"/>
                    <a:pt x="9216" y="13756"/>
                    <a:pt x="9833" y="13756"/>
                  </a:cubicBezTo>
                  <a:cubicBezTo>
                    <a:pt x="10029" y="13756"/>
                    <a:pt x="10225" y="13745"/>
                    <a:pt x="10423" y="13718"/>
                  </a:cubicBezTo>
                  <a:cubicBezTo>
                    <a:pt x="10468" y="13715"/>
                    <a:pt x="10513" y="13714"/>
                    <a:pt x="10558" y="13714"/>
                  </a:cubicBezTo>
                  <a:cubicBezTo>
                    <a:pt x="11052" y="13714"/>
                    <a:pt x="11543" y="13857"/>
                    <a:pt x="11985" y="14144"/>
                  </a:cubicBezTo>
                  <a:cubicBezTo>
                    <a:pt x="12553" y="14456"/>
                    <a:pt x="13093" y="14882"/>
                    <a:pt x="13576" y="15393"/>
                  </a:cubicBezTo>
                  <a:cubicBezTo>
                    <a:pt x="14002" y="15904"/>
                    <a:pt x="14626" y="16274"/>
                    <a:pt x="15279" y="16416"/>
                  </a:cubicBezTo>
                  <a:cubicBezTo>
                    <a:pt x="15336" y="15961"/>
                    <a:pt x="15308" y="15507"/>
                    <a:pt x="15251" y="15081"/>
                  </a:cubicBezTo>
                  <a:lnTo>
                    <a:pt x="15251" y="15052"/>
                  </a:lnTo>
                  <a:cubicBezTo>
                    <a:pt x="14882" y="14967"/>
                    <a:pt x="14541" y="14740"/>
                    <a:pt x="14314" y="14428"/>
                  </a:cubicBezTo>
                  <a:cubicBezTo>
                    <a:pt x="13803" y="13945"/>
                    <a:pt x="13263" y="13519"/>
                    <a:pt x="12638" y="13150"/>
                  </a:cubicBezTo>
                  <a:cubicBezTo>
                    <a:pt x="11987" y="12739"/>
                    <a:pt x="11232" y="12534"/>
                    <a:pt x="10463" y="12534"/>
                  </a:cubicBezTo>
                  <a:cubicBezTo>
                    <a:pt x="10327" y="12534"/>
                    <a:pt x="10190" y="12540"/>
                    <a:pt x="10054" y="12553"/>
                  </a:cubicBezTo>
                  <a:cubicBezTo>
                    <a:pt x="9893" y="12560"/>
                    <a:pt x="9732" y="12563"/>
                    <a:pt x="9572" y="12563"/>
                  </a:cubicBezTo>
                  <a:cubicBezTo>
                    <a:pt x="9052" y="12563"/>
                    <a:pt x="8537" y="12526"/>
                    <a:pt x="8038" y="12440"/>
                  </a:cubicBezTo>
                  <a:cubicBezTo>
                    <a:pt x="7697" y="12383"/>
                    <a:pt x="7413" y="12212"/>
                    <a:pt x="7186" y="11985"/>
                  </a:cubicBezTo>
                  <a:cubicBezTo>
                    <a:pt x="6817" y="11730"/>
                    <a:pt x="6476" y="11389"/>
                    <a:pt x="6135" y="11077"/>
                  </a:cubicBezTo>
                  <a:close/>
                  <a:moveTo>
                    <a:pt x="4431" y="14882"/>
                  </a:moveTo>
                  <a:cubicBezTo>
                    <a:pt x="4176" y="15365"/>
                    <a:pt x="3977" y="15904"/>
                    <a:pt x="3863" y="16444"/>
                  </a:cubicBezTo>
                  <a:cubicBezTo>
                    <a:pt x="4289" y="16728"/>
                    <a:pt x="4800" y="16728"/>
                    <a:pt x="5255" y="16898"/>
                  </a:cubicBezTo>
                  <a:cubicBezTo>
                    <a:pt x="5652" y="17040"/>
                    <a:pt x="6107" y="17097"/>
                    <a:pt x="6504" y="17239"/>
                  </a:cubicBezTo>
                  <a:cubicBezTo>
                    <a:pt x="7498" y="17523"/>
                    <a:pt x="8521" y="17779"/>
                    <a:pt x="9515" y="18006"/>
                  </a:cubicBezTo>
                  <a:cubicBezTo>
                    <a:pt x="10082" y="18176"/>
                    <a:pt x="10679" y="18261"/>
                    <a:pt x="11275" y="18403"/>
                  </a:cubicBezTo>
                  <a:cubicBezTo>
                    <a:pt x="11758" y="18517"/>
                    <a:pt x="12212" y="18659"/>
                    <a:pt x="12695" y="18773"/>
                  </a:cubicBezTo>
                  <a:cubicBezTo>
                    <a:pt x="13519" y="18971"/>
                    <a:pt x="14314" y="19255"/>
                    <a:pt x="15081" y="19625"/>
                  </a:cubicBezTo>
                  <a:cubicBezTo>
                    <a:pt x="15137" y="19653"/>
                    <a:pt x="15223" y="19681"/>
                    <a:pt x="15308" y="19681"/>
                  </a:cubicBezTo>
                  <a:cubicBezTo>
                    <a:pt x="15421" y="19199"/>
                    <a:pt x="15421" y="18687"/>
                    <a:pt x="15336" y="18205"/>
                  </a:cubicBezTo>
                  <a:cubicBezTo>
                    <a:pt x="15081" y="18176"/>
                    <a:pt x="14854" y="18091"/>
                    <a:pt x="14655" y="17949"/>
                  </a:cubicBezTo>
                  <a:cubicBezTo>
                    <a:pt x="13632" y="17466"/>
                    <a:pt x="12610" y="17069"/>
                    <a:pt x="11531" y="16728"/>
                  </a:cubicBezTo>
                  <a:cubicBezTo>
                    <a:pt x="11020" y="16557"/>
                    <a:pt x="10480" y="16444"/>
                    <a:pt x="9969" y="16302"/>
                  </a:cubicBezTo>
                  <a:cubicBezTo>
                    <a:pt x="9429" y="16132"/>
                    <a:pt x="8805" y="15990"/>
                    <a:pt x="8237" y="15819"/>
                  </a:cubicBezTo>
                  <a:cubicBezTo>
                    <a:pt x="7782" y="15706"/>
                    <a:pt x="7328" y="15592"/>
                    <a:pt x="6873" y="15507"/>
                  </a:cubicBezTo>
                  <a:cubicBezTo>
                    <a:pt x="6050" y="15336"/>
                    <a:pt x="5255" y="15081"/>
                    <a:pt x="4431" y="14882"/>
                  </a:cubicBezTo>
                  <a:close/>
                  <a:moveTo>
                    <a:pt x="2898" y="19625"/>
                  </a:moveTo>
                  <a:cubicBezTo>
                    <a:pt x="2727" y="19994"/>
                    <a:pt x="2614" y="20363"/>
                    <a:pt x="2585" y="20789"/>
                  </a:cubicBezTo>
                  <a:cubicBezTo>
                    <a:pt x="2841" y="20874"/>
                    <a:pt x="3125" y="20959"/>
                    <a:pt x="3352" y="21073"/>
                  </a:cubicBezTo>
                  <a:cubicBezTo>
                    <a:pt x="3961" y="21370"/>
                    <a:pt x="4622" y="21520"/>
                    <a:pt x="5287" y="21520"/>
                  </a:cubicBezTo>
                  <a:cubicBezTo>
                    <a:pt x="5831" y="21520"/>
                    <a:pt x="6378" y="21419"/>
                    <a:pt x="6902" y="21215"/>
                  </a:cubicBezTo>
                  <a:cubicBezTo>
                    <a:pt x="7243" y="21101"/>
                    <a:pt x="7583" y="21016"/>
                    <a:pt x="7924" y="20931"/>
                  </a:cubicBezTo>
                  <a:cubicBezTo>
                    <a:pt x="7997" y="20904"/>
                    <a:pt x="8073" y="20891"/>
                    <a:pt x="8150" y="20891"/>
                  </a:cubicBezTo>
                  <a:cubicBezTo>
                    <a:pt x="8312" y="20891"/>
                    <a:pt x="8480" y="20948"/>
                    <a:pt x="8634" y="21045"/>
                  </a:cubicBezTo>
                  <a:cubicBezTo>
                    <a:pt x="9032" y="21300"/>
                    <a:pt x="9429" y="21613"/>
                    <a:pt x="9770" y="21953"/>
                  </a:cubicBezTo>
                  <a:cubicBezTo>
                    <a:pt x="10168" y="22294"/>
                    <a:pt x="10537" y="22663"/>
                    <a:pt x="10934" y="23004"/>
                  </a:cubicBezTo>
                  <a:cubicBezTo>
                    <a:pt x="11360" y="23373"/>
                    <a:pt x="11900" y="23600"/>
                    <a:pt x="12468" y="23657"/>
                  </a:cubicBezTo>
                  <a:cubicBezTo>
                    <a:pt x="12765" y="23704"/>
                    <a:pt x="13062" y="23725"/>
                    <a:pt x="13359" y="23725"/>
                  </a:cubicBezTo>
                  <a:cubicBezTo>
                    <a:pt x="13602" y="23725"/>
                    <a:pt x="13844" y="23711"/>
                    <a:pt x="14087" y="23686"/>
                  </a:cubicBezTo>
                  <a:cubicBezTo>
                    <a:pt x="14399" y="23686"/>
                    <a:pt x="14712" y="23686"/>
                    <a:pt x="14995" y="23742"/>
                  </a:cubicBezTo>
                  <a:cubicBezTo>
                    <a:pt x="15081" y="23373"/>
                    <a:pt x="15137" y="23004"/>
                    <a:pt x="15137" y="22635"/>
                  </a:cubicBezTo>
                  <a:cubicBezTo>
                    <a:pt x="14771" y="22580"/>
                    <a:pt x="14404" y="22549"/>
                    <a:pt x="14037" y="22549"/>
                  </a:cubicBezTo>
                  <a:cubicBezTo>
                    <a:pt x="13836" y="22549"/>
                    <a:pt x="13635" y="22558"/>
                    <a:pt x="13434" y="22578"/>
                  </a:cubicBezTo>
                  <a:cubicBezTo>
                    <a:pt x="13339" y="22590"/>
                    <a:pt x="13245" y="22596"/>
                    <a:pt x="13150" y="22596"/>
                  </a:cubicBezTo>
                  <a:cubicBezTo>
                    <a:pt x="12560" y="22596"/>
                    <a:pt x="11975" y="22369"/>
                    <a:pt x="11559" y="21953"/>
                  </a:cubicBezTo>
                  <a:cubicBezTo>
                    <a:pt x="11190" y="21584"/>
                    <a:pt x="10792" y="21243"/>
                    <a:pt x="10423" y="20874"/>
                  </a:cubicBezTo>
                  <a:cubicBezTo>
                    <a:pt x="10139" y="20647"/>
                    <a:pt x="9884" y="20420"/>
                    <a:pt x="9600" y="20193"/>
                  </a:cubicBezTo>
                  <a:cubicBezTo>
                    <a:pt x="9178" y="19877"/>
                    <a:pt x="8663" y="19701"/>
                    <a:pt x="8147" y="19701"/>
                  </a:cubicBezTo>
                  <a:cubicBezTo>
                    <a:pt x="7968" y="19701"/>
                    <a:pt x="7788" y="19723"/>
                    <a:pt x="7612" y="19767"/>
                  </a:cubicBezTo>
                  <a:cubicBezTo>
                    <a:pt x="7385" y="19823"/>
                    <a:pt x="7186" y="19880"/>
                    <a:pt x="6959" y="19937"/>
                  </a:cubicBezTo>
                  <a:cubicBezTo>
                    <a:pt x="6845" y="19994"/>
                    <a:pt x="6703" y="20051"/>
                    <a:pt x="6589" y="20079"/>
                  </a:cubicBezTo>
                  <a:cubicBezTo>
                    <a:pt x="6168" y="20258"/>
                    <a:pt x="5728" y="20345"/>
                    <a:pt x="5293" y="20345"/>
                  </a:cubicBezTo>
                  <a:cubicBezTo>
                    <a:pt x="4761" y="20345"/>
                    <a:pt x="4234" y="20215"/>
                    <a:pt x="3750" y="19965"/>
                  </a:cubicBezTo>
                  <a:cubicBezTo>
                    <a:pt x="3494" y="19795"/>
                    <a:pt x="3210" y="19681"/>
                    <a:pt x="2898" y="19625"/>
                  </a:cubicBezTo>
                  <a:close/>
                  <a:moveTo>
                    <a:pt x="2074" y="23345"/>
                  </a:moveTo>
                  <a:cubicBezTo>
                    <a:pt x="1960" y="23742"/>
                    <a:pt x="1932" y="24140"/>
                    <a:pt x="1932" y="24538"/>
                  </a:cubicBezTo>
                  <a:cubicBezTo>
                    <a:pt x="2528" y="24708"/>
                    <a:pt x="3125" y="24907"/>
                    <a:pt x="3750" y="25020"/>
                  </a:cubicBezTo>
                  <a:cubicBezTo>
                    <a:pt x="4829" y="25276"/>
                    <a:pt x="5879" y="25617"/>
                    <a:pt x="6902" y="26100"/>
                  </a:cubicBezTo>
                  <a:cubicBezTo>
                    <a:pt x="7612" y="26412"/>
                    <a:pt x="8379" y="26668"/>
                    <a:pt x="9117" y="26923"/>
                  </a:cubicBezTo>
                  <a:cubicBezTo>
                    <a:pt x="9373" y="26980"/>
                    <a:pt x="9628" y="27008"/>
                    <a:pt x="9912" y="27037"/>
                  </a:cubicBezTo>
                  <a:cubicBezTo>
                    <a:pt x="10480" y="27093"/>
                    <a:pt x="11048" y="27150"/>
                    <a:pt x="11616" y="27207"/>
                  </a:cubicBezTo>
                  <a:cubicBezTo>
                    <a:pt x="11730" y="27235"/>
                    <a:pt x="11843" y="27235"/>
                    <a:pt x="11957" y="27235"/>
                  </a:cubicBezTo>
                  <a:cubicBezTo>
                    <a:pt x="12119" y="27196"/>
                    <a:pt x="12278" y="27179"/>
                    <a:pt x="12432" y="27179"/>
                  </a:cubicBezTo>
                  <a:cubicBezTo>
                    <a:pt x="13062" y="27179"/>
                    <a:pt x="13636" y="27462"/>
                    <a:pt x="14229" y="27690"/>
                  </a:cubicBezTo>
                  <a:cubicBezTo>
                    <a:pt x="14371" y="27321"/>
                    <a:pt x="14428" y="26923"/>
                    <a:pt x="14456" y="26526"/>
                  </a:cubicBezTo>
                  <a:cubicBezTo>
                    <a:pt x="13771" y="26272"/>
                    <a:pt x="13086" y="25973"/>
                    <a:pt x="12360" y="25973"/>
                  </a:cubicBezTo>
                  <a:cubicBezTo>
                    <a:pt x="12273" y="25973"/>
                    <a:pt x="12186" y="25977"/>
                    <a:pt x="12099" y="25986"/>
                  </a:cubicBezTo>
                  <a:cubicBezTo>
                    <a:pt x="11950" y="25993"/>
                    <a:pt x="11802" y="25997"/>
                    <a:pt x="11656" y="25997"/>
                  </a:cubicBezTo>
                  <a:cubicBezTo>
                    <a:pt x="11218" y="25997"/>
                    <a:pt x="10792" y="25965"/>
                    <a:pt x="10366" y="25901"/>
                  </a:cubicBezTo>
                  <a:cubicBezTo>
                    <a:pt x="9713" y="25816"/>
                    <a:pt x="9032" y="25645"/>
                    <a:pt x="8407" y="25390"/>
                  </a:cubicBezTo>
                  <a:cubicBezTo>
                    <a:pt x="7385" y="25049"/>
                    <a:pt x="6419" y="24509"/>
                    <a:pt x="5368" y="24197"/>
                  </a:cubicBezTo>
                  <a:cubicBezTo>
                    <a:pt x="4772" y="23998"/>
                    <a:pt x="4176" y="23828"/>
                    <a:pt x="3579" y="23686"/>
                  </a:cubicBezTo>
                  <a:cubicBezTo>
                    <a:pt x="3068" y="23600"/>
                    <a:pt x="2585" y="23430"/>
                    <a:pt x="2074" y="23345"/>
                  </a:cubicBezTo>
                  <a:close/>
                  <a:moveTo>
                    <a:pt x="1648" y="27321"/>
                  </a:moveTo>
                  <a:cubicBezTo>
                    <a:pt x="1506" y="28059"/>
                    <a:pt x="1449" y="28826"/>
                    <a:pt x="1506" y="29593"/>
                  </a:cubicBezTo>
                  <a:cubicBezTo>
                    <a:pt x="2244" y="29735"/>
                    <a:pt x="3011" y="29848"/>
                    <a:pt x="3750" y="30047"/>
                  </a:cubicBezTo>
                  <a:cubicBezTo>
                    <a:pt x="4232" y="30217"/>
                    <a:pt x="4743" y="30303"/>
                    <a:pt x="5255" y="30331"/>
                  </a:cubicBezTo>
                  <a:cubicBezTo>
                    <a:pt x="5823" y="30359"/>
                    <a:pt x="6305" y="30615"/>
                    <a:pt x="6873" y="30672"/>
                  </a:cubicBezTo>
                  <a:cubicBezTo>
                    <a:pt x="7953" y="30785"/>
                    <a:pt x="9003" y="31069"/>
                    <a:pt x="10026" y="31467"/>
                  </a:cubicBezTo>
                  <a:cubicBezTo>
                    <a:pt x="10963" y="31779"/>
                    <a:pt x="11900" y="32148"/>
                    <a:pt x="12809" y="32489"/>
                  </a:cubicBezTo>
                  <a:cubicBezTo>
                    <a:pt x="13150" y="31723"/>
                    <a:pt x="13405" y="30899"/>
                    <a:pt x="13547" y="30075"/>
                  </a:cubicBezTo>
                  <a:cubicBezTo>
                    <a:pt x="13348" y="30019"/>
                    <a:pt x="13121" y="29962"/>
                    <a:pt x="12951" y="29848"/>
                  </a:cubicBezTo>
                  <a:cubicBezTo>
                    <a:pt x="11843" y="29309"/>
                    <a:pt x="10679" y="28939"/>
                    <a:pt x="9458" y="28797"/>
                  </a:cubicBezTo>
                  <a:cubicBezTo>
                    <a:pt x="9373" y="28797"/>
                    <a:pt x="9287" y="28769"/>
                    <a:pt x="9231" y="28741"/>
                  </a:cubicBezTo>
                  <a:cubicBezTo>
                    <a:pt x="8776" y="28570"/>
                    <a:pt x="8293" y="28485"/>
                    <a:pt x="7811" y="28457"/>
                  </a:cubicBezTo>
                  <a:cubicBezTo>
                    <a:pt x="7328" y="28428"/>
                    <a:pt x="6873" y="28343"/>
                    <a:pt x="6447" y="28258"/>
                  </a:cubicBezTo>
                  <a:cubicBezTo>
                    <a:pt x="6107" y="28144"/>
                    <a:pt x="5737" y="28087"/>
                    <a:pt x="5397" y="28059"/>
                  </a:cubicBezTo>
                  <a:cubicBezTo>
                    <a:pt x="4119" y="27917"/>
                    <a:pt x="2869" y="27690"/>
                    <a:pt x="1648" y="27321"/>
                  </a:cubicBezTo>
                  <a:close/>
                  <a:moveTo>
                    <a:pt x="1336" y="31694"/>
                  </a:moveTo>
                  <a:cubicBezTo>
                    <a:pt x="1250" y="32092"/>
                    <a:pt x="1194" y="32461"/>
                    <a:pt x="1222" y="32858"/>
                  </a:cubicBezTo>
                  <a:cubicBezTo>
                    <a:pt x="1818" y="33000"/>
                    <a:pt x="2415" y="33199"/>
                    <a:pt x="3011" y="33455"/>
                  </a:cubicBezTo>
                  <a:cubicBezTo>
                    <a:pt x="3636" y="33654"/>
                    <a:pt x="4261" y="33966"/>
                    <a:pt x="4914" y="34193"/>
                  </a:cubicBezTo>
                  <a:cubicBezTo>
                    <a:pt x="5794" y="34534"/>
                    <a:pt x="6731" y="34761"/>
                    <a:pt x="7669" y="34875"/>
                  </a:cubicBezTo>
                  <a:cubicBezTo>
                    <a:pt x="8350" y="34960"/>
                    <a:pt x="9032" y="35017"/>
                    <a:pt x="9713" y="35102"/>
                  </a:cubicBezTo>
                  <a:cubicBezTo>
                    <a:pt x="10338" y="35187"/>
                    <a:pt x="10934" y="35414"/>
                    <a:pt x="11446" y="35812"/>
                  </a:cubicBezTo>
                  <a:cubicBezTo>
                    <a:pt x="11531" y="35897"/>
                    <a:pt x="11588" y="35982"/>
                    <a:pt x="11644" y="36068"/>
                  </a:cubicBezTo>
                  <a:cubicBezTo>
                    <a:pt x="11900" y="35670"/>
                    <a:pt x="12042" y="35216"/>
                    <a:pt x="12099" y="34761"/>
                  </a:cubicBezTo>
                  <a:lnTo>
                    <a:pt x="12099" y="34733"/>
                  </a:lnTo>
                  <a:cubicBezTo>
                    <a:pt x="11928" y="34704"/>
                    <a:pt x="11786" y="34648"/>
                    <a:pt x="11644" y="34591"/>
                  </a:cubicBezTo>
                  <a:cubicBezTo>
                    <a:pt x="10707" y="34051"/>
                    <a:pt x="9685" y="33739"/>
                    <a:pt x="8606" y="33682"/>
                  </a:cubicBezTo>
                  <a:cubicBezTo>
                    <a:pt x="8322" y="33654"/>
                    <a:pt x="8009" y="33597"/>
                    <a:pt x="7725" y="33597"/>
                  </a:cubicBezTo>
                  <a:cubicBezTo>
                    <a:pt x="6675" y="33512"/>
                    <a:pt x="5624" y="33228"/>
                    <a:pt x="4658" y="32773"/>
                  </a:cubicBezTo>
                  <a:cubicBezTo>
                    <a:pt x="3892" y="32461"/>
                    <a:pt x="3096" y="32148"/>
                    <a:pt x="2301" y="31893"/>
                  </a:cubicBezTo>
                  <a:cubicBezTo>
                    <a:pt x="1989" y="31808"/>
                    <a:pt x="1648" y="31723"/>
                    <a:pt x="1336" y="31694"/>
                  </a:cubicBezTo>
                  <a:close/>
                  <a:moveTo>
                    <a:pt x="4743" y="37061"/>
                  </a:moveTo>
                  <a:cubicBezTo>
                    <a:pt x="3494" y="37090"/>
                    <a:pt x="2244" y="37033"/>
                    <a:pt x="1052" y="37459"/>
                  </a:cubicBezTo>
                  <a:lnTo>
                    <a:pt x="881" y="37459"/>
                  </a:lnTo>
                  <a:cubicBezTo>
                    <a:pt x="796" y="37828"/>
                    <a:pt x="768" y="38226"/>
                    <a:pt x="796" y="38623"/>
                  </a:cubicBezTo>
                  <a:cubicBezTo>
                    <a:pt x="1620" y="38396"/>
                    <a:pt x="2443" y="38283"/>
                    <a:pt x="3295" y="38226"/>
                  </a:cubicBezTo>
                  <a:cubicBezTo>
                    <a:pt x="3778" y="38254"/>
                    <a:pt x="4261" y="38283"/>
                    <a:pt x="4743" y="38339"/>
                  </a:cubicBezTo>
                  <a:cubicBezTo>
                    <a:pt x="6391" y="38396"/>
                    <a:pt x="7811" y="39049"/>
                    <a:pt x="9174" y="39901"/>
                  </a:cubicBezTo>
                  <a:cubicBezTo>
                    <a:pt x="9458" y="40072"/>
                    <a:pt x="9770" y="40242"/>
                    <a:pt x="10082" y="40441"/>
                  </a:cubicBezTo>
                  <a:cubicBezTo>
                    <a:pt x="10253" y="40100"/>
                    <a:pt x="10395" y="39731"/>
                    <a:pt x="10480" y="39362"/>
                  </a:cubicBezTo>
                  <a:cubicBezTo>
                    <a:pt x="9429" y="38538"/>
                    <a:pt x="8237" y="37913"/>
                    <a:pt x="6959" y="37516"/>
                  </a:cubicBezTo>
                  <a:cubicBezTo>
                    <a:pt x="6249" y="37260"/>
                    <a:pt x="5510" y="37090"/>
                    <a:pt x="4743" y="37061"/>
                  </a:cubicBezTo>
                  <a:close/>
                  <a:moveTo>
                    <a:pt x="768" y="42116"/>
                  </a:moveTo>
                  <a:lnTo>
                    <a:pt x="768" y="42116"/>
                  </a:lnTo>
                  <a:cubicBezTo>
                    <a:pt x="739" y="42542"/>
                    <a:pt x="739" y="42968"/>
                    <a:pt x="796" y="43423"/>
                  </a:cubicBezTo>
                  <a:cubicBezTo>
                    <a:pt x="1506" y="43508"/>
                    <a:pt x="2216" y="43764"/>
                    <a:pt x="2841" y="44161"/>
                  </a:cubicBezTo>
                  <a:cubicBezTo>
                    <a:pt x="3295" y="44417"/>
                    <a:pt x="3835" y="44587"/>
                    <a:pt x="4374" y="44644"/>
                  </a:cubicBezTo>
                  <a:cubicBezTo>
                    <a:pt x="4477" y="44655"/>
                    <a:pt x="4579" y="44661"/>
                    <a:pt x="4681" y="44661"/>
                  </a:cubicBezTo>
                  <a:cubicBezTo>
                    <a:pt x="5089" y="44661"/>
                    <a:pt x="5493" y="44570"/>
                    <a:pt x="5879" y="44388"/>
                  </a:cubicBezTo>
                  <a:cubicBezTo>
                    <a:pt x="6135" y="44246"/>
                    <a:pt x="6391" y="44104"/>
                    <a:pt x="6646" y="43934"/>
                  </a:cubicBezTo>
                  <a:cubicBezTo>
                    <a:pt x="6774" y="43820"/>
                    <a:pt x="6930" y="43764"/>
                    <a:pt x="7090" y="43764"/>
                  </a:cubicBezTo>
                  <a:cubicBezTo>
                    <a:pt x="7250" y="43764"/>
                    <a:pt x="7413" y="43820"/>
                    <a:pt x="7555" y="43934"/>
                  </a:cubicBezTo>
                  <a:cubicBezTo>
                    <a:pt x="7924" y="44246"/>
                    <a:pt x="8350" y="44502"/>
                    <a:pt x="8549" y="44985"/>
                  </a:cubicBezTo>
                  <a:cubicBezTo>
                    <a:pt x="8776" y="44616"/>
                    <a:pt x="8890" y="44218"/>
                    <a:pt x="8975" y="43792"/>
                  </a:cubicBezTo>
                  <a:cubicBezTo>
                    <a:pt x="8691" y="43565"/>
                    <a:pt x="8435" y="43309"/>
                    <a:pt x="8180" y="43082"/>
                  </a:cubicBezTo>
                  <a:cubicBezTo>
                    <a:pt x="7882" y="42801"/>
                    <a:pt x="7497" y="42654"/>
                    <a:pt x="7104" y="42654"/>
                  </a:cubicBezTo>
                  <a:cubicBezTo>
                    <a:pt x="6823" y="42654"/>
                    <a:pt x="6538" y="42729"/>
                    <a:pt x="6277" y="42883"/>
                  </a:cubicBezTo>
                  <a:cubicBezTo>
                    <a:pt x="6021" y="43025"/>
                    <a:pt x="5737" y="43139"/>
                    <a:pt x="5482" y="43281"/>
                  </a:cubicBezTo>
                  <a:cubicBezTo>
                    <a:pt x="5221" y="43434"/>
                    <a:pt x="4936" y="43513"/>
                    <a:pt x="4649" y="43513"/>
                  </a:cubicBezTo>
                  <a:cubicBezTo>
                    <a:pt x="4403" y="43513"/>
                    <a:pt x="4155" y="43455"/>
                    <a:pt x="3920" y="43338"/>
                  </a:cubicBezTo>
                  <a:cubicBezTo>
                    <a:pt x="3693" y="43252"/>
                    <a:pt x="3437" y="43110"/>
                    <a:pt x="3210" y="42997"/>
                  </a:cubicBezTo>
                  <a:cubicBezTo>
                    <a:pt x="2472" y="42542"/>
                    <a:pt x="1620" y="42258"/>
                    <a:pt x="768" y="42116"/>
                  </a:cubicBezTo>
                  <a:close/>
                  <a:moveTo>
                    <a:pt x="796" y="46717"/>
                  </a:moveTo>
                  <a:cubicBezTo>
                    <a:pt x="739" y="47086"/>
                    <a:pt x="739" y="47484"/>
                    <a:pt x="796" y="47881"/>
                  </a:cubicBezTo>
                  <a:cubicBezTo>
                    <a:pt x="1904" y="48364"/>
                    <a:pt x="3068" y="48762"/>
                    <a:pt x="4261" y="49017"/>
                  </a:cubicBezTo>
                  <a:cubicBezTo>
                    <a:pt x="5226" y="49216"/>
                    <a:pt x="6135" y="49557"/>
                    <a:pt x="7101" y="49727"/>
                  </a:cubicBezTo>
                  <a:cubicBezTo>
                    <a:pt x="7271" y="49358"/>
                    <a:pt x="7385" y="48989"/>
                    <a:pt x="7413" y="48591"/>
                  </a:cubicBezTo>
                  <a:cubicBezTo>
                    <a:pt x="7243" y="48563"/>
                    <a:pt x="7044" y="48535"/>
                    <a:pt x="6873" y="48478"/>
                  </a:cubicBezTo>
                  <a:cubicBezTo>
                    <a:pt x="6021" y="48165"/>
                    <a:pt x="5169" y="47938"/>
                    <a:pt x="4317" y="47768"/>
                  </a:cubicBezTo>
                  <a:cubicBezTo>
                    <a:pt x="3466" y="47541"/>
                    <a:pt x="2642" y="47285"/>
                    <a:pt x="1818" y="46973"/>
                  </a:cubicBezTo>
                  <a:cubicBezTo>
                    <a:pt x="1478" y="46859"/>
                    <a:pt x="1137" y="46774"/>
                    <a:pt x="796" y="46717"/>
                  </a:cubicBezTo>
                  <a:close/>
                  <a:moveTo>
                    <a:pt x="768" y="50693"/>
                  </a:moveTo>
                  <a:cubicBezTo>
                    <a:pt x="682" y="51119"/>
                    <a:pt x="682" y="51545"/>
                    <a:pt x="768" y="51971"/>
                  </a:cubicBezTo>
                  <a:lnTo>
                    <a:pt x="739" y="51971"/>
                  </a:lnTo>
                  <a:cubicBezTo>
                    <a:pt x="1336" y="52056"/>
                    <a:pt x="1932" y="52170"/>
                    <a:pt x="2500" y="52368"/>
                  </a:cubicBezTo>
                  <a:cubicBezTo>
                    <a:pt x="3352" y="52624"/>
                    <a:pt x="4204" y="52880"/>
                    <a:pt x="5084" y="53135"/>
                  </a:cubicBezTo>
                  <a:cubicBezTo>
                    <a:pt x="5397" y="53220"/>
                    <a:pt x="5709" y="53334"/>
                    <a:pt x="6021" y="53419"/>
                  </a:cubicBezTo>
                  <a:cubicBezTo>
                    <a:pt x="6192" y="53050"/>
                    <a:pt x="6277" y="52681"/>
                    <a:pt x="6334" y="52283"/>
                  </a:cubicBezTo>
                  <a:cubicBezTo>
                    <a:pt x="5624" y="52085"/>
                    <a:pt x="4914" y="51914"/>
                    <a:pt x="4204" y="51659"/>
                  </a:cubicBezTo>
                  <a:cubicBezTo>
                    <a:pt x="3437" y="51375"/>
                    <a:pt x="2642" y="51204"/>
                    <a:pt x="1847" y="51005"/>
                  </a:cubicBezTo>
                  <a:cubicBezTo>
                    <a:pt x="1506" y="50863"/>
                    <a:pt x="1137" y="50750"/>
                    <a:pt x="768" y="50693"/>
                  </a:cubicBezTo>
                  <a:close/>
                  <a:moveTo>
                    <a:pt x="597" y="54953"/>
                  </a:moveTo>
                  <a:cubicBezTo>
                    <a:pt x="540" y="55379"/>
                    <a:pt x="512" y="55805"/>
                    <a:pt x="540" y="56259"/>
                  </a:cubicBezTo>
                  <a:lnTo>
                    <a:pt x="540" y="56231"/>
                  </a:lnTo>
                  <a:cubicBezTo>
                    <a:pt x="824" y="56288"/>
                    <a:pt x="1108" y="56344"/>
                    <a:pt x="1392" y="56458"/>
                  </a:cubicBezTo>
                  <a:cubicBezTo>
                    <a:pt x="1960" y="56714"/>
                    <a:pt x="2557" y="56856"/>
                    <a:pt x="3153" y="56884"/>
                  </a:cubicBezTo>
                  <a:cubicBezTo>
                    <a:pt x="3750" y="56941"/>
                    <a:pt x="4346" y="57026"/>
                    <a:pt x="4942" y="57083"/>
                  </a:cubicBezTo>
                  <a:cubicBezTo>
                    <a:pt x="5084" y="56799"/>
                    <a:pt x="5169" y="56486"/>
                    <a:pt x="5226" y="56146"/>
                  </a:cubicBezTo>
                  <a:cubicBezTo>
                    <a:pt x="5141" y="56032"/>
                    <a:pt x="5027" y="55975"/>
                    <a:pt x="4885" y="55918"/>
                  </a:cubicBezTo>
                  <a:cubicBezTo>
                    <a:pt x="4715" y="55890"/>
                    <a:pt x="4573" y="55862"/>
                    <a:pt x="4403" y="55862"/>
                  </a:cubicBezTo>
                  <a:cubicBezTo>
                    <a:pt x="3068" y="55833"/>
                    <a:pt x="1847" y="55379"/>
                    <a:pt x="597" y="54953"/>
                  </a:cubicBezTo>
                  <a:close/>
                  <a:moveTo>
                    <a:pt x="455" y="57423"/>
                  </a:moveTo>
                  <a:cubicBezTo>
                    <a:pt x="370" y="57793"/>
                    <a:pt x="342" y="58190"/>
                    <a:pt x="427" y="58588"/>
                  </a:cubicBezTo>
                  <a:cubicBezTo>
                    <a:pt x="796" y="58787"/>
                    <a:pt x="1194" y="58957"/>
                    <a:pt x="1591" y="59156"/>
                  </a:cubicBezTo>
                  <a:cubicBezTo>
                    <a:pt x="2386" y="59525"/>
                    <a:pt x="3182" y="59866"/>
                    <a:pt x="4034" y="60150"/>
                  </a:cubicBezTo>
                  <a:cubicBezTo>
                    <a:pt x="4204" y="59809"/>
                    <a:pt x="4317" y="59411"/>
                    <a:pt x="4346" y="59042"/>
                  </a:cubicBezTo>
                  <a:cubicBezTo>
                    <a:pt x="4034" y="58985"/>
                    <a:pt x="3721" y="58843"/>
                    <a:pt x="3437" y="58673"/>
                  </a:cubicBezTo>
                  <a:cubicBezTo>
                    <a:pt x="2784" y="58304"/>
                    <a:pt x="2074" y="58048"/>
                    <a:pt x="1392" y="57679"/>
                  </a:cubicBezTo>
                  <a:cubicBezTo>
                    <a:pt x="1108" y="57565"/>
                    <a:pt x="796" y="57452"/>
                    <a:pt x="455" y="57423"/>
                  </a:cubicBezTo>
                  <a:close/>
                  <a:moveTo>
                    <a:pt x="143" y="61513"/>
                  </a:moveTo>
                  <a:cubicBezTo>
                    <a:pt x="29" y="61882"/>
                    <a:pt x="1" y="62280"/>
                    <a:pt x="1" y="62677"/>
                  </a:cubicBezTo>
                  <a:lnTo>
                    <a:pt x="3096" y="63018"/>
                  </a:lnTo>
                  <a:cubicBezTo>
                    <a:pt x="3267" y="62677"/>
                    <a:pt x="3380" y="62280"/>
                    <a:pt x="3437" y="61911"/>
                  </a:cubicBezTo>
                  <a:lnTo>
                    <a:pt x="143" y="615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7674275" y="1859969"/>
              <a:ext cx="382000" cy="1989463"/>
            </a:xfrm>
            <a:custGeom>
              <a:avLst/>
              <a:gdLst/>
              <a:ahLst/>
              <a:cxnLst/>
              <a:rect l="l" t="t" r="r" b="b"/>
              <a:pathLst>
                <a:path w="15280" h="83076" extrusionOk="0">
                  <a:moveTo>
                    <a:pt x="8630" y="0"/>
                  </a:moveTo>
                  <a:cubicBezTo>
                    <a:pt x="8442" y="0"/>
                    <a:pt x="8250" y="85"/>
                    <a:pt x="8123" y="256"/>
                  </a:cubicBezTo>
                  <a:cubicBezTo>
                    <a:pt x="8037" y="426"/>
                    <a:pt x="7952" y="568"/>
                    <a:pt x="7895" y="738"/>
                  </a:cubicBezTo>
                  <a:cubicBezTo>
                    <a:pt x="7583" y="1477"/>
                    <a:pt x="7327" y="2244"/>
                    <a:pt x="7129" y="3010"/>
                  </a:cubicBezTo>
                  <a:cubicBezTo>
                    <a:pt x="6419" y="5424"/>
                    <a:pt x="5709" y="7810"/>
                    <a:pt x="4885" y="10195"/>
                  </a:cubicBezTo>
                  <a:cubicBezTo>
                    <a:pt x="4090" y="12581"/>
                    <a:pt x="3380" y="14995"/>
                    <a:pt x="2812" y="17437"/>
                  </a:cubicBezTo>
                  <a:cubicBezTo>
                    <a:pt x="2187" y="20078"/>
                    <a:pt x="1676" y="22748"/>
                    <a:pt x="938" y="25389"/>
                  </a:cubicBezTo>
                  <a:cubicBezTo>
                    <a:pt x="114" y="28257"/>
                    <a:pt x="86" y="31125"/>
                    <a:pt x="370" y="34022"/>
                  </a:cubicBezTo>
                  <a:cubicBezTo>
                    <a:pt x="540" y="35925"/>
                    <a:pt x="796" y="37827"/>
                    <a:pt x="994" y="39758"/>
                  </a:cubicBezTo>
                  <a:cubicBezTo>
                    <a:pt x="1108" y="41292"/>
                    <a:pt x="1136" y="42826"/>
                    <a:pt x="1051" y="44387"/>
                  </a:cubicBezTo>
                  <a:cubicBezTo>
                    <a:pt x="938" y="46290"/>
                    <a:pt x="625" y="48193"/>
                    <a:pt x="370" y="50067"/>
                  </a:cubicBezTo>
                  <a:cubicBezTo>
                    <a:pt x="86" y="52055"/>
                    <a:pt x="1" y="54043"/>
                    <a:pt x="143" y="56031"/>
                  </a:cubicBezTo>
                  <a:cubicBezTo>
                    <a:pt x="285" y="57849"/>
                    <a:pt x="569" y="59638"/>
                    <a:pt x="853" y="61427"/>
                  </a:cubicBezTo>
                  <a:cubicBezTo>
                    <a:pt x="1108" y="63188"/>
                    <a:pt x="1307" y="64920"/>
                    <a:pt x="1506" y="66681"/>
                  </a:cubicBezTo>
                  <a:cubicBezTo>
                    <a:pt x="1676" y="68101"/>
                    <a:pt x="1790" y="69520"/>
                    <a:pt x="1903" y="70940"/>
                  </a:cubicBezTo>
                  <a:cubicBezTo>
                    <a:pt x="2017" y="72247"/>
                    <a:pt x="2187" y="73553"/>
                    <a:pt x="2045" y="74859"/>
                  </a:cubicBezTo>
                  <a:cubicBezTo>
                    <a:pt x="1903" y="76251"/>
                    <a:pt x="1846" y="77671"/>
                    <a:pt x="1903" y="79062"/>
                  </a:cubicBezTo>
                  <a:cubicBezTo>
                    <a:pt x="1903" y="80028"/>
                    <a:pt x="2045" y="80965"/>
                    <a:pt x="2301" y="81874"/>
                  </a:cubicBezTo>
                  <a:cubicBezTo>
                    <a:pt x="2443" y="82385"/>
                    <a:pt x="2642" y="82840"/>
                    <a:pt x="3323" y="82953"/>
                  </a:cubicBezTo>
                  <a:cubicBezTo>
                    <a:pt x="3408" y="82982"/>
                    <a:pt x="3494" y="83038"/>
                    <a:pt x="3579" y="83038"/>
                  </a:cubicBezTo>
                  <a:cubicBezTo>
                    <a:pt x="3885" y="83063"/>
                    <a:pt x="4191" y="83076"/>
                    <a:pt x="4498" y="83076"/>
                  </a:cubicBezTo>
                  <a:cubicBezTo>
                    <a:pt x="5242" y="83076"/>
                    <a:pt x="5987" y="83001"/>
                    <a:pt x="6731" y="82840"/>
                  </a:cubicBezTo>
                  <a:cubicBezTo>
                    <a:pt x="7441" y="82811"/>
                    <a:pt x="8037" y="82272"/>
                    <a:pt x="8151" y="81562"/>
                  </a:cubicBezTo>
                  <a:cubicBezTo>
                    <a:pt x="8179" y="81420"/>
                    <a:pt x="8208" y="81278"/>
                    <a:pt x="8208" y="81136"/>
                  </a:cubicBezTo>
                  <a:cubicBezTo>
                    <a:pt x="8492" y="79204"/>
                    <a:pt x="8719" y="77273"/>
                    <a:pt x="9003" y="75371"/>
                  </a:cubicBezTo>
                  <a:cubicBezTo>
                    <a:pt x="9173" y="73752"/>
                    <a:pt x="9457" y="72162"/>
                    <a:pt x="9798" y="70571"/>
                  </a:cubicBezTo>
                  <a:cubicBezTo>
                    <a:pt x="10111" y="69236"/>
                    <a:pt x="10423" y="67930"/>
                    <a:pt x="10764" y="66595"/>
                  </a:cubicBezTo>
                  <a:cubicBezTo>
                    <a:pt x="11190" y="64948"/>
                    <a:pt x="11531" y="63273"/>
                    <a:pt x="11814" y="61597"/>
                  </a:cubicBezTo>
                  <a:cubicBezTo>
                    <a:pt x="12269" y="58984"/>
                    <a:pt x="12752" y="56372"/>
                    <a:pt x="13462" y="53787"/>
                  </a:cubicBezTo>
                  <a:cubicBezTo>
                    <a:pt x="14314" y="50777"/>
                    <a:pt x="14882" y="47682"/>
                    <a:pt x="15080" y="44558"/>
                  </a:cubicBezTo>
                  <a:cubicBezTo>
                    <a:pt x="15279" y="42144"/>
                    <a:pt x="15137" y="39730"/>
                    <a:pt x="14711" y="37373"/>
                  </a:cubicBezTo>
                  <a:cubicBezTo>
                    <a:pt x="14427" y="36038"/>
                    <a:pt x="14200" y="34732"/>
                    <a:pt x="13944" y="33397"/>
                  </a:cubicBezTo>
                  <a:cubicBezTo>
                    <a:pt x="13234" y="29762"/>
                    <a:pt x="13149" y="26013"/>
                    <a:pt x="13121" y="22293"/>
                  </a:cubicBezTo>
                  <a:cubicBezTo>
                    <a:pt x="13121" y="19538"/>
                    <a:pt x="12865" y="16755"/>
                    <a:pt x="12354" y="14029"/>
                  </a:cubicBezTo>
                  <a:cubicBezTo>
                    <a:pt x="11985" y="12070"/>
                    <a:pt x="11474" y="10138"/>
                    <a:pt x="10934" y="8179"/>
                  </a:cubicBezTo>
                  <a:cubicBezTo>
                    <a:pt x="10537" y="6702"/>
                    <a:pt x="10139" y="5225"/>
                    <a:pt x="9883" y="3692"/>
                  </a:cubicBezTo>
                  <a:cubicBezTo>
                    <a:pt x="9741" y="2811"/>
                    <a:pt x="9571" y="1931"/>
                    <a:pt x="9401" y="1051"/>
                  </a:cubicBezTo>
                  <a:cubicBezTo>
                    <a:pt x="9372" y="767"/>
                    <a:pt x="9259" y="511"/>
                    <a:pt x="9117" y="256"/>
                  </a:cubicBezTo>
                  <a:cubicBezTo>
                    <a:pt x="9003" y="85"/>
                    <a:pt x="8818" y="0"/>
                    <a:pt x="8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7673575" y="1859275"/>
              <a:ext cx="381275" cy="1986541"/>
            </a:xfrm>
            <a:custGeom>
              <a:avLst/>
              <a:gdLst/>
              <a:ahLst/>
              <a:cxnLst/>
              <a:rect l="l" t="t" r="r" b="b"/>
              <a:pathLst>
                <a:path w="15251" h="82954" extrusionOk="0">
                  <a:moveTo>
                    <a:pt x="8630" y="1"/>
                  </a:moveTo>
                  <a:cubicBezTo>
                    <a:pt x="8442" y="1"/>
                    <a:pt x="8250" y="86"/>
                    <a:pt x="8122" y="256"/>
                  </a:cubicBezTo>
                  <a:cubicBezTo>
                    <a:pt x="8037" y="427"/>
                    <a:pt x="7952" y="569"/>
                    <a:pt x="7895" y="739"/>
                  </a:cubicBezTo>
                  <a:cubicBezTo>
                    <a:pt x="7583" y="1477"/>
                    <a:pt x="7327" y="2244"/>
                    <a:pt x="7128" y="3011"/>
                  </a:cubicBezTo>
                  <a:cubicBezTo>
                    <a:pt x="6418" y="5425"/>
                    <a:pt x="5708" y="7810"/>
                    <a:pt x="4885" y="10196"/>
                  </a:cubicBezTo>
                  <a:cubicBezTo>
                    <a:pt x="4090" y="12581"/>
                    <a:pt x="3380" y="14995"/>
                    <a:pt x="2812" y="17438"/>
                  </a:cubicBezTo>
                  <a:cubicBezTo>
                    <a:pt x="2187" y="20079"/>
                    <a:pt x="1676" y="22748"/>
                    <a:pt x="937" y="25389"/>
                  </a:cubicBezTo>
                  <a:cubicBezTo>
                    <a:pt x="114" y="28257"/>
                    <a:pt x="85" y="31126"/>
                    <a:pt x="369" y="34022"/>
                  </a:cubicBezTo>
                  <a:cubicBezTo>
                    <a:pt x="540" y="35925"/>
                    <a:pt x="767" y="37828"/>
                    <a:pt x="966" y="39759"/>
                  </a:cubicBezTo>
                  <a:cubicBezTo>
                    <a:pt x="1108" y="41293"/>
                    <a:pt x="1136" y="42826"/>
                    <a:pt x="1051" y="44388"/>
                  </a:cubicBezTo>
                  <a:cubicBezTo>
                    <a:pt x="937" y="46291"/>
                    <a:pt x="625" y="48194"/>
                    <a:pt x="369" y="50068"/>
                  </a:cubicBezTo>
                  <a:cubicBezTo>
                    <a:pt x="85" y="52056"/>
                    <a:pt x="0" y="54044"/>
                    <a:pt x="142" y="56032"/>
                  </a:cubicBezTo>
                  <a:cubicBezTo>
                    <a:pt x="284" y="57849"/>
                    <a:pt x="568" y="59638"/>
                    <a:pt x="852" y="61427"/>
                  </a:cubicBezTo>
                  <a:cubicBezTo>
                    <a:pt x="1108" y="63188"/>
                    <a:pt x="1306" y="64920"/>
                    <a:pt x="1505" y="66681"/>
                  </a:cubicBezTo>
                  <a:cubicBezTo>
                    <a:pt x="1676" y="68101"/>
                    <a:pt x="1789" y="69521"/>
                    <a:pt x="1903" y="70941"/>
                  </a:cubicBezTo>
                  <a:cubicBezTo>
                    <a:pt x="2016" y="72247"/>
                    <a:pt x="2187" y="73554"/>
                    <a:pt x="2045" y="74860"/>
                  </a:cubicBezTo>
                  <a:cubicBezTo>
                    <a:pt x="1903" y="76280"/>
                    <a:pt x="1846" y="77672"/>
                    <a:pt x="1903" y="79063"/>
                  </a:cubicBezTo>
                  <a:cubicBezTo>
                    <a:pt x="1903" y="80029"/>
                    <a:pt x="2045" y="80966"/>
                    <a:pt x="2300" y="81875"/>
                  </a:cubicBezTo>
                  <a:cubicBezTo>
                    <a:pt x="2442" y="82386"/>
                    <a:pt x="2641" y="82869"/>
                    <a:pt x="3323" y="82954"/>
                  </a:cubicBezTo>
                  <a:cubicBezTo>
                    <a:pt x="3294" y="82528"/>
                    <a:pt x="3238" y="82130"/>
                    <a:pt x="3209" y="81733"/>
                  </a:cubicBezTo>
                  <a:cubicBezTo>
                    <a:pt x="3152" y="81449"/>
                    <a:pt x="3152" y="81193"/>
                    <a:pt x="3209" y="80909"/>
                  </a:cubicBezTo>
                  <a:cubicBezTo>
                    <a:pt x="3124" y="80597"/>
                    <a:pt x="3096" y="80256"/>
                    <a:pt x="3124" y="79915"/>
                  </a:cubicBezTo>
                  <a:cubicBezTo>
                    <a:pt x="3067" y="79404"/>
                    <a:pt x="3067" y="78893"/>
                    <a:pt x="3152" y="78410"/>
                  </a:cubicBezTo>
                  <a:cubicBezTo>
                    <a:pt x="3067" y="78012"/>
                    <a:pt x="3067" y="77615"/>
                    <a:pt x="3152" y="77217"/>
                  </a:cubicBezTo>
                  <a:cubicBezTo>
                    <a:pt x="3067" y="76536"/>
                    <a:pt x="3067" y="75854"/>
                    <a:pt x="3181" y="75172"/>
                  </a:cubicBezTo>
                  <a:cubicBezTo>
                    <a:pt x="3096" y="74775"/>
                    <a:pt x="3096" y="74377"/>
                    <a:pt x="3209" y="73980"/>
                  </a:cubicBezTo>
                  <a:cubicBezTo>
                    <a:pt x="3124" y="73525"/>
                    <a:pt x="3124" y="73071"/>
                    <a:pt x="3152" y="72617"/>
                  </a:cubicBezTo>
                  <a:cubicBezTo>
                    <a:pt x="3039" y="72105"/>
                    <a:pt x="3039" y="71594"/>
                    <a:pt x="3096" y="71083"/>
                  </a:cubicBezTo>
                  <a:cubicBezTo>
                    <a:pt x="2954" y="70259"/>
                    <a:pt x="2868" y="69407"/>
                    <a:pt x="2868" y="68556"/>
                  </a:cubicBezTo>
                  <a:cubicBezTo>
                    <a:pt x="2726" y="68130"/>
                    <a:pt x="2670" y="67675"/>
                    <a:pt x="2726" y="67249"/>
                  </a:cubicBezTo>
                  <a:cubicBezTo>
                    <a:pt x="2613" y="66454"/>
                    <a:pt x="2499" y="65687"/>
                    <a:pt x="2386" y="64892"/>
                  </a:cubicBezTo>
                  <a:cubicBezTo>
                    <a:pt x="2244" y="64523"/>
                    <a:pt x="2187" y="64154"/>
                    <a:pt x="2187" y="63756"/>
                  </a:cubicBezTo>
                  <a:cubicBezTo>
                    <a:pt x="1960" y="62734"/>
                    <a:pt x="1846" y="61683"/>
                    <a:pt x="1846" y="60632"/>
                  </a:cubicBezTo>
                  <a:cubicBezTo>
                    <a:pt x="1732" y="60235"/>
                    <a:pt x="1676" y="59837"/>
                    <a:pt x="1704" y="59439"/>
                  </a:cubicBezTo>
                  <a:cubicBezTo>
                    <a:pt x="1505" y="58389"/>
                    <a:pt x="1448" y="57310"/>
                    <a:pt x="1505" y="56230"/>
                  </a:cubicBezTo>
                  <a:cubicBezTo>
                    <a:pt x="1448" y="55776"/>
                    <a:pt x="1420" y="55322"/>
                    <a:pt x="1477" y="54867"/>
                  </a:cubicBezTo>
                  <a:cubicBezTo>
                    <a:pt x="1420" y="53731"/>
                    <a:pt x="1505" y="52567"/>
                    <a:pt x="1761" y="51431"/>
                  </a:cubicBezTo>
                  <a:cubicBezTo>
                    <a:pt x="1704" y="50948"/>
                    <a:pt x="1789" y="50465"/>
                    <a:pt x="1931" y="50011"/>
                  </a:cubicBezTo>
                  <a:cubicBezTo>
                    <a:pt x="1931" y="49528"/>
                    <a:pt x="1988" y="49045"/>
                    <a:pt x="2102" y="48591"/>
                  </a:cubicBezTo>
                  <a:cubicBezTo>
                    <a:pt x="2215" y="47938"/>
                    <a:pt x="2329" y="47313"/>
                    <a:pt x="2471" y="46688"/>
                  </a:cubicBezTo>
                  <a:cubicBezTo>
                    <a:pt x="2442" y="46035"/>
                    <a:pt x="2528" y="45410"/>
                    <a:pt x="2726" y="44786"/>
                  </a:cubicBezTo>
                  <a:cubicBezTo>
                    <a:pt x="2755" y="44189"/>
                    <a:pt x="2783" y="43593"/>
                    <a:pt x="2868" y="42997"/>
                  </a:cubicBezTo>
                  <a:cubicBezTo>
                    <a:pt x="2925" y="42627"/>
                    <a:pt x="2840" y="42201"/>
                    <a:pt x="2982" y="41861"/>
                  </a:cubicBezTo>
                  <a:cubicBezTo>
                    <a:pt x="2897" y="41463"/>
                    <a:pt x="2897" y="41037"/>
                    <a:pt x="2982" y="40639"/>
                  </a:cubicBezTo>
                  <a:cubicBezTo>
                    <a:pt x="2925" y="39702"/>
                    <a:pt x="2868" y="38737"/>
                    <a:pt x="2783" y="37800"/>
                  </a:cubicBezTo>
                  <a:lnTo>
                    <a:pt x="2698" y="36436"/>
                  </a:lnTo>
                  <a:cubicBezTo>
                    <a:pt x="2528" y="35556"/>
                    <a:pt x="2414" y="34647"/>
                    <a:pt x="2414" y="33767"/>
                  </a:cubicBezTo>
                  <a:cubicBezTo>
                    <a:pt x="2300" y="33199"/>
                    <a:pt x="2272" y="32631"/>
                    <a:pt x="2357" y="32063"/>
                  </a:cubicBezTo>
                  <a:cubicBezTo>
                    <a:pt x="2300" y="31154"/>
                    <a:pt x="2329" y="30217"/>
                    <a:pt x="2471" y="29308"/>
                  </a:cubicBezTo>
                  <a:cubicBezTo>
                    <a:pt x="2442" y="28797"/>
                    <a:pt x="2528" y="28257"/>
                    <a:pt x="2670" y="27775"/>
                  </a:cubicBezTo>
                  <a:cubicBezTo>
                    <a:pt x="2641" y="27320"/>
                    <a:pt x="2698" y="26894"/>
                    <a:pt x="2812" y="26468"/>
                  </a:cubicBezTo>
                  <a:cubicBezTo>
                    <a:pt x="2954" y="25645"/>
                    <a:pt x="3096" y="24850"/>
                    <a:pt x="3238" y="24054"/>
                  </a:cubicBezTo>
                  <a:cubicBezTo>
                    <a:pt x="3266" y="23543"/>
                    <a:pt x="3380" y="23004"/>
                    <a:pt x="3550" y="22521"/>
                  </a:cubicBezTo>
                  <a:cubicBezTo>
                    <a:pt x="3578" y="22067"/>
                    <a:pt x="3692" y="21641"/>
                    <a:pt x="3862" y="21243"/>
                  </a:cubicBezTo>
                  <a:cubicBezTo>
                    <a:pt x="3862" y="20760"/>
                    <a:pt x="4004" y="20277"/>
                    <a:pt x="4203" y="19823"/>
                  </a:cubicBezTo>
                  <a:cubicBezTo>
                    <a:pt x="4288" y="19227"/>
                    <a:pt x="4430" y="18630"/>
                    <a:pt x="4658" y="18062"/>
                  </a:cubicBezTo>
                  <a:cubicBezTo>
                    <a:pt x="4800" y="17210"/>
                    <a:pt x="5027" y="16387"/>
                    <a:pt x="5339" y="15592"/>
                  </a:cubicBezTo>
                  <a:cubicBezTo>
                    <a:pt x="5538" y="14598"/>
                    <a:pt x="5822" y="13632"/>
                    <a:pt x="6220" y="12695"/>
                  </a:cubicBezTo>
                  <a:cubicBezTo>
                    <a:pt x="6276" y="12184"/>
                    <a:pt x="6447" y="11701"/>
                    <a:pt x="6645" y="11275"/>
                  </a:cubicBezTo>
                  <a:cubicBezTo>
                    <a:pt x="6787" y="10593"/>
                    <a:pt x="7015" y="9912"/>
                    <a:pt x="7299" y="9287"/>
                  </a:cubicBezTo>
                  <a:cubicBezTo>
                    <a:pt x="7355" y="8833"/>
                    <a:pt x="7497" y="8407"/>
                    <a:pt x="7725" y="8009"/>
                  </a:cubicBezTo>
                  <a:cubicBezTo>
                    <a:pt x="7895" y="7157"/>
                    <a:pt x="8179" y="6334"/>
                    <a:pt x="8491" y="5538"/>
                  </a:cubicBezTo>
                  <a:cubicBezTo>
                    <a:pt x="8520" y="5482"/>
                    <a:pt x="8577" y="5453"/>
                    <a:pt x="8633" y="5453"/>
                  </a:cubicBezTo>
                  <a:cubicBezTo>
                    <a:pt x="8690" y="5453"/>
                    <a:pt x="8747" y="5482"/>
                    <a:pt x="8747" y="5538"/>
                  </a:cubicBezTo>
                  <a:cubicBezTo>
                    <a:pt x="8974" y="6277"/>
                    <a:pt x="9145" y="7015"/>
                    <a:pt x="9315" y="7753"/>
                  </a:cubicBezTo>
                  <a:cubicBezTo>
                    <a:pt x="9485" y="8179"/>
                    <a:pt x="9599" y="8605"/>
                    <a:pt x="9627" y="9060"/>
                  </a:cubicBezTo>
                  <a:cubicBezTo>
                    <a:pt x="9997" y="9997"/>
                    <a:pt x="10224" y="11019"/>
                    <a:pt x="10337" y="12042"/>
                  </a:cubicBezTo>
                  <a:cubicBezTo>
                    <a:pt x="10479" y="12383"/>
                    <a:pt x="10565" y="12780"/>
                    <a:pt x="10565" y="13178"/>
                  </a:cubicBezTo>
                  <a:cubicBezTo>
                    <a:pt x="10792" y="14200"/>
                    <a:pt x="10991" y="15251"/>
                    <a:pt x="11104" y="16302"/>
                  </a:cubicBezTo>
                  <a:cubicBezTo>
                    <a:pt x="11246" y="16756"/>
                    <a:pt x="11303" y="17210"/>
                    <a:pt x="11275" y="17665"/>
                  </a:cubicBezTo>
                  <a:cubicBezTo>
                    <a:pt x="11360" y="18204"/>
                    <a:pt x="11360" y="18801"/>
                    <a:pt x="11275" y="19369"/>
                  </a:cubicBezTo>
                  <a:cubicBezTo>
                    <a:pt x="11388" y="19766"/>
                    <a:pt x="11388" y="20192"/>
                    <a:pt x="11303" y="20590"/>
                  </a:cubicBezTo>
                  <a:cubicBezTo>
                    <a:pt x="11360" y="21186"/>
                    <a:pt x="11388" y="21811"/>
                    <a:pt x="11303" y="22407"/>
                  </a:cubicBezTo>
                  <a:cubicBezTo>
                    <a:pt x="11360" y="22919"/>
                    <a:pt x="11360" y="23430"/>
                    <a:pt x="11246" y="23941"/>
                  </a:cubicBezTo>
                  <a:cubicBezTo>
                    <a:pt x="11331" y="24310"/>
                    <a:pt x="11246" y="24708"/>
                    <a:pt x="11246" y="25077"/>
                  </a:cubicBezTo>
                  <a:cubicBezTo>
                    <a:pt x="11275" y="26014"/>
                    <a:pt x="11303" y="26923"/>
                    <a:pt x="11303" y="27832"/>
                  </a:cubicBezTo>
                  <a:cubicBezTo>
                    <a:pt x="11303" y="27917"/>
                    <a:pt x="11303" y="28002"/>
                    <a:pt x="11275" y="28087"/>
                  </a:cubicBezTo>
                  <a:cubicBezTo>
                    <a:pt x="11303" y="28570"/>
                    <a:pt x="11331" y="29053"/>
                    <a:pt x="11360" y="29535"/>
                  </a:cubicBezTo>
                  <a:cubicBezTo>
                    <a:pt x="11388" y="30387"/>
                    <a:pt x="11615" y="31211"/>
                    <a:pt x="11530" y="32063"/>
                  </a:cubicBezTo>
                  <a:cubicBezTo>
                    <a:pt x="11672" y="32546"/>
                    <a:pt x="11729" y="33057"/>
                    <a:pt x="11729" y="33568"/>
                  </a:cubicBezTo>
                  <a:cubicBezTo>
                    <a:pt x="11899" y="34505"/>
                    <a:pt x="12041" y="35442"/>
                    <a:pt x="12126" y="36380"/>
                  </a:cubicBezTo>
                  <a:cubicBezTo>
                    <a:pt x="12297" y="36777"/>
                    <a:pt x="12382" y="37232"/>
                    <a:pt x="12382" y="37686"/>
                  </a:cubicBezTo>
                  <a:cubicBezTo>
                    <a:pt x="12609" y="38509"/>
                    <a:pt x="12751" y="39361"/>
                    <a:pt x="12780" y="40213"/>
                  </a:cubicBezTo>
                  <a:cubicBezTo>
                    <a:pt x="12893" y="40639"/>
                    <a:pt x="12950" y="41094"/>
                    <a:pt x="12950" y="41520"/>
                  </a:cubicBezTo>
                  <a:cubicBezTo>
                    <a:pt x="13064" y="42230"/>
                    <a:pt x="13149" y="42940"/>
                    <a:pt x="13262" y="43650"/>
                  </a:cubicBezTo>
                  <a:cubicBezTo>
                    <a:pt x="13404" y="44047"/>
                    <a:pt x="13461" y="44445"/>
                    <a:pt x="13461" y="44842"/>
                  </a:cubicBezTo>
                  <a:cubicBezTo>
                    <a:pt x="13490" y="45524"/>
                    <a:pt x="13433" y="46234"/>
                    <a:pt x="13291" y="46916"/>
                  </a:cubicBezTo>
                  <a:cubicBezTo>
                    <a:pt x="13206" y="47853"/>
                    <a:pt x="13035" y="48790"/>
                    <a:pt x="12780" y="49699"/>
                  </a:cubicBezTo>
                  <a:cubicBezTo>
                    <a:pt x="12751" y="50238"/>
                    <a:pt x="12666" y="50778"/>
                    <a:pt x="12467" y="51289"/>
                  </a:cubicBezTo>
                  <a:cubicBezTo>
                    <a:pt x="12183" y="52595"/>
                    <a:pt x="11842" y="53902"/>
                    <a:pt x="11445" y="55208"/>
                  </a:cubicBezTo>
                  <a:cubicBezTo>
                    <a:pt x="11388" y="55691"/>
                    <a:pt x="11246" y="56202"/>
                    <a:pt x="11019" y="56656"/>
                  </a:cubicBezTo>
                  <a:cubicBezTo>
                    <a:pt x="10792" y="57679"/>
                    <a:pt x="10508" y="58673"/>
                    <a:pt x="10167" y="59667"/>
                  </a:cubicBezTo>
                  <a:cubicBezTo>
                    <a:pt x="10110" y="60064"/>
                    <a:pt x="10025" y="60433"/>
                    <a:pt x="9855" y="60774"/>
                  </a:cubicBezTo>
                  <a:lnTo>
                    <a:pt x="9145" y="63472"/>
                  </a:lnTo>
                  <a:cubicBezTo>
                    <a:pt x="9116" y="63870"/>
                    <a:pt x="9003" y="64296"/>
                    <a:pt x="8861" y="64665"/>
                  </a:cubicBezTo>
                  <a:cubicBezTo>
                    <a:pt x="8747" y="65488"/>
                    <a:pt x="8577" y="66340"/>
                    <a:pt x="8349" y="67136"/>
                  </a:cubicBezTo>
                  <a:cubicBezTo>
                    <a:pt x="8349" y="67562"/>
                    <a:pt x="8293" y="67988"/>
                    <a:pt x="8122" y="68385"/>
                  </a:cubicBezTo>
                  <a:cubicBezTo>
                    <a:pt x="8037" y="69265"/>
                    <a:pt x="7895" y="70146"/>
                    <a:pt x="7668" y="70998"/>
                  </a:cubicBezTo>
                  <a:cubicBezTo>
                    <a:pt x="7725" y="71424"/>
                    <a:pt x="7668" y="71821"/>
                    <a:pt x="7497" y="72219"/>
                  </a:cubicBezTo>
                  <a:cubicBezTo>
                    <a:pt x="7526" y="72503"/>
                    <a:pt x="7497" y="72815"/>
                    <a:pt x="7384" y="73099"/>
                  </a:cubicBezTo>
                  <a:cubicBezTo>
                    <a:pt x="7384" y="73525"/>
                    <a:pt x="7327" y="73923"/>
                    <a:pt x="7213" y="74320"/>
                  </a:cubicBezTo>
                  <a:cubicBezTo>
                    <a:pt x="7185" y="75201"/>
                    <a:pt x="7071" y="76053"/>
                    <a:pt x="6929" y="76933"/>
                  </a:cubicBezTo>
                  <a:cubicBezTo>
                    <a:pt x="6958" y="77388"/>
                    <a:pt x="6929" y="77842"/>
                    <a:pt x="6816" y="78296"/>
                  </a:cubicBezTo>
                  <a:cubicBezTo>
                    <a:pt x="6873" y="78637"/>
                    <a:pt x="6844" y="78978"/>
                    <a:pt x="6759" y="79319"/>
                  </a:cubicBezTo>
                  <a:cubicBezTo>
                    <a:pt x="6816" y="79716"/>
                    <a:pt x="6759" y="80142"/>
                    <a:pt x="6674" y="80540"/>
                  </a:cubicBezTo>
                  <a:lnTo>
                    <a:pt x="6674" y="82357"/>
                  </a:lnTo>
                  <a:cubicBezTo>
                    <a:pt x="6674" y="82528"/>
                    <a:pt x="6702" y="82670"/>
                    <a:pt x="6702" y="82840"/>
                  </a:cubicBezTo>
                  <a:cubicBezTo>
                    <a:pt x="7412" y="82812"/>
                    <a:pt x="8009" y="82272"/>
                    <a:pt x="8122" y="81562"/>
                  </a:cubicBezTo>
                  <a:cubicBezTo>
                    <a:pt x="8151" y="81420"/>
                    <a:pt x="8207" y="81278"/>
                    <a:pt x="8207" y="81136"/>
                  </a:cubicBezTo>
                  <a:cubicBezTo>
                    <a:pt x="8463" y="79233"/>
                    <a:pt x="8719" y="77302"/>
                    <a:pt x="8974" y="75371"/>
                  </a:cubicBezTo>
                  <a:cubicBezTo>
                    <a:pt x="9173" y="73753"/>
                    <a:pt x="9429" y="72162"/>
                    <a:pt x="9769" y="70600"/>
                  </a:cubicBezTo>
                  <a:cubicBezTo>
                    <a:pt x="10110" y="69294"/>
                    <a:pt x="10394" y="67959"/>
                    <a:pt x="10763" y="66624"/>
                  </a:cubicBezTo>
                  <a:cubicBezTo>
                    <a:pt x="11189" y="64977"/>
                    <a:pt x="11502" y="63302"/>
                    <a:pt x="11814" y="61655"/>
                  </a:cubicBezTo>
                  <a:cubicBezTo>
                    <a:pt x="12268" y="59042"/>
                    <a:pt x="12723" y="56429"/>
                    <a:pt x="13433" y="53845"/>
                  </a:cubicBezTo>
                  <a:cubicBezTo>
                    <a:pt x="14313" y="50806"/>
                    <a:pt x="14853" y="47711"/>
                    <a:pt x="15080" y="44587"/>
                  </a:cubicBezTo>
                  <a:cubicBezTo>
                    <a:pt x="15250" y="42173"/>
                    <a:pt x="15137" y="39759"/>
                    <a:pt x="14682" y="37402"/>
                  </a:cubicBezTo>
                  <a:cubicBezTo>
                    <a:pt x="14427" y="36067"/>
                    <a:pt x="14200" y="34761"/>
                    <a:pt x="13944" y="33454"/>
                  </a:cubicBezTo>
                  <a:cubicBezTo>
                    <a:pt x="13206" y="29791"/>
                    <a:pt x="13149" y="26071"/>
                    <a:pt x="13120" y="22322"/>
                  </a:cubicBezTo>
                  <a:cubicBezTo>
                    <a:pt x="13092" y="19567"/>
                    <a:pt x="12865" y="16813"/>
                    <a:pt x="12354" y="14086"/>
                  </a:cubicBezTo>
                  <a:cubicBezTo>
                    <a:pt x="12013" y="12099"/>
                    <a:pt x="11473" y="10167"/>
                    <a:pt x="10934" y="8208"/>
                  </a:cubicBezTo>
                  <a:cubicBezTo>
                    <a:pt x="10536" y="6731"/>
                    <a:pt x="10139" y="5254"/>
                    <a:pt x="9883" y="3749"/>
                  </a:cubicBezTo>
                  <a:cubicBezTo>
                    <a:pt x="9741" y="2840"/>
                    <a:pt x="9571" y="1989"/>
                    <a:pt x="9400" y="1108"/>
                  </a:cubicBezTo>
                  <a:cubicBezTo>
                    <a:pt x="9372" y="796"/>
                    <a:pt x="9258" y="512"/>
                    <a:pt x="9116" y="256"/>
                  </a:cubicBezTo>
                  <a:cubicBezTo>
                    <a:pt x="9003" y="86"/>
                    <a:pt x="8818" y="1"/>
                    <a:pt x="8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7709775" y="2045592"/>
              <a:ext cx="299625" cy="1751927"/>
            </a:xfrm>
            <a:custGeom>
              <a:avLst/>
              <a:gdLst/>
              <a:ahLst/>
              <a:cxnLst/>
              <a:rect l="l" t="t" r="r" b="b"/>
              <a:pathLst>
                <a:path w="11985" h="73157" extrusionOk="0">
                  <a:moveTo>
                    <a:pt x="7867" y="1"/>
                  </a:moveTo>
                  <a:lnTo>
                    <a:pt x="7867" y="29"/>
                  </a:lnTo>
                  <a:lnTo>
                    <a:pt x="6277" y="285"/>
                  </a:lnTo>
                  <a:cubicBezTo>
                    <a:pt x="6049" y="682"/>
                    <a:pt x="5907" y="1108"/>
                    <a:pt x="5851" y="1563"/>
                  </a:cubicBezTo>
                  <a:cubicBezTo>
                    <a:pt x="6617" y="1478"/>
                    <a:pt x="7413" y="1534"/>
                    <a:pt x="8179" y="1336"/>
                  </a:cubicBezTo>
                  <a:cubicBezTo>
                    <a:pt x="8151" y="853"/>
                    <a:pt x="8066" y="427"/>
                    <a:pt x="7867" y="1"/>
                  </a:cubicBezTo>
                  <a:close/>
                  <a:moveTo>
                    <a:pt x="6063" y="3399"/>
                  </a:moveTo>
                  <a:cubicBezTo>
                    <a:pt x="5772" y="3399"/>
                    <a:pt x="5480" y="3440"/>
                    <a:pt x="5197" y="3522"/>
                  </a:cubicBezTo>
                  <a:cubicBezTo>
                    <a:pt x="4999" y="3977"/>
                    <a:pt x="4857" y="4431"/>
                    <a:pt x="4772" y="4942"/>
                  </a:cubicBezTo>
                  <a:lnTo>
                    <a:pt x="4772" y="4971"/>
                  </a:lnTo>
                  <a:cubicBezTo>
                    <a:pt x="4942" y="4942"/>
                    <a:pt x="5084" y="4914"/>
                    <a:pt x="5226" y="4886"/>
                  </a:cubicBezTo>
                  <a:cubicBezTo>
                    <a:pt x="5489" y="4795"/>
                    <a:pt x="5759" y="4750"/>
                    <a:pt x="6027" y="4750"/>
                  </a:cubicBezTo>
                  <a:cubicBezTo>
                    <a:pt x="6512" y="4750"/>
                    <a:pt x="6992" y="4895"/>
                    <a:pt x="7413" y="5169"/>
                  </a:cubicBezTo>
                  <a:cubicBezTo>
                    <a:pt x="7764" y="5384"/>
                    <a:pt x="8156" y="5492"/>
                    <a:pt x="8560" y="5492"/>
                  </a:cubicBezTo>
                  <a:cubicBezTo>
                    <a:pt x="8744" y="5492"/>
                    <a:pt x="8930" y="5469"/>
                    <a:pt x="9117" y="5425"/>
                  </a:cubicBezTo>
                  <a:cubicBezTo>
                    <a:pt x="9117" y="5027"/>
                    <a:pt x="9031" y="4658"/>
                    <a:pt x="8889" y="4289"/>
                  </a:cubicBezTo>
                  <a:cubicBezTo>
                    <a:pt x="8821" y="4304"/>
                    <a:pt x="8754" y="4311"/>
                    <a:pt x="8689" y="4311"/>
                  </a:cubicBezTo>
                  <a:cubicBezTo>
                    <a:pt x="8512" y="4311"/>
                    <a:pt x="8346" y="4259"/>
                    <a:pt x="8179" y="4176"/>
                  </a:cubicBezTo>
                  <a:cubicBezTo>
                    <a:pt x="8066" y="4090"/>
                    <a:pt x="7924" y="4034"/>
                    <a:pt x="7810" y="3948"/>
                  </a:cubicBezTo>
                  <a:cubicBezTo>
                    <a:pt x="7290" y="3582"/>
                    <a:pt x="6678" y="3399"/>
                    <a:pt x="6063" y="3399"/>
                  </a:cubicBezTo>
                  <a:close/>
                  <a:moveTo>
                    <a:pt x="5251" y="7527"/>
                  </a:moveTo>
                  <a:cubicBezTo>
                    <a:pt x="4877" y="7527"/>
                    <a:pt x="4492" y="7609"/>
                    <a:pt x="4090" y="7811"/>
                  </a:cubicBezTo>
                  <a:cubicBezTo>
                    <a:pt x="4033" y="7839"/>
                    <a:pt x="3976" y="7867"/>
                    <a:pt x="3891" y="7867"/>
                  </a:cubicBezTo>
                  <a:cubicBezTo>
                    <a:pt x="3579" y="8663"/>
                    <a:pt x="3352" y="9515"/>
                    <a:pt x="3210" y="10366"/>
                  </a:cubicBezTo>
                  <a:cubicBezTo>
                    <a:pt x="3494" y="10253"/>
                    <a:pt x="3749" y="10054"/>
                    <a:pt x="3891" y="9770"/>
                  </a:cubicBezTo>
                  <a:cubicBezTo>
                    <a:pt x="4147" y="9429"/>
                    <a:pt x="4488" y="9145"/>
                    <a:pt x="4857" y="8947"/>
                  </a:cubicBezTo>
                  <a:cubicBezTo>
                    <a:pt x="4992" y="8850"/>
                    <a:pt x="5153" y="8793"/>
                    <a:pt x="5323" y="8793"/>
                  </a:cubicBezTo>
                  <a:cubicBezTo>
                    <a:pt x="5403" y="8793"/>
                    <a:pt x="5485" y="8806"/>
                    <a:pt x="5567" y="8833"/>
                  </a:cubicBezTo>
                  <a:cubicBezTo>
                    <a:pt x="5879" y="8947"/>
                    <a:pt x="6163" y="9089"/>
                    <a:pt x="6447" y="9259"/>
                  </a:cubicBezTo>
                  <a:cubicBezTo>
                    <a:pt x="7209" y="9640"/>
                    <a:pt x="8002" y="9942"/>
                    <a:pt x="8874" y="9942"/>
                  </a:cubicBezTo>
                  <a:cubicBezTo>
                    <a:pt x="9172" y="9942"/>
                    <a:pt x="9480" y="9907"/>
                    <a:pt x="9798" y="9827"/>
                  </a:cubicBezTo>
                  <a:cubicBezTo>
                    <a:pt x="9827" y="9401"/>
                    <a:pt x="9770" y="8947"/>
                    <a:pt x="9628" y="8521"/>
                  </a:cubicBezTo>
                  <a:lnTo>
                    <a:pt x="9628" y="8549"/>
                  </a:lnTo>
                  <a:cubicBezTo>
                    <a:pt x="9415" y="8608"/>
                    <a:pt x="9197" y="8638"/>
                    <a:pt x="8978" y="8638"/>
                  </a:cubicBezTo>
                  <a:cubicBezTo>
                    <a:pt x="8672" y="8638"/>
                    <a:pt x="8364" y="8580"/>
                    <a:pt x="8066" y="8464"/>
                  </a:cubicBezTo>
                  <a:cubicBezTo>
                    <a:pt x="7668" y="8322"/>
                    <a:pt x="7299" y="8151"/>
                    <a:pt x="6930" y="7981"/>
                  </a:cubicBezTo>
                  <a:cubicBezTo>
                    <a:pt x="6379" y="7723"/>
                    <a:pt x="5828" y="7527"/>
                    <a:pt x="5251" y="7527"/>
                  </a:cubicBezTo>
                  <a:close/>
                  <a:moveTo>
                    <a:pt x="6518" y="11258"/>
                  </a:moveTo>
                  <a:cubicBezTo>
                    <a:pt x="6287" y="11258"/>
                    <a:pt x="6055" y="11264"/>
                    <a:pt x="5822" y="11275"/>
                  </a:cubicBezTo>
                  <a:cubicBezTo>
                    <a:pt x="5538" y="11304"/>
                    <a:pt x="5283" y="11360"/>
                    <a:pt x="4999" y="11446"/>
                  </a:cubicBezTo>
                  <a:cubicBezTo>
                    <a:pt x="4289" y="11701"/>
                    <a:pt x="3522" y="11928"/>
                    <a:pt x="2784" y="12127"/>
                  </a:cubicBezTo>
                  <a:cubicBezTo>
                    <a:pt x="2556" y="12553"/>
                    <a:pt x="2443" y="13008"/>
                    <a:pt x="2443" y="13490"/>
                  </a:cubicBezTo>
                  <a:lnTo>
                    <a:pt x="2443" y="13519"/>
                  </a:lnTo>
                  <a:cubicBezTo>
                    <a:pt x="3323" y="13377"/>
                    <a:pt x="4204" y="13150"/>
                    <a:pt x="5027" y="12809"/>
                  </a:cubicBezTo>
                  <a:cubicBezTo>
                    <a:pt x="5368" y="12667"/>
                    <a:pt x="5709" y="12610"/>
                    <a:pt x="6049" y="12582"/>
                  </a:cubicBezTo>
                  <a:cubicBezTo>
                    <a:pt x="6182" y="12577"/>
                    <a:pt x="6315" y="12575"/>
                    <a:pt x="6447" y="12575"/>
                  </a:cubicBezTo>
                  <a:cubicBezTo>
                    <a:pt x="7110" y="12575"/>
                    <a:pt x="7772" y="12634"/>
                    <a:pt x="8435" y="12752"/>
                  </a:cubicBezTo>
                  <a:cubicBezTo>
                    <a:pt x="8701" y="12819"/>
                    <a:pt x="8977" y="12846"/>
                    <a:pt x="9251" y="12846"/>
                  </a:cubicBezTo>
                  <a:cubicBezTo>
                    <a:pt x="9445" y="12846"/>
                    <a:pt x="9638" y="12832"/>
                    <a:pt x="9827" y="12809"/>
                  </a:cubicBezTo>
                  <a:cubicBezTo>
                    <a:pt x="9912" y="12411"/>
                    <a:pt x="9912" y="11985"/>
                    <a:pt x="9798" y="11588"/>
                  </a:cubicBezTo>
                  <a:cubicBezTo>
                    <a:pt x="9628" y="11588"/>
                    <a:pt x="9457" y="11559"/>
                    <a:pt x="9259" y="11531"/>
                  </a:cubicBezTo>
                  <a:cubicBezTo>
                    <a:pt x="8350" y="11349"/>
                    <a:pt x="7441" y="11258"/>
                    <a:pt x="6518" y="11258"/>
                  </a:cubicBezTo>
                  <a:close/>
                  <a:moveTo>
                    <a:pt x="5192" y="14081"/>
                  </a:moveTo>
                  <a:cubicBezTo>
                    <a:pt x="5146" y="14081"/>
                    <a:pt x="5101" y="14083"/>
                    <a:pt x="5055" y="14087"/>
                  </a:cubicBezTo>
                  <a:cubicBezTo>
                    <a:pt x="4459" y="14115"/>
                    <a:pt x="3863" y="14257"/>
                    <a:pt x="3323" y="14456"/>
                  </a:cubicBezTo>
                  <a:cubicBezTo>
                    <a:pt x="2926" y="14598"/>
                    <a:pt x="2556" y="14712"/>
                    <a:pt x="2159" y="14768"/>
                  </a:cubicBezTo>
                  <a:cubicBezTo>
                    <a:pt x="1960" y="15279"/>
                    <a:pt x="1846" y="15791"/>
                    <a:pt x="1818" y="16330"/>
                  </a:cubicBezTo>
                  <a:cubicBezTo>
                    <a:pt x="2556" y="16075"/>
                    <a:pt x="3323" y="15876"/>
                    <a:pt x="4033" y="15563"/>
                  </a:cubicBezTo>
                  <a:cubicBezTo>
                    <a:pt x="4246" y="15457"/>
                    <a:pt x="4474" y="15405"/>
                    <a:pt x="4701" y="15405"/>
                  </a:cubicBezTo>
                  <a:cubicBezTo>
                    <a:pt x="5017" y="15405"/>
                    <a:pt x="5330" y="15507"/>
                    <a:pt x="5595" y="15705"/>
                  </a:cubicBezTo>
                  <a:cubicBezTo>
                    <a:pt x="5851" y="15847"/>
                    <a:pt x="6106" y="15989"/>
                    <a:pt x="6362" y="16160"/>
                  </a:cubicBezTo>
                  <a:cubicBezTo>
                    <a:pt x="6706" y="16403"/>
                    <a:pt x="7107" y="16544"/>
                    <a:pt x="7515" y="16544"/>
                  </a:cubicBezTo>
                  <a:cubicBezTo>
                    <a:pt x="7680" y="16544"/>
                    <a:pt x="7846" y="16521"/>
                    <a:pt x="8009" y="16472"/>
                  </a:cubicBezTo>
                  <a:cubicBezTo>
                    <a:pt x="8605" y="16359"/>
                    <a:pt x="9202" y="16245"/>
                    <a:pt x="9798" y="16131"/>
                  </a:cubicBezTo>
                  <a:cubicBezTo>
                    <a:pt x="9912" y="15649"/>
                    <a:pt x="9912" y="15138"/>
                    <a:pt x="9855" y="14626"/>
                  </a:cubicBezTo>
                  <a:lnTo>
                    <a:pt x="9855" y="14626"/>
                  </a:lnTo>
                  <a:cubicBezTo>
                    <a:pt x="9457" y="14854"/>
                    <a:pt x="8946" y="14882"/>
                    <a:pt x="8549" y="15081"/>
                  </a:cubicBezTo>
                  <a:cubicBezTo>
                    <a:pt x="8343" y="15189"/>
                    <a:pt x="8122" y="15242"/>
                    <a:pt x="7903" y="15242"/>
                  </a:cubicBezTo>
                  <a:cubicBezTo>
                    <a:pt x="7608" y="15242"/>
                    <a:pt x="7317" y="15147"/>
                    <a:pt x="7072" y="14967"/>
                  </a:cubicBezTo>
                  <a:cubicBezTo>
                    <a:pt x="6731" y="14768"/>
                    <a:pt x="6419" y="14570"/>
                    <a:pt x="6106" y="14371"/>
                  </a:cubicBezTo>
                  <a:cubicBezTo>
                    <a:pt x="5832" y="14172"/>
                    <a:pt x="5515" y="14081"/>
                    <a:pt x="5192" y="14081"/>
                  </a:cubicBezTo>
                  <a:close/>
                  <a:moveTo>
                    <a:pt x="7998" y="18681"/>
                  </a:moveTo>
                  <a:cubicBezTo>
                    <a:pt x="7866" y="18681"/>
                    <a:pt x="7720" y="18703"/>
                    <a:pt x="7555" y="18744"/>
                  </a:cubicBezTo>
                  <a:cubicBezTo>
                    <a:pt x="7327" y="18801"/>
                    <a:pt x="7100" y="18943"/>
                    <a:pt x="6930" y="19113"/>
                  </a:cubicBezTo>
                  <a:cubicBezTo>
                    <a:pt x="6617" y="19369"/>
                    <a:pt x="6333" y="19625"/>
                    <a:pt x="6078" y="19909"/>
                  </a:cubicBezTo>
                  <a:cubicBezTo>
                    <a:pt x="5694" y="20306"/>
                    <a:pt x="5496" y="20448"/>
                    <a:pt x="5318" y="20448"/>
                  </a:cubicBezTo>
                  <a:cubicBezTo>
                    <a:pt x="5141" y="20448"/>
                    <a:pt x="4984" y="20306"/>
                    <a:pt x="4686" y="20136"/>
                  </a:cubicBezTo>
                  <a:cubicBezTo>
                    <a:pt x="4601" y="20107"/>
                    <a:pt x="4544" y="20051"/>
                    <a:pt x="4459" y="19994"/>
                  </a:cubicBezTo>
                  <a:cubicBezTo>
                    <a:pt x="3957" y="19760"/>
                    <a:pt x="3456" y="19585"/>
                    <a:pt x="2931" y="19585"/>
                  </a:cubicBezTo>
                  <a:cubicBezTo>
                    <a:pt x="2564" y="19585"/>
                    <a:pt x="2187" y="19670"/>
                    <a:pt x="1790" y="19880"/>
                  </a:cubicBezTo>
                  <a:cubicBezTo>
                    <a:pt x="1619" y="19937"/>
                    <a:pt x="1449" y="19994"/>
                    <a:pt x="1250" y="20022"/>
                  </a:cubicBezTo>
                  <a:cubicBezTo>
                    <a:pt x="1080" y="20533"/>
                    <a:pt x="1023" y="21044"/>
                    <a:pt x="1051" y="21556"/>
                  </a:cubicBezTo>
                  <a:cubicBezTo>
                    <a:pt x="1392" y="21527"/>
                    <a:pt x="1704" y="21414"/>
                    <a:pt x="1988" y="21215"/>
                  </a:cubicBezTo>
                  <a:cubicBezTo>
                    <a:pt x="2258" y="21026"/>
                    <a:pt x="2572" y="20934"/>
                    <a:pt x="2888" y="20934"/>
                  </a:cubicBezTo>
                  <a:cubicBezTo>
                    <a:pt x="3239" y="20934"/>
                    <a:pt x="3592" y="21048"/>
                    <a:pt x="3891" y="21272"/>
                  </a:cubicBezTo>
                  <a:cubicBezTo>
                    <a:pt x="4260" y="21527"/>
                    <a:pt x="4686" y="21698"/>
                    <a:pt x="5141" y="21754"/>
                  </a:cubicBezTo>
                  <a:cubicBezTo>
                    <a:pt x="5257" y="21788"/>
                    <a:pt x="5375" y="21804"/>
                    <a:pt x="5492" y="21804"/>
                  </a:cubicBezTo>
                  <a:cubicBezTo>
                    <a:pt x="5777" y="21804"/>
                    <a:pt x="6055" y="21708"/>
                    <a:pt x="6277" y="21527"/>
                  </a:cubicBezTo>
                  <a:cubicBezTo>
                    <a:pt x="6589" y="21272"/>
                    <a:pt x="6873" y="21016"/>
                    <a:pt x="7157" y="20732"/>
                  </a:cubicBezTo>
                  <a:cubicBezTo>
                    <a:pt x="7327" y="20533"/>
                    <a:pt x="7555" y="20391"/>
                    <a:pt x="7810" y="20363"/>
                  </a:cubicBezTo>
                  <a:cubicBezTo>
                    <a:pt x="8321" y="21016"/>
                    <a:pt x="8861" y="21669"/>
                    <a:pt x="9940" y="21726"/>
                  </a:cubicBezTo>
                  <a:cubicBezTo>
                    <a:pt x="9883" y="21243"/>
                    <a:pt x="9855" y="20760"/>
                    <a:pt x="9827" y="20306"/>
                  </a:cubicBezTo>
                  <a:cubicBezTo>
                    <a:pt x="9599" y="20249"/>
                    <a:pt x="9372" y="20107"/>
                    <a:pt x="9287" y="19880"/>
                  </a:cubicBezTo>
                  <a:cubicBezTo>
                    <a:pt x="9145" y="19625"/>
                    <a:pt x="8975" y="19341"/>
                    <a:pt x="8776" y="19113"/>
                  </a:cubicBezTo>
                  <a:cubicBezTo>
                    <a:pt x="8554" y="18811"/>
                    <a:pt x="8319" y="18681"/>
                    <a:pt x="7998" y="18681"/>
                  </a:cubicBezTo>
                  <a:close/>
                  <a:moveTo>
                    <a:pt x="3873" y="23369"/>
                  </a:moveTo>
                  <a:cubicBezTo>
                    <a:pt x="3822" y="23369"/>
                    <a:pt x="3771" y="23370"/>
                    <a:pt x="3721" y="23373"/>
                  </a:cubicBezTo>
                  <a:cubicBezTo>
                    <a:pt x="2869" y="23402"/>
                    <a:pt x="2045" y="23657"/>
                    <a:pt x="1335" y="24140"/>
                  </a:cubicBezTo>
                  <a:cubicBezTo>
                    <a:pt x="1193" y="24225"/>
                    <a:pt x="1051" y="24282"/>
                    <a:pt x="909" y="24367"/>
                  </a:cubicBezTo>
                  <a:cubicBezTo>
                    <a:pt x="852" y="24907"/>
                    <a:pt x="852" y="25475"/>
                    <a:pt x="966" y="26043"/>
                  </a:cubicBezTo>
                  <a:cubicBezTo>
                    <a:pt x="1449" y="25759"/>
                    <a:pt x="1818" y="25333"/>
                    <a:pt x="2329" y="25077"/>
                  </a:cubicBezTo>
                  <a:cubicBezTo>
                    <a:pt x="2825" y="24848"/>
                    <a:pt x="3246" y="24728"/>
                    <a:pt x="3642" y="24728"/>
                  </a:cubicBezTo>
                  <a:cubicBezTo>
                    <a:pt x="4131" y="24728"/>
                    <a:pt x="4582" y="24912"/>
                    <a:pt x="5084" y="25304"/>
                  </a:cubicBezTo>
                  <a:cubicBezTo>
                    <a:pt x="5396" y="25560"/>
                    <a:pt x="5709" y="25815"/>
                    <a:pt x="5993" y="26099"/>
                  </a:cubicBezTo>
                  <a:cubicBezTo>
                    <a:pt x="6390" y="26440"/>
                    <a:pt x="6873" y="26667"/>
                    <a:pt x="7356" y="26753"/>
                  </a:cubicBezTo>
                  <a:cubicBezTo>
                    <a:pt x="7549" y="26803"/>
                    <a:pt x="7741" y="26829"/>
                    <a:pt x="7931" y="26829"/>
                  </a:cubicBezTo>
                  <a:cubicBezTo>
                    <a:pt x="8274" y="26829"/>
                    <a:pt x="8607" y="26747"/>
                    <a:pt x="8918" y="26582"/>
                  </a:cubicBezTo>
                  <a:cubicBezTo>
                    <a:pt x="9372" y="26355"/>
                    <a:pt x="9827" y="26071"/>
                    <a:pt x="10281" y="25787"/>
                  </a:cubicBezTo>
                  <a:cubicBezTo>
                    <a:pt x="10281" y="25276"/>
                    <a:pt x="10224" y="24765"/>
                    <a:pt x="10082" y="24254"/>
                  </a:cubicBezTo>
                  <a:lnTo>
                    <a:pt x="10082" y="24282"/>
                  </a:lnTo>
                  <a:cubicBezTo>
                    <a:pt x="9912" y="24310"/>
                    <a:pt x="9741" y="24424"/>
                    <a:pt x="9599" y="24538"/>
                  </a:cubicBezTo>
                  <a:cubicBezTo>
                    <a:pt x="9287" y="24765"/>
                    <a:pt x="8946" y="24992"/>
                    <a:pt x="8634" y="25248"/>
                  </a:cubicBezTo>
                  <a:cubicBezTo>
                    <a:pt x="8435" y="25401"/>
                    <a:pt x="8186" y="25480"/>
                    <a:pt x="7937" y="25480"/>
                  </a:cubicBezTo>
                  <a:cubicBezTo>
                    <a:pt x="7724" y="25480"/>
                    <a:pt x="7511" y="25422"/>
                    <a:pt x="7327" y="25304"/>
                  </a:cubicBezTo>
                  <a:cubicBezTo>
                    <a:pt x="7157" y="25219"/>
                    <a:pt x="7043" y="25106"/>
                    <a:pt x="6901" y="24992"/>
                  </a:cubicBezTo>
                  <a:cubicBezTo>
                    <a:pt x="6390" y="24509"/>
                    <a:pt x="5822" y="24112"/>
                    <a:pt x="5197" y="23742"/>
                  </a:cubicBezTo>
                  <a:cubicBezTo>
                    <a:pt x="4788" y="23486"/>
                    <a:pt x="4333" y="23369"/>
                    <a:pt x="3873" y="23369"/>
                  </a:cubicBezTo>
                  <a:close/>
                  <a:moveTo>
                    <a:pt x="3341" y="28072"/>
                  </a:moveTo>
                  <a:cubicBezTo>
                    <a:pt x="2656" y="28072"/>
                    <a:pt x="1985" y="28239"/>
                    <a:pt x="1335" y="28684"/>
                  </a:cubicBezTo>
                  <a:cubicBezTo>
                    <a:pt x="1307" y="28684"/>
                    <a:pt x="1278" y="28712"/>
                    <a:pt x="1250" y="28712"/>
                  </a:cubicBezTo>
                  <a:lnTo>
                    <a:pt x="1364" y="30075"/>
                  </a:lnTo>
                  <a:cubicBezTo>
                    <a:pt x="1591" y="30019"/>
                    <a:pt x="1818" y="29905"/>
                    <a:pt x="2017" y="29735"/>
                  </a:cubicBezTo>
                  <a:cubicBezTo>
                    <a:pt x="2406" y="29506"/>
                    <a:pt x="2850" y="29369"/>
                    <a:pt x="3290" y="29369"/>
                  </a:cubicBezTo>
                  <a:cubicBezTo>
                    <a:pt x="3396" y="29369"/>
                    <a:pt x="3502" y="29377"/>
                    <a:pt x="3607" y="29394"/>
                  </a:cubicBezTo>
                  <a:cubicBezTo>
                    <a:pt x="3976" y="29422"/>
                    <a:pt x="4346" y="29507"/>
                    <a:pt x="4686" y="29593"/>
                  </a:cubicBezTo>
                  <a:cubicBezTo>
                    <a:pt x="5425" y="29763"/>
                    <a:pt x="6163" y="29962"/>
                    <a:pt x="6901" y="30132"/>
                  </a:cubicBezTo>
                  <a:cubicBezTo>
                    <a:pt x="7519" y="30264"/>
                    <a:pt x="8129" y="30374"/>
                    <a:pt x="8739" y="30374"/>
                  </a:cubicBezTo>
                  <a:cubicBezTo>
                    <a:pt x="9307" y="30374"/>
                    <a:pt x="9876" y="30279"/>
                    <a:pt x="10451" y="30019"/>
                  </a:cubicBezTo>
                  <a:cubicBezTo>
                    <a:pt x="10593" y="29962"/>
                    <a:pt x="10764" y="29933"/>
                    <a:pt x="10906" y="29905"/>
                  </a:cubicBezTo>
                  <a:cubicBezTo>
                    <a:pt x="10934" y="29451"/>
                    <a:pt x="10849" y="29025"/>
                    <a:pt x="10650" y="28599"/>
                  </a:cubicBezTo>
                  <a:cubicBezTo>
                    <a:pt x="10508" y="28627"/>
                    <a:pt x="10366" y="28684"/>
                    <a:pt x="10224" y="28712"/>
                  </a:cubicBezTo>
                  <a:cubicBezTo>
                    <a:pt x="9750" y="28959"/>
                    <a:pt x="9232" y="29072"/>
                    <a:pt x="8712" y="29072"/>
                  </a:cubicBezTo>
                  <a:cubicBezTo>
                    <a:pt x="8515" y="29072"/>
                    <a:pt x="8318" y="29056"/>
                    <a:pt x="8123" y="29025"/>
                  </a:cubicBezTo>
                  <a:cubicBezTo>
                    <a:pt x="7668" y="28939"/>
                    <a:pt x="7214" y="28854"/>
                    <a:pt x="6759" y="28769"/>
                  </a:cubicBezTo>
                  <a:cubicBezTo>
                    <a:pt x="6078" y="28599"/>
                    <a:pt x="5396" y="28400"/>
                    <a:pt x="4715" y="28258"/>
                  </a:cubicBezTo>
                  <a:cubicBezTo>
                    <a:pt x="4252" y="28145"/>
                    <a:pt x="3793" y="28072"/>
                    <a:pt x="3341" y="28072"/>
                  </a:cubicBezTo>
                  <a:close/>
                  <a:moveTo>
                    <a:pt x="11332" y="32404"/>
                  </a:moveTo>
                  <a:lnTo>
                    <a:pt x="11332" y="32432"/>
                  </a:lnTo>
                  <a:cubicBezTo>
                    <a:pt x="10622" y="32546"/>
                    <a:pt x="9912" y="32546"/>
                    <a:pt x="9202" y="32631"/>
                  </a:cubicBezTo>
                  <a:cubicBezTo>
                    <a:pt x="8453" y="32709"/>
                    <a:pt x="7704" y="32753"/>
                    <a:pt x="6955" y="32753"/>
                  </a:cubicBezTo>
                  <a:cubicBezTo>
                    <a:pt x="6340" y="32753"/>
                    <a:pt x="5726" y="32724"/>
                    <a:pt x="5112" y="32660"/>
                  </a:cubicBezTo>
                  <a:cubicBezTo>
                    <a:pt x="4761" y="32621"/>
                    <a:pt x="4407" y="32602"/>
                    <a:pt x="4053" y="32602"/>
                  </a:cubicBezTo>
                  <a:cubicBezTo>
                    <a:pt x="3375" y="32602"/>
                    <a:pt x="2698" y="32671"/>
                    <a:pt x="2045" y="32802"/>
                  </a:cubicBezTo>
                  <a:cubicBezTo>
                    <a:pt x="1903" y="32830"/>
                    <a:pt x="1733" y="32858"/>
                    <a:pt x="1591" y="32887"/>
                  </a:cubicBezTo>
                  <a:cubicBezTo>
                    <a:pt x="1477" y="33284"/>
                    <a:pt x="1477" y="33710"/>
                    <a:pt x="1591" y="34108"/>
                  </a:cubicBezTo>
                  <a:cubicBezTo>
                    <a:pt x="2239" y="33916"/>
                    <a:pt x="2928" y="33846"/>
                    <a:pt x="3623" y="33846"/>
                  </a:cubicBezTo>
                  <a:cubicBezTo>
                    <a:pt x="3750" y="33846"/>
                    <a:pt x="3877" y="33848"/>
                    <a:pt x="4005" y="33852"/>
                  </a:cubicBezTo>
                  <a:cubicBezTo>
                    <a:pt x="4937" y="33983"/>
                    <a:pt x="5895" y="34052"/>
                    <a:pt x="6852" y="34052"/>
                  </a:cubicBezTo>
                  <a:cubicBezTo>
                    <a:pt x="7352" y="34052"/>
                    <a:pt x="7853" y="34033"/>
                    <a:pt x="8350" y="33994"/>
                  </a:cubicBezTo>
                  <a:cubicBezTo>
                    <a:pt x="9429" y="33909"/>
                    <a:pt x="10480" y="33938"/>
                    <a:pt x="11530" y="33739"/>
                  </a:cubicBezTo>
                  <a:cubicBezTo>
                    <a:pt x="11502" y="33284"/>
                    <a:pt x="11445" y="32858"/>
                    <a:pt x="11332" y="32404"/>
                  </a:cubicBezTo>
                  <a:close/>
                  <a:moveTo>
                    <a:pt x="3926" y="35762"/>
                  </a:moveTo>
                  <a:cubicBezTo>
                    <a:pt x="3420" y="35762"/>
                    <a:pt x="2921" y="35913"/>
                    <a:pt x="2500" y="36209"/>
                  </a:cubicBezTo>
                  <a:lnTo>
                    <a:pt x="1278" y="37033"/>
                  </a:lnTo>
                  <a:cubicBezTo>
                    <a:pt x="1080" y="37629"/>
                    <a:pt x="1023" y="38283"/>
                    <a:pt x="1023" y="38907"/>
                  </a:cubicBezTo>
                  <a:cubicBezTo>
                    <a:pt x="1222" y="38851"/>
                    <a:pt x="1307" y="38680"/>
                    <a:pt x="1449" y="38567"/>
                  </a:cubicBezTo>
                  <a:cubicBezTo>
                    <a:pt x="1988" y="38027"/>
                    <a:pt x="2585" y="37544"/>
                    <a:pt x="3210" y="37147"/>
                  </a:cubicBezTo>
                  <a:cubicBezTo>
                    <a:pt x="3406" y="37026"/>
                    <a:pt x="3634" y="36961"/>
                    <a:pt x="3864" y="36961"/>
                  </a:cubicBezTo>
                  <a:cubicBezTo>
                    <a:pt x="4068" y="36961"/>
                    <a:pt x="4273" y="37012"/>
                    <a:pt x="4459" y="37118"/>
                  </a:cubicBezTo>
                  <a:cubicBezTo>
                    <a:pt x="4772" y="37260"/>
                    <a:pt x="5055" y="37459"/>
                    <a:pt x="5368" y="37658"/>
                  </a:cubicBezTo>
                  <a:cubicBezTo>
                    <a:pt x="5907" y="37999"/>
                    <a:pt x="6532" y="38197"/>
                    <a:pt x="7185" y="38254"/>
                  </a:cubicBezTo>
                  <a:cubicBezTo>
                    <a:pt x="7226" y="38259"/>
                    <a:pt x="7267" y="38262"/>
                    <a:pt x="7308" y="38262"/>
                  </a:cubicBezTo>
                  <a:cubicBezTo>
                    <a:pt x="7502" y="38262"/>
                    <a:pt x="7708" y="38211"/>
                    <a:pt x="7895" y="38141"/>
                  </a:cubicBezTo>
                  <a:cubicBezTo>
                    <a:pt x="8265" y="37999"/>
                    <a:pt x="8605" y="37828"/>
                    <a:pt x="8946" y="37601"/>
                  </a:cubicBezTo>
                  <a:cubicBezTo>
                    <a:pt x="9456" y="37207"/>
                    <a:pt x="10080" y="37002"/>
                    <a:pt x="10709" y="37002"/>
                  </a:cubicBezTo>
                  <a:cubicBezTo>
                    <a:pt x="10851" y="37002"/>
                    <a:pt x="10992" y="37012"/>
                    <a:pt x="11133" y="37033"/>
                  </a:cubicBezTo>
                  <a:cubicBezTo>
                    <a:pt x="11275" y="37061"/>
                    <a:pt x="11417" y="37076"/>
                    <a:pt x="11559" y="37076"/>
                  </a:cubicBezTo>
                  <a:cubicBezTo>
                    <a:pt x="11701" y="37076"/>
                    <a:pt x="11843" y="37061"/>
                    <a:pt x="11985" y="37033"/>
                  </a:cubicBezTo>
                  <a:cubicBezTo>
                    <a:pt x="11985" y="36635"/>
                    <a:pt x="11928" y="36238"/>
                    <a:pt x="11786" y="35869"/>
                  </a:cubicBezTo>
                  <a:lnTo>
                    <a:pt x="11530" y="35869"/>
                  </a:lnTo>
                  <a:cubicBezTo>
                    <a:pt x="11256" y="35811"/>
                    <a:pt x="10978" y="35783"/>
                    <a:pt x="10702" y="35783"/>
                  </a:cubicBezTo>
                  <a:cubicBezTo>
                    <a:pt x="9889" y="35783"/>
                    <a:pt x="9084" y="36027"/>
                    <a:pt x="8407" y="36493"/>
                  </a:cubicBezTo>
                  <a:cubicBezTo>
                    <a:pt x="8208" y="36607"/>
                    <a:pt x="7981" y="36721"/>
                    <a:pt x="7753" y="36834"/>
                  </a:cubicBezTo>
                  <a:cubicBezTo>
                    <a:pt x="7574" y="36945"/>
                    <a:pt x="7368" y="37001"/>
                    <a:pt x="7165" y="37001"/>
                  </a:cubicBezTo>
                  <a:cubicBezTo>
                    <a:pt x="6949" y="37001"/>
                    <a:pt x="6736" y="36937"/>
                    <a:pt x="6561" y="36806"/>
                  </a:cubicBezTo>
                  <a:cubicBezTo>
                    <a:pt x="6106" y="36522"/>
                    <a:pt x="5623" y="36266"/>
                    <a:pt x="5141" y="36067"/>
                  </a:cubicBezTo>
                  <a:cubicBezTo>
                    <a:pt x="4757" y="35863"/>
                    <a:pt x="4339" y="35762"/>
                    <a:pt x="3926" y="35762"/>
                  </a:cubicBezTo>
                  <a:close/>
                  <a:moveTo>
                    <a:pt x="9989" y="41436"/>
                  </a:moveTo>
                  <a:cubicBezTo>
                    <a:pt x="9830" y="41436"/>
                    <a:pt x="9671" y="41455"/>
                    <a:pt x="9514" y="41492"/>
                  </a:cubicBezTo>
                  <a:cubicBezTo>
                    <a:pt x="9003" y="41605"/>
                    <a:pt x="8520" y="41832"/>
                    <a:pt x="8151" y="42202"/>
                  </a:cubicBezTo>
                  <a:cubicBezTo>
                    <a:pt x="7668" y="42628"/>
                    <a:pt x="7214" y="43054"/>
                    <a:pt x="6759" y="43508"/>
                  </a:cubicBezTo>
                  <a:cubicBezTo>
                    <a:pt x="6674" y="43610"/>
                    <a:pt x="6548" y="43661"/>
                    <a:pt x="6424" y="43661"/>
                  </a:cubicBezTo>
                  <a:cubicBezTo>
                    <a:pt x="6341" y="43661"/>
                    <a:pt x="6260" y="43639"/>
                    <a:pt x="6191" y="43593"/>
                  </a:cubicBezTo>
                  <a:cubicBezTo>
                    <a:pt x="5538" y="43281"/>
                    <a:pt x="4885" y="42997"/>
                    <a:pt x="4232" y="42684"/>
                  </a:cubicBezTo>
                  <a:cubicBezTo>
                    <a:pt x="3475" y="42286"/>
                    <a:pt x="2676" y="42013"/>
                    <a:pt x="1816" y="42013"/>
                  </a:cubicBezTo>
                  <a:cubicBezTo>
                    <a:pt x="1450" y="42013"/>
                    <a:pt x="1072" y="42063"/>
                    <a:pt x="682" y="42173"/>
                  </a:cubicBezTo>
                  <a:cubicBezTo>
                    <a:pt x="625" y="42173"/>
                    <a:pt x="568" y="42173"/>
                    <a:pt x="512" y="42202"/>
                  </a:cubicBezTo>
                  <a:cubicBezTo>
                    <a:pt x="341" y="42656"/>
                    <a:pt x="284" y="43139"/>
                    <a:pt x="313" y="43622"/>
                  </a:cubicBezTo>
                  <a:cubicBezTo>
                    <a:pt x="512" y="43593"/>
                    <a:pt x="682" y="43536"/>
                    <a:pt x="881" y="43480"/>
                  </a:cubicBezTo>
                  <a:cubicBezTo>
                    <a:pt x="1151" y="43380"/>
                    <a:pt x="1435" y="43330"/>
                    <a:pt x="1722" y="43330"/>
                  </a:cubicBezTo>
                  <a:cubicBezTo>
                    <a:pt x="2010" y="43330"/>
                    <a:pt x="2301" y="43380"/>
                    <a:pt x="2585" y="43480"/>
                  </a:cubicBezTo>
                  <a:cubicBezTo>
                    <a:pt x="2869" y="43593"/>
                    <a:pt x="3153" y="43707"/>
                    <a:pt x="3408" y="43849"/>
                  </a:cubicBezTo>
                  <a:cubicBezTo>
                    <a:pt x="4090" y="44161"/>
                    <a:pt x="4772" y="44474"/>
                    <a:pt x="5453" y="44786"/>
                  </a:cubicBezTo>
                  <a:cubicBezTo>
                    <a:pt x="5821" y="44959"/>
                    <a:pt x="6143" y="45046"/>
                    <a:pt x="6446" y="45046"/>
                  </a:cubicBezTo>
                  <a:cubicBezTo>
                    <a:pt x="6937" y="45046"/>
                    <a:pt x="7375" y="44817"/>
                    <a:pt x="7867" y="44360"/>
                  </a:cubicBezTo>
                  <a:cubicBezTo>
                    <a:pt x="7924" y="44303"/>
                    <a:pt x="7981" y="44218"/>
                    <a:pt x="8037" y="44161"/>
                  </a:cubicBezTo>
                  <a:cubicBezTo>
                    <a:pt x="8520" y="43707"/>
                    <a:pt x="9003" y="43281"/>
                    <a:pt x="9543" y="42855"/>
                  </a:cubicBezTo>
                  <a:cubicBezTo>
                    <a:pt x="9632" y="42780"/>
                    <a:pt x="9738" y="42744"/>
                    <a:pt x="9847" y="42744"/>
                  </a:cubicBezTo>
                  <a:cubicBezTo>
                    <a:pt x="9945" y="42744"/>
                    <a:pt x="10045" y="42773"/>
                    <a:pt x="10139" y="42826"/>
                  </a:cubicBezTo>
                  <a:cubicBezTo>
                    <a:pt x="10508" y="42968"/>
                    <a:pt x="10678" y="43366"/>
                    <a:pt x="11019" y="43508"/>
                  </a:cubicBezTo>
                  <a:cubicBezTo>
                    <a:pt x="11218" y="42997"/>
                    <a:pt x="11303" y="42429"/>
                    <a:pt x="11332" y="41889"/>
                  </a:cubicBezTo>
                  <a:cubicBezTo>
                    <a:pt x="11190" y="41804"/>
                    <a:pt x="11048" y="41776"/>
                    <a:pt x="10934" y="41690"/>
                  </a:cubicBezTo>
                  <a:cubicBezTo>
                    <a:pt x="10646" y="41518"/>
                    <a:pt x="10320" y="41436"/>
                    <a:pt x="9989" y="41436"/>
                  </a:cubicBezTo>
                  <a:close/>
                  <a:moveTo>
                    <a:pt x="1914" y="46698"/>
                  </a:moveTo>
                  <a:cubicBezTo>
                    <a:pt x="1453" y="46698"/>
                    <a:pt x="985" y="46789"/>
                    <a:pt x="512" y="47001"/>
                  </a:cubicBezTo>
                  <a:cubicBezTo>
                    <a:pt x="370" y="47058"/>
                    <a:pt x="199" y="47086"/>
                    <a:pt x="57" y="47115"/>
                  </a:cubicBezTo>
                  <a:cubicBezTo>
                    <a:pt x="0" y="47569"/>
                    <a:pt x="0" y="48023"/>
                    <a:pt x="86" y="48449"/>
                  </a:cubicBezTo>
                  <a:cubicBezTo>
                    <a:pt x="540" y="48222"/>
                    <a:pt x="1080" y="48080"/>
                    <a:pt x="1591" y="48023"/>
                  </a:cubicBezTo>
                  <a:cubicBezTo>
                    <a:pt x="1710" y="47998"/>
                    <a:pt x="1832" y="47985"/>
                    <a:pt x="1953" y="47985"/>
                  </a:cubicBezTo>
                  <a:cubicBezTo>
                    <a:pt x="2236" y="47985"/>
                    <a:pt x="2517" y="48055"/>
                    <a:pt x="2755" y="48194"/>
                  </a:cubicBezTo>
                  <a:cubicBezTo>
                    <a:pt x="3437" y="48478"/>
                    <a:pt x="4090" y="48762"/>
                    <a:pt x="4772" y="48989"/>
                  </a:cubicBezTo>
                  <a:cubicBezTo>
                    <a:pt x="5339" y="49216"/>
                    <a:pt x="5933" y="49330"/>
                    <a:pt x="6526" y="49330"/>
                  </a:cubicBezTo>
                  <a:cubicBezTo>
                    <a:pt x="6823" y="49330"/>
                    <a:pt x="7119" y="49301"/>
                    <a:pt x="7413" y="49245"/>
                  </a:cubicBezTo>
                  <a:cubicBezTo>
                    <a:pt x="8123" y="49103"/>
                    <a:pt x="8833" y="48989"/>
                    <a:pt x="9543" y="48904"/>
                  </a:cubicBezTo>
                  <a:cubicBezTo>
                    <a:pt x="9798" y="48421"/>
                    <a:pt x="9940" y="47938"/>
                    <a:pt x="9997" y="47427"/>
                  </a:cubicBezTo>
                  <a:lnTo>
                    <a:pt x="9997" y="47427"/>
                  </a:lnTo>
                  <a:cubicBezTo>
                    <a:pt x="9486" y="47484"/>
                    <a:pt x="9003" y="47597"/>
                    <a:pt x="8520" y="47739"/>
                  </a:cubicBezTo>
                  <a:cubicBezTo>
                    <a:pt x="8062" y="47938"/>
                    <a:pt x="7603" y="47989"/>
                    <a:pt x="7141" y="47989"/>
                  </a:cubicBezTo>
                  <a:cubicBezTo>
                    <a:pt x="6743" y="47989"/>
                    <a:pt x="6343" y="47951"/>
                    <a:pt x="5936" y="47938"/>
                  </a:cubicBezTo>
                  <a:cubicBezTo>
                    <a:pt x="5822" y="47938"/>
                    <a:pt x="5709" y="47910"/>
                    <a:pt x="5595" y="47853"/>
                  </a:cubicBezTo>
                  <a:cubicBezTo>
                    <a:pt x="4942" y="47597"/>
                    <a:pt x="4289" y="47370"/>
                    <a:pt x="3636" y="47086"/>
                  </a:cubicBezTo>
                  <a:cubicBezTo>
                    <a:pt x="3078" y="46847"/>
                    <a:pt x="2502" y="46698"/>
                    <a:pt x="1914" y="46698"/>
                  </a:cubicBezTo>
                  <a:close/>
                  <a:moveTo>
                    <a:pt x="2481" y="50628"/>
                  </a:moveTo>
                  <a:cubicBezTo>
                    <a:pt x="2139" y="50628"/>
                    <a:pt x="1794" y="50723"/>
                    <a:pt x="1449" y="50948"/>
                  </a:cubicBezTo>
                  <a:cubicBezTo>
                    <a:pt x="1051" y="51176"/>
                    <a:pt x="654" y="51403"/>
                    <a:pt x="256" y="51658"/>
                  </a:cubicBezTo>
                  <a:cubicBezTo>
                    <a:pt x="256" y="52056"/>
                    <a:pt x="284" y="52454"/>
                    <a:pt x="398" y="52851"/>
                  </a:cubicBezTo>
                  <a:cubicBezTo>
                    <a:pt x="796" y="52738"/>
                    <a:pt x="1165" y="52567"/>
                    <a:pt x="1477" y="52312"/>
                  </a:cubicBezTo>
                  <a:cubicBezTo>
                    <a:pt x="1856" y="52085"/>
                    <a:pt x="2129" y="51962"/>
                    <a:pt x="2401" y="51962"/>
                  </a:cubicBezTo>
                  <a:cubicBezTo>
                    <a:pt x="2639" y="51962"/>
                    <a:pt x="2876" y="52056"/>
                    <a:pt x="3181" y="52255"/>
                  </a:cubicBezTo>
                  <a:cubicBezTo>
                    <a:pt x="3891" y="52709"/>
                    <a:pt x="4743" y="52965"/>
                    <a:pt x="5595" y="52965"/>
                  </a:cubicBezTo>
                  <a:cubicBezTo>
                    <a:pt x="6532" y="52965"/>
                    <a:pt x="7469" y="52993"/>
                    <a:pt x="8407" y="52993"/>
                  </a:cubicBezTo>
                  <a:cubicBezTo>
                    <a:pt x="8577" y="52652"/>
                    <a:pt x="8691" y="52283"/>
                    <a:pt x="8719" y="51886"/>
                  </a:cubicBezTo>
                  <a:cubicBezTo>
                    <a:pt x="8570" y="51737"/>
                    <a:pt x="8357" y="51653"/>
                    <a:pt x="8153" y="51653"/>
                  </a:cubicBezTo>
                  <a:cubicBezTo>
                    <a:pt x="8124" y="51653"/>
                    <a:pt x="8095" y="51655"/>
                    <a:pt x="8066" y="51658"/>
                  </a:cubicBezTo>
                  <a:cubicBezTo>
                    <a:pt x="7524" y="51679"/>
                    <a:pt x="6996" y="51699"/>
                    <a:pt x="6472" y="51699"/>
                  </a:cubicBezTo>
                  <a:cubicBezTo>
                    <a:pt x="6255" y="51699"/>
                    <a:pt x="6039" y="51695"/>
                    <a:pt x="5822" y="51687"/>
                  </a:cubicBezTo>
                  <a:cubicBezTo>
                    <a:pt x="5777" y="51689"/>
                    <a:pt x="5733" y="51690"/>
                    <a:pt x="5688" y="51690"/>
                  </a:cubicBezTo>
                  <a:cubicBezTo>
                    <a:pt x="5112" y="51690"/>
                    <a:pt x="4564" y="51520"/>
                    <a:pt x="4090" y="51204"/>
                  </a:cubicBezTo>
                  <a:cubicBezTo>
                    <a:pt x="3948" y="51119"/>
                    <a:pt x="3806" y="51005"/>
                    <a:pt x="3636" y="50948"/>
                  </a:cubicBezTo>
                  <a:cubicBezTo>
                    <a:pt x="3257" y="50752"/>
                    <a:pt x="2871" y="50628"/>
                    <a:pt x="2481" y="50628"/>
                  </a:cubicBezTo>
                  <a:close/>
                  <a:moveTo>
                    <a:pt x="6546" y="55389"/>
                  </a:moveTo>
                  <a:cubicBezTo>
                    <a:pt x="6170" y="55389"/>
                    <a:pt x="5786" y="55481"/>
                    <a:pt x="5396" y="55634"/>
                  </a:cubicBezTo>
                  <a:cubicBezTo>
                    <a:pt x="5254" y="55663"/>
                    <a:pt x="5141" y="55720"/>
                    <a:pt x="5027" y="55776"/>
                  </a:cubicBezTo>
                  <a:cubicBezTo>
                    <a:pt x="4494" y="56043"/>
                    <a:pt x="3886" y="56176"/>
                    <a:pt x="3280" y="56176"/>
                  </a:cubicBezTo>
                  <a:cubicBezTo>
                    <a:pt x="3047" y="56176"/>
                    <a:pt x="2814" y="56157"/>
                    <a:pt x="2585" y="56117"/>
                  </a:cubicBezTo>
                  <a:cubicBezTo>
                    <a:pt x="2202" y="56008"/>
                    <a:pt x="1808" y="55957"/>
                    <a:pt x="1410" y="55957"/>
                  </a:cubicBezTo>
                  <a:cubicBezTo>
                    <a:pt x="1187" y="55957"/>
                    <a:pt x="963" y="55973"/>
                    <a:pt x="739" y="56003"/>
                  </a:cubicBezTo>
                  <a:cubicBezTo>
                    <a:pt x="739" y="56401"/>
                    <a:pt x="796" y="56770"/>
                    <a:pt x="938" y="57139"/>
                  </a:cubicBezTo>
                  <a:lnTo>
                    <a:pt x="1477" y="57139"/>
                  </a:lnTo>
                  <a:cubicBezTo>
                    <a:pt x="1903" y="57225"/>
                    <a:pt x="2329" y="57310"/>
                    <a:pt x="2727" y="57367"/>
                  </a:cubicBezTo>
                  <a:cubicBezTo>
                    <a:pt x="2963" y="57420"/>
                    <a:pt x="3198" y="57446"/>
                    <a:pt x="3431" y="57446"/>
                  </a:cubicBezTo>
                  <a:cubicBezTo>
                    <a:pt x="3815" y="57446"/>
                    <a:pt x="4191" y="57377"/>
                    <a:pt x="4544" y="57253"/>
                  </a:cubicBezTo>
                  <a:cubicBezTo>
                    <a:pt x="5027" y="57083"/>
                    <a:pt x="5538" y="56912"/>
                    <a:pt x="6021" y="56713"/>
                  </a:cubicBezTo>
                  <a:cubicBezTo>
                    <a:pt x="6176" y="56645"/>
                    <a:pt x="6341" y="56607"/>
                    <a:pt x="6504" y="56607"/>
                  </a:cubicBezTo>
                  <a:cubicBezTo>
                    <a:pt x="6610" y="56607"/>
                    <a:pt x="6715" y="56623"/>
                    <a:pt x="6816" y="56657"/>
                  </a:cubicBezTo>
                  <a:cubicBezTo>
                    <a:pt x="7015" y="56713"/>
                    <a:pt x="7214" y="56827"/>
                    <a:pt x="7413" y="56884"/>
                  </a:cubicBezTo>
                  <a:cubicBezTo>
                    <a:pt x="7552" y="56523"/>
                    <a:pt x="7663" y="56134"/>
                    <a:pt x="7695" y="55718"/>
                  </a:cubicBezTo>
                  <a:lnTo>
                    <a:pt x="7695" y="55718"/>
                  </a:lnTo>
                  <a:cubicBezTo>
                    <a:pt x="7695" y="55719"/>
                    <a:pt x="7696" y="55719"/>
                    <a:pt x="7697" y="55720"/>
                  </a:cubicBezTo>
                  <a:lnTo>
                    <a:pt x="7697" y="55691"/>
                  </a:lnTo>
                  <a:cubicBezTo>
                    <a:pt x="7696" y="55700"/>
                    <a:pt x="7695" y="55709"/>
                    <a:pt x="7695" y="55718"/>
                  </a:cubicBezTo>
                  <a:lnTo>
                    <a:pt x="7695" y="55718"/>
                  </a:lnTo>
                  <a:cubicBezTo>
                    <a:pt x="7319" y="55488"/>
                    <a:pt x="6936" y="55389"/>
                    <a:pt x="6546" y="55389"/>
                  </a:cubicBezTo>
                  <a:close/>
                  <a:moveTo>
                    <a:pt x="6901" y="59355"/>
                  </a:moveTo>
                  <a:lnTo>
                    <a:pt x="6901" y="59383"/>
                  </a:lnTo>
                  <a:cubicBezTo>
                    <a:pt x="6504" y="59440"/>
                    <a:pt x="6106" y="59525"/>
                    <a:pt x="5737" y="59695"/>
                  </a:cubicBezTo>
                  <a:cubicBezTo>
                    <a:pt x="5463" y="59801"/>
                    <a:pt x="5189" y="59859"/>
                    <a:pt x="4916" y="59859"/>
                  </a:cubicBezTo>
                  <a:cubicBezTo>
                    <a:pt x="4820" y="59859"/>
                    <a:pt x="4725" y="59852"/>
                    <a:pt x="4630" y="59837"/>
                  </a:cubicBezTo>
                  <a:cubicBezTo>
                    <a:pt x="3522" y="59809"/>
                    <a:pt x="2414" y="59695"/>
                    <a:pt x="1307" y="59497"/>
                  </a:cubicBezTo>
                  <a:lnTo>
                    <a:pt x="1307" y="59497"/>
                  </a:lnTo>
                  <a:cubicBezTo>
                    <a:pt x="1250" y="59923"/>
                    <a:pt x="1307" y="60377"/>
                    <a:pt x="1449" y="60803"/>
                  </a:cubicBezTo>
                  <a:cubicBezTo>
                    <a:pt x="1733" y="60803"/>
                    <a:pt x="2045" y="60831"/>
                    <a:pt x="2358" y="60917"/>
                  </a:cubicBezTo>
                  <a:cubicBezTo>
                    <a:pt x="3018" y="61006"/>
                    <a:pt x="3691" y="61118"/>
                    <a:pt x="4360" y="61118"/>
                  </a:cubicBezTo>
                  <a:cubicBezTo>
                    <a:pt x="4755" y="61118"/>
                    <a:pt x="5148" y="61079"/>
                    <a:pt x="5538" y="60973"/>
                  </a:cubicBezTo>
                  <a:cubicBezTo>
                    <a:pt x="5936" y="60888"/>
                    <a:pt x="6305" y="60746"/>
                    <a:pt x="6674" y="60633"/>
                  </a:cubicBezTo>
                  <a:cubicBezTo>
                    <a:pt x="6845" y="60207"/>
                    <a:pt x="6930" y="59781"/>
                    <a:pt x="6901" y="59355"/>
                  </a:cubicBezTo>
                  <a:close/>
                  <a:moveTo>
                    <a:pt x="3036" y="62854"/>
                  </a:moveTo>
                  <a:cubicBezTo>
                    <a:pt x="2556" y="62854"/>
                    <a:pt x="2101" y="62990"/>
                    <a:pt x="1676" y="63330"/>
                  </a:cubicBezTo>
                  <a:cubicBezTo>
                    <a:pt x="1591" y="63842"/>
                    <a:pt x="1619" y="64353"/>
                    <a:pt x="1733" y="64836"/>
                  </a:cubicBezTo>
                  <a:lnTo>
                    <a:pt x="1733" y="64864"/>
                  </a:lnTo>
                  <a:cubicBezTo>
                    <a:pt x="1818" y="64807"/>
                    <a:pt x="1875" y="64750"/>
                    <a:pt x="1932" y="64694"/>
                  </a:cubicBezTo>
                  <a:cubicBezTo>
                    <a:pt x="2232" y="64333"/>
                    <a:pt x="2674" y="64128"/>
                    <a:pt x="3127" y="64128"/>
                  </a:cubicBezTo>
                  <a:cubicBezTo>
                    <a:pt x="3317" y="64128"/>
                    <a:pt x="3508" y="64164"/>
                    <a:pt x="3692" y="64239"/>
                  </a:cubicBezTo>
                  <a:cubicBezTo>
                    <a:pt x="4459" y="64523"/>
                    <a:pt x="5254" y="64410"/>
                    <a:pt x="6049" y="64466"/>
                  </a:cubicBezTo>
                  <a:cubicBezTo>
                    <a:pt x="6220" y="64069"/>
                    <a:pt x="6277" y="63671"/>
                    <a:pt x="6248" y="63245"/>
                  </a:cubicBezTo>
                  <a:lnTo>
                    <a:pt x="6248" y="63245"/>
                  </a:lnTo>
                  <a:cubicBezTo>
                    <a:pt x="6154" y="63249"/>
                    <a:pt x="6060" y="63251"/>
                    <a:pt x="5966" y="63251"/>
                  </a:cubicBezTo>
                  <a:cubicBezTo>
                    <a:pt x="5316" y="63251"/>
                    <a:pt x="4653" y="63167"/>
                    <a:pt x="4033" y="63018"/>
                  </a:cubicBezTo>
                  <a:cubicBezTo>
                    <a:pt x="3691" y="62915"/>
                    <a:pt x="3358" y="62854"/>
                    <a:pt x="3036" y="62854"/>
                  </a:cubicBezTo>
                  <a:close/>
                  <a:moveTo>
                    <a:pt x="5936" y="65347"/>
                  </a:moveTo>
                  <a:lnTo>
                    <a:pt x="5936" y="65347"/>
                  </a:lnTo>
                  <a:cubicBezTo>
                    <a:pt x="5254" y="65432"/>
                    <a:pt x="4601" y="65546"/>
                    <a:pt x="3948" y="65716"/>
                  </a:cubicBezTo>
                  <a:cubicBezTo>
                    <a:pt x="3238" y="65915"/>
                    <a:pt x="2500" y="66085"/>
                    <a:pt x="1790" y="66227"/>
                  </a:cubicBezTo>
                  <a:cubicBezTo>
                    <a:pt x="1676" y="66596"/>
                    <a:pt x="1676" y="66994"/>
                    <a:pt x="1761" y="67363"/>
                  </a:cubicBezTo>
                  <a:lnTo>
                    <a:pt x="1761" y="67420"/>
                  </a:lnTo>
                  <a:cubicBezTo>
                    <a:pt x="2556" y="67306"/>
                    <a:pt x="3352" y="67136"/>
                    <a:pt x="4147" y="66937"/>
                  </a:cubicBezTo>
                  <a:cubicBezTo>
                    <a:pt x="4686" y="66767"/>
                    <a:pt x="5226" y="66653"/>
                    <a:pt x="5794" y="66568"/>
                  </a:cubicBezTo>
                  <a:cubicBezTo>
                    <a:pt x="5879" y="66170"/>
                    <a:pt x="5936" y="65773"/>
                    <a:pt x="5936" y="65347"/>
                  </a:cubicBezTo>
                  <a:close/>
                  <a:moveTo>
                    <a:pt x="5481" y="69181"/>
                  </a:moveTo>
                  <a:lnTo>
                    <a:pt x="5481" y="69181"/>
                  </a:lnTo>
                  <a:cubicBezTo>
                    <a:pt x="4531" y="69380"/>
                    <a:pt x="3545" y="69493"/>
                    <a:pt x="2566" y="69493"/>
                  </a:cubicBezTo>
                  <a:cubicBezTo>
                    <a:pt x="2287" y="69493"/>
                    <a:pt x="2009" y="69483"/>
                    <a:pt x="1733" y="69465"/>
                  </a:cubicBezTo>
                  <a:cubicBezTo>
                    <a:pt x="1648" y="69834"/>
                    <a:pt x="1648" y="70231"/>
                    <a:pt x="1733" y="70629"/>
                  </a:cubicBezTo>
                  <a:lnTo>
                    <a:pt x="1733" y="70657"/>
                  </a:lnTo>
                  <a:cubicBezTo>
                    <a:pt x="2241" y="70728"/>
                    <a:pt x="2749" y="70765"/>
                    <a:pt x="3255" y="70765"/>
                  </a:cubicBezTo>
                  <a:cubicBezTo>
                    <a:pt x="3966" y="70765"/>
                    <a:pt x="4672" y="70693"/>
                    <a:pt x="5368" y="70544"/>
                  </a:cubicBezTo>
                  <a:cubicBezTo>
                    <a:pt x="5481" y="70089"/>
                    <a:pt x="5510" y="69635"/>
                    <a:pt x="5481" y="69181"/>
                  </a:cubicBezTo>
                  <a:close/>
                  <a:moveTo>
                    <a:pt x="5311" y="71566"/>
                  </a:moveTo>
                  <a:lnTo>
                    <a:pt x="1704" y="72134"/>
                  </a:lnTo>
                  <a:cubicBezTo>
                    <a:pt x="1648" y="72446"/>
                    <a:pt x="1676" y="72816"/>
                    <a:pt x="1790" y="73128"/>
                  </a:cubicBezTo>
                  <a:lnTo>
                    <a:pt x="1790" y="73156"/>
                  </a:lnTo>
                  <a:cubicBezTo>
                    <a:pt x="2926" y="73128"/>
                    <a:pt x="4090" y="72986"/>
                    <a:pt x="5226" y="72787"/>
                  </a:cubicBezTo>
                  <a:cubicBezTo>
                    <a:pt x="5339" y="72390"/>
                    <a:pt x="5368" y="71964"/>
                    <a:pt x="5311" y="715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9"/>
          <p:cNvGrpSpPr/>
          <p:nvPr/>
        </p:nvGrpSpPr>
        <p:grpSpPr>
          <a:xfrm>
            <a:off x="-1267173" y="2188421"/>
            <a:ext cx="3964445" cy="2462000"/>
            <a:chOff x="-1097486" y="2244471"/>
            <a:chExt cx="3964445" cy="2462000"/>
          </a:xfrm>
        </p:grpSpPr>
        <p:grpSp>
          <p:nvGrpSpPr>
            <p:cNvPr id="2804" name="Google Shape;2804;p39"/>
            <p:cNvGrpSpPr/>
            <p:nvPr/>
          </p:nvGrpSpPr>
          <p:grpSpPr>
            <a:xfrm>
              <a:off x="-1097486" y="3343567"/>
              <a:ext cx="3964445" cy="1362903"/>
              <a:chOff x="-600890" y="3299500"/>
              <a:chExt cx="3491058" cy="1200162"/>
            </a:xfrm>
          </p:grpSpPr>
          <p:sp>
            <p:nvSpPr>
              <p:cNvPr id="2805" name="Google Shape;2805;p39"/>
              <p:cNvSpPr/>
              <p:nvPr/>
            </p:nvSpPr>
            <p:spPr>
              <a:xfrm>
                <a:off x="-600890" y="424103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6" name="Google Shape;2806;p39"/>
              <p:cNvGrpSpPr/>
              <p:nvPr/>
            </p:nvGrpSpPr>
            <p:grpSpPr>
              <a:xfrm>
                <a:off x="0" y="3299500"/>
                <a:ext cx="2481000" cy="1029250"/>
                <a:chOff x="497750" y="4415550"/>
                <a:chExt cx="2481000" cy="1029250"/>
              </a:xfrm>
            </p:grpSpPr>
            <p:sp>
              <p:nvSpPr>
                <p:cNvPr id="2807" name="Google Shape;2807;p39"/>
                <p:cNvSpPr/>
                <p:nvPr/>
              </p:nvSpPr>
              <p:spPr>
                <a:xfrm>
                  <a:off x="780025" y="4461375"/>
                  <a:ext cx="717650" cy="812050"/>
                </a:xfrm>
                <a:custGeom>
                  <a:avLst/>
                  <a:gdLst/>
                  <a:ahLst/>
                  <a:cxnLst/>
                  <a:rect l="l" t="t" r="r" b="b"/>
                  <a:pathLst>
                    <a:path w="28706" h="32482" fill="none" extrusionOk="0">
                      <a:moveTo>
                        <a:pt x="4216" y="0"/>
                      </a:moveTo>
                      <a:cubicBezTo>
                        <a:pt x="1907" y="0"/>
                        <a:pt x="0" y="1870"/>
                        <a:pt x="0" y="4216"/>
                      </a:cubicBezTo>
                      <a:lnTo>
                        <a:pt x="0" y="28302"/>
                      </a:lnTo>
                      <a:cubicBezTo>
                        <a:pt x="0" y="30612"/>
                        <a:pt x="1907" y="32481"/>
                        <a:pt x="4216" y="32481"/>
                      </a:cubicBezTo>
                      <a:lnTo>
                        <a:pt x="28705" y="32481"/>
                      </a:lnTo>
                      <a:lnTo>
                        <a:pt x="28705" y="0"/>
                      </a:lnTo>
                      <a:close/>
                    </a:path>
                  </a:pathLst>
                </a:custGeom>
                <a:noFill/>
                <a:ln w="11925" cap="flat" cmpd="sng">
                  <a:solidFill>
                    <a:srgbClr val="81CCB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497750" y="4415550"/>
                  <a:ext cx="2244525" cy="903700"/>
                </a:xfrm>
                <a:custGeom>
                  <a:avLst/>
                  <a:gdLst/>
                  <a:ahLst/>
                  <a:cxnLst/>
                  <a:rect l="l" t="t" r="r" b="b"/>
                  <a:pathLst>
                    <a:path w="89781" h="36148" extrusionOk="0">
                      <a:moveTo>
                        <a:pt x="6049" y="0"/>
                      </a:moveTo>
                      <a:cubicBezTo>
                        <a:pt x="2676" y="0"/>
                        <a:pt x="0" y="2677"/>
                        <a:pt x="0" y="6049"/>
                      </a:cubicBezTo>
                      <a:lnTo>
                        <a:pt x="0" y="30135"/>
                      </a:lnTo>
                      <a:cubicBezTo>
                        <a:pt x="0" y="33471"/>
                        <a:pt x="2676" y="36147"/>
                        <a:pt x="6049" y="36147"/>
                      </a:cubicBezTo>
                      <a:lnTo>
                        <a:pt x="83732" y="36147"/>
                      </a:lnTo>
                      <a:cubicBezTo>
                        <a:pt x="87105" y="36147"/>
                        <a:pt x="89781" y="33471"/>
                        <a:pt x="89781" y="30135"/>
                      </a:cubicBezTo>
                      <a:lnTo>
                        <a:pt x="89781" y="6049"/>
                      </a:lnTo>
                      <a:cubicBezTo>
                        <a:pt x="89781" y="2677"/>
                        <a:pt x="87105" y="0"/>
                        <a:pt x="83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2647850" y="5319225"/>
                  <a:ext cx="152175" cy="125575"/>
                </a:xfrm>
                <a:custGeom>
                  <a:avLst/>
                  <a:gdLst/>
                  <a:ahLst/>
                  <a:cxnLst/>
                  <a:rect l="l" t="t" r="r" b="b"/>
                  <a:pathLst>
                    <a:path w="6087" h="5023" extrusionOk="0">
                      <a:moveTo>
                        <a:pt x="1" y="0"/>
                      </a:moveTo>
                      <a:lnTo>
                        <a:pt x="3080" y="5023"/>
                      </a:lnTo>
                      <a:lnTo>
                        <a:pt x="6086" y="5023"/>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2647850" y="5319225"/>
                  <a:ext cx="126500" cy="45850"/>
                </a:xfrm>
                <a:custGeom>
                  <a:avLst/>
                  <a:gdLst/>
                  <a:ahLst/>
                  <a:cxnLst/>
                  <a:rect l="l" t="t" r="r" b="b"/>
                  <a:pathLst>
                    <a:path w="5060" h="1834" extrusionOk="0">
                      <a:moveTo>
                        <a:pt x="1" y="0"/>
                      </a:moveTo>
                      <a:lnTo>
                        <a:pt x="1101" y="1833"/>
                      </a:lnTo>
                      <a:lnTo>
                        <a:pt x="5060" y="1833"/>
                      </a:lnTo>
                      <a:lnTo>
                        <a:pt x="4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913825" y="5319225"/>
                  <a:ext cx="152175" cy="125575"/>
                </a:xfrm>
                <a:custGeom>
                  <a:avLst/>
                  <a:gdLst/>
                  <a:ahLst/>
                  <a:cxnLst/>
                  <a:rect l="l" t="t" r="r" b="b"/>
                  <a:pathLst>
                    <a:path w="6087" h="5023" extrusionOk="0">
                      <a:moveTo>
                        <a:pt x="1614" y="0"/>
                      </a:moveTo>
                      <a:lnTo>
                        <a:pt x="1" y="5023"/>
                      </a:lnTo>
                      <a:lnTo>
                        <a:pt x="3007" y="5023"/>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2411400" y="5319225"/>
                  <a:ext cx="152175" cy="125575"/>
                </a:xfrm>
                <a:custGeom>
                  <a:avLst/>
                  <a:gdLst/>
                  <a:ahLst/>
                  <a:cxnLst/>
                  <a:rect l="l" t="t" r="r" b="b"/>
                  <a:pathLst>
                    <a:path w="6087" h="5023" extrusionOk="0">
                      <a:moveTo>
                        <a:pt x="1" y="0"/>
                      </a:moveTo>
                      <a:lnTo>
                        <a:pt x="3043" y="5023"/>
                      </a:lnTo>
                      <a:lnTo>
                        <a:pt x="6086" y="502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676450" y="5319225"/>
                  <a:ext cx="152175" cy="125575"/>
                </a:xfrm>
                <a:custGeom>
                  <a:avLst/>
                  <a:gdLst/>
                  <a:ahLst/>
                  <a:cxnLst/>
                  <a:rect l="l" t="t" r="r" b="b"/>
                  <a:pathLst>
                    <a:path w="6087" h="5023" extrusionOk="0">
                      <a:moveTo>
                        <a:pt x="1650" y="0"/>
                      </a:moveTo>
                      <a:lnTo>
                        <a:pt x="1" y="5023"/>
                      </a:lnTo>
                      <a:lnTo>
                        <a:pt x="3044" y="5023"/>
                      </a:lnTo>
                      <a:lnTo>
                        <a:pt x="60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939500" y="5319225"/>
                  <a:ext cx="126500" cy="45850"/>
                </a:xfrm>
                <a:custGeom>
                  <a:avLst/>
                  <a:gdLst/>
                  <a:ahLst/>
                  <a:cxnLst/>
                  <a:rect l="l" t="t" r="r" b="b"/>
                  <a:pathLst>
                    <a:path w="5060" h="1834" extrusionOk="0">
                      <a:moveTo>
                        <a:pt x="587" y="0"/>
                      </a:moveTo>
                      <a:lnTo>
                        <a:pt x="0" y="1833"/>
                      </a:lnTo>
                      <a:lnTo>
                        <a:pt x="3960" y="1833"/>
                      </a:lnTo>
                      <a:lnTo>
                        <a:pt x="50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734200" y="4415550"/>
                  <a:ext cx="2244550" cy="903700"/>
                </a:xfrm>
                <a:custGeom>
                  <a:avLst/>
                  <a:gdLst/>
                  <a:ahLst/>
                  <a:cxnLst/>
                  <a:rect l="l" t="t" r="r" b="b"/>
                  <a:pathLst>
                    <a:path w="89782" h="36148" extrusionOk="0">
                      <a:moveTo>
                        <a:pt x="6049" y="0"/>
                      </a:moveTo>
                      <a:cubicBezTo>
                        <a:pt x="2713" y="0"/>
                        <a:pt x="0" y="2677"/>
                        <a:pt x="0" y="6049"/>
                      </a:cubicBezTo>
                      <a:lnTo>
                        <a:pt x="0" y="30135"/>
                      </a:lnTo>
                      <a:cubicBezTo>
                        <a:pt x="0" y="33471"/>
                        <a:pt x="2713" y="36147"/>
                        <a:pt x="6049" y="36147"/>
                      </a:cubicBezTo>
                      <a:lnTo>
                        <a:pt x="83769" y="36147"/>
                      </a:lnTo>
                      <a:cubicBezTo>
                        <a:pt x="87105" y="36147"/>
                        <a:pt x="89781" y="33471"/>
                        <a:pt x="89781" y="30135"/>
                      </a:cubicBezTo>
                      <a:lnTo>
                        <a:pt x="89781" y="6049"/>
                      </a:lnTo>
                      <a:cubicBezTo>
                        <a:pt x="89781" y="2677"/>
                        <a:pt x="87105" y="0"/>
                        <a:pt x="83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2216175" y="4461375"/>
                  <a:ext cx="717650" cy="812050"/>
                </a:xfrm>
                <a:custGeom>
                  <a:avLst/>
                  <a:gdLst/>
                  <a:ahLst/>
                  <a:cxnLst/>
                  <a:rect l="l" t="t" r="r" b="b"/>
                  <a:pathLst>
                    <a:path w="28706" h="32482" extrusionOk="0">
                      <a:moveTo>
                        <a:pt x="1" y="0"/>
                      </a:moveTo>
                      <a:lnTo>
                        <a:pt x="1" y="32481"/>
                      </a:lnTo>
                      <a:lnTo>
                        <a:pt x="24527" y="32481"/>
                      </a:lnTo>
                      <a:cubicBezTo>
                        <a:pt x="26836" y="32481"/>
                        <a:pt x="28706" y="30612"/>
                        <a:pt x="28706" y="28302"/>
                      </a:cubicBezTo>
                      <a:lnTo>
                        <a:pt x="28706" y="4216"/>
                      </a:lnTo>
                      <a:cubicBezTo>
                        <a:pt x="28706" y="1870"/>
                        <a:pt x="26800" y="0"/>
                        <a:pt x="24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1498550" y="4461375"/>
                  <a:ext cx="717650" cy="812050"/>
                </a:xfrm>
                <a:custGeom>
                  <a:avLst/>
                  <a:gdLst/>
                  <a:ahLst/>
                  <a:cxnLst/>
                  <a:rect l="l" t="t" r="r" b="b"/>
                  <a:pathLst>
                    <a:path w="28706" h="32482" extrusionOk="0">
                      <a:moveTo>
                        <a:pt x="1" y="0"/>
                      </a:moveTo>
                      <a:lnTo>
                        <a:pt x="1" y="32481"/>
                      </a:lnTo>
                      <a:lnTo>
                        <a:pt x="28706" y="32481"/>
                      </a:lnTo>
                      <a:lnTo>
                        <a:pt x="28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2251925" y="4845400"/>
                  <a:ext cx="60525" cy="51925"/>
                </a:xfrm>
                <a:custGeom>
                  <a:avLst/>
                  <a:gdLst/>
                  <a:ahLst/>
                  <a:cxnLst/>
                  <a:rect l="l" t="t" r="r" b="b"/>
                  <a:pathLst>
                    <a:path w="2421" h="2077" extrusionOk="0">
                      <a:moveTo>
                        <a:pt x="1394" y="0"/>
                      </a:moveTo>
                      <a:cubicBezTo>
                        <a:pt x="477" y="0"/>
                        <a:pt x="1" y="1137"/>
                        <a:pt x="661" y="1760"/>
                      </a:cubicBezTo>
                      <a:cubicBezTo>
                        <a:pt x="879" y="1978"/>
                        <a:pt x="1146" y="2076"/>
                        <a:pt x="1405" y="2076"/>
                      </a:cubicBezTo>
                      <a:cubicBezTo>
                        <a:pt x="1928" y="2076"/>
                        <a:pt x="2420" y="1676"/>
                        <a:pt x="2420" y="1063"/>
                      </a:cubicBezTo>
                      <a:cubicBezTo>
                        <a:pt x="2420" y="477"/>
                        <a:pt x="1944" y="0"/>
                        <a:pt x="13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2102550" y="4845400"/>
                  <a:ext cx="60500" cy="52600"/>
                </a:xfrm>
                <a:custGeom>
                  <a:avLst/>
                  <a:gdLst/>
                  <a:ahLst/>
                  <a:cxnLst/>
                  <a:rect l="l" t="t" r="r" b="b"/>
                  <a:pathLst>
                    <a:path w="2420" h="2104" extrusionOk="0">
                      <a:moveTo>
                        <a:pt x="1027" y="0"/>
                      </a:moveTo>
                      <a:cubicBezTo>
                        <a:pt x="477" y="0"/>
                        <a:pt x="0" y="477"/>
                        <a:pt x="0" y="1063"/>
                      </a:cubicBezTo>
                      <a:cubicBezTo>
                        <a:pt x="0" y="1685"/>
                        <a:pt x="505" y="2104"/>
                        <a:pt x="1037" y="2104"/>
                      </a:cubicBezTo>
                      <a:cubicBezTo>
                        <a:pt x="1289" y="2104"/>
                        <a:pt x="1547" y="2009"/>
                        <a:pt x="1760" y="1796"/>
                      </a:cubicBezTo>
                      <a:cubicBezTo>
                        <a:pt x="2420" y="1137"/>
                        <a:pt x="1943" y="0"/>
                        <a:pt x="10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2260175" y="4837150"/>
                  <a:ext cx="60525" cy="51925"/>
                </a:xfrm>
                <a:custGeom>
                  <a:avLst/>
                  <a:gdLst/>
                  <a:ahLst/>
                  <a:cxnLst/>
                  <a:rect l="l" t="t" r="r" b="b"/>
                  <a:pathLst>
                    <a:path w="2421" h="2077" extrusionOk="0">
                      <a:moveTo>
                        <a:pt x="1394" y="0"/>
                      </a:moveTo>
                      <a:cubicBezTo>
                        <a:pt x="477" y="0"/>
                        <a:pt x="1" y="1137"/>
                        <a:pt x="660" y="1760"/>
                      </a:cubicBezTo>
                      <a:cubicBezTo>
                        <a:pt x="879" y="1978"/>
                        <a:pt x="1146" y="2076"/>
                        <a:pt x="1405" y="2076"/>
                      </a:cubicBezTo>
                      <a:cubicBezTo>
                        <a:pt x="1928" y="2076"/>
                        <a:pt x="2420" y="1676"/>
                        <a:pt x="2420" y="1063"/>
                      </a:cubicBezTo>
                      <a:cubicBezTo>
                        <a:pt x="2420" y="477"/>
                        <a:pt x="194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2110775" y="4837150"/>
                  <a:ext cx="60525" cy="52600"/>
                </a:xfrm>
                <a:custGeom>
                  <a:avLst/>
                  <a:gdLst/>
                  <a:ahLst/>
                  <a:cxnLst/>
                  <a:rect l="l" t="t" r="r" b="b"/>
                  <a:pathLst>
                    <a:path w="2421" h="2104" extrusionOk="0">
                      <a:moveTo>
                        <a:pt x="1027" y="0"/>
                      </a:moveTo>
                      <a:cubicBezTo>
                        <a:pt x="441" y="0"/>
                        <a:pt x="1" y="477"/>
                        <a:pt x="1" y="1063"/>
                      </a:cubicBezTo>
                      <a:cubicBezTo>
                        <a:pt x="1" y="1685"/>
                        <a:pt x="506" y="2104"/>
                        <a:pt x="1038" y="2104"/>
                      </a:cubicBezTo>
                      <a:cubicBezTo>
                        <a:pt x="1290" y="2104"/>
                        <a:pt x="1548" y="2009"/>
                        <a:pt x="1761" y="1797"/>
                      </a:cubicBezTo>
                      <a:cubicBezTo>
                        <a:pt x="2421" y="1137"/>
                        <a:pt x="1944" y="0"/>
                        <a:pt x="1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780025" y="4461375"/>
                  <a:ext cx="717650" cy="271300"/>
                </a:xfrm>
                <a:custGeom>
                  <a:avLst/>
                  <a:gdLst/>
                  <a:ahLst/>
                  <a:cxnLst/>
                  <a:rect l="l" t="t" r="r" b="b"/>
                  <a:pathLst>
                    <a:path w="28706" h="10852" extrusionOk="0">
                      <a:moveTo>
                        <a:pt x="4216" y="0"/>
                      </a:moveTo>
                      <a:cubicBezTo>
                        <a:pt x="1907" y="0"/>
                        <a:pt x="0" y="1870"/>
                        <a:pt x="0" y="4216"/>
                      </a:cubicBezTo>
                      <a:lnTo>
                        <a:pt x="0" y="10852"/>
                      </a:lnTo>
                      <a:lnTo>
                        <a:pt x="28705" y="10852"/>
                      </a:lnTo>
                      <a:lnTo>
                        <a:pt x="28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780025" y="4731750"/>
                  <a:ext cx="717650" cy="271300"/>
                </a:xfrm>
                <a:custGeom>
                  <a:avLst/>
                  <a:gdLst/>
                  <a:ahLst/>
                  <a:cxnLst/>
                  <a:rect l="l" t="t" r="r" b="b"/>
                  <a:pathLst>
                    <a:path w="28706" h="10852" extrusionOk="0">
                      <a:moveTo>
                        <a:pt x="0" y="0"/>
                      </a:moveTo>
                      <a:lnTo>
                        <a:pt x="0" y="10852"/>
                      </a:lnTo>
                      <a:lnTo>
                        <a:pt x="28705" y="10852"/>
                      </a:lnTo>
                      <a:lnTo>
                        <a:pt x="28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780025" y="5003025"/>
                  <a:ext cx="717650" cy="270400"/>
                </a:xfrm>
                <a:custGeom>
                  <a:avLst/>
                  <a:gdLst/>
                  <a:ahLst/>
                  <a:cxnLst/>
                  <a:rect l="l" t="t" r="r" b="b"/>
                  <a:pathLst>
                    <a:path w="28706" h="10816" extrusionOk="0">
                      <a:moveTo>
                        <a:pt x="0" y="1"/>
                      </a:moveTo>
                      <a:lnTo>
                        <a:pt x="0" y="6636"/>
                      </a:lnTo>
                      <a:cubicBezTo>
                        <a:pt x="0" y="8946"/>
                        <a:pt x="1907" y="10815"/>
                        <a:pt x="4216" y="10815"/>
                      </a:cubicBezTo>
                      <a:lnTo>
                        <a:pt x="28705" y="10815"/>
                      </a:lnTo>
                      <a:lnTo>
                        <a:pt x="28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1022900" y="4597025"/>
                  <a:ext cx="209900" cy="22925"/>
                </a:xfrm>
                <a:custGeom>
                  <a:avLst/>
                  <a:gdLst/>
                  <a:ahLst/>
                  <a:cxnLst/>
                  <a:rect l="l" t="t" r="r" b="b"/>
                  <a:pathLst>
                    <a:path w="8396" h="917" extrusionOk="0">
                      <a:moveTo>
                        <a:pt x="440" y="0"/>
                      </a:moveTo>
                      <a:cubicBezTo>
                        <a:pt x="184" y="0"/>
                        <a:pt x="0" y="183"/>
                        <a:pt x="0" y="440"/>
                      </a:cubicBezTo>
                      <a:cubicBezTo>
                        <a:pt x="0" y="697"/>
                        <a:pt x="184" y="917"/>
                        <a:pt x="440" y="917"/>
                      </a:cubicBezTo>
                      <a:lnTo>
                        <a:pt x="7956" y="917"/>
                      </a:lnTo>
                      <a:cubicBezTo>
                        <a:pt x="8176" y="917"/>
                        <a:pt x="8395" y="697"/>
                        <a:pt x="8395" y="440"/>
                      </a:cubicBezTo>
                      <a:cubicBezTo>
                        <a:pt x="8395" y="183"/>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1022900" y="4863725"/>
                  <a:ext cx="209900" cy="22925"/>
                </a:xfrm>
                <a:custGeom>
                  <a:avLst/>
                  <a:gdLst/>
                  <a:ahLst/>
                  <a:cxnLst/>
                  <a:rect l="l" t="t" r="r" b="b"/>
                  <a:pathLst>
                    <a:path w="8396" h="917" extrusionOk="0">
                      <a:moveTo>
                        <a:pt x="440" y="0"/>
                      </a:moveTo>
                      <a:cubicBezTo>
                        <a:pt x="184" y="0"/>
                        <a:pt x="0" y="184"/>
                        <a:pt x="0" y="440"/>
                      </a:cubicBezTo>
                      <a:cubicBezTo>
                        <a:pt x="0" y="697"/>
                        <a:pt x="184" y="917"/>
                        <a:pt x="440" y="917"/>
                      </a:cubicBezTo>
                      <a:lnTo>
                        <a:pt x="7956" y="917"/>
                      </a:lnTo>
                      <a:cubicBezTo>
                        <a:pt x="8176" y="917"/>
                        <a:pt x="8395" y="697"/>
                        <a:pt x="8395" y="440"/>
                      </a:cubicBezTo>
                      <a:cubicBezTo>
                        <a:pt x="8395" y="184"/>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1022900" y="5130425"/>
                  <a:ext cx="209900" cy="22925"/>
                </a:xfrm>
                <a:custGeom>
                  <a:avLst/>
                  <a:gdLst/>
                  <a:ahLst/>
                  <a:cxnLst/>
                  <a:rect l="l" t="t" r="r" b="b"/>
                  <a:pathLst>
                    <a:path w="8396" h="917" extrusionOk="0">
                      <a:moveTo>
                        <a:pt x="440" y="0"/>
                      </a:moveTo>
                      <a:cubicBezTo>
                        <a:pt x="184" y="0"/>
                        <a:pt x="0" y="184"/>
                        <a:pt x="0" y="440"/>
                      </a:cubicBezTo>
                      <a:cubicBezTo>
                        <a:pt x="0" y="697"/>
                        <a:pt x="184" y="917"/>
                        <a:pt x="440" y="917"/>
                      </a:cubicBezTo>
                      <a:lnTo>
                        <a:pt x="7956" y="917"/>
                      </a:lnTo>
                      <a:cubicBezTo>
                        <a:pt x="8176" y="917"/>
                        <a:pt x="8395" y="697"/>
                        <a:pt x="8395" y="440"/>
                      </a:cubicBezTo>
                      <a:cubicBezTo>
                        <a:pt x="8395" y="184"/>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1033900" y="4585100"/>
                  <a:ext cx="210825" cy="22950"/>
                </a:xfrm>
                <a:custGeom>
                  <a:avLst/>
                  <a:gdLst/>
                  <a:ahLst/>
                  <a:cxnLst/>
                  <a:rect l="l" t="t" r="r" b="b"/>
                  <a:pathLst>
                    <a:path w="8433" h="918" extrusionOk="0">
                      <a:moveTo>
                        <a:pt x="477" y="1"/>
                      </a:moveTo>
                      <a:cubicBezTo>
                        <a:pt x="220" y="1"/>
                        <a:pt x="0" y="221"/>
                        <a:pt x="0" y="477"/>
                      </a:cubicBezTo>
                      <a:cubicBezTo>
                        <a:pt x="0" y="734"/>
                        <a:pt x="220" y="917"/>
                        <a:pt x="477" y="917"/>
                      </a:cubicBezTo>
                      <a:lnTo>
                        <a:pt x="7955" y="917"/>
                      </a:lnTo>
                      <a:cubicBezTo>
                        <a:pt x="8212" y="917"/>
                        <a:pt x="8432" y="734"/>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1033900" y="4851800"/>
                  <a:ext cx="210825" cy="22950"/>
                </a:xfrm>
                <a:custGeom>
                  <a:avLst/>
                  <a:gdLst/>
                  <a:ahLst/>
                  <a:cxnLst/>
                  <a:rect l="l" t="t" r="r" b="b"/>
                  <a:pathLst>
                    <a:path w="8433" h="918" extrusionOk="0">
                      <a:moveTo>
                        <a:pt x="477" y="1"/>
                      </a:moveTo>
                      <a:cubicBezTo>
                        <a:pt x="220" y="1"/>
                        <a:pt x="0" y="221"/>
                        <a:pt x="0" y="477"/>
                      </a:cubicBezTo>
                      <a:cubicBezTo>
                        <a:pt x="0" y="734"/>
                        <a:pt x="220" y="917"/>
                        <a:pt x="477" y="917"/>
                      </a:cubicBezTo>
                      <a:lnTo>
                        <a:pt x="7955" y="917"/>
                      </a:lnTo>
                      <a:cubicBezTo>
                        <a:pt x="8212" y="917"/>
                        <a:pt x="8432" y="734"/>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1033900" y="5118500"/>
                  <a:ext cx="210825" cy="22950"/>
                </a:xfrm>
                <a:custGeom>
                  <a:avLst/>
                  <a:gdLst/>
                  <a:ahLst/>
                  <a:cxnLst/>
                  <a:rect l="l" t="t" r="r" b="b"/>
                  <a:pathLst>
                    <a:path w="8433" h="918" extrusionOk="0">
                      <a:moveTo>
                        <a:pt x="477" y="1"/>
                      </a:moveTo>
                      <a:cubicBezTo>
                        <a:pt x="220" y="1"/>
                        <a:pt x="0" y="221"/>
                        <a:pt x="0" y="477"/>
                      </a:cubicBezTo>
                      <a:cubicBezTo>
                        <a:pt x="0" y="697"/>
                        <a:pt x="220" y="917"/>
                        <a:pt x="477" y="917"/>
                      </a:cubicBezTo>
                      <a:lnTo>
                        <a:pt x="7955" y="917"/>
                      </a:lnTo>
                      <a:cubicBezTo>
                        <a:pt x="8212" y="917"/>
                        <a:pt x="8432" y="697"/>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2215275" y="4461375"/>
                  <a:ext cx="25" cy="812050"/>
                </a:xfrm>
                <a:custGeom>
                  <a:avLst/>
                  <a:gdLst/>
                  <a:ahLst/>
                  <a:cxnLst/>
                  <a:rect l="l" t="t" r="r" b="b"/>
                  <a:pathLst>
                    <a:path w="1" h="32482" fill="none" extrusionOk="0">
                      <a:moveTo>
                        <a:pt x="0" y="32481"/>
                      </a:moveTo>
                      <a:lnTo>
                        <a:pt x="0" y="0"/>
                      </a:lnTo>
                    </a:path>
                  </a:pathLst>
                </a:custGeom>
                <a:noFill/>
                <a:ln w="11925" cap="flat" cmpd="sng">
                  <a:solidFill>
                    <a:schemeClr val="accent6"/>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801100" y="4461375"/>
                  <a:ext cx="2132725" cy="792800"/>
                </a:xfrm>
                <a:custGeom>
                  <a:avLst/>
                  <a:gdLst/>
                  <a:ahLst/>
                  <a:cxnLst/>
                  <a:rect l="l" t="t" r="r" b="b"/>
                  <a:pathLst>
                    <a:path w="85309" h="31712" extrusionOk="0">
                      <a:moveTo>
                        <a:pt x="3373" y="0"/>
                      </a:moveTo>
                      <a:cubicBezTo>
                        <a:pt x="2017" y="0"/>
                        <a:pt x="770" y="660"/>
                        <a:pt x="1" y="1723"/>
                      </a:cubicBezTo>
                      <a:cubicBezTo>
                        <a:pt x="697" y="1210"/>
                        <a:pt x="1577" y="917"/>
                        <a:pt x="2457" y="917"/>
                      </a:cubicBezTo>
                      <a:lnTo>
                        <a:pt x="80836" y="917"/>
                      </a:lnTo>
                      <a:cubicBezTo>
                        <a:pt x="82779" y="917"/>
                        <a:pt x="84392" y="2530"/>
                        <a:pt x="84392" y="4473"/>
                      </a:cubicBezTo>
                      <a:lnTo>
                        <a:pt x="84392" y="29219"/>
                      </a:lnTo>
                      <a:cubicBezTo>
                        <a:pt x="84392" y="30135"/>
                        <a:pt x="84099" y="30978"/>
                        <a:pt x="83586" y="31712"/>
                      </a:cubicBezTo>
                      <a:cubicBezTo>
                        <a:pt x="84649" y="30905"/>
                        <a:pt x="85309" y="29659"/>
                        <a:pt x="85309" y="28302"/>
                      </a:cubicBezTo>
                      <a:lnTo>
                        <a:pt x="85309" y="4216"/>
                      </a:lnTo>
                      <a:cubicBezTo>
                        <a:pt x="85309" y="1870"/>
                        <a:pt x="83403" y="0"/>
                        <a:pt x="8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9"/>
                <p:cNvSpPr/>
                <p:nvPr/>
              </p:nvSpPr>
              <p:spPr>
                <a:xfrm>
                  <a:off x="780025" y="4731750"/>
                  <a:ext cx="717650" cy="25"/>
                </a:xfrm>
                <a:custGeom>
                  <a:avLst/>
                  <a:gdLst/>
                  <a:ahLst/>
                  <a:cxnLst/>
                  <a:rect l="l" t="t" r="r" b="b"/>
                  <a:pathLst>
                    <a:path w="28706" h="1" fill="none" extrusionOk="0">
                      <a:moveTo>
                        <a:pt x="28705" y="0"/>
                      </a:moveTo>
                      <a:lnTo>
                        <a:pt x="0" y="0"/>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9"/>
                <p:cNvSpPr/>
                <p:nvPr/>
              </p:nvSpPr>
              <p:spPr>
                <a:xfrm>
                  <a:off x="780025" y="5003025"/>
                  <a:ext cx="717650" cy="25"/>
                </a:xfrm>
                <a:custGeom>
                  <a:avLst/>
                  <a:gdLst/>
                  <a:ahLst/>
                  <a:cxnLst/>
                  <a:rect l="l" t="t" r="r" b="b"/>
                  <a:pathLst>
                    <a:path w="28706" h="1" fill="none" extrusionOk="0">
                      <a:moveTo>
                        <a:pt x="0" y="1"/>
                      </a:moveTo>
                      <a:lnTo>
                        <a:pt x="28705"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5" name="Google Shape;2835;p39"/>
            <p:cNvGrpSpPr/>
            <p:nvPr/>
          </p:nvGrpSpPr>
          <p:grpSpPr>
            <a:xfrm>
              <a:off x="131604" y="2244471"/>
              <a:ext cx="1994170" cy="1099090"/>
              <a:chOff x="5327725" y="2554125"/>
              <a:chExt cx="1756050" cy="967850"/>
            </a:xfrm>
          </p:grpSpPr>
          <p:sp>
            <p:nvSpPr>
              <p:cNvPr id="2836" name="Google Shape;2836;p39"/>
              <p:cNvSpPr/>
              <p:nvPr/>
            </p:nvSpPr>
            <p:spPr>
              <a:xfrm>
                <a:off x="5327725" y="2572450"/>
                <a:ext cx="1671725" cy="949525"/>
              </a:xfrm>
              <a:custGeom>
                <a:avLst/>
                <a:gdLst/>
                <a:ahLst/>
                <a:cxnLst/>
                <a:rect l="l" t="t" r="r" b="b"/>
                <a:pathLst>
                  <a:path w="66869" h="37981" extrusionOk="0">
                    <a:moveTo>
                      <a:pt x="0" y="1"/>
                    </a:moveTo>
                    <a:lnTo>
                      <a:pt x="0" y="34315"/>
                    </a:lnTo>
                    <a:lnTo>
                      <a:pt x="6892" y="34315"/>
                    </a:lnTo>
                    <a:lnTo>
                      <a:pt x="6746" y="35121"/>
                    </a:lnTo>
                    <a:lnTo>
                      <a:pt x="6306" y="37981"/>
                    </a:lnTo>
                    <a:lnTo>
                      <a:pt x="7589" y="37981"/>
                    </a:lnTo>
                    <a:lnTo>
                      <a:pt x="9605" y="34315"/>
                    </a:lnTo>
                    <a:lnTo>
                      <a:pt x="57264" y="34315"/>
                    </a:lnTo>
                    <a:lnTo>
                      <a:pt x="59243" y="37981"/>
                    </a:lnTo>
                    <a:lnTo>
                      <a:pt x="60563" y="37981"/>
                    </a:lnTo>
                    <a:lnTo>
                      <a:pt x="60086" y="35121"/>
                    </a:lnTo>
                    <a:lnTo>
                      <a:pt x="59976" y="34315"/>
                    </a:lnTo>
                    <a:lnTo>
                      <a:pt x="66869" y="34315"/>
                    </a:lnTo>
                    <a:lnTo>
                      <a:pt x="66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5540350" y="3414725"/>
                <a:ext cx="88925" cy="107250"/>
              </a:xfrm>
              <a:custGeom>
                <a:avLst/>
                <a:gdLst/>
                <a:ahLst/>
                <a:cxnLst/>
                <a:rect l="l" t="t" r="r" b="b"/>
                <a:pathLst>
                  <a:path w="3557" h="4290" extrusionOk="0">
                    <a:moveTo>
                      <a:pt x="660" y="0"/>
                    </a:moveTo>
                    <a:lnTo>
                      <a:pt x="0" y="4290"/>
                    </a:lnTo>
                    <a:lnTo>
                      <a:pt x="1320" y="4290"/>
                    </a:lnTo>
                    <a:lnTo>
                      <a:pt x="3557" y="220"/>
                    </a:lnTo>
                    <a:lnTo>
                      <a:pt x="6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5551350" y="3414725"/>
                <a:ext cx="77925" cy="33925"/>
              </a:xfrm>
              <a:custGeom>
                <a:avLst/>
                <a:gdLst/>
                <a:ahLst/>
                <a:cxnLst/>
                <a:rect l="l" t="t" r="r" b="b"/>
                <a:pathLst>
                  <a:path w="3117" h="1357" extrusionOk="0">
                    <a:moveTo>
                      <a:pt x="220" y="0"/>
                    </a:moveTo>
                    <a:lnTo>
                      <a:pt x="0" y="1357"/>
                    </a:lnTo>
                    <a:lnTo>
                      <a:pt x="2457" y="1357"/>
                    </a:lnTo>
                    <a:lnTo>
                      <a:pt x="3117" y="220"/>
                    </a:lnTo>
                    <a:lnTo>
                      <a:pt x="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6834450" y="3414725"/>
                <a:ext cx="88925" cy="107250"/>
              </a:xfrm>
              <a:custGeom>
                <a:avLst/>
                <a:gdLst/>
                <a:ahLst/>
                <a:cxnLst/>
                <a:rect l="l" t="t" r="r" b="b"/>
                <a:pathLst>
                  <a:path w="3557" h="4290" extrusionOk="0">
                    <a:moveTo>
                      <a:pt x="2860" y="0"/>
                    </a:moveTo>
                    <a:lnTo>
                      <a:pt x="1" y="220"/>
                    </a:lnTo>
                    <a:lnTo>
                      <a:pt x="2237" y="4290"/>
                    </a:lnTo>
                    <a:lnTo>
                      <a:pt x="3557" y="4290"/>
                    </a:lnTo>
                    <a:lnTo>
                      <a:pt x="28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6834450" y="3414725"/>
                <a:ext cx="77025" cy="33925"/>
              </a:xfrm>
              <a:custGeom>
                <a:avLst/>
                <a:gdLst/>
                <a:ahLst/>
                <a:cxnLst/>
                <a:rect l="l" t="t" r="r" b="b"/>
                <a:pathLst>
                  <a:path w="3081" h="1357" extrusionOk="0">
                    <a:moveTo>
                      <a:pt x="2860" y="0"/>
                    </a:moveTo>
                    <a:lnTo>
                      <a:pt x="1" y="220"/>
                    </a:lnTo>
                    <a:lnTo>
                      <a:pt x="624" y="1357"/>
                    </a:lnTo>
                    <a:lnTo>
                      <a:pt x="3080" y="1357"/>
                    </a:lnTo>
                    <a:lnTo>
                      <a:pt x="28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5379050" y="2554125"/>
                <a:ext cx="1704725" cy="874375"/>
              </a:xfrm>
              <a:custGeom>
                <a:avLst/>
                <a:gdLst/>
                <a:ahLst/>
                <a:cxnLst/>
                <a:rect l="l" t="t" r="r" b="b"/>
                <a:pathLst>
                  <a:path w="68189" h="34975" extrusionOk="0">
                    <a:moveTo>
                      <a:pt x="0" y="0"/>
                    </a:moveTo>
                    <a:lnTo>
                      <a:pt x="0" y="34974"/>
                    </a:lnTo>
                    <a:lnTo>
                      <a:pt x="68188" y="34974"/>
                    </a:lnTo>
                    <a:lnTo>
                      <a:pt x="681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9"/>
              <p:cNvSpPr/>
              <p:nvPr/>
            </p:nvSpPr>
            <p:spPr>
              <a:xfrm>
                <a:off x="6209400" y="3409225"/>
                <a:ext cx="44025" cy="11025"/>
              </a:xfrm>
              <a:custGeom>
                <a:avLst/>
                <a:gdLst/>
                <a:ahLst/>
                <a:cxnLst/>
                <a:rect l="l" t="t" r="r" b="b"/>
                <a:pathLst>
                  <a:path w="1761" h="441" extrusionOk="0">
                    <a:moveTo>
                      <a:pt x="0" y="0"/>
                    </a:moveTo>
                    <a:lnTo>
                      <a:pt x="0" y="440"/>
                    </a:lnTo>
                    <a:lnTo>
                      <a:pt x="1760" y="440"/>
                    </a:lnTo>
                    <a:lnTo>
                      <a:pt x="17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9"/>
              <p:cNvSpPr/>
              <p:nvPr/>
            </p:nvSpPr>
            <p:spPr>
              <a:xfrm>
                <a:off x="5397375" y="2572450"/>
                <a:ext cx="1668075" cy="828550"/>
              </a:xfrm>
              <a:custGeom>
                <a:avLst/>
                <a:gdLst/>
                <a:ahLst/>
                <a:cxnLst/>
                <a:rect l="l" t="t" r="r" b="b"/>
                <a:pathLst>
                  <a:path w="66723" h="33142" extrusionOk="0">
                    <a:moveTo>
                      <a:pt x="0" y="1"/>
                    </a:moveTo>
                    <a:lnTo>
                      <a:pt x="0" y="33142"/>
                    </a:lnTo>
                    <a:lnTo>
                      <a:pt x="66722" y="33142"/>
                    </a:lnTo>
                    <a:lnTo>
                      <a:pt x="66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9"/>
              <p:cNvSpPr/>
              <p:nvPr/>
            </p:nvSpPr>
            <p:spPr>
              <a:xfrm>
                <a:off x="5404700" y="2578875"/>
                <a:ext cx="1653400" cy="815700"/>
              </a:xfrm>
              <a:custGeom>
                <a:avLst/>
                <a:gdLst/>
                <a:ahLst/>
                <a:cxnLst/>
                <a:rect l="l" t="t" r="r" b="b"/>
                <a:pathLst>
                  <a:path w="66136" h="32628" extrusionOk="0">
                    <a:moveTo>
                      <a:pt x="1" y="0"/>
                    </a:moveTo>
                    <a:lnTo>
                      <a:pt x="1" y="32628"/>
                    </a:lnTo>
                    <a:lnTo>
                      <a:pt x="66136" y="32628"/>
                    </a:lnTo>
                    <a:lnTo>
                      <a:pt x="66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5397375" y="2572450"/>
                <a:ext cx="438125" cy="438125"/>
              </a:xfrm>
              <a:custGeom>
                <a:avLst/>
                <a:gdLst/>
                <a:ahLst/>
                <a:cxnLst/>
                <a:rect l="l" t="t" r="r" b="b"/>
                <a:pathLst>
                  <a:path w="17525" h="17525" extrusionOk="0">
                    <a:moveTo>
                      <a:pt x="0" y="1"/>
                    </a:moveTo>
                    <a:lnTo>
                      <a:pt x="0" y="17524"/>
                    </a:lnTo>
                    <a:lnTo>
                      <a:pt x="17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9"/>
              <p:cNvSpPr/>
              <p:nvPr/>
            </p:nvSpPr>
            <p:spPr>
              <a:xfrm>
                <a:off x="5397375" y="2571550"/>
                <a:ext cx="1660725" cy="829450"/>
              </a:xfrm>
              <a:custGeom>
                <a:avLst/>
                <a:gdLst/>
                <a:ahLst/>
                <a:cxnLst/>
                <a:rect l="l" t="t" r="r" b="b"/>
                <a:pathLst>
                  <a:path w="66429" h="33178" extrusionOk="0">
                    <a:moveTo>
                      <a:pt x="66429" y="24196"/>
                    </a:moveTo>
                    <a:lnTo>
                      <a:pt x="57740" y="32884"/>
                    </a:lnTo>
                    <a:lnTo>
                      <a:pt x="66429" y="32884"/>
                    </a:lnTo>
                    <a:lnTo>
                      <a:pt x="66429" y="24196"/>
                    </a:lnTo>
                    <a:close/>
                    <a:moveTo>
                      <a:pt x="66429" y="15031"/>
                    </a:moveTo>
                    <a:lnTo>
                      <a:pt x="48539" y="32921"/>
                    </a:lnTo>
                    <a:lnTo>
                      <a:pt x="51105" y="32921"/>
                    </a:lnTo>
                    <a:lnTo>
                      <a:pt x="66429" y="17560"/>
                    </a:lnTo>
                    <a:lnTo>
                      <a:pt x="66429" y="15031"/>
                    </a:lnTo>
                    <a:close/>
                    <a:moveTo>
                      <a:pt x="49015" y="0"/>
                    </a:moveTo>
                    <a:lnTo>
                      <a:pt x="15838" y="33141"/>
                    </a:lnTo>
                    <a:lnTo>
                      <a:pt x="24013" y="33141"/>
                    </a:lnTo>
                    <a:lnTo>
                      <a:pt x="57154" y="0"/>
                    </a:lnTo>
                    <a:close/>
                    <a:moveTo>
                      <a:pt x="63643" y="0"/>
                    </a:moveTo>
                    <a:cubicBezTo>
                      <a:pt x="52608" y="11071"/>
                      <a:pt x="41537" y="22106"/>
                      <a:pt x="30502" y="33141"/>
                    </a:cubicBezTo>
                    <a:lnTo>
                      <a:pt x="31455" y="33141"/>
                    </a:lnTo>
                    <a:lnTo>
                      <a:pt x="64596" y="0"/>
                    </a:lnTo>
                    <a:close/>
                    <a:moveTo>
                      <a:pt x="32738" y="0"/>
                    </a:moveTo>
                    <a:lnTo>
                      <a:pt x="0" y="32738"/>
                    </a:lnTo>
                    <a:lnTo>
                      <a:pt x="0" y="33178"/>
                    </a:lnTo>
                    <a:lnTo>
                      <a:pt x="11988" y="33178"/>
                    </a:lnTo>
                    <a:lnTo>
                      <a:pt x="45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176"/>
        <p:cNvGrpSpPr/>
        <p:nvPr/>
      </p:nvGrpSpPr>
      <p:grpSpPr>
        <a:xfrm>
          <a:off x="0" y="0"/>
          <a:ext cx="0" cy="0"/>
          <a:chOff x="0" y="0"/>
          <a:chExt cx="0" cy="0"/>
        </a:xfrm>
      </p:grpSpPr>
      <p:sp>
        <p:nvSpPr>
          <p:cNvPr id="3177" name="Google Shape;3177;p4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180" name="Google Shape;3180;p46"/>
          <p:cNvGrpSpPr/>
          <p:nvPr/>
        </p:nvGrpSpPr>
        <p:grpSpPr>
          <a:xfrm>
            <a:off x="2936544" y="-329546"/>
            <a:ext cx="2934233" cy="708308"/>
            <a:chOff x="2375925" y="3297600"/>
            <a:chExt cx="735950" cy="177650"/>
          </a:xfrm>
        </p:grpSpPr>
        <p:sp>
          <p:nvSpPr>
            <p:cNvPr id="3181" name="Google Shape;3181;p4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6"/>
          <p:cNvGrpSpPr/>
          <p:nvPr/>
        </p:nvGrpSpPr>
        <p:grpSpPr>
          <a:xfrm>
            <a:off x="-935450" y="3043400"/>
            <a:ext cx="1437100" cy="1833900"/>
            <a:chOff x="-783050" y="3043400"/>
            <a:chExt cx="1437100" cy="1833900"/>
          </a:xfrm>
        </p:grpSpPr>
        <p:sp>
          <p:nvSpPr>
            <p:cNvPr id="3188" name="Google Shape;3188;p46"/>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46"/>
            <p:cNvGrpSpPr/>
            <p:nvPr/>
          </p:nvGrpSpPr>
          <p:grpSpPr>
            <a:xfrm>
              <a:off x="-783050" y="3043400"/>
              <a:ext cx="1437100" cy="1722150"/>
              <a:chOff x="-783050" y="3043400"/>
              <a:chExt cx="1437100" cy="1722150"/>
            </a:xfrm>
          </p:grpSpPr>
          <p:sp>
            <p:nvSpPr>
              <p:cNvPr id="3190" name="Google Shape;3190;p46"/>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6"/>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6"/>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6"/>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6"/>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6"/>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6"/>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6"/>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6"/>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6"/>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6"/>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6"/>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6"/>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6"/>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6"/>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6"/>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6"/>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6"/>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6"/>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6"/>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6"/>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6"/>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6"/>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6"/>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6"/>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6"/>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6"/>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6"/>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6"/>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6"/>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6"/>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6"/>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6"/>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6"/>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6"/>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6"/>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6"/>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7" name="Google Shape;3227;p4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12"/>
        <p:cNvGrpSpPr/>
        <p:nvPr/>
      </p:nvGrpSpPr>
      <p:grpSpPr>
        <a:xfrm>
          <a:off x="0" y="0"/>
          <a:ext cx="0" cy="0"/>
          <a:chOff x="0" y="0"/>
          <a:chExt cx="0" cy="0"/>
        </a:xfrm>
      </p:grpSpPr>
      <p:sp>
        <p:nvSpPr>
          <p:cNvPr id="4213" name="Google Shape;4213;p6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216" name="Google Shape;4216;p61"/>
          <p:cNvGrpSpPr/>
          <p:nvPr/>
        </p:nvGrpSpPr>
        <p:grpSpPr>
          <a:xfrm>
            <a:off x="2936544" y="-329546"/>
            <a:ext cx="2934233" cy="708308"/>
            <a:chOff x="2375925" y="3297600"/>
            <a:chExt cx="735950" cy="177650"/>
          </a:xfrm>
        </p:grpSpPr>
        <p:sp>
          <p:nvSpPr>
            <p:cNvPr id="4217" name="Google Shape;4217;p6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3" name="Google Shape;4223;p61"/>
          <p:cNvGrpSpPr/>
          <p:nvPr/>
        </p:nvGrpSpPr>
        <p:grpSpPr>
          <a:xfrm>
            <a:off x="7169846" y="2833891"/>
            <a:ext cx="3071647" cy="2128595"/>
            <a:chOff x="7169846" y="2833891"/>
            <a:chExt cx="3071647" cy="2128595"/>
          </a:xfrm>
        </p:grpSpPr>
        <p:grpSp>
          <p:nvGrpSpPr>
            <p:cNvPr id="4224" name="Google Shape;4224;p61"/>
            <p:cNvGrpSpPr/>
            <p:nvPr/>
          </p:nvGrpSpPr>
          <p:grpSpPr>
            <a:xfrm>
              <a:off x="7169846" y="2833891"/>
              <a:ext cx="3071647" cy="2128595"/>
              <a:chOff x="6701321" y="2327691"/>
              <a:chExt cx="3071647" cy="2128595"/>
            </a:xfrm>
          </p:grpSpPr>
          <p:sp>
            <p:nvSpPr>
              <p:cNvPr id="4225" name="Google Shape;4225;p61"/>
              <p:cNvSpPr/>
              <p:nvPr/>
            </p:nvSpPr>
            <p:spPr>
              <a:xfrm>
                <a:off x="6701321" y="4243502"/>
                <a:ext cx="3071647" cy="212784"/>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1"/>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1"/>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1"/>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1"/>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1"/>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1"/>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1"/>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1"/>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1"/>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1"/>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1"/>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1"/>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1"/>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1"/>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1"/>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1"/>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1"/>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1"/>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1"/>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1"/>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1"/>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1"/>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1"/>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1"/>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1"/>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1"/>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1"/>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1"/>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1"/>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1"/>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1"/>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1"/>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1"/>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1"/>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1"/>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1" name="Google Shape;4261;p61"/>
            <p:cNvGrpSpPr/>
            <p:nvPr/>
          </p:nvGrpSpPr>
          <p:grpSpPr>
            <a:xfrm>
              <a:off x="8394114" y="2965234"/>
              <a:ext cx="623127" cy="376402"/>
              <a:chOff x="1412143" y="4301302"/>
              <a:chExt cx="701246" cy="423542"/>
            </a:xfrm>
          </p:grpSpPr>
          <p:grpSp>
            <p:nvGrpSpPr>
              <p:cNvPr id="4262" name="Google Shape;4262;p61"/>
              <p:cNvGrpSpPr/>
              <p:nvPr/>
            </p:nvGrpSpPr>
            <p:grpSpPr>
              <a:xfrm>
                <a:off x="1412143" y="4492167"/>
                <a:ext cx="701246" cy="232678"/>
                <a:chOff x="7138068" y="2592629"/>
                <a:chExt cx="701246" cy="232678"/>
              </a:xfrm>
            </p:grpSpPr>
            <p:sp>
              <p:nvSpPr>
                <p:cNvPr id="4263" name="Google Shape;4263;p61"/>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1"/>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1"/>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1"/>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1"/>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1"/>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1"/>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1"/>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1"/>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1"/>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3" name="Google Shape;4273;p61"/>
              <p:cNvGrpSpPr/>
              <p:nvPr/>
            </p:nvGrpSpPr>
            <p:grpSpPr>
              <a:xfrm rot="-1436162">
                <a:off x="1652698" y="4359172"/>
                <a:ext cx="325222" cy="188484"/>
                <a:chOff x="3731575" y="1638525"/>
                <a:chExt cx="208350" cy="120750"/>
              </a:xfrm>
            </p:grpSpPr>
            <p:sp>
              <p:nvSpPr>
                <p:cNvPr id="4274" name="Google Shape;4274;p61"/>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1"/>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1"/>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1"/>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78" name="Google Shape;4278;p61"/>
          <p:cNvGrpSpPr/>
          <p:nvPr/>
        </p:nvGrpSpPr>
        <p:grpSpPr>
          <a:xfrm flipH="1">
            <a:off x="-985285" y="1471357"/>
            <a:ext cx="1658342" cy="3137156"/>
            <a:chOff x="6265575" y="1978274"/>
            <a:chExt cx="1536925" cy="2057017"/>
          </a:xfrm>
        </p:grpSpPr>
        <p:sp>
          <p:nvSpPr>
            <p:cNvPr id="4279" name="Google Shape;4279;p61"/>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0" name="Google Shape;4280;p61"/>
            <p:cNvGrpSpPr/>
            <p:nvPr/>
          </p:nvGrpSpPr>
          <p:grpSpPr>
            <a:xfrm>
              <a:off x="6265575" y="1978281"/>
              <a:ext cx="1179732" cy="2056993"/>
              <a:chOff x="-221497" y="1179358"/>
              <a:chExt cx="1179732" cy="2866889"/>
            </a:xfrm>
          </p:grpSpPr>
          <p:grpSp>
            <p:nvGrpSpPr>
              <p:cNvPr id="4281" name="Google Shape;4281;p61"/>
              <p:cNvGrpSpPr/>
              <p:nvPr/>
            </p:nvGrpSpPr>
            <p:grpSpPr>
              <a:xfrm>
                <a:off x="-221497" y="1179358"/>
                <a:ext cx="1179732" cy="2866889"/>
                <a:chOff x="-221497" y="1179358"/>
                <a:chExt cx="1179732" cy="2866889"/>
              </a:xfrm>
            </p:grpSpPr>
            <p:sp>
              <p:nvSpPr>
                <p:cNvPr id="4282" name="Google Shape;4282;p61"/>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1"/>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1"/>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1"/>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1"/>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1"/>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1"/>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1"/>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0" name="Google Shape;4290;p61"/>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1" name="Google Shape;4291;p61"/>
          <p:cNvGrpSpPr/>
          <p:nvPr/>
        </p:nvGrpSpPr>
        <p:grpSpPr>
          <a:xfrm flipH="1">
            <a:off x="-117908" y="1761968"/>
            <a:ext cx="701573" cy="635200"/>
            <a:chOff x="791550" y="2156375"/>
            <a:chExt cx="1145425" cy="1118900"/>
          </a:xfrm>
        </p:grpSpPr>
        <p:sp>
          <p:nvSpPr>
            <p:cNvPr id="4292" name="Google Shape;4292;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1"/>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1"/>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1"/>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61"/>
          <p:cNvGrpSpPr/>
          <p:nvPr/>
        </p:nvGrpSpPr>
        <p:grpSpPr>
          <a:xfrm flipH="1">
            <a:off x="-117908" y="2676904"/>
            <a:ext cx="701573" cy="635200"/>
            <a:chOff x="791550" y="2156375"/>
            <a:chExt cx="1145425" cy="1118900"/>
          </a:xfrm>
        </p:grpSpPr>
        <p:sp>
          <p:nvSpPr>
            <p:cNvPr id="4308" name="Google Shape;4308;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1"/>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1"/>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1"/>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1"/>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1"/>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1"/>
          <p:cNvGrpSpPr/>
          <p:nvPr/>
        </p:nvGrpSpPr>
        <p:grpSpPr>
          <a:xfrm flipH="1">
            <a:off x="-117865" y="3596586"/>
            <a:ext cx="701505" cy="635200"/>
            <a:chOff x="8817561" y="3596620"/>
            <a:chExt cx="650143" cy="635200"/>
          </a:xfrm>
        </p:grpSpPr>
        <p:grpSp>
          <p:nvGrpSpPr>
            <p:cNvPr id="4323" name="Google Shape;4323;p61"/>
            <p:cNvGrpSpPr/>
            <p:nvPr/>
          </p:nvGrpSpPr>
          <p:grpSpPr>
            <a:xfrm>
              <a:off x="8817561" y="3596620"/>
              <a:ext cx="650143" cy="635200"/>
              <a:chOff x="791550" y="2156375"/>
              <a:chExt cx="1145425" cy="1118900"/>
            </a:xfrm>
          </p:grpSpPr>
          <p:sp>
            <p:nvSpPr>
              <p:cNvPr id="4324" name="Google Shape;4324;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1"/>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7" name="Google Shape;4337;p61"/>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1"/>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39"/>
        <p:cNvGrpSpPr/>
        <p:nvPr/>
      </p:nvGrpSpPr>
      <p:grpSpPr>
        <a:xfrm>
          <a:off x="0" y="0"/>
          <a:ext cx="0" cy="0"/>
          <a:chOff x="0" y="0"/>
          <a:chExt cx="0" cy="0"/>
        </a:xfrm>
      </p:grpSpPr>
      <p:sp>
        <p:nvSpPr>
          <p:cNvPr id="4340" name="Google Shape;4340;p6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4341" name="Google Shape;4341;p6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2" name="Google Shape;4342;p62"/>
          <p:cNvGrpSpPr/>
          <p:nvPr/>
        </p:nvGrpSpPr>
        <p:grpSpPr>
          <a:xfrm>
            <a:off x="2936544" y="-329546"/>
            <a:ext cx="2934233" cy="708308"/>
            <a:chOff x="2375925" y="3297600"/>
            <a:chExt cx="735950" cy="177650"/>
          </a:xfrm>
        </p:grpSpPr>
        <p:sp>
          <p:nvSpPr>
            <p:cNvPr id="4343" name="Google Shape;4343;p6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9" name="Google Shape;4349;p6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5"/>
        <p:cNvGrpSpPr/>
        <p:nvPr/>
      </p:nvGrpSpPr>
      <p:grpSpPr>
        <a:xfrm>
          <a:off x="0" y="0"/>
          <a:ext cx="0" cy="0"/>
          <a:chOff x="0" y="0"/>
          <a:chExt cx="0" cy="0"/>
        </a:xfrm>
      </p:grpSpPr>
      <p:sp>
        <p:nvSpPr>
          <p:cNvPr id="216" name="Google Shape;216;p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19" name="Google Shape;219;p4"/>
          <p:cNvGrpSpPr/>
          <p:nvPr/>
        </p:nvGrpSpPr>
        <p:grpSpPr>
          <a:xfrm>
            <a:off x="2936544" y="-329546"/>
            <a:ext cx="2934233" cy="708308"/>
            <a:chOff x="2375925" y="3297600"/>
            <a:chExt cx="735950" cy="177650"/>
          </a:xfrm>
        </p:grpSpPr>
        <p:sp>
          <p:nvSpPr>
            <p:cNvPr id="220" name="Google Shape;220;p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4"/>
          <p:cNvSpPr txBox="1">
            <a:spLocks noGrp="1"/>
          </p:cNvSpPr>
          <p:nvPr>
            <p:ph type="body" idx="1"/>
          </p:nvPr>
        </p:nvSpPr>
        <p:spPr>
          <a:xfrm>
            <a:off x="720000" y="1152475"/>
            <a:ext cx="7704000" cy="3130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400">
                <a:solidFill>
                  <a:schemeClr val="dk1"/>
                </a:solidFill>
              </a:defRPr>
            </a:lvl1pPr>
            <a:lvl2pPr marL="914400" lvl="1" indent="-317500" rtl="0">
              <a:lnSpc>
                <a:spcPct val="100000"/>
              </a:lnSpc>
              <a:spcBef>
                <a:spcPts val="1000"/>
              </a:spcBef>
              <a:spcAft>
                <a:spcPts val="0"/>
              </a:spcAft>
              <a:buClr>
                <a:schemeClr val="dk1"/>
              </a:buClr>
              <a:buSzPts val="1400"/>
              <a:buChar char="○"/>
              <a:defRPr>
                <a:solidFill>
                  <a:schemeClr val="dk1"/>
                </a:solidFill>
              </a:defRPr>
            </a:lvl2pPr>
            <a:lvl3pPr marL="1371600" lvl="2" indent="-317500" rtl="0">
              <a:lnSpc>
                <a:spcPct val="100000"/>
              </a:lnSpc>
              <a:spcBef>
                <a:spcPts val="0"/>
              </a:spcBef>
              <a:spcAft>
                <a:spcPts val="0"/>
              </a:spcAft>
              <a:buClr>
                <a:schemeClr val="dk1"/>
              </a:buClr>
              <a:buSzPts val="1400"/>
              <a:buChar char="■"/>
              <a:defRPr>
                <a:solidFill>
                  <a:schemeClr val="dk1"/>
                </a:solidFill>
              </a:defRPr>
            </a:lvl3pPr>
            <a:lvl4pPr marL="1828800" lvl="3" indent="-317500" rtl="0">
              <a:lnSpc>
                <a:spcPct val="100000"/>
              </a:lnSpc>
              <a:spcBef>
                <a:spcPts val="0"/>
              </a:spcBef>
              <a:spcAft>
                <a:spcPts val="0"/>
              </a:spcAft>
              <a:buClr>
                <a:schemeClr val="dk1"/>
              </a:buClr>
              <a:buSzPts val="1400"/>
              <a:buChar char="●"/>
              <a:defRPr>
                <a:solidFill>
                  <a:schemeClr val="dk1"/>
                </a:solidFill>
              </a:defRPr>
            </a:lvl4pPr>
            <a:lvl5pPr marL="2286000" lvl="4" indent="-317500" rtl="0">
              <a:lnSpc>
                <a:spcPct val="100000"/>
              </a:lnSpc>
              <a:spcBef>
                <a:spcPts val="0"/>
              </a:spcBef>
              <a:spcAft>
                <a:spcPts val="0"/>
              </a:spcAft>
              <a:buClr>
                <a:schemeClr val="dk1"/>
              </a:buClr>
              <a:buSzPts val="1400"/>
              <a:buChar char="○"/>
              <a:defRPr>
                <a:solidFill>
                  <a:schemeClr val="dk1"/>
                </a:solidFill>
              </a:defRPr>
            </a:lvl5pPr>
            <a:lvl6pPr marL="2743200" lvl="5" indent="-317500" rtl="0">
              <a:lnSpc>
                <a:spcPct val="100000"/>
              </a:lnSpc>
              <a:spcBef>
                <a:spcPts val="0"/>
              </a:spcBef>
              <a:spcAft>
                <a:spcPts val="0"/>
              </a:spcAft>
              <a:buClr>
                <a:schemeClr val="dk1"/>
              </a:buClr>
              <a:buSzPts val="1400"/>
              <a:buChar char="■"/>
              <a:defRPr>
                <a:solidFill>
                  <a:schemeClr val="dk1"/>
                </a:solidFill>
              </a:defRPr>
            </a:lvl6pPr>
            <a:lvl7pPr marL="3200400" lvl="6" indent="-317500" rtl="0">
              <a:lnSpc>
                <a:spcPct val="100000"/>
              </a:lnSpc>
              <a:spcBef>
                <a:spcPts val="0"/>
              </a:spcBef>
              <a:spcAft>
                <a:spcPts val="0"/>
              </a:spcAft>
              <a:buClr>
                <a:schemeClr val="dk1"/>
              </a:buClr>
              <a:buSzPts val="1400"/>
              <a:buChar char="●"/>
              <a:defRPr>
                <a:solidFill>
                  <a:schemeClr val="dk1"/>
                </a:solidFill>
              </a:defRPr>
            </a:lvl7pPr>
            <a:lvl8pPr marL="3657600" lvl="7" indent="-317500" rtl="0">
              <a:lnSpc>
                <a:spcPct val="100000"/>
              </a:lnSpc>
              <a:spcBef>
                <a:spcPts val="0"/>
              </a:spcBef>
              <a:spcAft>
                <a:spcPts val="0"/>
              </a:spcAft>
              <a:buClr>
                <a:schemeClr val="dk1"/>
              </a:buClr>
              <a:buSzPts val="1400"/>
              <a:buChar char="○"/>
              <a:defRPr>
                <a:solidFill>
                  <a:schemeClr val="dk1"/>
                </a:solidFill>
              </a:defRPr>
            </a:lvl8pPr>
            <a:lvl9pPr marL="4114800" lvl="8" indent="-317500"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227" name="Google Shape;227;p4"/>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32" name="Google Shape;232;p5"/>
          <p:cNvGrpSpPr/>
          <p:nvPr/>
        </p:nvGrpSpPr>
        <p:grpSpPr>
          <a:xfrm>
            <a:off x="2936544" y="-329546"/>
            <a:ext cx="2934233" cy="708308"/>
            <a:chOff x="2375925" y="3297600"/>
            <a:chExt cx="735950" cy="177650"/>
          </a:xfrm>
        </p:grpSpPr>
        <p:sp>
          <p:nvSpPr>
            <p:cNvPr id="233" name="Google Shape;233;p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5"/>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0" name="Google Shape;240;p5"/>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1" name="Google Shape;241;p5"/>
          <p:cNvSpPr txBox="1">
            <a:spLocks noGrp="1"/>
          </p:cNvSpPr>
          <p:nvPr>
            <p:ph type="subTitle" idx="3"/>
          </p:nvPr>
        </p:nvSpPr>
        <p:spPr>
          <a:xfrm>
            <a:off x="1360200"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5"/>
          <p:cNvSpPr txBox="1">
            <a:spLocks noGrp="1"/>
          </p:cNvSpPr>
          <p:nvPr>
            <p:ph type="subTitle" idx="4"/>
          </p:nvPr>
        </p:nvSpPr>
        <p:spPr>
          <a:xfrm>
            <a:off x="5015075"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3" name="Google Shape;243;p5"/>
          <p:cNvGrpSpPr/>
          <p:nvPr/>
        </p:nvGrpSpPr>
        <p:grpSpPr>
          <a:xfrm>
            <a:off x="8020975" y="2170350"/>
            <a:ext cx="974075" cy="2601050"/>
            <a:chOff x="8020975" y="2170350"/>
            <a:chExt cx="974075" cy="2601050"/>
          </a:xfrm>
        </p:grpSpPr>
        <p:sp>
          <p:nvSpPr>
            <p:cNvPr id="244" name="Google Shape;244;p5"/>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5"/>
            <p:cNvGrpSpPr/>
            <p:nvPr/>
          </p:nvGrpSpPr>
          <p:grpSpPr>
            <a:xfrm>
              <a:off x="8020975" y="2170350"/>
              <a:ext cx="974075" cy="2541375"/>
              <a:chOff x="8020975" y="2170350"/>
              <a:chExt cx="974075" cy="2541375"/>
            </a:xfrm>
          </p:grpSpPr>
          <p:sp>
            <p:nvSpPr>
              <p:cNvPr id="246" name="Google Shape;246;p5"/>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5"/>
          <p:cNvGrpSpPr/>
          <p:nvPr/>
        </p:nvGrpSpPr>
        <p:grpSpPr>
          <a:xfrm>
            <a:off x="200251" y="3826053"/>
            <a:ext cx="1079326" cy="928537"/>
            <a:chOff x="717241" y="3868426"/>
            <a:chExt cx="1024515" cy="881299"/>
          </a:xfrm>
        </p:grpSpPr>
        <p:sp>
          <p:nvSpPr>
            <p:cNvPr id="377" name="Google Shape;377;p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rot="-120611">
              <a:off x="731136" y="3885658"/>
              <a:ext cx="996726" cy="809720"/>
              <a:chOff x="7760931" y="2997007"/>
              <a:chExt cx="1235411" cy="1003624"/>
            </a:xfrm>
          </p:grpSpPr>
          <p:sp>
            <p:nvSpPr>
              <p:cNvPr id="379" name="Google Shape;379;p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 name="Google Shape;389;p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4"/>
        <p:cNvGrpSpPr/>
        <p:nvPr/>
      </p:nvGrpSpPr>
      <p:grpSpPr>
        <a:xfrm>
          <a:off x="0" y="0"/>
          <a:ext cx="0" cy="0"/>
          <a:chOff x="0" y="0"/>
          <a:chExt cx="0" cy="0"/>
        </a:xfrm>
      </p:grpSpPr>
      <p:sp>
        <p:nvSpPr>
          <p:cNvPr id="475" name="Google Shape;475;p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77" name="Google Shape;477;p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79" name="Google Shape;479;p7"/>
          <p:cNvGrpSpPr/>
          <p:nvPr/>
        </p:nvGrpSpPr>
        <p:grpSpPr>
          <a:xfrm>
            <a:off x="2936544" y="-329546"/>
            <a:ext cx="2934233" cy="708308"/>
            <a:chOff x="2375925" y="3297600"/>
            <a:chExt cx="735950" cy="177650"/>
          </a:xfrm>
        </p:grpSpPr>
        <p:sp>
          <p:nvSpPr>
            <p:cNvPr id="480" name="Google Shape;480;p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7"/>
          <p:cNvGrpSpPr/>
          <p:nvPr/>
        </p:nvGrpSpPr>
        <p:grpSpPr>
          <a:xfrm>
            <a:off x="8581300" y="2272600"/>
            <a:ext cx="1174850" cy="2506000"/>
            <a:chOff x="8505100" y="2272600"/>
            <a:chExt cx="1174850" cy="2506000"/>
          </a:xfrm>
        </p:grpSpPr>
        <p:sp>
          <p:nvSpPr>
            <p:cNvPr id="487" name="Google Shape;487;p7"/>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7"/>
            <p:cNvGrpSpPr/>
            <p:nvPr/>
          </p:nvGrpSpPr>
          <p:grpSpPr>
            <a:xfrm>
              <a:off x="8505100" y="2272600"/>
              <a:ext cx="1174850" cy="2455800"/>
              <a:chOff x="8428900" y="2272600"/>
              <a:chExt cx="1174850" cy="2455800"/>
            </a:xfrm>
          </p:grpSpPr>
          <p:sp>
            <p:nvSpPr>
              <p:cNvPr id="489" name="Google Shape;489;p7"/>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1" name="Google Shape;531;p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2"/>
        <p:cNvGrpSpPr/>
        <p:nvPr/>
      </p:nvGrpSpPr>
      <p:grpSpPr>
        <a:xfrm>
          <a:off x="0" y="0"/>
          <a:ext cx="0" cy="0"/>
          <a:chOff x="0" y="0"/>
          <a:chExt cx="0" cy="0"/>
        </a:xfrm>
      </p:grpSpPr>
      <p:sp>
        <p:nvSpPr>
          <p:cNvPr id="533" name="Google Shape;533;p8"/>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34" name="Google Shape;534;p8"/>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37" name="Google Shape;537;p8"/>
          <p:cNvGrpSpPr/>
          <p:nvPr/>
        </p:nvGrpSpPr>
        <p:grpSpPr>
          <a:xfrm>
            <a:off x="2936544" y="-329546"/>
            <a:ext cx="2934233" cy="708308"/>
            <a:chOff x="2375925" y="3297600"/>
            <a:chExt cx="735950" cy="177650"/>
          </a:xfrm>
        </p:grpSpPr>
        <p:sp>
          <p:nvSpPr>
            <p:cNvPr id="538" name="Google Shape;538;p8"/>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8"/>
          <p:cNvGrpSpPr/>
          <p:nvPr/>
        </p:nvGrpSpPr>
        <p:grpSpPr>
          <a:xfrm>
            <a:off x="-950125" y="2423224"/>
            <a:ext cx="3071647" cy="2604520"/>
            <a:chOff x="-875775" y="2423224"/>
            <a:chExt cx="3071647" cy="2604520"/>
          </a:xfrm>
        </p:grpSpPr>
        <p:grpSp>
          <p:nvGrpSpPr>
            <p:cNvPr id="545" name="Google Shape;545;p8"/>
            <p:cNvGrpSpPr/>
            <p:nvPr/>
          </p:nvGrpSpPr>
          <p:grpSpPr>
            <a:xfrm>
              <a:off x="-875775" y="2801416"/>
              <a:ext cx="3071647" cy="2226327"/>
              <a:chOff x="0" y="2801416"/>
              <a:chExt cx="3071647" cy="2226327"/>
            </a:xfrm>
          </p:grpSpPr>
          <p:grpSp>
            <p:nvGrpSpPr>
              <p:cNvPr id="546" name="Google Shape;546;p8"/>
              <p:cNvGrpSpPr/>
              <p:nvPr/>
            </p:nvGrpSpPr>
            <p:grpSpPr>
              <a:xfrm>
                <a:off x="0" y="2801416"/>
                <a:ext cx="3071647" cy="2226327"/>
                <a:chOff x="6701325" y="2327691"/>
                <a:chExt cx="3071647" cy="2226327"/>
              </a:xfrm>
            </p:grpSpPr>
            <p:sp>
              <p:nvSpPr>
                <p:cNvPr id="547" name="Google Shape;547;p8"/>
                <p:cNvSpPr/>
                <p:nvPr/>
              </p:nvSpPr>
              <p:spPr>
                <a:xfrm>
                  <a:off x="6701325" y="4243499"/>
                  <a:ext cx="3071647" cy="310519"/>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834175" y="2839325"/>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8"/>
              <p:cNvSpPr/>
              <p:nvPr/>
            </p:nvSpPr>
            <p:spPr>
              <a:xfrm flipH="1">
                <a:off x="2819026" y="3390025"/>
                <a:ext cx="152649"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8"/>
            <p:cNvGrpSpPr/>
            <p:nvPr/>
          </p:nvGrpSpPr>
          <p:grpSpPr>
            <a:xfrm>
              <a:off x="934288" y="2423224"/>
              <a:ext cx="1055511" cy="870920"/>
              <a:chOff x="3580800" y="2978725"/>
              <a:chExt cx="3009725" cy="2483375"/>
            </a:xfrm>
          </p:grpSpPr>
          <p:sp>
            <p:nvSpPr>
              <p:cNvPr id="585" name="Google Shape;585;p8"/>
              <p:cNvSpPr/>
              <p:nvPr/>
            </p:nvSpPr>
            <p:spPr>
              <a:xfrm>
                <a:off x="4656475" y="4997800"/>
                <a:ext cx="859100" cy="464300"/>
              </a:xfrm>
              <a:custGeom>
                <a:avLst/>
                <a:gdLst/>
                <a:ahLst/>
                <a:cxnLst/>
                <a:rect l="l" t="t" r="r" b="b"/>
                <a:pathLst>
                  <a:path w="34364" h="18572" extrusionOk="0">
                    <a:moveTo>
                      <a:pt x="16916" y="0"/>
                    </a:moveTo>
                    <a:lnTo>
                      <a:pt x="16916" y="148"/>
                    </a:lnTo>
                    <a:lnTo>
                      <a:pt x="5472" y="3637"/>
                    </a:lnTo>
                    <a:lnTo>
                      <a:pt x="4318" y="14106"/>
                    </a:lnTo>
                    <a:lnTo>
                      <a:pt x="1" y="15082"/>
                    </a:lnTo>
                    <a:lnTo>
                      <a:pt x="1" y="18572"/>
                    </a:lnTo>
                    <a:lnTo>
                      <a:pt x="34364" y="18572"/>
                    </a:lnTo>
                    <a:lnTo>
                      <a:pt x="34364" y="15082"/>
                    </a:lnTo>
                    <a:lnTo>
                      <a:pt x="30046" y="14106"/>
                    </a:lnTo>
                    <a:lnTo>
                      <a:pt x="28863" y="3637"/>
                    </a:lnTo>
                    <a:lnTo>
                      <a:pt x="17419" y="148"/>
                    </a:lnTo>
                    <a:lnTo>
                      <a:pt x="17419" y="0"/>
                    </a:lnTo>
                    <a:lnTo>
                      <a:pt x="17182" y="59"/>
                    </a:lnTo>
                    <a:lnTo>
                      <a:pt x="1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580800" y="2998700"/>
                <a:ext cx="3005300" cy="2169150"/>
              </a:xfrm>
              <a:custGeom>
                <a:avLst/>
                <a:gdLst/>
                <a:ahLst/>
                <a:cxnLst/>
                <a:rect l="l" t="t" r="r" b="b"/>
                <a:pathLst>
                  <a:path w="120212" h="86766" extrusionOk="0">
                    <a:moveTo>
                      <a:pt x="3312" y="0"/>
                    </a:moveTo>
                    <a:cubicBezTo>
                      <a:pt x="1479" y="0"/>
                      <a:pt x="0" y="1479"/>
                      <a:pt x="30" y="3283"/>
                    </a:cubicBezTo>
                    <a:lnTo>
                      <a:pt x="30" y="83454"/>
                    </a:lnTo>
                    <a:cubicBezTo>
                      <a:pt x="0" y="85287"/>
                      <a:pt x="1479" y="86736"/>
                      <a:pt x="3312" y="86766"/>
                    </a:cubicBezTo>
                    <a:lnTo>
                      <a:pt x="116929" y="86766"/>
                    </a:lnTo>
                    <a:cubicBezTo>
                      <a:pt x="118733" y="86736"/>
                      <a:pt x="120212" y="85287"/>
                      <a:pt x="120212" y="83454"/>
                    </a:cubicBezTo>
                    <a:lnTo>
                      <a:pt x="120212" y="3283"/>
                    </a:lnTo>
                    <a:cubicBezTo>
                      <a:pt x="120212" y="1479"/>
                      <a:pt x="118733" y="0"/>
                      <a:pt x="11692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633275" y="3031225"/>
                <a:ext cx="2905500" cy="1968800"/>
              </a:xfrm>
              <a:custGeom>
                <a:avLst/>
                <a:gdLst/>
                <a:ahLst/>
                <a:cxnLst/>
                <a:rect l="l" t="t" r="r" b="b"/>
                <a:pathLst>
                  <a:path w="116220" h="78752" extrusionOk="0">
                    <a:moveTo>
                      <a:pt x="1213" y="1"/>
                    </a:moveTo>
                    <a:cubicBezTo>
                      <a:pt x="622" y="1"/>
                      <a:pt x="1" y="858"/>
                      <a:pt x="1" y="1982"/>
                    </a:cubicBezTo>
                    <a:lnTo>
                      <a:pt x="1" y="78752"/>
                    </a:lnTo>
                    <a:lnTo>
                      <a:pt x="116220" y="78752"/>
                    </a:lnTo>
                    <a:lnTo>
                      <a:pt x="116220" y="1982"/>
                    </a:lnTo>
                    <a:cubicBezTo>
                      <a:pt x="116220" y="858"/>
                      <a:pt x="115569" y="1"/>
                      <a:pt x="11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81525" y="2978725"/>
                <a:ext cx="3009000" cy="2073800"/>
              </a:xfrm>
              <a:custGeom>
                <a:avLst/>
                <a:gdLst/>
                <a:ahLst/>
                <a:cxnLst/>
                <a:rect l="l" t="t" r="r" b="b"/>
                <a:pathLst>
                  <a:path w="120360" h="82952" extrusionOk="0">
                    <a:moveTo>
                      <a:pt x="116190" y="4200"/>
                    </a:moveTo>
                    <a:lnTo>
                      <a:pt x="116190" y="78752"/>
                    </a:lnTo>
                    <a:lnTo>
                      <a:pt x="4170" y="78752"/>
                    </a:lnTo>
                    <a:lnTo>
                      <a:pt x="4170" y="4200"/>
                    </a:lnTo>
                    <a:close/>
                    <a:moveTo>
                      <a:pt x="3283" y="1"/>
                    </a:moveTo>
                    <a:cubicBezTo>
                      <a:pt x="1450" y="1"/>
                      <a:pt x="1" y="1834"/>
                      <a:pt x="1" y="4082"/>
                    </a:cubicBezTo>
                    <a:lnTo>
                      <a:pt x="1" y="82951"/>
                    </a:lnTo>
                    <a:lnTo>
                      <a:pt x="120360" y="82951"/>
                    </a:lnTo>
                    <a:lnTo>
                      <a:pt x="120360" y="4082"/>
                    </a:lnTo>
                    <a:cubicBezTo>
                      <a:pt x="120360" y="1834"/>
                      <a:pt x="118881" y="30"/>
                      <a:pt x="117077" y="30"/>
                    </a:cubicBezTo>
                    <a:lnTo>
                      <a:pt x="117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685025" y="3082250"/>
                <a:ext cx="2801275" cy="1871950"/>
              </a:xfrm>
              <a:custGeom>
                <a:avLst/>
                <a:gdLst/>
                <a:ahLst/>
                <a:cxnLst/>
                <a:rect l="l" t="t" r="r" b="b"/>
                <a:pathLst>
                  <a:path w="112051" h="74878" extrusionOk="0">
                    <a:moveTo>
                      <a:pt x="1" y="0"/>
                    </a:moveTo>
                    <a:lnTo>
                      <a:pt x="1" y="74877"/>
                    </a:lnTo>
                    <a:lnTo>
                      <a:pt x="112050" y="74877"/>
                    </a:lnTo>
                    <a:lnTo>
                      <a:pt x="11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8025" y="3079275"/>
                <a:ext cx="2158075" cy="1877875"/>
              </a:xfrm>
              <a:custGeom>
                <a:avLst/>
                <a:gdLst/>
                <a:ahLst/>
                <a:cxnLst/>
                <a:rect l="l" t="t" r="r" b="b"/>
                <a:pathLst>
                  <a:path w="86323" h="75115" extrusionOk="0">
                    <a:moveTo>
                      <a:pt x="2987" y="1"/>
                    </a:moveTo>
                    <a:cubicBezTo>
                      <a:pt x="1331" y="1"/>
                      <a:pt x="1" y="1657"/>
                      <a:pt x="1" y="3697"/>
                    </a:cubicBezTo>
                    <a:lnTo>
                      <a:pt x="1" y="75115"/>
                    </a:lnTo>
                    <a:lnTo>
                      <a:pt x="86322" y="75115"/>
                    </a:lnTo>
                    <a:lnTo>
                      <a:pt x="412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8"/>
            <p:cNvGrpSpPr/>
            <p:nvPr/>
          </p:nvGrpSpPr>
          <p:grpSpPr>
            <a:xfrm flipH="1">
              <a:off x="495117" y="2962465"/>
              <a:ext cx="329857" cy="331694"/>
              <a:chOff x="7482936" y="3488783"/>
              <a:chExt cx="450871" cy="483379"/>
            </a:xfrm>
          </p:grpSpPr>
          <p:sp>
            <p:nvSpPr>
              <p:cNvPr id="592" name="Google Shape;592;p8"/>
              <p:cNvSpPr/>
              <p:nvPr/>
            </p:nvSpPr>
            <p:spPr>
              <a:xfrm>
                <a:off x="7482936" y="3620184"/>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7505978" y="3620308"/>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7570121" y="3488783"/>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5"/>
        <p:cNvGrpSpPr/>
        <p:nvPr/>
      </p:nvGrpSpPr>
      <p:grpSpPr>
        <a:xfrm>
          <a:off x="0" y="0"/>
          <a:ext cx="0" cy="0"/>
          <a:chOff x="0" y="0"/>
          <a:chExt cx="0" cy="0"/>
        </a:xfrm>
      </p:grpSpPr>
      <p:sp>
        <p:nvSpPr>
          <p:cNvPr id="596" name="Google Shape;596;p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99" name="Google Shape;599;p9"/>
          <p:cNvGrpSpPr/>
          <p:nvPr/>
        </p:nvGrpSpPr>
        <p:grpSpPr>
          <a:xfrm>
            <a:off x="2936544" y="-329546"/>
            <a:ext cx="2934233" cy="708308"/>
            <a:chOff x="2375925" y="3297600"/>
            <a:chExt cx="735950" cy="177650"/>
          </a:xfrm>
        </p:grpSpPr>
        <p:sp>
          <p:nvSpPr>
            <p:cNvPr id="600" name="Google Shape;600;p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9"/>
          <p:cNvSpPr txBox="1">
            <a:spLocks noGrp="1"/>
          </p:cNvSpPr>
          <p:nvPr>
            <p:ph type="title"/>
          </p:nvPr>
        </p:nvSpPr>
        <p:spPr>
          <a:xfrm>
            <a:off x="774200" y="1544475"/>
            <a:ext cx="37029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7" name="Google Shape;607;p9"/>
          <p:cNvSpPr txBox="1">
            <a:spLocks noGrp="1"/>
          </p:cNvSpPr>
          <p:nvPr>
            <p:ph type="subTitle" idx="1"/>
          </p:nvPr>
        </p:nvSpPr>
        <p:spPr>
          <a:xfrm>
            <a:off x="774200" y="2083225"/>
            <a:ext cx="3702900" cy="12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35"/>
        <p:cNvGrpSpPr/>
        <p:nvPr/>
      </p:nvGrpSpPr>
      <p:grpSpPr>
        <a:xfrm>
          <a:off x="0" y="0"/>
          <a:ext cx="0" cy="0"/>
          <a:chOff x="0" y="0"/>
          <a:chExt cx="0" cy="0"/>
        </a:xfrm>
      </p:grpSpPr>
      <p:sp>
        <p:nvSpPr>
          <p:cNvPr id="736" name="Google Shape;736;p13"/>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739" name="Google Shape;739;p13"/>
          <p:cNvSpPr txBox="1">
            <a:spLocks noGrp="1"/>
          </p:cNvSpPr>
          <p:nvPr>
            <p:ph type="title" hasCustomPrompt="1"/>
          </p:nvPr>
        </p:nvSpPr>
        <p:spPr>
          <a:xfrm>
            <a:off x="8349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0" name="Google Shape;740;p13"/>
          <p:cNvSpPr txBox="1">
            <a:spLocks noGrp="1"/>
          </p:cNvSpPr>
          <p:nvPr>
            <p:ph type="subTitle" idx="1"/>
          </p:nvPr>
        </p:nvSpPr>
        <p:spPr>
          <a:xfrm>
            <a:off x="8349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1" name="Google Shape;741;p13"/>
          <p:cNvSpPr txBox="1">
            <a:spLocks noGrp="1"/>
          </p:cNvSpPr>
          <p:nvPr>
            <p:ph type="title" idx="2" hasCustomPrompt="1"/>
          </p:nvPr>
        </p:nvSpPr>
        <p:spPr>
          <a:xfrm>
            <a:off x="35187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2" name="Google Shape;742;p13"/>
          <p:cNvSpPr txBox="1">
            <a:spLocks noGrp="1"/>
          </p:cNvSpPr>
          <p:nvPr>
            <p:ph type="subTitle" idx="3"/>
          </p:nvPr>
        </p:nvSpPr>
        <p:spPr>
          <a:xfrm>
            <a:off x="35187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3" name="Google Shape;743;p13"/>
          <p:cNvSpPr txBox="1">
            <a:spLocks noGrp="1"/>
          </p:cNvSpPr>
          <p:nvPr>
            <p:ph type="title" idx="4" hasCustomPrompt="1"/>
          </p:nvPr>
        </p:nvSpPr>
        <p:spPr>
          <a:xfrm>
            <a:off x="62025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4" name="Google Shape;744;p13"/>
          <p:cNvSpPr txBox="1">
            <a:spLocks noGrp="1"/>
          </p:cNvSpPr>
          <p:nvPr>
            <p:ph type="subTitle" idx="5"/>
          </p:nvPr>
        </p:nvSpPr>
        <p:spPr>
          <a:xfrm>
            <a:off x="62025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5" name="Google Shape;745;p13"/>
          <p:cNvSpPr txBox="1">
            <a:spLocks noGrp="1"/>
          </p:cNvSpPr>
          <p:nvPr>
            <p:ph type="title" idx="6" hasCustomPrompt="1"/>
          </p:nvPr>
        </p:nvSpPr>
        <p:spPr>
          <a:xfrm>
            <a:off x="8349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6" name="Google Shape;746;p13"/>
          <p:cNvSpPr txBox="1">
            <a:spLocks noGrp="1"/>
          </p:cNvSpPr>
          <p:nvPr>
            <p:ph type="subTitle" idx="7"/>
          </p:nvPr>
        </p:nvSpPr>
        <p:spPr>
          <a:xfrm>
            <a:off x="8349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7" name="Google Shape;747;p13"/>
          <p:cNvSpPr txBox="1">
            <a:spLocks noGrp="1"/>
          </p:cNvSpPr>
          <p:nvPr>
            <p:ph type="title" idx="8" hasCustomPrompt="1"/>
          </p:nvPr>
        </p:nvSpPr>
        <p:spPr>
          <a:xfrm>
            <a:off x="35187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8" name="Google Shape;748;p13"/>
          <p:cNvSpPr txBox="1">
            <a:spLocks noGrp="1"/>
          </p:cNvSpPr>
          <p:nvPr>
            <p:ph type="subTitle" idx="9"/>
          </p:nvPr>
        </p:nvSpPr>
        <p:spPr>
          <a:xfrm>
            <a:off x="35187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9" name="Google Shape;749;p13"/>
          <p:cNvSpPr txBox="1">
            <a:spLocks noGrp="1"/>
          </p:cNvSpPr>
          <p:nvPr>
            <p:ph type="title" idx="13" hasCustomPrompt="1"/>
          </p:nvPr>
        </p:nvSpPr>
        <p:spPr>
          <a:xfrm>
            <a:off x="62025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0" name="Google Shape;750;p13"/>
          <p:cNvSpPr txBox="1">
            <a:spLocks noGrp="1"/>
          </p:cNvSpPr>
          <p:nvPr>
            <p:ph type="subTitle" idx="14"/>
          </p:nvPr>
        </p:nvSpPr>
        <p:spPr>
          <a:xfrm>
            <a:off x="62025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1" name="Google Shape;751;p13"/>
          <p:cNvSpPr txBox="1">
            <a:spLocks noGrp="1"/>
          </p:cNvSpPr>
          <p:nvPr>
            <p:ph type="subTitle" idx="15"/>
          </p:nvPr>
        </p:nvSpPr>
        <p:spPr>
          <a:xfrm>
            <a:off x="8349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752" name="Google Shape;752;p13"/>
          <p:cNvSpPr txBox="1">
            <a:spLocks noGrp="1"/>
          </p:cNvSpPr>
          <p:nvPr>
            <p:ph type="subTitle" idx="16"/>
          </p:nvPr>
        </p:nvSpPr>
        <p:spPr>
          <a:xfrm>
            <a:off x="35187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753" name="Google Shape;753;p13"/>
          <p:cNvSpPr txBox="1">
            <a:spLocks noGrp="1"/>
          </p:cNvSpPr>
          <p:nvPr>
            <p:ph type="subTitle" idx="17"/>
          </p:nvPr>
        </p:nvSpPr>
        <p:spPr>
          <a:xfrm>
            <a:off x="62025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754" name="Google Shape;754;p13"/>
          <p:cNvSpPr txBox="1">
            <a:spLocks noGrp="1"/>
          </p:cNvSpPr>
          <p:nvPr>
            <p:ph type="subTitle" idx="18"/>
          </p:nvPr>
        </p:nvSpPr>
        <p:spPr>
          <a:xfrm>
            <a:off x="8349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755" name="Google Shape;755;p13"/>
          <p:cNvSpPr txBox="1">
            <a:spLocks noGrp="1"/>
          </p:cNvSpPr>
          <p:nvPr>
            <p:ph type="subTitle" idx="19"/>
          </p:nvPr>
        </p:nvSpPr>
        <p:spPr>
          <a:xfrm>
            <a:off x="35187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756" name="Google Shape;756;p13"/>
          <p:cNvSpPr txBox="1">
            <a:spLocks noGrp="1"/>
          </p:cNvSpPr>
          <p:nvPr>
            <p:ph type="subTitle" idx="20"/>
          </p:nvPr>
        </p:nvSpPr>
        <p:spPr>
          <a:xfrm>
            <a:off x="62025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757" name="Google Shape;757;p13"/>
          <p:cNvGrpSpPr/>
          <p:nvPr/>
        </p:nvGrpSpPr>
        <p:grpSpPr>
          <a:xfrm>
            <a:off x="2936544" y="-329546"/>
            <a:ext cx="2934233" cy="708308"/>
            <a:chOff x="2375925" y="3297600"/>
            <a:chExt cx="735950" cy="177650"/>
          </a:xfrm>
        </p:grpSpPr>
        <p:sp>
          <p:nvSpPr>
            <p:cNvPr id="758" name="Google Shape;758;p1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13"/>
          <p:cNvGrpSpPr/>
          <p:nvPr/>
        </p:nvGrpSpPr>
        <p:grpSpPr>
          <a:xfrm>
            <a:off x="-178494" y="4045477"/>
            <a:ext cx="776332" cy="864342"/>
            <a:chOff x="-102294" y="3740677"/>
            <a:chExt cx="776332" cy="864342"/>
          </a:xfrm>
        </p:grpSpPr>
        <p:sp>
          <p:nvSpPr>
            <p:cNvPr id="765" name="Google Shape;765;p13"/>
            <p:cNvSpPr/>
            <p:nvPr/>
          </p:nvSpPr>
          <p:spPr>
            <a:xfrm>
              <a:off x="112455" y="45097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151090" y="3740677"/>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168153" y="3773036"/>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208602" y="3864673"/>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241844" y="3750580"/>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158250" y="3892522"/>
              <a:ext cx="26129" cy="18922"/>
            </a:xfrm>
            <a:custGeom>
              <a:avLst/>
              <a:gdLst/>
              <a:ahLst/>
              <a:cxnLst/>
              <a:rect l="l" t="t" r="r" b="b"/>
              <a:pathLst>
                <a:path w="562" h="407" extrusionOk="0">
                  <a:moveTo>
                    <a:pt x="156" y="1"/>
                  </a:moveTo>
                  <a:lnTo>
                    <a:pt x="271" y="252"/>
                  </a:lnTo>
                  <a:lnTo>
                    <a:pt x="1" y="406"/>
                  </a:lnTo>
                  <a:lnTo>
                    <a:pt x="1" y="406"/>
                  </a:lnTo>
                  <a:lnTo>
                    <a:pt x="561" y="368"/>
                  </a:lnTo>
                  <a:lnTo>
                    <a:pt x="484" y="213"/>
                  </a:lnTo>
                  <a:lnTo>
                    <a:pt x="156"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32824" y="3914978"/>
              <a:ext cx="106979" cy="43192"/>
            </a:xfrm>
            <a:custGeom>
              <a:avLst/>
              <a:gdLst/>
              <a:ahLst/>
              <a:cxnLst/>
              <a:rect l="l" t="t" r="r" b="b"/>
              <a:pathLst>
                <a:path w="2301" h="929" extrusionOk="0">
                  <a:moveTo>
                    <a:pt x="2300" y="1"/>
                  </a:moveTo>
                  <a:lnTo>
                    <a:pt x="1508" y="426"/>
                  </a:lnTo>
                  <a:lnTo>
                    <a:pt x="697" y="426"/>
                  </a:lnTo>
                  <a:lnTo>
                    <a:pt x="1" y="658"/>
                  </a:lnTo>
                  <a:lnTo>
                    <a:pt x="909" y="928"/>
                  </a:lnTo>
                  <a:lnTo>
                    <a:pt x="1354" y="754"/>
                  </a:lnTo>
                  <a:lnTo>
                    <a:pt x="2223" y="97"/>
                  </a:lnTo>
                  <a:lnTo>
                    <a:pt x="2300"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310095" y="3788286"/>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328087" y="3811671"/>
              <a:ext cx="58441" cy="35985"/>
            </a:xfrm>
            <a:custGeom>
              <a:avLst/>
              <a:gdLst/>
              <a:ahLst/>
              <a:cxnLst/>
              <a:rect l="l" t="t" r="r" b="b"/>
              <a:pathLst>
                <a:path w="1257" h="774" extrusionOk="0">
                  <a:moveTo>
                    <a:pt x="0" y="0"/>
                  </a:moveTo>
                  <a:lnTo>
                    <a:pt x="58" y="194"/>
                  </a:lnTo>
                  <a:lnTo>
                    <a:pt x="773" y="406"/>
                  </a:lnTo>
                  <a:lnTo>
                    <a:pt x="870" y="599"/>
                  </a:lnTo>
                  <a:lnTo>
                    <a:pt x="1102" y="773"/>
                  </a:lnTo>
                  <a:lnTo>
                    <a:pt x="1256" y="561"/>
                  </a:lnTo>
                  <a:lnTo>
                    <a:pt x="831" y="1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280479" y="3792795"/>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47479" y="3751464"/>
              <a:ext cx="245341" cy="233625"/>
            </a:xfrm>
            <a:custGeom>
              <a:avLst/>
              <a:gdLst/>
              <a:ahLst/>
              <a:cxnLst/>
              <a:rect l="l" t="t" r="r" b="b"/>
              <a:pathLst>
                <a:path w="5277" h="5025" extrusionOk="0">
                  <a:moveTo>
                    <a:pt x="2049" y="1"/>
                  </a:moveTo>
                  <a:lnTo>
                    <a:pt x="1682" y="155"/>
                  </a:lnTo>
                  <a:lnTo>
                    <a:pt x="1469" y="561"/>
                  </a:lnTo>
                  <a:lnTo>
                    <a:pt x="233" y="774"/>
                  </a:lnTo>
                  <a:lnTo>
                    <a:pt x="97" y="1566"/>
                  </a:lnTo>
                  <a:lnTo>
                    <a:pt x="290" y="2146"/>
                  </a:lnTo>
                  <a:lnTo>
                    <a:pt x="1" y="2880"/>
                  </a:lnTo>
                  <a:lnTo>
                    <a:pt x="213" y="3150"/>
                  </a:lnTo>
                  <a:lnTo>
                    <a:pt x="155" y="3421"/>
                  </a:lnTo>
                  <a:lnTo>
                    <a:pt x="1" y="3692"/>
                  </a:lnTo>
                  <a:lnTo>
                    <a:pt x="542" y="4465"/>
                  </a:lnTo>
                  <a:lnTo>
                    <a:pt x="967" y="4349"/>
                  </a:lnTo>
                  <a:lnTo>
                    <a:pt x="1392" y="4503"/>
                  </a:lnTo>
                  <a:lnTo>
                    <a:pt x="1778" y="4948"/>
                  </a:lnTo>
                  <a:lnTo>
                    <a:pt x="3692" y="5025"/>
                  </a:lnTo>
                  <a:lnTo>
                    <a:pt x="4233" y="4426"/>
                  </a:lnTo>
                  <a:lnTo>
                    <a:pt x="4329" y="3981"/>
                  </a:lnTo>
                  <a:lnTo>
                    <a:pt x="4986" y="3556"/>
                  </a:lnTo>
                  <a:lnTo>
                    <a:pt x="5276" y="2590"/>
                  </a:lnTo>
                  <a:lnTo>
                    <a:pt x="5083" y="2378"/>
                  </a:lnTo>
                  <a:lnTo>
                    <a:pt x="5180" y="2107"/>
                  </a:lnTo>
                  <a:lnTo>
                    <a:pt x="4774" y="1566"/>
                  </a:lnTo>
                  <a:lnTo>
                    <a:pt x="4774" y="832"/>
                  </a:lnTo>
                  <a:lnTo>
                    <a:pt x="4291" y="542"/>
                  </a:lnTo>
                  <a:lnTo>
                    <a:pt x="3846" y="368"/>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29486" y="3783822"/>
              <a:ext cx="104236" cy="84477"/>
            </a:xfrm>
            <a:custGeom>
              <a:avLst/>
              <a:gdLst/>
              <a:ahLst/>
              <a:cxnLst/>
              <a:rect l="l" t="t" r="r" b="b"/>
              <a:pathLst>
                <a:path w="2242" h="1817" extrusionOk="0">
                  <a:moveTo>
                    <a:pt x="1333" y="0"/>
                  </a:moveTo>
                  <a:lnTo>
                    <a:pt x="522" y="252"/>
                  </a:lnTo>
                  <a:lnTo>
                    <a:pt x="232" y="561"/>
                  </a:lnTo>
                  <a:lnTo>
                    <a:pt x="812" y="541"/>
                  </a:lnTo>
                  <a:lnTo>
                    <a:pt x="1237" y="677"/>
                  </a:lnTo>
                  <a:lnTo>
                    <a:pt x="1314" y="1372"/>
                  </a:lnTo>
                  <a:lnTo>
                    <a:pt x="1121" y="1160"/>
                  </a:lnTo>
                  <a:lnTo>
                    <a:pt x="406" y="677"/>
                  </a:lnTo>
                  <a:lnTo>
                    <a:pt x="135" y="812"/>
                  </a:lnTo>
                  <a:lnTo>
                    <a:pt x="0" y="1198"/>
                  </a:lnTo>
                  <a:lnTo>
                    <a:pt x="406" y="1817"/>
                  </a:lnTo>
                  <a:lnTo>
                    <a:pt x="1623" y="1546"/>
                  </a:lnTo>
                  <a:lnTo>
                    <a:pt x="2242" y="1566"/>
                  </a:lnTo>
                  <a:lnTo>
                    <a:pt x="2164" y="1430"/>
                  </a:lnTo>
                  <a:cubicBezTo>
                    <a:pt x="2164" y="1430"/>
                    <a:pt x="1623" y="1082"/>
                    <a:pt x="1604" y="1063"/>
                  </a:cubicBezTo>
                  <a:cubicBezTo>
                    <a:pt x="1585" y="1024"/>
                    <a:pt x="1411" y="368"/>
                    <a:pt x="1411" y="367"/>
                  </a:cubicBezTo>
                  <a:lnTo>
                    <a:pt x="1411" y="367"/>
                  </a:lnTo>
                  <a:lnTo>
                    <a:pt x="1778" y="561"/>
                  </a:lnTo>
                  <a:lnTo>
                    <a:pt x="13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0916" y="3874576"/>
              <a:ext cx="118649" cy="55745"/>
            </a:xfrm>
            <a:custGeom>
              <a:avLst/>
              <a:gdLst/>
              <a:ahLst/>
              <a:cxnLst/>
              <a:rect l="l" t="t" r="r" b="b"/>
              <a:pathLst>
                <a:path w="2552" h="1199" extrusionOk="0">
                  <a:moveTo>
                    <a:pt x="1643" y="0"/>
                  </a:moveTo>
                  <a:lnTo>
                    <a:pt x="503" y="193"/>
                  </a:lnTo>
                  <a:lnTo>
                    <a:pt x="1" y="657"/>
                  </a:lnTo>
                  <a:lnTo>
                    <a:pt x="812" y="329"/>
                  </a:lnTo>
                  <a:lnTo>
                    <a:pt x="1392" y="348"/>
                  </a:lnTo>
                  <a:lnTo>
                    <a:pt x="1392" y="599"/>
                  </a:lnTo>
                  <a:lnTo>
                    <a:pt x="1199" y="1005"/>
                  </a:lnTo>
                  <a:lnTo>
                    <a:pt x="948" y="1198"/>
                  </a:lnTo>
                  <a:lnTo>
                    <a:pt x="1064" y="1198"/>
                  </a:lnTo>
                  <a:lnTo>
                    <a:pt x="2552" y="676"/>
                  </a:lnTo>
                  <a:lnTo>
                    <a:pt x="2436" y="618"/>
                  </a:lnTo>
                  <a:lnTo>
                    <a:pt x="1817" y="618"/>
                  </a:lnTo>
                  <a:lnTo>
                    <a:pt x="1585" y="367"/>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44158" y="3760437"/>
              <a:ext cx="53978" cy="37798"/>
            </a:xfrm>
            <a:custGeom>
              <a:avLst/>
              <a:gdLst/>
              <a:ahLst/>
              <a:cxnLst/>
              <a:rect l="l" t="t" r="r" b="b"/>
              <a:pathLst>
                <a:path w="1161" h="813" extrusionOk="0">
                  <a:moveTo>
                    <a:pt x="522" y="1"/>
                  </a:moveTo>
                  <a:lnTo>
                    <a:pt x="464" y="136"/>
                  </a:lnTo>
                  <a:lnTo>
                    <a:pt x="948" y="581"/>
                  </a:lnTo>
                  <a:lnTo>
                    <a:pt x="194" y="40"/>
                  </a:lnTo>
                  <a:lnTo>
                    <a:pt x="1" y="310"/>
                  </a:lnTo>
                  <a:lnTo>
                    <a:pt x="310" y="503"/>
                  </a:lnTo>
                  <a:lnTo>
                    <a:pt x="1102" y="812"/>
                  </a:lnTo>
                  <a:lnTo>
                    <a:pt x="1160" y="677"/>
                  </a:lnTo>
                  <a:lnTo>
                    <a:pt x="851" y="175"/>
                  </a:ln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39389" y="3902425"/>
              <a:ext cx="25199" cy="18876"/>
            </a:xfrm>
            <a:custGeom>
              <a:avLst/>
              <a:gdLst/>
              <a:ahLst/>
              <a:cxnLst/>
              <a:rect l="l" t="t" r="r" b="b"/>
              <a:pathLst>
                <a:path w="542" h="406" extrusionOk="0">
                  <a:moveTo>
                    <a:pt x="136" y="0"/>
                  </a:moveTo>
                  <a:lnTo>
                    <a:pt x="271" y="251"/>
                  </a:lnTo>
                  <a:lnTo>
                    <a:pt x="1" y="406"/>
                  </a:lnTo>
                  <a:lnTo>
                    <a:pt x="542" y="387"/>
                  </a:lnTo>
                  <a:lnTo>
                    <a:pt x="484" y="213"/>
                  </a:lnTo>
                  <a:lnTo>
                    <a:pt x="136"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35185" y="3924881"/>
              <a:ext cx="106979" cy="44075"/>
            </a:xfrm>
            <a:custGeom>
              <a:avLst/>
              <a:gdLst/>
              <a:ahLst/>
              <a:cxnLst/>
              <a:rect l="l" t="t" r="r" b="b"/>
              <a:pathLst>
                <a:path w="2301" h="948" extrusionOk="0">
                  <a:moveTo>
                    <a:pt x="2300" y="0"/>
                  </a:moveTo>
                  <a:lnTo>
                    <a:pt x="1508" y="425"/>
                  </a:lnTo>
                  <a:lnTo>
                    <a:pt x="696" y="425"/>
                  </a:lnTo>
                  <a:lnTo>
                    <a:pt x="0" y="677"/>
                  </a:lnTo>
                  <a:lnTo>
                    <a:pt x="909" y="947"/>
                  </a:lnTo>
                  <a:lnTo>
                    <a:pt x="1353" y="754"/>
                  </a:lnTo>
                  <a:lnTo>
                    <a:pt x="2223" y="116"/>
                  </a:lnTo>
                  <a:lnTo>
                    <a:pt x="2300"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112455" y="3798189"/>
              <a:ext cx="40448" cy="18922"/>
            </a:xfrm>
            <a:custGeom>
              <a:avLst/>
              <a:gdLst/>
              <a:ahLst/>
              <a:cxnLst/>
              <a:rect l="l" t="t" r="r" b="b"/>
              <a:pathLst>
                <a:path w="870" h="407" extrusionOk="0">
                  <a:moveTo>
                    <a:pt x="174" y="0"/>
                  </a:moveTo>
                  <a:lnTo>
                    <a:pt x="0" y="155"/>
                  </a:lnTo>
                  <a:lnTo>
                    <a:pt x="174" y="329"/>
                  </a:lnTo>
                  <a:lnTo>
                    <a:pt x="870" y="406"/>
                  </a:lnTo>
                  <a:lnTo>
                    <a:pt x="870" y="40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129518" y="3821528"/>
              <a:ext cx="59324" cy="35985"/>
            </a:xfrm>
            <a:custGeom>
              <a:avLst/>
              <a:gdLst/>
              <a:ahLst/>
              <a:cxnLst/>
              <a:rect l="l" t="t" r="r" b="b"/>
              <a:pathLst>
                <a:path w="1276" h="774" extrusionOk="0">
                  <a:moveTo>
                    <a:pt x="1" y="1"/>
                  </a:moveTo>
                  <a:lnTo>
                    <a:pt x="78" y="194"/>
                  </a:lnTo>
                  <a:lnTo>
                    <a:pt x="793" y="407"/>
                  </a:lnTo>
                  <a:lnTo>
                    <a:pt x="889" y="600"/>
                  </a:lnTo>
                  <a:lnTo>
                    <a:pt x="1121" y="774"/>
                  </a:lnTo>
                  <a:lnTo>
                    <a:pt x="1276" y="581"/>
                  </a:lnTo>
                  <a:lnTo>
                    <a:pt x="851" y="15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82793" y="3802698"/>
              <a:ext cx="76434" cy="99773"/>
            </a:xfrm>
            <a:custGeom>
              <a:avLst/>
              <a:gdLst/>
              <a:ahLst/>
              <a:cxnLst/>
              <a:rect l="l" t="t" r="r" b="b"/>
              <a:pathLst>
                <a:path w="1644" h="2146" extrusionOk="0">
                  <a:moveTo>
                    <a:pt x="233" y="0"/>
                  </a:moveTo>
                  <a:lnTo>
                    <a:pt x="1" y="503"/>
                  </a:lnTo>
                  <a:lnTo>
                    <a:pt x="561" y="1449"/>
                  </a:lnTo>
                  <a:lnTo>
                    <a:pt x="561" y="1739"/>
                  </a:lnTo>
                  <a:lnTo>
                    <a:pt x="1315" y="2145"/>
                  </a:lnTo>
                  <a:lnTo>
                    <a:pt x="1643" y="1701"/>
                  </a:lnTo>
                  <a:lnTo>
                    <a:pt x="1547" y="1179"/>
                  </a:lnTo>
                  <a:lnTo>
                    <a:pt x="1373" y="1411"/>
                  </a:lnTo>
                  <a:lnTo>
                    <a:pt x="870" y="986"/>
                  </a:lnTo>
                  <a:lnTo>
                    <a:pt x="426" y="792"/>
                  </a:lnTo>
                  <a:lnTo>
                    <a:pt x="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102294" y="3884432"/>
              <a:ext cx="584969" cy="720587"/>
            </a:xfrm>
            <a:custGeom>
              <a:avLst/>
              <a:gdLst/>
              <a:ahLst/>
              <a:cxnLst/>
              <a:rect l="l" t="t" r="r" b="b"/>
              <a:pathLst>
                <a:path w="12582" h="15499" extrusionOk="0">
                  <a:moveTo>
                    <a:pt x="1" y="1"/>
                  </a:moveTo>
                  <a:lnTo>
                    <a:pt x="1991" y="15499"/>
                  </a:lnTo>
                  <a:lnTo>
                    <a:pt x="9740" y="15499"/>
                  </a:lnTo>
                  <a:lnTo>
                    <a:pt x="12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307398" y="3884432"/>
              <a:ext cx="175277" cy="720587"/>
            </a:xfrm>
            <a:custGeom>
              <a:avLst/>
              <a:gdLst/>
              <a:ahLst/>
              <a:cxnLst/>
              <a:rect l="l" t="t" r="r" b="b"/>
              <a:pathLst>
                <a:path w="3770" h="15499" extrusionOk="0">
                  <a:moveTo>
                    <a:pt x="580" y="1"/>
                  </a:moveTo>
                  <a:lnTo>
                    <a:pt x="1" y="15499"/>
                  </a:lnTo>
                  <a:lnTo>
                    <a:pt x="928" y="15499"/>
                  </a:lnTo>
                  <a:lnTo>
                    <a:pt x="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3"/>
          <p:cNvGrpSpPr/>
          <p:nvPr/>
        </p:nvGrpSpPr>
        <p:grpSpPr>
          <a:xfrm>
            <a:off x="8836294" y="892106"/>
            <a:ext cx="624830" cy="864271"/>
            <a:chOff x="8836294" y="892106"/>
            <a:chExt cx="624830" cy="864271"/>
          </a:xfrm>
        </p:grpSpPr>
        <p:grpSp>
          <p:nvGrpSpPr>
            <p:cNvPr id="787" name="Google Shape;787;p13"/>
            <p:cNvGrpSpPr/>
            <p:nvPr/>
          </p:nvGrpSpPr>
          <p:grpSpPr>
            <a:xfrm>
              <a:off x="8867712" y="923406"/>
              <a:ext cx="593412" cy="807774"/>
              <a:chOff x="6003750" y="3839525"/>
              <a:chExt cx="736700" cy="1069475"/>
            </a:xfrm>
          </p:grpSpPr>
          <p:sp>
            <p:nvSpPr>
              <p:cNvPr id="788" name="Google Shape;788;p13"/>
              <p:cNvSpPr/>
              <p:nvPr/>
            </p:nvSpPr>
            <p:spPr>
              <a:xfrm>
                <a:off x="6003750" y="3839525"/>
                <a:ext cx="736700" cy="1069475"/>
              </a:xfrm>
              <a:custGeom>
                <a:avLst/>
                <a:gdLst/>
                <a:ahLst/>
                <a:cxnLst/>
                <a:rect l="l" t="t" r="r" b="b"/>
                <a:pathLst>
                  <a:path w="29468" h="42779" extrusionOk="0">
                    <a:moveTo>
                      <a:pt x="0" y="1"/>
                    </a:moveTo>
                    <a:lnTo>
                      <a:pt x="0" y="42779"/>
                    </a:lnTo>
                    <a:lnTo>
                      <a:pt x="29467" y="42779"/>
                    </a:lnTo>
                    <a:lnTo>
                      <a:pt x="29467" y="7090"/>
                    </a:lnTo>
                    <a:lnTo>
                      <a:pt x="223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563175" y="3839525"/>
                <a:ext cx="177275" cy="177275"/>
              </a:xfrm>
              <a:custGeom>
                <a:avLst/>
                <a:gdLst/>
                <a:ahLst/>
                <a:cxnLst/>
                <a:rect l="l" t="t" r="r" b="b"/>
                <a:pathLst>
                  <a:path w="7091" h="7091" extrusionOk="0">
                    <a:moveTo>
                      <a:pt x="1" y="1"/>
                    </a:moveTo>
                    <a:lnTo>
                      <a:pt x="1" y="7090"/>
                    </a:lnTo>
                    <a:lnTo>
                      <a:pt x="7090" y="709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259350" y="3948050"/>
                <a:ext cx="225500" cy="25325"/>
              </a:xfrm>
              <a:custGeom>
                <a:avLst/>
                <a:gdLst/>
                <a:ahLst/>
                <a:cxnLst/>
                <a:rect l="l" t="t" r="r" b="b"/>
                <a:pathLst>
                  <a:path w="9020" h="1013" extrusionOk="0">
                    <a:moveTo>
                      <a:pt x="1" y="0"/>
                    </a:moveTo>
                    <a:lnTo>
                      <a:pt x="1" y="1013"/>
                    </a:lnTo>
                    <a:lnTo>
                      <a:pt x="9019" y="1013"/>
                    </a:lnTo>
                    <a:lnTo>
                      <a:pt x="9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6094216" y="4067400"/>
                <a:ext cx="558243" cy="26550"/>
              </a:xfrm>
              <a:custGeom>
                <a:avLst/>
                <a:gdLst/>
                <a:ahLst/>
                <a:cxnLst/>
                <a:rect l="l" t="t" r="r" b="b"/>
                <a:pathLst>
                  <a:path w="5836" h="1062" extrusionOk="0">
                    <a:moveTo>
                      <a:pt x="0" y="1"/>
                    </a:moveTo>
                    <a:lnTo>
                      <a:pt x="0" y="1062"/>
                    </a:lnTo>
                    <a:lnTo>
                      <a:pt x="5836" y="1062"/>
                    </a:lnTo>
                    <a:lnTo>
                      <a:pt x="5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6094175" y="41277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6094175" y="466905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6094175" y="4729325"/>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6511350" y="4789625"/>
                <a:ext cx="141075" cy="26550"/>
              </a:xfrm>
              <a:custGeom>
                <a:avLst/>
                <a:gdLst/>
                <a:ahLst/>
                <a:cxnLst/>
                <a:rect l="l" t="t" r="r" b="b"/>
                <a:pathLst>
                  <a:path w="5643" h="1062" extrusionOk="0">
                    <a:moveTo>
                      <a:pt x="0" y="0"/>
                    </a:moveTo>
                    <a:lnTo>
                      <a:pt x="0" y="1061"/>
                    </a:lnTo>
                    <a:lnTo>
                      <a:pt x="5643" y="1061"/>
                    </a:lnTo>
                    <a:lnTo>
                      <a:pt x="5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6094175" y="41928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6094175" y="44894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6094175" y="45533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6094175" y="46087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6094175" y="4308550"/>
                <a:ext cx="558250" cy="25325"/>
              </a:xfrm>
              <a:custGeom>
                <a:avLst/>
                <a:gdLst/>
                <a:ahLst/>
                <a:cxnLst/>
                <a:rect l="l" t="t" r="r" b="b"/>
                <a:pathLst>
                  <a:path w="22330" h="1013"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6373901" y="4429125"/>
                <a:ext cx="278525" cy="25325"/>
              </a:xfrm>
              <a:custGeom>
                <a:avLst/>
                <a:gdLst/>
                <a:ahLst/>
                <a:cxnLst/>
                <a:rect l="l" t="t" r="r" b="b"/>
                <a:pathLst>
                  <a:path w="11141" h="1013" extrusionOk="0">
                    <a:moveTo>
                      <a:pt x="0" y="0"/>
                    </a:moveTo>
                    <a:lnTo>
                      <a:pt x="0" y="1013"/>
                    </a:lnTo>
                    <a:lnTo>
                      <a:pt x="11141" y="1013"/>
                    </a:lnTo>
                    <a:lnTo>
                      <a:pt x="11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6094175" y="42482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3"/>
            <p:cNvSpPr/>
            <p:nvPr/>
          </p:nvSpPr>
          <p:spPr>
            <a:xfrm rot="1872548" flipH="1">
              <a:off x="8831412" y="1699175"/>
              <a:ext cx="144163" cy="2140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rot="-2033306" flipH="1">
              <a:off x="8831137" y="930379"/>
              <a:ext cx="144195" cy="21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13"/>
          <p:cNvSpPr txBox="1">
            <a:spLocks noGrp="1"/>
          </p:cNvSpPr>
          <p:nvPr>
            <p:ph type="title" idx="21"/>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06" name="Google Shape;806;p13"/>
          <p:cNvGrpSpPr/>
          <p:nvPr/>
        </p:nvGrpSpPr>
        <p:grpSpPr>
          <a:xfrm>
            <a:off x="745065" y="4677252"/>
            <a:ext cx="308013" cy="233671"/>
            <a:chOff x="745065" y="4677252"/>
            <a:chExt cx="308013" cy="233671"/>
          </a:xfrm>
        </p:grpSpPr>
        <p:sp>
          <p:nvSpPr>
            <p:cNvPr id="807" name="Google Shape;807;p13"/>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13"/>
            <p:cNvGrpSpPr/>
            <p:nvPr/>
          </p:nvGrpSpPr>
          <p:grpSpPr>
            <a:xfrm>
              <a:off x="745065" y="4677252"/>
              <a:ext cx="244411" cy="233671"/>
              <a:chOff x="745065" y="4677252"/>
              <a:chExt cx="244411" cy="233671"/>
            </a:xfrm>
          </p:grpSpPr>
          <p:sp>
            <p:nvSpPr>
              <p:cNvPr id="809" name="Google Shape;809;p13"/>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15"/>
        <p:cNvGrpSpPr/>
        <p:nvPr/>
      </p:nvGrpSpPr>
      <p:grpSpPr>
        <a:xfrm>
          <a:off x="0" y="0"/>
          <a:ext cx="0" cy="0"/>
          <a:chOff x="0" y="0"/>
          <a:chExt cx="0" cy="0"/>
        </a:xfrm>
      </p:grpSpPr>
      <p:sp>
        <p:nvSpPr>
          <p:cNvPr id="816" name="Google Shape;816;p1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819" name="Google Shape;819;p14"/>
          <p:cNvSpPr txBox="1">
            <a:spLocks noGrp="1"/>
          </p:cNvSpPr>
          <p:nvPr>
            <p:ph type="title" hasCustomPrompt="1"/>
          </p:nvPr>
        </p:nvSpPr>
        <p:spPr>
          <a:xfrm>
            <a:off x="2215650"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0" name="Google Shape;820;p14"/>
          <p:cNvSpPr txBox="1">
            <a:spLocks noGrp="1"/>
          </p:cNvSpPr>
          <p:nvPr>
            <p:ph type="subTitle" idx="1"/>
          </p:nvPr>
        </p:nvSpPr>
        <p:spPr>
          <a:xfrm>
            <a:off x="2215650"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1" name="Google Shape;821;p14"/>
          <p:cNvSpPr txBox="1">
            <a:spLocks noGrp="1"/>
          </p:cNvSpPr>
          <p:nvPr>
            <p:ph type="title" idx="2" hasCustomPrompt="1"/>
          </p:nvPr>
        </p:nvSpPr>
        <p:spPr>
          <a:xfrm>
            <a:off x="5539325"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2" name="Google Shape;822;p14"/>
          <p:cNvSpPr txBox="1">
            <a:spLocks noGrp="1"/>
          </p:cNvSpPr>
          <p:nvPr>
            <p:ph type="subTitle" idx="3"/>
          </p:nvPr>
        </p:nvSpPr>
        <p:spPr>
          <a:xfrm>
            <a:off x="5528025"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3" name="Google Shape;823;p14"/>
          <p:cNvSpPr txBox="1">
            <a:spLocks noGrp="1"/>
          </p:cNvSpPr>
          <p:nvPr>
            <p:ph type="title" idx="4" hasCustomPrompt="1"/>
          </p:nvPr>
        </p:nvSpPr>
        <p:spPr>
          <a:xfrm>
            <a:off x="2208075"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4" name="Google Shape;824;p14"/>
          <p:cNvSpPr txBox="1">
            <a:spLocks noGrp="1"/>
          </p:cNvSpPr>
          <p:nvPr>
            <p:ph type="subTitle" idx="5"/>
          </p:nvPr>
        </p:nvSpPr>
        <p:spPr>
          <a:xfrm>
            <a:off x="2208075"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5" name="Google Shape;825;p14"/>
          <p:cNvSpPr txBox="1">
            <a:spLocks noGrp="1"/>
          </p:cNvSpPr>
          <p:nvPr>
            <p:ph type="title" idx="6" hasCustomPrompt="1"/>
          </p:nvPr>
        </p:nvSpPr>
        <p:spPr>
          <a:xfrm>
            <a:off x="5520450"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4"/>
          <p:cNvSpPr txBox="1">
            <a:spLocks noGrp="1"/>
          </p:cNvSpPr>
          <p:nvPr>
            <p:ph type="subTitle" idx="7"/>
          </p:nvPr>
        </p:nvSpPr>
        <p:spPr>
          <a:xfrm>
            <a:off x="5520450"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7" name="Google Shape;827;p14"/>
          <p:cNvSpPr txBox="1">
            <a:spLocks noGrp="1"/>
          </p:cNvSpPr>
          <p:nvPr>
            <p:ph type="subTitle" idx="8"/>
          </p:nvPr>
        </p:nvSpPr>
        <p:spPr>
          <a:xfrm>
            <a:off x="2300375"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8" name="Google Shape;828;p14"/>
          <p:cNvSpPr txBox="1">
            <a:spLocks noGrp="1"/>
          </p:cNvSpPr>
          <p:nvPr>
            <p:ph type="subTitle" idx="9"/>
          </p:nvPr>
        </p:nvSpPr>
        <p:spPr>
          <a:xfrm>
            <a:off x="5604691"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9" name="Google Shape;829;p14"/>
          <p:cNvSpPr txBox="1">
            <a:spLocks noGrp="1"/>
          </p:cNvSpPr>
          <p:nvPr>
            <p:ph type="subTitle" idx="13"/>
          </p:nvPr>
        </p:nvSpPr>
        <p:spPr>
          <a:xfrm>
            <a:off x="2300375"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0" name="Google Shape;830;p14"/>
          <p:cNvSpPr txBox="1">
            <a:spLocks noGrp="1"/>
          </p:cNvSpPr>
          <p:nvPr>
            <p:ph type="subTitle" idx="14"/>
          </p:nvPr>
        </p:nvSpPr>
        <p:spPr>
          <a:xfrm>
            <a:off x="5604700"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831" name="Google Shape;831;p14"/>
          <p:cNvGrpSpPr/>
          <p:nvPr/>
        </p:nvGrpSpPr>
        <p:grpSpPr>
          <a:xfrm>
            <a:off x="2936544" y="-329546"/>
            <a:ext cx="2934233" cy="708308"/>
            <a:chOff x="2375925" y="3297600"/>
            <a:chExt cx="735950" cy="177650"/>
          </a:xfrm>
        </p:grpSpPr>
        <p:sp>
          <p:nvSpPr>
            <p:cNvPr id="832" name="Google Shape;832;p1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4"/>
          <p:cNvSpPr txBox="1">
            <a:spLocks noGrp="1"/>
          </p:cNvSpPr>
          <p:nvPr>
            <p:ph type="title" idx="15"/>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9" name="Google Shape;839;p14"/>
          <p:cNvGrpSpPr/>
          <p:nvPr/>
        </p:nvGrpSpPr>
        <p:grpSpPr>
          <a:xfrm>
            <a:off x="18762" y="3081917"/>
            <a:ext cx="767333" cy="1877845"/>
            <a:chOff x="4725850" y="1134375"/>
            <a:chExt cx="922275" cy="2257025"/>
          </a:xfrm>
        </p:grpSpPr>
        <p:sp>
          <p:nvSpPr>
            <p:cNvPr id="840" name="Google Shape;840;p14"/>
            <p:cNvSpPr/>
            <p:nvPr/>
          </p:nvSpPr>
          <p:spPr>
            <a:xfrm>
              <a:off x="4725850" y="3163475"/>
              <a:ext cx="816500" cy="227925"/>
            </a:xfrm>
            <a:custGeom>
              <a:avLst/>
              <a:gdLst/>
              <a:ahLst/>
              <a:cxnLst/>
              <a:rect l="l" t="t" r="r" b="b"/>
              <a:pathLst>
                <a:path w="32660" h="9117" extrusionOk="0">
                  <a:moveTo>
                    <a:pt x="16330" y="0"/>
                  </a:moveTo>
                  <a:cubicBezTo>
                    <a:pt x="7299" y="0"/>
                    <a:pt x="1" y="2045"/>
                    <a:pt x="1" y="4573"/>
                  </a:cubicBezTo>
                  <a:cubicBezTo>
                    <a:pt x="1" y="7072"/>
                    <a:pt x="7299" y="9116"/>
                    <a:pt x="16330" y="9116"/>
                  </a:cubicBezTo>
                  <a:cubicBezTo>
                    <a:pt x="25361" y="9116"/>
                    <a:pt x="32659" y="7072"/>
                    <a:pt x="32659" y="4573"/>
                  </a:cubicBezTo>
                  <a:cubicBezTo>
                    <a:pt x="32659" y="2045"/>
                    <a:pt x="25361" y="0"/>
                    <a:pt x="16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a:off x="4843000" y="1332000"/>
              <a:ext cx="102250" cy="186125"/>
            </a:xfrm>
            <a:custGeom>
              <a:avLst/>
              <a:gdLst/>
              <a:ahLst/>
              <a:cxnLst/>
              <a:rect l="l" t="t" r="r" b="b"/>
              <a:pathLst>
                <a:path w="4090" h="7445" extrusionOk="0">
                  <a:moveTo>
                    <a:pt x="2301" y="0"/>
                  </a:moveTo>
                  <a:cubicBezTo>
                    <a:pt x="2024" y="0"/>
                    <a:pt x="1750" y="100"/>
                    <a:pt x="1534" y="303"/>
                  </a:cubicBezTo>
                  <a:cubicBezTo>
                    <a:pt x="1250" y="558"/>
                    <a:pt x="994" y="842"/>
                    <a:pt x="824" y="1183"/>
                  </a:cubicBezTo>
                  <a:cubicBezTo>
                    <a:pt x="284" y="2120"/>
                    <a:pt x="0" y="3199"/>
                    <a:pt x="29" y="4307"/>
                  </a:cubicBezTo>
                  <a:cubicBezTo>
                    <a:pt x="29" y="5131"/>
                    <a:pt x="142" y="5926"/>
                    <a:pt x="341" y="6692"/>
                  </a:cubicBezTo>
                  <a:cubicBezTo>
                    <a:pt x="466" y="7191"/>
                    <a:pt x="747" y="7444"/>
                    <a:pt x="1101" y="7444"/>
                  </a:cubicBezTo>
                  <a:cubicBezTo>
                    <a:pt x="1311" y="7444"/>
                    <a:pt x="1546" y="7355"/>
                    <a:pt x="1790" y="7175"/>
                  </a:cubicBezTo>
                  <a:cubicBezTo>
                    <a:pt x="2017" y="7062"/>
                    <a:pt x="2187" y="6863"/>
                    <a:pt x="2358" y="6664"/>
                  </a:cubicBezTo>
                  <a:cubicBezTo>
                    <a:pt x="2982" y="5812"/>
                    <a:pt x="3465" y="4847"/>
                    <a:pt x="3806" y="3824"/>
                  </a:cubicBezTo>
                  <a:cubicBezTo>
                    <a:pt x="4090" y="2915"/>
                    <a:pt x="4033" y="1921"/>
                    <a:pt x="3607" y="1069"/>
                  </a:cubicBezTo>
                  <a:cubicBezTo>
                    <a:pt x="3494" y="814"/>
                    <a:pt x="3352" y="558"/>
                    <a:pt x="3153" y="359"/>
                  </a:cubicBezTo>
                  <a:cubicBezTo>
                    <a:pt x="2915" y="121"/>
                    <a:pt x="2606" y="0"/>
                    <a:pt x="2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4960150" y="1184150"/>
              <a:ext cx="120000" cy="203475"/>
            </a:xfrm>
            <a:custGeom>
              <a:avLst/>
              <a:gdLst/>
              <a:ahLst/>
              <a:cxnLst/>
              <a:rect l="l" t="t" r="r" b="b"/>
              <a:pathLst>
                <a:path w="4800" h="8139" extrusionOk="0">
                  <a:moveTo>
                    <a:pt x="2232" y="1"/>
                  </a:moveTo>
                  <a:cubicBezTo>
                    <a:pt x="1824" y="1"/>
                    <a:pt x="1417" y="178"/>
                    <a:pt x="1136" y="509"/>
                  </a:cubicBezTo>
                  <a:cubicBezTo>
                    <a:pt x="1051" y="622"/>
                    <a:pt x="937" y="736"/>
                    <a:pt x="881" y="849"/>
                  </a:cubicBezTo>
                  <a:cubicBezTo>
                    <a:pt x="511" y="1389"/>
                    <a:pt x="256" y="2014"/>
                    <a:pt x="199" y="2695"/>
                  </a:cubicBezTo>
                  <a:cubicBezTo>
                    <a:pt x="0" y="4570"/>
                    <a:pt x="739" y="6444"/>
                    <a:pt x="2130" y="7750"/>
                  </a:cubicBezTo>
                  <a:cubicBezTo>
                    <a:pt x="2215" y="7835"/>
                    <a:pt x="2329" y="7921"/>
                    <a:pt x="2471" y="8006"/>
                  </a:cubicBezTo>
                  <a:cubicBezTo>
                    <a:pt x="2595" y="8095"/>
                    <a:pt x="2731" y="8139"/>
                    <a:pt x="2870" y="8139"/>
                  </a:cubicBezTo>
                  <a:cubicBezTo>
                    <a:pt x="2954" y="8139"/>
                    <a:pt x="3039" y="8123"/>
                    <a:pt x="3124" y="8091"/>
                  </a:cubicBezTo>
                  <a:cubicBezTo>
                    <a:pt x="3579" y="7977"/>
                    <a:pt x="3976" y="7750"/>
                    <a:pt x="4345" y="7495"/>
                  </a:cubicBezTo>
                  <a:cubicBezTo>
                    <a:pt x="4544" y="7381"/>
                    <a:pt x="4658" y="7154"/>
                    <a:pt x="4686" y="6927"/>
                  </a:cubicBezTo>
                  <a:cubicBezTo>
                    <a:pt x="4714" y="6359"/>
                    <a:pt x="4743" y="5819"/>
                    <a:pt x="4800" y="5223"/>
                  </a:cubicBezTo>
                  <a:cubicBezTo>
                    <a:pt x="4771" y="4825"/>
                    <a:pt x="4771" y="4399"/>
                    <a:pt x="4714" y="3916"/>
                  </a:cubicBezTo>
                  <a:cubicBezTo>
                    <a:pt x="4601" y="3036"/>
                    <a:pt x="4374" y="2156"/>
                    <a:pt x="3976" y="1360"/>
                  </a:cubicBezTo>
                  <a:cubicBezTo>
                    <a:pt x="3777" y="906"/>
                    <a:pt x="3465" y="537"/>
                    <a:pt x="3067" y="281"/>
                  </a:cubicBezTo>
                  <a:cubicBezTo>
                    <a:pt x="2818" y="92"/>
                    <a:pt x="2525" y="1"/>
                    <a:pt x="2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5127700" y="1184975"/>
              <a:ext cx="165450" cy="222800"/>
            </a:xfrm>
            <a:custGeom>
              <a:avLst/>
              <a:gdLst/>
              <a:ahLst/>
              <a:cxnLst/>
              <a:rect l="l" t="t" r="r" b="b"/>
              <a:pathLst>
                <a:path w="6618" h="8912" extrusionOk="0">
                  <a:moveTo>
                    <a:pt x="4126" y="1"/>
                  </a:moveTo>
                  <a:cubicBezTo>
                    <a:pt x="3716" y="1"/>
                    <a:pt x="3306" y="119"/>
                    <a:pt x="2954" y="362"/>
                  </a:cubicBezTo>
                  <a:cubicBezTo>
                    <a:pt x="2301" y="760"/>
                    <a:pt x="1790" y="1327"/>
                    <a:pt x="1420" y="2009"/>
                  </a:cubicBezTo>
                  <a:cubicBezTo>
                    <a:pt x="654" y="3457"/>
                    <a:pt x="171" y="5019"/>
                    <a:pt x="57" y="6666"/>
                  </a:cubicBezTo>
                  <a:cubicBezTo>
                    <a:pt x="0" y="7036"/>
                    <a:pt x="142" y="7433"/>
                    <a:pt x="426" y="7660"/>
                  </a:cubicBezTo>
                  <a:cubicBezTo>
                    <a:pt x="597" y="7802"/>
                    <a:pt x="710" y="7973"/>
                    <a:pt x="881" y="8115"/>
                  </a:cubicBezTo>
                  <a:cubicBezTo>
                    <a:pt x="1136" y="8399"/>
                    <a:pt x="1449" y="8626"/>
                    <a:pt x="1761" y="8825"/>
                  </a:cubicBezTo>
                  <a:cubicBezTo>
                    <a:pt x="1853" y="8882"/>
                    <a:pt x="1958" y="8912"/>
                    <a:pt x="2063" y="8912"/>
                  </a:cubicBezTo>
                  <a:cubicBezTo>
                    <a:pt x="2217" y="8912"/>
                    <a:pt x="2369" y="8847"/>
                    <a:pt x="2471" y="8711"/>
                  </a:cubicBezTo>
                  <a:cubicBezTo>
                    <a:pt x="3266" y="7944"/>
                    <a:pt x="4033" y="7206"/>
                    <a:pt x="4800" y="6439"/>
                  </a:cubicBezTo>
                  <a:cubicBezTo>
                    <a:pt x="5368" y="5871"/>
                    <a:pt x="5822" y="5247"/>
                    <a:pt x="6191" y="4537"/>
                  </a:cubicBezTo>
                  <a:cubicBezTo>
                    <a:pt x="6475" y="4025"/>
                    <a:pt x="6617" y="3457"/>
                    <a:pt x="6589" y="2889"/>
                  </a:cubicBezTo>
                  <a:cubicBezTo>
                    <a:pt x="6561" y="2037"/>
                    <a:pt x="6191" y="1242"/>
                    <a:pt x="5623" y="618"/>
                  </a:cubicBezTo>
                  <a:cubicBezTo>
                    <a:pt x="5217" y="211"/>
                    <a:pt x="4672" y="1"/>
                    <a:pt x="4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5440075" y="1136525"/>
              <a:ext cx="144875" cy="215825"/>
            </a:xfrm>
            <a:custGeom>
              <a:avLst/>
              <a:gdLst/>
              <a:ahLst/>
              <a:cxnLst/>
              <a:rect l="l" t="t" r="r" b="b"/>
              <a:pathLst>
                <a:path w="5795" h="8633" extrusionOk="0">
                  <a:moveTo>
                    <a:pt x="2435" y="1"/>
                  </a:moveTo>
                  <a:cubicBezTo>
                    <a:pt x="2267" y="1"/>
                    <a:pt x="2098" y="20"/>
                    <a:pt x="1932" y="56"/>
                  </a:cubicBezTo>
                  <a:cubicBezTo>
                    <a:pt x="1250" y="198"/>
                    <a:pt x="711" y="681"/>
                    <a:pt x="512" y="1306"/>
                  </a:cubicBezTo>
                  <a:cubicBezTo>
                    <a:pt x="86" y="2328"/>
                    <a:pt x="1" y="3436"/>
                    <a:pt x="228" y="4515"/>
                  </a:cubicBezTo>
                  <a:cubicBezTo>
                    <a:pt x="541" y="5878"/>
                    <a:pt x="1137" y="7156"/>
                    <a:pt x="2017" y="8264"/>
                  </a:cubicBezTo>
                  <a:lnTo>
                    <a:pt x="2046" y="8320"/>
                  </a:lnTo>
                  <a:cubicBezTo>
                    <a:pt x="2200" y="8520"/>
                    <a:pt x="2424" y="8632"/>
                    <a:pt x="2663" y="8632"/>
                  </a:cubicBezTo>
                  <a:cubicBezTo>
                    <a:pt x="2731" y="8632"/>
                    <a:pt x="2800" y="8623"/>
                    <a:pt x="2869" y="8604"/>
                  </a:cubicBezTo>
                  <a:cubicBezTo>
                    <a:pt x="3437" y="8491"/>
                    <a:pt x="4005" y="8292"/>
                    <a:pt x="4516" y="8008"/>
                  </a:cubicBezTo>
                  <a:cubicBezTo>
                    <a:pt x="4687" y="7923"/>
                    <a:pt x="4829" y="7781"/>
                    <a:pt x="4914" y="7611"/>
                  </a:cubicBezTo>
                  <a:cubicBezTo>
                    <a:pt x="5482" y="6645"/>
                    <a:pt x="5794" y="5537"/>
                    <a:pt x="5794" y="4430"/>
                  </a:cubicBezTo>
                  <a:cubicBezTo>
                    <a:pt x="5766" y="3493"/>
                    <a:pt x="5482" y="2556"/>
                    <a:pt x="4999" y="1760"/>
                  </a:cubicBezTo>
                  <a:cubicBezTo>
                    <a:pt x="4630" y="1136"/>
                    <a:pt x="4090" y="624"/>
                    <a:pt x="3437" y="255"/>
                  </a:cubicBezTo>
                  <a:cubicBezTo>
                    <a:pt x="3130" y="83"/>
                    <a:pt x="2785" y="1"/>
                    <a:pt x="2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5375475" y="1323600"/>
              <a:ext cx="271950" cy="385425"/>
            </a:xfrm>
            <a:custGeom>
              <a:avLst/>
              <a:gdLst/>
              <a:ahLst/>
              <a:cxnLst/>
              <a:rect l="l" t="t" r="r" b="b"/>
              <a:pathLst>
                <a:path w="10878" h="15417" extrusionOk="0">
                  <a:moveTo>
                    <a:pt x="7102" y="0"/>
                  </a:moveTo>
                  <a:cubicBezTo>
                    <a:pt x="6473" y="0"/>
                    <a:pt x="5852" y="147"/>
                    <a:pt x="5283" y="440"/>
                  </a:cubicBezTo>
                  <a:cubicBezTo>
                    <a:pt x="4232" y="923"/>
                    <a:pt x="3323" y="1718"/>
                    <a:pt x="2727" y="2740"/>
                  </a:cubicBezTo>
                  <a:cubicBezTo>
                    <a:pt x="2131" y="3706"/>
                    <a:pt x="1648" y="4757"/>
                    <a:pt x="1307" y="5864"/>
                  </a:cubicBezTo>
                  <a:cubicBezTo>
                    <a:pt x="853" y="7398"/>
                    <a:pt x="483" y="8960"/>
                    <a:pt x="199" y="10550"/>
                  </a:cubicBezTo>
                  <a:cubicBezTo>
                    <a:pt x="57" y="11146"/>
                    <a:pt x="1" y="11743"/>
                    <a:pt x="1" y="12339"/>
                  </a:cubicBezTo>
                  <a:cubicBezTo>
                    <a:pt x="29" y="13106"/>
                    <a:pt x="285" y="13873"/>
                    <a:pt x="711" y="14526"/>
                  </a:cubicBezTo>
                  <a:cubicBezTo>
                    <a:pt x="1023" y="15037"/>
                    <a:pt x="1563" y="15349"/>
                    <a:pt x="2131" y="15406"/>
                  </a:cubicBezTo>
                  <a:cubicBezTo>
                    <a:pt x="2224" y="15413"/>
                    <a:pt x="2320" y="15416"/>
                    <a:pt x="2416" y="15416"/>
                  </a:cubicBezTo>
                  <a:cubicBezTo>
                    <a:pt x="2726" y="15416"/>
                    <a:pt x="3041" y="15379"/>
                    <a:pt x="3323" y="15293"/>
                  </a:cubicBezTo>
                  <a:cubicBezTo>
                    <a:pt x="3863" y="15122"/>
                    <a:pt x="4402" y="14867"/>
                    <a:pt x="4857" y="14554"/>
                  </a:cubicBezTo>
                  <a:cubicBezTo>
                    <a:pt x="5851" y="13901"/>
                    <a:pt x="6731" y="13106"/>
                    <a:pt x="7498" y="12197"/>
                  </a:cubicBezTo>
                  <a:cubicBezTo>
                    <a:pt x="8464" y="11033"/>
                    <a:pt x="9287" y="9755"/>
                    <a:pt x="9912" y="8363"/>
                  </a:cubicBezTo>
                  <a:cubicBezTo>
                    <a:pt x="10451" y="7227"/>
                    <a:pt x="10764" y="5978"/>
                    <a:pt x="10821" y="4700"/>
                  </a:cubicBezTo>
                  <a:cubicBezTo>
                    <a:pt x="10877" y="3791"/>
                    <a:pt x="10764" y="2882"/>
                    <a:pt x="10423" y="2030"/>
                  </a:cubicBezTo>
                  <a:cubicBezTo>
                    <a:pt x="10054" y="1121"/>
                    <a:pt x="9259" y="440"/>
                    <a:pt x="8322" y="184"/>
                  </a:cubicBezTo>
                  <a:cubicBezTo>
                    <a:pt x="7920" y="62"/>
                    <a:pt x="7509" y="0"/>
                    <a:pt x="7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5001325" y="1349300"/>
              <a:ext cx="220125" cy="325200"/>
            </a:xfrm>
            <a:custGeom>
              <a:avLst/>
              <a:gdLst/>
              <a:ahLst/>
              <a:cxnLst/>
              <a:rect l="l" t="t" r="r" b="b"/>
              <a:pathLst>
                <a:path w="8805" h="13008" extrusionOk="0">
                  <a:moveTo>
                    <a:pt x="3592" y="1"/>
                  </a:moveTo>
                  <a:cubicBezTo>
                    <a:pt x="3512" y="1"/>
                    <a:pt x="3432" y="3"/>
                    <a:pt x="3351" y="8"/>
                  </a:cubicBezTo>
                  <a:cubicBezTo>
                    <a:pt x="1449" y="122"/>
                    <a:pt x="0" y="1826"/>
                    <a:pt x="171" y="3729"/>
                  </a:cubicBezTo>
                  <a:cubicBezTo>
                    <a:pt x="228" y="4240"/>
                    <a:pt x="313" y="4779"/>
                    <a:pt x="398" y="5290"/>
                  </a:cubicBezTo>
                  <a:cubicBezTo>
                    <a:pt x="909" y="8130"/>
                    <a:pt x="2301" y="10487"/>
                    <a:pt x="4317" y="12532"/>
                  </a:cubicBezTo>
                  <a:cubicBezTo>
                    <a:pt x="4374" y="12617"/>
                    <a:pt x="4459" y="12674"/>
                    <a:pt x="4516" y="12731"/>
                  </a:cubicBezTo>
                  <a:cubicBezTo>
                    <a:pt x="4657" y="12912"/>
                    <a:pt x="4869" y="13008"/>
                    <a:pt x="5081" y="13008"/>
                  </a:cubicBezTo>
                  <a:cubicBezTo>
                    <a:pt x="5169" y="13008"/>
                    <a:pt x="5257" y="12991"/>
                    <a:pt x="5339" y="12958"/>
                  </a:cubicBezTo>
                  <a:cubicBezTo>
                    <a:pt x="5377" y="12939"/>
                    <a:pt x="5418" y="12933"/>
                    <a:pt x="5460" y="12933"/>
                  </a:cubicBezTo>
                  <a:cubicBezTo>
                    <a:pt x="5545" y="12933"/>
                    <a:pt x="5633" y="12958"/>
                    <a:pt x="5709" y="12958"/>
                  </a:cubicBezTo>
                  <a:cubicBezTo>
                    <a:pt x="6873" y="12845"/>
                    <a:pt x="7782" y="12333"/>
                    <a:pt x="8236" y="11197"/>
                  </a:cubicBezTo>
                  <a:cubicBezTo>
                    <a:pt x="8321" y="10942"/>
                    <a:pt x="8406" y="10715"/>
                    <a:pt x="8492" y="10459"/>
                  </a:cubicBezTo>
                  <a:cubicBezTo>
                    <a:pt x="8690" y="9749"/>
                    <a:pt x="8804" y="9011"/>
                    <a:pt x="8776" y="8272"/>
                  </a:cubicBezTo>
                  <a:cubicBezTo>
                    <a:pt x="8776" y="6568"/>
                    <a:pt x="8435" y="4893"/>
                    <a:pt x="7810" y="3303"/>
                  </a:cubicBezTo>
                  <a:cubicBezTo>
                    <a:pt x="7356" y="2309"/>
                    <a:pt x="6674" y="1428"/>
                    <a:pt x="5822" y="747"/>
                  </a:cubicBezTo>
                  <a:cubicBezTo>
                    <a:pt x="5177" y="256"/>
                    <a:pt x="4391" y="1"/>
                    <a:pt x="35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4811750" y="1499700"/>
              <a:ext cx="144150" cy="289675"/>
            </a:xfrm>
            <a:custGeom>
              <a:avLst/>
              <a:gdLst/>
              <a:ahLst/>
              <a:cxnLst/>
              <a:rect l="l" t="t" r="r" b="b"/>
              <a:pathLst>
                <a:path w="5766" h="11587" extrusionOk="0">
                  <a:moveTo>
                    <a:pt x="2983" y="1"/>
                  </a:moveTo>
                  <a:cubicBezTo>
                    <a:pt x="2907" y="1"/>
                    <a:pt x="2831" y="5"/>
                    <a:pt x="2756" y="13"/>
                  </a:cubicBezTo>
                  <a:cubicBezTo>
                    <a:pt x="1648" y="98"/>
                    <a:pt x="739" y="836"/>
                    <a:pt x="398" y="1887"/>
                  </a:cubicBezTo>
                  <a:cubicBezTo>
                    <a:pt x="228" y="2427"/>
                    <a:pt x="143" y="2995"/>
                    <a:pt x="114" y="3563"/>
                  </a:cubicBezTo>
                  <a:cubicBezTo>
                    <a:pt x="1" y="5607"/>
                    <a:pt x="484" y="7539"/>
                    <a:pt x="966" y="9498"/>
                  </a:cubicBezTo>
                  <a:cubicBezTo>
                    <a:pt x="995" y="9782"/>
                    <a:pt x="1165" y="10038"/>
                    <a:pt x="1421" y="10180"/>
                  </a:cubicBezTo>
                  <a:cubicBezTo>
                    <a:pt x="1563" y="10265"/>
                    <a:pt x="1591" y="10407"/>
                    <a:pt x="1648" y="10549"/>
                  </a:cubicBezTo>
                  <a:cubicBezTo>
                    <a:pt x="1762" y="10719"/>
                    <a:pt x="1847" y="10918"/>
                    <a:pt x="1960" y="11088"/>
                  </a:cubicBezTo>
                  <a:cubicBezTo>
                    <a:pt x="2193" y="11411"/>
                    <a:pt x="2562" y="11587"/>
                    <a:pt x="2931" y="11587"/>
                  </a:cubicBezTo>
                  <a:cubicBezTo>
                    <a:pt x="3146" y="11587"/>
                    <a:pt x="3362" y="11527"/>
                    <a:pt x="3551" y="11401"/>
                  </a:cubicBezTo>
                  <a:cubicBezTo>
                    <a:pt x="3835" y="11230"/>
                    <a:pt x="4090" y="11003"/>
                    <a:pt x="4261" y="10719"/>
                  </a:cubicBezTo>
                  <a:cubicBezTo>
                    <a:pt x="4545" y="10350"/>
                    <a:pt x="4772" y="9924"/>
                    <a:pt x="4971" y="9498"/>
                  </a:cubicBezTo>
                  <a:cubicBezTo>
                    <a:pt x="5567" y="8192"/>
                    <a:pt x="5709" y="6800"/>
                    <a:pt x="5737" y="5380"/>
                  </a:cubicBezTo>
                  <a:cubicBezTo>
                    <a:pt x="5766" y="4244"/>
                    <a:pt x="5595" y="3080"/>
                    <a:pt x="5255" y="1972"/>
                  </a:cubicBezTo>
                  <a:cubicBezTo>
                    <a:pt x="5169" y="1603"/>
                    <a:pt x="4999" y="1262"/>
                    <a:pt x="4772" y="950"/>
                  </a:cubicBezTo>
                  <a:cubicBezTo>
                    <a:pt x="4387" y="359"/>
                    <a:pt x="3699"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4748575" y="2183000"/>
              <a:ext cx="754025" cy="592250"/>
            </a:xfrm>
            <a:custGeom>
              <a:avLst/>
              <a:gdLst/>
              <a:ahLst/>
              <a:cxnLst/>
              <a:rect l="l" t="t" r="r" b="b"/>
              <a:pathLst>
                <a:path w="30161" h="23690" extrusionOk="0">
                  <a:moveTo>
                    <a:pt x="30160" y="1"/>
                  </a:moveTo>
                  <a:lnTo>
                    <a:pt x="30160" y="1"/>
                  </a:lnTo>
                  <a:cubicBezTo>
                    <a:pt x="29109" y="1023"/>
                    <a:pt x="23174" y="1790"/>
                    <a:pt x="15904" y="1846"/>
                  </a:cubicBezTo>
                  <a:lnTo>
                    <a:pt x="15052" y="1846"/>
                  </a:lnTo>
                  <a:cubicBezTo>
                    <a:pt x="7441" y="1846"/>
                    <a:pt x="1136" y="1051"/>
                    <a:pt x="0" y="29"/>
                  </a:cubicBezTo>
                  <a:lnTo>
                    <a:pt x="0" y="29"/>
                  </a:lnTo>
                  <a:cubicBezTo>
                    <a:pt x="0" y="86"/>
                    <a:pt x="0" y="143"/>
                    <a:pt x="29" y="199"/>
                  </a:cubicBezTo>
                  <a:cubicBezTo>
                    <a:pt x="142" y="654"/>
                    <a:pt x="228" y="1108"/>
                    <a:pt x="341" y="1563"/>
                  </a:cubicBezTo>
                  <a:cubicBezTo>
                    <a:pt x="1051" y="4317"/>
                    <a:pt x="1704" y="7072"/>
                    <a:pt x="2414" y="9827"/>
                  </a:cubicBezTo>
                  <a:cubicBezTo>
                    <a:pt x="3181" y="12837"/>
                    <a:pt x="3976" y="15847"/>
                    <a:pt x="4800" y="18886"/>
                  </a:cubicBezTo>
                  <a:cubicBezTo>
                    <a:pt x="4970" y="19539"/>
                    <a:pt x="5084" y="20249"/>
                    <a:pt x="5339" y="20931"/>
                  </a:cubicBezTo>
                  <a:cubicBezTo>
                    <a:pt x="5396" y="21158"/>
                    <a:pt x="5567" y="21385"/>
                    <a:pt x="5794" y="21527"/>
                  </a:cubicBezTo>
                  <a:cubicBezTo>
                    <a:pt x="6248" y="21811"/>
                    <a:pt x="6759" y="22038"/>
                    <a:pt x="7299" y="22152"/>
                  </a:cubicBezTo>
                  <a:cubicBezTo>
                    <a:pt x="7393" y="22246"/>
                    <a:pt x="7526" y="22301"/>
                    <a:pt x="7682" y="22301"/>
                  </a:cubicBezTo>
                  <a:cubicBezTo>
                    <a:pt x="7714" y="22301"/>
                    <a:pt x="7748" y="22299"/>
                    <a:pt x="7782" y="22294"/>
                  </a:cubicBezTo>
                  <a:cubicBezTo>
                    <a:pt x="8520" y="22606"/>
                    <a:pt x="9287" y="22805"/>
                    <a:pt x="10082" y="22890"/>
                  </a:cubicBezTo>
                  <a:cubicBezTo>
                    <a:pt x="10165" y="22973"/>
                    <a:pt x="10294" y="23026"/>
                    <a:pt x="10424" y="23026"/>
                  </a:cubicBezTo>
                  <a:cubicBezTo>
                    <a:pt x="10471" y="23026"/>
                    <a:pt x="10519" y="23019"/>
                    <a:pt x="10565" y="23004"/>
                  </a:cubicBezTo>
                  <a:cubicBezTo>
                    <a:pt x="11388" y="23259"/>
                    <a:pt x="12240" y="23430"/>
                    <a:pt x="13092" y="23430"/>
                  </a:cubicBezTo>
                  <a:cubicBezTo>
                    <a:pt x="13196" y="23513"/>
                    <a:pt x="13315" y="23566"/>
                    <a:pt x="13439" y="23566"/>
                  </a:cubicBezTo>
                  <a:cubicBezTo>
                    <a:pt x="13484" y="23566"/>
                    <a:pt x="13529" y="23558"/>
                    <a:pt x="13575" y="23543"/>
                  </a:cubicBezTo>
                  <a:cubicBezTo>
                    <a:pt x="14032" y="23585"/>
                    <a:pt x="14490" y="23611"/>
                    <a:pt x="14947" y="23611"/>
                  </a:cubicBezTo>
                  <a:cubicBezTo>
                    <a:pt x="15115" y="23611"/>
                    <a:pt x="15282" y="23608"/>
                    <a:pt x="15449" y="23600"/>
                  </a:cubicBezTo>
                  <a:cubicBezTo>
                    <a:pt x="15541" y="23661"/>
                    <a:pt x="15640" y="23689"/>
                    <a:pt x="15739" y="23689"/>
                  </a:cubicBezTo>
                  <a:cubicBezTo>
                    <a:pt x="15825" y="23689"/>
                    <a:pt x="15910" y="23668"/>
                    <a:pt x="15989" y="23628"/>
                  </a:cubicBezTo>
                  <a:cubicBezTo>
                    <a:pt x="16131" y="23657"/>
                    <a:pt x="16301" y="23657"/>
                    <a:pt x="16443" y="23685"/>
                  </a:cubicBezTo>
                  <a:cubicBezTo>
                    <a:pt x="17153" y="23685"/>
                    <a:pt x="17835" y="23628"/>
                    <a:pt x="18516" y="23543"/>
                  </a:cubicBezTo>
                  <a:cubicBezTo>
                    <a:pt x="18582" y="23565"/>
                    <a:pt x="18643" y="23574"/>
                    <a:pt x="18702" y="23574"/>
                  </a:cubicBezTo>
                  <a:cubicBezTo>
                    <a:pt x="18800" y="23574"/>
                    <a:pt x="18894" y="23550"/>
                    <a:pt x="18999" y="23515"/>
                  </a:cubicBezTo>
                  <a:cubicBezTo>
                    <a:pt x="19397" y="23458"/>
                    <a:pt x="19823" y="23458"/>
                    <a:pt x="20220" y="23373"/>
                  </a:cubicBezTo>
                  <a:cubicBezTo>
                    <a:pt x="20561" y="23344"/>
                    <a:pt x="20902" y="23259"/>
                    <a:pt x="21214" y="23117"/>
                  </a:cubicBezTo>
                  <a:cubicBezTo>
                    <a:pt x="21260" y="23132"/>
                    <a:pt x="21306" y="23140"/>
                    <a:pt x="21350" y="23140"/>
                  </a:cubicBezTo>
                  <a:cubicBezTo>
                    <a:pt x="21472" y="23140"/>
                    <a:pt x="21586" y="23087"/>
                    <a:pt x="21669" y="23004"/>
                  </a:cubicBezTo>
                  <a:cubicBezTo>
                    <a:pt x="22265" y="22918"/>
                    <a:pt x="22805" y="22748"/>
                    <a:pt x="23316" y="22436"/>
                  </a:cubicBezTo>
                  <a:cubicBezTo>
                    <a:pt x="23352" y="22448"/>
                    <a:pt x="23389" y="22453"/>
                    <a:pt x="23425" y="22453"/>
                  </a:cubicBezTo>
                  <a:cubicBezTo>
                    <a:pt x="23557" y="22453"/>
                    <a:pt x="23681" y="22377"/>
                    <a:pt x="23770" y="22265"/>
                  </a:cubicBezTo>
                  <a:cubicBezTo>
                    <a:pt x="24452" y="22038"/>
                    <a:pt x="25077" y="21669"/>
                    <a:pt x="25588" y="21215"/>
                  </a:cubicBezTo>
                  <a:cubicBezTo>
                    <a:pt x="25843" y="20959"/>
                    <a:pt x="26042" y="20647"/>
                    <a:pt x="26071" y="20306"/>
                  </a:cubicBezTo>
                  <a:cubicBezTo>
                    <a:pt x="26383" y="18715"/>
                    <a:pt x="26724" y="17153"/>
                    <a:pt x="27036" y="15592"/>
                  </a:cubicBezTo>
                  <a:cubicBezTo>
                    <a:pt x="27405" y="13831"/>
                    <a:pt x="27775" y="12098"/>
                    <a:pt x="28144" y="10366"/>
                  </a:cubicBezTo>
                  <a:cubicBezTo>
                    <a:pt x="28627" y="8009"/>
                    <a:pt x="29138" y="5624"/>
                    <a:pt x="29649" y="3238"/>
                  </a:cubicBezTo>
                  <a:cubicBezTo>
                    <a:pt x="29791" y="2443"/>
                    <a:pt x="29961" y="1676"/>
                    <a:pt x="30103" y="881"/>
                  </a:cubicBezTo>
                  <a:cubicBezTo>
                    <a:pt x="30132" y="597"/>
                    <a:pt x="30160" y="313"/>
                    <a:pt x="30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4743600" y="2121225"/>
              <a:ext cx="763250" cy="107250"/>
            </a:xfrm>
            <a:custGeom>
              <a:avLst/>
              <a:gdLst/>
              <a:ahLst/>
              <a:cxnLst/>
              <a:rect l="l" t="t" r="r" b="b"/>
              <a:pathLst>
                <a:path w="30530" h="4290" extrusionOk="0">
                  <a:moveTo>
                    <a:pt x="15251" y="1"/>
                  </a:moveTo>
                  <a:cubicBezTo>
                    <a:pt x="6816" y="1"/>
                    <a:pt x="1" y="966"/>
                    <a:pt x="1" y="2159"/>
                  </a:cubicBezTo>
                  <a:cubicBezTo>
                    <a:pt x="1" y="3352"/>
                    <a:pt x="6816" y="4289"/>
                    <a:pt x="15251" y="4289"/>
                  </a:cubicBezTo>
                  <a:cubicBezTo>
                    <a:pt x="23685" y="4289"/>
                    <a:pt x="30529" y="3352"/>
                    <a:pt x="30529" y="2159"/>
                  </a:cubicBezTo>
                  <a:cubicBezTo>
                    <a:pt x="30529" y="966"/>
                    <a:pt x="23685" y="1"/>
                    <a:pt x="15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4775550" y="2164550"/>
              <a:ext cx="699350" cy="63925"/>
            </a:xfrm>
            <a:custGeom>
              <a:avLst/>
              <a:gdLst/>
              <a:ahLst/>
              <a:cxnLst/>
              <a:rect l="l" t="t" r="r" b="b"/>
              <a:pathLst>
                <a:path w="27974" h="2557" extrusionOk="0">
                  <a:moveTo>
                    <a:pt x="13973" y="0"/>
                  </a:moveTo>
                  <a:cubicBezTo>
                    <a:pt x="6248" y="0"/>
                    <a:pt x="1" y="568"/>
                    <a:pt x="1" y="1278"/>
                  </a:cubicBezTo>
                  <a:cubicBezTo>
                    <a:pt x="1" y="1988"/>
                    <a:pt x="6248" y="2556"/>
                    <a:pt x="13973" y="2556"/>
                  </a:cubicBezTo>
                  <a:cubicBezTo>
                    <a:pt x="21697" y="2556"/>
                    <a:pt x="27973" y="1988"/>
                    <a:pt x="27973" y="1278"/>
                  </a:cubicBezTo>
                  <a:cubicBezTo>
                    <a:pt x="27973" y="568"/>
                    <a:pt x="21697" y="0"/>
                    <a:pt x="13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5044625" y="1572100"/>
              <a:ext cx="508375" cy="655650"/>
            </a:xfrm>
            <a:custGeom>
              <a:avLst/>
              <a:gdLst/>
              <a:ahLst/>
              <a:cxnLst/>
              <a:rect l="l" t="t" r="r" b="b"/>
              <a:pathLst>
                <a:path w="20335" h="26226" extrusionOk="0">
                  <a:moveTo>
                    <a:pt x="10488" y="0"/>
                  </a:moveTo>
                  <a:cubicBezTo>
                    <a:pt x="9733" y="0"/>
                    <a:pt x="8999" y="91"/>
                    <a:pt x="8322" y="269"/>
                  </a:cubicBezTo>
                  <a:cubicBezTo>
                    <a:pt x="6362" y="809"/>
                    <a:pt x="4630" y="1973"/>
                    <a:pt x="3380" y="3592"/>
                  </a:cubicBezTo>
                  <a:cubicBezTo>
                    <a:pt x="1875" y="5381"/>
                    <a:pt x="881" y="7568"/>
                    <a:pt x="512" y="9896"/>
                  </a:cubicBezTo>
                  <a:cubicBezTo>
                    <a:pt x="86" y="12339"/>
                    <a:pt x="1" y="14838"/>
                    <a:pt x="256" y="17337"/>
                  </a:cubicBezTo>
                  <a:cubicBezTo>
                    <a:pt x="427" y="18927"/>
                    <a:pt x="626" y="20518"/>
                    <a:pt x="824" y="22108"/>
                  </a:cubicBezTo>
                  <a:cubicBezTo>
                    <a:pt x="881" y="22534"/>
                    <a:pt x="966" y="22960"/>
                    <a:pt x="1052" y="23357"/>
                  </a:cubicBezTo>
                  <a:cubicBezTo>
                    <a:pt x="1137" y="23869"/>
                    <a:pt x="1449" y="24295"/>
                    <a:pt x="1903" y="24522"/>
                  </a:cubicBezTo>
                  <a:cubicBezTo>
                    <a:pt x="2784" y="25033"/>
                    <a:pt x="3721" y="25459"/>
                    <a:pt x="4687" y="25800"/>
                  </a:cubicBezTo>
                  <a:cubicBezTo>
                    <a:pt x="5226" y="25970"/>
                    <a:pt x="5766" y="26112"/>
                    <a:pt x="6305" y="26226"/>
                  </a:cubicBezTo>
                  <a:cubicBezTo>
                    <a:pt x="10224" y="26112"/>
                    <a:pt x="13604" y="25771"/>
                    <a:pt x="15791" y="25345"/>
                  </a:cubicBezTo>
                  <a:cubicBezTo>
                    <a:pt x="15961" y="25147"/>
                    <a:pt x="16131" y="24976"/>
                    <a:pt x="16245" y="24749"/>
                  </a:cubicBezTo>
                  <a:lnTo>
                    <a:pt x="16359" y="24579"/>
                  </a:lnTo>
                  <a:cubicBezTo>
                    <a:pt x="17551" y="22591"/>
                    <a:pt x="18545" y="20489"/>
                    <a:pt x="19284" y="18274"/>
                  </a:cubicBezTo>
                  <a:cubicBezTo>
                    <a:pt x="19965" y="16201"/>
                    <a:pt x="20306" y="14014"/>
                    <a:pt x="20334" y="11827"/>
                  </a:cubicBezTo>
                  <a:cubicBezTo>
                    <a:pt x="20334" y="10408"/>
                    <a:pt x="20164" y="8959"/>
                    <a:pt x="19823" y="7568"/>
                  </a:cubicBezTo>
                  <a:cubicBezTo>
                    <a:pt x="19312" y="5637"/>
                    <a:pt x="18318" y="3876"/>
                    <a:pt x="16898" y="2484"/>
                  </a:cubicBezTo>
                  <a:cubicBezTo>
                    <a:pt x="15176" y="804"/>
                    <a:pt x="12737" y="0"/>
                    <a:pt x="10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5428025" y="2190800"/>
              <a:ext cx="4275" cy="2875"/>
            </a:xfrm>
            <a:custGeom>
              <a:avLst/>
              <a:gdLst/>
              <a:ahLst/>
              <a:cxnLst/>
              <a:rect l="l" t="t" r="r" b="b"/>
              <a:pathLst>
                <a:path w="171" h="115" extrusionOk="0">
                  <a:moveTo>
                    <a:pt x="171" y="1"/>
                  </a:moveTo>
                  <a:cubicBezTo>
                    <a:pt x="85" y="1"/>
                    <a:pt x="0" y="1"/>
                    <a:pt x="0" y="115"/>
                  </a:cubicBezTo>
                  <a:cubicBezTo>
                    <a:pt x="85" y="115"/>
                    <a:pt x="142" y="58"/>
                    <a:pt x="171" y="1"/>
                  </a:cubicBezTo>
                  <a:close/>
                </a:path>
              </a:pathLst>
            </a:custGeom>
            <a:solidFill>
              <a:srgbClr val="EE8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5117750" y="2412975"/>
              <a:ext cx="352175" cy="858700"/>
            </a:xfrm>
            <a:custGeom>
              <a:avLst/>
              <a:gdLst/>
              <a:ahLst/>
              <a:cxnLst/>
              <a:rect l="l" t="t" r="r" b="b"/>
              <a:pathLst>
                <a:path w="14087" h="34348" extrusionOk="0">
                  <a:moveTo>
                    <a:pt x="12350" y="0"/>
                  </a:moveTo>
                  <a:cubicBezTo>
                    <a:pt x="12026" y="0"/>
                    <a:pt x="11894" y="216"/>
                    <a:pt x="11786" y="457"/>
                  </a:cubicBezTo>
                  <a:cubicBezTo>
                    <a:pt x="11730" y="599"/>
                    <a:pt x="11701" y="770"/>
                    <a:pt x="11701" y="940"/>
                  </a:cubicBezTo>
                  <a:cubicBezTo>
                    <a:pt x="11644" y="1877"/>
                    <a:pt x="11588" y="2786"/>
                    <a:pt x="11559" y="3695"/>
                  </a:cubicBezTo>
                  <a:cubicBezTo>
                    <a:pt x="11474" y="5739"/>
                    <a:pt x="11389" y="7756"/>
                    <a:pt x="11304" y="9800"/>
                  </a:cubicBezTo>
                  <a:cubicBezTo>
                    <a:pt x="11218" y="12470"/>
                    <a:pt x="11133" y="15139"/>
                    <a:pt x="11020" y="17809"/>
                  </a:cubicBezTo>
                  <a:lnTo>
                    <a:pt x="10878" y="22211"/>
                  </a:lnTo>
                  <a:cubicBezTo>
                    <a:pt x="10849" y="22353"/>
                    <a:pt x="10849" y="22495"/>
                    <a:pt x="10821" y="22637"/>
                  </a:cubicBezTo>
                  <a:cubicBezTo>
                    <a:pt x="10821" y="22677"/>
                    <a:pt x="10778" y="22717"/>
                    <a:pt x="10733" y="22717"/>
                  </a:cubicBezTo>
                  <a:cubicBezTo>
                    <a:pt x="10715" y="22717"/>
                    <a:pt x="10695" y="22710"/>
                    <a:pt x="10679" y="22694"/>
                  </a:cubicBezTo>
                  <a:cubicBezTo>
                    <a:pt x="10594" y="22665"/>
                    <a:pt x="10508" y="22608"/>
                    <a:pt x="10423" y="22580"/>
                  </a:cubicBezTo>
                  <a:lnTo>
                    <a:pt x="4317" y="18576"/>
                  </a:lnTo>
                  <a:cubicBezTo>
                    <a:pt x="3352" y="17951"/>
                    <a:pt x="2358" y="17355"/>
                    <a:pt x="1392" y="16730"/>
                  </a:cubicBezTo>
                  <a:cubicBezTo>
                    <a:pt x="1194" y="16616"/>
                    <a:pt x="966" y="16503"/>
                    <a:pt x="768" y="16389"/>
                  </a:cubicBezTo>
                  <a:cubicBezTo>
                    <a:pt x="720" y="16370"/>
                    <a:pt x="673" y="16361"/>
                    <a:pt x="627" y="16361"/>
                  </a:cubicBezTo>
                  <a:cubicBezTo>
                    <a:pt x="534" y="16361"/>
                    <a:pt x="446" y="16398"/>
                    <a:pt x="370" y="16474"/>
                  </a:cubicBezTo>
                  <a:cubicBezTo>
                    <a:pt x="200" y="16559"/>
                    <a:pt x="114" y="16730"/>
                    <a:pt x="58" y="16929"/>
                  </a:cubicBezTo>
                  <a:cubicBezTo>
                    <a:pt x="1" y="17213"/>
                    <a:pt x="1" y="17497"/>
                    <a:pt x="29" y="17781"/>
                  </a:cubicBezTo>
                  <a:cubicBezTo>
                    <a:pt x="114" y="18519"/>
                    <a:pt x="86" y="18519"/>
                    <a:pt x="682" y="18916"/>
                  </a:cubicBezTo>
                  <a:cubicBezTo>
                    <a:pt x="1960" y="19768"/>
                    <a:pt x="3238" y="20620"/>
                    <a:pt x="4488" y="21472"/>
                  </a:cubicBezTo>
                  <a:cubicBezTo>
                    <a:pt x="6476" y="22864"/>
                    <a:pt x="8492" y="24170"/>
                    <a:pt x="10423" y="25647"/>
                  </a:cubicBezTo>
                  <a:cubicBezTo>
                    <a:pt x="10622" y="25789"/>
                    <a:pt x="10764" y="26016"/>
                    <a:pt x="10736" y="26272"/>
                  </a:cubicBezTo>
                  <a:cubicBezTo>
                    <a:pt x="10650" y="28487"/>
                    <a:pt x="10594" y="30730"/>
                    <a:pt x="10508" y="32946"/>
                  </a:cubicBezTo>
                  <a:cubicBezTo>
                    <a:pt x="10508" y="33229"/>
                    <a:pt x="10480" y="33513"/>
                    <a:pt x="10395" y="33797"/>
                  </a:cubicBezTo>
                  <a:cubicBezTo>
                    <a:pt x="10310" y="34025"/>
                    <a:pt x="10366" y="34138"/>
                    <a:pt x="10594" y="34223"/>
                  </a:cubicBezTo>
                  <a:cubicBezTo>
                    <a:pt x="10832" y="34310"/>
                    <a:pt x="11071" y="34347"/>
                    <a:pt x="11322" y="34347"/>
                  </a:cubicBezTo>
                  <a:cubicBezTo>
                    <a:pt x="11400" y="34347"/>
                    <a:pt x="11479" y="34344"/>
                    <a:pt x="11559" y="34337"/>
                  </a:cubicBezTo>
                  <a:cubicBezTo>
                    <a:pt x="11759" y="34304"/>
                    <a:pt x="11968" y="34290"/>
                    <a:pt x="12182" y="34290"/>
                  </a:cubicBezTo>
                  <a:cubicBezTo>
                    <a:pt x="12333" y="34290"/>
                    <a:pt x="12485" y="34297"/>
                    <a:pt x="12638" y="34309"/>
                  </a:cubicBezTo>
                  <a:cubicBezTo>
                    <a:pt x="12668" y="34319"/>
                    <a:pt x="12699" y="34323"/>
                    <a:pt x="12729" y="34323"/>
                  </a:cubicBezTo>
                  <a:cubicBezTo>
                    <a:pt x="12874" y="34323"/>
                    <a:pt x="13017" y="34217"/>
                    <a:pt x="13064" y="34053"/>
                  </a:cubicBezTo>
                  <a:cubicBezTo>
                    <a:pt x="13093" y="33911"/>
                    <a:pt x="13121" y="33769"/>
                    <a:pt x="13121" y="33627"/>
                  </a:cubicBezTo>
                  <a:cubicBezTo>
                    <a:pt x="13206" y="30787"/>
                    <a:pt x="13292" y="27947"/>
                    <a:pt x="13377" y="25107"/>
                  </a:cubicBezTo>
                  <a:cubicBezTo>
                    <a:pt x="13462" y="22495"/>
                    <a:pt x="13547" y="19882"/>
                    <a:pt x="13604" y="17241"/>
                  </a:cubicBezTo>
                  <a:cubicBezTo>
                    <a:pt x="13661" y="15537"/>
                    <a:pt x="13718" y="13833"/>
                    <a:pt x="13774" y="12129"/>
                  </a:cubicBezTo>
                  <a:cubicBezTo>
                    <a:pt x="13803" y="10709"/>
                    <a:pt x="13860" y="9261"/>
                    <a:pt x="13888" y="7812"/>
                  </a:cubicBezTo>
                  <a:cubicBezTo>
                    <a:pt x="13945" y="5541"/>
                    <a:pt x="14002" y="3269"/>
                    <a:pt x="14087" y="997"/>
                  </a:cubicBezTo>
                  <a:cubicBezTo>
                    <a:pt x="14087" y="826"/>
                    <a:pt x="14058" y="628"/>
                    <a:pt x="14030" y="457"/>
                  </a:cubicBezTo>
                  <a:cubicBezTo>
                    <a:pt x="14030" y="218"/>
                    <a:pt x="13831" y="28"/>
                    <a:pt x="13596" y="28"/>
                  </a:cubicBezTo>
                  <a:cubicBezTo>
                    <a:pt x="13580" y="28"/>
                    <a:pt x="13563" y="29"/>
                    <a:pt x="13547" y="31"/>
                  </a:cubicBezTo>
                  <a:cubicBezTo>
                    <a:pt x="13363" y="31"/>
                    <a:pt x="13171" y="38"/>
                    <a:pt x="12979" y="38"/>
                  </a:cubicBezTo>
                  <a:cubicBezTo>
                    <a:pt x="12787" y="38"/>
                    <a:pt x="12596" y="31"/>
                    <a:pt x="12411" y="3"/>
                  </a:cubicBezTo>
                  <a:cubicBezTo>
                    <a:pt x="12390" y="1"/>
                    <a:pt x="12370" y="0"/>
                    <a:pt x="12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4794000" y="2412975"/>
              <a:ext cx="352175" cy="858700"/>
            </a:xfrm>
            <a:custGeom>
              <a:avLst/>
              <a:gdLst/>
              <a:ahLst/>
              <a:cxnLst/>
              <a:rect l="l" t="t" r="r" b="b"/>
              <a:pathLst>
                <a:path w="14087" h="34348" extrusionOk="0">
                  <a:moveTo>
                    <a:pt x="1709" y="0"/>
                  </a:moveTo>
                  <a:cubicBezTo>
                    <a:pt x="1689" y="0"/>
                    <a:pt x="1669" y="1"/>
                    <a:pt x="1648" y="3"/>
                  </a:cubicBezTo>
                  <a:cubicBezTo>
                    <a:pt x="1463" y="31"/>
                    <a:pt x="1279" y="38"/>
                    <a:pt x="1091" y="38"/>
                  </a:cubicBezTo>
                  <a:cubicBezTo>
                    <a:pt x="903" y="38"/>
                    <a:pt x="711" y="31"/>
                    <a:pt x="512" y="31"/>
                  </a:cubicBezTo>
                  <a:cubicBezTo>
                    <a:pt x="496" y="29"/>
                    <a:pt x="480" y="28"/>
                    <a:pt x="464" y="28"/>
                  </a:cubicBezTo>
                  <a:cubicBezTo>
                    <a:pt x="232" y="28"/>
                    <a:pt x="56" y="218"/>
                    <a:pt x="29" y="457"/>
                  </a:cubicBezTo>
                  <a:cubicBezTo>
                    <a:pt x="1" y="628"/>
                    <a:pt x="1" y="826"/>
                    <a:pt x="1" y="997"/>
                  </a:cubicBezTo>
                  <a:cubicBezTo>
                    <a:pt x="58" y="3269"/>
                    <a:pt x="115" y="5541"/>
                    <a:pt x="200" y="7812"/>
                  </a:cubicBezTo>
                  <a:cubicBezTo>
                    <a:pt x="228" y="9261"/>
                    <a:pt x="257" y="10709"/>
                    <a:pt x="313" y="12129"/>
                  </a:cubicBezTo>
                  <a:cubicBezTo>
                    <a:pt x="370" y="13833"/>
                    <a:pt x="427" y="15537"/>
                    <a:pt x="455" y="17241"/>
                  </a:cubicBezTo>
                  <a:cubicBezTo>
                    <a:pt x="540" y="19882"/>
                    <a:pt x="626" y="22495"/>
                    <a:pt x="682" y="25107"/>
                  </a:cubicBezTo>
                  <a:cubicBezTo>
                    <a:pt x="768" y="27947"/>
                    <a:pt x="853" y="30787"/>
                    <a:pt x="966" y="33627"/>
                  </a:cubicBezTo>
                  <a:cubicBezTo>
                    <a:pt x="966" y="33769"/>
                    <a:pt x="966" y="33911"/>
                    <a:pt x="1023" y="34053"/>
                  </a:cubicBezTo>
                  <a:cubicBezTo>
                    <a:pt x="1070" y="34217"/>
                    <a:pt x="1195" y="34323"/>
                    <a:pt x="1348" y="34323"/>
                  </a:cubicBezTo>
                  <a:cubicBezTo>
                    <a:pt x="1381" y="34323"/>
                    <a:pt x="1415" y="34319"/>
                    <a:pt x="1449" y="34309"/>
                  </a:cubicBezTo>
                  <a:cubicBezTo>
                    <a:pt x="1602" y="34297"/>
                    <a:pt x="1750" y="34290"/>
                    <a:pt x="1897" y="34290"/>
                  </a:cubicBezTo>
                  <a:cubicBezTo>
                    <a:pt x="2106" y="34290"/>
                    <a:pt x="2312" y="34304"/>
                    <a:pt x="2528" y="34337"/>
                  </a:cubicBezTo>
                  <a:cubicBezTo>
                    <a:pt x="2602" y="34344"/>
                    <a:pt x="2677" y="34347"/>
                    <a:pt x="2754" y="34347"/>
                  </a:cubicBezTo>
                  <a:cubicBezTo>
                    <a:pt x="3000" y="34347"/>
                    <a:pt x="3255" y="34310"/>
                    <a:pt x="3494" y="34223"/>
                  </a:cubicBezTo>
                  <a:cubicBezTo>
                    <a:pt x="3693" y="34138"/>
                    <a:pt x="3778" y="34025"/>
                    <a:pt x="3693" y="33797"/>
                  </a:cubicBezTo>
                  <a:cubicBezTo>
                    <a:pt x="3608" y="33513"/>
                    <a:pt x="3579" y="33229"/>
                    <a:pt x="3579" y="32946"/>
                  </a:cubicBezTo>
                  <a:cubicBezTo>
                    <a:pt x="3494" y="30730"/>
                    <a:pt x="3437" y="28487"/>
                    <a:pt x="3352" y="26272"/>
                  </a:cubicBezTo>
                  <a:cubicBezTo>
                    <a:pt x="3324" y="26016"/>
                    <a:pt x="3437" y="25789"/>
                    <a:pt x="3664" y="25647"/>
                  </a:cubicBezTo>
                  <a:cubicBezTo>
                    <a:pt x="5567" y="24170"/>
                    <a:pt x="7612" y="22864"/>
                    <a:pt x="9571" y="21472"/>
                  </a:cubicBezTo>
                  <a:cubicBezTo>
                    <a:pt x="10849" y="20620"/>
                    <a:pt x="12127" y="19768"/>
                    <a:pt x="13405" y="18916"/>
                  </a:cubicBezTo>
                  <a:cubicBezTo>
                    <a:pt x="14002" y="18519"/>
                    <a:pt x="13973" y="18519"/>
                    <a:pt x="14058" y="17781"/>
                  </a:cubicBezTo>
                  <a:cubicBezTo>
                    <a:pt x="14087" y="17497"/>
                    <a:pt x="14058" y="17213"/>
                    <a:pt x="14030" y="16929"/>
                  </a:cubicBezTo>
                  <a:cubicBezTo>
                    <a:pt x="13973" y="16730"/>
                    <a:pt x="13860" y="16559"/>
                    <a:pt x="13718" y="16474"/>
                  </a:cubicBezTo>
                  <a:cubicBezTo>
                    <a:pt x="13642" y="16398"/>
                    <a:pt x="13554" y="16361"/>
                    <a:pt x="13461" y="16361"/>
                  </a:cubicBezTo>
                  <a:cubicBezTo>
                    <a:pt x="13415" y="16361"/>
                    <a:pt x="13367" y="16370"/>
                    <a:pt x="13320" y="16389"/>
                  </a:cubicBezTo>
                  <a:cubicBezTo>
                    <a:pt x="13121" y="16503"/>
                    <a:pt x="12894" y="16616"/>
                    <a:pt x="12695" y="16730"/>
                  </a:cubicBezTo>
                  <a:cubicBezTo>
                    <a:pt x="11730" y="17355"/>
                    <a:pt x="10736" y="17951"/>
                    <a:pt x="9770" y="18576"/>
                  </a:cubicBezTo>
                  <a:lnTo>
                    <a:pt x="3636" y="22580"/>
                  </a:lnTo>
                  <a:cubicBezTo>
                    <a:pt x="3579" y="22608"/>
                    <a:pt x="3494" y="22665"/>
                    <a:pt x="3409" y="22694"/>
                  </a:cubicBezTo>
                  <a:cubicBezTo>
                    <a:pt x="3384" y="22710"/>
                    <a:pt x="3359" y="22717"/>
                    <a:pt x="3336" y="22717"/>
                  </a:cubicBezTo>
                  <a:cubicBezTo>
                    <a:pt x="3281" y="22717"/>
                    <a:pt x="3238" y="22677"/>
                    <a:pt x="3238" y="22637"/>
                  </a:cubicBezTo>
                  <a:cubicBezTo>
                    <a:pt x="3210" y="22495"/>
                    <a:pt x="3210" y="22353"/>
                    <a:pt x="3210" y="22211"/>
                  </a:cubicBezTo>
                  <a:lnTo>
                    <a:pt x="3040" y="17809"/>
                  </a:lnTo>
                  <a:cubicBezTo>
                    <a:pt x="2954" y="15139"/>
                    <a:pt x="2841" y="12470"/>
                    <a:pt x="2756" y="9800"/>
                  </a:cubicBezTo>
                  <a:cubicBezTo>
                    <a:pt x="2670" y="7756"/>
                    <a:pt x="2585" y="5739"/>
                    <a:pt x="2528" y="3695"/>
                  </a:cubicBezTo>
                  <a:cubicBezTo>
                    <a:pt x="2472" y="2786"/>
                    <a:pt x="2415" y="1877"/>
                    <a:pt x="2386" y="940"/>
                  </a:cubicBezTo>
                  <a:cubicBezTo>
                    <a:pt x="2386" y="770"/>
                    <a:pt x="2358" y="599"/>
                    <a:pt x="2301" y="457"/>
                  </a:cubicBezTo>
                  <a:cubicBezTo>
                    <a:pt x="2167" y="216"/>
                    <a:pt x="2033"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4746450" y="1726675"/>
              <a:ext cx="296075" cy="476225"/>
            </a:xfrm>
            <a:custGeom>
              <a:avLst/>
              <a:gdLst/>
              <a:ahLst/>
              <a:cxnLst/>
              <a:rect l="l" t="t" r="r" b="b"/>
              <a:pathLst>
                <a:path w="11843" h="19049" extrusionOk="0">
                  <a:moveTo>
                    <a:pt x="5498" y="0"/>
                  </a:moveTo>
                  <a:cubicBezTo>
                    <a:pt x="5298" y="0"/>
                    <a:pt x="5091" y="38"/>
                    <a:pt x="4885" y="107"/>
                  </a:cubicBezTo>
                  <a:cubicBezTo>
                    <a:pt x="3692" y="447"/>
                    <a:pt x="2641" y="1214"/>
                    <a:pt x="1988" y="2293"/>
                  </a:cubicBezTo>
                  <a:cubicBezTo>
                    <a:pt x="1278" y="3486"/>
                    <a:pt x="767" y="4764"/>
                    <a:pt x="511" y="6127"/>
                  </a:cubicBezTo>
                  <a:cubicBezTo>
                    <a:pt x="57" y="8314"/>
                    <a:pt x="0" y="10586"/>
                    <a:pt x="369" y="12829"/>
                  </a:cubicBezTo>
                  <a:cubicBezTo>
                    <a:pt x="710" y="14959"/>
                    <a:pt x="1704" y="16947"/>
                    <a:pt x="3238" y="18481"/>
                  </a:cubicBezTo>
                  <a:cubicBezTo>
                    <a:pt x="3578" y="18822"/>
                    <a:pt x="4033" y="19020"/>
                    <a:pt x="4516" y="19049"/>
                  </a:cubicBezTo>
                  <a:lnTo>
                    <a:pt x="5084" y="19049"/>
                  </a:lnTo>
                  <a:cubicBezTo>
                    <a:pt x="6163" y="18964"/>
                    <a:pt x="7242" y="18907"/>
                    <a:pt x="8321" y="18793"/>
                  </a:cubicBezTo>
                  <a:cubicBezTo>
                    <a:pt x="9003" y="18793"/>
                    <a:pt x="9656" y="18708"/>
                    <a:pt x="10337" y="18594"/>
                  </a:cubicBezTo>
                  <a:cubicBezTo>
                    <a:pt x="10439" y="18633"/>
                    <a:pt x="10537" y="18649"/>
                    <a:pt x="10631" y="18649"/>
                  </a:cubicBezTo>
                  <a:cubicBezTo>
                    <a:pt x="10879" y="18649"/>
                    <a:pt x="11105" y="18542"/>
                    <a:pt x="11331" y="18481"/>
                  </a:cubicBezTo>
                  <a:cubicBezTo>
                    <a:pt x="11729" y="18367"/>
                    <a:pt x="11843" y="18083"/>
                    <a:pt x="11615" y="17771"/>
                  </a:cubicBezTo>
                  <a:cubicBezTo>
                    <a:pt x="11473" y="17515"/>
                    <a:pt x="11388" y="17231"/>
                    <a:pt x="11417" y="16976"/>
                  </a:cubicBezTo>
                  <a:cubicBezTo>
                    <a:pt x="11417" y="15811"/>
                    <a:pt x="11360" y="14647"/>
                    <a:pt x="11303" y="13483"/>
                  </a:cubicBezTo>
                  <a:cubicBezTo>
                    <a:pt x="11189" y="11466"/>
                    <a:pt x="10991" y="9422"/>
                    <a:pt x="10678" y="7434"/>
                  </a:cubicBezTo>
                  <a:cubicBezTo>
                    <a:pt x="10423" y="5701"/>
                    <a:pt x="9826" y="4026"/>
                    <a:pt x="9003" y="2492"/>
                  </a:cubicBezTo>
                  <a:cubicBezTo>
                    <a:pt x="8804" y="2151"/>
                    <a:pt x="8605" y="1839"/>
                    <a:pt x="8378" y="1527"/>
                  </a:cubicBezTo>
                  <a:cubicBezTo>
                    <a:pt x="7781" y="731"/>
                    <a:pt x="6873" y="192"/>
                    <a:pt x="5879" y="50"/>
                  </a:cubicBezTo>
                  <a:cubicBezTo>
                    <a:pt x="5756" y="16"/>
                    <a:pt x="5628" y="0"/>
                    <a:pt x="5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4743600" y="1333075"/>
              <a:ext cx="290400" cy="849350"/>
            </a:xfrm>
            <a:custGeom>
              <a:avLst/>
              <a:gdLst/>
              <a:ahLst/>
              <a:cxnLst/>
              <a:rect l="l" t="t" r="r" b="b"/>
              <a:pathLst>
                <a:path w="11616" h="33974" extrusionOk="0">
                  <a:moveTo>
                    <a:pt x="6574" y="0"/>
                  </a:moveTo>
                  <a:cubicBezTo>
                    <a:pt x="6424" y="0"/>
                    <a:pt x="6305" y="132"/>
                    <a:pt x="6305" y="288"/>
                  </a:cubicBezTo>
                  <a:cubicBezTo>
                    <a:pt x="6334" y="430"/>
                    <a:pt x="6447" y="544"/>
                    <a:pt x="6589" y="544"/>
                  </a:cubicBezTo>
                  <a:cubicBezTo>
                    <a:pt x="6731" y="544"/>
                    <a:pt x="6845" y="430"/>
                    <a:pt x="6845" y="288"/>
                  </a:cubicBezTo>
                  <a:cubicBezTo>
                    <a:pt x="6845" y="146"/>
                    <a:pt x="6760" y="33"/>
                    <a:pt x="6618" y="4"/>
                  </a:cubicBezTo>
                  <a:cubicBezTo>
                    <a:pt x="6603" y="2"/>
                    <a:pt x="6588" y="0"/>
                    <a:pt x="6574" y="0"/>
                  </a:cubicBezTo>
                  <a:close/>
                  <a:moveTo>
                    <a:pt x="5086" y="226"/>
                  </a:moveTo>
                  <a:cubicBezTo>
                    <a:pt x="4964" y="226"/>
                    <a:pt x="4853" y="306"/>
                    <a:pt x="4828" y="430"/>
                  </a:cubicBezTo>
                  <a:cubicBezTo>
                    <a:pt x="4828" y="600"/>
                    <a:pt x="4942" y="742"/>
                    <a:pt x="5084" y="799"/>
                  </a:cubicBezTo>
                  <a:cubicBezTo>
                    <a:pt x="5226" y="771"/>
                    <a:pt x="5340" y="686"/>
                    <a:pt x="5396" y="572"/>
                  </a:cubicBezTo>
                  <a:cubicBezTo>
                    <a:pt x="5453" y="402"/>
                    <a:pt x="5311" y="231"/>
                    <a:pt x="5141" y="231"/>
                  </a:cubicBezTo>
                  <a:cubicBezTo>
                    <a:pt x="5122" y="228"/>
                    <a:pt x="5104" y="226"/>
                    <a:pt x="5086" y="226"/>
                  </a:cubicBezTo>
                  <a:close/>
                  <a:moveTo>
                    <a:pt x="7810" y="1424"/>
                  </a:moveTo>
                  <a:cubicBezTo>
                    <a:pt x="7640" y="1452"/>
                    <a:pt x="7470" y="1566"/>
                    <a:pt x="7441" y="1736"/>
                  </a:cubicBezTo>
                  <a:cubicBezTo>
                    <a:pt x="7441" y="1956"/>
                    <a:pt x="7610" y="2106"/>
                    <a:pt x="7779" y="2106"/>
                  </a:cubicBezTo>
                  <a:cubicBezTo>
                    <a:pt x="7850" y="2106"/>
                    <a:pt x="7922" y="2079"/>
                    <a:pt x="7981" y="2020"/>
                  </a:cubicBezTo>
                  <a:cubicBezTo>
                    <a:pt x="8208" y="1822"/>
                    <a:pt x="8094" y="1452"/>
                    <a:pt x="7810" y="1424"/>
                  </a:cubicBezTo>
                  <a:close/>
                  <a:moveTo>
                    <a:pt x="5579" y="2073"/>
                  </a:moveTo>
                  <a:cubicBezTo>
                    <a:pt x="5448" y="2073"/>
                    <a:pt x="5308" y="2180"/>
                    <a:pt x="5283" y="2333"/>
                  </a:cubicBezTo>
                  <a:cubicBezTo>
                    <a:pt x="5254" y="2503"/>
                    <a:pt x="5368" y="2674"/>
                    <a:pt x="5567" y="2702"/>
                  </a:cubicBezTo>
                  <a:cubicBezTo>
                    <a:pt x="5737" y="2702"/>
                    <a:pt x="5879" y="2560"/>
                    <a:pt x="5879" y="2390"/>
                  </a:cubicBezTo>
                  <a:cubicBezTo>
                    <a:pt x="5879" y="2219"/>
                    <a:pt x="5794" y="2106"/>
                    <a:pt x="5624" y="2077"/>
                  </a:cubicBezTo>
                  <a:cubicBezTo>
                    <a:pt x="5609" y="2074"/>
                    <a:pt x="5594" y="2073"/>
                    <a:pt x="5579" y="2073"/>
                  </a:cubicBezTo>
                  <a:close/>
                  <a:moveTo>
                    <a:pt x="4175" y="2390"/>
                  </a:moveTo>
                  <a:cubicBezTo>
                    <a:pt x="4005" y="2390"/>
                    <a:pt x="3863" y="2532"/>
                    <a:pt x="3863" y="2702"/>
                  </a:cubicBezTo>
                  <a:cubicBezTo>
                    <a:pt x="3891" y="2872"/>
                    <a:pt x="4062" y="2986"/>
                    <a:pt x="4232" y="2986"/>
                  </a:cubicBezTo>
                  <a:cubicBezTo>
                    <a:pt x="4374" y="2958"/>
                    <a:pt x="4459" y="2816"/>
                    <a:pt x="4459" y="2674"/>
                  </a:cubicBezTo>
                  <a:cubicBezTo>
                    <a:pt x="4459" y="2532"/>
                    <a:pt x="4346" y="2390"/>
                    <a:pt x="4175" y="2390"/>
                  </a:cubicBezTo>
                  <a:close/>
                  <a:moveTo>
                    <a:pt x="5254" y="4236"/>
                  </a:moveTo>
                  <a:cubicBezTo>
                    <a:pt x="5084" y="4264"/>
                    <a:pt x="4970" y="4406"/>
                    <a:pt x="4970" y="4576"/>
                  </a:cubicBezTo>
                  <a:cubicBezTo>
                    <a:pt x="4970" y="4732"/>
                    <a:pt x="5113" y="4864"/>
                    <a:pt x="5267" y="4864"/>
                  </a:cubicBezTo>
                  <a:cubicBezTo>
                    <a:pt x="5282" y="4864"/>
                    <a:pt x="5296" y="4863"/>
                    <a:pt x="5311" y="4860"/>
                  </a:cubicBezTo>
                  <a:lnTo>
                    <a:pt x="5311" y="4832"/>
                  </a:lnTo>
                  <a:cubicBezTo>
                    <a:pt x="5453" y="4832"/>
                    <a:pt x="5567" y="4718"/>
                    <a:pt x="5567" y="4548"/>
                  </a:cubicBezTo>
                  <a:cubicBezTo>
                    <a:pt x="5567" y="4406"/>
                    <a:pt x="5425" y="4264"/>
                    <a:pt x="5254" y="4236"/>
                  </a:cubicBezTo>
                  <a:close/>
                  <a:moveTo>
                    <a:pt x="7096" y="4703"/>
                  </a:moveTo>
                  <a:cubicBezTo>
                    <a:pt x="7013" y="4703"/>
                    <a:pt x="6948" y="4791"/>
                    <a:pt x="6902" y="4860"/>
                  </a:cubicBezTo>
                  <a:cubicBezTo>
                    <a:pt x="6845" y="4974"/>
                    <a:pt x="6958" y="5144"/>
                    <a:pt x="7100" y="5201"/>
                  </a:cubicBezTo>
                  <a:cubicBezTo>
                    <a:pt x="7214" y="5173"/>
                    <a:pt x="7299" y="5088"/>
                    <a:pt x="7299" y="5002"/>
                  </a:cubicBezTo>
                  <a:lnTo>
                    <a:pt x="7328" y="4974"/>
                  </a:lnTo>
                  <a:cubicBezTo>
                    <a:pt x="7356" y="4860"/>
                    <a:pt x="7299" y="4747"/>
                    <a:pt x="7157" y="4718"/>
                  </a:cubicBezTo>
                  <a:cubicBezTo>
                    <a:pt x="7136" y="4708"/>
                    <a:pt x="7116" y="4703"/>
                    <a:pt x="7096" y="4703"/>
                  </a:cubicBezTo>
                  <a:close/>
                  <a:moveTo>
                    <a:pt x="4062" y="5258"/>
                  </a:moveTo>
                  <a:cubicBezTo>
                    <a:pt x="3834" y="5286"/>
                    <a:pt x="3664" y="5485"/>
                    <a:pt x="3692" y="5684"/>
                  </a:cubicBezTo>
                  <a:cubicBezTo>
                    <a:pt x="3718" y="5840"/>
                    <a:pt x="3839" y="5972"/>
                    <a:pt x="3990" y="5972"/>
                  </a:cubicBezTo>
                  <a:cubicBezTo>
                    <a:pt x="4004" y="5972"/>
                    <a:pt x="4019" y="5970"/>
                    <a:pt x="4033" y="5968"/>
                  </a:cubicBezTo>
                  <a:cubicBezTo>
                    <a:pt x="4232" y="5939"/>
                    <a:pt x="4374" y="5769"/>
                    <a:pt x="4346" y="5570"/>
                  </a:cubicBezTo>
                  <a:cubicBezTo>
                    <a:pt x="4346" y="5400"/>
                    <a:pt x="4204" y="5286"/>
                    <a:pt x="4062" y="5258"/>
                  </a:cubicBezTo>
                  <a:close/>
                  <a:moveTo>
                    <a:pt x="5694" y="6617"/>
                  </a:moveTo>
                  <a:cubicBezTo>
                    <a:pt x="5543" y="6617"/>
                    <a:pt x="5425" y="6749"/>
                    <a:pt x="5425" y="6905"/>
                  </a:cubicBezTo>
                  <a:cubicBezTo>
                    <a:pt x="5425" y="7047"/>
                    <a:pt x="5567" y="7189"/>
                    <a:pt x="5737" y="7217"/>
                  </a:cubicBezTo>
                  <a:cubicBezTo>
                    <a:pt x="5879" y="7217"/>
                    <a:pt x="6021" y="7075"/>
                    <a:pt x="6050" y="6933"/>
                  </a:cubicBezTo>
                  <a:cubicBezTo>
                    <a:pt x="6050" y="6763"/>
                    <a:pt x="5908" y="6621"/>
                    <a:pt x="5737" y="6621"/>
                  </a:cubicBezTo>
                  <a:cubicBezTo>
                    <a:pt x="5722" y="6619"/>
                    <a:pt x="5708" y="6617"/>
                    <a:pt x="5694" y="6617"/>
                  </a:cubicBezTo>
                  <a:close/>
                  <a:moveTo>
                    <a:pt x="4317" y="7047"/>
                  </a:moveTo>
                  <a:cubicBezTo>
                    <a:pt x="4147" y="7047"/>
                    <a:pt x="4005" y="7161"/>
                    <a:pt x="4005" y="7331"/>
                  </a:cubicBezTo>
                  <a:cubicBezTo>
                    <a:pt x="3991" y="7537"/>
                    <a:pt x="4137" y="7637"/>
                    <a:pt x="4284" y="7637"/>
                  </a:cubicBezTo>
                  <a:cubicBezTo>
                    <a:pt x="4442" y="7637"/>
                    <a:pt x="4602" y="7523"/>
                    <a:pt x="4573" y="7303"/>
                  </a:cubicBezTo>
                  <a:cubicBezTo>
                    <a:pt x="4573" y="7175"/>
                    <a:pt x="4482" y="7071"/>
                    <a:pt x="4361" y="7071"/>
                  </a:cubicBezTo>
                  <a:cubicBezTo>
                    <a:pt x="4347" y="7071"/>
                    <a:pt x="4332" y="7072"/>
                    <a:pt x="4317" y="7075"/>
                  </a:cubicBezTo>
                  <a:lnTo>
                    <a:pt x="4317" y="7047"/>
                  </a:lnTo>
                  <a:close/>
                  <a:moveTo>
                    <a:pt x="6837" y="7214"/>
                  </a:moveTo>
                  <a:cubicBezTo>
                    <a:pt x="6821" y="7214"/>
                    <a:pt x="6805" y="7215"/>
                    <a:pt x="6788" y="7217"/>
                  </a:cubicBezTo>
                  <a:cubicBezTo>
                    <a:pt x="6674" y="7303"/>
                    <a:pt x="6589" y="7416"/>
                    <a:pt x="6618" y="7587"/>
                  </a:cubicBezTo>
                  <a:cubicBezTo>
                    <a:pt x="6643" y="7716"/>
                    <a:pt x="6764" y="7846"/>
                    <a:pt x="6914" y="7846"/>
                  </a:cubicBezTo>
                  <a:cubicBezTo>
                    <a:pt x="6929" y="7846"/>
                    <a:pt x="6943" y="7845"/>
                    <a:pt x="6958" y="7842"/>
                  </a:cubicBezTo>
                  <a:cubicBezTo>
                    <a:pt x="7100" y="7842"/>
                    <a:pt x="7214" y="7729"/>
                    <a:pt x="7242" y="7587"/>
                  </a:cubicBezTo>
                  <a:cubicBezTo>
                    <a:pt x="7216" y="7376"/>
                    <a:pt x="7043" y="7214"/>
                    <a:pt x="6837" y="7214"/>
                  </a:cubicBezTo>
                  <a:close/>
                  <a:moveTo>
                    <a:pt x="7498" y="8439"/>
                  </a:moveTo>
                  <a:cubicBezTo>
                    <a:pt x="7356" y="8467"/>
                    <a:pt x="7242" y="8581"/>
                    <a:pt x="7242" y="8723"/>
                  </a:cubicBezTo>
                  <a:cubicBezTo>
                    <a:pt x="7271" y="8893"/>
                    <a:pt x="7384" y="9007"/>
                    <a:pt x="7526" y="9063"/>
                  </a:cubicBezTo>
                  <a:cubicBezTo>
                    <a:pt x="7697" y="9035"/>
                    <a:pt x="7839" y="8893"/>
                    <a:pt x="7839" y="8751"/>
                  </a:cubicBezTo>
                  <a:cubicBezTo>
                    <a:pt x="7810" y="8581"/>
                    <a:pt x="7668" y="8439"/>
                    <a:pt x="7498" y="8439"/>
                  </a:cubicBezTo>
                  <a:close/>
                  <a:moveTo>
                    <a:pt x="5487" y="8605"/>
                  </a:moveTo>
                  <a:cubicBezTo>
                    <a:pt x="5340" y="8605"/>
                    <a:pt x="5226" y="8712"/>
                    <a:pt x="5226" y="8865"/>
                  </a:cubicBezTo>
                  <a:lnTo>
                    <a:pt x="5254" y="8836"/>
                  </a:lnTo>
                  <a:lnTo>
                    <a:pt x="5254" y="8836"/>
                  </a:lnTo>
                  <a:cubicBezTo>
                    <a:pt x="5226" y="8978"/>
                    <a:pt x="5311" y="9120"/>
                    <a:pt x="5453" y="9149"/>
                  </a:cubicBezTo>
                  <a:cubicBezTo>
                    <a:pt x="5595" y="9149"/>
                    <a:pt x="5737" y="9035"/>
                    <a:pt x="5737" y="8893"/>
                  </a:cubicBezTo>
                  <a:cubicBezTo>
                    <a:pt x="5766" y="8751"/>
                    <a:pt x="5680" y="8609"/>
                    <a:pt x="5538" y="8609"/>
                  </a:cubicBezTo>
                  <a:cubicBezTo>
                    <a:pt x="5521" y="8606"/>
                    <a:pt x="5504" y="8605"/>
                    <a:pt x="5487" y="8605"/>
                  </a:cubicBezTo>
                  <a:close/>
                  <a:moveTo>
                    <a:pt x="3238" y="8751"/>
                  </a:moveTo>
                  <a:cubicBezTo>
                    <a:pt x="3068" y="8751"/>
                    <a:pt x="2926" y="8921"/>
                    <a:pt x="2954" y="9092"/>
                  </a:cubicBezTo>
                  <a:cubicBezTo>
                    <a:pt x="2954" y="9262"/>
                    <a:pt x="3068" y="9404"/>
                    <a:pt x="3238" y="9404"/>
                  </a:cubicBezTo>
                  <a:cubicBezTo>
                    <a:pt x="3380" y="9404"/>
                    <a:pt x="3494" y="9262"/>
                    <a:pt x="3494" y="9063"/>
                  </a:cubicBezTo>
                  <a:cubicBezTo>
                    <a:pt x="3522" y="8893"/>
                    <a:pt x="3408" y="8751"/>
                    <a:pt x="3238" y="8751"/>
                  </a:cubicBezTo>
                  <a:close/>
                  <a:moveTo>
                    <a:pt x="7810" y="10199"/>
                  </a:moveTo>
                  <a:cubicBezTo>
                    <a:pt x="7668" y="10199"/>
                    <a:pt x="7555" y="10313"/>
                    <a:pt x="7555" y="10455"/>
                  </a:cubicBezTo>
                  <a:cubicBezTo>
                    <a:pt x="7555" y="10625"/>
                    <a:pt x="7697" y="10767"/>
                    <a:pt x="7867" y="10767"/>
                  </a:cubicBezTo>
                  <a:cubicBezTo>
                    <a:pt x="8009" y="10767"/>
                    <a:pt x="8123" y="10654"/>
                    <a:pt x="8123" y="10512"/>
                  </a:cubicBezTo>
                  <a:cubicBezTo>
                    <a:pt x="8123" y="10341"/>
                    <a:pt x="7981" y="10199"/>
                    <a:pt x="7839" y="10199"/>
                  </a:cubicBezTo>
                  <a:close/>
                  <a:moveTo>
                    <a:pt x="6207" y="10451"/>
                  </a:moveTo>
                  <a:cubicBezTo>
                    <a:pt x="6193" y="10451"/>
                    <a:pt x="6178" y="10452"/>
                    <a:pt x="6163" y="10455"/>
                  </a:cubicBezTo>
                  <a:lnTo>
                    <a:pt x="6192" y="10455"/>
                  </a:lnTo>
                  <a:cubicBezTo>
                    <a:pt x="6050" y="10455"/>
                    <a:pt x="5964" y="10540"/>
                    <a:pt x="5964" y="10682"/>
                  </a:cubicBezTo>
                  <a:cubicBezTo>
                    <a:pt x="5936" y="10824"/>
                    <a:pt x="6050" y="10938"/>
                    <a:pt x="6220" y="10966"/>
                  </a:cubicBezTo>
                  <a:cubicBezTo>
                    <a:pt x="6362" y="10966"/>
                    <a:pt x="6476" y="10824"/>
                    <a:pt x="6476" y="10682"/>
                  </a:cubicBezTo>
                  <a:cubicBezTo>
                    <a:pt x="6450" y="10555"/>
                    <a:pt x="6334" y="10451"/>
                    <a:pt x="6207" y="10451"/>
                  </a:cubicBezTo>
                  <a:close/>
                  <a:moveTo>
                    <a:pt x="2840" y="11136"/>
                  </a:moveTo>
                  <a:cubicBezTo>
                    <a:pt x="2698" y="11136"/>
                    <a:pt x="2585" y="11250"/>
                    <a:pt x="2585" y="11392"/>
                  </a:cubicBezTo>
                  <a:cubicBezTo>
                    <a:pt x="2585" y="11534"/>
                    <a:pt x="2698" y="11619"/>
                    <a:pt x="2812" y="11648"/>
                  </a:cubicBezTo>
                  <a:cubicBezTo>
                    <a:pt x="2827" y="11651"/>
                    <a:pt x="2842" y="11652"/>
                    <a:pt x="2856" y="11652"/>
                  </a:cubicBezTo>
                  <a:cubicBezTo>
                    <a:pt x="2982" y="11652"/>
                    <a:pt x="3099" y="11548"/>
                    <a:pt x="3124" y="11420"/>
                  </a:cubicBezTo>
                  <a:cubicBezTo>
                    <a:pt x="3096" y="11278"/>
                    <a:pt x="2982" y="11165"/>
                    <a:pt x="2840" y="11165"/>
                  </a:cubicBezTo>
                  <a:lnTo>
                    <a:pt x="2840" y="11136"/>
                  </a:lnTo>
                  <a:close/>
                  <a:moveTo>
                    <a:pt x="4658" y="11420"/>
                  </a:moveTo>
                  <a:cubicBezTo>
                    <a:pt x="4601" y="11449"/>
                    <a:pt x="4544" y="11506"/>
                    <a:pt x="4544" y="11562"/>
                  </a:cubicBezTo>
                  <a:cubicBezTo>
                    <a:pt x="4516" y="11676"/>
                    <a:pt x="4601" y="11761"/>
                    <a:pt x="4686" y="11761"/>
                  </a:cubicBezTo>
                  <a:cubicBezTo>
                    <a:pt x="4800" y="11761"/>
                    <a:pt x="4857" y="11676"/>
                    <a:pt x="4857" y="11562"/>
                  </a:cubicBezTo>
                  <a:cubicBezTo>
                    <a:pt x="4857" y="11492"/>
                    <a:pt x="4780" y="11441"/>
                    <a:pt x="4705" y="11441"/>
                  </a:cubicBezTo>
                  <a:cubicBezTo>
                    <a:pt x="4689" y="11441"/>
                    <a:pt x="4673" y="11444"/>
                    <a:pt x="4658" y="11449"/>
                  </a:cubicBezTo>
                  <a:lnTo>
                    <a:pt x="4658" y="11420"/>
                  </a:lnTo>
                  <a:close/>
                  <a:moveTo>
                    <a:pt x="7952" y="12102"/>
                  </a:moveTo>
                  <a:cubicBezTo>
                    <a:pt x="7810" y="12102"/>
                    <a:pt x="7697" y="12244"/>
                    <a:pt x="7697" y="12386"/>
                  </a:cubicBezTo>
                  <a:cubicBezTo>
                    <a:pt x="7697" y="12556"/>
                    <a:pt x="7839" y="12670"/>
                    <a:pt x="8009" y="12670"/>
                  </a:cubicBezTo>
                  <a:cubicBezTo>
                    <a:pt x="8151" y="12642"/>
                    <a:pt x="8265" y="12528"/>
                    <a:pt x="8265" y="12386"/>
                  </a:cubicBezTo>
                  <a:cubicBezTo>
                    <a:pt x="8265" y="12216"/>
                    <a:pt x="8123" y="12102"/>
                    <a:pt x="7952" y="12102"/>
                  </a:cubicBezTo>
                  <a:close/>
                  <a:moveTo>
                    <a:pt x="6537" y="12580"/>
                  </a:moveTo>
                  <a:cubicBezTo>
                    <a:pt x="6385" y="12580"/>
                    <a:pt x="6245" y="12688"/>
                    <a:pt x="6220" y="12840"/>
                  </a:cubicBezTo>
                  <a:cubicBezTo>
                    <a:pt x="6220" y="13011"/>
                    <a:pt x="6334" y="13181"/>
                    <a:pt x="6532" y="13181"/>
                  </a:cubicBezTo>
                  <a:cubicBezTo>
                    <a:pt x="6674" y="13181"/>
                    <a:pt x="6816" y="13068"/>
                    <a:pt x="6845" y="12897"/>
                  </a:cubicBezTo>
                  <a:cubicBezTo>
                    <a:pt x="6845" y="12727"/>
                    <a:pt x="6731" y="12613"/>
                    <a:pt x="6589" y="12613"/>
                  </a:cubicBezTo>
                  <a:lnTo>
                    <a:pt x="6589" y="12585"/>
                  </a:lnTo>
                  <a:cubicBezTo>
                    <a:pt x="6572" y="12582"/>
                    <a:pt x="6554" y="12580"/>
                    <a:pt x="6537" y="12580"/>
                  </a:cubicBezTo>
                  <a:close/>
                  <a:moveTo>
                    <a:pt x="3168" y="13460"/>
                  </a:moveTo>
                  <a:cubicBezTo>
                    <a:pt x="3154" y="13460"/>
                    <a:pt x="3139" y="13462"/>
                    <a:pt x="3124" y="13465"/>
                  </a:cubicBezTo>
                  <a:cubicBezTo>
                    <a:pt x="3011" y="13494"/>
                    <a:pt x="2926" y="13607"/>
                    <a:pt x="2926" y="13721"/>
                  </a:cubicBezTo>
                  <a:cubicBezTo>
                    <a:pt x="2926" y="13844"/>
                    <a:pt x="3033" y="13925"/>
                    <a:pt x="3155" y="13925"/>
                  </a:cubicBezTo>
                  <a:cubicBezTo>
                    <a:pt x="3173" y="13925"/>
                    <a:pt x="3191" y="13923"/>
                    <a:pt x="3210" y="13920"/>
                  </a:cubicBezTo>
                  <a:cubicBezTo>
                    <a:pt x="3352" y="13891"/>
                    <a:pt x="3408" y="13778"/>
                    <a:pt x="3380" y="13664"/>
                  </a:cubicBezTo>
                  <a:cubicBezTo>
                    <a:pt x="3355" y="13540"/>
                    <a:pt x="3266" y="13460"/>
                    <a:pt x="3168" y="13460"/>
                  </a:cubicBezTo>
                  <a:close/>
                  <a:moveTo>
                    <a:pt x="4658" y="14346"/>
                  </a:moveTo>
                  <a:cubicBezTo>
                    <a:pt x="4488" y="14346"/>
                    <a:pt x="4346" y="14516"/>
                    <a:pt x="4374" y="14715"/>
                  </a:cubicBezTo>
                  <a:cubicBezTo>
                    <a:pt x="4402" y="14857"/>
                    <a:pt x="4544" y="14942"/>
                    <a:pt x="4686" y="14942"/>
                  </a:cubicBezTo>
                  <a:cubicBezTo>
                    <a:pt x="4828" y="14942"/>
                    <a:pt x="4970" y="14828"/>
                    <a:pt x="4970" y="14686"/>
                  </a:cubicBezTo>
                  <a:lnTo>
                    <a:pt x="4970" y="14658"/>
                  </a:lnTo>
                  <a:cubicBezTo>
                    <a:pt x="4970" y="14488"/>
                    <a:pt x="4828" y="14346"/>
                    <a:pt x="4658" y="14346"/>
                  </a:cubicBezTo>
                  <a:close/>
                  <a:moveTo>
                    <a:pt x="7929" y="14455"/>
                  </a:moveTo>
                  <a:cubicBezTo>
                    <a:pt x="7783" y="14455"/>
                    <a:pt x="7668" y="14562"/>
                    <a:pt x="7668" y="14715"/>
                  </a:cubicBezTo>
                  <a:cubicBezTo>
                    <a:pt x="7642" y="14899"/>
                    <a:pt x="7786" y="15059"/>
                    <a:pt x="7988" y="15059"/>
                  </a:cubicBezTo>
                  <a:cubicBezTo>
                    <a:pt x="8004" y="15059"/>
                    <a:pt x="8021" y="15058"/>
                    <a:pt x="8037" y="15056"/>
                  </a:cubicBezTo>
                  <a:cubicBezTo>
                    <a:pt x="8208" y="15056"/>
                    <a:pt x="8321" y="14914"/>
                    <a:pt x="8293" y="14743"/>
                  </a:cubicBezTo>
                  <a:cubicBezTo>
                    <a:pt x="8293" y="14587"/>
                    <a:pt x="8175" y="14455"/>
                    <a:pt x="8024" y="14455"/>
                  </a:cubicBezTo>
                  <a:cubicBezTo>
                    <a:pt x="8010" y="14455"/>
                    <a:pt x="7995" y="14457"/>
                    <a:pt x="7981" y="14459"/>
                  </a:cubicBezTo>
                  <a:cubicBezTo>
                    <a:pt x="7963" y="14456"/>
                    <a:pt x="7946" y="14455"/>
                    <a:pt x="7929" y="14455"/>
                  </a:cubicBezTo>
                  <a:close/>
                  <a:moveTo>
                    <a:pt x="5766" y="15538"/>
                  </a:moveTo>
                  <a:cubicBezTo>
                    <a:pt x="5567" y="15538"/>
                    <a:pt x="5396" y="15680"/>
                    <a:pt x="5396" y="15879"/>
                  </a:cubicBezTo>
                  <a:cubicBezTo>
                    <a:pt x="5422" y="16061"/>
                    <a:pt x="5567" y="16195"/>
                    <a:pt x="5744" y="16195"/>
                  </a:cubicBezTo>
                  <a:cubicBezTo>
                    <a:pt x="5760" y="16195"/>
                    <a:pt x="5777" y="16194"/>
                    <a:pt x="5794" y="16191"/>
                  </a:cubicBezTo>
                  <a:cubicBezTo>
                    <a:pt x="5964" y="16163"/>
                    <a:pt x="6106" y="16049"/>
                    <a:pt x="6106" y="15879"/>
                  </a:cubicBezTo>
                  <a:cubicBezTo>
                    <a:pt x="6106" y="15680"/>
                    <a:pt x="5964" y="15538"/>
                    <a:pt x="5766" y="15538"/>
                  </a:cubicBezTo>
                  <a:close/>
                  <a:moveTo>
                    <a:pt x="3579" y="16106"/>
                  </a:moveTo>
                  <a:cubicBezTo>
                    <a:pt x="3352" y="16106"/>
                    <a:pt x="3181" y="16277"/>
                    <a:pt x="3153" y="16504"/>
                  </a:cubicBezTo>
                  <a:cubicBezTo>
                    <a:pt x="3210" y="16731"/>
                    <a:pt x="3437" y="16873"/>
                    <a:pt x="3664" y="16873"/>
                  </a:cubicBezTo>
                  <a:cubicBezTo>
                    <a:pt x="3721" y="16845"/>
                    <a:pt x="3806" y="16845"/>
                    <a:pt x="3863" y="16816"/>
                  </a:cubicBezTo>
                  <a:cubicBezTo>
                    <a:pt x="4005" y="16759"/>
                    <a:pt x="4090" y="16646"/>
                    <a:pt x="4090" y="16504"/>
                  </a:cubicBezTo>
                  <a:cubicBezTo>
                    <a:pt x="4062" y="16333"/>
                    <a:pt x="3948" y="16191"/>
                    <a:pt x="3778" y="16135"/>
                  </a:cubicBezTo>
                  <a:cubicBezTo>
                    <a:pt x="3721" y="16135"/>
                    <a:pt x="3636" y="16106"/>
                    <a:pt x="3579" y="16106"/>
                  </a:cubicBezTo>
                  <a:close/>
                  <a:moveTo>
                    <a:pt x="7725" y="16220"/>
                  </a:moveTo>
                  <a:cubicBezTo>
                    <a:pt x="7526" y="16220"/>
                    <a:pt x="7384" y="16390"/>
                    <a:pt x="7384" y="16561"/>
                  </a:cubicBezTo>
                  <a:cubicBezTo>
                    <a:pt x="7384" y="16759"/>
                    <a:pt x="7526" y="16930"/>
                    <a:pt x="7725" y="16930"/>
                  </a:cubicBezTo>
                  <a:cubicBezTo>
                    <a:pt x="7895" y="16930"/>
                    <a:pt x="8066" y="16788"/>
                    <a:pt x="8066" y="16589"/>
                  </a:cubicBezTo>
                  <a:cubicBezTo>
                    <a:pt x="8066" y="16390"/>
                    <a:pt x="7924" y="16220"/>
                    <a:pt x="7725" y="16220"/>
                  </a:cubicBezTo>
                  <a:close/>
                  <a:moveTo>
                    <a:pt x="6390" y="17611"/>
                  </a:moveTo>
                  <a:cubicBezTo>
                    <a:pt x="6192" y="17611"/>
                    <a:pt x="6021" y="17782"/>
                    <a:pt x="6021" y="17981"/>
                  </a:cubicBezTo>
                  <a:cubicBezTo>
                    <a:pt x="6021" y="18179"/>
                    <a:pt x="6192" y="18321"/>
                    <a:pt x="6390" y="18321"/>
                  </a:cubicBezTo>
                  <a:cubicBezTo>
                    <a:pt x="6589" y="18321"/>
                    <a:pt x="6731" y="18179"/>
                    <a:pt x="6731" y="17981"/>
                  </a:cubicBezTo>
                  <a:cubicBezTo>
                    <a:pt x="6731" y="17782"/>
                    <a:pt x="6589" y="17611"/>
                    <a:pt x="6390" y="17611"/>
                  </a:cubicBezTo>
                  <a:close/>
                  <a:moveTo>
                    <a:pt x="3948" y="18463"/>
                  </a:moveTo>
                  <a:cubicBezTo>
                    <a:pt x="3953" y="18463"/>
                    <a:pt x="3958" y="18463"/>
                    <a:pt x="3963" y="18464"/>
                  </a:cubicBezTo>
                  <a:lnTo>
                    <a:pt x="3963" y="18464"/>
                  </a:lnTo>
                  <a:cubicBezTo>
                    <a:pt x="3967" y="18463"/>
                    <a:pt x="3972" y="18463"/>
                    <a:pt x="3976" y="18463"/>
                  </a:cubicBezTo>
                  <a:close/>
                  <a:moveTo>
                    <a:pt x="1626" y="18261"/>
                  </a:moveTo>
                  <a:cubicBezTo>
                    <a:pt x="1449" y="18261"/>
                    <a:pt x="1307" y="18395"/>
                    <a:pt x="1307" y="18577"/>
                  </a:cubicBezTo>
                  <a:cubicBezTo>
                    <a:pt x="1279" y="18747"/>
                    <a:pt x="1421" y="18889"/>
                    <a:pt x="1591" y="18889"/>
                  </a:cubicBezTo>
                  <a:cubicBezTo>
                    <a:pt x="1618" y="18894"/>
                    <a:pt x="1643" y="18897"/>
                    <a:pt x="1667" y="18897"/>
                  </a:cubicBezTo>
                  <a:cubicBezTo>
                    <a:pt x="2053" y="18897"/>
                    <a:pt x="2104" y="18291"/>
                    <a:pt x="1676" y="18265"/>
                  </a:cubicBezTo>
                  <a:cubicBezTo>
                    <a:pt x="1659" y="18262"/>
                    <a:pt x="1642" y="18261"/>
                    <a:pt x="1626" y="18261"/>
                  </a:cubicBezTo>
                  <a:close/>
                  <a:moveTo>
                    <a:pt x="3963" y="18464"/>
                  </a:moveTo>
                  <a:lnTo>
                    <a:pt x="3963" y="18464"/>
                  </a:lnTo>
                  <a:cubicBezTo>
                    <a:pt x="3771" y="18471"/>
                    <a:pt x="3636" y="18638"/>
                    <a:pt x="3636" y="18833"/>
                  </a:cubicBezTo>
                  <a:cubicBezTo>
                    <a:pt x="3636" y="19003"/>
                    <a:pt x="3778" y="19117"/>
                    <a:pt x="3948" y="19145"/>
                  </a:cubicBezTo>
                  <a:cubicBezTo>
                    <a:pt x="4147" y="19117"/>
                    <a:pt x="4289" y="18975"/>
                    <a:pt x="4317" y="18776"/>
                  </a:cubicBezTo>
                  <a:cubicBezTo>
                    <a:pt x="4290" y="18610"/>
                    <a:pt x="4154" y="18471"/>
                    <a:pt x="3963" y="18464"/>
                  </a:cubicBezTo>
                  <a:close/>
                  <a:moveTo>
                    <a:pt x="9287" y="18605"/>
                  </a:moveTo>
                  <a:cubicBezTo>
                    <a:pt x="8975" y="18634"/>
                    <a:pt x="8975" y="19117"/>
                    <a:pt x="9315" y="19145"/>
                  </a:cubicBezTo>
                  <a:cubicBezTo>
                    <a:pt x="9457" y="19117"/>
                    <a:pt x="9571" y="19003"/>
                    <a:pt x="9543" y="18861"/>
                  </a:cubicBezTo>
                  <a:cubicBezTo>
                    <a:pt x="9543" y="18719"/>
                    <a:pt x="9429" y="18605"/>
                    <a:pt x="9287" y="18605"/>
                  </a:cubicBezTo>
                  <a:close/>
                  <a:moveTo>
                    <a:pt x="7534" y="19852"/>
                  </a:moveTo>
                  <a:cubicBezTo>
                    <a:pt x="7332" y="19852"/>
                    <a:pt x="7188" y="20014"/>
                    <a:pt x="7214" y="20224"/>
                  </a:cubicBezTo>
                  <a:cubicBezTo>
                    <a:pt x="7214" y="20395"/>
                    <a:pt x="7356" y="20508"/>
                    <a:pt x="7526" y="20508"/>
                  </a:cubicBezTo>
                  <a:cubicBezTo>
                    <a:pt x="7697" y="20508"/>
                    <a:pt x="7839" y="20366"/>
                    <a:pt x="7839" y="20196"/>
                  </a:cubicBezTo>
                  <a:cubicBezTo>
                    <a:pt x="7867" y="20025"/>
                    <a:pt x="7754" y="19855"/>
                    <a:pt x="7583" y="19855"/>
                  </a:cubicBezTo>
                  <a:cubicBezTo>
                    <a:pt x="7566" y="19853"/>
                    <a:pt x="7550" y="19852"/>
                    <a:pt x="7534" y="19852"/>
                  </a:cubicBezTo>
                  <a:close/>
                  <a:moveTo>
                    <a:pt x="9982" y="20505"/>
                  </a:moveTo>
                  <a:cubicBezTo>
                    <a:pt x="9802" y="20505"/>
                    <a:pt x="9656" y="20665"/>
                    <a:pt x="9656" y="20849"/>
                  </a:cubicBezTo>
                  <a:cubicBezTo>
                    <a:pt x="9681" y="21021"/>
                    <a:pt x="9812" y="21172"/>
                    <a:pt x="9976" y="21172"/>
                  </a:cubicBezTo>
                  <a:cubicBezTo>
                    <a:pt x="10002" y="21172"/>
                    <a:pt x="10027" y="21169"/>
                    <a:pt x="10054" y="21161"/>
                  </a:cubicBezTo>
                  <a:cubicBezTo>
                    <a:pt x="10224" y="21133"/>
                    <a:pt x="10338" y="20962"/>
                    <a:pt x="10338" y="20820"/>
                  </a:cubicBezTo>
                  <a:cubicBezTo>
                    <a:pt x="10309" y="20650"/>
                    <a:pt x="10167" y="20508"/>
                    <a:pt x="9997" y="20508"/>
                  </a:cubicBezTo>
                  <a:lnTo>
                    <a:pt x="10025" y="20508"/>
                  </a:lnTo>
                  <a:cubicBezTo>
                    <a:pt x="10011" y="20506"/>
                    <a:pt x="9996" y="20505"/>
                    <a:pt x="9982" y="20505"/>
                  </a:cubicBezTo>
                  <a:close/>
                  <a:moveTo>
                    <a:pt x="3343" y="20675"/>
                  </a:moveTo>
                  <a:cubicBezTo>
                    <a:pt x="3210" y="20675"/>
                    <a:pt x="3068" y="20807"/>
                    <a:pt x="3068" y="20962"/>
                  </a:cubicBezTo>
                  <a:cubicBezTo>
                    <a:pt x="3039" y="21133"/>
                    <a:pt x="3181" y="21275"/>
                    <a:pt x="3352" y="21275"/>
                  </a:cubicBezTo>
                  <a:cubicBezTo>
                    <a:pt x="3522" y="21275"/>
                    <a:pt x="3664" y="21161"/>
                    <a:pt x="3692" y="20991"/>
                  </a:cubicBezTo>
                  <a:cubicBezTo>
                    <a:pt x="3692" y="20820"/>
                    <a:pt x="3550" y="20707"/>
                    <a:pt x="3408" y="20678"/>
                  </a:cubicBezTo>
                  <a:lnTo>
                    <a:pt x="3380" y="20678"/>
                  </a:lnTo>
                  <a:cubicBezTo>
                    <a:pt x="3368" y="20676"/>
                    <a:pt x="3355" y="20675"/>
                    <a:pt x="3343" y="20675"/>
                  </a:cubicBezTo>
                  <a:close/>
                  <a:moveTo>
                    <a:pt x="5737" y="21587"/>
                  </a:moveTo>
                  <a:cubicBezTo>
                    <a:pt x="5624" y="21587"/>
                    <a:pt x="5538" y="21701"/>
                    <a:pt x="5510" y="21814"/>
                  </a:cubicBezTo>
                  <a:cubicBezTo>
                    <a:pt x="5510" y="21956"/>
                    <a:pt x="5595" y="22098"/>
                    <a:pt x="5737" y="22098"/>
                  </a:cubicBezTo>
                  <a:cubicBezTo>
                    <a:pt x="5908" y="22098"/>
                    <a:pt x="6021" y="21985"/>
                    <a:pt x="5993" y="21843"/>
                  </a:cubicBezTo>
                  <a:cubicBezTo>
                    <a:pt x="5993" y="21701"/>
                    <a:pt x="5879" y="21587"/>
                    <a:pt x="5766" y="21587"/>
                  </a:cubicBezTo>
                  <a:close/>
                  <a:moveTo>
                    <a:pt x="612" y="21556"/>
                  </a:moveTo>
                  <a:cubicBezTo>
                    <a:pt x="598" y="21556"/>
                    <a:pt x="583" y="21557"/>
                    <a:pt x="569" y="21559"/>
                  </a:cubicBezTo>
                  <a:cubicBezTo>
                    <a:pt x="171" y="21587"/>
                    <a:pt x="171" y="22155"/>
                    <a:pt x="540" y="22184"/>
                  </a:cubicBezTo>
                  <a:cubicBezTo>
                    <a:pt x="558" y="22187"/>
                    <a:pt x="575" y="22188"/>
                    <a:pt x="592" y="22188"/>
                  </a:cubicBezTo>
                  <a:cubicBezTo>
                    <a:pt x="744" y="22188"/>
                    <a:pt x="884" y="22078"/>
                    <a:pt x="909" y="21900"/>
                  </a:cubicBezTo>
                  <a:cubicBezTo>
                    <a:pt x="909" y="21716"/>
                    <a:pt x="788" y="21556"/>
                    <a:pt x="612" y="21556"/>
                  </a:cubicBezTo>
                  <a:close/>
                  <a:moveTo>
                    <a:pt x="8451" y="22265"/>
                  </a:moveTo>
                  <a:cubicBezTo>
                    <a:pt x="8436" y="22265"/>
                    <a:pt x="8421" y="22266"/>
                    <a:pt x="8407" y="22269"/>
                  </a:cubicBezTo>
                  <a:cubicBezTo>
                    <a:pt x="8208" y="22269"/>
                    <a:pt x="8037" y="22468"/>
                    <a:pt x="8066" y="22666"/>
                  </a:cubicBezTo>
                  <a:lnTo>
                    <a:pt x="8094" y="22666"/>
                  </a:lnTo>
                  <a:cubicBezTo>
                    <a:pt x="8123" y="22837"/>
                    <a:pt x="8293" y="22950"/>
                    <a:pt x="8463" y="22950"/>
                  </a:cubicBezTo>
                  <a:cubicBezTo>
                    <a:pt x="8662" y="22922"/>
                    <a:pt x="8776" y="22752"/>
                    <a:pt x="8747" y="22553"/>
                  </a:cubicBezTo>
                  <a:cubicBezTo>
                    <a:pt x="8747" y="22397"/>
                    <a:pt x="8605" y="22265"/>
                    <a:pt x="8451" y="22265"/>
                  </a:cubicBezTo>
                  <a:close/>
                  <a:moveTo>
                    <a:pt x="10645" y="22804"/>
                  </a:moveTo>
                  <a:cubicBezTo>
                    <a:pt x="10628" y="22804"/>
                    <a:pt x="10611" y="22805"/>
                    <a:pt x="10593" y="22808"/>
                  </a:cubicBezTo>
                  <a:cubicBezTo>
                    <a:pt x="10423" y="22808"/>
                    <a:pt x="10281" y="22950"/>
                    <a:pt x="10281" y="23121"/>
                  </a:cubicBezTo>
                  <a:cubicBezTo>
                    <a:pt x="10281" y="23291"/>
                    <a:pt x="10423" y="23405"/>
                    <a:pt x="10593" y="23433"/>
                  </a:cubicBezTo>
                  <a:cubicBezTo>
                    <a:pt x="10792" y="23433"/>
                    <a:pt x="10963" y="23263"/>
                    <a:pt x="10934" y="23064"/>
                  </a:cubicBezTo>
                  <a:cubicBezTo>
                    <a:pt x="10909" y="22911"/>
                    <a:pt x="10792" y="22804"/>
                    <a:pt x="10645" y="22804"/>
                  </a:cubicBezTo>
                  <a:close/>
                  <a:moveTo>
                    <a:pt x="3068" y="23064"/>
                  </a:moveTo>
                  <a:cubicBezTo>
                    <a:pt x="2897" y="23092"/>
                    <a:pt x="2755" y="23206"/>
                    <a:pt x="2755" y="23376"/>
                  </a:cubicBezTo>
                  <a:cubicBezTo>
                    <a:pt x="2755" y="23558"/>
                    <a:pt x="2898" y="23692"/>
                    <a:pt x="3074" y="23692"/>
                  </a:cubicBezTo>
                  <a:cubicBezTo>
                    <a:pt x="3091" y="23692"/>
                    <a:pt x="3107" y="23691"/>
                    <a:pt x="3124" y="23689"/>
                  </a:cubicBezTo>
                  <a:cubicBezTo>
                    <a:pt x="3295" y="23660"/>
                    <a:pt x="3408" y="23518"/>
                    <a:pt x="3408" y="23348"/>
                  </a:cubicBezTo>
                  <a:cubicBezTo>
                    <a:pt x="3380" y="23178"/>
                    <a:pt x="3238" y="23064"/>
                    <a:pt x="3068" y="23064"/>
                  </a:cubicBezTo>
                  <a:close/>
                  <a:moveTo>
                    <a:pt x="5396" y="24086"/>
                  </a:moveTo>
                  <a:cubicBezTo>
                    <a:pt x="5198" y="24115"/>
                    <a:pt x="5056" y="24257"/>
                    <a:pt x="5056" y="24456"/>
                  </a:cubicBezTo>
                  <a:cubicBezTo>
                    <a:pt x="5084" y="24654"/>
                    <a:pt x="5226" y="24796"/>
                    <a:pt x="5425" y="24796"/>
                  </a:cubicBezTo>
                  <a:cubicBezTo>
                    <a:pt x="5624" y="24768"/>
                    <a:pt x="5766" y="24626"/>
                    <a:pt x="5766" y="24427"/>
                  </a:cubicBezTo>
                  <a:cubicBezTo>
                    <a:pt x="5766" y="24228"/>
                    <a:pt x="5595" y="24086"/>
                    <a:pt x="5396" y="24086"/>
                  </a:cubicBezTo>
                  <a:close/>
                  <a:moveTo>
                    <a:pt x="341" y="24512"/>
                  </a:moveTo>
                  <a:cubicBezTo>
                    <a:pt x="171" y="24512"/>
                    <a:pt x="29" y="24654"/>
                    <a:pt x="29" y="24825"/>
                  </a:cubicBezTo>
                  <a:cubicBezTo>
                    <a:pt x="1" y="24967"/>
                    <a:pt x="114" y="25109"/>
                    <a:pt x="256" y="25109"/>
                  </a:cubicBezTo>
                  <a:cubicBezTo>
                    <a:pt x="286" y="25119"/>
                    <a:pt x="317" y="25123"/>
                    <a:pt x="346" y="25123"/>
                  </a:cubicBezTo>
                  <a:cubicBezTo>
                    <a:pt x="482" y="25123"/>
                    <a:pt x="602" y="25022"/>
                    <a:pt x="625" y="24882"/>
                  </a:cubicBezTo>
                  <a:cubicBezTo>
                    <a:pt x="625" y="24711"/>
                    <a:pt x="512" y="24541"/>
                    <a:pt x="341" y="24541"/>
                  </a:cubicBezTo>
                  <a:lnTo>
                    <a:pt x="341" y="24512"/>
                  </a:lnTo>
                  <a:close/>
                  <a:moveTo>
                    <a:pt x="10849" y="25137"/>
                  </a:moveTo>
                  <a:cubicBezTo>
                    <a:pt x="10679" y="25137"/>
                    <a:pt x="10565" y="25279"/>
                    <a:pt x="10593" y="25450"/>
                  </a:cubicBezTo>
                  <a:cubicBezTo>
                    <a:pt x="10593" y="25577"/>
                    <a:pt x="10707" y="25681"/>
                    <a:pt x="10833" y="25681"/>
                  </a:cubicBezTo>
                  <a:cubicBezTo>
                    <a:pt x="10848" y="25681"/>
                    <a:pt x="10863" y="25680"/>
                    <a:pt x="10877" y="25677"/>
                  </a:cubicBezTo>
                  <a:cubicBezTo>
                    <a:pt x="11019" y="25677"/>
                    <a:pt x="11133" y="25535"/>
                    <a:pt x="11133" y="25393"/>
                  </a:cubicBezTo>
                  <a:cubicBezTo>
                    <a:pt x="11105" y="25251"/>
                    <a:pt x="11019" y="25166"/>
                    <a:pt x="10877" y="25137"/>
                  </a:cubicBezTo>
                  <a:close/>
                  <a:moveTo>
                    <a:pt x="8393" y="25073"/>
                  </a:moveTo>
                  <a:cubicBezTo>
                    <a:pt x="8012" y="25073"/>
                    <a:pt x="7980" y="25706"/>
                    <a:pt x="8408" y="25706"/>
                  </a:cubicBezTo>
                  <a:cubicBezTo>
                    <a:pt x="8417" y="25706"/>
                    <a:pt x="8426" y="25706"/>
                    <a:pt x="8435" y="25705"/>
                  </a:cubicBezTo>
                  <a:cubicBezTo>
                    <a:pt x="8605" y="25705"/>
                    <a:pt x="8747" y="25563"/>
                    <a:pt x="8747" y="25393"/>
                  </a:cubicBezTo>
                  <a:cubicBezTo>
                    <a:pt x="8747" y="25222"/>
                    <a:pt x="8634" y="25080"/>
                    <a:pt x="8463" y="25080"/>
                  </a:cubicBezTo>
                  <a:cubicBezTo>
                    <a:pt x="8439" y="25076"/>
                    <a:pt x="8415" y="25073"/>
                    <a:pt x="8393" y="25073"/>
                  </a:cubicBezTo>
                  <a:close/>
                  <a:moveTo>
                    <a:pt x="2355" y="25673"/>
                  </a:moveTo>
                  <a:cubicBezTo>
                    <a:pt x="2164" y="25673"/>
                    <a:pt x="1974" y="25801"/>
                    <a:pt x="1989" y="26046"/>
                  </a:cubicBezTo>
                  <a:cubicBezTo>
                    <a:pt x="2017" y="26245"/>
                    <a:pt x="2159" y="26387"/>
                    <a:pt x="2358" y="26387"/>
                  </a:cubicBezTo>
                  <a:cubicBezTo>
                    <a:pt x="2556" y="26358"/>
                    <a:pt x="2698" y="26216"/>
                    <a:pt x="2727" y="26046"/>
                  </a:cubicBezTo>
                  <a:cubicBezTo>
                    <a:pt x="2727" y="25794"/>
                    <a:pt x="2541" y="25673"/>
                    <a:pt x="2355" y="25673"/>
                  </a:cubicBezTo>
                  <a:close/>
                  <a:moveTo>
                    <a:pt x="4516" y="27097"/>
                  </a:moveTo>
                  <a:cubicBezTo>
                    <a:pt x="4346" y="27125"/>
                    <a:pt x="4232" y="27267"/>
                    <a:pt x="4232" y="27437"/>
                  </a:cubicBezTo>
                  <a:cubicBezTo>
                    <a:pt x="4260" y="27608"/>
                    <a:pt x="4374" y="27721"/>
                    <a:pt x="4544" y="27750"/>
                  </a:cubicBezTo>
                  <a:cubicBezTo>
                    <a:pt x="4715" y="27750"/>
                    <a:pt x="4857" y="27636"/>
                    <a:pt x="4857" y="27466"/>
                  </a:cubicBezTo>
                  <a:cubicBezTo>
                    <a:pt x="4857" y="27267"/>
                    <a:pt x="4715" y="27097"/>
                    <a:pt x="4516" y="27097"/>
                  </a:cubicBezTo>
                  <a:close/>
                  <a:moveTo>
                    <a:pt x="7264" y="27235"/>
                  </a:moveTo>
                  <a:cubicBezTo>
                    <a:pt x="7248" y="27235"/>
                    <a:pt x="7231" y="27236"/>
                    <a:pt x="7214" y="27239"/>
                  </a:cubicBezTo>
                  <a:cubicBezTo>
                    <a:pt x="7015" y="27239"/>
                    <a:pt x="6873" y="27381"/>
                    <a:pt x="6845" y="27579"/>
                  </a:cubicBezTo>
                  <a:cubicBezTo>
                    <a:pt x="6873" y="27778"/>
                    <a:pt x="7044" y="27920"/>
                    <a:pt x="7242" y="27949"/>
                  </a:cubicBezTo>
                  <a:cubicBezTo>
                    <a:pt x="7441" y="27920"/>
                    <a:pt x="7583" y="27750"/>
                    <a:pt x="7583" y="27551"/>
                  </a:cubicBezTo>
                  <a:cubicBezTo>
                    <a:pt x="7557" y="27369"/>
                    <a:pt x="7436" y="27235"/>
                    <a:pt x="7264" y="27235"/>
                  </a:cubicBezTo>
                  <a:close/>
                  <a:moveTo>
                    <a:pt x="10934" y="27523"/>
                  </a:moveTo>
                  <a:cubicBezTo>
                    <a:pt x="10764" y="27551"/>
                    <a:pt x="10622" y="27693"/>
                    <a:pt x="10650" y="27892"/>
                  </a:cubicBezTo>
                  <a:cubicBezTo>
                    <a:pt x="10650" y="28062"/>
                    <a:pt x="10821" y="28176"/>
                    <a:pt x="10991" y="28176"/>
                  </a:cubicBezTo>
                  <a:cubicBezTo>
                    <a:pt x="11161" y="28147"/>
                    <a:pt x="11303" y="28005"/>
                    <a:pt x="11275" y="27807"/>
                  </a:cubicBezTo>
                  <a:cubicBezTo>
                    <a:pt x="11247" y="27636"/>
                    <a:pt x="11105" y="27523"/>
                    <a:pt x="10934" y="27523"/>
                  </a:cubicBezTo>
                  <a:close/>
                  <a:moveTo>
                    <a:pt x="9003" y="28715"/>
                  </a:moveTo>
                  <a:cubicBezTo>
                    <a:pt x="9004" y="28716"/>
                    <a:pt x="9006" y="28716"/>
                    <a:pt x="9007" y="28716"/>
                  </a:cubicBezTo>
                  <a:lnTo>
                    <a:pt x="9007" y="28716"/>
                  </a:lnTo>
                  <a:cubicBezTo>
                    <a:pt x="9015" y="28716"/>
                    <a:pt x="9023" y="28715"/>
                    <a:pt x="9031" y="28715"/>
                  </a:cubicBezTo>
                  <a:close/>
                  <a:moveTo>
                    <a:pt x="467" y="28108"/>
                  </a:moveTo>
                  <a:cubicBezTo>
                    <a:pt x="444" y="28108"/>
                    <a:pt x="421" y="28111"/>
                    <a:pt x="398" y="28119"/>
                  </a:cubicBezTo>
                  <a:cubicBezTo>
                    <a:pt x="228" y="28147"/>
                    <a:pt x="114" y="28289"/>
                    <a:pt x="114" y="28460"/>
                  </a:cubicBezTo>
                  <a:cubicBezTo>
                    <a:pt x="143" y="28630"/>
                    <a:pt x="256" y="28744"/>
                    <a:pt x="427" y="28772"/>
                  </a:cubicBezTo>
                  <a:cubicBezTo>
                    <a:pt x="625" y="28772"/>
                    <a:pt x="767" y="28630"/>
                    <a:pt x="767" y="28431"/>
                  </a:cubicBezTo>
                  <a:cubicBezTo>
                    <a:pt x="767" y="28259"/>
                    <a:pt x="618" y="28108"/>
                    <a:pt x="467" y="28108"/>
                  </a:cubicBezTo>
                  <a:close/>
                  <a:moveTo>
                    <a:pt x="2443" y="28801"/>
                  </a:moveTo>
                  <a:cubicBezTo>
                    <a:pt x="2301" y="28801"/>
                    <a:pt x="2159" y="28886"/>
                    <a:pt x="2159" y="29056"/>
                  </a:cubicBezTo>
                  <a:cubicBezTo>
                    <a:pt x="2111" y="29264"/>
                    <a:pt x="2270" y="29391"/>
                    <a:pt x="2434" y="29391"/>
                  </a:cubicBezTo>
                  <a:cubicBezTo>
                    <a:pt x="2561" y="29391"/>
                    <a:pt x="2690" y="29315"/>
                    <a:pt x="2727" y="29141"/>
                  </a:cubicBezTo>
                  <a:lnTo>
                    <a:pt x="2727" y="29170"/>
                  </a:lnTo>
                  <a:cubicBezTo>
                    <a:pt x="2755" y="28971"/>
                    <a:pt x="2613" y="28801"/>
                    <a:pt x="2443" y="28801"/>
                  </a:cubicBezTo>
                  <a:close/>
                  <a:moveTo>
                    <a:pt x="9007" y="28716"/>
                  </a:moveTo>
                  <a:cubicBezTo>
                    <a:pt x="8790" y="28728"/>
                    <a:pt x="8604" y="28894"/>
                    <a:pt x="8577" y="29113"/>
                  </a:cubicBezTo>
                  <a:cubicBezTo>
                    <a:pt x="8605" y="29312"/>
                    <a:pt x="8747" y="29454"/>
                    <a:pt x="8946" y="29482"/>
                  </a:cubicBezTo>
                  <a:cubicBezTo>
                    <a:pt x="9145" y="29482"/>
                    <a:pt x="9344" y="29312"/>
                    <a:pt x="9372" y="29113"/>
                  </a:cubicBezTo>
                  <a:cubicBezTo>
                    <a:pt x="9372" y="28916"/>
                    <a:pt x="9204" y="28746"/>
                    <a:pt x="9007" y="28716"/>
                  </a:cubicBezTo>
                  <a:close/>
                  <a:moveTo>
                    <a:pt x="5296" y="29536"/>
                  </a:moveTo>
                  <a:cubicBezTo>
                    <a:pt x="5113" y="29536"/>
                    <a:pt x="4942" y="29698"/>
                    <a:pt x="4942" y="29908"/>
                  </a:cubicBezTo>
                  <a:cubicBezTo>
                    <a:pt x="4942" y="30107"/>
                    <a:pt x="5112" y="30277"/>
                    <a:pt x="5311" y="30277"/>
                  </a:cubicBezTo>
                  <a:cubicBezTo>
                    <a:pt x="5320" y="30278"/>
                    <a:pt x="5329" y="30278"/>
                    <a:pt x="5338" y="30278"/>
                  </a:cubicBezTo>
                  <a:cubicBezTo>
                    <a:pt x="5796" y="30278"/>
                    <a:pt x="5841" y="29567"/>
                    <a:pt x="5340" y="29539"/>
                  </a:cubicBezTo>
                  <a:cubicBezTo>
                    <a:pt x="5325" y="29537"/>
                    <a:pt x="5310" y="29536"/>
                    <a:pt x="5296" y="29536"/>
                  </a:cubicBezTo>
                  <a:close/>
                  <a:moveTo>
                    <a:pt x="11076" y="30050"/>
                  </a:moveTo>
                  <a:cubicBezTo>
                    <a:pt x="10906" y="30050"/>
                    <a:pt x="10764" y="30164"/>
                    <a:pt x="10764" y="30334"/>
                  </a:cubicBezTo>
                  <a:cubicBezTo>
                    <a:pt x="10735" y="30505"/>
                    <a:pt x="10877" y="30646"/>
                    <a:pt x="11048" y="30675"/>
                  </a:cubicBezTo>
                  <a:cubicBezTo>
                    <a:pt x="11218" y="30675"/>
                    <a:pt x="11360" y="30533"/>
                    <a:pt x="11360" y="30363"/>
                  </a:cubicBezTo>
                  <a:cubicBezTo>
                    <a:pt x="11389" y="30221"/>
                    <a:pt x="11247" y="30079"/>
                    <a:pt x="11076" y="30050"/>
                  </a:cubicBezTo>
                  <a:close/>
                  <a:moveTo>
                    <a:pt x="1392" y="30760"/>
                  </a:moveTo>
                  <a:cubicBezTo>
                    <a:pt x="1193" y="30760"/>
                    <a:pt x="995" y="30902"/>
                    <a:pt x="995" y="31101"/>
                  </a:cubicBezTo>
                  <a:cubicBezTo>
                    <a:pt x="995" y="31300"/>
                    <a:pt x="1137" y="31470"/>
                    <a:pt x="1335" y="31470"/>
                  </a:cubicBezTo>
                  <a:cubicBezTo>
                    <a:pt x="1534" y="31442"/>
                    <a:pt x="1676" y="31300"/>
                    <a:pt x="1705" y="31101"/>
                  </a:cubicBezTo>
                  <a:cubicBezTo>
                    <a:pt x="1676" y="30930"/>
                    <a:pt x="1563" y="30788"/>
                    <a:pt x="1392" y="30760"/>
                  </a:cubicBezTo>
                  <a:close/>
                  <a:moveTo>
                    <a:pt x="7513" y="30871"/>
                  </a:moveTo>
                  <a:cubicBezTo>
                    <a:pt x="7499" y="30871"/>
                    <a:pt x="7484" y="30872"/>
                    <a:pt x="7470" y="30874"/>
                  </a:cubicBezTo>
                  <a:cubicBezTo>
                    <a:pt x="7299" y="30902"/>
                    <a:pt x="7186" y="31044"/>
                    <a:pt x="7186" y="31243"/>
                  </a:cubicBezTo>
                  <a:cubicBezTo>
                    <a:pt x="7213" y="31424"/>
                    <a:pt x="7364" y="31516"/>
                    <a:pt x="7514" y="31516"/>
                  </a:cubicBezTo>
                  <a:cubicBezTo>
                    <a:pt x="7670" y="31516"/>
                    <a:pt x="7824" y="31417"/>
                    <a:pt x="7839" y="31214"/>
                  </a:cubicBezTo>
                  <a:cubicBezTo>
                    <a:pt x="7839" y="31030"/>
                    <a:pt x="7693" y="30871"/>
                    <a:pt x="7513" y="30871"/>
                  </a:cubicBezTo>
                  <a:close/>
                  <a:moveTo>
                    <a:pt x="3607" y="31243"/>
                  </a:moveTo>
                  <a:cubicBezTo>
                    <a:pt x="3408" y="31243"/>
                    <a:pt x="3238" y="31442"/>
                    <a:pt x="3266" y="31640"/>
                  </a:cubicBezTo>
                  <a:cubicBezTo>
                    <a:pt x="3295" y="31811"/>
                    <a:pt x="3437" y="31924"/>
                    <a:pt x="3607" y="31953"/>
                  </a:cubicBezTo>
                  <a:cubicBezTo>
                    <a:pt x="3806" y="31953"/>
                    <a:pt x="3948" y="31782"/>
                    <a:pt x="3948" y="31584"/>
                  </a:cubicBezTo>
                  <a:cubicBezTo>
                    <a:pt x="3948" y="31385"/>
                    <a:pt x="3806" y="31243"/>
                    <a:pt x="3607" y="31243"/>
                  </a:cubicBezTo>
                  <a:close/>
                  <a:moveTo>
                    <a:pt x="9259" y="31640"/>
                  </a:moveTo>
                  <a:cubicBezTo>
                    <a:pt x="9060" y="31669"/>
                    <a:pt x="8918" y="31839"/>
                    <a:pt x="8946" y="32038"/>
                  </a:cubicBezTo>
                  <a:cubicBezTo>
                    <a:pt x="8918" y="32237"/>
                    <a:pt x="9088" y="32407"/>
                    <a:pt x="9287" y="32407"/>
                  </a:cubicBezTo>
                  <a:cubicBezTo>
                    <a:pt x="9486" y="32407"/>
                    <a:pt x="9656" y="32237"/>
                    <a:pt x="9656" y="32038"/>
                  </a:cubicBezTo>
                  <a:cubicBezTo>
                    <a:pt x="9656" y="31811"/>
                    <a:pt x="9486" y="31640"/>
                    <a:pt x="9259" y="31640"/>
                  </a:cubicBezTo>
                  <a:close/>
                  <a:moveTo>
                    <a:pt x="6078" y="32691"/>
                  </a:moveTo>
                  <a:cubicBezTo>
                    <a:pt x="5879" y="32720"/>
                    <a:pt x="5737" y="32833"/>
                    <a:pt x="5709" y="33004"/>
                  </a:cubicBezTo>
                  <a:cubicBezTo>
                    <a:pt x="5680" y="33174"/>
                    <a:pt x="5822" y="33344"/>
                    <a:pt x="6021" y="33373"/>
                  </a:cubicBezTo>
                  <a:cubicBezTo>
                    <a:pt x="6038" y="33375"/>
                    <a:pt x="6055" y="33376"/>
                    <a:pt x="6072" y="33376"/>
                  </a:cubicBezTo>
                  <a:cubicBezTo>
                    <a:pt x="6248" y="33376"/>
                    <a:pt x="6393" y="33242"/>
                    <a:pt x="6419" y="33060"/>
                  </a:cubicBezTo>
                  <a:cubicBezTo>
                    <a:pt x="6419" y="32862"/>
                    <a:pt x="6248" y="32691"/>
                    <a:pt x="6078" y="32691"/>
                  </a:cubicBezTo>
                  <a:close/>
                  <a:moveTo>
                    <a:pt x="11275" y="32833"/>
                  </a:moveTo>
                  <a:cubicBezTo>
                    <a:pt x="11105" y="32890"/>
                    <a:pt x="10991" y="33032"/>
                    <a:pt x="10991" y="33202"/>
                  </a:cubicBezTo>
                  <a:cubicBezTo>
                    <a:pt x="10991" y="33373"/>
                    <a:pt x="11105" y="33515"/>
                    <a:pt x="11275" y="33515"/>
                  </a:cubicBezTo>
                  <a:cubicBezTo>
                    <a:pt x="11290" y="33517"/>
                    <a:pt x="11304" y="33518"/>
                    <a:pt x="11318" y="33518"/>
                  </a:cubicBezTo>
                  <a:cubicBezTo>
                    <a:pt x="11469" y="33518"/>
                    <a:pt x="11590" y="33386"/>
                    <a:pt x="11616" y="33231"/>
                  </a:cubicBezTo>
                  <a:cubicBezTo>
                    <a:pt x="11616" y="33032"/>
                    <a:pt x="11474" y="32862"/>
                    <a:pt x="11275" y="32833"/>
                  </a:cubicBezTo>
                  <a:close/>
                  <a:moveTo>
                    <a:pt x="2698" y="33259"/>
                  </a:moveTo>
                  <a:cubicBezTo>
                    <a:pt x="2528" y="33316"/>
                    <a:pt x="2415" y="33486"/>
                    <a:pt x="2443" y="33685"/>
                  </a:cubicBezTo>
                  <a:cubicBezTo>
                    <a:pt x="2468" y="33864"/>
                    <a:pt x="2631" y="33973"/>
                    <a:pt x="2788" y="33973"/>
                  </a:cubicBezTo>
                  <a:cubicBezTo>
                    <a:pt x="2805" y="33973"/>
                    <a:pt x="2823" y="33972"/>
                    <a:pt x="2840" y="33969"/>
                  </a:cubicBezTo>
                  <a:cubicBezTo>
                    <a:pt x="3011" y="33941"/>
                    <a:pt x="3124" y="33799"/>
                    <a:pt x="3124" y="33628"/>
                  </a:cubicBezTo>
                  <a:cubicBezTo>
                    <a:pt x="3096" y="33430"/>
                    <a:pt x="2926" y="33259"/>
                    <a:pt x="2698" y="332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4954475" y="1134375"/>
              <a:ext cx="693650" cy="1075625"/>
            </a:xfrm>
            <a:custGeom>
              <a:avLst/>
              <a:gdLst/>
              <a:ahLst/>
              <a:cxnLst/>
              <a:rect l="l" t="t" r="r" b="b"/>
              <a:pathLst>
                <a:path w="27746" h="43025" extrusionOk="0">
                  <a:moveTo>
                    <a:pt x="21697" y="0"/>
                  </a:moveTo>
                  <a:cubicBezTo>
                    <a:pt x="21498" y="0"/>
                    <a:pt x="21328" y="142"/>
                    <a:pt x="21356" y="370"/>
                  </a:cubicBezTo>
                  <a:cubicBezTo>
                    <a:pt x="21356" y="483"/>
                    <a:pt x="21470" y="568"/>
                    <a:pt x="21583" y="568"/>
                  </a:cubicBezTo>
                  <a:cubicBezTo>
                    <a:pt x="21810" y="568"/>
                    <a:pt x="21981" y="398"/>
                    <a:pt x="21981" y="256"/>
                  </a:cubicBezTo>
                  <a:cubicBezTo>
                    <a:pt x="21952" y="114"/>
                    <a:pt x="21839" y="0"/>
                    <a:pt x="21697" y="0"/>
                  </a:cubicBezTo>
                  <a:close/>
                  <a:moveTo>
                    <a:pt x="23459" y="624"/>
                  </a:moveTo>
                  <a:cubicBezTo>
                    <a:pt x="23197" y="624"/>
                    <a:pt x="23127" y="1025"/>
                    <a:pt x="23429" y="1080"/>
                  </a:cubicBezTo>
                  <a:cubicBezTo>
                    <a:pt x="23444" y="1083"/>
                    <a:pt x="23459" y="1084"/>
                    <a:pt x="23473" y="1084"/>
                  </a:cubicBezTo>
                  <a:cubicBezTo>
                    <a:pt x="23594" y="1084"/>
                    <a:pt x="23688" y="982"/>
                    <a:pt x="23713" y="881"/>
                  </a:cubicBezTo>
                  <a:cubicBezTo>
                    <a:pt x="23713" y="739"/>
                    <a:pt x="23628" y="625"/>
                    <a:pt x="23486" y="625"/>
                  </a:cubicBezTo>
                  <a:cubicBezTo>
                    <a:pt x="23477" y="624"/>
                    <a:pt x="23468" y="624"/>
                    <a:pt x="23459" y="624"/>
                  </a:cubicBezTo>
                  <a:close/>
                  <a:moveTo>
                    <a:pt x="20575" y="480"/>
                  </a:moveTo>
                  <a:cubicBezTo>
                    <a:pt x="20420" y="480"/>
                    <a:pt x="20277" y="618"/>
                    <a:pt x="20277" y="852"/>
                  </a:cubicBezTo>
                  <a:cubicBezTo>
                    <a:pt x="20277" y="966"/>
                    <a:pt x="20277" y="1080"/>
                    <a:pt x="20447" y="1108"/>
                  </a:cubicBezTo>
                  <a:cubicBezTo>
                    <a:pt x="20462" y="1111"/>
                    <a:pt x="20477" y="1112"/>
                    <a:pt x="20492" y="1112"/>
                  </a:cubicBezTo>
                  <a:cubicBezTo>
                    <a:pt x="20627" y="1112"/>
                    <a:pt x="20788" y="1000"/>
                    <a:pt x="20788" y="796"/>
                  </a:cubicBezTo>
                  <a:cubicBezTo>
                    <a:pt x="20816" y="654"/>
                    <a:pt x="20731" y="540"/>
                    <a:pt x="20618" y="483"/>
                  </a:cubicBezTo>
                  <a:cubicBezTo>
                    <a:pt x="20603" y="481"/>
                    <a:pt x="20589" y="480"/>
                    <a:pt x="20575" y="480"/>
                  </a:cubicBezTo>
                  <a:close/>
                  <a:moveTo>
                    <a:pt x="24281" y="1676"/>
                  </a:moveTo>
                  <a:cubicBezTo>
                    <a:pt x="24111" y="1676"/>
                    <a:pt x="23969" y="1790"/>
                    <a:pt x="23969" y="1960"/>
                  </a:cubicBezTo>
                  <a:cubicBezTo>
                    <a:pt x="23969" y="2102"/>
                    <a:pt x="24111" y="2216"/>
                    <a:pt x="24253" y="2216"/>
                  </a:cubicBezTo>
                  <a:cubicBezTo>
                    <a:pt x="24272" y="2220"/>
                    <a:pt x="24291" y="2223"/>
                    <a:pt x="24311" y="2223"/>
                  </a:cubicBezTo>
                  <a:cubicBezTo>
                    <a:pt x="24411" y="2223"/>
                    <a:pt x="24518" y="2163"/>
                    <a:pt x="24565" y="2045"/>
                  </a:cubicBezTo>
                  <a:cubicBezTo>
                    <a:pt x="24565" y="1875"/>
                    <a:pt x="24452" y="1704"/>
                    <a:pt x="24281" y="1676"/>
                  </a:cubicBezTo>
                  <a:close/>
                  <a:moveTo>
                    <a:pt x="22748" y="1875"/>
                  </a:moveTo>
                  <a:cubicBezTo>
                    <a:pt x="22606" y="1875"/>
                    <a:pt x="22520" y="2017"/>
                    <a:pt x="22520" y="2159"/>
                  </a:cubicBezTo>
                  <a:cubicBezTo>
                    <a:pt x="22520" y="2272"/>
                    <a:pt x="22634" y="2358"/>
                    <a:pt x="22748" y="2358"/>
                  </a:cubicBezTo>
                  <a:cubicBezTo>
                    <a:pt x="22762" y="2360"/>
                    <a:pt x="22777" y="2362"/>
                    <a:pt x="22792" y="2362"/>
                  </a:cubicBezTo>
                  <a:cubicBezTo>
                    <a:pt x="22918" y="2362"/>
                    <a:pt x="23032" y="2258"/>
                    <a:pt x="23032" y="2130"/>
                  </a:cubicBezTo>
                  <a:cubicBezTo>
                    <a:pt x="23003" y="1988"/>
                    <a:pt x="22890" y="1875"/>
                    <a:pt x="22748" y="1875"/>
                  </a:cubicBezTo>
                  <a:close/>
                  <a:moveTo>
                    <a:pt x="2200" y="1843"/>
                  </a:moveTo>
                  <a:cubicBezTo>
                    <a:pt x="2020" y="1843"/>
                    <a:pt x="1872" y="2003"/>
                    <a:pt x="1846" y="2187"/>
                  </a:cubicBezTo>
                  <a:cubicBezTo>
                    <a:pt x="1874" y="2329"/>
                    <a:pt x="1988" y="2471"/>
                    <a:pt x="2158" y="2500"/>
                  </a:cubicBezTo>
                  <a:cubicBezTo>
                    <a:pt x="2357" y="2471"/>
                    <a:pt x="2499" y="2329"/>
                    <a:pt x="2556" y="2130"/>
                  </a:cubicBezTo>
                  <a:cubicBezTo>
                    <a:pt x="2584" y="2017"/>
                    <a:pt x="2414" y="1846"/>
                    <a:pt x="2244" y="1846"/>
                  </a:cubicBezTo>
                  <a:cubicBezTo>
                    <a:pt x="2229" y="1844"/>
                    <a:pt x="2214" y="1843"/>
                    <a:pt x="2200" y="1843"/>
                  </a:cubicBezTo>
                  <a:close/>
                  <a:moveTo>
                    <a:pt x="10536" y="2130"/>
                  </a:moveTo>
                  <a:cubicBezTo>
                    <a:pt x="10366" y="2130"/>
                    <a:pt x="10224" y="2244"/>
                    <a:pt x="10195" y="2414"/>
                  </a:cubicBezTo>
                  <a:cubicBezTo>
                    <a:pt x="10195" y="2556"/>
                    <a:pt x="10309" y="2698"/>
                    <a:pt x="10451" y="2698"/>
                  </a:cubicBezTo>
                  <a:cubicBezTo>
                    <a:pt x="10650" y="2698"/>
                    <a:pt x="10820" y="2556"/>
                    <a:pt x="10820" y="2386"/>
                  </a:cubicBezTo>
                  <a:cubicBezTo>
                    <a:pt x="10820" y="2244"/>
                    <a:pt x="10678" y="2130"/>
                    <a:pt x="10536" y="2130"/>
                  </a:cubicBezTo>
                  <a:close/>
                  <a:moveTo>
                    <a:pt x="19667" y="2382"/>
                  </a:moveTo>
                  <a:cubicBezTo>
                    <a:pt x="19653" y="2382"/>
                    <a:pt x="19638" y="2383"/>
                    <a:pt x="19624" y="2386"/>
                  </a:cubicBezTo>
                  <a:cubicBezTo>
                    <a:pt x="19482" y="2443"/>
                    <a:pt x="19368" y="2613"/>
                    <a:pt x="19397" y="2784"/>
                  </a:cubicBezTo>
                  <a:cubicBezTo>
                    <a:pt x="19397" y="2925"/>
                    <a:pt x="19539" y="3011"/>
                    <a:pt x="19681" y="3011"/>
                  </a:cubicBezTo>
                  <a:cubicBezTo>
                    <a:pt x="19823" y="3011"/>
                    <a:pt x="19908" y="2840"/>
                    <a:pt x="19908" y="2642"/>
                  </a:cubicBezTo>
                  <a:cubicBezTo>
                    <a:pt x="19882" y="2489"/>
                    <a:pt x="19788" y="2382"/>
                    <a:pt x="19667" y="2382"/>
                  </a:cubicBezTo>
                  <a:close/>
                  <a:moveTo>
                    <a:pt x="12609" y="2613"/>
                  </a:moveTo>
                  <a:cubicBezTo>
                    <a:pt x="12467" y="2613"/>
                    <a:pt x="12325" y="2727"/>
                    <a:pt x="12354" y="2897"/>
                  </a:cubicBezTo>
                  <a:cubicBezTo>
                    <a:pt x="12378" y="3021"/>
                    <a:pt x="12468" y="3101"/>
                    <a:pt x="12603" y="3101"/>
                  </a:cubicBezTo>
                  <a:cubicBezTo>
                    <a:pt x="12623" y="3101"/>
                    <a:pt x="12644" y="3100"/>
                    <a:pt x="12666" y="3096"/>
                  </a:cubicBezTo>
                  <a:cubicBezTo>
                    <a:pt x="12780" y="3096"/>
                    <a:pt x="12865" y="3011"/>
                    <a:pt x="12865" y="2897"/>
                  </a:cubicBezTo>
                  <a:lnTo>
                    <a:pt x="12865" y="2869"/>
                  </a:lnTo>
                  <a:cubicBezTo>
                    <a:pt x="12865" y="2727"/>
                    <a:pt x="12751" y="2613"/>
                    <a:pt x="12609" y="2613"/>
                  </a:cubicBezTo>
                  <a:close/>
                  <a:moveTo>
                    <a:pt x="3891" y="2698"/>
                  </a:moveTo>
                  <a:cubicBezTo>
                    <a:pt x="3720" y="2727"/>
                    <a:pt x="3607" y="2869"/>
                    <a:pt x="3607" y="3039"/>
                  </a:cubicBezTo>
                  <a:cubicBezTo>
                    <a:pt x="3635" y="3209"/>
                    <a:pt x="3777" y="3323"/>
                    <a:pt x="3948" y="3351"/>
                  </a:cubicBezTo>
                  <a:cubicBezTo>
                    <a:pt x="4118" y="3295"/>
                    <a:pt x="4232" y="3153"/>
                    <a:pt x="4232" y="2982"/>
                  </a:cubicBezTo>
                  <a:cubicBezTo>
                    <a:pt x="4203" y="2812"/>
                    <a:pt x="4061" y="2698"/>
                    <a:pt x="3891" y="2698"/>
                  </a:cubicBezTo>
                  <a:close/>
                  <a:moveTo>
                    <a:pt x="24991" y="3437"/>
                  </a:moveTo>
                  <a:cubicBezTo>
                    <a:pt x="24996" y="3437"/>
                    <a:pt x="25001" y="3437"/>
                    <a:pt x="25005" y="3437"/>
                  </a:cubicBezTo>
                  <a:lnTo>
                    <a:pt x="25005" y="3437"/>
                  </a:lnTo>
                  <a:cubicBezTo>
                    <a:pt x="25010" y="3437"/>
                    <a:pt x="25015" y="3437"/>
                    <a:pt x="25020" y="3437"/>
                  </a:cubicBezTo>
                  <a:close/>
                  <a:moveTo>
                    <a:pt x="8889" y="3096"/>
                  </a:moveTo>
                  <a:cubicBezTo>
                    <a:pt x="8747" y="3124"/>
                    <a:pt x="8662" y="3266"/>
                    <a:pt x="8690" y="3408"/>
                  </a:cubicBezTo>
                  <a:cubicBezTo>
                    <a:pt x="8690" y="3550"/>
                    <a:pt x="8804" y="3664"/>
                    <a:pt x="8946" y="3664"/>
                  </a:cubicBezTo>
                  <a:cubicBezTo>
                    <a:pt x="9145" y="3664"/>
                    <a:pt x="9287" y="3493"/>
                    <a:pt x="9258" y="3295"/>
                  </a:cubicBezTo>
                  <a:cubicBezTo>
                    <a:pt x="9258" y="3153"/>
                    <a:pt x="9173" y="3096"/>
                    <a:pt x="8889" y="3096"/>
                  </a:cubicBezTo>
                  <a:close/>
                  <a:moveTo>
                    <a:pt x="962" y="3000"/>
                  </a:moveTo>
                  <a:cubicBezTo>
                    <a:pt x="872" y="3000"/>
                    <a:pt x="781" y="3032"/>
                    <a:pt x="738" y="3096"/>
                  </a:cubicBezTo>
                  <a:cubicBezTo>
                    <a:pt x="568" y="3209"/>
                    <a:pt x="511" y="3437"/>
                    <a:pt x="653" y="3579"/>
                  </a:cubicBezTo>
                  <a:cubicBezTo>
                    <a:pt x="717" y="3643"/>
                    <a:pt x="797" y="3675"/>
                    <a:pt x="881" y="3675"/>
                  </a:cubicBezTo>
                  <a:cubicBezTo>
                    <a:pt x="909" y="3675"/>
                    <a:pt x="937" y="3671"/>
                    <a:pt x="966" y="3664"/>
                  </a:cubicBezTo>
                  <a:cubicBezTo>
                    <a:pt x="1136" y="3607"/>
                    <a:pt x="1221" y="3465"/>
                    <a:pt x="1221" y="3295"/>
                  </a:cubicBezTo>
                  <a:cubicBezTo>
                    <a:pt x="1221" y="3181"/>
                    <a:pt x="1136" y="3067"/>
                    <a:pt x="1051" y="3011"/>
                  </a:cubicBezTo>
                  <a:cubicBezTo>
                    <a:pt x="1022" y="3004"/>
                    <a:pt x="992" y="3000"/>
                    <a:pt x="962" y="3000"/>
                  </a:cubicBezTo>
                  <a:close/>
                  <a:moveTo>
                    <a:pt x="21664" y="3262"/>
                  </a:moveTo>
                  <a:cubicBezTo>
                    <a:pt x="21647" y="3262"/>
                    <a:pt x="21629" y="3263"/>
                    <a:pt x="21612" y="3266"/>
                  </a:cubicBezTo>
                  <a:cubicBezTo>
                    <a:pt x="21470" y="3295"/>
                    <a:pt x="21384" y="3408"/>
                    <a:pt x="21413" y="3550"/>
                  </a:cubicBezTo>
                  <a:cubicBezTo>
                    <a:pt x="21413" y="3677"/>
                    <a:pt x="21527" y="3782"/>
                    <a:pt x="21653" y="3782"/>
                  </a:cubicBezTo>
                  <a:cubicBezTo>
                    <a:pt x="21667" y="3782"/>
                    <a:pt x="21682" y="3780"/>
                    <a:pt x="21697" y="3777"/>
                  </a:cubicBezTo>
                  <a:cubicBezTo>
                    <a:pt x="21839" y="3777"/>
                    <a:pt x="21952" y="3664"/>
                    <a:pt x="21952" y="3522"/>
                  </a:cubicBezTo>
                  <a:cubicBezTo>
                    <a:pt x="21952" y="3369"/>
                    <a:pt x="21815" y="3262"/>
                    <a:pt x="21664" y="3262"/>
                  </a:cubicBezTo>
                  <a:close/>
                  <a:moveTo>
                    <a:pt x="25005" y="3437"/>
                  </a:moveTo>
                  <a:cubicBezTo>
                    <a:pt x="24872" y="3443"/>
                    <a:pt x="24791" y="3527"/>
                    <a:pt x="24764" y="3664"/>
                  </a:cubicBezTo>
                  <a:cubicBezTo>
                    <a:pt x="24764" y="3777"/>
                    <a:pt x="24849" y="3891"/>
                    <a:pt x="24963" y="3919"/>
                  </a:cubicBezTo>
                  <a:cubicBezTo>
                    <a:pt x="24973" y="3922"/>
                    <a:pt x="24983" y="3923"/>
                    <a:pt x="24994" y="3923"/>
                  </a:cubicBezTo>
                  <a:cubicBezTo>
                    <a:pt x="25105" y="3923"/>
                    <a:pt x="25247" y="3793"/>
                    <a:pt x="25247" y="3664"/>
                  </a:cubicBezTo>
                  <a:cubicBezTo>
                    <a:pt x="25219" y="3527"/>
                    <a:pt x="25139" y="3443"/>
                    <a:pt x="25005" y="3437"/>
                  </a:cubicBezTo>
                  <a:close/>
                  <a:moveTo>
                    <a:pt x="11364" y="3802"/>
                  </a:moveTo>
                  <a:cubicBezTo>
                    <a:pt x="11212" y="3802"/>
                    <a:pt x="11073" y="3909"/>
                    <a:pt x="11047" y="4061"/>
                  </a:cubicBezTo>
                  <a:cubicBezTo>
                    <a:pt x="11019" y="4232"/>
                    <a:pt x="11189" y="4402"/>
                    <a:pt x="11416" y="4402"/>
                  </a:cubicBezTo>
                  <a:cubicBezTo>
                    <a:pt x="11558" y="4402"/>
                    <a:pt x="11672" y="4289"/>
                    <a:pt x="11672" y="4147"/>
                  </a:cubicBezTo>
                  <a:cubicBezTo>
                    <a:pt x="11700" y="3976"/>
                    <a:pt x="11587" y="3806"/>
                    <a:pt x="11416" y="3806"/>
                  </a:cubicBezTo>
                  <a:cubicBezTo>
                    <a:pt x="11399" y="3803"/>
                    <a:pt x="11381" y="3802"/>
                    <a:pt x="11364" y="3802"/>
                  </a:cubicBezTo>
                  <a:close/>
                  <a:moveTo>
                    <a:pt x="2300" y="3806"/>
                  </a:moveTo>
                  <a:cubicBezTo>
                    <a:pt x="2102" y="3834"/>
                    <a:pt x="1960" y="4005"/>
                    <a:pt x="1960" y="4203"/>
                  </a:cubicBezTo>
                  <a:cubicBezTo>
                    <a:pt x="1988" y="4345"/>
                    <a:pt x="2102" y="4459"/>
                    <a:pt x="2244" y="4487"/>
                  </a:cubicBezTo>
                  <a:cubicBezTo>
                    <a:pt x="2442" y="4459"/>
                    <a:pt x="2641" y="4289"/>
                    <a:pt x="2641" y="4090"/>
                  </a:cubicBezTo>
                  <a:cubicBezTo>
                    <a:pt x="2613" y="3919"/>
                    <a:pt x="2442" y="3806"/>
                    <a:pt x="2300" y="3806"/>
                  </a:cubicBezTo>
                  <a:close/>
                  <a:moveTo>
                    <a:pt x="4430" y="4118"/>
                  </a:moveTo>
                  <a:cubicBezTo>
                    <a:pt x="4288" y="4118"/>
                    <a:pt x="4175" y="4203"/>
                    <a:pt x="4146" y="4345"/>
                  </a:cubicBezTo>
                  <a:cubicBezTo>
                    <a:pt x="4118" y="4516"/>
                    <a:pt x="4260" y="4658"/>
                    <a:pt x="4430" y="4658"/>
                  </a:cubicBezTo>
                  <a:cubicBezTo>
                    <a:pt x="4572" y="4658"/>
                    <a:pt x="4686" y="4544"/>
                    <a:pt x="4686" y="4402"/>
                  </a:cubicBezTo>
                  <a:cubicBezTo>
                    <a:pt x="4686" y="4232"/>
                    <a:pt x="4572" y="4118"/>
                    <a:pt x="4430" y="4118"/>
                  </a:cubicBezTo>
                  <a:close/>
                  <a:moveTo>
                    <a:pt x="13291" y="4345"/>
                  </a:moveTo>
                  <a:cubicBezTo>
                    <a:pt x="13120" y="4345"/>
                    <a:pt x="13007" y="4487"/>
                    <a:pt x="13035" y="4658"/>
                  </a:cubicBezTo>
                  <a:cubicBezTo>
                    <a:pt x="13035" y="4828"/>
                    <a:pt x="13149" y="4942"/>
                    <a:pt x="13291" y="4942"/>
                  </a:cubicBezTo>
                  <a:cubicBezTo>
                    <a:pt x="13461" y="4913"/>
                    <a:pt x="13603" y="4771"/>
                    <a:pt x="13575" y="4601"/>
                  </a:cubicBezTo>
                  <a:cubicBezTo>
                    <a:pt x="13575" y="4459"/>
                    <a:pt x="13461" y="4345"/>
                    <a:pt x="13291" y="4345"/>
                  </a:cubicBezTo>
                  <a:close/>
                  <a:moveTo>
                    <a:pt x="23529" y="4482"/>
                  </a:moveTo>
                  <a:cubicBezTo>
                    <a:pt x="23515" y="4482"/>
                    <a:pt x="23501" y="4484"/>
                    <a:pt x="23486" y="4487"/>
                  </a:cubicBezTo>
                  <a:cubicBezTo>
                    <a:pt x="23471" y="4484"/>
                    <a:pt x="23457" y="4483"/>
                    <a:pt x="23443" y="4483"/>
                  </a:cubicBezTo>
                  <a:cubicBezTo>
                    <a:pt x="23322" y="4483"/>
                    <a:pt x="23230" y="4587"/>
                    <a:pt x="23230" y="4715"/>
                  </a:cubicBezTo>
                  <a:lnTo>
                    <a:pt x="23259" y="4715"/>
                  </a:lnTo>
                  <a:cubicBezTo>
                    <a:pt x="23230" y="4857"/>
                    <a:pt x="23344" y="4942"/>
                    <a:pt x="23458" y="4942"/>
                  </a:cubicBezTo>
                  <a:cubicBezTo>
                    <a:pt x="23628" y="4942"/>
                    <a:pt x="23742" y="4828"/>
                    <a:pt x="23713" y="4658"/>
                  </a:cubicBezTo>
                  <a:cubicBezTo>
                    <a:pt x="23689" y="4559"/>
                    <a:pt x="23621" y="4482"/>
                    <a:pt x="23529" y="4482"/>
                  </a:cubicBezTo>
                  <a:close/>
                  <a:moveTo>
                    <a:pt x="19604" y="4316"/>
                  </a:moveTo>
                  <a:cubicBezTo>
                    <a:pt x="19550" y="4316"/>
                    <a:pt x="19490" y="4347"/>
                    <a:pt x="19453" y="4402"/>
                  </a:cubicBezTo>
                  <a:cubicBezTo>
                    <a:pt x="19311" y="4601"/>
                    <a:pt x="19397" y="4885"/>
                    <a:pt x="19595" y="4999"/>
                  </a:cubicBezTo>
                  <a:cubicBezTo>
                    <a:pt x="19613" y="5002"/>
                    <a:pt x="19631" y="5003"/>
                    <a:pt x="19648" y="5003"/>
                  </a:cubicBezTo>
                  <a:cubicBezTo>
                    <a:pt x="19799" y="5003"/>
                    <a:pt x="19939" y="4896"/>
                    <a:pt x="19965" y="4743"/>
                  </a:cubicBezTo>
                  <a:cubicBezTo>
                    <a:pt x="19936" y="4573"/>
                    <a:pt x="19851" y="4431"/>
                    <a:pt x="19709" y="4345"/>
                  </a:cubicBezTo>
                  <a:lnTo>
                    <a:pt x="19681" y="4345"/>
                  </a:lnTo>
                  <a:cubicBezTo>
                    <a:pt x="19660" y="4325"/>
                    <a:pt x="19633" y="4316"/>
                    <a:pt x="19604" y="4316"/>
                  </a:cubicBezTo>
                  <a:close/>
                  <a:moveTo>
                    <a:pt x="9594" y="4852"/>
                  </a:moveTo>
                  <a:cubicBezTo>
                    <a:pt x="9577" y="4852"/>
                    <a:pt x="9560" y="4854"/>
                    <a:pt x="9542" y="4857"/>
                  </a:cubicBezTo>
                  <a:cubicBezTo>
                    <a:pt x="9429" y="4857"/>
                    <a:pt x="9343" y="4970"/>
                    <a:pt x="9372" y="5084"/>
                  </a:cubicBezTo>
                  <a:cubicBezTo>
                    <a:pt x="9372" y="5226"/>
                    <a:pt x="9457" y="5283"/>
                    <a:pt x="9599" y="5339"/>
                  </a:cubicBezTo>
                  <a:cubicBezTo>
                    <a:pt x="9684" y="5311"/>
                    <a:pt x="9798" y="5226"/>
                    <a:pt x="9798" y="5112"/>
                  </a:cubicBezTo>
                  <a:lnTo>
                    <a:pt x="9826" y="5084"/>
                  </a:lnTo>
                  <a:cubicBezTo>
                    <a:pt x="9826" y="4957"/>
                    <a:pt x="9735" y="4852"/>
                    <a:pt x="9594" y="4852"/>
                  </a:cubicBezTo>
                  <a:close/>
                  <a:moveTo>
                    <a:pt x="7895" y="4686"/>
                  </a:moveTo>
                  <a:cubicBezTo>
                    <a:pt x="7753" y="4686"/>
                    <a:pt x="7639" y="4771"/>
                    <a:pt x="7583" y="4913"/>
                  </a:cubicBezTo>
                  <a:cubicBezTo>
                    <a:pt x="7526" y="5027"/>
                    <a:pt x="7526" y="5197"/>
                    <a:pt x="7639" y="5283"/>
                  </a:cubicBezTo>
                  <a:cubicBezTo>
                    <a:pt x="7691" y="5347"/>
                    <a:pt x="7759" y="5376"/>
                    <a:pt x="7827" y="5376"/>
                  </a:cubicBezTo>
                  <a:cubicBezTo>
                    <a:pt x="7909" y="5376"/>
                    <a:pt x="7990" y="5332"/>
                    <a:pt x="8037" y="5254"/>
                  </a:cubicBezTo>
                  <a:cubicBezTo>
                    <a:pt x="8065" y="5197"/>
                    <a:pt x="8094" y="5112"/>
                    <a:pt x="8122" y="5055"/>
                  </a:cubicBezTo>
                  <a:cubicBezTo>
                    <a:pt x="8094" y="4970"/>
                    <a:pt x="8094" y="4885"/>
                    <a:pt x="8065" y="4771"/>
                  </a:cubicBezTo>
                  <a:lnTo>
                    <a:pt x="8065" y="4800"/>
                  </a:lnTo>
                  <a:cubicBezTo>
                    <a:pt x="8037" y="4715"/>
                    <a:pt x="7980" y="4686"/>
                    <a:pt x="7895" y="4686"/>
                  </a:cubicBezTo>
                  <a:close/>
                  <a:moveTo>
                    <a:pt x="3173" y="4924"/>
                  </a:moveTo>
                  <a:cubicBezTo>
                    <a:pt x="3059" y="4924"/>
                    <a:pt x="2954" y="5001"/>
                    <a:pt x="2954" y="5112"/>
                  </a:cubicBezTo>
                  <a:cubicBezTo>
                    <a:pt x="2897" y="5283"/>
                    <a:pt x="2982" y="5453"/>
                    <a:pt x="3152" y="5510"/>
                  </a:cubicBezTo>
                  <a:cubicBezTo>
                    <a:pt x="3294" y="5510"/>
                    <a:pt x="3436" y="5396"/>
                    <a:pt x="3436" y="5254"/>
                  </a:cubicBezTo>
                  <a:cubicBezTo>
                    <a:pt x="3465" y="5112"/>
                    <a:pt x="3408" y="4970"/>
                    <a:pt x="3266" y="4942"/>
                  </a:cubicBezTo>
                  <a:cubicBezTo>
                    <a:pt x="3236" y="4930"/>
                    <a:pt x="3204" y="4924"/>
                    <a:pt x="3173" y="4924"/>
                  </a:cubicBezTo>
                  <a:close/>
                  <a:moveTo>
                    <a:pt x="355" y="5108"/>
                  </a:moveTo>
                  <a:cubicBezTo>
                    <a:pt x="341" y="5108"/>
                    <a:pt x="327" y="5109"/>
                    <a:pt x="312" y="5112"/>
                  </a:cubicBezTo>
                  <a:cubicBezTo>
                    <a:pt x="142" y="5141"/>
                    <a:pt x="0" y="5283"/>
                    <a:pt x="28" y="5453"/>
                  </a:cubicBezTo>
                  <a:cubicBezTo>
                    <a:pt x="28" y="5595"/>
                    <a:pt x="170" y="5709"/>
                    <a:pt x="312" y="5737"/>
                  </a:cubicBezTo>
                  <a:lnTo>
                    <a:pt x="312" y="5709"/>
                  </a:lnTo>
                  <a:cubicBezTo>
                    <a:pt x="483" y="5680"/>
                    <a:pt x="625" y="5538"/>
                    <a:pt x="596" y="5368"/>
                  </a:cubicBezTo>
                  <a:cubicBezTo>
                    <a:pt x="571" y="5215"/>
                    <a:pt x="477" y="5108"/>
                    <a:pt x="355" y="5108"/>
                  </a:cubicBezTo>
                  <a:close/>
                  <a:moveTo>
                    <a:pt x="25020" y="5368"/>
                  </a:moveTo>
                  <a:cubicBezTo>
                    <a:pt x="24906" y="5396"/>
                    <a:pt x="24821" y="5481"/>
                    <a:pt x="24821" y="5623"/>
                  </a:cubicBezTo>
                  <a:cubicBezTo>
                    <a:pt x="24821" y="5737"/>
                    <a:pt x="24934" y="5879"/>
                    <a:pt x="25048" y="5879"/>
                  </a:cubicBezTo>
                  <a:cubicBezTo>
                    <a:pt x="25190" y="5851"/>
                    <a:pt x="25304" y="5737"/>
                    <a:pt x="25304" y="5595"/>
                  </a:cubicBezTo>
                  <a:cubicBezTo>
                    <a:pt x="25279" y="5471"/>
                    <a:pt x="25189" y="5391"/>
                    <a:pt x="25073" y="5391"/>
                  </a:cubicBezTo>
                  <a:cubicBezTo>
                    <a:pt x="25056" y="5391"/>
                    <a:pt x="25038" y="5393"/>
                    <a:pt x="25020" y="5396"/>
                  </a:cubicBezTo>
                  <a:lnTo>
                    <a:pt x="25020" y="5368"/>
                  </a:lnTo>
                  <a:close/>
                  <a:moveTo>
                    <a:pt x="22009" y="5851"/>
                  </a:moveTo>
                  <a:cubicBezTo>
                    <a:pt x="21839" y="5879"/>
                    <a:pt x="21754" y="5993"/>
                    <a:pt x="21754" y="6135"/>
                  </a:cubicBezTo>
                  <a:cubicBezTo>
                    <a:pt x="21754" y="6248"/>
                    <a:pt x="21867" y="6362"/>
                    <a:pt x="21981" y="6362"/>
                  </a:cubicBezTo>
                  <a:cubicBezTo>
                    <a:pt x="21996" y="6365"/>
                    <a:pt x="22010" y="6366"/>
                    <a:pt x="22025" y="6366"/>
                  </a:cubicBezTo>
                  <a:cubicBezTo>
                    <a:pt x="22151" y="6366"/>
                    <a:pt x="22265" y="6262"/>
                    <a:pt x="22265" y="6135"/>
                  </a:cubicBezTo>
                  <a:cubicBezTo>
                    <a:pt x="22265" y="5993"/>
                    <a:pt x="22151" y="5851"/>
                    <a:pt x="22009" y="5851"/>
                  </a:cubicBezTo>
                  <a:close/>
                  <a:moveTo>
                    <a:pt x="12865" y="5964"/>
                  </a:moveTo>
                  <a:cubicBezTo>
                    <a:pt x="12723" y="5993"/>
                    <a:pt x="12609" y="6106"/>
                    <a:pt x="12638" y="6248"/>
                  </a:cubicBezTo>
                  <a:cubicBezTo>
                    <a:pt x="12638" y="6375"/>
                    <a:pt x="12752" y="6480"/>
                    <a:pt x="12877" y="6480"/>
                  </a:cubicBezTo>
                  <a:cubicBezTo>
                    <a:pt x="12892" y="6480"/>
                    <a:pt x="12907" y="6478"/>
                    <a:pt x="12922" y="6475"/>
                  </a:cubicBezTo>
                  <a:cubicBezTo>
                    <a:pt x="13035" y="6447"/>
                    <a:pt x="13120" y="6333"/>
                    <a:pt x="13120" y="6220"/>
                  </a:cubicBezTo>
                  <a:cubicBezTo>
                    <a:pt x="13120" y="6078"/>
                    <a:pt x="13007" y="5964"/>
                    <a:pt x="12865" y="5964"/>
                  </a:cubicBezTo>
                  <a:close/>
                  <a:moveTo>
                    <a:pt x="1903" y="6106"/>
                  </a:moveTo>
                  <a:cubicBezTo>
                    <a:pt x="1789" y="6135"/>
                    <a:pt x="1704" y="6277"/>
                    <a:pt x="1704" y="6390"/>
                  </a:cubicBezTo>
                  <a:cubicBezTo>
                    <a:pt x="1704" y="6589"/>
                    <a:pt x="1846" y="6759"/>
                    <a:pt x="2045" y="6788"/>
                  </a:cubicBezTo>
                  <a:cubicBezTo>
                    <a:pt x="2215" y="6759"/>
                    <a:pt x="2329" y="6646"/>
                    <a:pt x="2357" y="6475"/>
                  </a:cubicBezTo>
                  <a:cubicBezTo>
                    <a:pt x="2357" y="6305"/>
                    <a:pt x="2102" y="6106"/>
                    <a:pt x="1903" y="6106"/>
                  </a:cubicBezTo>
                  <a:close/>
                  <a:moveTo>
                    <a:pt x="10678" y="6277"/>
                  </a:moveTo>
                  <a:cubicBezTo>
                    <a:pt x="10536" y="6277"/>
                    <a:pt x="10422" y="6390"/>
                    <a:pt x="10422" y="6561"/>
                  </a:cubicBezTo>
                  <a:cubicBezTo>
                    <a:pt x="10451" y="6674"/>
                    <a:pt x="10536" y="6759"/>
                    <a:pt x="10650" y="6788"/>
                  </a:cubicBezTo>
                  <a:cubicBezTo>
                    <a:pt x="10820" y="6788"/>
                    <a:pt x="10934" y="6674"/>
                    <a:pt x="10934" y="6532"/>
                  </a:cubicBezTo>
                  <a:cubicBezTo>
                    <a:pt x="10962" y="6390"/>
                    <a:pt x="10820" y="6277"/>
                    <a:pt x="10678" y="6277"/>
                  </a:cubicBezTo>
                  <a:close/>
                  <a:moveTo>
                    <a:pt x="20140" y="6386"/>
                  </a:moveTo>
                  <a:cubicBezTo>
                    <a:pt x="19999" y="6386"/>
                    <a:pt x="19908" y="6490"/>
                    <a:pt x="19908" y="6617"/>
                  </a:cubicBezTo>
                  <a:cubicBezTo>
                    <a:pt x="19908" y="6753"/>
                    <a:pt x="20011" y="6888"/>
                    <a:pt x="20168" y="6900"/>
                  </a:cubicBezTo>
                  <a:lnTo>
                    <a:pt x="20168" y="6900"/>
                  </a:lnTo>
                  <a:cubicBezTo>
                    <a:pt x="20308" y="6871"/>
                    <a:pt x="20419" y="6758"/>
                    <a:pt x="20419" y="6617"/>
                  </a:cubicBezTo>
                  <a:cubicBezTo>
                    <a:pt x="20391" y="6475"/>
                    <a:pt x="20305" y="6390"/>
                    <a:pt x="20192" y="6390"/>
                  </a:cubicBezTo>
                  <a:cubicBezTo>
                    <a:pt x="20174" y="6387"/>
                    <a:pt x="20157" y="6386"/>
                    <a:pt x="20140" y="6386"/>
                  </a:cubicBezTo>
                  <a:close/>
                  <a:moveTo>
                    <a:pt x="4799" y="6305"/>
                  </a:moveTo>
                  <a:cubicBezTo>
                    <a:pt x="4658" y="6305"/>
                    <a:pt x="4516" y="6419"/>
                    <a:pt x="4516" y="6589"/>
                  </a:cubicBezTo>
                  <a:cubicBezTo>
                    <a:pt x="4487" y="6731"/>
                    <a:pt x="4572" y="6873"/>
                    <a:pt x="4714" y="6901"/>
                  </a:cubicBezTo>
                  <a:cubicBezTo>
                    <a:pt x="4885" y="6901"/>
                    <a:pt x="5055" y="6759"/>
                    <a:pt x="5055" y="6589"/>
                  </a:cubicBezTo>
                  <a:cubicBezTo>
                    <a:pt x="5055" y="6447"/>
                    <a:pt x="4941" y="6333"/>
                    <a:pt x="4799" y="6305"/>
                  </a:cubicBezTo>
                  <a:close/>
                  <a:moveTo>
                    <a:pt x="20168" y="6900"/>
                  </a:moveTo>
                  <a:cubicBezTo>
                    <a:pt x="20166" y="6901"/>
                    <a:pt x="20165" y="6901"/>
                    <a:pt x="20163" y="6901"/>
                  </a:cubicBezTo>
                  <a:lnTo>
                    <a:pt x="20192" y="6901"/>
                  </a:lnTo>
                  <a:cubicBezTo>
                    <a:pt x="20184" y="6901"/>
                    <a:pt x="20176" y="6901"/>
                    <a:pt x="20168" y="6900"/>
                  </a:cubicBezTo>
                  <a:close/>
                  <a:moveTo>
                    <a:pt x="7412" y="6561"/>
                  </a:moveTo>
                  <a:cubicBezTo>
                    <a:pt x="7270" y="6561"/>
                    <a:pt x="7157" y="6703"/>
                    <a:pt x="7157" y="6845"/>
                  </a:cubicBezTo>
                  <a:cubicBezTo>
                    <a:pt x="7185" y="6987"/>
                    <a:pt x="7299" y="7072"/>
                    <a:pt x="7441" y="7072"/>
                  </a:cubicBezTo>
                  <a:cubicBezTo>
                    <a:pt x="7583" y="7072"/>
                    <a:pt x="7696" y="6930"/>
                    <a:pt x="7696" y="6788"/>
                  </a:cubicBezTo>
                  <a:cubicBezTo>
                    <a:pt x="7668" y="6646"/>
                    <a:pt x="7554" y="6561"/>
                    <a:pt x="7412" y="6561"/>
                  </a:cubicBezTo>
                  <a:close/>
                  <a:moveTo>
                    <a:pt x="1051" y="7185"/>
                  </a:moveTo>
                  <a:lnTo>
                    <a:pt x="1051" y="7185"/>
                  </a:lnTo>
                  <a:cubicBezTo>
                    <a:pt x="880" y="7214"/>
                    <a:pt x="795" y="7356"/>
                    <a:pt x="824" y="7498"/>
                  </a:cubicBezTo>
                  <a:cubicBezTo>
                    <a:pt x="824" y="7640"/>
                    <a:pt x="937" y="7753"/>
                    <a:pt x="1079" y="7782"/>
                  </a:cubicBezTo>
                  <a:cubicBezTo>
                    <a:pt x="1250" y="7753"/>
                    <a:pt x="1392" y="7611"/>
                    <a:pt x="1392" y="7441"/>
                  </a:cubicBezTo>
                  <a:cubicBezTo>
                    <a:pt x="1368" y="7301"/>
                    <a:pt x="1249" y="7199"/>
                    <a:pt x="1112" y="7199"/>
                  </a:cubicBezTo>
                  <a:cubicBezTo>
                    <a:pt x="1083" y="7199"/>
                    <a:pt x="1053" y="7204"/>
                    <a:pt x="1022" y="7214"/>
                  </a:cubicBezTo>
                  <a:lnTo>
                    <a:pt x="1051" y="7185"/>
                  </a:lnTo>
                  <a:close/>
                  <a:moveTo>
                    <a:pt x="24203" y="7550"/>
                  </a:moveTo>
                  <a:cubicBezTo>
                    <a:pt x="24192" y="7550"/>
                    <a:pt x="24180" y="7552"/>
                    <a:pt x="24168" y="7555"/>
                  </a:cubicBezTo>
                  <a:cubicBezTo>
                    <a:pt x="24054" y="7555"/>
                    <a:pt x="23969" y="7668"/>
                    <a:pt x="23969" y="7782"/>
                  </a:cubicBezTo>
                  <a:cubicBezTo>
                    <a:pt x="23969" y="7924"/>
                    <a:pt x="24054" y="8037"/>
                    <a:pt x="24168" y="8037"/>
                  </a:cubicBezTo>
                  <a:cubicBezTo>
                    <a:pt x="24310" y="8009"/>
                    <a:pt x="24395" y="7895"/>
                    <a:pt x="24395" y="7753"/>
                  </a:cubicBezTo>
                  <a:cubicBezTo>
                    <a:pt x="24395" y="7652"/>
                    <a:pt x="24304" y="7550"/>
                    <a:pt x="24203" y="7550"/>
                  </a:cubicBezTo>
                  <a:close/>
                  <a:moveTo>
                    <a:pt x="9145" y="7668"/>
                  </a:moveTo>
                  <a:cubicBezTo>
                    <a:pt x="9003" y="7668"/>
                    <a:pt x="8917" y="7753"/>
                    <a:pt x="8889" y="7895"/>
                  </a:cubicBezTo>
                  <a:cubicBezTo>
                    <a:pt x="8861" y="8037"/>
                    <a:pt x="8946" y="8179"/>
                    <a:pt x="9116" y="8208"/>
                  </a:cubicBezTo>
                  <a:cubicBezTo>
                    <a:pt x="9134" y="8211"/>
                    <a:pt x="9152" y="8213"/>
                    <a:pt x="9170" y="8213"/>
                  </a:cubicBezTo>
                  <a:cubicBezTo>
                    <a:pt x="9292" y="8213"/>
                    <a:pt x="9400" y="8129"/>
                    <a:pt x="9400" y="7981"/>
                  </a:cubicBezTo>
                  <a:cubicBezTo>
                    <a:pt x="9429" y="7839"/>
                    <a:pt x="9287" y="7697"/>
                    <a:pt x="9145" y="7668"/>
                  </a:cubicBezTo>
                  <a:close/>
                  <a:moveTo>
                    <a:pt x="11757" y="7697"/>
                  </a:moveTo>
                  <a:cubicBezTo>
                    <a:pt x="11587" y="7697"/>
                    <a:pt x="11416" y="7810"/>
                    <a:pt x="11388" y="7981"/>
                  </a:cubicBezTo>
                  <a:cubicBezTo>
                    <a:pt x="11388" y="8151"/>
                    <a:pt x="11502" y="8321"/>
                    <a:pt x="11672" y="8350"/>
                  </a:cubicBezTo>
                  <a:cubicBezTo>
                    <a:pt x="11871" y="8321"/>
                    <a:pt x="12013" y="8151"/>
                    <a:pt x="12013" y="7952"/>
                  </a:cubicBezTo>
                  <a:lnTo>
                    <a:pt x="12041" y="7952"/>
                  </a:lnTo>
                  <a:cubicBezTo>
                    <a:pt x="12013" y="7810"/>
                    <a:pt x="11899" y="7725"/>
                    <a:pt x="11757" y="7697"/>
                  </a:cubicBezTo>
                  <a:close/>
                  <a:moveTo>
                    <a:pt x="22432" y="7854"/>
                  </a:moveTo>
                  <a:cubicBezTo>
                    <a:pt x="22274" y="7854"/>
                    <a:pt x="22151" y="7978"/>
                    <a:pt x="22151" y="8122"/>
                  </a:cubicBezTo>
                  <a:cubicBezTo>
                    <a:pt x="22151" y="8236"/>
                    <a:pt x="22265" y="8350"/>
                    <a:pt x="22378" y="8350"/>
                  </a:cubicBezTo>
                  <a:cubicBezTo>
                    <a:pt x="22396" y="8353"/>
                    <a:pt x="22415" y="8355"/>
                    <a:pt x="22432" y="8355"/>
                  </a:cubicBezTo>
                  <a:cubicBezTo>
                    <a:pt x="22555" y="8355"/>
                    <a:pt x="22666" y="8271"/>
                    <a:pt x="22691" y="8122"/>
                  </a:cubicBezTo>
                  <a:cubicBezTo>
                    <a:pt x="22719" y="8009"/>
                    <a:pt x="22634" y="7895"/>
                    <a:pt x="22520" y="7867"/>
                  </a:cubicBezTo>
                  <a:cubicBezTo>
                    <a:pt x="22490" y="7858"/>
                    <a:pt x="22460" y="7854"/>
                    <a:pt x="22432" y="7854"/>
                  </a:cubicBezTo>
                  <a:close/>
                  <a:moveTo>
                    <a:pt x="25559" y="7753"/>
                  </a:moveTo>
                  <a:cubicBezTo>
                    <a:pt x="25389" y="7753"/>
                    <a:pt x="25218" y="7924"/>
                    <a:pt x="25247" y="8122"/>
                  </a:cubicBezTo>
                  <a:cubicBezTo>
                    <a:pt x="25275" y="8293"/>
                    <a:pt x="25417" y="8406"/>
                    <a:pt x="25616" y="8406"/>
                  </a:cubicBezTo>
                  <a:cubicBezTo>
                    <a:pt x="25786" y="8378"/>
                    <a:pt x="25900" y="8208"/>
                    <a:pt x="25900" y="8037"/>
                  </a:cubicBezTo>
                  <a:cubicBezTo>
                    <a:pt x="25900" y="7867"/>
                    <a:pt x="25730" y="7753"/>
                    <a:pt x="25559" y="7753"/>
                  </a:cubicBezTo>
                  <a:close/>
                  <a:moveTo>
                    <a:pt x="3152" y="8321"/>
                  </a:moveTo>
                  <a:cubicBezTo>
                    <a:pt x="3010" y="8321"/>
                    <a:pt x="2897" y="8435"/>
                    <a:pt x="2897" y="8577"/>
                  </a:cubicBezTo>
                  <a:cubicBezTo>
                    <a:pt x="2897" y="8719"/>
                    <a:pt x="3039" y="8832"/>
                    <a:pt x="3181" y="8832"/>
                  </a:cubicBezTo>
                  <a:cubicBezTo>
                    <a:pt x="3294" y="8832"/>
                    <a:pt x="3380" y="8719"/>
                    <a:pt x="3408" y="8605"/>
                  </a:cubicBezTo>
                  <a:cubicBezTo>
                    <a:pt x="3408" y="8463"/>
                    <a:pt x="3294" y="8350"/>
                    <a:pt x="3152" y="8350"/>
                  </a:cubicBezTo>
                  <a:lnTo>
                    <a:pt x="3152" y="8321"/>
                  </a:lnTo>
                  <a:close/>
                  <a:moveTo>
                    <a:pt x="6620" y="8601"/>
                  </a:moveTo>
                  <a:cubicBezTo>
                    <a:pt x="6601" y="8601"/>
                    <a:pt x="6581" y="8602"/>
                    <a:pt x="6560" y="8605"/>
                  </a:cubicBezTo>
                  <a:cubicBezTo>
                    <a:pt x="6418" y="8634"/>
                    <a:pt x="6333" y="8747"/>
                    <a:pt x="6333" y="8889"/>
                  </a:cubicBezTo>
                  <a:cubicBezTo>
                    <a:pt x="6333" y="9060"/>
                    <a:pt x="6475" y="9202"/>
                    <a:pt x="6645" y="9202"/>
                  </a:cubicBezTo>
                  <a:cubicBezTo>
                    <a:pt x="6816" y="9173"/>
                    <a:pt x="6929" y="9031"/>
                    <a:pt x="6958" y="8889"/>
                  </a:cubicBezTo>
                  <a:cubicBezTo>
                    <a:pt x="6932" y="8711"/>
                    <a:pt x="6792" y="8601"/>
                    <a:pt x="6620" y="8601"/>
                  </a:cubicBezTo>
                  <a:close/>
                  <a:moveTo>
                    <a:pt x="4771" y="8605"/>
                  </a:moveTo>
                  <a:cubicBezTo>
                    <a:pt x="4601" y="8605"/>
                    <a:pt x="4487" y="8747"/>
                    <a:pt x="4487" y="8918"/>
                  </a:cubicBezTo>
                  <a:cubicBezTo>
                    <a:pt x="4487" y="9073"/>
                    <a:pt x="4606" y="9205"/>
                    <a:pt x="4756" y="9205"/>
                  </a:cubicBezTo>
                  <a:cubicBezTo>
                    <a:pt x="4770" y="9205"/>
                    <a:pt x="4785" y="9204"/>
                    <a:pt x="4799" y="9202"/>
                  </a:cubicBezTo>
                  <a:cubicBezTo>
                    <a:pt x="4817" y="9204"/>
                    <a:pt x="4833" y="9205"/>
                    <a:pt x="4850" y="9205"/>
                  </a:cubicBezTo>
                  <a:cubicBezTo>
                    <a:pt x="5022" y="9205"/>
                    <a:pt x="5138" y="9073"/>
                    <a:pt x="5112" y="8918"/>
                  </a:cubicBezTo>
                  <a:cubicBezTo>
                    <a:pt x="5112" y="8747"/>
                    <a:pt x="4970" y="8605"/>
                    <a:pt x="4771" y="8605"/>
                  </a:cubicBezTo>
                  <a:close/>
                  <a:moveTo>
                    <a:pt x="20703" y="8974"/>
                  </a:moveTo>
                  <a:cubicBezTo>
                    <a:pt x="20561" y="8974"/>
                    <a:pt x="20447" y="9116"/>
                    <a:pt x="20476" y="9202"/>
                  </a:cubicBezTo>
                  <a:lnTo>
                    <a:pt x="20504" y="9202"/>
                  </a:lnTo>
                  <a:cubicBezTo>
                    <a:pt x="20504" y="9315"/>
                    <a:pt x="20618" y="9400"/>
                    <a:pt x="20731" y="9400"/>
                  </a:cubicBezTo>
                  <a:cubicBezTo>
                    <a:pt x="20816" y="9372"/>
                    <a:pt x="20902" y="9315"/>
                    <a:pt x="20902" y="9202"/>
                  </a:cubicBezTo>
                  <a:cubicBezTo>
                    <a:pt x="20902" y="9088"/>
                    <a:pt x="20816" y="8974"/>
                    <a:pt x="20703" y="8974"/>
                  </a:cubicBezTo>
                  <a:close/>
                  <a:moveTo>
                    <a:pt x="27093" y="8918"/>
                  </a:moveTo>
                  <a:lnTo>
                    <a:pt x="27093" y="8946"/>
                  </a:lnTo>
                  <a:cubicBezTo>
                    <a:pt x="26894" y="8946"/>
                    <a:pt x="26752" y="9145"/>
                    <a:pt x="26752" y="9315"/>
                  </a:cubicBezTo>
                  <a:cubicBezTo>
                    <a:pt x="26752" y="9497"/>
                    <a:pt x="26871" y="9631"/>
                    <a:pt x="27021" y="9631"/>
                  </a:cubicBezTo>
                  <a:cubicBezTo>
                    <a:pt x="27035" y="9631"/>
                    <a:pt x="27050" y="9630"/>
                    <a:pt x="27064" y="9628"/>
                  </a:cubicBezTo>
                  <a:cubicBezTo>
                    <a:pt x="27263" y="9628"/>
                    <a:pt x="27405" y="9457"/>
                    <a:pt x="27405" y="9258"/>
                  </a:cubicBezTo>
                  <a:cubicBezTo>
                    <a:pt x="27405" y="9088"/>
                    <a:pt x="27263" y="8946"/>
                    <a:pt x="27093" y="8918"/>
                  </a:cubicBezTo>
                  <a:close/>
                  <a:moveTo>
                    <a:pt x="7980" y="9230"/>
                  </a:moveTo>
                  <a:cubicBezTo>
                    <a:pt x="7810" y="9230"/>
                    <a:pt x="7668" y="9372"/>
                    <a:pt x="7668" y="9542"/>
                  </a:cubicBezTo>
                  <a:cubicBezTo>
                    <a:pt x="7668" y="9684"/>
                    <a:pt x="7781" y="9798"/>
                    <a:pt x="7923" y="9826"/>
                  </a:cubicBezTo>
                  <a:cubicBezTo>
                    <a:pt x="7938" y="9829"/>
                    <a:pt x="7953" y="9831"/>
                    <a:pt x="7968" y="9831"/>
                  </a:cubicBezTo>
                  <a:cubicBezTo>
                    <a:pt x="8099" y="9831"/>
                    <a:pt x="8236" y="9724"/>
                    <a:pt x="8236" y="9571"/>
                  </a:cubicBezTo>
                  <a:cubicBezTo>
                    <a:pt x="8264" y="9400"/>
                    <a:pt x="8122" y="9258"/>
                    <a:pt x="7980" y="9230"/>
                  </a:cubicBezTo>
                  <a:close/>
                  <a:moveTo>
                    <a:pt x="10067" y="9333"/>
                  </a:moveTo>
                  <a:cubicBezTo>
                    <a:pt x="9961" y="9333"/>
                    <a:pt x="9863" y="9370"/>
                    <a:pt x="9798" y="9457"/>
                  </a:cubicBezTo>
                  <a:cubicBezTo>
                    <a:pt x="9684" y="9542"/>
                    <a:pt x="9627" y="9684"/>
                    <a:pt x="9713" y="9798"/>
                  </a:cubicBezTo>
                  <a:cubicBezTo>
                    <a:pt x="9766" y="9887"/>
                    <a:pt x="9863" y="9931"/>
                    <a:pt x="9964" y="9931"/>
                  </a:cubicBezTo>
                  <a:cubicBezTo>
                    <a:pt x="10024" y="9931"/>
                    <a:pt x="10085" y="9915"/>
                    <a:pt x="10138" y="9883"/>
                  </a:cubicBezTo>
                  <a:cubicBezTo>
                    <a:pt x="10280" y="9741"/>
                    <a:pt x="10366" y="9571"/>
                    <a:pt x="10337" y="9400"/>
                  </a:cubicBezTo>
                  <a:cubicBezTo>
                    <a:pt x="10337" y="9400"/>
                    <a:pt x="10280" y="9372"/>
                    <a:pt x="10167" y="9344"/>
                  </a:cubicBezTo>
                  <a:cubicBezTo>
                    <a:pt x="10133" y="9337"/>
                    <a:pt x="10100" y="9333"/>
                    <a:pt x="10067" y="9333"/>
                  </a:cubicBezTo>
                  <a:close/>
                  <a:moveTo>
                    <a:pt x="3263" y="9538"/>
                  </a:moveTo>
                  <a:cubicBezTo>
                    <a:pt x="3096" y="9538"/>
                    <a:pt x="2976" y="9645"/>
                    <a:pt x="2925" y="9798"/>
                  </a:cubicBezTo>
                  <a:cubicBezTo>
                    <a:pt x="2897" y="9940"/>
                    <a:pt x="3010" y="10082"/>
                    <a:pt x="3152" y="10110"/>
                  </a:cubicBezTo>
                  <a:cubicBezTo>
                    <a:pt x="3167" y="10113"/>
                    <a:pt x="3182" y="10114"/>
                    <a:pt x="3196" y="10114"/>
                  </a:cubicBezTo>
                  <a:cubicBezTo>
                    <a:pt x="3379" y="10114"/>
                    <a:pt x="3550" y="9952"/>
                    <a:pt x="3550" y="9741"/>
                  </a:cubicBezTo>
                  <a:cubicBezTo>
                    <a:pt x="3550" y="9628"/>
                    <a:pt x="3465" y="9542"/>
                    <a:pt x="3323" y="9542"/>
                  </a:cubicBezTo>
                  <a:cubicBezTo>
                    <a:pt x="3302" y="9540"/>
                    <a:pt x="3282" y="9538"/>
                    <a:pt x="3263" y="9538"/>
                  </a:cubicBezTo>
                  <a:close/>
                  <a:moveTo>
                    <a:pt x="24111" y="9656"/>
                  </a:moveTo>
                  <a:lnTo>
                    <a:pt x="24111" y="9684"/>
                  </a:lnTo>
                  <a:cubicBezTo>
                    <a:pt x="24089" y="9681"/>
                    <a:pt x="24068" y="9679"/>
                    <a:pt x="24047" y="9679"/>
                  </a:cubicBezTo>
                  <a:cubicBezTo>
                    <a:pt x="23906" y="9679"/>
                    <a:pt x="23795" y="9763"/>
                    <a:pt x="23770" y="9912"/>
                  </a:cubicBezTo>
                  <a:cubicBezTo>
                    <a:pt x="23713" y="10054"/>
                    <a:pt x="23827" y="10224"/>
                    <a:pt x="23997" y="10252"/>
                  </a:cubicBezTo>
                  <a:cubicBezTo>
                    <a:pt x="24015" y="10256"/>
                    <a:pt x="24034" y="10258"/>
                    <a:pt x="24052" y="10258"/>
                  </a:cubicBezTo>
                  <a:cubicBezTo>
                    <a:pt x="24180" y="10258"/>
                    <a:pt x="24313" y="10174"/>
                    <a:pt x="24338" y="10025"/>
                  </a:cubicBezTo>
                  <a:cubicBezTo>
                    <a:pt x="24395" y="9855"/>
                    <a:pt x="24281" y="9684"/>
                    <a:pt x="24111" y="9656"/>
                  </a:cubicBezTo>
                  <a:close/>
                  <a:moveTo>
                    <a:pt x="21579" y="9879"/>
                  </a:moveTo>
                  <a:cubicBezTo>
                    <a:pt x="21562" y="9879"/>
                    <a:pt x="21544" y="9880"/>
                    <a:pt x="21526" y="9883"/>
                  </a:cubicBezTo>
                  <a:cubicBezTo>
                    <a:pt x="21384" y="9883"/>
                    <a:pt x="21271" y="10025"/>
                    <a:pt x="21271" y="10167"/>
                  </a:cubicBezTo>
                  <a:cubicBezTo>
                    <a:pt x="21297" y="10323"/>
                    <a:pt x="21441" y="10455"/>
                    <a:pt x="21596" y="10455"/>
                  </a:cubicBezTo>
                  <a:cubicBezTo>
                    <a:pt x="21611" y="10455"/>
                    <a:pt x="21625" y="10454"/>
                    <a:pt x="21640" y="10451"/>
                  </a:cubicBezTo>
                  <a:cubicBezTo>
                    <a:pt x="21754" y="10394"/>
                    <a:pt x="21867" y="10252"/>
                    <a:pt x="21867" y="10110"/>
                  </a:cubicBezTo>
                  <a:cubicBezTo>
                    <a:pt x="21842" y="9983"/>
                    <a:pt x="21725" y="9879"/>
                    <a:pt x="21579" y="9879"/>
                  </a:cubicBezTo>
                  <a:close/>
                  <a:moveTo>
                    <a:pt x="25900" y="9968"/>
                  </a:moveTo>
                  <a:cubicBezTo>
                    <a:pt x="25730" y="9968"/>
                    <a:pt x="25644" y="10110"/>
                    <a:pt x="25673" y="10281"/>
                  </a:cubicBezTo>
                  <a:lnTo>
                    <a:pt x="25673" y="10252"/>
                  </a:lnTo>
                  <a:cubicBezTo>
                    <a:pt x="25673" y="10394"/>
                    <a:pt x="25758" y="10480"/>
                    <a:pt x="25900" y="10480"/>
                  </a:cubicBezTo>
                  <a:cubicBezTo>
                    <a:pt x="26042" y="10480"/>
                    <a:pt x="26155" y="10366"/>
                    <a:pt x="26155" y="10224"/>
                  </a:cubicBezTo>
                  <a:cubicBezTo>
                    <a:pt x="26155" y="10082"/>
                    <a:pt x="26042" y="9968"/>
                    <a:pt x="25900" y="9968"/>
                  </a:cubicBezTo>
                  <a:close/>
                  <a:moveTo>
                    <a:pt x="8889" y="10451"/>
                  </a:moveTo>
                  <a:cubicBezTo>
                    <a:pt x="8747" y="10451"/>
                    <a:pt x="8633" y="10565"/>
                    <a:pt x="8633" y="10707"/>
                  </a:cubicBezTo>
                  <a:cubicBezTo>
                    <a:pt x="8662" y="10849"/>
                    <a:pt x="8747" y="10934"/>
                    <a:pt x="8861" y="10934"/>
                  </a:cubicBezTo>
                  <a:cubicBezTo>
                    <a:pt x="9031" y="10934"/>
                    <a:pt x="9145" y="10820"/>
                    <a:pt x="9116" y="10678"/>
                  </a:cubicBezTo>
                  <a:cubicBezTo>
                    <a:pt x="9116" y="10565"/>
                    <a:pt x="9059" y="10451"/>
                    <a:pt x="8917" y="10451"/>
                  </a:cubicBezTo>
                  <a:close/>
                  <a:moveTo>
                    <a:pt x="19411" y="10301"/>
                  </a:moveTo>
                  <a:cubicBezTo>
                    <a:pt x="19261" y="10301"/>
                    <a:pt x="19111" y="10394"/>
                    <a:pt x="19084" y="10593"/>
                  </a:cubicBezTo>
                  <a:cubicBezTo>
                    <a:pt x="19084" y="10792"/>
                    <a:pt x="19226" y="10934"/>
                    <a:pt x="19425" y="10962"/>
                  </a:cubicBezTo>
                  <a:cubicBezTo>
                    <a:pt x="19595" y="10962"/>
                    <a:pt x="19737" y="10820"/>
                    <a:pt x="19737" y="10650"/>
                  </a:cubicBezTo>
                  <a:cubicBezTo>
                    <a:pt x="19752" y="10423"/>
                    <a:pt x="19582" y="10301"/>
                    <a:pt x="19411" y="10301"/>
                  </a:cubicBezTo>
                  <a:close/>
                  <a:moveTo>
                    <a:pt x="6106" y="10508"/>
                  </a:moveTo>
                  <a:cubicBezTo>
                    <a:pt x="5935" y="10536"/>
                    <a:pt x="5793" y="10678"/>
                    <a:pt x="5793" y="10877"/>
                  </a:cubicBezTo>
                  <a:cubicBezTo>
                    <a:pt x="5819" y="11059"/>
                    <a:pt x="5940" y="11193"/>
                    <a:pt x="6113" y="11193"/>
                  </a:cubicBezTo>
                  <a:cubicBezTo>
                    <a:pt x="6129" y="11193"/>
                    <a:pt x="6146" y="11192"/>
                    <a:pt x="6163" y="11190"/>
                  </a:cubicBezTo>
                  <a:cubicBezTo>
                    <a:pt x="6503" y="11076"/>
                    <a:pt x="6475" y="10593"/>
                    <a:pt x="6106" y="10508"/>
                  </a:cubicBezTo>
                  <a:close/>
                  <a:moveTo>
                    <a:pt x="22833" y="10991"/>
                  </a:moveTo>
                  <a:cubicBezTo>
                    <a:pt x="22662" y="10991"/>
                    <a:pt x="22577" y="11104"/>
                    <a:pt x="22577" y="11246"/>
                  </a:cubicBezTo>
                  <a:lnTo>
                    <a:pt x="22549" y="11246"/>
                  </a:lnTo>
                  <a:cubicBezTo>
                    <a:pt x="22522" y="11410"/>
                    <a:pt x="22670" y="11488"/>
                    <a:pt x="22824" y="11488"/>
                  </a:cubicBezTo>
                  <a:cubicBezTo>
                    <a:pt x="22990" y="11488"/>
                    <a:pt x="23161" y="11395"/>
                    <a:pt x="23117" y="11218"/>
                  </a:cubicBezTo>
                  <a:cubicBezTo>
                    <a:pt x="23088" y="11076"/>
                    <a:pt x="22975" y="10991"/>
                    <a:pt x="22833" y="10991"/>
                  </a:cubicBezTo>
                  <a:close/>
                  <a:moveTo>
                    <a:pt x="2276" y="11270"/>
                  </a:moveTo>
                  <a:cubicBezTo>
                    <a:pt x="2125" y="11270"/>
                    <a:pt x="1985" y="11378"/>
                    <a:pt x="1960" y="11530"/>
                  </a:cubicBezTo>
                  <a:cubicBezTo>
                    <a:pt x="1960" y="11701"/>
                    <a:pt x="2073" y="11871"/>
                    <a:pt x="2244" y="11900"/>
                  </a:cubicBezTo>
                  <a:cubicBezTo>
                    <a:pt x="2442" y="11871"/>
                    <a:pt x="2556" y="11729"/>
                    <a:pt x="2556" y="11559"/>
                  </a:cubicBezTo>
                  <a:cubicBezTo>
                    <a:pt x="2556" y="11417"/>
                    <a:pt x="2471" y="11303"/>
                    <a:pt x="2329" y="11275"/>
                  </a:cubicBezTo>
                  <a:cubicBezTo>
                    <a:pt x="2311" y="11272"/>
                    <a:pt x="2294" y="11270"/>
                    <a:pt x="2276" y="11270"/>
                  </a:cubicBezTo>
                  <a:close/>
                  <a:moveTo>
                    <a:pt x="3834" y="11275"/>
                  </a:moveTo>
                  <a:lnTo>
                    <a:pt x="3834" y="11303"/>
                  </a:lnTo>
                  <a:cubicBezTo>
                    <a:pt x="3664" y="11303"/>
                    <a:pt x="3522" y="11474"/>
                    <a:pt x="3578" y="11672"/>
                  </a:cubicBezTo>
                  <a:cubicBezTo>
                    <a:pt x="3607" y="11786"/>
                    <a:pt x="3720" y="11900"/>
                    <a:pt x="3891" y="11900"/>
                  </a:cubicBezTo>
                  <a:cubicBezTo>
                    <a:pt x="4061" y="11871"/>
                    <a:pt x="4175" y="11729"/>
                    <a:pt x="4146" y="11559"/>
                  </a:cubicBezTo>
                  <a:cubicBezTo>
                    <a:pt x="4146" y="11388"/>
                    <a:pt x="4004" y="11275"/>
                    <a:pt x="3834" y="11275"/>
                  </a:cubicBezTo>
                  <a:close/>
                  <a:moveTo>
                    <a:pt x="27462" y="11360"/>
                  </a:moveTo>
                  <a:cubicBezTo>
                    <a:pt x="27291" y="11360"/>
                    <a:pt x="27121" y="11502"/>
                    <a:pt x="27121" y="11672"/>
                  </a:cubicBezTo>
                  <a:cubicBezTo>
                    <a:pt x="27121" y="11843"/>
                    <a:pt x="27235" y="11985"/>
                    <a:pt x="27377" y="12042"/>
                  </a:cubicBezTo>
                  <a:cubicBezTo>
                    <a:pt x="27391" y="12044"/>
                    <a:pt x="27406" y="12045"/>
                    <a:pt x="27420" y="12045"/>
                  </a:cubicBezTo>
                  <a:cubicBezTo>
                    <a:pt x="27600" y="12045"/>
                    <a:pt x="27746" y="11887"/>
                    <a:pt x="27746" y="11729"/>
                  </a:cubicBezTo>
                  <a:cubicBezTo>
                    <a:pt x="27746" y="11559"/>
                    <a:pt x="27632" y="11417"/>
                    <a:pt x="27462" y="11360"/>
                  </a:cubicBezTo>
                  <a:close/>
                  <a:moveTo>
                    <a:pt x="24906" y="11587"/>
                  </a:moveTo>
                  <a:lnTo>
                    <a:pt x="24906" y="11616"/>
                  </a:lnTo>
                  <a:cubicBezTo>
                    <a:pt x="24736" y="11616"/>
                    <a:pt x="24594" y="11729"/>
                    <a:pt x="24594" y="11900"/>
                  </a:cubicBezTo>
                  <a:cubicBezTo>
                    <a:pt x="24594" y="12070"/>
                    <a:pt x="24707" y="12184"/>
                    <a:pt x="24849" y="12184"/>
                  </a:cubicBezTo>
                  <a:cubicBezTo>
                    <a:pt x="24867" y="12186"/>
                    <a:pt x="24884" y="12188"/>
                    <a:pt x="24901" y="12188"/>
                  </a:cubicBezTo>
                  <a:cubicBezTo>
                    <a:pt x="25048" y="12188"/>
                    <a:pt x="25164" y="12081"/>
                    <a:pt x="25190" y="11928"/>
                  </a:cubicBezTo>
                  <a:cubicBezTo>
                    <a:pt x="25218" y="11758"/>
                    <a:pt x="25076" y="11587"/>
                    <a:pt x="24906" y="11587"/>
                  </a:cubicBezTo>
                  <a:close/>
                  <a:moveTo>
                    <a:pt x="20958" y="11644"/>
                  </a:moveTo>
                  <a:cubicBezTo>
                    <a:pt x="20788" y="11672"/>
                    <a:pt x="20646" y="11786"/>
                    <a:pt x="20646" y="11956"/>
                  </a:cubicBezTo>
                  <a:cubicBezTo>
                    <a:pt x="20674" y="12098"/>
                    <a:pt x="20788" y="12212"/>
                    <a:pt x="20930" y="12212"/>
                  </a:cubicBezTo>
                  <a:cubicBezTo>
                    <a:pt x="21072" y="12184"/>
                    <a:pt x="21186" y="12070"/>
                    <a:pt x="21186" y="11928"/>
                  </a:cubicBezTo>
                  <a:cubicBezTo>
                    <a:pt x="21186" y="11786"/>
                    <a:pt x="21072" y="11701"/>
                    <a:pt x="20958" y="11672"/>
                  </a:cubicBezTo>
                  <a:lnTo>
                    <a:pt x="20958" y="11644"/>
                  </a:lnTo>
                  <a:close/>
                  <a:moveTo>
                    <a:pt x="7805" y="11725"/>
                  </a:moveTo>
                  <a:cubicBezTo>
                    <a:pt x="7788" y="11725"/>
                    <a:pt x="7770" y="11726"/>
                    <a:pt x="7753" y="11729"/>
                  </a:cubicBezTo>
                  <a:cubicBezTo>
                    <a:pt x="7327" y="11729"/>
                    <a:pt x="7327" y="12354"/>
                    <a:pt x="7753" y="12354"/>
                  </a:cubicBezTo>
                  <a:cubicBezTo>
                    <a:pt x="7923" y="12354"/>
                    <a:pt x="8094" y="12212"/>
                    <a:pt x="8094" y="12013"/>
                  </a:cubicBezTo>
                  <a:cubicBezTo>
                    <a:pt x="8094" y="11835"/>
                    <a:pt x="7956" y="11725"/>
                    <a:pt x="7805" y="11725"/>
                  </a:cubicBezTo>
                  <a:close/>
                  <a:moveTo>
                    <a:pt x="9679" y="12037"/>
                  </a:moveTo>
                  <a:cubicBezTo>
                    <a:pt x="9662" y="12037"/>
                    <a:pt x="9645" y="12039"/>
                    <a:pt x="9627" y="12042"/>
                  </a:cubicBezTo>
                  <a:cubicBezTo>
                    <a:pt x="9485" y="12070"/>
                    <a:pt x="9372" y="12184"/>
                    <a:pt x="9400" y="12326"/>
                  </a:cubicBezTo>
                  <a:cubicBezTo>
                    <a:pt x="9400" y="12504"/>
                    <a:pt x="9538" y="12614"/>
                    <a:pt x="9689" y="12614"/>
                  </a:cubicBezTo>
                  <a:cubicBezTo>
                    <a:pt x="9706" y="12614"/>
                    <a:pt x="9724" y="12612"/>
                    <a:pt x="9741" y="12610"/>
                  </a:cubicBezTo>
                  <a:cubicBezTo>
                    <a:pt x="9883" y="12581"/>
                    <a:pt x="9996" y="12439"/>
                    <a:pt x="9968" y="12297"/>
                  </a:cubicBezTo>
                  <a:lnTo>
                    <a:pt x="9968" y="12297"/>
                  </a:lnTo>
                  <a:lnTo>
                    <a:pt x="9968" y="12326"/>
                  </a:lnTo>
                  <a:cubicBezTo>
                    <a:pt x="9968" y="12147"/>
                    <a:pt x="9831" y="12037"/>
                    <a:pt x="9679" y="12037"/>
                  </a:cubicBezTo>
                  <a:close/>
                  <a:moveTo>
                    <a:pt x="5424" y="12297"/>
                  </a:moveTo>
                  <a:cubicBezTo>
                    <a:pt x="5169" y="12297"/>
                    <a:pt x="5027" y="12581"/>
                    <a:pt x="5197" y="12780"/>
                  </a:cubicBezTo>
                  <a:cubicBezTo>
                    <a:pt x="5253" y="12836"/>
                    <a:pt x="5324" y="12861"/>
                    <a:pt x="5394" y="12861"/>
                  </a:cubicBezTo>
                  <a:cubicBezTo>
                    <a:pt x="5538" y="12861"/>
                    <a:pt x="5680" y="12753"/>
                    <a:pt x="5680" y="12581"/>
                  </a:cubicBezTo>
                  <a:cubicBezTo>
                    <a:pt x="5651" y="12439"/>
                    <a:pt x="5538" y="12326"/>
                    <a:pt x="5424" y="12326"/>
                  </a:cubicBezTo>
                  <a:lnTo>
                    <a:pt x="5424" y="12297"/>
                  </a:lnTo>
                  <a:close/>
                  <a:moveTo>
                    <a:pt x="18495" y="12719"/>
                  </a:moveTo>
                  <a:cubicBezTo>
                    <a:pt x="18324" y="12719"/>
                    <a:pt x="18204" y="12851"/>
                    <a:pt x="18176" y="13030"/>
                  </a:cubicBezTo>
                  <a:lnTo>
                    <a:pt x="18176" y="13030"/>
                  </a:lnTo>
                  <a:cubicBezTo>
                    <a:pt x="18176" y="13023"/>
                    <a:pt x="18175" y="13015"/>
                    <a:pt x="18175" y="13007"/>
                  </a:cubicBezTo>
                  <a:lnTo>
                    <a:pt x="18175" y="13036"/>
                  </a:lnTo>
                  <a:cubicBezTo>
                    <a:pt x="18176" y="13034"/>
                    <a:pt x="18176" y="13032"/>
                    <a:pt x="18176" y="13030"/>
                  </a:cubicBezTo>
                  <a:lnTo>
                    <a:pt x="18176" y="13030"/>
                  </a:lnTo>
                  <a:cubicBezTo>
                    <a:pt x="18189" y="13219"/>
                    <a:pt x="18354" y="13376"/>
                    <a:pt x="18545" y="13376"/>
                  </a:cubicBezTo>
                  <a:cubicBezTo>
                    <a:pt x="18971" y="13376"/>
                    <a:pt x="18971" y="12723"/>
                    <a:pt x="18545" y="12723"/>
                  </a:cubicBezTo>
                  <a:cubicBezTo>
                    <a:pt x="18528" y="12721"/>
                    <a:pt x="18511" y="12719"/>
                    <a:pt x="18495" y="12719"/>
                  </a:cubicBezTo>
                  <a:close/>
                  <a:moveTo>
                    <a:pt x="26184" y="12780"/>
                  </a:moveTo>
                  <a:cubicBezTo>
                    <a:pt x="25985" y="12780"/>
                    <a:pt x="25843" y="12950"/>
                    <a:pt x="25843" y="13149"/>
                  </a:cubicBezTo>
                  <a:cubicBezTo>
                    <a:pt x="25869" y="13279"/>
                    <a:pt x="25990" y="13408"/>
                    <a:pt x="26140" y="13408"/>
                  </a:cubicBezTo>
                  <a:cubicBezTo>
                    <a:pt x="26154" y="13408"/>
                    <a:pt x="26169" y="13407"/>
                    <a:pt x="26184" y="13405"/>
                  </a:cubicBezTo>
                  <a:cubicBezTo>
                    <a:pt x="26354" y="13376"/>
                    <a:pt x="26468" y="13206"/>
                    <a:pt x="26468" y="13064"/>
                  </a:cubicBezTo>
                  <a:cubicBezTo>
                    <a:pt x="26439" y="12922"/>
                    <a:pt x="26326" y="12808"/>
                    <a:pt x="26184" y="12780"/>
                  </a:cubicBezTo>
                  <a:close/>
                  <a:moveTo>
                    <a:pt x="22151" y="13064"/>
                  </a:moveTo>
                  <a:cubicBezTo>
                    <a:pt x="21782" y="13121"/>
                    <a:pt x="21810" y="13689"/>
                    <a:pt x="22180" y="13717"/>
                  </a:cubicBezTo>
                  <a:cubicBezTo>
                    <a:pt x="22350" y="13689"/>
                    <a:pt x="22492" y="13518"/>
                    <a:pt x="22492" y="13348"/>
                  </a:cubicBezTo>
                  <a:cubicBezTo>
                    <a:pt x="22464" y="13177"/>
                    <a:pt x="22322" y="13064"/>
                    <a:pt x="22151" y="13064"/>
                  </a:cubicBezTo>
                  <a:close/>
                  <a:moveTo>
                    <a:pt x="2108" y="13399"/>
                  </a:moveTo>
                  <a:cubicBezTo>
                    <a:pt x="2088" y="13399"/>
                    <a:pt x="2066" y="13401"/>
                    <a:pt x="2045" y="13405"/>
                  </a:cubicBezTo>
                  <a:cubicBezTo>
                    <a:pt x="1903" y="13433"/>
                    <a:pt x="1818" y="13547"/>
                    <a:pt x="1818" y="13689"/>
                  </a:cubicBezTo>
                  <a:cubicBezTo>
                    <a:pt x="1846" y="13859"/>
                    <a:pt x="1988" y="13973"/>
                    <a:pt x="2130" y="14001"/>
                  </a:cubicBezTo>
                  <a:cubicBezTo>
                    <a:pt x="2300" y="13944"/>
                    <a:pt x="2414" y="13802"/>
                    <a:pt x="2414" y="13632"/>
                  </a:cubicBezTo>
                  <a:cubicBezTo>
                    <a:pt x="2364" y="13483"/>
                    <a:pt x="2250" y="13399"/>
                    <a:pt x="2108" y="13399"/>
                  </a:cubicBezTo>
                  <a:close/>
                  <a:moveTo>
                    <a:pt x="24010" y="13515"/>
                  </a:moveTo>
                  <a:cubicBezTo>
                    <a:pt x="23860" y="13515"/>
                    <a:pt x="23739" y="13647"/>
                    <a:pt x="23713" y="13802"/>
                  </a:cubicBezTo>
                  <a:cubicBezTo>
                    <a:pt x="23742" y="13944"/>
                    <a:pt x="23855" y="14058"/>
                    <a:pt x="23997" y="14058"/>
                  </a:cubicBezTo>
                  <a:cubicBezTo>
                    <a:pt x="24012" y="14061"/>
                    <a:pt x="24027" y="14062"/>
                    <a:pt x="24041" y="14062"/>
                  </a:cubicBezTo>
                  <a:cubicBezTo>
                    <a:pt x="24167" y="14062"/>
                    <a:pt x="24281" y="13958"/>
                    <a:pt x="24281" y="13831"/>
                  </a:cubicBezTo>
                  <a:cubicBezTo>
                    <a:pt x="24310" y="13660"/>
                    <a:pt x="24196" y="13547"/>
                    <a:pt x="24054" y="13518"/>
                  </a:cubicBezTo>
                  <a:cubicBezTo>
                    <a:pt x="24039" y="13516"/>
                    <a:pt x="24025" y="13515"/>
                    <a:pt x="24010" y="13515"/>
                  </a:cubicBezTo>
                  <a:close/>
                  <a:moveTo>
                    <a:pt x="7312" y="13712"/>
                  </a:moveTo>
                  <a:cubicBezTo>
                    <a:pt x="7201" y="13712"/>
                    <a:pt x="7087" y="13791"/>
                    <a:pt x="7071" y="13944"/>
                  </a:cubicBezTo>
                  <a:cubicBezTo>
                    <a:pt x="7071" y="14046"/>
                    <a:pt x="7140" y="14147"/>
                    <a:pt x="7256" y="14147"/>
                  </a:cubicBezTo>
                  <a:cubicBezTo>
                    <a:pt x="7269" y="14147"/>
                    <a:pt x="7284" y="14146"/>
                    <a:pt x="7299" y="14143"/>
                  </a:cubicBezTo>
                  <a:cubicBezTo>
                    <a:pt x="7311" y="14146"/>
                    <a:pt x="7323" y="14147"/>
                    <a:pt x="7335" y="14147"/>
                  </a:cubicBezTo>
                  <a:cubicBezTo>
                    <a:pt x="7459" y="14147"/>
                    <a:pt x="7552" y="14017"/>
                    <a:pt x="7526" y="13887"/>
                  </a:cubicBezTo>
                  <a:cubicBezTo>
                    <a:pt x="7500" y="13770"/>
                    <a:pt x="7407" y="13712"/>
                    <a:pt x="7312" y="13712"/>
                  </a:cubicBezTo>
                  <a:close/>
                  <a:moveTo>
                    <a:pt x="20050" y="13547"/>
                  </a:moveTo>
                  <a:cubicBezTo>
                    <a:pt x="19879" y="13575"/>
                    <a:pt x="19766" y="13689"/>
                    <a:pt x="19766" y="13859"/>
                  </a:cubicBezTo>
                  <a:cubicBezTo>
                    <a:pt x="19766" y="14029"/>
                    <a:pt x="19908" y="14171"/>
                    <a:pt x="20078" y="14171"/>
                  </a:cubicBezTo>
                  <a:cubicBezTo>
                    <a:pt x="20249" y="14143"/>
                    <a:pt x="20362" y="14001"/>
                    <a:pt x="20362" y="13859"/>
                  </a:cubicBezTo>
                  <a:cubicBezTo>
                    <a:pt x="20362" y="13689"/>
                    <a:pt x="20220" y="13547"/>
                    <a:pt x="20050" y="13547"/>
                  </a:cubicBezTo>
                  <a:close/>
                  <a:moveTo>
                    <a:pt x="10138" y="13745"/>
                  </a:moveTo>
                  <a:cubicBezTo>
                    <a:pt x="9968" y="13774"/>
                    <a:pt x="9826" y="13887"/>
                    <a:pt x="9826" y="14058"/>
                  </a:cubicBezTo>
                  <a:cubicBezTo>
                    <a:pt x="9826" y="14228"/>
                    <a:pt x="9940" y="14342"/>
                    <a:pt x="10110" y="14370"/>
                  </a:cubicBezTo>
                  <a:cubicBezTo>
                    <a:pt x="10280" y="14370"/>
                    <a:pt x="10422" y="14257"/>
                    <a:pt x="10422" y="14086"/>
                  </a:cubicBezTo>
                  <a:cubicBezTo>
                    <a:pt x="10422" y="13916"/>
                    <a:pt x="10309" y="13774"/>
                    <a:pt x="10138" y="13745"/>
                  </a:cubicBezTo>
                  <a:close/>
                  <a:moveTo>
                    <a:pt x="4516" y="13887"/>
                  </a:moveTo>
                  <a:lnTo>
                    <a:pt x="4516" y="13916"/>
                  </a:lnTo>
                  <a:cubicBezTo>
                    <a:pt x="4374" y="13916"/>
                    <a:pt x="4260" y="14029"/>
                    <a:pt x="4260" y="14171"/>
                  </a:cubicBezTo>
                  <a:cubicBezTo>
                    <a:pt x="4232" y="14342"/>
                    <a:pt x="4374" y="14484"/>
                    <a:pt x="4544" y="14484"/>
                  </a:cubicBezTo>
                  <a:cubicBezTo>
                    <a:pt x="4714" y="14484"/>
                    <a:pt x="4828" y="14342"/>
                    <a:pt x="4828" y="14200"/>
                  </a:cubicBezTo>
                  <a:cubicBezTo>
                    <a:pt x="4828" y="14029"/>
                    <a:pt x="4686" y="13887"/>
                    <a:pt x="4516" y="13887"/>
                  </a:cubicBezTo>
                  <a:close/>
                  <a:moveTo>
                    <a:pt x="27291" y="13802"/>
                  </a:moveTo>
                  <a:cubicBezTo>
                    <a:pt x="27093" y="13831"/>
                    <a:pt x="26951" y="14001"/>
                    <a:pt x="26979" y="14200"/>
                  </a:cubicBezTo>
                  <a:cubicBezTo>
                    <a:pt x="26951" y="14370"/>
                    <a:pt x="27093" y="14512"/>
                    <a:pt x="27291" y="14512"/>
                  </a:cubicBezTo>
                  <a:cubicBezTo>
                    <a:pt x="27632" y="14427"/>
                    <a:pt x="27632" y="13916"/>
                    <a:pt x="27291" y="13802"/>
                  </a:cubicBezTo>
                  <a:close/>
                  <a:moveTo>
                    <a:pt x="8662" y="14228"/>
                  </a:moveTo>
                  <a:cubicBezTo>
                    <a:pt x="8520" y="14228"/>
                    <a:pt x="8406" y="14342"/>
                    <a:pt x="8406" y="14484"/>
                  </a:cubicBezTo>
                  <a:cubicBezTo>
                    <a:pt x="8435" y="14626"/>
                    <a:pt x="8548" y="14739"/>
                    <a:pt x="8690" y="14739"/>
                  </a:cubicBezTo>
                  <a:cubicBezTo>
                    <a:pt x="8804" y="14711"/>
                    <a:pt x="8889" y="14626"/>
                    <a:pt x="8889" y="14512"/>
                  </a:cubicBezTo>
                  <a:lnTo>
                    <a:pt x="8917" y="14512"/>
                  </a:lnTo>
                  <a:cubicBezTo>
                    <a:pt x="8917" y="14370"/>
                    <a:pt x="8804" y="14228"/>
                    <a:pt x="8662" y="14228"/>
                  </a:cubicBezTo>
                  <a:close/>
                  <a:moveTo>
                    <a:pt x="21640" y="14967"/>
                  </a:moveTo>
                  <a:lnTo>
                    <a:pt x="21640" y="14995"/>
                  </a:lnTo>
                  <a:cubicBezTo>
                    <a:pt x="21470" y="14995"/>
                    <a:pt x="21328" y="15109"/>
                    <a:pt x="21328" y="15279"/>
                  </a:cubicBezTo>
                  <a:cubicBezTo>
                    <a:pt x="21328" y="15449"/>
                    <a:pt x="21470" y="15591"/>
                    <a:pt x="21640" y="15591"/>
                  </a:cubicBezTo>
                  <a:cubicBezTo>
                    <a:pt x="21810" y="15591"/>
                    <a:pt x="21952" y="15449"/>
                    <a:pt x="21952" y="15307"/>
                  </a:cubicBezTo>
                  <a:cubicBezTo>
                    <a:pt x="21952" y="15137"/>
                    <a:pt x="21810" y="14967"/>
                    <a:pt x="21640" y="14967"/>
                  </a:cubicBezTo>
                  <a:close/>
                  <a:moveTo>
                    <a:pt x="17835" y="14938"/>
                  </a:moveTo>
                  <a:cubicBezTo>
                    <a:pt x="17636" y="14995"/>
                    <a:pt x="17522" y="15165"/>
                    <a:pt x="17551" y="15364"/>
                  </a:cubicBezTo>
                  <a:cubicBezTo>
                    <a:pt x="17576" y="15517"/>
                    <a:pt x="17693" y="15624"/>
                    <a:pt x="17840" y="15624"/>
                  </a:cubicBezTo>
                  <a:cubicBezTo>
                    <a:pt x="17857" y="15624"/>
                    <a:pt x="17874" y="15623"/>
                    <a:pt x="17891" y="15620"/>
                  </a:cubicBezTo>
                  <a:cubicBezTo>
                    <a:pt x="18090" y="15620"/>
                    <a:pt x="18261" y="15449"/>
                    <a:pt x="18232" y="15251"/>
                  </a:cubicBezTo>
                  <a:cubicBezTo>
                    <a:pt x="18204" y="15052"/>
                    <a:pt x="18033" y="14938"/>
                    <a:pt x="17835" y="14938"/>
                  </a:cubicBezTo>
                  <a:close/>
                  <a:moveTo>
                    <a:pt x="24622" y="15393"/>
                  </a:moveTo>
                  <a:cubicBezTo>
                    <a:pt x="24480" y="15393"/>
                    <a:pt x="24366" y="15506"/>
                    <a:pt x="24310" y="15648"/>
                  </a:cubicBezTo>
                  <a:lnTo>
                    <a:pt x="24338" y="15648"/>
                  </a:lnTo>
                  <a:cubicBezTo>
                    <a:pt x="24310" y="15819"/>
                    <a:pt x="24452" y="15961"/>
                    <a:pt x="24622" y="15989"/>
                  </a:cubicBezTo>
                  <a:cubicBezTo>
                    <a:pt x="24764" y="15961"/>
                    <a:pt x="24906" y="15819"/>
                    <a:pt x="24906" y="15648"/>
                  </a:cubicBezTo>
                  <a:cubicBezTo>
                    <a:pt x="24878" y="15506"/>
                    <a:pt x="24764" y="15393"/>
                    <a:pt x="24622" y="15393"/>
                  </a:cubicBezTo>
                  <a:close/>
                  <a:moveTo>
                    <a:pt x="5277" y="15559"/>
                  </a:moveTo>
                  <a:cubicBezTo>
                    <a:pt x="5260" y="15559"/>
                    <a:pt x="5243" y="15560"/>
                    <a:pt x="5225" y="15563"/>
                  </a:cubicBezTo>
                  <a:cubicBezTo>
                    <a:pt x="5055" y="15563"/>
                    <a:pt x="4913" y="15705"/>
                    <a:pt x="4941" y="15875"/>
                  </a:cubicBezTo>
                  <a:cubicBezTo>
                    <a:pt x="4941" y="16031"/>
                    <a:pt x="5060" y="16163"/>
                    <a:pt x="5210" y="16163"/>
                  </a:cubicBezTo>
                  <a:cubicBezTo>
                    <a:pt x="5225" y="16163"/>
                    <a:pt x="5239" y="16162"/>
                    <a:pt x="5254" y="16159"/>
                  </a:cubicBezTo>
                  <a:cubicBezTo>
                    <a:pt x="5424" y="16131"/>
                    <a:pt x="5566" y="15989"/>
                    <a:pt x="5538" y="15819"/>
                  </a:cubicBezTo>
                  <a:cubicBezTo>
                    <a:pt x="5538" y="15666"/>
                    <a:pt x="5424" y="15559"/>
                    <a:pt x="5277" y="15559"/>
                  </a:cubicBezTo>
                  <a:close/>
                  <a:moveTo>
                    <a:pt x="2755" y="15563"/>
                  </a:moveTo>
                  <a:cubicBezTo>
                    <a:pt x="2613" y="15563"/>
                    <a:pt x="2528" y="15705"/>
                    <a:pt x="2556" y="15904"/>
                  </a:cubicBezTo>
                  <a:cubicBezTo>
                    <a:pt x="2556" y="16059"/>
                    <a:pt x="2698" y="16191"/>
                    <a:pt x="2853" y="16191"/>
                  </a:cubicBezTo>
                  <a:cubicBezTo>
                    <a:pt x="2867" y="16191"/>
                    <a:pt x="2882" y="16190"/>
                    <a:pt x="2897" y="16188"/>
                  </a:cubicBezTo>
                  <a:cubicBezTo>
                    <a:pt x="3039" y="16159"/>
                    <a:pt x="3152" y="16046"/>
                    <a:pt x="3152" y="15875"/>
                  </a:cubicBezTo>
                  <a:cubicBezTo>
                    <a:pt x="3124" y="15705"/>
                    <a:pt x="2954" y="15563"/>
                    <a:pt x="2755" y="15563"/>
                  </a:cubicBezTo>
                  <a:close/>
                  <a:moveTo>
                    <a:pt x="10280" y="15790"/>
                  </a:moveTo>
                  <a:cubicBezTo>
                    <a:pt x="10138" y="15790"/>
                    <a:pt x="10025" y="15932"/>
                    <a:pt x="10025" y="16074"/>
                  </a:cubicBezTo>
                  <a:cubicBezTo>
                    <a:pt x="10025" y="16201"/>
                    <a:pt x="10139" y="16306"/>
                    <a:pt x="10265" y="16306"/>
                  </a:cubicBezTo>
                  <a:cubicBezTo>
                    <a:pt x="10279" y="16306"/>
                    <a:pt x="10294" y="16304"/>
                    <a:pt x="10309" y="16301"/>
                  </a:cubicBezTo>
                  <a:cubicBezTo>
                    <a:pt x="10422" y="16301"/>
                    <a:pt x="10536" y="16188"/>
                    <a:pt x="10536" y="16074"/>
                  </a:cubicBezTo>
                  <a:cubicBezTo>
                    <a:pt x="10536" y="15904"/>
                    <a:pt x="10422" y="15790"/>
                    <a:pt x="10280" y="15790"/>
                  </a:cubicBezTo>
                  <a:close/>
                  <a:moveTo>
                    <a:pt x="19539" y="15961"/>
                  </a:moveTo>
                  <a:cubicBezTo>
                    <a:pt x="19425" y="15961"/>
                    <a:pt x="19311" y="16017"/>
                    <a:pt x="19311" y="16159"/>
                  </a:cubicBezTo>
                  <a:cubicBezTo>
                    <a:pt x="19340" y="16330"/>
                    <a:pt x="19425" y="16358"/>
                    <a:pt x="19539" y="16415"/>
                  </a:cubicBezTo>
                  <a:cubicBezTo>
                    <a:pt x="19652" y="16387"/>
                    <a:pt x="19737" y="16301"/>
                    <a:pt x="19737" y="16188"/>
                  </a:cubicBezTo>
                  <a:lnTo>
                    <a:pt x="19766" y="16188"/>
                  </a:lnTo>
                  <a:cubicBezTo>
                    <a:pt x="19766" y="16074"/>
                    <a:pt x="19681" y="15961"/>
                    <a:pt x="19539" y="15961"/>
                  </a:cubicBezTo>
                  <a:close/>
                  <a:moveTo>
                    <a:pt x="26297" y="15961"/>
                  </a:moveTo>
                  <a:cubicBezTo>
                    <a:pt x="26127" y="15961"/>
                    <a:pt x="25985" y="16103"/>
                    <a:pt x="25985" y="16273"/>
                  </a:cubicBezTo>
                  <a:cubicBezTo>
                    <a:pt x="26013" y="16415"/>
                    <a:pt x="26155" y="16557"/>
                    <a:pt x="26297" y="16557"/>
                  </a:cubicBezTo>
                  <a:cubicBezTo>
                    <a:pt x="26468" y="16557"/>
                    <a:pt x="26610" y="16415"/>
                    <a:pt x="26610" y="16245"/>
                  </a:cubicBezTo>
                  <a:cubicBezTo>
                    <a:pt x="26610" y="16074"/>
                    <a:pt x="26468" y="15961"/>
                    <a:pt x="26297" y="15961"/>
                  </a:cubicBezTo>
                  <a:close/>
                  <a:moveTo>
                    <a:pt x="7781" y="15982"/>
                  </a:moveTo>
                  <a:cubicBezTo>
                    <a:pt x="7625" y="15982"/>
                    <a:pt x="7469" y="16088"/>
                    <a:pt x="7469" y="16301"/>
                  </a:cubicBezTo>
                  <a:lnTo>
                    <a:pt x="7469" y="16273"/>
                  </a:lnTo>
                  <a:lnTo>
                    <a:pt x="7469" y="16273"/>
                  </a:lnTo>
                  <a:cubicBezTo>
                    <a:pt x="7441" y="16443"/>
                    <a:pt x="7554" y="16614"/>
                    <a:pt x="7725" y="16614"/>
                  </a:cubicBezTo>
                  <a:cubicBezTo>
                    <a:pt x="7739" y="16616"/>
                    <a:pt x="7754" y="16617"/>
                    <a:pt x="7768" y="16617"/>
                  </a:cubicBezTo>
                  <a:cubicBezTo>
                    <a:pt x="7948" y="16617"/>
                    <a:pt x="8094" y="16459"/>
                    <a:pt x="8094" y="16301"/>
                  </a:cubicBezTo>
                  <a:cubicBezTo>
                    <a:pt x="8094" y="16088"/>
                    <a:pt x="7938" y="15982"/>
                    <a:pt x="7781" y="15982"/>
                  </a:cubicBezTo>
                  <a:close/>
                  <a:moveTo>
                    <a:pt x="6630" y="16979"/>
                  </a:moveTo>
                  <a:cubicBezTo>
                    <a:pt x="6475" y="16979"/>
                    <a:pt x="6333" y="17111"/>
                    <a:pt x="6333" y="17267"/>
                  </a:cubicBezTo>
                  <a:cubicBezTo>
                    <a:pt x="6333" y="17437"/>
                    <a:pt x="6447" y="17579"/>
                    <a:pt x="6617" y="17579"/>
                  </a:cubicBezTo>
                  <a:cubicBezTo>
                    <a:pt x="6632" y="17582"/>
                    <a:pt x="6646" y="17583"/>
                    <a:pt x="6661" y="17583"/>
                  </a:cubicBezTo>
                  <a:cubicBezTo>
                    <a:pt x="6816" y="17583"/>
                    <a:pt x="6958" y="17451"/>
                    <a:pt x="6958" y="17295"/>
                  </a:cubicBezTo>
                  <a:cubicBezTo>
                    <a:pt x="6958" y="17125"/>
                    <a:pt x="6844" y="16983"/>
                    <a:pt x="6674" y="16983"/>
                  </a:cubicBezTo>
                  <a:cubicBezTo>
                    <a:pt x="6659" y="16980"/>
                    <a:pt x="6644" y="16979"/>
                    <a:pt x="6630" y="16979"/>
                  </a:cubicBezTo>
                  <a:close/>
                  <a:moveTo>
                    <a:pt x="21417" y="17234"/>
                  </a:moveTo>
                  <a:cubicBezTo>
                    <a:pt x="21266" y="17234"/>
                    <a:pt x="21126" y="17341"/>
                    <a:pt x="21100" y="17494"/>
                  </a:cubicBezTo>
                  <a:cubicBezTo>
                    <a:pt x="21070" y="17735"/>
                    <a:pt x="21248" y="17865"/>
                    <a:pt x="21426" y="17865"/>
                  </a:cubicBezTo>
                  <a:cubicBezTo>
                    <a:pt x="21583" y="17865"/>
                    <a:pt x="21740" y="17764"/>
                    <a:pt x="21754" y="17551"/>
                  </a:cubicBezTo>
                  <a:cubicBezTo>
                    <a:pt x="21754" y="17381"/>
                    <a:pt x="21640" y="17239"/>
                    <a:pt x="21470" y="17239"/>
                  </a:cubicBezTo>
                  <a:cubicBezTo>
                    <a:pt x="21452" y="17236"/>
                    <a:pt x="21434" y="17234"/>
                    <a:pt x="21417" y="17234"/>
                  </a:cubicBezTo>
                  <a:close/>
                  <a:moveTo>
                    <a:pt x="13093" y="17119"/>
                  </a:moveTo>
                  <a:cubicBezTo>
                    <a:pt x="12970" y="17119"/>
                    <a:pt x="12854" y="17197"/>
                    <a:pt x="12780" y="17295"/>
                  </a:cubicBezTo>
                  <a:cubicBezTo>
                    <a:pt x="12780" y="17324"/>
                    <a:pt x="12780" y="17352"/>
                    <a:pt x="12780" y="17381"/>
                  </a:cubicBezTo>
                  <a:cubicBezTo>
                    <a:pt x="12734" y="17655"/>
                    <a:pt x="12965" y="17875"/>
                    <a:pt x="13220" y="17875"/>
                  </a:cubicBezTo>
                  <a:cubicBezTo>
                    <a:pt x="13282" y="17875"/>
                    <a:pt x="13344" y="17862"/>
                    <a:pt x="13404" y="17835"/>
                  </a:cubicBezTo>
                  <a:cubicBezTo>
                    <a:pt x="13518" y="17778"/>
                    <a:pt x="13603" y="17636"/>
                    <a:pt x="13575" y="17494"/>
                  </a:cubicBezTo>
                  <a:cubicBezTo>
                    <a:pt x="13546" y="17295"/>
                    <a:pt x="13376" y="17125"/>
                    <a:pt x="13149" y="17125"/>
                  </a:cubicBezTo>
                  <a:cubicBezTo>
                    <a:pt x="13130" y="17121"/>
                    <a:pt x="13111" y="17119"/>
                    <a:pt x="13093" y="17119"/>
                  </a:cubicBezTo>
                  <a:close/>
                  <a:moveTo>
                    <a:pt x="15676" y="17182"/>
                  </a:moveTo>
                  <a:cubicBezTo>
                    <a:pt x="15477" y="17210"/>
                    <a:pt x="15307" y="17352"/>
                    <a:pt x="15250" y="17551"/>
                  </a:cubicBezTo>
                  <a:cubicBezTo>
                    <a:pt x="15165" y="17693"/>
                    <a:pt x="15250" y="17892"/>
                    <a:pt x="15421" y="17949"/>
                  </a:cubicBezTo>
                  <a:cubicBezTo>
                    <a:pt x="15475" y="17970"/>
                    <a:pt x="15533" y="17979"/>
                    <a:pt x="15593" y="17979"/>
                  </a:cubicBezTo>
                  <a:cubicBezTo>
                    <a:pt x="15689" y="17979"/>
                    <a:pt x="15787" y="17955"/>
                    <a:pt x="15875" y="17920"/>
                  </a:cubicBezTo>
                  <a:cubicBezTo>
                    <a:pt x="16017" y="17835"/>
                    <a:pt x="16074" y="17636"/>
                    <a:pt x="16045" y="17494"/>
                  </a:cubicBezTo>
                  <a:cubicBezTo>
                    <a:pt x="15989" y="17324"/>
                    <a:pt x="15847" y="17210"/>
                    <a:pt x="15676" y="17182"/>
                  </a:cubicBezTo>
                  <a:close/>
                  <a:moveTo>
                    <a:pt x="8804" y="17494"/>
                  </a:moveTo>
                  <a:cubicBezTo>
                    <a:pt x="8605" y="17494"/>
                    <a:pt x="8463" y="17636"/>
                    <a:pt x="8491" y="17807"/>
                  </a:cubicBezTo>
                  <a:cubicBezTo>
                    <a:pt x="8491" y="17949"/>
                    <a:pt x="8605" y="18034"/>
                    <a:pt x="8747" y="18034"/>
                  </a:cubicBezTo>
                  <a:cubicBezTo>
                    <a:pt x="8917" y="18034"/>
                    <a:pt x="9031" y="17892"/>
                    <a:pt x="9031" y="17721"/>
                  </a:cubicBezTo>
                  <a:cubicBezTo>
                    <a:pt x="9003" y="17608"/>
                    <a:pt x="8917" y="17494"/>
                    <a:pt x="8804" y="17494"/>
                  </a:cubicBezTo>
                  <a:close/>
                  <a:moveTo>
                    <a:pt x="23287" y="17750"/>
                  </a:moveTo>
                  <a:cubicBezTo>
                    <a:pt x="23088" y="17750"/>
                    <a:pt x="22946" y="17920"/>
                    <a:pt x="22946" y="18119"/>
                  </a:cubicBezTo>
                  <a:cubicBezTo>
                    <a:pt x="22946" y="18261"/>
                    <a:pt x="23117" y="18403"/>
                    <a:pt x="23287" y="18403"/>
                  </a:cubicBezTo>
                  <a:cubicBezTo>
                    <a:pt x="23458" y="18374"/>
                    <a:pt x="23600" y="18204"/>
                    <a:pt x="23600" y="18005"/>
                  </a:cubicBezTo>
                  <a:cubicBezTo>
                    <a:pt x="23571" y="17863"/>
                    <a:pt x="23429" y="17750"/>
                    <a:pt x="23287" y="17750"/>
                  </a:cubicBezTo>
                  <a:close/>
                  <a:moveTo>
                    <a:pt x="25076" y="18034"/>
                  </a:moveTo>
                  <a:cubicBezTo>
                    <a:pt x="24963" y="18034"/>
                    <a:pt x="24878" y="18147"/>
                    <a:pt x="24849" y="18261"/>
                  </a:cubicBezTo>
                  <a:cubicBezTo>
                    <a:pt x="24849" y="18403"/>
                    <a:pt x="24963" y="18516"/>
                    <a:pt x="25105" y="18545"/>
                  </a:cubicBezTo>
                  <a:cubicBezTo>
                    <a:pt x="25247" y="18545"/>
                    <a:pt x="25360" y="18431"/>
                    <a:pt x="25360" y="18289"/>
                  </a:cubicBezTo>
                  <a:cubicBezTo>
                    <a:pt x="25360" y="18147"/>
                    <a:pt x="25218" y="18034"/>
                    <a:pt x="25076" y="18034"/>
                  </a:cubicBezTo>
                  <a:close/>
                  <a:moveTo>
                    <a:pt x="3862" y="17892"/>
                  </a:moveTo>
                  <a:cubicBezTo>
                    <a:pt x="3862" y="17892"/>
                    <a:pt x="3834" y="17920"/>
                    <a:pt x="3806" y="17920"/>
                  </a:cubicBezTo>
                  <a:cubicBezTo>
                    <a:pt x="3607" y="18062"/>
                    <a:pt x="3578" y="18374"/>
                    <a:pt x="3720" y="18573"/>
                  </a:cubicBezTo>
                  <a:cubicBezTo>
                    <a:pt x="3770" y="18623"/>
                    <a:pt x="3839" y="18653"/>
                    <a:pt x="3910" y="18653"/>
                  </a:cubicBezTo>
                  <a:cubicBezTo>
                    <a:pt x="3961" y="18653"/>
                    <a:pt x="4014" y="18637"/>
                    <a:pt x="4061" y="18602"/>
                  </a:cubicBezTo>
                  <a:cubicBezTo>
                    <a:pt x="4146" y="18545"/>
                    <a:pt x="4203" y="18431"/>
                    <a:pt x="4203" y="18318"/>
                  </a:cubicBezTo>
                  <a:cubicBezTo>
                    <a:pt x="4175" y="18119"/>
                    <a:pt x="4033" y="17977"/>
                    <a:pt x="3862" y="17892"/>
                  </a:cubicBezTo>
                  <a:close/>
                  <a:moveTo>
                    <a:pt x="18459" y="17920"/>
                  </a:moveTo>
                  <a:cubicBezTo>
                    <a:pt x="18175" y="17920"/>
                    <a:pt x="18005" y="18062"/>
                    <a:pt x="18005" y="18261"/>
                  </a:cubicBezTo>
                  <a:cubicBezTo>
                    <a:pt x="18062" y="18488"/>
                    <a:pt x="18261" y="18658"/>
                    <a:pt x="18488" y="18658"/>
                  </a:cubicBezTo>
                  <a:cubicBezTo>
                    <a:pt x="18658" y="18658"/>
                    <a:pt x="18800" y="18403"/>
                    <a:pt x="18800" y="18176"/>
                  </a:cubicBezTo>
                  <a:cubicBezTo>
                    <a:pt x="18800" y="18034"/>
                    <a:pt x="18658" y="17920"/>
                    <a:pt x="18459" y="17920"/>
                  </a:cubicBezTo>
                  <a:close/>
                  <a:moveTo>
                    <a:pt x="10305" y="18092"/>
                  </a:moveTo>
                  <a:cubicBezTo>
                    <a:pt x="10088" y="18092"/>
                    <a:pt x="9881" y="18230"/>
                    <a:pt x="9798" y="18460"/>
                  </a:cubicBezTo>
                  <a:cubicBezTo>
                    <a:pt x="9769" y="18602"/>
                    <a:pt x="9855" y="18744"/>
                    <a:pt x="9968" y="18800"/>
                  </a:cubicBezTo>
                  <a:cubicBezTo>
                    <a:pt x="10024" y="18819"/>
                    <a:pt x="10080" y="18828"/>
                    <a:pt x="10135" y="18828"/>
                  </a:cubicBezTo>
                  <a:cubicBezTo>
                    <a:pt x="10419" y="18828"/>
                    <a:pt x="10673" y="18598"/>
                    <a:pt x="10650" y="18289"/>
                  </a:cubicBezTo>
                  <a:cubicBezTo>
                    <a:pt x="10621" y="18232"/>
                    <a:pt x="10593" y="18147"/>
                    <a:pt x="10536" y="18147"/>
                  </a:cubicBezTo>
                  <a:cubicBezTo>
                    <a:pt x="10461" y="18110"/>
                    <a:pt x="10382" y="18092"/>
                    <a:pt x="10305" y="18092"/>
                  </a:cubicBezTo>
                  <a:close/>
                  <a:moveTo>
                    <a:pt x="6853" y="18512"/>
                  </a:moveTo>
                  <a:cubicBezTo>
                    <a:pt x="6605" y="18512"/>
                    <a:pt x="6522" y="18917"/>
                    <a:pt x="6816" y="18971"/>
                  </a:cubicBezTo>
                  <a:cubicBezTo>
                    <a:pt x="6958" y="18971"/>
                    <a:pt x="7071" y="18857"/>
                    <a:pt x="7071" y="18715"/>
                  </a:cubicBezTo>
                  <a:cubicBezTo>
                    <a:pt x="7071" y="18602"/>
                    <a:pt x="6986" y="18545"/>
                    <a:pt x="6901" y="18516"/>
                  </a:cubicBezTo>
                  <a:cubicBezTo>
                    <a:pt x="6884" y="18513"/>
                    <a:pt x="6868" y="18512"/>
                    <a:pt x="6853" y="18512"/>
                  </a:cubicBezTo>
                  <a:close/>
                  <a:moveTo>
                    <a:pt x="5325" y="19618"/>
                  </a:moveTo>
                  <a:cubicBezTo>
                    <a:pt x="5239" y="19618"/>
                    <a:pt x="5193" y="19692"/>
                    <a:pt x="5169" y="19766"/>
                  </a:cubicBezTo>
                  <a:cubicBezTo>
                    <a:pt x="5140" y="19880"/>
                    <a:pt x="5225" y="20022"/>
                    <a:pt x="5339" y="20022"/>
                  </a:cubicBezTo>
                  <a:cubicBezTo>
                    <a:pt x="5424" y="19993"/>
                    <a:pt x="5538" y="19993"/>
                    <a:pt x="5538" y="19880"/>
                  </a:cubicBezTo>
                  <a:cubicBezTo>
                    <a:pt x="5566" y="19766"/>
                    <a:pt x="5481" y="19652"/>
                    <a:pt x="5367" y="19624"/>
                  </a:cubicBezTo>
                  <a:cubicBezTo>
                    <a:pt x="5352" y="19620"/>
                    <a:pt x="5338" y="19618"/>
                    <a:pt x="5325" y="19618"/>
                  </a:cubicBezTo>
                  <a:close/>
                  <a:moveTo>
                    <a:pt x="8232" y="19560"/>
                  </a:moveTo>
                  <a:cubicBezTo>
                    <a:pt x="8151" y="19560"/>
                    <a:pt x="8051" y="19581"/>
                    <a:pt x="7952" y="19624"/>
                  </a:cubicBezTo>
                  <a:cubicBezTo>
                    <a:pt x="7867" y="19681"/>
                    <a:pt x="7781" y="19766"/>
                    <a:pt x="7696" y="19851"/>
                  </a:cubicBezTo>
                  <a:cubicBezTo>
                    <a:pt x="7554" y="20050"/>
                    <a:pt x="7668" y="20334"/>
                    <a:pt x="7923" y="20391"/>
                  </a:cubicBezTo>
                  <a:cubicBezTo>
                    <a:pt x="8122" y="20391"/>
                    <a:pt x="8321" y="20277"/>
                    <a:pt x="8406" y="20107"/>
                  </a:cubicBezTo>
                  <a:cubicBezTo>
                    <a:pt x="8491" y="19936"/>
                    <a:pt x="8491" y="19766"/>
                    <a:pt x="8406" y="19624"/>
                  </a:cubicBezTo>
                  <a:cubicBezTo>
                    <a:pt x="8378" y="19581"/>
                    <a:pt x="8314" y="19560"/>
                    <a:pt x="8232" y="19560"/>
                  </a:cubicBezTo>
                  <a:close/>
                  <a:moveTo>
                    <a:pt x="15115" y="19762"/>
                  </a:moveTo>
                  <a:cubicBezTo>
                    <a:pt x="14938" y="19762"/>
                    <a:pt x="14793" y="19897"/>
                    <a:pt x="14768" y="20078"/>
                  </a:cubicBezTo>
                  <a:cubicBezTo>
                    <a:pt x="14768" y="20249"/>
                    <a:pt x="14910" y="20419"/>
                    <a:pt x="15080" y="20419"/>
                  </a:cubicBezTo>
                  <a:cubicBezTo>
                    <a:pt x="15307" y="20419"/>
                    <a:pt x="15477" y="20249"/>
                    <a:pt x="15477" y="20022"/>
                  </a:cubicBezTo>
                  <a:cubicBezTo>
                    <a:pt x="15477" y="19908"/>
                    <a:pt x="15335" y="19766"/>
                    <a:pt x="15165" y="19766"/>
                  </a:cubicBezTo>
                  <a:cubicBezTo>
                    <a:pt x="15148" y="19764"/>
                    <a:pt x="15131" y="19762"/>
                    <a:pt x="15115" y="19762"/>
                  </a:cubicBezTo>
                  <a:close/>
                  <a:moveTo>
                    <a:pt x="23884" y="19851"/>
                  </a:moveTo>
                  <a:cubicBezTo>
                    <a:pt x="23713" y="19851"/>
                    <a:pt x="23571" y="19965"/>
                    <a:pt x="23543" y="20135"/>
                  </a:cubicBezTo>
                  <a:cubicBezTo>
                    <a:pt x="23543" y="20277"/>
                    <a:pt x="23628" y="20419"/>
                    <a:pt x="23770" y="20419"/>
                  </a:cubicBezTo>
                  <a:cubicBezTo>
                    <a:pt x="23788" y="20422"/>
                    <a:pt x="23805" y="20424"/>
                    <a:pt x="23822" y="20424"/>
                  </a:cubicBezTo>
                  <a:cubicBezTo>
                    <a:pt x="23968" y="20424"/>
                    <a:pt x="24085" y="20316"/>
                    <a:pt x="24111" y="20164"/>
                  </a:cubicBezTo>
                  <a:cubicBezTo>
                    <a:pt x="24111" y="20022"/>
                    <a:pt x="24026" y="19908"/>
                    <a:pt x="23884" y="19851"/>
                  </a:cubicBezTo>
                  <a:close/>
                  <a:moveTo>
                    <a:pt x="20391" y="19482"/>
                  </a:moveTo>
                  <a:cubicBezTo>
                    <a:pt x="20220" y="19482"/>
                    <a:pt x="19993" y="19596"/>
                    <a:pt x="19993" y="19709"/>
                  </a:cubicBezTo>
                  <a:cubicBezTo>
                    <a:pt x="19936" y="19936"/>
                    <a:pt x="19993" y="20192"/>
                    <a:pt x="20135" y="20362"/>
                  </a:cubicBezTo>
                  <a:cubicBezTo>
                    <a:pt x="20220" y="20419"/>
                    <a:pt x="20305" y="20448"/>
                    <a:pt x="20391" y="20448"/>
                  </a:cubicBezTo>
                  <a:cubicBezTo>
                    <a:pt x="20646" y="20419"/>
                    <a:pt x="20845" y="20192"/>
                    <a:pt x="20845" y="19908"/>
                  </a:cubicBezTo>
                  <a:cubicBezTo>
                    <a:pt x="20816" y="19681"/>
                    <a:pt x="20618" y="19482"/>
                    <a:pt x="20391" y="19482"/>
                  </a:cubicBezTo>
                  <a:close/>
                  <a:moveTo>
                    <a:pt x="12098" y="19851"/>
                  </a:moveTo>
                  <a:cubicBezTo>
                    <a:pt x="11899" y="19851"/>
                    <a:pt x="11729" y="19993"/>
                    <a:pt x="11700" y="20192"/>
                  </a:cubicBezTo>
                  <a:cubicBezTo>
                    <a:pt x="11700" y="20362"/>
                    <a:pt x="11814" y="20504"/>
                    <a:pt x="11984" y="20533"/>
                  </a:cubicBezTo>
                  <a:cubicBezTo>
                    <a:pt x="11999" y="20535"/>
                    <a:pt x="12014" y="20536"/>
                    <a:pt x="12028" y="20536"/>
                  </a:cubicBezTo>
                  <a:cubicBezTo>
                    <a:pt x="12208" y="20536"/>
                    <a:pt x="12356" y="20376"/>
                    <a:pt x="12382" y="20192"/>
                  </a:cubicBezTo>
                  <a:cubicBezTo>
                    <a:pt x="12382" y="20022"/>
                    <a:pt x="12268" y="19880"/>
                    <a:pt x="12098" y="19851"/>
                  </a:cubicBezTo>
                  <a:close/>
                  <a:moveTo>
                    <a:pt x="18090" y="20164"/>
                  </a:moveTo>
                  <a:cubicBezTo>
                    <a:pt x="17920" y="20164"/>
                    <a:pt x="17778" y="20277"/>
                    <a:pt x="17721" y="20448"/>
                  </a:cubicBezTo>
                  <a:cubicBezTo>
                    <a:pt x="17693" y="20703"/>
                    <a:pt x="17863" y="20959"/>
                    <a:pt x="18147" y="20987"/>
                  </a:cubicBezTo>
                  <a:cubicBezTo>
                    <a:pt x="18162" y="20990"/>
                    <a:pt x="18176" y="20991"/>
                    <a:pt x="18190" y="20991"/>
                  </a:cubicBezTo>
                  <a:cubicBezTo>
                    <a:pt x="18341" y="20991"/>
                    <a:pt x="18459" y="20859"/>
                    <a:pt x="18459" y="20703"/>
                  </a:cubicBezTo>
                  <a:lnTo>
                    <a:pt x="18488" y="20703"/>
                  </a:lnTo>
                  <a:cubicBezTo>
                    <a:pt x="18545" y="20448"/>
                    <a:pt x="18346" y="20192"/>
                    <a:pt x="18090" y="20164"/>
                  </a:cubicBezTo>
                  <a:close/>
                  <a:moveTo>
                    <a:pt x="6302" y="21652"/>
                  </a:moveTo>
                  <a:cubicBezTo>
                    <a:pt x="6261" y="21652"/>
                    <a:pt x="6222" y="21658"/>
                    <a:pt x="6191" y="21669"/>
                  </a:cubicBezTo>
                  <a:cubicBezTo>
                    <a:pt x="5992" y="21726"/>
                    <a:pt x="5850" y="21896"/>
                    <a:pt x="5850" y="22095"/>
                  </a:cubicBezTo>
                  <a:cubicBezTo>
                    <a:pt x="5850" y="22264"/>
                    <a:pt x="5994" y="22391"/>
                    <a:pt x="6158" y="22391"/>
                  </a:cubicBezTo>
                  <a:cubicBezTo>
                    <a:pt x="6188" y="22391"/>
                    <a:pt x="6218" y="22387"/>
                    <a:pt x="6248" y="22379"/>
                  </a:cubicBezTo>
                  <a:cubicBezTo>
                    <a:pt x="6361" y="22350"/>
                    <a:pt x="6475" y="22265"/>
                    <a:pt x="6560" y="22123"/>
                  </a:cubicBezTo>
                  <a:cubicBezTo>
                    <a:pt x="6617" y="22010"/>
                    <a:pt x="6589" y="21839"/>
                    <a:pt x="6503" y="21726"/>
                  </a:cubicBezTo>
                  <a:cubicBezTo>
                    <a:pt x="6449" y="21672"/>
                    <a:pt x="6373" y="21652"/>
                    <a:pt x="6302" y="21652"/>
                  </a:cubicBezTo>
                  <a:close/>
                  <a:moveTo>
                    <a:pt x="22350" y="21839"/>
                  </a:moveTo>
                  <a:cubicBezTo>
                    <a:pt x="22151" y="21839"/>
                    <a:pt x="22009" y="21981"/>
                    <a:pt x="22009" y="22180"/>
                  </a:cubicBezTo>
                  <a:cubicBezTo>
                    <a:pt x="21994" y="22432"/>
                    <a:pt x="22181" y="22561"/>
                    <a:pt x="22367" y="22561"/>
                  </a:cubicBezTo>
                  <a:cubicBezTo>
                    <a:pt x="22537" y="22561"/>
                    <a:pt x="22706" y="22454"/>
                    <a:pt x="22719" y="22237"/>
                  </a:cubicBezTo>
                  <a:cubicBezTo>
                    <a:pt x="22719" y="22010"/>
                    <a:pt x="22549" y="21839"/>
                    <a:pt x="22350" y="21839"/>
                  </a:cubicBezTo>
                  <a:close/>
                  <a:moveTo>
                    <a:pt x="9883" y="21924"/>
                  </a:moveTo>
                  <a:cubicBezTo>
                    <a:pt x="9571" y="21924"/>
                    <a:pt x="9400" y="22095"/>
                    <a:pt x="9429" y="22322"/>
                  </a:cubicBezTo>
                  <a:cubicBezTo>
                    <a:pt x="9429" y="22521"/>
                    <a:pt x="9571" y="22663"/>
                    <a:pt x="9769" y="22691"/>
                  </a:cubicBezTo>
                  <a:cubicBezTo>
                    <a:pt x="9996" y="22691"/>
                    <a:pt x="10138" y="22521"/>
                    <a:pt x="10138" y="22265"/>
                  </a:cubicBezTo>
                  <a:cubicBezTo>
                    <a:pt x="10138" y="22010"/>
                    <a:pt x="10053" y="21924"/>
                    <a:pt x="9883" y="21924"/>
                  </a:cubicBezTo>
                  <a:close/>
                  <a:moveTo>
                    <a:pt x="13319" y="22805"/>
                  </a:moveTo>
                  <a:cubicBezTo>
                    <a:pt x="13120" y="22805"/>
                    <a:pt x="12950" y="22975"/>
                    <a:pt x="12978" y="23202"/>
                  </a:cubicBezTo>
                  <a:lnTo>
                    <a:pt x="12978" y="23174"/>
                  </a:lnTo>
                  <a:cubicBezTo>
                    <a:pt x="12978" y="23373"/>
                    <a:pt x="13120" y="23543"/>
                    <a:pt x="13319" y="23543"/>
                  </a:cubicBezTo>
                  <a:cubicBezTo>
                    <a:pt x="13490" y="23543"/>
                    <a:pt x="13660" y="23429"/>
                    <a:pt x="13660" y="23259"/>
                  </a:cubicBezTo>
                  <a:cubicBezTo>
                    <a:pt x="13717" y="23032"/>
                    <a:pt x="13546" y="22805"/>
                    <a:pt x="13319" y="22805"/>
                  </a:cubicBezTo>
                  <a:close/>
                  <a:moveTo>
                    <a:pt x="19737" y="23117"/>
                  </a:moveTo>
                  <a:cubicBezTo>
                    <a:pt x="19425" y="23117"/>
                    <a:pt x="19226" y="23429"/>
                    <a:pt x="19340" y="23713"/>
                  </a:cubicBezTo>
                  <a:cubicBezTo>
                    <a:pt x="19368" y="23855"/>
                    <a:pt x="19510" y="23941"/>
                    <a:pt x="19652" y="23969"/>
                  </a:cubicBezTo>
                  <a:cubicBezTo>
                    <a:pt x="19766" y="23941"/>
                    <a:pt x="19879" y="23884"/>
                    <a:pt x="19936" y="23770"/>
                  </a:cubicBezTo>
                  <a:cubicBezTo>
                    <a:pt x="20021" y="23657"/>
                    <a:pt x="20050" y="23515"/>
                    <a:pt x="20021" y="23373"/>
                  </a:cubicBezTo>
                  <a:cubicBezTo>
                    <a:pt x="19993" y="23231"/>
                    <a:pt x="19879" y="23117"/>
                    <a:pt x="19737" y="23117"/>
                  </a:cubicBezTo>
                  <a:close/>
                  <a:moveTo>
                    <a:pt x="16017" y="23231"/>
                  </a:moveTo>
                  <a:cubicBezTo>
                    <a:pt x="15761" y="23231"/>
                    <a:pt x="15591" y="23458"/>
                    <a:pt x="15591" y="23685"/>
                  </a:cubicBezTo>
                  <a:cubicBezTo>
                    <a:pt x="15617" y="23841"/>
                    <a:pt x="15761" y="23973"/>
                    <a:pt x="15916" y="23973"/>
                  </a:cubicBezTo>
                  <a:cubicBezTo>
                    <a:pt x="15931" y="23973"/>
                    <a:pt x="15946" y="23972"/>
                    <a:pt x="15960" y="23969"/>
                  </a:cubicBezTo>
                  <a:cubicBezTo>
                    <a:pt x="16187" y="23969"/>
                    <a:pt x="16358" y="23770"/>
                    <a:pt x="16329" y="23543"/>
                  </a:cubicBezTo>
                  <a:lnTo>
                    <a:pt x="16329" y="23543"/>
                  </a:lnTo>
                  <a:lnTo>
                    <a:pt x="16329" y="23571"/>
                  </a:lnTo>
                  <a:cubicBezTo>
                    <a:pt x="16329" y="23373"/>
                    <a:pt x="16187" y="23231"/>
                    <a:pt x="16017" y="23231"/>
                  </a:cubicBezTo>
                  <a:close/>
                  <a:moveTo>
                    <a:pt x="23306" y="23907"/>
                  </a:moveTo>
                  <a:cubicBezTo>
                    <a:pt x="23231" y="23907"/>
                    <a:pt x="23156" y="23927"/>
                    <a:pt x="23088" y="23969"/>
                  </a:cubicBezTo>
                  <a:cubicBezTo>
                    <a:pt x="22918" y="24168"/>
                    <a:pt x="22861" y="24423"/>
                    <a:pt x="22918" y="24679"/>
                  </a:cubicBezTo>
                  <a:cubicBezTo>
                    <a:pt x="22975" y="24793"/>
                    <a:pt x="23088" y="24849"/>
                    <a:pt x="23230" y="24849"/>
                  </a:cubicBezTo>
                  <a:cubicBezTo>
                    <a:pt x="23514" y="24793"/>
                    <a:pt x="23742" y="24509"/>
                    <a:pt x="23685" y="24196"/>
                  </a:cubicBezTo>
                  <a:lnTo>
                    <a:pt x="23713" y="24196"/>
                  </a:lnTo>
                  <a:cubicBezTo>
                    <a:pt x="23653" y="24017"/>
                    <a:pt x="23481" y="23907"/>
                    <a:pt x="23306" y="23907"/>
                  </a:cubicBezTo>
                  <a:close/>
                  <a:moveTo>
                    <a:pt x="5112" y="23941"/>
                  </a:moveTo>
                  <a:cubicBezTo>
                    <a:pt x="4771" y="24026"/>
                    <a:pt x="4544" y="24367"/>
                    <a:pt x="4572" y="24736"/>
                  </a:cubicBezTo>
                  <a:cubicBezTo>
                    <a:pt x="4601" y="24849"/>
                    <a:pt x="4686" y="24935"/>
                    <a:pt x="4828" y="24935"/>
                  </a:cubicBezTo>
                  <a:lnTo>
                    <a:pt x="4941" y="24935"/>
                  </a:lnTo>
                  <a:cubicBezTo>
                    <a:pt x="5083" y="24821"/>
                    <a:pt x="5197" y="24707"/>
                    <a:pt x="5311" y="24594"/>
                  </a:cubicBezTo>
                  <a:cubicBezTo>
                    <a:pt x="5453" y="24423"/>
                    <a:pt x="5453" y="24196"/>
                    <a:pt x="5311" y="24026"/>
                  </a:cubicBezTo>
                  <a:cubicBezTo>
                    <a:pt x="5254" y="23969"/>
                    <a:pt x="5197" y="23941"/>
                    <a:pt x="5112" y="23941"/>
                  </a:cubicBezTo>
                  <a:close/>
                  <a:moveTo>
                    <a:pt x="7583" y="24878"/>
                  </a:moveTo>
                  <a:cubicBezTo>
                    <a:pt x="7355" y="24906"/>
                    <a:pt x="7185" y="25105"/>
                    <a:pt x="7213" y="25332"/>
                  </a:cubicBezTo>
                  <a:lnTo>
                    <a:pt x="7213" y="25304"/>
                  </a:lnTo>
                  <a:cubicBezTo>
                    <a:pt x="7242" y="25474"/>
                    <a:pt x="7355" y="25616"/>
                    <a:pt x="7497" y="25645"/>
                  </a:cubicBezTo>
                  <a:cubicBezTo>
                    <a:pt x="7753" y="25616"/>
                    <a:pt x="7923" y="25446"/>
                    <a:pt x="7952" y="25190"/>
                  </a:cubicBezTo>
                  <a:cubicBezTo>
                    <a:pt x="7952" y="25020"/>
                    <a:pt x="7781" y="24878"/>
                    <a:pt x="7583" y="24878"/>
                  </a:cubicBezTo>
                  <a:close/>
                  <a:moveTo>
                    <a:pt x="10438" y="25092"/>
                  </a:moveTo>
                  <a:cubicBezTo>
                    <a:pt x="10309" y="25092"/>
                    <a:pt x="10181" y="25136"/>
                    <a:pt x="10082" y="25219"/>
                  </a:cubicBezTo>
                  <a:cubicBezTo>
                    <a:pt x="9940" y="25332"/>
                    <a:pt x="9940" y="25531"/>
                    <a:pt x="10053" y="25645"/>
                  </a:cubicBezTo>
                  <a:cubicBezTo>
                    <a:pt x="10132" y="25762"/>
                    <a:pt x="10251" y="25826"/>
                    <a:pt x="10382" y="25826"/>
                  </a:cubicBezTo>
                  <a:cubicBezTo>
                    <a:pt x="10441" y="25826"/>
                    <a:pt x="10503" y="25813"/>
                    <a:pt x="10564" y="25787"/>
                  </a:cubicBezTo>
                  <a:cubicBezTo>
                    <a:pt x="10678" y="25645"/>
                    <a:pt x="10792" y="25474"/>
                    <a:pt x="10792" y="25304"/>
                  </a:cubicBezTo>
                  <a:cubicBezTo>
                    <a:pt x="10763" y="25247"/>
                    <a:pt x="10763" y="25219"/>
                    <a:pt x="10706" y="25162"/>
                  </a:cubicBezTo>
                  <a:cubicBezTo>
                    <a:pt x="10623" y="25114"/>
                    <a:pt x="10531" y="25092"/>
                    <a:pt x="10438" y="25092"/>
                  </a:cubicBezTo>
                  <a:close/>
                  <a:moveTo>
                    <a:pt x="14887" y="25385"/>
                  </a:moveTo>
                  <a:cubicBezTo>
                    <a:pt x="14711" y="25385"/>
                    <a:pt x="14566" y="25520"/>
                    <a:pt x="14540" y="25701"/>
                  </a:cubicBezTo>
                  <a:cubicBezTo>
                    <a:pt x="14512" y="25900"/>
                    <a:pt x="14682" y="26042"/>
                    <a:pt x="14853" y="26042"/>
                  </a:cubicBezTo>
                  <a:cubicBezTo>
                    <a:pt x="15052" y="26042"/>
                    <a:pt x="15194" y="25900"/>
                    <a:pt x="15222" y="25701"/>
                  </a:cubicBezTo>
                  <a:cubicBezTo>
                    <a:pt x="15222" y="25531"/>
                    <a:pt x="15080" y="25389"/>
                    <a:pt x="14938" y="25389"/>
                  </a:cubicBezTo>
                  <a:cubicBezTo>
                    <a:pt x="14921" y="25387"/>
                    <a:pt x="14904" y="25385"/>
                    <a:pt x="14887" y="25385"/>
                  </a:cubicBezTo>
                  <a:close/>
                  <a:moveTo>
                    <a:pt x="18090" y="26099"/>
                  </a:moveTo>
                  <a:cubicBezTo>
                    <a:pt x="17778" y="26099"/>
                    <a:pt x="17607" y="26213"/>
                    <a:pt x="17607" y="26440"/>
                  </a:cubicBezTo>
                  <a:cubicBezTo>
                    <a:pt x="17607" y="26639"/>
                    <a:pt x="17778" y="26809"/>
                    <a:pt x="17977" y="26809"/>
                  </a:cubicBezTo>
                  <a:cubicBezTo>
                    <a:pt x="18204" y="26809"/>
                    <a:pt x="18346" y="26639"/>
                    <a:pt x="18374" y="26326"/>
                  </a:cubicBezTo>
                  <a:cubicBezTo>
                    <a:pt x="18374" y="26184"/>
                    <a:pt x="18261" y="26099"/>
                    <a:pt x="18090" y="26099"/>
                  </a:cubicBezTo>
                  <a:close/>
                  <a:moveTo>
                    <a:pt x="20845" y="26269"/>
                  </a:moveTo>
                  <a:cubicBezTo>
                    <a:pt x="20646" y="26269"/>
                    <a:pt x="20476" y="26440"/>
                    <a:pt x="20476" y="26639"/>
                  </a:cubicBezTo>
                  <a:cubicBezTo>
                    <a:pt x="20476" y="26781"/>
                    <a:pt x="20618" y="26923"/>
                    <a:pt x="20788" y="26951"/>
                  </a:cubicBezTo>
                  <a:cubicBezTo>
                    <a:pt x="20805" y="26953"/>
                    <a:pt x="20822" y="26955"/>
                    <a:pt x="20839" y="26955"/>
                  </a:cubicBezTo>
                  <a:cubicBezTo>
                    <a:pt x="21015" y="26955"/>
                    <a:pt x="21157" y="26820"/>
                    <a:pt x="21157" y="26639"/>
                  </a:cubicBezTo>
                  <a:cubicBezTo>
                    <a:pt x="21157" y="26440"/>
                    <a:pt x="21015" y="26298"/>
                    <a:pt x="20845" y="26269"/>
                  </a:cubicBezTo>
                  <a:close/>
                  <a:moveTo>
                    <a:pt x="12694" y="26724"/>
                  </a:moveTo>
                  <a:cubicBezTo>
                    <a:pt x="12496" y="26724"/>
                    <a:pt x="12325" y="26894"/>
                    <a:pt x="12325" y="27121"/>
                  </a:cubicBezTo>
                  <a:cubicBezTo>
                    <a:pt x="12354" y="27263"/>
                    <a:pt x="12439" y="27405"/>
                    <a:pt x="12581" y="27462"/>
                  </a:cubicBezTo>
                  <a:cubicBezTo>
                    <a:pt x="12590" y="27463"/>
                    <a:pt x="12599" y="27464"/>
                    <a:pt x="12609" y="27464"/>
                  </a:cubicBezTo>
                  <a:cubicBezTo>
                    <a:pt x="12800" y="27464"/>
                    <a:pt x="13005" y="27196"/>
                    <a:pt x="12978" y="26979"/>
                  </a:cubicBezTo>
                  <a:cubicBezTo>
                    <a:pt x="12950" y="26837"/>
                    <a:pt x="12836" y="26724"/>
                    <a:pt x="12694" y="26724"/>
                  </a:cubicBezTo>
                  <a:close/>
                  <a:moveTo>
                    <a:pt x="23962" y="26919"/>
                  </a:moveTo>
                  <a:cubicBezTo>
                    <a:pt x="23946" y="26919"/>
                    <a:pt x="23929" y="26920"/>
                    <a:pt x="23912" y="26923"/>
                  </a:cubicBezTo>
                  <a:cubicBezTo>
                    <a:pt x="23713" y="26979"/>
                    <a:pt x="23571" y="27150"/>
                    <a:pt x="23600" y="27349"/>
                  </a:cubicBezTo>
                  <a:cubicBezTo>
                    <a:pt x="23600" y="27547"/>
                    <a:pt x="23742" y="27689"/>
                    <a:pt x="23940" y="27689"/>
                  </a:cubicBezTo>
                  <a:cubicBezTo>
                    <a:pt x="24168" y="27689"/>
                    <a:pt x="24338" y="27462"/>
                    <a:pt x="24281" y="27263"/>
                  </a:cubicBezTo>
                  <a:lnTo>
                    <a:pt x="24310" y="27235"/>
                  </a:lnTo>
                  <a:cubicBezTo>
                    <a:pt x="24284" y="27053"/>
                    <a:pt x="24139" y="26919"/>
                    <a:pt x="23962" y="26919"/>
                  </a:cubicBezTo>
                  <a:close/>
                  <a:moveTo>
                    <a:pt x="4004" y="26866"/>
                  </a:moveTo>
                  <a:cubicBezTo>
                    <a:pt x="3777" y="27008"/>
                    <a:pt x="3664" y="27263"/>
                    <a:pt x="3749" y="27519"/>
                  </a:cubicBezTo>
                  <a:cubicBezTo>
                    <a:pt x="3800" y="27672"/>
                    <a:pt x="3965" y="27779"/>
                    <a:pt x="4121" y="27779"/>
                  </a:cubicBezTo>
                  <a:cubicBezTo>
                    <a:pt x="4139" y="27779"/>
                    <a:pt x="4157" y="27777"/>
                    <a:pt x="4175" y="27775"/>
                  </a:cubicBezTo>
                  <a:cubicBezTo>
                    <a:pt x="4374" y="27746"/>
                    <a:pt x="4516" y="27576"/>
                    <a:pt x="4544" y="27405"/>
                  </a:cubicBezTo>
                  <a:cubicBezTo>
                    <a:pt x="4487" y="27178"/>
                    <a:pt x="4345" y="26979"/>
                    <a:pt x="4118" y="26866"/>
                  </a:cubicBezTo>
                  <a:close/>
                  <a:moveTo>
                    <a:pt x="6484" y="27913"/>
                  </a:moveTo>
                  <a:cubicBezTo>
                    <a:pt x="6471" y="27913"/>
                    <a:pt x="6459" y="27914"/>
                    <a:pt x="6447" y="27917"/>
                  </a:cubicBezTo>
                  <a:cubicBezTo>
                    <a:pt x="6219" y="27945"/>
                    <a:pt x="6077" y="28172"/>
                    <a:pt x="6134" y="28371"/>
                  </a:cubicBezTo>
                  <a:cubicBezTo>
                    <a:pt x="6160" y="28524"/>
                    <a:pt x="6277" y="28631"/>
                    <a:pt x="6423" y="28631"/>
                  </a:cubicBezTo>
                  <a:cubicBezTo>
                    <a:pt x="6440" y="28631"/>
                    <a:pt x="6457" y="28629"/>
                    <a:pt x="6475" y="28626"/>
                  </a:cubicBezTo>
                  <a:cubicBezTo>
                    <a:pt x="6645" y="28570"/>
                    <a:pt x="6759" y="28371"/>
                    <a:pt x="6759" y="28201"/>
                  </a:cubicBezTo>
                  <a:cubicBezTo>
                    <a:pt x="6759" y="28045"/>
                    <a:pt x="6617" y="27913"/>
                    <a:pt x="6484" y="27913"/>
                  </a:cubicBezTo>
                  <a:close/>
                  <a:moveTo>
                    <a:pt x="9542" y="28115"/>
                  </a:moveTo>
                  <a:cubicBezTo>
                    <a:pt x="9343" y="28115"/>
                    <a:pt x="9201" y="28286"/>
                    <a:pt x="9201" y="28484"/>
                  </a:cubicBezTo>
                  <a:cubicBezTo>
                    <a:pt x="9201" y="28740"/>
                    <a:pt x="9315" y="28910"/>
                    <a:pt x="9542" y="28910"/>
                  </a:cubicBezTo>
                  <a:cubicBezTo>
                    <a:pt x="9713" y="28910"/>
                    <a:pt x="9855" y="28768"/>
                    <a:pt x="9855" y="28598"/>
                  </a:cubicBezTo>
                  <a:cubicBezTo>
                    <a:pt x="9855" y="28371"/>
                    <a:pt x="9713" y="28144"/>
                    <a:pt x="9542" y="28144"/>
                  </a:cubicBezTo>
                  <a:lnTo>
                    <a:pt x="9542" y="28115"/>
                  </a:lnTo>
                  <a:close/>
                  <a:moveTo>
                    <a:pt x="15648" y="28655"/>
                  </a:moveTo>
                  <a:cubicBezTo>
                    <a:pt x="15449" y="28655"/>
                    <a:pt x="15279" y="28797"/>
                    <a:pt x="15250" y="28996"/>
                  </a:cubicBezTo>
                  <a:cubicBezTo>
                    <a:pt x="15279" y="29251"/>
                    <a:pt x="15477" y="29422"/>
                    <a:pt x="15733" y="29422"/>
                  </a:cubicBezTo>
                  <a:cubicBezTo>
                    <a:pt x="15932" y="29422"/>
                    <a:pt x="16045" y="29223"/>
                    <a:pt x="16045" y="28967"/>
                  </a:cubicBezTo>
                  <a:cubicBezTo>
                    <a:pt x="16074" y="28768"/>
                    <a:pt x="15818" y="28683"/>
                    <a:pt x="15648" y="28655"/>
                  </a:cubicBezTo>
                  <a:close/>
                  <a:moveTo>
                    <a:pt x="19731" y="28878"/>
                  </a:moveTo>
                  <a:cubicBezTo>
                    <a:pt x="19714" y="28878"/>
                    <a:pt x="19698" y="28880"/>
                    <a:pt x="19681" y="28882"/>
                  </a:cubicBezTo>
                  <a:cubicBezTo>
                    <a:pt x="19482" y="28882"/>
                    <a:pt x="19340" y="29024"/>
                    <a:pt x="19340" y="29223"/>
                  </a:cubicBezTo>
                  <a:cubicBezTo>
                    <a:pt x="19368" y="29422"/>
                    <a:pt x="19539" y="29564"/>
                    <a:pt x="19709" y="29592"/>
                  </a:cubicBezTo>
                  <a:cubicBezTo>
                    <a:pt x="19908" y="29564"/>
                    <a:pt x="20078" y="29422"/>
                    <a:pt x="20078" y="29194"/>
                  </a:cubicBezTo>
                  <a:cubicBezTo>
                    <a:pt x="20052" y="29013"/>
                    <a:pt x="19908" y="28878"/>
                    <a:pt x="19731" y="28878"/>
                  </a:cubicBezTo>
                  <a:close/>
                  <a:moveTo>
                    <a:pt x="23586" y="29220"/>
                  </a:moveTo>
                  <a:cubicBezTo>
                    <a:pt x="23572" y="29220"/>
                    <a:pt x="23557" y="29221"/>
                    <a:pt x="23543" y="29223"/>
                  </a:cubicBezTo>
                  <a:cubicBezTo>
                    <a:pt x="23316" y="29223"/>
                    <a:pt x="23174" y="29393"/>
                    <a:pt x="23202" y="29592"/>
                  </a:cubicBezTo>
                  <a:lnTo>
                    <a:pt x="23230" y="29592"/>
                  </a:lnTo>
                  <a:cubicBezTo>
                    <a:pt x="23257" y="29908"/>
                    <a:pt x="23405" y="30078"/>
                    <a:pt x="23654" y="30078"/>
                  </a:cubicBezTo>
                  <a:cubicBezTo>
                    <a:pt x="23673" y="30078"/>
                    <a:pt x="23693" y="30077"/>
                    <a:pt x="23713" y="30075"/>
                  </a:cubicBezTo>
                  <a:cubicBezTo>
                    <a:pt x="23884" y="30046"/>
                    <a:pt x="24026" y="29876"/>
                    <a:pt x="24026" y="29677"/>
                  </a:cubicBezTo>
                  <a:cubicBezTo>
                    <a:pt x="24026" y="29436"/>
                    <a:pt x="23824" y="29220"/>
                    <a:pt x="23586" y="29220"/>
                  </a:cubicBezTo>
                  <a:close/>
                  <a:moveTo>
                    <a:pt x="3862" y="29904"/>
                  </a:moveTo>
                  <a:cubicBezTo>
                    <a:pt x="3720" y="29904"/>
                    <a:pt x="3578" y="29990"/>
                    <a:pt x="3522" y="30103"/>
                  </a:cubicBezTo>
                  <a:cubicBezTo>
                    <a:pt x="3493" y="30160"/>
                    <a:pt x="3465" y="30188"/>
                    <a:pt x="3436" y="30245"/>
                  </a:cubicBezTo>
                  <a:cubicBezTo>
                    <a:pt x="3380" y="30387"/>
                    <a:pt x="3408" y="30558"/>
                    <a:pt x="3522" y="30671"/>
                  </a:cubicBezTo>
                  <a:cubicBezTo>
                    <a:pt x="3573" y="30740"/>
                    <a:pt x="3656" y="30778"/>
                    <a:pt x="3739" y="30778"/>
                  </a:cubicBezTo>
                  <a:cubicBezTo>
                    <a:pt x="3792" y="30778"/>
                    <a:pt x="3846" y="30762"/>
                    <a:pt x="3891" y="30728"/>
                  </a:cubicBezTo>
                  <a:cubicBezTo>
                    <a:pt x="4061" y="30671"/>
                    <a:pt x="4203" y="30501"/>
                    <a:pt x="4203" y="30330"/>
                  </a:cubicBezTo>
                  <a:cubicBezTo>
                    <a:pt x="4175" y="30132"/>
                    <a:pt x="4033" y="29990"/>
                    <a:pt x="3891" y="29904"/>
                  </a:cubicBezTo>
                  <a:close/>
                  <a:moveTo>
                    <a:pt x="12467" y="30160"/>
                  </a:moveTo>
                  <a:cubicBezTo>
                    <a:pt x="12268" y="30160"/>
                    <a:pt x="12098" y="30330"/>
                    <a:pt x="12098" y="30558"/>
                  </a:cubicBezTo>
                  <a:lnTo>
                    <a:pt x="12070" y="30558"/>
                  </a:lnTo>
                  <a:cubicBezTo>
                    <a:pt x="12098" y="30728"/>
                    <a:pt x="12212" y="30870"/>
                    <a:pt x="12382" y="30927"/>
                  </a:cubicBezTo>
                  <a:cubicBezTo>
                    <a:pt x="12609" y="30927"/>
                    <a:pt x="12808" y="30700"/>
                    <a:pt x="12780" y="30472"/>
                  </a:cubicBezTo>
                  <a:cubicBezTo>
                    <a:pt x="12780" y="30302"/>
                    <a:pt x="12638" y="30160"/>
                    <a:pt x="12467" y="30160"/>
                  </a:cubicBezTo>
                  <a:close/>
                  <a:moveTo>
                    <a:pt x="17295" y="30501"/>
                  </a:moveTo>
                  <a:cubicBezTo>
                    <a:pt x="17096" y="30501"/>
                    <a:pt x="16926" y="30643"/>
                    <a:pt x="16926" y="30842"/>
                  </a:cubicBezTo>
                  <a:cubicBezTo>
                    <a:pt x="16926" y="31083"/>
                    <a:pt x="17103" y="31204"/>
                    <a:pt x="17281" y="31204"/>
                  </a:cubicBezTo>
                  <a:cubicBezTo>
                    <a:pt x="17458" y="31204"/>
                    <a:pt x="17636" y="31083"/>
                    <a:pt x="17636" y="30842"/>
                  </a:cubicBezTo>
                  <a:cubicBezTo>
                    <a:pt x="17636" y="30643"/>
                    <a:pt x="17494" y="30501"/>
                    <a:pt x="17295" y="30501"/>
                  </a:cubicBezTo>
                  <a:close/>
                  <a:moveTo>
                    <a:pt x="6248" y="30785"/>
                  </a:moveTo>
                  <a:cubicBezTo>
                    <a:pt x="6049" y="30842"/>
                    <a:pt x="5935" y="31012"/>
                    <a:pt x="5907" y="31211"/>
                  </a:cubicBezTo>
                  <a:cubicBezTo>
                    <a:pt x="5879" y="31381"/>
                    <a:pt x="6049" y="31580"/>
                    <a:pt x="6248" y="31608"/>
                  </a:cubicBezTo>
                  <a:cubicBezTo>
                    <a:pt x="6418" y="31608"/>
                    <a:pt x="6532" y="31466"/>
                    <a:pt x="6589" y="31296"/>
                  </a:cubicBezTo>
                  <a:cubicBezTo>
                    <a:pt x="6589" y="31268"/>
                    <a:pt x="6617" y="31211"/>
                    <a:pt x="6617" y="31182"/>
                  </a:cubicBezTo>
                  <a:cubicBezTo>
                    <a:pt x="6643" y="30972"/>
                    <a:pt x="6475" y="30810"/>
                    <a:pt x="6291" y="30810"/>
                  </a:cubicBezTo>
                  <a:cubicBezTo>
                    <a:pt x="6277" y="30810"/>
                    <a:pt x="6262" y="30811"/>
                    <a:pt x="6248" y="30813"/>
                  </a:cubicBezTo>
                  <a:lnTo>
                    <a:pt x="6248" y="30785"/>
                  </a:lnTo>
                  <a:close/>
                  <a:moveTo>
                    <a:pt x="21133" y="31150"/>
                  </a:moveTo>
                  <a:cubicBezTo>
                    <a:pt x="20982" y="31150"/>
                    <a:pt x="20845" y="31257"/>
                    <a:pt x="20845" y="31410"/>
                  </a:cubicBezTo>
                  <a:cubicBezTo>
                    <a:pt x="20845" y="31580"/>
                    <a:pt x="20958" y="31722"/>
                    <a:pt x="21129" y="31750"/>
                  </a:cubicBezTo>
                  <a:cubicBezTo>
                    <a:pt x="21299" y="31750"/>
                    <a:pt x="21441" y="31637"/>
                    <a:pt x="21470" y="31466"/>
                  </a:cubicBezTo>
                  <a:cubicBezTo>
                    <a:pt x="21470" y="31296"/>
                    <a:pt x="21356" y="31154"/>
                    <a:pt x="21186" y="31154"/>
                  </a:cubicBezTo>
                  <a:cubicBezTo>
                    <a:pt x="21168" y="31151"/>
                    <a:pt x="21151" y="31150"/>
                    <a:pt x="21133" y="31150"/>
                  </a:cubicBezTo>
                  <a:close/>
                  <a:moveTo>
                    <a:pt x="9287" y="31807"/>
                  </a:moveTo>
                  <a:cubicBezTo>
                    <a:pt x="9088" y="31807"/>
                    <a:pt x="8889" y="31949"/>
                    <a:pt x="8832" y="32148"/>
                  </a:cubicBezTo>
                  <a:cubicBezTo>
                    <a:pt x="8832" y="32404"/>
                    <a:pt x="9003" y="32602"/>
                    <a:pt x="9258" y="32631"/>
                  </a:cubicBezTo>
                  <a:cubicBezTo>
                    <a:pt x="9457" y="32602"/>
                    <a:pt x="9627" y="32432"/>
                    <a:pt x="9627" y="32205"/>
                  </a:cubicBezTo>
                  <a:cubicBezTo>
                    <a:pt x="9599" y="32006"/>
                    <a:pt x="9485" y="31864"/>
                    <a:pt x="9287" y="31807"/>
                  </a:cubicBezTo>
                  <a:close/>
                  <a:moveTo>
                    <a:pt x="23548" y="31734"/>
                  </a:moveTo>
                  <a:cubicBezTo>
                    <a:pt x="23398" y="31734"/>
                    <a:pt x="23249" y="31840"/>
                    <a:pt x="23230" y="32006"/>
                  </a:cubicBezTo>
                  <a:cubicBezTo>
                    <a:pt x="23230" y="32091"/>
                    <a:pt x="23202" y="32176"/>
                    <a:pt x="23174" y="32262"/>
                  </a:cubicBezTo>
                  <a:cubicBezTo>
                    <a:pt x="23149" y="32462"/>
                    <a:pt x="23301" y="32641"/>
                    <a:pt x="23493" y="32641"/>
                  </a:cubicBezTo>
                  <a:cubicBezTo>
                    <a:pt x="23518" y="32641"/>
                    <a:pt x="23545" y="32637"/>
                    <a:pt x="23571" y="32631"/>
                  </a:cubicBezTo>
                  <a:cubicBezTo>
                    <a:pt x="23798" y="32574"/>
                    <a:pt x="23940" y="32404"/>
                    <a:pt x="23969" y="32176"/>
                  </a:cubicBezTo>
                  <a:cubicBezTo>
                    <a:pt x="23940" y="32034"/>
                    <a:pt x="23884" y="31892"/>
                    <a:pt x="23770" y="31807"/>
                  </a:cubicBezTo>
                  <a:lnTo>
                    <a:pt x="23770" y="31836"/>
                  </a:lnTo>
                  <a:cubicBezTo>
                    <a:pt x="23710" y="31766"/>
                    <a:pt x="23629" y="31734"/>
                    <a:pt x="23548" y="31734"/>
                  </a:cubicBezTo>
                  <a:close/>
                  <a:moveTo>
                    <a:pt x="14761" y="32449"/>
                  </a:moveTo>
                  <a:cubicBezTo>
                    <a:pt x="14735" y="32449"/>
                    <a:pt x="14709" y="32453"/>
                    <a:pt x="14682" y="32460"/>
                  </a:cubicBezTo>
                  <a:cubicBezTo>
                    <a:pt x="14512" y="32489"/>
                    <a:pt x="14398" y="32631"/>
                    <a:pt x="14398" y="32801"/>
                  </a:cubicBezTo>
                  <a:cubicBezTo>
                    <a:pt x="14424" y="32983"/>
                    <a:pt x="14569" y="33117"/>
                    <a:pt x="14745" y="33117"/>
                  </a:cubicBezTo>
                  <a:cubicBezTo>
                    <a:pt x="14762" y="33117"/>
                    <a:pt x="14779" y="33116"/>
                    <a:pt x="14796" y="33114"/>
                  </a:cubicBezTo>
                  <a:cubicBezTo>
                    <a:pt x="14966" y="33085"/>
                    <a:pt x="15080" y="32943"/>
                    <a:pt x="15080" y="32773"/>
                  </a:cubicBezTo>
                  <a:cubicBezTo>
                    <a:pt x="15080" y="32600"/>
                    <a:pt x="14930" y="32449"/>
                    <a:pt x="14761" y="32449"/>
                  </a:cubicBezTo>
                  <a:close/>
                  <a:moveTo>
                    <a:pt x="3883" y="32344"/>
                  </a:moveTo>
                  <a:cubicBezTo>
                    <a:pt x="3867" y="32344"/>
                    <a:pt x="3851" y="32345"/>
                    <a:pt x="3834" y="32347"/>
                  </a:cubicBezTo>
                  <a:cubicBezTo>
                    <a:pt x="3635" y="32347"/>
                    <a:pt x="3493" y="32517"/>
                    <a:pt x="3493" y="32716"/>
                  </a:cubicBezTo>
                  <a:cubicBezTo>
                    <a:pt x="3465" y="32943"/>
                    <a:pt x="3635" y="33114"/>
                    <a:pt x="3862" y="33142"/>
                  </a:cubicBezTo>
                  <a:cubicBezTo>
                    <a:pt x="4090" y="33114"/>
                    <a:pt x="4260" y="32943"/>
                    <a:pt x="4260" y="32716"/>
                  </a:cubicBezTo>
                  <a:cubicBezTo>
                    <a:pt x="4260" y="32505"/>
                    <a:pt x="4089" y="32344"/>
                    <a:pt x="3883" y="32344"/>
                  </a:cubicBezTo>
                  <a:close/>
                  <a:moveTo>
                    <a:pt x="18944" y="33056"/>
                  </a:moveTo>
                  <a:cubicBezTo>
                    <a:pt x="18515" y="33056"/>
                    <a:pt x="18497" y="33739"/>
                    <a:pt x="18942" y="33767"/>
                  </a:cubicBezTo>
                  <a:cubicBezTo>
                    <a:pt x="18957" y="33769"/>
                    <a:pt x="18971" y="33770"/>
                    <a:pt x="18986" y="33770"/>
                  </a:cubicBezTo>
                  <a:cubicBezTo>
                    <a:pt x="19165" y="33770"/>
                    <a:pt x="19311" y="33612"/>
                    <a:pt x="19311" y="33454"/>
                  </a:cubicBezTo>
                  <a:cubicBezTo>
                    <a:pt x="19340" y="33256"/>
                    <a:pt x="19169" y="33057"/>
                    <a:pt x="18971" y="33057"/>
                  </a:cubicBezTo>
                  <a:cubicBezTo>
                    <a:pt x="18962" y="33056"/>
                    <a:pt x="18953" y="33056"/>
                    <a:pt x="18944" y="33056"/>
                  </a:cubicBezTo>
                  <a:close/>
                  <a:moveTo>
                    <a:pt x="11593" y="33964"/>
                  </a:moveTo>
                  <a:cubicBezTo>
                    <a:pt x="11419" y="33964"/>
                    <a:pt x="11134" y="34259"/>
                    <a:pt x="11161" y="34477"/>
                  </a:cubicBezTo>
                  <a:cubicBezTo>
                    <a:pt x="11189" y="34675"/>
                    <a:pt x="11360" y="34817"/>
                    <a:pt x="11558" y="34817"/>
                  </a:cubicBezTo>
                  <a:cubicBezTo>
                    <a:pt x="11729" y="34817"/>
                    <a:pt x="11899" y="34647"/>
                    <a:pt x="11899" y="34448"/>
                  </a:cubicBezTo>
                  <a:cubicBezTo>
                    <a:pt x="11928" y="34278"/>
                    <a:pt x="11757" y="33994"/>
                    <a:pt x="11615" y="33965"/>
                  </a:cubicBezTo>
                  <a:cubicBezTo>
                    <a:pt x="11608" y="33964"/>
                    <a:pt x="11600" y="33964"/>
                    <a:pt x="11593" y="33964"/>
                  </a:cubicBezTo>
                  <a:close/>
                  <a:moveTo>
                    <a:pt x="6830" y="34095"/>
                  </a:moveTo>
                  <a:cubicBezTo>
                    <a:pt x="6798" y="34095"/>
                    <a:pt x="6765" y="34099"/>
                    <a:pt x="6731" y="34107"/>
                  </a:cubicBezTo>
                  <a:cubicBezTo>
                    <a:pt x="6617" y="34164"/>
                    <a:pt x="6475" y="34249"/>
                    <a:pt x="6390" y="34335"/>
                  </a:cubicBezTo>
                  <a:cubicBezTo>
                    <a:pt x="6248" y="34448"/>
                    <a:pt x="6248" y="34675"/>
                    <a:pt x="6390" y="34761"/>
                  </a:cubicBezTo>
                  <a:cubicBezTo>
                    <a:pt x="6473" y="34844"/>
                    <a:pt x="6571" y="34897"/>
                    <a:pt x="6674" y="34897"/>
                  </a:cubicBezTo>
                  <a:cubicBezTo>
                    <a:pt x="6711" y="34897"/>
                    <a:pt x="6749" y="34889"/>
                    <a:pt x="6787" y="34874"/>
                  </a:cubicBezTo>
                  <a:cubicBezTo>
                    <a:pt x="6986" y="34789"/>
                    <a:pt x="7128" y="34619"/>
                    <a:pt x="7185" y="34420"/>
                  </a:cubicBezTo>
                  <a:cubicBezTo>
                    <a:pt x="7161" y="34227"/>
                    <a:pt x="7013" y="34095"/>
                    <a:pt x="6830" y="34095"/>
                  </a:cubicBezTo>
                  <a:close/>
                  <a:moveTo>
                    <a:pt x="22854" y="34332"/>
                  </a:moveTo>
                  <a:cubicBezTo>
                    <a:pt x="22838" y="34332"/>
                    <a:pt x="22821" y="34333"/>
                    <a:pt x="22804" y="34335"/>
                  </a:cubicBezTo>
                  <a:lnTo>
                    <a:pt x="22833" y="34335"/>
                  </a:lnTo>
                  <a:cubicBezTo>
                    <a:pt x="22662" y="34363"/>
                    <a:pt x="22549" y="34533"/>
                    <a:pt x="22577" y="34761"/>
                  </a:cubicBezTo>
                  <a:cubicBezTo>
                    <a:pt x="22577" y="34959"/>
                    <a:pt x="22748" y="35101"/>
                    <a:pt x="22918" y="35101"/>
                  </a:cubicBezTo>
                  <a:cubicBezTo>
                    <a:pt x="23117" y="35045"/>
                    <a:pt x="23259" y="34874"/>
                    <a:pt x="23230" y="34704"/>
                  </a:cubicBezTo>
                  <a:cubicBezTo>
                    <a:pt x="23230" y="34493"/>
                    <a:pt x="23060" y="34332"/>
                    <a:pt x="22854" y="34332"/>
                  </a:cubicBezTo>
                  <a:close/>
                  <a:moveTo>
                    <a:pt x="16610" y="34814"/>
                  </a:moveTo>
                  <a:cubicBezTo>
                    <a:pt x="16593" y="34814"/>
                    <a:pt x="16575" y="34815"/>
                    <a:pt x="16557" y="34817"/>
                  </a:cubicBezTo>
                  <a:cubicBezTo>
                    <a:pt x="16358" y="34846"/>
                    <a:pt x="16216" y="34988"/>
                    <a:pt x="16216" y="35187"/>
                  </a:cubicBezTo>
                  <a:cubicBezTo>
                    <a:pt x="16216" y="35385"/>
                    <a:pt x="16415" y="35556"/>
                    <a:pt x="16613" y="35556"/>
                  </a:cubicBezTo>
                  <a:cubicBezTo>
                    <a:pt x="17106" y="35528"/>
                    <a:pt x="17071" y="34814"/>
                    <a:pt x="16610" y="34814"/>
                  </a:cubicBezTo>
                  <a:close/>
                  <a:moveTo>
                    <a:pt x="4118" y="35187"/>
                  </a:moveTo>
                  <a:cubicBezTo>
                    <a:pt x="3891" y="35187"/>
                    <a:pt x="3720" y="35385"/>
                    <a:pt x="3692" y="35669"/>
                  </a:cubicBezTo>
                  <a:cubicBezTo>
                    <a:pt x="3664" y="35868"/>
                    <a:pt x="3834" y="36067"/>
                    <a:pt x="4061" y="36067"/>
                  </a:cubicBezTo>
                  <a:cubicBezTo>
                    <a:pt x="4077" y="36069"/>
                    <a:pt x="4094" y="36070"/>
                    <a:pt x="4109" y="36070"/>
                  </a:cubicBezTo>
                  <a:cubicBezTo>
                    <a:pt x="4341" y="36070"/>
                    <a:pt x="4516" y="35880"/>
                    <a:pt x="4516" y="35641"/>
                  </a:cubicBezTo>
                  <a:cubicBezTo>
                    <a:pt x="4544" y="35414"/>
                    <a:pt x="4345" y="35187"/>
                    <a:pt x="4118" y="35187"/>
                  </a:cubicBezTo>
                  <a:close/>
                  <a:moveTo>
                    <a:pt x="20277" y="35698"/>
                  </a:moveTo>
                  <a:lnTo>
                    <a:pt x="20277" y="35726"/>
                  </a:lnTo>
                  <a:cubicBezTo>
                    <a:pt x="20259" y="35723"/>
                    <a:pt x="20242" y="35722"/>
                    <a:pt x="20225" y="35722"/>
                  </a:cubicBezTo>
                  <a:cubicBezTo>
                    <a:pt x="20078" y="35722"/>
                    <a:pt x="19962" y="35829"/>
                    <a:pt x="19936" y="35982"/>
                  </a:cubicBezTo>
                  <a:cubicBezTo>
                    <a:pt x="19910" y="36166"/>
                    <a:pt x="20054" y="36326"/>
                    <a:pt x="20233" y="36326"/>
                  </a:cubicBezTo>
                  <a:cubicBezTo>
                    <a:pt x="20248" y="36326"/>
                    <a:pt x="20262" y="36325"/>
                    <a:pt x="20277" y="36323"/>
                  </a:cubicBezTo>
                  <a:cubicBezTo>
                    <a:pt x="20292" y="36325"/>
                    <a:pt x="20306" y="36326"/>
                    <a:pt x="20320" y="36326"/>
                  </a:cubicBezTo>
                  <a:cubicBezTo>
                    <a:pt x="20471" y="36326"/>
                    <a:pt x="20589" y="36194"/>
                    <a:pt x="20589" y="36039"/>
                  </a:cubicBezTo>
                  <a:cubicBezTo>
                    <a:pt x="20618" y="35840"/>
                    <a:pt x="20447" y="35698"/>
                    <a:pt x="20277" y="35698"/>
                  </a:cubicBezTo>
                  <a:close/>
                  <a:moveTo>
                    <a:pt x="13675" y="35582"/>
                  </a:moveTo>
                  <a:cubicBezTo>
                    <a:pt x="13661" y="35582"/>
                    <a:pt x="13646" y="35582"/>
                    <a:pt x="13632" y="35584"/>
                  </a:cubicBezTo>
                  <a:cubicBezTo>
                    <a:pt x="13461" y="35584"/>
                    <a:pt x="13319" y="35698"/>
                    <a:pt x="13291" y="35868"/>
                  </a:cubicBezTo>
                  <a:cubicBezTo>
                    <a:pt x="13262" y="36124"/>
                    <a:pt x="13461" y="36351"/>
                    <a:pt x="13688" y="36351"/>
                  </a:cubicBezTo>
                  <a:cubicBezTo>
                    <a:pt x="13916" y="36351"/>
                    <a:pt x="14086" y="36181"/>
                    <a:pt x="14058" y="35982"/>
                  </a:cubicBezTo>
                  <a:cubicBezTo>
                    <a:pt x="14084" y="35769"/>
                    <a:pt x="13887" y="35582"/>
                    <a:pt x="13675" y="35582"/>
                  </a:cubicBezTo>
                  <a:close/>
                  <a:moveTo>
                    <a:pt x="9158" y="35582"/>
                  </a:moveTo>
                  <a:cubicBezTo>
                    <a:pt x="8946" y="35582"/>
                    <a:pt x="8745" y="35769"/>
                    <a:pt x="8719" y="35982"/>
                  </a:cubicBezTo>
                  <a:cubicBezTo>
                    <a:pt x="8719" y="36181"/>
                    <a:pt x="8861" y="36351"/>
                    <a:pt x="9059" y="36379"/>
                  </a:cubicBezTo>
                  <a:cubicBezTo>
                    <a:pt x="9315" y="36379"/>
                    <a:pt x="9514" y="36181"/>
                    <a:pt x="9542" y="35953"/>
                  </a:cubicBezTo>
                  <a:cubicBezTo>
                    <a:pt x="9542" y="35755"/>
                    <a:pt x="9400" y="35613"/>
                    <a:pt x="9201" y="35584"/>
                  </a:cubicBezTo>
                  <a:cubicBezTo>
                    <a:pt x="9187" y="35582"/>
                    <a:pt x="9172" y="35582"/>
                    <a:pt x="9158" y="35582"/>
                  </a:cubicBezTo>
                  <a:close/>
                  <a:moveTo>
                    <a:pt x="22464" y="36436"/>
                  </a:moveTo>
                  <a:cubicBezTo>
                    <a:pt x="22265" y="36436"/>
                    <a:pt x="22151" y="36550"/>
                    <a:pt x="22151" y="36777"/>
                  </a:cubicBezTo>
                  <a:cubicBezTo>
                    <a:pt x="22123" y="37033"/>
                    <a:pt x="22208" y="37175"/>
                    <a:pt x="22407" y="37175"/>
                  </a:cubicBezTo>
                  <a:cubicBezTo>
                    <a:pt x="22421" y="37176"/>
                    <a:pt x="22436" y="37177"/>
                    <a:pt x="22450" y="37177"/>
                  </a:cubicBezTo>
                  <a:cubicBezTo>
                    <a:pt x="22655" y="37177"/>
                    <a:pt x="22804" y="36990"/>
                    <a:pt x="22804" y="36777"/>
                  </a:cubicBezTo>
                  <a:cubicBezTo>
                    <a:pt x="22804" y="36607"/>
                    <a:pt x="22662" y="36436"/>
                    <a:pt x="22464" y="36436"/>
                  </a:cubicBezTo>
                  <a:close/>
                  <a:moveTo>
                    <a:pt x="17886" y="37171"/>
                  </a:moveTo>
                  <a:cubicBezTo>
                    <a:pt x="17869" y="37171"/>
                    <a:pt x="17852" y="37172"/>
                    <a:pt x="17835" y="37175"/>
                  </a:cubicBezTo>
                  <a:cubicBezTo>
                    <a:pt x="17664" y="37203"/>
                    <a:pt x="17551" y="37345"/>
                    <a:pt x="17551" y="37515"/>
                  </a:cubicBezTo>
                  <a:cubicBezTo>
                    <a:pt x="17579" y="37714"/>
                    <a:pt x="17721" y="37856"/>
                    <a:pt x="17920" y="37885"/>
                  </a:cubicBezTo>
                  <a:cubicBezTo>
                    <a:pt x="18119" y="37885"/>
                    <a:pt x="18289" y="37714"/>
                    <a:pt x="18289" y="37515"/>
                  </a:cubicBezTo>
                  <a:cubicBezTo>
                    <a:pt x="18263" y="37307"/>
                    <a:pt x="18071" y="37171"/>
                    <a:pt x="17886" y="37171"/>
                  </a:cubicBezTo>
                  <a:close/>
                  <a:moveTo>
                    <a:pt x="11421" y="37227"/>
                  </a:moveTo>
                  <a:cubicBezTo>
                    <a:pt x="11274" y="37227"/>
                    <a:pt x="11152" y="37331"/>
                    <a:pt x="11076" y="37459"/>
                  </a:cubicBezTo>
                  <a:cubicBezTo>
                    <a:pt x="11047" y="37686"/>
                    <a:pt x="11218" y="37885"/>
                    <a:pt x="11445" y="37913"/>
                  </a:cubicBezTo>
                  <a:cubicBezTo>
                    <a:pt x="11615" y="37913"/>
                    <a:pt x="11786" y="37799"/>
                    <a:pt x="11786" y="37629"/>
                  </a:cubicBezTo>
                  <a:cubicBezTo>
                    <a:pt x="11814" y="37430"/>
                    <a:pt x="11672" y="37260"/>
                    <a:pt x="11473" y="37231"/>
                  </a:cubicBezTo>
                  <a:cubicBezTo>
                    <a:pt x="11455" y="37228"/>
                    <a:pt x="11438" y="37227"/>
                    <a:pt x="11421" y="37227"/>
                  </a:cubicBezTo>
                  <a:close/>
                  <a:moveTo>
                    <a:pt x="6784" y="37436"/>
                  </a:moveTo>
                  <a:cubicBezTo>
                    <a:pt x="6616" y="37436"/>
                    <a:pt x="6445" y="37544"/>
                    <a:pt x="6418" y="37771"/>
                  </a:cubicBezTo>
                  <a:cubicBezTo>
                    <a:pt x="6447" y="37941"/>
                    <a:pt x="6589" y="38083"/>
                    <a:pt x="6787" y="38112"/>
                  </a:cubicBezTo>
                  <a:cubicBezTo>
                    <a:pt x="6929" y="38112"/>
                    <a:pt x="7071" y="37998"/>
                    <a:pt x="7128" y="37828"/>
                  </a:cubicBezTo>
                  <a:cubicBezTo>
                    <a:pt x="7158" y="37572"/>
                    <a:pt x="6974" y="37436"/>
                    <a:pt x="6784" y="37436"/>
                  </a:cubicBezTo>
                  <a:close/>
                  <a:moveTo>
                    <a:pt x="4374" y="37799"/>
                  </a:moveTo>
                  <a:cubicBezTo>
                    <a:pt x="4175" y="37828"/>
                    <a:pt x="4004" y="37970"/>
                    <a:pt x="3976" y="38169"/>
                  </a:cubicBezTo>
                  <a:cubicBezTo>
                    <a:pt x="3948" y="38424"/>
                    <a:pt x="4146" y="38680"/>
                    <a:pt x="4402" y="38708"/>
                  </a:cubicBezTo>
                  <a:cubicBezTo>
                    <a:pt x="4629" y="38680"/>
                    <a:pt x="4828" y="38481"/>
                    <a:pt x="4828" y="38225"/>
                  </a:cubicBezTo>
                  <a:cubicBezTo>
                    <a:pt x="4799" y="37998"/>
                    <a:pt x="4601" y="37799"/>
                    <a:pt x="4374" y="37799"/>
                  </a:cubicBezTo>
                  <a:close/>
                  <a:moveTo>
                    <a:pt x="15379" y="38052"/>
                  </a:moveTo>
                  <a:cubicBezTo>
                    <a:pt x="15365" y="38052"/>
                    <a:pt x="15350" y="38053"/>
                    <a:pt x="15335" y="38055"/>
                  </a:cubicBezTo>
                  <a:cubicBezTo>
                    <a:pt x="15165" y="38083"/>
                    <a:pt x="15023" y="38225"/>
                    <a:pt x="15023" y="38396"/>
                  </a:cubicBezTo>
                  <a:cubicBezTo>
                    <a:pt x="15023" y="38594"/>
                    <a:pt x="15165" y="38736"/>
                    <a:pt x="15364" y="38736"/>
                  </a:cubicBezTo>
                  <a:cubicBezTo>
                    <a:pt x="15381" y="38739"/>
                    <a:pt x="15398" y="38740"/>
                    <a:pt x="15414" y="38740"/>
                  </a:cubicBezTo>
                  <a:cubicBezTo>
                    <a:pt x="15591" y="38740"/>
                    <a:pt x="15736" y="38606"/>
                    <a:pt x="15761" y="38424"/>
                  </a:cubicBezTo>
                  <a:cubicBezTo>
                    <a:pt x="15735" y="38214"/>
                    <a:pt x="15563" y="38052"/>
                    <a:pt x="15379" y="38052"/>
                  </a:cubicBezTo>
                  <a:close/>
                  <a:moveTo>
                    <a:pt x="21498" y="38736"/>
                  </a:moveTo>
                  <a:cubicBezTo>
                    <a:pt x="21271" y="38736"/>
                    <a:pt x="21100" y="38907"/>
                    <a:pt x="21044" y="39106"/>
                  </a:cubicBezTo>
                  <a:cubicBezTo>
                    <a:pt x="21072" y="39333"/>
                    <a:pt x="21242" y="39503"/>
                    <a:pt x="21470" y="39503"/>
                  </a:cubicBezTo>
                  <a:cubicBezTo>
                    <a:pt x="21668" y="39475"/>
                    <a:pt x="21839" y="39304"/>
                    <a:pt x="21867" y="39077"/>
                  </a:cubicBezTo>
                  <a:cubicBezTo>
                    <a:pt x="21839" y="38907"/>
                    <a:pt x="21697" y="38736"/>
                    <a:pt x="21498" y="38736"/>
                  </a:cubicBezTo>
                  <a:close/>
                  <a:moveTo>
                    <a:pt x="9287" y="39020"/>
                  </a:moveTo>
                  <a:cubicBezTo>
                    <a:pt x="9088" y="39020"/>
                    <a:pt x="8946" y="39191"/>
                    <a:pt x="8946" y="39390"/>
                  </a:cubicBezTo>
                  <a:cubicBezTo>
                    <a:pt x="8946" y="39588"/>
                    <a:pt x="9116" y="39730"/>
                    <a:pt x="9315" y="39730"/>
                  </a:cubicBezTo>
                  <a:cubicBezTo>
                    <a:pt x="9514" y="39702"/>
                    <a:pt x="9656" y="39560"/>
                    <a:pt x="9656" y="39361"/>
                  </a:cubicBezTo>
                  <a:cubicBezTo>
                    <a:pt x="9656" y="39162"/>
                    <a:pt x="9485" y="39020"/>
                    <a:pt x="9315" y="39020"/>
                  </a:cubicBezTo>
                  <a:close/>
                  <a:moveTo>
                    <a:pt x="18857" y="39191"/>
                  </a:moveTo>
                  <a:cubicBezTo>
                    <a:pt x="18715" y="39191"/>
                    <a:pt x="18573" y="39333"/>
                    <a:pt x="18545" y="39475"/>
                  </a:cubicBezTo>
                  <a:cubicBezTo>
                    <a:pt x="18516" y="39674"/>
                    <a:pt x="18658" y="39844"/>
                    <a:pt x="18829" y="39872"/>
                  </a:cubicBezTo>
                  <a:cubicBezTo>
                    <a:pt x="18846" y="39875"/>
                    <a:pt x="18863" y="39876"/>
                    <a:pt x="18880" y="39876"/>
                  </a:cubicBezTo>
                  <a:cubicBezTo>
                    <a:pt x="19060" y="39876"/>
                    <a:pt x="19226" y="39742"/>
                    <a:pt x="19226" y="39560"/>
                  </a:cubicBezTo>
                  <a:cubicBezTo>
                    <a:pt x="19226" y="39361"/>
                    <a:pt x="19056" y="39191"/>
                    <a:pt x="18857" y="39191"/>
                  </a:cubicBezTo>
                  <a:close/>
                  <a:moveTo>
                    <a:pt x="13291" y="39532"/>
                  </a:moveTo>
                  <a:lnTo>
                    <a:pt x="13262" y="39560"/>
                  </a:lnTo>
                  <a:cubicBezTo>
                    <a:pt x="13064" y="39560"/>
                    <a:pt x="12922" y="39730"/>
                    <a:pt x="12950" y="39901"/>
                  </a:cubicBezTo>
                  <a:cubicBezTo>
                    <a:pt x="12974" y="40070"/>
                    <a:pt x="13101" y="40197"/>
                    <a:pt x="13260" y="40197"/>
                  </a:cubicBezTo>
                  <a:cubicBezTo>
                    <a:pt x="13288" y="40197"/>
                    <a:pt x="13318" y="40193"/>
                    <a:pt x="13348" y="40185"/>
                  </a:cubicBezTo>
                  <a:cubicBezTo>
                    <a:pt x="13518" y="40185"/>
                    <a:pt x="13632" y="40043"/>
                    <a:pt x="13632" y="39872"/>
                  </a:cubicBezTo>
                  <a:cubicBezTo>
                    <a:pt x="13603" y="39674"/>
                    <a:pt x="13461" y="39532"/>
                    <a:pt x="13291" y="39532"/>
                  </a:cubicBezTo>
                  <a:close/>
                  <a:moveTo>
                    <a:pt x="16797" y="39813"/>
                  </a:moveTo>
                  <a:cubicBezTo>
                    <a:pt x="16618" y="39813"/>
                    <a:pt x="16471" y="39970"/>
                    <a:pt x="16471" y="40128"/>
                  </a:cubicBezTo>
                  <a:cubicBezTo>
                    <a:pt x="16443" y="40327"/>
                    <a:pt x="16585" y="40440"/>
                    <a:pt x="16755" y="40440"/>
                  </a:cubicBezTo>
                  <a:cubicBezTo>
                    <a:pt x="16773" y="40443"/>
                    <a:pt x="16791" y="40445"/>
                    <a:pt x="16808" y="40445"/>
                  </a:cubicBezTo>
                  <a:cubicBezTo>
                    <a:pt x="16959" y="40445"/>
                    <a:pt x="17099" y="40338"/>
                    <a:pt x="17125" y="40185"/>
                  </a:cubicBezTo>
                  <a:cubicBezTo>
                    <a:pt x="17125" y="40014"/>
                    <a:pt x="17011" y="39872"/>
                    <a:pt x="16841" y="39844"/>
                  </a:cubicBezTo>
                  <a:lnTo>
                    <a:pt x="16841" y="39816"/>
                  </a:lnTo>
                  <a:cubicBezTo>
                    <a:pt x="16826" y="39814"/>
                    <a:pt x="16811" y="39813"/>
                    <a:pt x="16797" y="39813"/>
                  </a:cubicBezTo>
                  <a:close/>
                  <a:moveTo>
                    <a:pt x="4650" y="40294"/>
                  </a:moveTo>
                  <a:cubicBezTo>
                    <a:pt x="4562" y="40294"/>
                    <a:pt x="4478" y="40323"/>
                    <a:pt x="4402" y="40384"/>
                  </a:cubicBezTo>
                  <a:cubicBezTo>
                    <a:pt x="4232" y="40526"/>
                    <a:pt x="4260" y="40724"/>
                    <a:pt x="4288" y="40895"/>
                  </a:cubicBezTo>
                  <a:cubicBezTo>
                    <a:pt x="4315" y="41132"/>
                    <a:pt x="4512" y="41295"/>
                    <a:pt x="4744" y="41295"/>
                  </a:cubicBezTo>
                  <a:cubicBezTo>
                    <a:pt x="4762" y="41295"/>
                    <a:pt x="4781" y="41294"/>
                    <a:pt x="4799" y="41292"/>
                  </a:cubicBezTo>
                  <a:cubicBezTo>
                    <a:pt x="4998" y="41236"/>
                    <a:pt x="5169" y="41037"/>
                    <a:pt x="5140" y="40810"/>
                  </a:cubicBezTo>
                  <a:cubicBezTo>
                    <a:pt x="5169" y="40611"/>
                    <a:pt x="5055" y="40440"/>
                    <a:pt x="4885" y="40355"/>
                  </a:cubicBezTo>
                  <a:cubicBezTo>
                    <a:pt x="4806" y="40316"/>
                    <a:pt x="4727" y="40294"/>
                    <a:pt x="4650" y="40294"/>
                  </a:cubicBezTo>
                  <a:close/>
                  <a:moveTo>
                    <a:pt x="7327" y="40639"/>
                  </a:moveTo>
                  <a:cubicBezTo>
                    <a:pt x="7157" y="40668"/>
                    <a:pt x="7043" y="40810"/>
                    <a:pt x="7015" y="40980"/>
                  </a:cubicBezTo>
                  <a:cubicBezTo>
                    <a:pt x="7015" y="41164"/>
                    <a:pt x="7161" y="41324"/>
                    <a:pt x="7340" y="41324"/>
                  </a:cubicBezTo>
                  <a:cubicBezTo>
                    <a:pt x="7355" y="41324"/>
                    <a:pt x="7369" y="41323"/>
                    <a:pt x="7384" y="41321"/>
                  </a:cubicBezTo>
                  <a:cubicBezTo>
                    <a:pt x="7554" y="41321"/>
                    <a:pt x="7696" y="41179"/>
                    <a:pt x="7668" y="41008"/>
                  </a:cubicBezTo>
                  <a:cubicBezTo>
                    <a:pt x="7696" y="40810"/>
                    <a:pt x="7526" y="40639"/>
                    <a:pt x="7327" y="40639"/>
                  </a:cubicBezTo>
                  <a:close/>
                  <a:moveTo>
                    <a:pt x="20554" y="40674"/>
                  </a:moveTo>
                  <a:cubicBezTo>
                    <a:pt x="20319" y="40674"/>
                    <a:pt x="20102" y="40835"/>
                    <a:pt x="20078" y="41094"/>
                  </a:cubicBezTo>
                  <a:cubicBezTo>
                    <a:pt x="20106" y="41263"/>
                    <a:pt x="20247" y="41376"/>
                    <a:pt x="20416" y="41405"/>
                  </a:cubicBezTo>
                  <a:lnTo>
                    <a:pt x="20416" y="41405"/>
                  </a:lnTo>
                  <a:cubicBezTo>
                    <a:pt x="20632" y="41395"/>
                    <a:pt x="20819" y="41257"/>
                    <a:pt x="20873" y="41065"/>
                  </a:cubicBezTo>
                  <a:cubicBezTo>
                    <a:pt x="20902" y="40923"/>
                    <a:pt x="20845" y="40753"/>
                    <a:pt x="20703" y="40696"/>
                  </a:cubicBezTo>
                  <a:cubicBezTo>
                    <a:pt x="20654" y="40681"/>
                    <a:pt x="20604" y="40674"/>
                    <a:pt x="20554" y="40674"/>
                  </a:cubicBezTo>
                  <a:close/>
                  <a:moveTo>
                    <a:pt x="20416" y="41405"/>
                  </a:moveTo>
                  <a:cubicBezTo>
                    <a:pt x="20407" y="41406"/>
                    <a:pt x="20399" y="41406"/>
                    <a:pt x="20391" y="41406"/>
                  </a:cubicBezTo>
                  <a:lnTo>
                    <a:pt x="20419" y="41406"/>
                  </a:lnTo>
                  <a:cubicBezTo>
                    <a:pt x="20418" y="41406"/>
                    <a:pt x="20417" y="41406"/>
                    <a:pt x="20416" y="41405"/>
                  </a:cubicBezTo>
                  <a:close/>
                  <a:moveTo>
                    <a:pt x="11347" y="41261"/>
                  </a:moveTo>
                  <a:cubicBezTo>
                    <a:pt x="11332" y="41261"/>
                    <a:pt x="11318" y="41262"/>
                    <a:pt x="11303" y="41264"/>
                  </a:cubicBezTo>
                  <a:lnTo>
                    <a:pt x="11274" y="41264"/>
                  </a:lnTo>
                  <a:cubicBezTo>
                    <a:pt x="11104" y="41292"/>
                    <a:pt x="10990" y="41463"/>
                    <a:pt x="11019" y="41633"/>
                  </a:cubicBezTo>
                  <a:cubicBezTo>
                    <a:pt x="11047" y="41804"/>
                    <a:pt x="11189" y="41946"/>
                    <a:pt x="11360" y="41974"/>
                  </a:cubicBezTo>
                  <a:cubicBezTo>
                    <a:pt x="11558" y="41946"/>
                    <a:pt x="11700" y="41804"/>
                    <a:pt x="11729" y="41605"/>
                  </a:cubicBezTo>
                  <a:cubicBezTo>
                    <a:pt x="11703" y="41421"/>
                    <a:pt x="11530" y="41261"/>
                    <a:pt x="11347" y="41261"/>
                  </a:cubicBezTo>
                  <a:close/>
                  <a:moveTo>
                    <a:pt x="15989" y="41889"/>
                  </a:moveTo>
                  <a:cubicBezTo>
                    <a:pt x="15790" y="41917"/>
                    <a:pt x="15648" y="42059"/>
                    <a:pt x="15648" y="42258"/>
                  </a:cubicBezTo>
                  <a:cubicBezTo>
                    <a:pt x="15648" y="42457"/>
                    <a:pt x="15818" y="42599"/>
                    <a:pt x="16017" y="42599"/>
                  </a:cubicBezTo>
                  <a:cubicBezTo>
                    <a:pt x="16216" y="42599"/>
                    <a:pt x="16358" y="42428"/>
                    <a:pt x="16329" y="42258"/>
                  </a:cubicBezTo>
                  <a:cubicBezTo>
                    <a:pt x="16329" y="42059"/>
                    <a:pt x="16187" y="41889"/>
                    <a:pt x="15989" y="41889"/>
                  </a:cubicBezTo>
                  <a:close/>
                  <a:moveTo>
                    <a:pt x="19491" y="42255"/>
                  </a:moveTo>
                  <a:cubicBezTo>
                    <a:pt x="19479" y="42255"/>
                    <a:pt x="19466" y="42256"/>
                    <a:pt x="19453" y="42258"/>
                  </a:cubicBezTo>
                  <a:cubicBezTo>
                    <a:pt x="19198" y="42286"/>
                    <a:pt x="19027" y="42514"/>
                    <a:pt x="19056" y="42741"/>
                  </a:cubicBezTo>
                  <a:cubicBezTo>
                    <a:pt x="19084" y="42911"/>
                    <a:pt x="19226" y="43025"/>
                    <a:pt x="19397" y="43025"/>
                  </a:cubicBezTo>
                  <a:cubicBezTo>
                    <a:pt x="19624" y="43025"/>
                    <a:pt x="19823" y="42826"/>
                    <a:pt x="19794" y="42570"/>
                  </a:cubicBezTo>
                  <a:cubicBezTo>
                    <a:pt x="19794" y="42413"/>
                    <a:pt x="19648" y="42255"/>
                    <a:pt x="19491" y="422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4822400" y="2205000"/>
              <a:ext cx="616300" cy="569525"/>
            </a:xfrm>
            <a:custGeom>
              <a:avLst/>
              <a:gdLst/>
              <a:ahLst/>
              <a:cxnLst/>
              <a:rect l="l" t="t" r="r" b="b"/>
              <a:pathLst>
                <a:path w="24652" h="22781" extrusionOk="0">
                  <a:moveTo>
                    <a:pt x="21044" y="541"/>
                  </a:moveTo>
                  <a:cubicBezTo>
                    <a:pt x="21044" y="541"/>
                    <a:pt x="21044" y="542"/>
                    <a:pt x="21044" y="543"/>
                  </a:cubicBezTo>
                  <a:lnTo>
                    <a:pt x="21044" y="543"/>
                  </a:lnTo>
                  <a:lnTo>
                    <a:pt x="21073" y="541"/>
                  </a:lnTo>
                  <a:close/>
                  <a:moveTo>
                    <a:pt x="1" y="115"/>
                  </a:moveTo>
                  <a:cubicBezTo>
                    <a:pt x="285" y="1790"/>
                    <a:pt x="654" y="3466"/>
                    <a:pt x="1052" y="5141"/>
                  </a:cubicBezTo>
                  <a:cubicBezTo>
                    <a:pt x="1534" y="7243"/>
                    <a:pt x="2017" y="9344"/>
                    <a:pt x="2415" y="11446"/>
                  </a:cubicBezTo>
                  <a:cubicBezTo>
                    <a:pt x="2670" y="12809"/>
                    <a:pt x="2926" y="14200"/>
                    <a:pt x="3182" y="15564"/>
                  </a:cubicBezTo>
                  <a:cubicBezTo>
                    <a:pt x="3551" y="17438"/>
                    <a:pt x="3948" y="19341"/>
                    <a:pt x="4318" y="21243"/>
                  </a:cubicBezTo>
                  <a:cubicBezTo>
                    <a:pt x="4435" y="21337"/>
                    <a:pt x="4572" y="21393"/>
                    <a:pt x="4729" y="21393"/>
                  </a:cubicBezTo>
                  <a:cubicBezTo>
                    <a:pt x="4761" y="21393"/>
                    <a:pt x="4795" y="21390"/>
                    <a:pt x="4829" y="21385"/>
                  </a:cubicBezTo>
                  <a:cubicBezTo>
                    <a:pt x="4687" y="20675"/>
                    <a:pt x="4545" y="19994"/>
                    <a:pt x="4403" y="19312"/>
                  </a:cubicBezTo>
                  <a:cubicBezTo>
                    <a:pt x="4034" y="17438"/>
                    <a:pt x="3608" y="15564"/>
                    <a:pt x="3238" y="13689"/>
                  </a:cubicBezTo>
                  <a:cubicBezTo>
                    <a:pt x="2784" y="11105"/>
                    <a:pt x="2273" y="8549"/>
                    <a:pt x="1676" y="5993"/>
                  </a:cubicBezTo>
                  <a:cubicBezTo>
                    <a:pt x="1222" y="4062"/>
                    <a:pt x="796" y="2131"/>
                    <a:pt x="427" y="171"/>
                  </a:cubicBezTo>
                  <a:lnTo>
                    <a:pt x="1" y="115"/>
                  </a:lnTo>
                  <a:close/>
                  <a:moveTo>
                    <a:pt x="24651" y="1"/>
                  </a:moveTo>
                  <a:lnTo>
                    <a:pt x="24254" y="115"/>
                  </a:lnTo>
                  <a:cubicBezTo>
                    <a:pt x="24197" y="512"/>
                    <a:pt x="24140" y="881"/>
                    <a:pt x="24055" y="1279"/>
                  </a:cubicBezTo>
                  <a:cubicBezTo>
                    <a:pt x="23742" y="3096"/>
                    <a:pt x="23402" y="4886"/>
                    <a:pt x="23061" y="6703"/>
                  </a:cubicBezTo>
                  <a:cubicBezTo>
                    <a:pt x="22720" y="8322"/>
                    <a:pt x="22379" y="9912"/>
                    <a:pt x="22067" y="11502"/>
                  </a:cubicBezTo>
                  <a:cubicBezTo>
                    <a:pt x="21811" y="12837"/>
                    <a:pt x="21612" y="14200"/>
                    <a:pt x="21357" y="15564"/>
                  </a:cubicBezTo>
                  <a:cubicBezTo>
                    <a:pt x="21016" y="17551"/>
                    <a:pt x="20618" y="19539"/>
                    <a:pt x="20335" y="21556"/>
                  </a:cubicBezTo>
                  <a:cubicBezTo>
                    <a:pt x="20363" y="21560"/>
                    <a:pt x="20392" y="21563"/>
                    <a:pt x="20422" y="21563"/>
                  </a:cubicBezTo>
                  <a:cubicBezTo>
                    <a:pt x="20569" y="21563"/>
                    <a:pt x="20723" y="21504"/>
                    <a:pt x="20817" y="21385"/>
                  </a:cubicBezTo>
                  <a:cubicBezTo>
                    <a:pt x="20817" y="21272"/>
                    <a:pt x="20817" y="21130"/>
                    <a:pt x="20846" y="21016"/>
                  </a:cubicBezTo>
                  <a:cubicBezTo>
                    <a:pt x="21130" y="19341"/>
                    <a:pt x="21414" y="17665"/>
                    <a:pt x="21726" y="16018"/>
                  </a:cubicBezTo>
                  <a:cubicBezTo>
                    <a:pt x="21982" y="14598"/>
                    <a:pt x="22180" y="13178"/>
                    <a:pt x="22464" y="11758"/>
                  </a:cubicBezTo>
                  <a:cubicBezTo>
                    <a:pt x="23089" y="8663"/>
                    <a:pt x="23771" y="5596"/>
                    <a:pt x="24310" y="2528"/>
                  </a:cubicBezTo>
                  <a:cubicBezTo>
                    <a:pt x="24452" y="1676"/>
                    <a:pt x="24538" y="853"/>
                    <a:pt x="24651" y="1"/>
                  </a:cubicBezTo>
                  <a:close/>
                  <a:moveTo>
                    <a:pt x="4743" y="683"/>
                  </a:moveTo>
                  <a:cubicBezTo>
                    <a:pt x="4743" y="739"/>
                    <a:pt x="4743" y="796"/>
                    <a:pt x="4743" y="853"/>
                  </a:cubicBezTo>
                  <a:cubicBezTo>
                    <a:pt x="4829" y="1676"/>
                    <a:pt x="4885" y="2500"/>
                    <a:pt x="4971" y="3324"/>
                  </a:cubicBezTo>
                  <a:cubicBezTo>
                    <a:pt x="5198" y="5312"/>
                    <a:pt x="5453" y="7271"/>
                    <a:pt x="5681" y="9287"/>
                  </a:cubicBezTo>
                  <a:cubicBezTo>
                    <a:pt x="5908" y="11304"/>
                    <a:pt x="6107" y="13320"/>
                    <a:pt x="6334" y="15308"/>
                  </a:cubicBezTo>
                  <a:cubicBezTo>
                    <a:pt x="6533" y="16841"/>
                    <a:pt x="6703" y="18375"/>
                    <a:pt x="6873" y="19880"/>
                  </a:cubicBezTo>
                  <a:cubicBezTo>
                    <a:pt x="6959" y="20562"/>
                    <a:pt x="7044" y="21272"/>
                    <a:pt x="7101" y="21982"/>
                  </a:cubicBezTo>
                  <a:cubicBezTo>
                    <a:pt x="7198" y="22079"/>
                    <a:pt x="7321" y="22123"/>
                    <a:pt x="7444" y="22123"/>
                  </a:cubicBezTo>
                  <a:cubicBezTo>
                    <a:pt x="7501" y="22123"/>
                    <a:pt x="7558" y="22113"/>
                    <a:pt x="7612" y="22095"/>
                  </a:cubicBezTo>
                  <a:cubicBezTo>
                    <a:pt x="7498" y="21243"/>
                    <a:pt x="7385" y="20420"/>
                    <a:pt x="7271" y="19568"/>
                  </a:cubicBezTo>
                  <a:cubicBezTo>
                    <a:pt x="7157" y="18545"/>
                    <a:pt x="7044" y="17466"/>
                    <a:pt x="6930" y="16501"/>
                  </a:cubicBezTo>
                  <a:cubicBezTo>
                    <a:pt x="6817" y="15507"/>
                    <a:pt x="6703" y="14513"/>
                    <a:pt x="6589" y="13547"/>
                  </a:cubicBezTo>
                  <a:cubicBezTo>
                    <a:pt x="6476" y="12326"/>
                    <a:pt x="6334" y="11105"/>
                    <a:pt x="6220" y="9884"/>
                  </a:cubicBezTo>
                  <a:cubicBezTo>
                    <a:pt x="6107" y="8861"/>
                    <a:pt x="5965" y="7811"/>
                    <a:pt x="5851" y="6788"/>
                  </a:cubicBezTo>
                  <a:cubicBezTo>
                    <a:pt x="5737" y="5879"/>
                    <a:pt x="5595" y="4971"/>
                    <a:pt x="5510" y="4062"/>
                  </a:cubicBezTo>
                  <a:cubicBezTo>
                    <a:pt x="5368" y="2954"/>
                    <a:pt x="5255" y="1847"/>
                    <a:pt x="5141" y="739"/>
                  </a:cubicBezTo>
                  <a:lnTo>
                    <a:pt x="4743" y="683"/>
                  </a:lnTo>
                  <a:close/>
                  <a:moveTo>
                    <a:pt x="21044" y="543"/>
                  </a:moveTo>
                  <a:lnTo>
                    <a:pt x="20675" y="569"/>
                  </a:lnTo>
                  <a:cubicBezTo>
                    <a:pt x="20590" y="1080"/>
                    <a:pt x="20505" y="1563"/>
                    <a:pt x="20448" y="2074"/>
                  </a:cubicBezTo>
                  <a:cubicBezTo>
                    <a:pt x="20221" y="4005"/>
                    <a:pt x="20051" y="5965"/>
                    <a:pt x="19823" y="7924"/>
                  </a:cubicBezTo>
                  <a:cubicBezTo>
                    <a:pt x="19767" y="8492"/>
                    <a:pt x="19710" y="9060"/>
                    <a:pt x="19653" y="9600"/>
                  </a:cubicBezTo>
                  <a:cubicBezTo>
                    <a:pt x="19483" y="10849"/>
                    <a:pt x="19284" y="12099"/>
                    <a:pt x="19170" y="13348"/>
                  </a:cubicBezTo>
                  <a:cubicBezTo>
                    <a:pt x="19000" y="14768"/>
                    <a:pt x="18858" y="16160"/>
                    <a:pt x="18687" y="17580"/>
                  </a:cubicBezTo>
                  <a:cubicBezTo>
                    <a:pt x="18489" y="19113"/>
                    <a:pt x="18375" y="20675"/>
                    <a:pt x="18261" y="22237"/>
                  </a:cubicBezTo>
                  <a:cubicBezTo>
                    <a:pt x="18291" y="22242"/>
                    <a:pt x="18320" y="22244"/>
                    <a:pt x="18349" y="22244"/>
                  </a:cubicBezTo>
                  <a:cubicBezTo>
                    <a:pt x="18489" y="22244"/>
                    <a:pt x="18622" y="22189"/>
                    <a:pt x="18716" y="22095"/>
                  </a:cubicBezTo>
                  <a:cubicBezTo>
                    <a:pt x="18716" y="21868"/>
                    <a:pt x="18716" y="21612"/>
                    <a:pt x="18744" y="21385"/>
                  </a:cubicBezTo>
                  <a:cubicBezTo>
                    <a:pt x="18829" y="20590"/>
                    <a:pt x="18886" y="19795"/>
                    <a:pt x="18971" y="19000"/>
                  </a:cubicBezTo>
                  <a:cubicBezTo>
                    <a:pt x="19113" y="17466"/>
                    <a:pt x="19255" y="15933"/>
                    <a:pt x="19454" y="14428"/>
                  </a:cubicBezTo>
                  <a:cubicBezTo>
                    <a:pt x="19738" y="12070"/>
                    <a:pt x="20079" y="9742"/>
                    <a:pt x="20306" y="7385"/>
                  </a:cubicBezTo>
                  <a:cubicBezTo>
                    <a:pt x="20477" y="5454"/>
                    <a:pt x="20732" y="3494"/>
                    <a:pt x="20959" y="1563"/>
                  </a:cubicBezTo>
                  <a:cubicBezTo>
                    <a:pt x="20988" y="1223"/>
                    <a:pt x="21016" y="883"/>
                    <a:pt x="21044" y="543"/>
                  </a:cubicBezTo>
                  <a:close/>
                  <a:moveTo>
                    <a:pt x="8805" y="910"/>
                  </a:moveTo>
                  <a:lnTo>
                    <a:pt x="8805" y="1478"/>
                  </a:lnTo>
                  <a:cubicBezTo>
                    <a:pt x="8833" y="1960"/>
                    <a:pt x="8890" y="2472"/>
                    <a:pt x="8918" y="2954"/>
                  </a:cubicBezTo>
                  <a:cubicBezTo>
                    <a:pt x="8975" y="3863"/>
                    <a:pt x="9032" y="4800"/>
                    <a:pt x="9089" y="5709"/>
                  </a:cubicBezTo>
                  <a:cubicBezTo>
                    <a:pt x="9202" y="7385"/>
                    <a:pt x="9344" y="9060"/>
                    <a:pt x="9429" y="10736"/>
                  </a:cubicBezTo>
                  <a:cubicBezTo>
                    <a:pt x="9515" y="11985"/>
                    <a:pt x="9571" y="13235"/>
                    <a:pt x="9628" y="14484"/>
                  </a:cubicBezTo>
                  <a:cubicBezTo>
                    <a:pt x="9685" y="15422"/>
                    <a:pt x="9742" y="16359"/>
                    <a:pt x="9799" y="17324"/>
                  </a:cubicBezTo>
                  <a:cubicBezTo>
                    <a:pt x="9912" y="19057"/>
                    <a:pt x="9997" y="20817"/>
                    <a:pt x="10111" y="22550"/>
                  </a:cubicBezTo>
                  <a:cubicBezTo>
                    <a:pt x="10206" y="22625"/>
                    <a:pt x="10313" y="22676"/>
                    <a:pt x="10424" y="22676"/>
                  </a:cubicBezTo>
                  <a:cubicBezTo>
                    <a:pt x="10480" y="22676"/>
                    <a:pt x="10537" y="22663"/>
                    <a:pt x="10594" y="22635"/>
                  </a:cubicBezTo>
                  <a:cubicBezTo>
                    <a:pt x="10537" y="21726"/>
                    <a:pt x="10480" y="20817"/>
                    <a:pt x="10423" y="19880"/>
                  </a:cubicBezTo>
                  <a:lnTo>
                    <a:pt x="10395" y="19454"/>
                  </a:lnTo>
                  <a:cubicBezTo>
                    <a:pt x="10338" y="18489"/>
                    <a:pt x="10253" y="17523"/>
                    <a:pt x="10196" y="16557"/>
                  </a:cubicBezTo>
                  <a:cubicBezTo>
                    <a:pt x="10111" y="15223"/>
                    <a:pt x="10054" y="13888"/>
                    <a:pt x="9997" y="12582"/>
                  </a:cubicBezTo>
                  <a:cubicBezTo>
                    <a:pt x="9941" y="11730"/>
                    <a:pt x="9884" y="10878"/>
                    <a:pt x="9827" y="10026"/>
                  </a:cubicBezTo>
                  <a:cubicBezTo>
                    <a:pt x="9770" y="9032"/>
                    <a:pt x="9685" y="8038"/>
                    <a:pt x="9628" y="7044"/>
                  </a:cubicBezTo>
                  <a:cubicBezTo>
                    <a:pt x="9543" y="5908"/>
                    <a:pt x="9486" y="4744"/>
                    <a:pt x="9429" y="3579"/>
                  </a:cubicBezTo>
                  <a:cubicBezTo>
                    <a:pt x="9373" y="2983"/>
                    <a:pt x="9344" y="2415"/>
                    <a:pt x="9287" y="1818"/>
                  </a:cubicBezTo>
                  <a:cubicBezTo>
                    <a:pt x="9259" y="1506"/>
                    <a:pt x="9202" y="1222"/>
                    <a:pt x="9145" y="910"/>
                  </a:cubicBezTo>
                  <a:close/>
                  <a:moveTo>
                    <a:pt x="16756" y="853"/>
                  </a:moveTo>
                  <a:cubicBezTo>
                    <a:pt x="16728" y="2983"/>
                    <a:pt x="16586" y="5113"/>
                    <a:pt x="16472" y="7214"/>
                  </a:cubicBezTo>
                  <a:cubicBezTo>
                    <a:pt x="16387" y="8748"/>
                    <a:pt x="16245" y="10281"/>
                    <a:pt x="16103" y="11815"/>
                  </a:cubicBezTo>
                  <a:cubicBezTo>
                    <a:pt x="15961" y="13689"/>
                    <a:pt x="15876" y="15564"/>
                    <a:pt x="15762" y="17495"/>
                  </a:cubicBezTo>
                  <a:cubicBezTo>
                    <a:pt x="15677" y="19199"/>
                    <a:pt x="15620" y="20931"/>
                    <a:pt x="15563" y="22663"/>
                  </a:cubicBezTo>
                  <a:cubicBezTo>
                    <a:pt x="15622" y="22675"/>
                    <a:pt x="15686" y="22682"/>
                    <a:pt x="15751" y="22682"/>
                  </a:cubicBezTo>
                  <a:cubicBezTo>
                    <a:pt x="15842" y="22682"/>
                    <a:pt x="15935" y="22668"/>
                    <a:pt x="16018" y="22635"/>
                  </a:cubicBezTo>
                  <a:cubicBezTo>
                    <a:pt x="15989" y="21811"/>
                    <a:pt x="16103" y="20988"/>
                    <a:pt x="16131" y="20136"/>
                  </a:cubicBezTo>
                  <a:cubicBezTo>
                    <a:pt x="16188" y="18489"/>
                    <a:pt x="16245" y="16813"/>
                    <a:pt x="16330" y="15166"/>
                  </a:cubicBezTo>
                  <a:cubicBezTo>
                    <a:pt x="16359" y="14342"/>
                    <a:pt x="16415" y="13519"/>
                    <a:pt x="16472" y="12695"/>
                  </a:cubicBezTo>
                  <a:cubicBezTo>
                    <a:pt x="16614" y="11076"/>
                    <a:pt x="16756" y="9486"/>
                    <a:pt x="16870" y="7896"/>
                  </a:cubicBezTo>
                  <a:cubicBezTo>
                    <a:pt x="16955" y="6987"/>
                    <a:pt x="16983" y="6107"/>
                    <a:pt x="17069" y="5198"/>
                  </a:cubicBezTo>
                  <a:cubicBezTo>
                    <a:pt x="17182" y="3835"/>
                    <a:pt x="17154" y="2472"/>
                    <a:pt x="17154" y="1108"/>
                  </a:cubicBezTo>
                  <a:cubicBezTo>
                    <a:pt x="17154" y="910"/>
                    <a:pt x="17154" y="853"/>
                    <a:pt x="17012" y="853"/>
                  </a:cubicBezTo>
                  <a:close/>
                  <a:moveTo>
                    <a:pt x="12496" y="938"/>
                  </a:moveTo>
                  <a:cubicBezTo>
                    <a:pt x="12496" y="1392"/>
                    <a:pt x="12468" y="1847"/>
                    <a:pt x="12468" y="2301"/>
                  </a:cubicBezTo>
                  <a:lnTo>
                    <a:pt x="12468" y="6760"/>
                  </a:lnTo>
                  <a:lnTo>
                    <a:pt x="12468" y="18375"/>
                  </a:lnTo>
                  <a:cubicBezTo>
                    <a:pt x="12468" y="19823"/>
                    <a:pt x="12496" y="21272"/>
                    <a:pt x="12525" y="22692"/>
                  </a:cubicBezTo>
                  <a:cubicBezTo>
                    <a:pt x="12601" y="22753"/>
                    <a:pt x="12693" y="22781"/>
                    <a:pt x="12789" y="22781"/>
                  </a:cubicBezTo>
                  <a:cubicBezTo>
                    <a:pt x="12872" y="22781"/>
                    <a:pt x="12957" y="22760"/>
                    <a:pt x="13036" y="22720"/>
                  </a:cubicBezTo>
                  <a:cubicBezTo>
                    <a:pt x="13008" y="21669"/>
                    <a:pt x="12922" y="20590"/>
                    <a:pt x="12922" y="19539"/>
                  </a:cubicBezTo>
                  <a:cubicBezTo>
                    <a:pt x="12894" y="15620"/>
                    <a:pt x="12894" y="11730"/>
                    <a:pt x="12894" y="7839"/>
                  </a:cubicBezTo>
                  <a:cubicBezTo>
                    <a:pt x="12894" y="7044"/>
                    <a:pt x="12951" y="6277"/>
                    <a:pt x="12951" y="5482"/>
                  </a:cubicBezTo>
                  <a:cubicBezTo>
                    <a:pt x="13008" y="3977"/>
                    <a:pt x="12894" y="2472"/>
                    <a:pt x="12866" y="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a:off x="8789779" y="1017186"/>
            <a:ext cx="1129790" cy="1493647"/>
            <a:chOff x="7364218" y="595858"/>
            <a:chExt cx="764094" cy="1010108"/>
          </a:xfrm>
        </p:grpSpPr>
        <p:sp>
          <p:nvSpPr>
            <p:cNvPr id="860" name="Google Shape;860;p14"/>
            <p:cNvSpPr/>
            <p:nvPr/>
          </p:nvSpPr>
          <p:spPr>
            <a:xfrm>
              <a:off x="7364218" y="630232"/>
              <a:ext cx="729758" cy="975735"/>
            </a:xfrm>
            <a:custGeom>
              <a:avLst/>
              <a:gdLst/>
              <a:ahLst/>
              <a:cxnLst/>
              <a:rect l="l" t="t" r="r" b="b"/>
              <a:pathLst>
                <a:path w="19468" h="26030" extrusionOk="0">
                  <a:moveTo>
                    <a:pt x="1" y="0"/>
                  </a:moveTo>
                  <a:lnTo>
                    <a:pt x="1" y="26029"/>
                  </a:lnTo>
                  <a:lnTo>
                    <a:pt x="19467" y="26029"/>
                  </a:lnTo>
                  <a:lnTo>
                    <a:pt x="19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7398592" y="595858"/>
              <a:ext cx="729720" cy="975735"/>
            </a:xfrm>
            <a:custGeom>
              <a:avLst/>
              <a:gdLst/>
              <a:ahLst/>
              <a:cxnLst/>
              <a:rect l="l" t="t" r="r" b="b"/>
              <a:pathLst>
                <a:path w="19467" h="26030" extrusionOk="0">
                  <a:moveTo>
                    <a:pt x="0" y="1"/>
                  </a:moveTo>
                  <a:lnTo>
                    <a:pt x="0" y="26030"/>
                  </a:lnTo>
                  <a:lnTo>
                    <a:pt x="19467" y="26030"/>
                  </a:lnTo>
                  <a:lnTo>
                    <a:pt x="194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7472775" y="671466"/>
              <a:ext cx="581355" cy="825907"/>
            </a:xfrm>
            <a:custGeom>
              <a:avLst/>
              <a:gdLst/>
              <a:ahLst/>
              <a:cxnLst/>
              <a:rect l="l" t="t" r="r" b="b"/>
              <a:pathLst>
                <a:path w="15509" h="22033" extrusionOk="0">
                  <a:moveTo>
                    <a:pt x="1" y="0"/>
                  </a:moveTo>
                  <a:lnTo>
                    <a:pt x="1" y="22033"/>
                  </a:lnTo>
                  <a:lnTo>
                    <a:pt x="15508" y="22033"/>
                  </a:lnTo>
                  <a:lnTo>
                    <a:pt x="1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7435702" y="632969"/>
              <a:ext cx="655538" cy="901514"/>
            </a:xfrm>
            <a:custGeom>
              <a:avLst/>
              <a:gdLst/>
              <a:ahLst/>
              <a:cxnLst/>
              <a:rect l="l" t="t" r="r" b="b"/>
              <a:pathLst>
                <a:path w="17488" h="24050" extrusionOk="0">
                  <a:moveTo>
                    <a:pt x="16497" y="1027"/>
                  </a:moveTo>
                  <a:lnTo>
                    <a:pt x="16497" y="23060"/>
                  </a:lnTo>
                  <a:lnTo>
                    <a:pt x="990" y="23060"/>
                  </a:lnTo>
                  <a:lnTo>
                    <a:pt x="990" y="1027"/>
                  </a:lnTo>
                  <a:close/>
                  <a:moveTo>
                    <a:pt x="0" y="1"/>
                  </a:moveTo>
                  <a:lnTo>
                    <a:pt x="0" y="24050"/>
                  </a:lnTo>
                  <a:lnTo>
                    <a:pt x="17487" y="24050"/>
                  </a:lnTo>
                  <a:lnTo>
                    <a:pt x="17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1513"/>
        <p:cNvGrpSpPr/>
        <p:nvPr/>
      </p:nvGrpSpPr>
      <p:grpSpPr>
        <a:xfrm>
          <a:off x="0" y="0"/>
          <a:ext cx="0" cy="0"/>
          <a:chOff x="0" y="0"/>
          <a:chExt cx="0" cy="0"/>
        </a:xfrm>
      </p:grpSpPr>
      <p:sp>
        <p:nvSpPr>
          <p:cNvPr id="1514" name="Google Shape;1514;p21"/>
          <p:cNvSpPr txBox="1">
            <a:spLocks noGrp="1"/>
          </p:cNvSpPr>
          <p:nvPr>
            <p:ph type="subTitle" idx="1"/>
          </p:nvPr>
        </p:nvSpPr>
        <p:spPr>
          <a:xfrm>
            <a:off x="720000" y="1061700"/>
            <a:ext cx="7704000" cy="53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5" name="Google Shape;1515;p2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518" name="Google Shape;1518;p21"/>
          <p:cNvGrpSpPr/>
          <p:nvPr/>
        </p:nvGrpSpPr>
        <p:grpSpPr>
          <a:xfrm>
            <a:off x="2936544" y="-329546"/>
            <a:ext cx="2934233" cy="708308"/>
            <a:chOff x="2375925" y="3297600"/>
            <a:chExt cx="735950" cy="177650"/>
          </a:xfrm>
        </p:grpSpPr>
        <p:sp>
          <p:nvSpPr>
            <p:cNvPr id="1519" name="Google Shape;1519;p2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21"/>
          <p:cNvGrpSpPr/>
          <p:nvPr/>
        </p:nvGrpSpPr>
        <p:grpSpPr>
          <a:xfrm>
            <a:off x="8576400" y="2170350"/>
            <a:ext cx="974075" cy="2601050"/>
            <a:chOff x="8020975" y="2170350"/>
            <a:chExt cx="974075" cy="2601050"/>
          </a:xfrm>
        </p:grpSpPr>
        <p:sp>
          <p:nvSpPr>
            <p:cNvPr id="1526" name="Google Shape;1526;p21"/>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7" name="Google Shape;1527;p21"/>
            <p:cNvGrpSpPr/>
            <p:nvPr/>
          </p:nvGrpSpPr>
          <p:grpSpPr>
            <a:xfrm>
              <a:off x="8020975" y="2170350"/>
              <a:ext cx="974075" cy="2541375"/>
              <a:chOff x="8020975" y="2170350"/>
              <a:chExt cx="974075" cy="2541375"/>
            </a:xfrm>
          </p:grpSpPr>
          <p:sp>
            <p:nvSpPr>
              <p:cNvPr id="1528" name="Google Shape;1528;p21"/>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1"/>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1"/>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1"/>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1"/>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1"/>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1"/>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1"/>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1"/>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1"/>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1"/>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1"/>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1"/>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1"/>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1"/>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1"/>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1"/>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1"/>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1"/>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1"/>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1"/>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1"/>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1"/>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1"/>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1"/>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1"/>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1"/>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1"/>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1"/>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1"/>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1"/>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1"/>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1"/>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1"/>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1"/>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1"/>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1"/>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1"/>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1"/>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1"/>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1"/>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1"/>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1"/>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1"/>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1"/>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1"/>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1"/>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1"/>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1"/>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1"/>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1"/>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1"/>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1"/>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1"/>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1"/>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1"/>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1"/>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1"/>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1"/>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1"/>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1"/>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1"/>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1"/>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1"/>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1"/>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8" name="Google Shape;1658;p21"/>
          <p:cNvGrpSpPr/>
          <p:nvPr/>
        </p:nvGrpSpPr>
        <p:grpSpPr>
          <a:xfrm>
            <a:off x="-870994" y="2815406"/>
            <a:ext cx="1371803" cy="1955994"/>
            <a:chOff x="29206" y="2199506"/>
            <a:chExt cx="1371803" cy="1955994"/>
          </a:xfrm>
        </p:grpSpPr>
        <p:sp>
          <p:nvSpPr>
            <p:cNvPr id="1659" name="Google Shape;1659;p21"/>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21"/>
            <p:cNvGrpSpPr/>
            <p:nvPr/>
          </p:nvGrpSpPr>
          <p:grpSpPr>
            <a:xfrm>
              <a:off x="29206" y="2199506"/>
              <a:ext cx="1371803" cy="1916250"/>
              <a:chOff x="173975" y="1846850"/>
              <a:chExt cx="1630575" cy="2277725"/>
            </a:xfrm>
          </p:grpSpPr>
          <p:sp>
            <p:nvSpPr>
              <p:cNvPr id="1661" name="Google Shape;1661;p21"/>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1"/>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1"/>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1"/>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1"/>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1"/>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1"/>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1"/>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1"/>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1"/>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1"/>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1"/>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1"/>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1"/>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1"/>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1"/>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1"/>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1"/>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1"/>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1"/>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1"/>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7" name="Google Shape;1737;p21"/>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Balsamiq Sans"/>
              <a:buNone/>
              <a:defRPr sz="3000" b="1">
                <a:solidFill>
                  <a:schemeClr val="dk2"/>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1900" y="113748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9" r:id="rId7"/>
    <p:sldLayoutId id="2147483660" r:id="rId8"/>
    <p:sldLayoutId id="2147483667" r:id="rId9"/>
    <p:sldLayoutId id="2147483672" r:id="rId10"/>
    <p:sldLayoutId id="2147483673" r:id="rId11"/>
    <p:sldLayoutId id="2147483675" r:id="rId12"/>
    <p:sldLayoutId id="2147483678" r:id="rId13"/>
    <p:sldLayoutId id="2147483683" r:id="rId14"/>
    <p:sldLayoutId id="2147483685" r:id="rId15"/>
    <p:sldLayoutId id="2147483692" r:id="rId16"/>
    <p:sldLayoutId id="2147483707" r:id="rId17"/>
    <p:sldLayoutId id="214748370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3"/>
        <p:cNvGrpSpPr/>
        <p:nvPr/>
      </p:nvGrpSpPr>
      <p:grpSpPr>
        <a:xfrm>
          <a:off x="0" y="0"/>
          <a:ext cx="0" cy="0"/>
          <a:chOff x="0" y="0"/>
          <a:chExt cx="0" cy="0"/>
        </a:xfrm>
      </p:grpSpPr>
      <p:sp>
        <p:nvSpPr>
          <p:cNvPr id="4364" name="Google Shape;4364;p68"/>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COLLISION DETECTOR</a:t>
            </a:r>
            <a:endParaRPr dirty="0">
              <a:solidFill>
                <a:schemeClr val="accent1"/>
              </a:solidFill>
            </a:endParaRPr>
          </a:p>
        </p:txBody>
      </p:sp>
      <p:sp>
        <p:nvSpPr>
          <p:cNvPr id="4365" name="Google Shape;4365;p68"/>
          <p:cNvSpPr txBox="1">
            <a:spLocks noGrp="1"/>
          </p:cNvSpPr>
          <p:nvPr>
            <p:ph type="subTitle" idx="1"/>
          </p:nvPr>
        </p:nvSpPr>
        <p:spPr>
          <a:xfrm>
            <a:off x="2372415" y="2995723"/>
            <a:ext cx="4188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Precaution is better than cure, so detect the collision beforehand.</a:t>
            </a:r>
            <a:endParaRPr dirty="0"/>
          </a:p>
        </p:txBody>
      </p:sp>
      <p:grpSp>
        <p:nvGrpSpPr>
          <p:cNvPr id="4366" name="Google Shape;4366;p68"/>
          <p:cNvGrpSpPr/>
          <p:nvPr/>
        </p:nvGrpSpPr>
        <p:grpSpPr>
          <a:xfrm>
            <a:off x="1036816" y="1179360"/>
            <a:ext cx="1297909" cy="3336140"/>
            <a:chOff x="808216" y="1179360"/>
            <a:chExt cx="1297909" cy="3336140"/>
          </a:xfrm>
        </p:grpSpPr>
        <p:sp>
          <p:nvSpPr>
            <p:cNvPr id="4367" name="Google Shape;4367;p68"/>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8" name="Google Shape;4368;p68"/>
            <p:cNvGrpSpPr/>
            <p:nvPr/>
          </p:nvGrpSpPr>
          <p:grpSpPr>
            <a:xfrm>
              <a:off x="808216" y="1179360"/>
              <a:ext cx="1278059" cy="3227963"/>
              <a:chOff x="238125" y="1775525"/>
              <a:chExt cx="543300" cy="1372200"/>
            </a:xfrm>
          </p:grpSpPr>
          <p:sp>
            <p:nvSpPr>
              <p:cNvPr id="4369" name="Google Shape;4369;p68"/>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8"/>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8"/>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8"/>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8"/>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8"/>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8"/>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8"/>
              <p:cNvSpPr/>
              <p:nvPr/>
            </p:nvSpPr>
            <p:spPr>
              <a:xfrm>
                <a:off x="662700" y="1969350"/>
                <a:ext cx="88500" cy="69150"/>
              </a:xfrm>
              <a:custGeom>
                <a:avLst/>
                <a:gdLst/>
                <a:ahLst/>
                <a:cxnLst/>
                <a:rect l="l" t="t" r="r" b="b"/>
                <a:pathLst>
                  <a:path w="3540" h="2766" extrusionOk="0">
                    <a:moveTo>
                      <a:pt x="2365" y="1"/>
                    </a:moveTo>
                    <a:cubicBezTo>
                      <a:pt x="2114" y="1"/>
                      <a:pt x="1863" y="67"/>
                      <a:pt x="1651" y="185"/>
                    </a:cubicBezTo>
                    <a:cubicBezTo>
                      <a:pt x="1651" y="185"/>
                      <a:pt x="1350" y="40"/>
                      <a:pt x="1004" y="40"/>
                    </a:cubicBezTo>
                    <a:cubicBezTo>
                      <a:pt x="698" y="40"/>
                      <a:pt x="357" y="154"/>
                      <a:pt x="159" y="582"/>
                    </a:cubicBezTo>
                    <a:cubicBezTo>
                      <a:pt x="1" y="951"/>
                      <a:pt x="1" y="1374"/>
                      <a:pt x="186" y="1744"/>
                    </a:cubicBezTo>
                    <a:cubicBezTo>
                      <a:pt x="331" y="2074"/>
                      <a:pt x="542" y="2378"/>
                      <a:pt x="819" y="2629"/>
                    </a:cubicBezTo>
                    <a:cubicBezTo>
                      <a:pt x="819" y="2629"/>
                      <a:pt x="1164" y="2766"/>
                      <a:pt x="1588" y="2766"/>
                    </a:cubicBezTo>
                    <a:cubicBezTo>
                      <a:pt x="1873" y="2766"/>
                      <a:pt x="2194" y="2704"/>
                      <a:pt x="2470" y="2497"/>
                    </a:cubicBezTo>
                    <a:cubicBezTo>
                      <a:pt x="3540" y="1691"/>
                      <a:pt x="3487" y="899"/>
                      <a:pt x="3065" y="370"/>
                    </a:cubicBezTo>
                    <a:cubicBezTo>
                      <a:pt x="2893" y="146"/>
                      <a:pt x="2642" y="14"/>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8"/>
              <p:cNvSpPr/>
              <p:nvPr/>
            </p:nvSpPr>
            <p:spPr>
              <a:xfrm>
                <a:off x="667325" y="1969350"/>
                <a:ext cx="83875" cy="69150"/>
              </a:xfrm>
              <a:custGeom>
                <a:avLst/>
                <a:gdLst/>
                <a:ahLst/>
                <a:cxnLst/>
                <a:rect l="l" t="t" r="r" b="b"/>
                <a:pathLst>
                  <a:path w="3355" h="2766" extrusionOk="0">
                    <a:moveTo>
                      <a:pt x="2180" y="1"/>
                    </a:moveTo>
                    <a:lnTo>
                      <a:pt x="2114" y="53"/>
                    </a:lnTo>
                    <a:cubicBezTo>
                      <a:pt x="2114" y="53"/>
                      <a:pt x="2708" y="1031"/>
                      <a:pt x="1902" y="1717"/>
                    </a:cubicBezTo>
                    <a:cubicBezTo>
                      <a:pt x="1643" y="1940"/>
                      <a:pt x="1341" y="2016"/>
                      <a:pt x="1050" y="2016"/>
                    </a:cubicBezTo>
                    <a:cubicBezTo>
                      <a:pt x="615" y="2016"/>
                      <a:pt x="206" y="1847"/>
                      <a:pt x="1" y="1744"/>
                    </a:cubicBezTo>
                    <a:lnTo>
                      <a:pt x="1" y="1744"/>
                    </a:lnTo>
                    <a:cubicBezTo>
                      <a:pt x="146" y="2074"/>
                      <a:pt x="357" y="2378"/>
                      <a:pt x="634" y="2629"/>
                    </a:cubicBezTo>
                    <a:cubicBezTo>
                      <a:pt x="634" y="2629"/>
                      <a:pt x="979" y="2766"/>
                      <a:pt x="1403" y="2766"/>
                    </a:cubicBezTo>
                    <a:cubicBezTo>
                      <a:pt x="1688" y="2766"/>
                      <a:pt x="2009" y="2704"/>
                      <a:pt x="2285" y="2497"/>
                    </a:cubicBezTo>
                    <a:cubicBezTo>
                      <a:pt x="3355" y="1691"/>
                      <a:pt x="3302" y="899"/>
                      <a:pt x="2880" y="370"/>
                    </a:cubicBezTo>
                    <a:cubicBezTo>
                      <a:pt x="2708" y="146"/>
                      <a:pt x="2457" y="14"/>
                      <a:pt x="2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8"/>
              <p:cNvSpPr/>
              <p:nvPr/>
            </p:nvSpPr>
            <p:spPr>
              <a:xfrm>
                <a:off x="679875" y="1943600"/>
                <a:ext cx="24125" cy="33050"/>
              </a:xfrm>
              <a:custGeom>
                <a:avLst/>
                <a:gdLst/>
                <a:ahLst/>
                <a:cxnLst/>
                <a:rect l="l" t="t" r="r" b="b"/>
                <a:pathLst>
                  <a:path w="965" h="1322" extrusionOk="0">
                    <a:moveTo>
                      <a:pt x="198" y="0"/>
                    </a:moveTo>
                    <a:lnTo>
                      <a:pt x="0" y="119"/>
                    </a:lnTo>
                    <a:cubicBezTo>
                      <a:pt x="331" y="476"/>
                      <a:pt x="621" y="872"/>
                      <a:pt x="846" y="1308"/>
                    </a:cubicBezTo>
                    <a:lnTo>
                      <a:pt x="964" y="1321"/>
                    </a:lnTo>
                    <a:cubicBezTo>
                      <a:pt x="925" y="780"/>
                      <a:pt x="198"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8"/>
              <p:cNvSpPr/>
              <p:nvPr/>
            </p:nvSpPr>
            <p:spPr>
              <a:xfrm>
                <a:off x="680525" y="1935675"/>
                <a:ext cx="46925" cy="40975"/>
              </a:xfrm>
              <a:custGeom>
                <a:avLst/>
                <a:gdLst/>
                <a:ahLst/>
                <a:cxnLst/>
                <a:rect l="l" t="t" r="r" b="b"/>
                <a:pathLst>
                  <a:path w="1877" h="1639" extrusionOk="0">
                    <a:moveTo>
                      <a:pt x="1678" y="0"/>
                    </a:moveTo>
                    <a:lnTo>
                      <a:pt x="1678" y="0"/>
                    </a:lnTo>
                    <a:cubicBezTo>
                      <a:pt x="1" y="1004"/>
                      <a:pt x="965" y="1638"/>
                      <a:pt x="965" y="1638"/>
                    </a:cubicBezTo>
                    <a:cubicBezTo>
                      <a:pt x="1876" y="1559"/>
                      <a:pt x="1678" y="1"/>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8"/>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8"/>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8"/>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8"/>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8"/>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8"/>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8"/>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8"/>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8"/>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8"/>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8"/>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8"/>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8"/>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8"/>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8"/>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8"/>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8"/>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8"/>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8"/>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8"/>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8"/>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8"/>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8"/>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8"/>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8"/>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8"/>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8"/>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8"/>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8"/>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8"/>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8"/>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8"/>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8"/>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8"/>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8"/>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8"/>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8"/>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8"/>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8"/>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8"/>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8"/>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8"/>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8"/>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8"/>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8"/>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8"/>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8"/>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8"/>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8"/>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8"/>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8"/>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8"/>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8"/>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8"/>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8"/>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8"/>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8"/>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8"/>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8"/>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8"/>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8"/>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8"/>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8"/>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8"/>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8"/>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8"/>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8"/>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8"/>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8"/>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8"/>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8"/>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8"/>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8"/>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8"/>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8"/>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8"/>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8"/>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8"/>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8"/>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8"/>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8"/>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5" name="Google Shape;4465;p68"/>
          <p:cNvSpPr/>
          <p:nvPr/>
        </p:nvSpPr>
        <p:spPr>
          <a:xfrm>
            <a:off x="9505844" y="2916304"/>
            <a:ext cx="167300" cy="1493618"/>
          </a:xfrm>
          <a:custGeom>
            <a:avLst/>
            <a:gdLst/>
            <a:ahLst/>
            <a:cxnLst/>
            <a:rect l="l" t="t" r="r" b="b"/>
            <a:pathLst>
              <a:path w="3905" h="34863" extrusionOk="0">
                <a:moveTo>
                  <a:pt x="1" y="1"/>
                </a:moveTo>
                <a:lnTo>
                  <a:pt x="2764" y="34862"/>
                </a:lnTo>
                <a:lnTo>
                  <a:pt x="3904" y="34862"/>
                </a:lnTo>
                <a:lnTo>
                  <a:pt x="39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8"/>
          <p:cNvSpPr/>
          <p:nvPr/>
        </p:nvSpPr>
        <p:spPr>
          <a:xfrm>
            <a:off x="9589473" y="3971901"/>
            <a:ext cx="52225" cy="438022"/>
          </a:xfrm>
          <a:custGeom>
            <a:avLst/>
            <a:gdLst/>
            <a:ahLst/>
            <a:cxnLst/>
            <a:rect l="l" t="t" r="r" b="b"/>
            <a:pathLst>
              <a:path w="1219" h="10224" extrusionOk="0">
                <a:moveTo>
                  <a:pt x="1" y="1"/>
                </a:moveTo>
                <a:lnTo>
                  <a:pt x="812" y="10223"/>
                </a:lnTo>
                <a:lnTo>
                  <a:pt x="1218" y="1022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7" name="Google Shape;4467;p68"/>
          <p:cNvGrpSpPr/>
          <p:nvPr/>
        </p:nvGrpSpPr>
        <p:grpSpPr>
          <a:xfrm>
            <a:off x="6929921" y="2237269"/>
            <a:ext cx="3071592" cy="2219023"/>
            <a:chOff x="6929921" y="2237269"/>
            <a:chExt cx="3071592" cy="2219023"/>
          </a:xfrm>
        </p:grpSpPr>
        <p:grpSp>
          <p:nvGrpSpPr>
            <p:cNvPr id="4468" name="Google Shape;4468;p68"/>
            <p:cNvGrpSpPr/>
            <p:nvPr/>
          </p:nvGrpSpPr>
          <p:grpSpPr>
            <a:xfrm>
              <a:off x="6929921" y="2327691"/>
              <a:ext cx="3071592" cy="2128601"/>
              <a:chOff x="6701321" y="2327691"/>
              <a:chExt cx="3071592" cy="2128601"/>
            </a:xfrm>
          </p:grpSpPr>
          <p:sp>
            <p:nvSpPr>
              <p:cNvPr id="4469" name="Google Shape;4469;p68"/>
              <p:cNvSpPr/>
              <p:nvPr/>
            </p:nvSpPr>
            <p:spPr>
              <a:xfrm>
                <a:off x="6701321" y="4243502"/>
                <a:ext cx="3071592" cy="212790"/>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8"/>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8"/>
              <p:cNvSpPr/>
              <p:nvPr/>
            </p:nvSpPr>
            <p:spPr>
              <a:xfrm>
                <a:off x="6780376" y="2797116"/>
                <a:ext cx="755956" cy="119231"/>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8"/>
              <p:cNvSpPr/>
              <p:nvPr/>
            </p:nvSpPr>
            <p:spPr>
              <a:xfrm>
                <a:off x="7536289" y="2825264"/>
                <a:ext cx="2227082" cy="90269"/>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8"/>
              <p:cNvSpPr/>
              <p:nvPr/>
            </p:nvSpPr>
            <p:spPr>
              <a:xfrm>
                <a:off x="7536289" y="2916304"/>
                <a:ext cx="2136855" cy="548984"/>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8"/>
              <p:cNvSpPr/>
              <p:nvPr/>
            </p:nvSpPr>
            <p:spPr>
              <a:xfrm>
                <a:off x="6834186" y="2870805"/>
                <a:ext cx="702146" cy="15483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5" name="Google Shape;4505;p68"/>
            <p:cNvGrpSpPr/>
            <p:nvPr/>
          </p:nvGrpSpPr>
          <p:grpSpPr>
            <a:xfrm>
              <a:off x="7365593" y="2597779"/>
              <a:ext cx="701246" cy="232678"/>
              <a:chOff x="7138068" y="2592629"/>
              <a:chExt cx="701246" cy="232678"/>
            </a:xfrm>
          </p:grpSpPr>
          <p:sp>
            <p:nvSpPr>
              <p:cNvPr id="4506" name="Google Shape;4506;p68"/>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8"/>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8"/>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8"/>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8"/>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8"/>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8"/>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8"/>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8"/>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8"/>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6" name="Google Shape;4516;p68"/>
            <p:cNvGrpSpPr/>
            <p:nvPr/>
          </p:nvGrpSpPr>
          <p:grpSpPr>
            <a:xfrm>
              <a:off x="8204624" y="2237269"/>
              <a:ext cx="939375" cy="593169"/>
              <a:chOff x="8090324" y="2146794"/>
              <a:chExt cx="939375" cy="593169"/>
            </a:xfrm>
          </p:grpSpPr>
          <p:grpSp>
            <p:nvGrpSpPr>
              <p:cNvPr id="4517" name="Google Shape;4517;p68"/>
              <p:cNvGrpSpPr/>
              <p:nvPr/>
            </p:nvGrpSpPr>
            <p:grpSpPr>
              <a:xfrm>
                <a:off x="8090324" y="2146794"/>
                <a:ext cx="939375" cy="593169"/>
                <a:chOff x="8104224" y="2231332"/>
                <a:chExt cx="939375" cy="593169"/>
              </a:xfrm>
            </p:grpSpPr>
            <p:sp>
              <p:nvSpPr>
                <p:cNvPr id="4518" name="Google Shape;4518;p68"/>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8"/>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8"/>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8"/>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8"/>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68"/>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0BA56A72-4BD3-3F56-59FF-90B9252CD291}"/>
              </a:ext>
            </a:extLst>
          </p:cNvPr>
          <p:cNvPicPr>
            <a:picLocks noChangeAspect="1"/>
          </p:cNvPicPr>
          <p:nvPr/>
        </p:nvPicPr>
        <p:blipFill>
          <a:blip r:embed="rId3"/>
          <a:stretch>
            <a:fillRect/>
          </a:stretch>
        </p:blipFill>
        <p:spPr>
          <a:xfrm>
            <a:off x="2565844" y="455390"/>
            <a:ext cx="3802041" cy="723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64"/>
                                        </p:tgtEl>
                                        <p:attrNameLst>
                                          <p:attrName>style.visibility</p:attrName>
                                        </p:attrNameLst>
                                      </p:cBhvr>
                                      <p:to>
                                        <p:strVal val="visible"/>
                                      </p:to>
                                    </p:set>
                                    <p:animEffect transition="in" filter="fade">
                                      <p:cBhvr>
                                        <p:cTn id="7" dur="1000"/>
                                        <p:tgtEl>
                                          <p:spTgt spid="4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467"/>
                                        </p:tgtEl>
                                        <p:attrNameLst>
                                          <p:attrName>style.visibility</p:attrName>
                                        </p:attrNameLst>
                                      </p:cBhvr>
                                      <p:to>
                                        <p:strVal val="visible"/>
                                      </p:to>
                                    </p:set>
                                    <p:animEffect transition="in" filter="fade">
                                      <p:cBhvr>
                                        <p:cTn id="11" dur="1000"/>
                                        <p:tgtEl>
                                          <p:spTgt spid="446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366"/>
                                        </p:tgtEl>
                                        <p:attrNameLst>
                                          <p:attrName>style.visibility</p:attrName>
                                        </p:attrNameLst>
                                      </p:cBhvr>
                                      <p:to>
                                        <p:strVal val="visible"/>
                                      </p:to>
                                    </p:set>
                                    <p:animEffect transition="in" filter="fade">
                                      <p:cBhvr>
                                        <p:cTn id="15" dur="1000"/>
                                        <p:tgtEl>
                                          <p:spTgt spid="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2"/>
        <p:cNvGrpSpPr/>
        <p:nvPr/>
      </p:nvGrpSpPr>
      <p:grpSpPr>
        <a:xfrm>
          <a:off x="0" y="0"/>
          <a:ext cx="0" cy="0"/>
          <a:chOff x="0" y="0"/>
          <a:chExt cx="0" cy="0"/>
        </a:xfrm>
      </p:grpSpPr>
      <p:sp>
        <p:nvSpPr>
          <p:cNvPr id="5727" name="Google Shape;5727;p79"/>
          <p:cNvSpPr txBox="1">
            <a:spLocks noGrp="1"/>
          </p:cNvSpPr>
          <p:nvPr>
            <p:ph type="title"/>
          </p:nvPr>
        </p:nvSpPr>
        <p:spPr>
          <a:xfrm>
            <a:off x="926433" y="488139"/>
            <a:ext cx="7291133" cy="3506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Proposed system</a:t>
            </a:r>
            <a:endParaRPr dirty="0"/>
          </a:p>
        </p:txBody>
      </p:sp>
      <p:sp>
        <p:nvSpPr>
          <p:cNvPr id="14" name="Subtitle 13">
            <a:extLst>
              <a:ext uri="{FF2B5EF4-FFF2-40B4-BE49-F238E27FC236}">
                <a16:creationId xmlns:a16="http://schemas.microsoft.com/office/drawing/2014/main" id="{CADFD8E7-7A23-6276-7BCC-F0F2DDF0BC85}"/>
              </a:ext>
            </a:extLst>
          </p:cNvPr>
          <p:cNvSpPr>
            <a:spLocks noGrp="1"/>
          </p:cNvSpPr>
          <p:nvPr>
            <p:ph type="subTitle" idx="1"/>
          </p:nvPr>
        </p:nvSpPr>
        <p:spPr>
          <a:xfrm>
            <a:off x="362665" y="1117649"/>
            <a:ext cx="8418667" cy="3873738"/>
          </a:xfrm>
        </p:spPr>
        <p:txBody>
          <a:bodyPr/>
          <a:lstStyle/>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Collision Prediction: Analyze the trajectory, speed and proximity of detected objects to predict potential collision scenarios. This can be done using mathematical models, machine learning algorithms or rule-based systems to estimate the probability of collisions based on historical data or given rules.</a:t>
            </a: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Collision Detection: Use collision detection algorithms that consider predicted collision scenarios and real-time sensor data to determine when a collision is imminent or has occurred. This may include thresholding methods, geometric calculations or machine learning based classification algorithms.</a:t>
            </a: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Collision Response: When a collision is detected, initiate appropriate response actions to mitigate or avoid the collision. This may include activating safety mechanisms, generating warnings or alarms, regulating object motion or trajectory, or initiating emergency stop procedures.</a:t>
            </a:r>
          </a:p>
          <a:p>
            <a:pPr marL="139700" indent="0"/>
            <a:endPar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1"/>
        <p:cNvGrpSpPr/>
        <p:nvPr/>
      </p:nvGrpSpPr>
      <p:grpSpPr>
        <a:xfrm>
          <a:off x="0" y="0"/>
          <a:ext cx="0" cy="0"/>
          <a:chOff x="0" y="0"/>
          <a:chExt cx="0" cy="0"/>
        </a:xfrm>
      </p:grpSpPr>
      <p:grpSp>
        <p:nvGrpSpPr>
          <p:cNvPr id="5786" name="Google Shape;5786;p80"/>
          <p:cNvGrpSpPr/>
          <p:nvPr/>
        </p:nvGrpSpPr>
        <p:grpSpPr>
          <a:xfrm>
            <a:off x="130628" y="138603"/>
            <a:ext cx="776109" cy="797522"/>
            <a:chOff x="238125" y="1607925"/>
            <a:chExt cx="323700" cy="330475"/>
          </a:xfrm>
        </p:grpSpPr>
        <p:sp>
          <p:nvSpPr>
            <p:cNvPr id="5787" name="Google Shape;5787;p80"/>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80"/>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80"/>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80"/>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80"/>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2" name="Google Shape;5792;p80"/>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80"/>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80"/>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80"/>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80"/>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 Placeholder 17">
            <a:extLst>
              <a:ext uri="{FF2B5EF4-FFF2-40B4-BE49-F238E27FC236}">
                <a16:creationId xmlns:a16="http://schemas.microsoft.com/office/drawing/2014/main" id="{772CEBF2-0F4D-B34E-858D-7337C7C6F602}"/>
              </a:ext>
            </a:extLst>
          </p:cNvPr>
          <p:cNvSpPr>
            <a:spLocks noGrp="1"/>
          </p:cNvSpPr>
          <p:nvPr>
            <p:ph type="body" idx="1"/>
          </p:nvPr>
        </p:nvSpPr>
        <p:spPr>
          <a:xfrm>
            <a:off x="807483" y="1196283"/>
            <a:ext cx="7704000" cy="2956330"/>
          </a:xfrm>
        </p:spPr>
        <p:txBody>
          <a:bodyPr/>
          <a:lstStyle/>
          <a:p>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System Optimization: Continue to improve the collision detection system by improving algorithms, calibrating sensors and adding feedback from real-world scenarios. This phase involves iterative testing, evaluation and optimization to improve the accuracy, efficiency and reliability of the collision detection system.</a:t>
            </a:r>
          </a:p>
          <a:p>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39700" indent="0">
              <a:buNone/>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is important to note that implementation details and algorithm selection may vary depending on the application, available resources, and desired performance. The proposed method provides a general framework for the development of a collision detection system that can be adapted and adapted to specific requirements.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5799" name="Google Shape;5799;p8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Proposed system</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03"/>
        <p:cNvGrpSpPr/>
        <p:nvPr/>
      </p:nvGrpSpPr>
      <p:grpSpPr>
        <a:xfrm>
          <a:off x="0" y="0"/>
          <a:ext cx="0" cy="0"/>
          <a:chOff x="0" y="0"/>
          <a:chExt cx="0" cy="0"/>
        </a:xfrm>
      </p:grpSpPr>
      <p:sp>
        <p:nvSpPr>
          <p:cNvPr id="5804" name="Google Shape;5804;p81"/>
          <p:cNvSpPr txBox="1">
            <a:spLocks noGrp="1"/>
          </p:cNvSpPr>
          <p:nvPr>
            <p:ph type="body" idx="1"/>
          </p:nvPr>
        </p:nvSpPr>
        <p:spPr>
          <a:xfrm>
            <a:off x="420619" y="1137499"/>
            <a:ext cx="8183278" cy="3479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system architecture for collision detection in IoT can involve multiple components working together to detect and respond to collisions. Here is a proposed system architecture:</a:t>
            </a:r>
          </a:p>
          <a:p>
            <a:pPr marL="0" lvl="0" indent="0" algn="l" rtl="0">
              <a:spcBef>
                <a:spcPts val="0"/>
              </a:spcBef>
              <a:spcAft>
                <a:spcPts val="0"/>
              </a:spcAft>
              <a:buNone/>
            </a:pPr>
            <a:endParaRPr lang="en-US" dirty="0"/>
          </a:p>
          <a:p>
            <a:pPr marL="285750" lvl="0" indent="-285750" algn="l" rtl="0">
              <a:spcBef>
                <a:spcPts val="0"/>
              </a:spcBef>
              <a:spcAft>
                <a:spcPts val="0"/>
              </a:spcAft>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Sensor layer: </a:t>
            </a:r>
          </a:p>
          <a:p>
            <a:pPr marL="342900" lvl="0" indent="-342900" algn="l" rtl="0">
              <a:spcBef>
                <a:spcPts val="0"/>
              </a:spcBef>
              <a:spcAft>
                <a:spcPts val="0"/>
              </a:spcAft>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Proximity sensors: Use proximity sensors (such as ultrasonic or capacitive sensors) to detect nearby objects. </a:t>
            </a:r>
          </a:p>
          <a:p>
            <a:pPr marL="342900" lvl="0" indent="-342900" algn="l" rtl="0">
              <a:spcBef>
                <a:spcPts val="0"/>
              </a:spcBef>
              <a:spcAft>
                <a:spcPts val="0"/>
              </a:spcAft>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Motion Sensors: Use accelerometers, gyroscopes, or motion sensors to record motion and direction changes.</a:t>
            </a:r>
          </a:p>
          <a:p>
            <a:pPr marL="342900" lvl="0" indent="-342900" algn="l" rtl="0">
              <a:spcBef>
                <a:spcPts val="0"/>
              </a:spcBef>
              <a:spcAft>
                <a:spcPts val="0"/>
              </a:spcAft>
              <a:buAutoNum type="arabicPeriod"/>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lvl="0" indent="-285750" algn="l" rtl="0">
              <a:spcBef>
                <a:spcPts val="0"/>
              </a:spcBef>
              <a:spcAft>
                <a:spcPts val="0"/>
              </a:spcAft>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Sensor data collection: </a:t>
            </a:r>
          </a:p>
          <a:p>
            <a:pPr marL="342900" lvl="0" indent="-342900" algn="l" rtl="0">
              <a:spcBef>
                <a:spcPts val="0"/>
              </a:spcBef>
              <a:spcAft>
                <a:spcPts val="0"/>
              </a:spcAft>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Sensor Connection: Connect sensors to IoT devices or edge nodes to collect sensor data.</a:t>
            </a:r>
          </a:p>
          <a:p>
            <a:pPr marL="342900" lvl="0" indent="-342900" algn="l" rtl="0">
              <a:spcBef>
                <a:spcPts val="0"/>
              </a:spcBef>
              <a:spcAft>
                <a:spcPts val="0"/>
              </a:spcAft>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Data preprocessing: processing and filtering sensor data to remove noise, normalize values ​​and extract important features.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807" name="Google Shape;5807;p81"/>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architecture</a:t>
            </a:r>
            <a:endParaRPr dirty="0"/>
          </a:p>
        </p:txBody>
      </p:sp>
      <p:grpSp>
        <p:nvGrpSpPr>
          <p:cNvPr id="5812" name="Google Shape;5812;p81"/>
          <p:cNvGrpSpPr/>
          <p:nvPr/>
        </p:nvGrpSpPr>
        <p:grpSpPr>
          <a:xfrm>
            <a:off x="-350634" y="4146183"/>
            <a:ext cx="831035" cy="845132"/>
            <a:chOff x="276443" y="3816245"/>
            <a:chExt cx="877308" cy="948162"/>
          </a:xfrm>
        </p:grpSpPr>
        <p:grpSp>
          <p:nvGrpSpPr>
            <p:cNvPr id="5813" name="Google Shape;5813;p81"/>
            <p:cNvGrpSpPr/>
            <p:nvPr/>
          </p:nvGrpSpPr>
          <p:grpSpPr>
            <a:xfrm>
              <a:off x="276443" y="4452593"/>
              <a:ext cx="877308" cy="311814"/>
              <a:chOff x="1412143" y="4492167"/>
              <a:chExt cx="728117" cy="258767"/>
            </a:xfrm>
          </p:grpSpPr>
          <p:sp>
            <p:nvSpPr>
              <p:cNvPr id="5814" name="Google Shape;5814;p81"/>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5" name="Google Shape;5815;p81"/>
              <p:cNvGrpSpPr/>
              <p:nvPr/>
            </p:nvGrpSpPr>
            <p:grpSpPr>
              <a:xfrm>
                <a:off x="1412143" y="4492167"/>
                <a:ext cx="701246" cy="232678"/>
                <a:chOff x="7138068" y="2592629"/>
                <a:chExt cx="701246" cy="232678"/>
              </a:xfrm>
            </p:grpSpPr>
            <p:sp>
              <p:nvSpPr>
                <p:cNvPr id="5816" name="Google Shape;5816;p81"/>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81"/>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81"/>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81"/>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81"/>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81"/>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81"/>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81"/>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81"/>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81"/>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26" name="Google Shape;5826;p81"/>
            <p:cNvGrpSpPr/>
            <p:nvPr/>
          </p:nvGrpSpPr>
          <p:grpSpPr>
            <a:xfrm>
              <a:off x="390036" y="3816245"/>
              <a:ext cx="650143" cy="635200"/>
              <a:chOff x="791550" y="2156375"/>
              <a:chExt cx="1145425" cy="1118900"/>
            </a:xfrm>
          </p:grpSpPr>
          <p:sp>
            <p:nvSpPr>
              <p:cNvPr id="5827" name="Google Shape;5827;p8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81"/>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8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8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8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81"/>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8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81"/>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81"/>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81"/>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8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8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8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8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1"/>
        <p:cNvGrpSpPr/>
        <p:nvPr/>
      </p:nvGrpSpPr>
      <p:grpSpPr>
        <a:xfrm>
          <a:off x="0" y="0"/>
          <a:ext cx="0" cy="0"/>
          <a:chOff x="0" y="0"/>
          <a:chExt cx="0" cy="0"/>
        </a:xfrm>
      </p:grpSpPr>
      <p:sp>
        <p:nvSpPr>
          <p:cNvPr id="5884" name="Google Shape;5884;p82"/>
          <p:cNvSpPr txBox="1">
            <a:spLocks noGrp="1"/>
          </p:cNvSpPr>
          <p:nvPr>
            <p:ph type="title"/>
          </p:nvPr>
        </p:nvSpPr>
        <p:spPr>
          <a:xfrm>
            <a:off x="2486122" y="478821"/>
            <a:ext cx="3702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System architecture</a:t>
            </a:r>
            <a:endParaRPr dirty="0"/>
          </a:p>
        </p:txBody>
      </p:sp>
      <p:sp>
        <p:nvSpPr>
          <p:cNvPr id="14" name="Subtitle 13">
            <a:extLst>
              <a:ext uri="{FF2B5EF4-FFF2-40B4-BE49-F238E27FC236}">
                <a16:creationId xmlns:a16="http://schemas.microsoft.com/office/drawing/2014/main" id="{C1796D48-5375-4393-32D8-0DA1BFC56858}"/>
              </a:ext>
            </a:extLst>
          </p:cNvPr>
          <p:cNvSpPr>
            <a:spLocks noGrp="1"/>
          </p:cNvSpPr>
          <p:nvPr>
            <p:ph type="subTitle" idx="1"/>
          </p:nvPr>
        </p:nvSpPr>
        <p:spPr>
          <a:xfrm>
            <a:off x="144379" y="938370"/>
            <a:ext cx="8813991" cy="3805510"/>
          </a:xfrm>
        </p:spPr>
        <p:txBody>
          <a:bodyPr/>
          <a:lstStyle/>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 integration and object detection:</a:t>
            </a:r>
          </a:p>
          <a:p>
            <a:pPr marL="482600" indent="-342900">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Sensor Data Fusion: Combine data from multiple sensors to get a holistic view of the environment. </a:t>
            </a:r>
          </a:p>
          <a:p>
            <a:pPr marL="482600" indent="-342900">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Object detection: Use computer vision algorithms or sensor fusion techniques to detect and track objects based on sensor data.</a:t>
            </a:r>
          </a:p>
          <a:p>
            <a:pPr marL="482600" indent="-342900">
              <a:buAutoNum type="arabicPeriod"/>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425450" indent="-285750">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Collision prediction and analysis:</a:t>
            </a:r>
          </a:p>
          <a:p>
            <a:pPr marL="482600" indent="-342900">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Trajectory Analysis: Analyze the location, speed and trajectory of detected objects to predict potential collision scenarios.</a:t>
            </a:r>
          </a:p>
          <a:p>
            <a:pPr marL="482600" indent="-342900">
              <a:buAutoNum type="arabicPeriod"/>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2.Collision Probability Estimation: Use machine learning algorithms or mathematical models to estimate the probability of collisions based on historical data or predefined rules.</a:t>
            </a:r>
          </a:p>
          <a:p>
            <a:pPr marL="482600" indent="-342900">
              <a:buAutoNum type="arabicPeriod"/>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425450" indent="-285750">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Collision prediction and analysis:</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1.Trajectory Analysis: Analyze the location, speed and trajectory of detected objects to predict potential collision scenarios.</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 Collision Probability Estimation: Use machine learning algorithms or mathematical models to estimate the probability of collisions based on historical data or predefined rules.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1356-C655-7AC0-651F-B798F616BBE5}"/>
              </a:ext>
            </a:extLst>
          </p:cNvPr>
          <p:cNvSpPr>
            <a:spLocks noGrp="1"/>
          </p:cNvSpPr>
          <p:nvPr>
            <p:ph type="title"/>
          </p:nvPr>
        </p:nvSpPr>
        <p:spPr>
          <a:xfrm>
            <a:off x="2720550" y="458195"/>
            <a:ext cx="3702900" cy="409500"/>
          </a:xfrm>
        </p:spPr>
        <p:txBody>
          <a:bodyPr/>
          <a:lstStyle/>
          <a:p>
            <a:r>
              <a:rPr lang="en-IN" dirty="0"/>
              <a:t>System architecture</a:t>
            </a:r>
          </a:p>
        </p:txBody>
      </p:sp>
      <p:sp>
        <p:nvSpPr>
          <p:cNvPr id="3" name="Subtitle 2">
            <a:extLst>
              <a:ext uri="{FF2B5EF4-FFF2-40B4-BE49-F238E27FC236}">
                <a16:creationId xmlns:a16="http://schemas.microsoft.com/office/drawing/2014/main" id="{CC7A019D-CA2D-FD05-9D2E-C11E370B9046}"/>
              </a:ext>
            </a:extLst>
          </p:cNvPr>
          <p:cNvSpPr>
            <a:spLocks noGrp="1"/>
          </p:cNvSpPr>
          <p:nvPr>
            <p:ph type="subTitle" idx="1"/>
          </p:nvPr>
        </p:nvSpPr>
        <p:spPr>
          <a:xfrm>
            <a:off x="1172219" y="1031322"/>
            <a:ext cx="6799561" cy="3334423"/>
          </a:xfrm>
        </p:spPr>
        <p:txBody>
          <a:bodyPr/>
          <a:lstStyle/>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Decision and response: </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1.Decision logic: Apply decision algorithms to determine appropriate response actions based on collision detection results.</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2.Collision mitigation: Initiate response actions such as adjusting the target's trajectory, activating safety mechanisms, or sending alerts to relevant stakeholders.</a:t>
            </a:r>
          </a:p>
          <a:p>
            <a:pPr marL="139700" indent="0"/>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425450" indent="-285750">
              <a:buFont typeface="Courier New" panose="02070309020205020404" pitchFamily="49" charset="0"/>
              <a:buChar char="o"/>
            </a:pPr>
            <a:r>
              <a:rPr lang="en-IN"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Communication and integration:</a:t>
            </a:r>
          </a:p>
          <a:p>
            <a:pPr marL="139700" indent="0"/>
            <a:r>
              <a:rPr lang="en-IN"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1.IoT Network: Create communication channels between IoT devices or edge nodes to exchange collision information. </a:t>
            </a:r>
          </a:p>
          <a:p>
            <a:pPr marL="139700" indent="0"/>
            <a:r>
              <a:rPr lang="en-IN"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2.Cloud or centralized system: Integrate the collision detection system with cloud-based platforms or centralized systems for data storage, analysis and monitoring.</a:t>
            </a:r>
          </a:p>
          <a:p>
            <a:pPr marL="139700" indent="0"/>
            <a:endParaRPr lang="en-IN"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39700" indent="0"/>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4052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CB96-AB88-5CDD-A7AF-5B03F408F5B5}"/>
              </a:ext>
            </a:extLst>
          </p:cNvPr>
          <p:cNvSpPr>
            <a:spLocks noGrp="1"/>
          </p:cNvSpPr>
          <p:nvPr>
            <p:ph type="title"/>
          </p:nvPr>
        </p:nvSpPr>
        <p:spPr>
          <a:xfrm>
            <a:off x="2552784" y="509623"/>
            <a:ext cx="4038432" cy="435579"/>
          </a:xfrm>
        </p:spPr>
        <p:txBody>
          <a:bodyPr/>
          <a:lstStyle/>
          <a:p>
            <a:r>
              <a:rPr lang="en-IN" dirty="0"/>
              <a:t>System architecture</a:t>
            </a:r>
          </a:p>
        </p:txBody>
      </p:sp>
      <p:sp>
        <p:nvSpPr>
          <p:cNvPr id="3" name="Subtitle 2">
            <a:extLst>
              <a:ext uri="{FF2B5EF4-FFF2-40B4-BE49-F238E27FC236}">
                <a16:creationId xmlns:a16="http://schemas.microsoft.com/office/drawing/2014/main" id="{1E457E2E-C69C-BDAE-2606-42141CE3E190}"/>
              </a:ext>
            </a:extLst>
          </p:cNvPr>
          <p:cNvSpPr>
            <a:spLocks noGrp="1"/>
          </p:cNvSpPr>
          <p:nvPr>
            <p:ph type="subTitle" idx="1"/>
          </p:nvPr>
        </p:nvSpPr>
        <p:spPr>
          <a:xfrm>
            <a:off x="402199" y="1402581"/>
            <a:ext cx="8339602" cy="3231296"/>
          </a:xfrm>
        </p:spPr>
        <p:txBody>
          <a:bodyPr/>
          <a:lstStyle/>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System optimization and suggestions: </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1.Continuous Improvement: Collect feedback from real scenarios, evaluate system performance and iteratively optimize collision detection algorithms and system parameters. </a:t>
            </a:r>
          </a:p>
          <a:p>
            <a:pPr marL="139700" indent="0"/>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2.Machine learning adaptation: Use machine learning techniques to adapt and improve collision detection accuracy over time based on new data.</a:t>
            </a:r>
          </a:p>
          <a:p>
            <a:pPr marL="139700" indent="0"/>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39700" indent="0"/>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system architecture provides a high-level overview of the components and interactions involved in a collision detection system for IoT. </a:t>
            </a:r>
          </a:p>
          <a:p>
            <a:pPr marL="139700" indent="0"/>
            <a:endPar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4444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3"/>
        <p:cNvGrpSpPr/>
        <p:nvPr/>
      </p:nvGrpSpPr>
      <p:grpSpPr>
        <a:xfrm>
          <a:off x="0" y="0"/>
          <a:ext cx="0" cy="0"/>
          <a:chOff x="0" y="0"/>
          <a:chExt cx="0" cy="0"/>
        </a:xfrm>
      </p:grpSpPr>
      <p:sp>
        <p:nvSpPr>
          <p:cNvPr id="26" name="Text Placeholder 25">
            <a:extLst>
              <a:ext uri="{FF2B5EF4-FFF2-40B4-BE49-F238E27FC236}">
                <a16:creationId xmlns:a16="http://schemas.microsoft.com/office/drawing/2014/main" id="{40CD30DE-DF38-1970-1B0A-AB52781B36F6}"/>
              </a:ext>
            </a:extLst>
          </p:cNvPr>
          <p:cNvSpPr>
            <a:spLocks noGrp="1"/>
          </p:cNvSpPr>
          <p:nvPr>
            <p:ph type="body" idx="1"/>
          </p:nvPr>
        </p:nvSpPr>
        <p:spPr>
          <a:xfrm>
            <a:off x="720000" y="1152475"/>
            <a:ext cx="7704000" cy="3412650"/>
          </a:xfrm>
        </p:spPr>
        <p:txBody>
          <a:bodyPr/>
          <a:lstStyle/>
          <a:p>
            <a:pPr>
              <a:buFont typeface="Courier New" panose="02070309020205020404" pitchFamily="49" charset="0"/>
              <a:buChar char="o"/>
            </a:pPr>
            <a:r>
              <a:rPr lang="en-US" b="0" i="0" dirty="0">
                <a:solidFill>
                  <a:srgbClr val="374151"/>
                </a:solidFill>
                <a:effectLst/>
                <a:latin typeface="Söhne"/>
              </a:rPr>
              <a:t>Automotive Industry: Collision detection sensors play a crucial role in automotive safety systems. They are used in collision avoidance systems, blind-spot detection, automatic emergency braking, parking assistance, and adaptive cruise control to detect objects, pedestrians, and vehicles in the surrounding environment and provide warnings or intervene to prevent collisions.</a:t>
            </a:r>
          </a:p>
          <a:p>
            <a:pPr>
              <a:buFont typeface="Courier New" panose="02070309020205020404" pitchFamily="49" charset="0"/>
              <a:buChar char="o"/>
            </a:pPr>
            <a:endParaRPr lang="en-US" dirty="0">
              <a:solidFill>
                <a:srgbClr val="374151"/>
              </a:solidFill>
              <a:latin typeface="Söhne"/>
            </a:endParaRPr>
          </a:p>
          <a:p>
            <a:pPr>
              <a:buFont typeface="Courier New" panose="02070309020205020404" pitchFamily="49" charset="0"/>
              <a:buChar char="o"/>
            </a:pPr>
            <a:r>
              <a:rPr lang="en-US" b="0" i="0" dirty="0">
                <a:solidFill>
                  <a:srgbClr val="374151"/>
                </a:solidFill>
                <a:effectLst/>
                <a:latin typeface="Söhne"/>
              </a:rPr>
              <a:t>Industrial Automation: Collision detection sensors are used in industrial environments to ensure safe and efficient operation of robots, automated machinery, and conveyor systems. They help detect obstacles, objects, or workers in the path of moving equipment, triggering emergency stops or adjusting the trajectory to avoid collisions.</a:t>
            </a:r>
          </a:p>
          <a:p>
            <a:pPr>
              <a:buFont typeface="Courier New" panose="02070309020205020404" pitchFamily="49" charset="0"/>
              <a:buChar char="o"/>
            </a:pPr>
            <a:endParaRPr lang="en-US" dirty="0">
              <a:solidFill>
                <a:srgbClr val="374151"/>
              </a:solidFill>
              <a:latin typeface="Söhne"/>
            </a:endParaRPr>
          </a:p>
          <a:p>
            <a:pPr>
              <a:buFont typeface="Courier New" panose="02070309020205020404" pitchFamily="49" charset="0"/>
              <a:buChar char="o"/>
            </a:pPr>
            <a:r>
              <a:rPr lang="en-US" b="0" i="0" dirty="0">
                <a:solidFill>
                  <a:srgbClr val="374151"/>
                </a:solidFill>
                <a:effectLst/>
                <a:latin typeface="Söhne"/>
              </a:rPr>
              <a:t>Warehousing and Logistics: Collision detection sensors are employed in warehouses and logistics facilities to prevent collisions between vehicles, such as forklifts or automated guided vehicles (AGVs), and obstacles or pedestrians. They enhance safety, reduce accidents, and optimize material handling operations.</a:t>
            </a:r>
          </a:p>
          <a:p>
            <a:pPr marL="139700" indent="0">
              <a:buNone/>
            </a:pPr>
            <a:endParaRPr lang="en-US" b="0" i="0" dirty="0">
              <a:solidFill>
                <a:srgbClr val="374151"/>
              </a:solidFill>
              <a:effectLst/>
              <a:latin typeface="Söhne"/>
            </a:endParaRPr>
          </a:p>
          <a:p>
            <a:pPr marL="139700" indent="0">
              <a:buNone/>
            </a:pPr>
            <a:endParaRPr lang="en-US" b="0" i="0" dirty="0">
              <a:solidFill>
                <a:srgbClr val="374151"/>
              </a:solidFill>
              <a:effectLst/>
              <a:latin typeface="Söhne"/>
            </a:endParaRPr>
          </a:p>
          <a:p>
            <a:endParaRPr lang="en-IN" dirty="0"/>
          </a:p>
          <a:p>
            <a:endParaRPr lang="en-IN" dirty="0"/>
          </a:p>
        </p:txBody>
      </p:sp>
      <p:sp>
        <p:nvSpPr>
          <p:cNvPr id="6049" name="Google Shape;6049;p83"/>
          <p:cNvSpPr txBox="1">
            <a:spLocks noGrp="1"/>
          </p:cNvSpPr>
          <p:nvPr>
            <p:ph type="title"/>
          </p:nvPr>
        </p:nvSpPr>
        <p:spPr>
          <a:xfrm>
            <a:off x="720000" y="504281"/>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Applications </a:t>
            </a:r>
            <a:endParaRPr dirty="0"/>
          </a:p>
        </p:txBody>
      </p:sp>
      <p:pic>
        <p:nvPicPr>
          <p:cNvPr id="28" name="Graphic 27" descr="Books with solid fill">
            <a:extLst>
              <a:ext uri="{FF2B5EF4-FFF2-40B4-BE49-F238E27FC236}">
                <a16:creationId xmlns:a16="http://schemas.microsoft.com/office/drawing/2014/main" id="{2E2A16F7-492D-E339-ECEA-05EF91D712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89" y="4229100"/>
            <a:ext cx="914400" cy="914400"/>
          </a:xfrm>
          <a:prstGeom prst="rect">
            <a:avLst/>
          </a:prstGeom>
        </p:spPr>
      </p:pic>
      <p:pic>
        <p:nvPicPr>
          <p:cNvPr id="30" name="Graphic 29" descr="Books on shelf with solid fill">
            <a:extLst>
              <a:ext uri="{FF2B5EF4-FFF2-40B4-BE49-F238E27FC236}">
                <a16:creationId xmlns:a16="http://schemas.microsoft.com/office/drawing/2014/main" id="{47F29D87-B60B-5ED7-8C3D-CA8D1D252C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9600" y="4324275"/>
            <a:ext cx="914400" cy="914400"/>
          </a:xfrm>
          <a:prstGeom prst="rect">
            <a:avLst/>
          </a:prstGeom>
        </p:spPr>
      </p:pic>
      <p:grpSp>
        <p:nvGrpSpPr>
          <p:cNvPr id="31" name="Google Shape;6201;p84">
            <a:extLst>
              <a:ext uri="{FF2B5EF4-FFF2-40B4-BE49-F238E27FC236}">
                <a16:creationId xmlns:a16="http://schemas.microsoft.com/office/drawing/2014/main" id="{94533172-AD3C-6D9C-6F3A-1AE2217A6556}"/>
              </a:ext>
            </a:extLst>
          </p:cNvPr>
          <p:cNvGrpSpPr/>
          <p:nvPr/>
        </p:nvGrpSpPr>
        <p:grpSpPr>
          <a:xfrm>
            <a:off x="182017" y="139469"/>
            <a:ext cx="1274701" cy="774312"/>
            <a:chOff x="7154175" y="717490"/>
            <a:chExt cx="1274701" cy="774312"/>
          </a:xfrm>
        </p:grpSpPr>
        <p:grpSp>
          <p:nvGrpSpPr>
            <p:cNvPr id="32" name="Google Shape;6202;p84">
              <a:extLst>
                <a:ext uri="{FF2B5EF4-FFF2-40B4-BE49-F238E27FC236}">
                  <a16:creationId xmlns:a16="http://schemas.microsoft.com/office/drawing/2014/main" id="{47594480-1B05-E301-1848-A6ACC31F15E8}"/>
                </a:ext>
              </a:extLst>
            </p:cNvPr>
            <p:cNvGrpSpPr/>
            <p:nvPr/>
          </p:nvGrpSpPr>
          <p:grpSpPr>
            <a:xfrm>
              <a:off x="7154175" y="1283675"/>
              <a:ext cx="1274701" cy="208127"/>
              <a:chOff x="7154175" y="1055075"/>
              <a:chExt cx="1274701" cy="208127"/>
            </a:xfrm>
          </p:grpSpPr>
          <p:sp>
            <p:nvSpPr>
              <p:cNvPr id="5890" name="Google Shape;6203;p84">
                <a:extLst>
                  <a:ext uri="{FF2B5EF4-FFF2-40B4-BE49-F238E27FC236}">
                    <a16:creationId xmlns:a16="http://schemas.microsoft.com/office/drawing/2014/main" id="{C890A4E7-7D36-5F1E-31EE-DEC6393C4DBD}"/>
                  </a:ext>
                </a:extLst>
              </p:cNvPr>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6204;p84">
                <a:extLst>
                  <a:ext uri="{FF2B5EF4-FFF2-40B4-BE49-F238E27FC236}">
                    <a16:creationId xmlns:a16="http://schemas.microsoft.com/office/drawing/2014/main" id="{3AE62A81-AC31-D4E2-1336-65896DC9E584}"/>
                  </a:ext>
                </a:extLst>
              </p:cNvPr>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205;p84">
              <a:extLst>
                <a:ext uri="{FF2B5EF4-FFF2-40B4-BE49-F238E27FC236}">
                  <a16:creationId xmlns:a16="http://schemas.microsoft.com/office/drawing/2014/main" id="{B8DE05EA-C210-9353-1F86-9B7EFEFDF39B}"/>
                </a:ext>
              </a:extLst>
            </p:cNvPr>
            <p:cNvGrpSpPr/>
            <p:nvPr/>
          </p:nvGrpSpPr>
          <p:grpSpPr>
            <a:xfrm>
              <a:off x="7791730" y="717627"/>
              <a:ext cx="579356" cy="566052"/>
              <a:chOff x="791550" y="2156375"/>
              <a:chExt cx="1145425" cy="1118900"/>
            </a:xfrm>
          </p:grpSpPr>
          <p:sp>
            <p:nvSpPr>
              <p:cNvPr id="51" name="Google Shape;6206;p84">
                <a:extLst>
                  <a:ext uri="{FF2B5EF4-FFF2-40B4-BE49-F238E27FC236}">
                    <a16:creationId xmlns:a16="http://schemas.microsoft.com/office/drawing/2014/main" id="{FEF9F9B0-A078-0951-B711-BC663905E2D6}"/>
                  </a:ext>
                </a:extLst>
              </p:cNvPr>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207;p84">
                <a:extLst>
                  <a:ext uri="{FF2B5EF4-FFF2-40B4-BE49-F238E27FC236}">
                    <a16:creationId xmlns:a16="http://schemas.microsoft.com/office/drawing/2014/main" id="{3296849E-6024-7CAF-534A-AFC281FADC78}"/>
                  </a:ext>
                </a:extLst>
              </p:cNvPr>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208;p84">
                <a:extLst>
                  <a:ext uri="{FF2B5EF4-FFF2-40B4-BE49-F238E27FC236}">
                    <a16:creationId xmlns:a16="http://schemas.microsoft.com/office/drawing/2014/main" id="{5C54DF30-70A2-08C6-DB3E-6B8DE3A75F83}"/>
                  </a:ext>
                </a:extLst>
              </p:cNvPr>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209;p84">
                <a:extLst>
                  <a:ext uri="{FF2B5EF4-FFF2-40B4-BE49-F238E27FC236}">
                    <a16:creationId xmlns:a16="http://schemas.microsoft.com/office/drawing/2014/main" id="{721E1361-10A3-CA5F-316B-FBA772FB9738}"/>
                  </a:ext>
                </a:extLst>
              </p:cNvPr>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210;p84">
                <a:extLst>
                  <a:ext uri="{FF2B5EF4-FFF2-40B4-BE49-F238E27FC236}">
                    <a16:creationId xmlns:a16="http://schemas.microsoft.com/office/drawing/2014/main" id="{A47E4DC9-B4AA-AC10-95F4-E3347BA99161}"/>
                  </a:ext>
                </a:extLst>
              </p:cNvPr>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211;p84">
                <a:extLst>
                  <a:ext uri="{FF2B5EF4-FFF2-40B4-BE49-F238E27FC236}">
                    <a16:creationId xmlns:a16="http://schemas.microsoft.com/office/drawing/2014/main" id="{5178E704-534D-C120-361C-C0FC2CB72EF0}"/>
                  </a:ext>
                </a:extLst>
              </p:cNvPr>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212;p84">
                <a:extLst>
                  <a:ext uri="{FF2B5EF4-FFF2-40B4-BE49-F238E27FC236}">
                    <a16:creationId xmlns:a16="http://schemas.microsoft.com/office/drawing/2014/main" id="{A795FF27-E8FA-D2E7-5C32-8671ECA30788}"/>
                  </a:ext>
                </a:extLst>
              </p:cNvPr>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213;p84">
                <a:extLst>
                  <a:ext uri="{FF2B5EF4-FFF2-40B4-BE49-F238E27FC236}">
                    <a16:creationId xmlns:a16="http://schemas.microsoft.com/office/drawing/2014/main" id="{AA2F3B61-2470-96B5-2082-AE691FA0E1AE}"/>
                  </a:ext>
                </a:extLst>
              </p:cNvPr>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214;p84">
                <a:extLst>
                  <a:ext uri="{FF2B5EF4-FFF2-40B4-BE49-F238E27FC236}">
                    <a16:creationId xmlns:a16="http://schemas.microsoft.com/office/drawing/2014/main" id="{3EF3B9DE-F335-FD63-84FA-5FA8FBF50428}"/>
                  </a:ext>
                </a:extLst>
              </p:cNvPr>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215;p84">
                <a:extLst>
                  <a:ext uri="{FF2B5EF4-FFF2-40B4-BE49-F238E27FC236}">
                    <a16:creationId xmlns:a16="http://schemas.microsoft.com/office/drawing/2014/main" id="{A16AC41D-7066-EC0D-FB71-D05FD3481971}"/>
                  </a:ext>
                </a:extLst>
              </p:cNvPr>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16;p84">
                <a:extLst>
                  <a:ext uri="{FF2B5EF4-FFF2-40B4-BE49-F238E27FC236}">
                    <a16:creationId xmlns:a16="http://schemas.microsoft.com/office/drawing/2014/main" id="{5CB4CA87-3AEE-1B77-AA4C-1EA1EB774CFE}"/>
                  </a:ext>
                </a:extLst>
              </p:cNvPr>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17;p84">
                <a:extLst>
                  <a:ext uri="{FF2B5EF4-FFF2-40B4-BE49-F238E27FC236}">
                    <a16:creationId xmlns:a16="http://schemas.microsoft.com/office/drawing/2014/main" id="{924D94D4-E3C2-D7B8-D430-390427C10E96}"/>
                  </a:ext>
                </a:extLst>
              </p:cNvPr>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18;p84">
                <a:extLst>
                  <a:ext uri="{FF2B5EF4-FFF2-40B4-BE49-F238E27FC236}">
                    <a16:creationId xmlns:a16="http://schemas.microsoft.com/office/drawing/2014/main" id="{F2236E87-D733-3876-21BC-AF951E25CD87}"/>
                  </a:ext>
                </a:extLst>
              </p:cNvPr>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6219;p84">
                <a:extLst>
                  <a:ext uri="{FF2B5EF4-FFF2-40B4-BE49-F238E27FC236}">
                    <a16:creationId xmlns:a16="http://schemas.microsoft.com/office/drawing/2014/main" id="{F8841B26-5FBA-6159-FDFA-8CE761CE2736}"/>
                  </a:ext>
                </a:extLst>
              </p:cNvPr>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6220;p84">
                <a:extLst>
                  <a:ext uri="{FF2B5EF4-FFF2-40B4-BE49-F238E27FC236}">
                    <a16:creationId xmlns:a16="http://schemas.microsoft.com/office/drawing/2014/main" id="{0E89FAA3-CE75-0099-09CF-77B80C8E4AA1}"/>
                  </a:ext>
                </a:extLst>
              </p:cNvPr>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221;p84">
              <a:extLst>
                <a:ext uri="{FF2B5EF4-FFF2-40B4-BE49-F238E27FC236}">
                  <a16:creationId xmlns:a16="http://schemas.microsoft.com/office/drawing/2014/main" id="{679CE78B-1D75-E8BC-32F4-48933AA1DEE8}"/>
                </a:ext>
              </a:extLst>
            </p:cNvPr>
            <p:cNvGrpSpPr/>
            <p:nvPr/>
          </p:nvGrpSpPr>
          <p:grpSpPr>
            <a:xfrm>
              <a:off x="7211965" y="717490"/>
              <a:ext cx="579343" cy="566026"/>
              <a:chOff x="8817561" y="3596620"/>
              <a:chExt cx="650143" cy="635200"/>
            </a:xfrm>
          </p:grpSpPr>
          <p:grpSp>
            <p:nvGrpSpPr>
              <p:cNvPr id="35" name="Google Shape;6222;p84">
                <a:extLst>
                  <a:ext uri="{FF2B5EF4-FFF2-40B4-BE49-F238E27FC236}">
                    <a16:creationId xmlns:a16="http://schemas.microsoft.com/office/drawing/2014/main" id="{D2101F48-7543-5979-E648-AE9E3D0970AD}"/>
                  </a:ext>
                </a:extLst>
              </p:cNvPr>
              <p:cNvGrpSpPr/>
              <p:nvPr/>
            </p:nvGrpSpPr>
            <p:grpSpPr>
              <a:xfrm>
                <a:off x="8817561" y="3596620"/>
                <a:ext cx="650143" cy="635200"/>
                <a:chOff x="791550" y="2156375"/>
                <a:chExt cx="1145425" cy="1118900"/>
              </a:xfrm>
            </p:grpSpPr>
            <p:sp>
              <p:nvSpPr>
                <p:cNvPr id="38" name="Google Shape;6223;p84">
                  <a:extLst>
                    <a:ext uri="{FF2B5EF4-FFF2-40B4-BE49-F238E27FC236}">
                      <a16:creationId xmlns:a16="http://schemas.microsoft.com/office/drawing/2014/main" id="{333035A2-FF71-F55A-FD9F-54747CEE0A0A}"/>
                    </a:ext>
                  </a:extLst>
                </p:cNvPr>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24;p84">
                  <a:extLst>
                    <a:ext uri="{FF2B5EF4-FFF2-40B4-BE49-F238E27FC236}">
                      <a16:creationId xmlns:a16="http://schemas.microsoft.com/office/drawing/2014/main" id="{786B5772-048A-82E0-828B-F73AFB86A925}"/>
                    </a:ext>
                  </a:extLst>
                </p:cNvPr>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25;p84">
                  <a:extLst>
                    <a:ext uri="{FF2B5EF4-FFF2-40B4-BE49-F238E27FC236}">
                      <a16:creationId xmlns:a16="http://schemas.microsoft.com/office/drawing/2014/main" id="{559B19DB-F898-50E9-9C73-845D89E33FFC}"/>
                    </a:ext>
                  </a:extLst>
                </p:cNvPr>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26;p84">
                  <a:extLst>
                    <a:ext uri="{FF2B5EF4-FFF2-40B4-BE49-F238E27FC236}">
                      <a16:creationId xmlns:a16="http://schemas.microsoft.com/office/drawing/2014/main" id="{0B1DD02E-6461-3AA2-12C3-5FFF8A7FE483}"/>
                    </a:ext>
                  </a:extLst>
                </p:cNvPr>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27;p84">
                  <a:extLst>
                    <a:ext uri="{FF2B5EF4-FFF2-40B4-BE49-F238E27FC236}">
                      <a16:creationId xmlns:a16="http://schemas.microsoft.com/office/drawing/2014/main" id="{97CBA6FD-6C18-EE3E-754D-3EEE991315DA}"/>
                    </a:ext>
                  </a:extLst>
                </p:cNvPr>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28;p84">
                  <a:extLst>
                    <a:ext uri="{FF2B5EF4-FFF2-40B4-BE49-F238E27FC236}">
                      <a16:creationId xmlns:a16="http://schemas.microsoft.com/office/drawing/2014/main" id="{347A5177-CFBC-30CA-1AA4-CF209619C91F}"/>
                    </a:ext>
                  </a:extLst>
                </p:cNvPr>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29;p84">
                  <a:extLst>
                    <a:ext uri="{FF2B5EF4-FFF2-40B4-BE49-F238E27FC236}">
                      <a16:creationId xmlns:a16="http://schemas.microsoft.com/office/drawing/2014/main" id="{A0E4B1DF-634E-8936-4757-FE0C466B95F1}"/>
                    </a:ext>
                  </a:extLst>
                </p:cNvPr>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30;p84">
                  <a:extLst>
                    <a:ext uri="{FF2B5EF4-FFF2-40B4-BE49-F238E27FC236}">
                      <a16:creationId xmlns:a16="http://schemas.microsoft.com/office/drawing/2014/main" id="{D1D53EAF-557F-EE47-FA40-09A554E64A1D}"/>
                    </a:ext>
                  </a:extLst>
                </p:cNvPr>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31;p84">
                  <a:extLst>
                    <a:ext uri="{FF2B5EF4-FFF2-40B4-BE49-F238E27FC236}">
                      <a16:creationId xmlns:a16="http://schemas.microsoft.com/office/drawing/2014/main" id="{621854FB-07BC-01B0-AE9D-BB7475D13AEB}"/>
                    </a:ext>
                  </a:extLst>
                </p:cNvPr>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32;p84">
                  <a:extLst>
                    <a:ext uri="{FF2B5EF4-FFF2-40B4-BE49-F238E27FC236}">
                      <a16:creationId xmlns:a16="http://schemas.microsoft.com/office/drawing/2014/main" id="{7341A94A-B209-0386-2060-EE19953700EA}"/>
                    </a:ext>
                  </a:extLst>
                </p:cNvPr>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33;p84">
                  <a:extLst>
                    <a:ext uri="{FF2B5EF4-FFF2-40B4-BE49-F238E27FC236}">
                      <a16:creationId xmlns:a16="http://schemas.microsoft.com/office/drawing/2014/main" id="{54CB4215-640D-4462-B2AE-316336E43BEC}"/>
                    </a:ext>
                  </a:extLst>
                </p:cNvPr>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34;p84">
                  <a:extLst>
                    <a:ext uri="{FF2B5EF4-FFF2-40B4-BE49-F238E27FC236}">
                      <a16:creationId xmlns:a16="http://schemas.microsoft.com/office/drawing/2014/main" id="{B8CBE5D8-5BE8-39E2-5EDE-DE19B2B6FF9A}"/>
                    </a:ext>
                  </a:extLst>
                </p:cNvPr>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235;p84">
                  <a:extLst>
                    <a:ext uri="{FF2B5EF4-FFF2-40B4-BE49-F238E27FC236}">
                      <a16:creationId xmlns:a16="http://schemas.microsoft.com/office/drawing/2014/main" id="{747F61DB-C05A-BFC9-253D-5EBCFF9E2833}"/>
                    </a:ext>
                  </a:extLst>
                </p:cNvPr>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6236;p84">
                <a:extLst>
                  <a:ext uri="{FF2B5EF4-FFF2-40B4-BE49-F238E27FC236}">
                    <a16:creationId xmlns:a16="http://schemas.microsoft.com/office/drawing/2014/main" id="{86DCBA27-B3DB-17EB-AAEC-1576DC475007}"/>
                  </a:ext>
                </a:extLst>
              </p:cNvPr>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37;p84">
                <a:extLst>
                  <a:ext uri="{FF2B5EF4-FFF2-40B4-BE49-F238E27FC236}">
                    <a16:creationId xmlns:a16="http://schemas.microsoft.com/office/drawing/2014/main" id="{736DA5B8-CACD-4DE7-62B6-E9CE0CD83D38}"/>
                  </a:ext>
                </a:extLst>
              </p:cNvPr>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54"/>
        <p:cNvGrpSpPr/>
        <p:nvPr/>
      </p:nvGrpSpPr>
      <p:grpSpPr>
        <a:xfrm>
          <a:off x="0" y="0"/>
          <a:ext cx="0" cy="0"/>
          <a:chOff x="0" y="0"/>
          <a:chExt cx="0" cy="0"/>
        </a:xfrm>
      </p:grpSpPr>
      <p:sp>
        <p:nvSpPr>
          <p:cNvPr id="2" name="Text Placeholder 1">
            <a:extLst>
              <a:ext uri="{FF2B5EF4-FFF2-40B4-BE49-F238E27FC236}">
                <a16:creationId xmlns:a16="http://schemas.microsoft.com/office/drawing/2014/main" id="{73706C44-3C14-8873-1BE2-604BDB70CD1D}"/>
              </a:ext>
            </a:extLst>
          </p:cNvPr>
          <p:cNvSpPr>
            <a:spLocks noGrp="1"/>
          </p:cNvSpPr>
          <p:nvPr>
            <p:ph type="body" idx="1"/>
          </p:nvPr>
        </p:nvSpPr>
        <p:spPr>
          <a:xfrm>
            <a:off x="480918" y="1075062"/>
            <a:ext cx="8539329" cy="3654362"/>
          </a:xfrm>
        </p:spPr>
        <p:txBody>
          <a:bodyPr/>
          <a:lstStyle/>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Robotics: Collision detection sensors are integrated into robotic systems to enable safe human-robot interaction. They help robots detect and respond to the presence of humans or other objects in their workspace, ensuring collision-free operation and preventing accidents.</a:t>
            </a:r>
          </a:p>
          <a:p>
            <a:pPr marL="139700" indent="0">
              <a:buNone/>
            </a:pPr>
            <a:endParaRPr lang="en-US"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marL="139700" indent="0">
              <a:buNone/>
            </a:pPr>
            <a:endParaRPr lang="en-US"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Construction and Heavy Machinery: Collision detection sensors are used in construction sites and heavy machinery applications to prevent collisions between equipment, structures, and workers. They help operators maintain awareness of their surroundings, improving safety and minimizing damage.</a:t>
            </a:r>
          </a:p>
          <a:p>
            <a:pPr>
              <a:buFont typeface="Courier New" panose="02070309020205020404" pitchFamily="49" charset="0"/>
              <a:buChar char="o"/>
            </a:pPr>
            <a:endPar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buNone/>
            </a:pPr>
            <a:endPar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Drones: Collision detection sensors are utilized in unmanned aerial vehicles (UAVs) to prevent collisions with obstacles, buildings, or other aircraft. They enable safe navigation, obstacle avoidance, and reliable flight in both commercial and recreational drone applications.</a:t>
            </a:r>
          </a:p>
          <a:p>
            <a:pPr marL="139700" indent="0">
              <a:buNone/>
            </a:pPr>
            <a:endPar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IN" dirty="0"/>
          </a:p>
          <a:p>
            <a:endParaRPr lang="en-IN" dirty="0"/>
          </a:p>
        </p:txBody>
      </p:sp>
      <p:sp>
        <p:nvSpPr>
          <p:cNvPr id="6064" name="Google Shape;6064;p84"/>
          <p:cNvSpPr txBox="1">
            <a:spLocks noGrp="1"/>
          </p:cNvSpPr>
          <p:nvPr>
            <p:ph type="title"/>
          </p:nvPr>
        </p:nvSpPr>
        <p:spPr>
          <a:xfrm>
            <a:off x="685450" y="510887"/>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2">
                    <a:lumMod val="75000"/>
                  </a:schemeClr>
                </a:solidFill>
              </a:rPr>
              <a:t>Applications</a:t>
            </a:r>
            <a:endParaRPr dirty="0">
              <a:solidFill>
                <a:schemeClr val="tx2">
                  <a:lumMod val="75000"/>
                </a:schemeClr>
              </a:solidFill>
            </a:endParaRPr>
          </a:p>
        </p:txBody>
      </p:sp>
      <p:grpSp>
        <p:nvGrpSpPr>
          <p:cNvPr id="6201" name="Google Shape;6201;p84"/>
          <p:cNvGrpSpPr/>
          <p:nvPr/>
        </p:nvGrpSpPr>
        <p:grpSpPr>
          <a:xfrm>
            <a:off x="7084705" y="413939"/>
            <a:ext cx="1274701" cy="774312"/>
            <a:chOff x="7154175" y="717490"/>
            <a:chExt cx="1274701" cy="774312"/>
          </a:xfrm>
        </p:grpSpPr>
        <p:grpSp>
          <p:nvGrpSpPr>
            <p:cNvPr id="6202" name="Google Shape;6202;p84"/>
            <p:cNvGrpSpPr/>
            <p:nvPr/>
          </p:nvGrpSpPr>
          <p:grpSpPr>
            <a:xfrm>
              <a:off x="7154175" y="1283675"/>
              <a:ext cx="1274701" cy="208127"/>
              <a:chOff x="7154175" y="1055075"/>
              <a:chExt cx="1274701" cy="208127"/>
            </a:xfrm>
          </p:grpSpPr>
          <p:sp>
            <p:nvSpPr>
              <p:cNvPr id="6203" name="Google Shape;6203;p84"/>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84"/>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5" name="Google Shape;6205;p84"/>
            <p:cNvGrpSpPr/>
            <p:nvPr/>
          </p:nvGrpSpPr>
          <p:grpSpPr>
            <a:xfrm>
              <a:off x="7791730" y="717627"/>
              <a:ext cx="579356" cy="566052"/>
              <a:chOff x="791550" y="2156375"/>
              <a:chExt cx="1145425" cy="1118900"/>
            </a:xfrm>
          </p:grpSpPr>
          <p:sp>
            <p:nvSpPr>
              <p:cNvPr id="6206" name="Google Shape;6206;p8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8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8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8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8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84"/>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8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8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8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84"/>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84"/>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8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8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8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8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1" name="Google Shape;6221;p84"/>
            <p:cNvGrpSpPr/>
            <p:nvPr/>
          </p:nvGrpSpPr>
          <p:grpSpPr>
            <a:xfrm>
              <a:off x="7211965" y="717490"/>
              <a:ext cx="579343" cy="566026"/>
              <a:chOff x="8817561" y="3596620"/>
              <a:chExt cx="650143" cy="635200"/>
            </a:xfrm>
          </p:grpSpPr>
          <p:grpSp>
            <p:nvGrpSpPr>
              <p:cNvPr id="6222" name="Google Shape;6222;p84"/>
              <p:cNvGrpSpPr/>
              <p:nvPr/>
            </p:nvGrpSpPr>
            <p:grpSpPr>
              <a:xfrm>
                <a:off x="8817561" y="3596620"/>
                <a:ext cx="650143" cy="635200"/>
                <a:chOff x="791550" y="2156375"/>
                <a:chExt cx="1145425" cy="1118900"/>
              </a:xfrm>
            </p:grpSpPr>
            <p:sp>
              <p:nvSpPr>
                <p:cNvPr id="6223" name="Google Shape;6223;p8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8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8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8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8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8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8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8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84"/>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8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8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8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8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6" name="Google Shape;6236;p84"/>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84"/>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064"/>
                                        </p:tgtEl>
                                        <p:attrNameLst>
                                          <p:attrName>style.visibility</p:attrName>
                                        </p:attrNameLst>
                                      </p:cBhvr>
                                      <p:to>
                                        <p:strVal val="visible"/>
                                      </p:to>
                                    </p:set>
                                    <p:animEffect transition="in" filter="fade">
                                      <p:cBhvr>
                                        <p:cTn id="7" dur="1000"/>
                                        <p:tgtEl>
                                          <p:spTgt spid="60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01"/>
                                        </p:tgtEl>
                                        <p:attrNameLst>
                                          <p:attrName>style.visibility</p:attrName>
                                        </p:attrNameLst>
                                      </p:cBhvr>
                                      <p:to>
                                        <p:strVal val="visible"/>
                                      </p:to>
                                    </p:set>
                                    <p:animEffect transition="in" filter="fade">
                                      <p:cBhvr>
                                        <p:cTn id="11" dur="1000"/>
                                        <p:tgtEl>
                                          <p:spTgt spid="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45"/>
        <p:cNvGrpSpPr/>
        <p:nvPr/>
      </p:nvGrpSpPr>
      <p:grpSpPr>
        <a:xfrm>
          <a:off x="0" y="0"/>
          <a:ext cx="0" cy="0"/>
          <a:chOff x="0" y="0"/>
          <a:chExt cx="0" cy="0"/>
        </a:xfrm>
      </p:grpSpPr>
      <p:grpSp>
        <p:nvGrpSpPr>
          <p:cNvPr id="6246" name="Google Shape;6246;p85"/>
          <p:cNvGrpSpPr/>
          <p:nvPr/>
        </p:nvGrpSpPr>
        <p:grpSpPr>
          <a:xfrm>
            <a:off x="115938" y="186425"/>
            <a:ext cx="842676" cy="749700"/>
            <a:chOff x="597474" y="530075"/>
            <a:chExt cx="842676" cy="749700"/>
          </a:xfrm>
        </p:grpSpPr>
        <p:sp>
          <p:nvSpPr>
            <p:cNvPr id="6247" name="Google Shape;6247;p85"/>
            <p:cNvSpPr/>
            <p:nvPr/>
          </p:nvSpPr>
          <p:spPr>
            <a:xfrm>
              <a:off x="715050" y="530075"/>
              <a:ext cx="725100" cy="74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8" name="Google Shape;6248;p85"/>
            <p:cNvGrpSpPr/>
            <p:nvPr/>
          </p:nvGrpSpPr>
          <p:grpSpPr>
            <a:xfrm>
              <a:off x="597474" y="530137"/>
              <a:ext cx="842566" cy="695015"/>
              <a:chOff x="6651400" y="1853700"/>
              <a:chExt cx="547050" cy="451250"/>
            </a:xfrm>
          </p:grpSpPr>
          <p:sp>
            <p:nvSpPr>
              <p:cNvPr id="6249" name="Google Shape;6249;p85"/>
              <p:cNvSpPr/>
              <p:nvPr/>
            </p:nvSpPr>
            <p:spPr>
              <a:xfrm>
                <a:off x="6708025" y="1865500"/>
                <a:ext cx="490425" cy="434100"/>
              </a:xfrm>
              <a:custGeom>
                <a:avLst/>
                <a:gdLst/>
                <a:ahLst/>
                <a:cxnLst/>
                <a:rect l="l" t="t" r="r" b="b"/>
                <a:pathLst>
                  <a:path w="19617" h="17364" extrusionOk="0">
                    <a:moveTo>
                      <a:pt x="9815" y="1"/>
                    </a:moveTo>
                    <a:cubicBezTo>
                      <a:pt x="7198" y="1"/>
                      <a:pt x="4608" y="1179"/>
                      <a:pt x="2893" y="3432"/>
                    </a:cubicBezTo>
                    <a:cubicBezTo>
                      <a:pt x="1" y="7240"/>
                      <a:pt x="748" y="12686"/>
                      <a:pt x="4555" y="15602"/>
                    </a:cubicBezTo>
                    <a:cubicBezTo>
                      <a:pt x="6119" y="16789"/>
                      <a:pt x="7960" y="17363"/>
                      <a:pt x="9788" y="17363"/>
                    </a:cubicBezTo>
                    <a:cubicBezTo>
                      <a:pt x="12410" y="17363"/>
                      <a:pt x="15007" y="16182"/>
                      <a:pt x="16725" y="13939"/>
                    </a:cubicBezTo>
                    <a:cubicBezTo>
                      <a:pt x="19616" y="10107"/>
                      <a:pt x="18869" y="4661"/>
                      <a:pt x="15062" y="1770"/>
                    </a:cubicBezTo>
                    <a:cubicBezTo>
                      <a:pt x="13494" y="579"/>
                      <a:pt x="11648" y="1"/>
                      <a:pt x="9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85"/>
              <p:cNvSpPr/>
              <p:nvPr/>
            </p:nvSpPr>
            <p:spPr>
              <a:xfrm>
                <a:off x="6693575" y="1885625"/>
                <a:ext cx="453675" cy="388175"/>
              </a:xfrm>
              <a:custGeom>
                <a:avLst/>
                <a:gdLst/>
                <a:ahLst/>
                <a:cxnLst/>
                <a:rect l="l" t="t" r="r" b="b"/>
                <a:pathLst>
                  <a:path w="18147" h="15527" extrusionOk="0">
                    <a:moveTo>
                      <a:pt x="10407" y="1"/>
                    </a:moveTo>
                    <a:cubicBezTo>
                      <a:pt x="10392" y="1"/>
                      <a:pt x="10377" y="1"/>
                      <a:pt x="10363" y="1"/>
                    </a:cubicBezTo>
                    <a:cubicBezTo>
                      <a:pt x="3447" y="1"/>
                      <a:pt x="1" y="8363"/>
                      <a:pt x="4892" y="13254"/>
                    </a:cubicBezTo>
                    <a:cubicBezTo>
                      <a:pt x="6477" y="14824"/>
                      <a:pt x="8418" y="15526"/>
                      <a:pt x="10320" y="15526"/>
                    </a:cubicBezTo>
                    <a:cubicBezTo>
                      <a:pt x="14318" y="15526"/>
                      <a:pt x="18146" y="12422"/>
                      <a:pt x="18146" y="7736"/>
                    </a:cubicBezTo>
                    <a:cubicBezTo>
                      <a:pt x="18122" y="3461"/>
                      <a:pt x="14676" y="1"/>
                      <a:pt x="10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1" name="Google Shape;6251;p85"/>
              <p:cNvSpPr/>
              <p:nvPr/>
            </p:nvSpPr>
            <p:spPr>
              <a:xfrm>
                <a:off x="6651400" y="1853700"/>
                <a:ext cx="527175" cy="451250"/>
              </a:xfrm>
              <a:custGeom>
                <a:avLst/>
                <a:gdLst/>
                <a:ahLst/>
                <a:cxnLst/>
                <a:rect l="l" t="t" r="r" b="b"/>
                <a:pathLst>
                  <a:path w="21087" h="18050" extrusionOk="0">
                    <a:moveTo>
                      <a:pt x="12094" y="1278"/>
                    </a:moveTo>
                    <a:cubicBezTo>
                      <a:pt x="16363" y="1278"/>
                      <a:pt x="19809" y="4738"/>
                      <a:pt x="19833" y="9013"/>
                    </a:cubicBezTo>
                    <a:cubicBezTo>
                      <a:pt x="19833" y="13699"/>
                      <a:pt x="16005" y="16803"/>
                      <a:pt x="12007" y="16803"/>
                    </a:cubicBezTo>
                    <a:cubicBezTo>
                      <a:pt x="10105" y="16803"/>
                      <a:pt x="8164" y="16101"/>
                      <a:pt x="6579" y="14531"/>
                    </a:cubicBezTo>
                    <a:cubicBezTo>
                      <a:pt x="1688" y="9640"/>
                      <a:pt x="5134" y="1278"/>
                      <a:pt x="12050" y="1278"/>
                    </a:cubicBezTo>
                    <a:cubicBezTo>
                      <a:pt x="12064" y="1278"/>
                      <a:pt x="12079" y="1278"/>
                      <a:pt x="12094" y="1278"/>
                    </a:cubicBezTo>
                    <a:close/>
                    <a:moveTo>
                      <a:pt x="11998" y="1"/>
                    </a:moveTo>
                    <a:cubicBezTo>
                      <a:pt x="9772" y="1"/>
                      <a:pt x="7503" y="828"/>
                      <a:pt x="5664" y="2675"/>
                    </a:cubicBezTo>
                    <a:cubicBezTo>
                      <a:pt x="1" y="8362"/>
                      <a:pt x="4049" y="18050"/>
                      <a:pt x="12074" y="18050"/>
                    </a:cubicBezTo>
                    <a:cubicBezTo>
                      <a:pt x="17062" y="18025"/>
                      <a:pt x="21086" y="13977"/>
                      <a:pt x="21086" y="9013"/>
                    </a:cubicBezTo>
                    <a:cubicBezTo>
                      <a:pt x="21070" y="3578"/>
                      <a:pt x="16626" y="1"/>
                      <a:pt x="11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85"/>
              <p:cNvSpPr/>
              <p:nvPr/>
            </p:nvSpPr>
            <p:spPr>
              <a:xfrm>
                <a:off x="6888775" y="1998175"/>
                <a:ext cx="78325" cy="123625"/>
              </a:xfrm>
              <a:custGeom>
                <a:avLst/>
                <a:gdLst/>
                <a:ahLst/>
                <a:cxnLst/>
                <a:rect l="l" t="t" r="r" b="b"/>
                <a:pathLst>
                  <a:path w="3133" h="4945" extrusionOk="0">
                    <a:moveTo>
                      <a:pt x="544" y="1"/>
                    </a:moveTo>
                    <a:cubicBezTo>
                      <a:pt x="473" y="1"/>
                      <a:pt x="402" y="17"/>
                      <a:pt x="338" y="53"/>
                    </a:cubicBezTo>
                    <a:cubicBezTo>
                      <a:pt x="97" y="174"/>
                      <a:pt x="0" y="439"/>
                      <a:pt x="121" y="680"/>
                    </a:cubicBezTo>
                    <a:lnTo>
                      <a:pt x="2193" y="4704"/>
                    </a:lnTo>
                    <a:cubicBezTo>
                      <a:pt x="2265" y="4849"/>
                      <a:pt x="2434" y="4945"/>
                      <a:pt x="2603" y="4945"/>
                    </a:cubicBezTo>
                    <a:cubicBezTo>
                      <a:pt x="2675" y="4945"/>
                      <a:pt x="2747" y="4921"/>
                      <a:pt x="2820" y="4897"/>
                    </a:cubicBezTo>
                    <a:cubicBezTo>
                      <a:pt x="3061" y="4776"/>
                      <a:pt x="3133" y="4487"/>
                      <a:pt x="3012" y="4270"/>
                    </a:cubicBezTo>
                    <a:lnTo>
                      <a:pt x="964" y="246"/>
                    </a:lnTo>
                    <a:cubicBezTo>
                      <a:pt x="879" y="94"/>
                      <a:pt x="712" y="1"/>
                      <a:pt x="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85"/>
              <p:cNvSpPr/>
              <p:nvPr/>
            </p:nvSpPr>
            <p:spPr>
              <a:xfrm>
                <a:off x="6903225" y="2063175"/>
                <a:ext cx="207975" cy="45375"/>
              </a:xfrm>
              <a:custGeom>
                <a:avLst/>
                <a:gdLst/>
                <a:ahLst/>
                <a:cxnLst/>
                <a:rect l="l" t="t" r="r" b="b"/>
                <a:pathLst>
                  <a:path w="8319" h="1815" extrusionOk="0">
                    <a:moveTo>
                      <a:pt x="8015" y="0"/>
                    </a:moveTo>
                    <a:cubicBezTo>
                      <a:pt x="7995" y="0"/>
                      <a:pt x="7975" y="2"/>
                      <a:pt x="7953" y="7"/>
                    </a:cubicBezTo>
                    <a:lnTo>
                      <a:pt x="290" y="1333"/>
                    </a:lnTo>
                    <a:cubicBezTo>
                      <a:pt x="1" y="1381"/>
                      <a:pt x="49" y="1815"/>
                      <a:pt x="338" y="1815"/>
                    </a:cubicBezTo>
                    <a:lnTo>
                      <a:pt x="386" y="1791"/>
                    </a:lnTo>
                    <a:lnTo>
                      <a:pt x="8049" y="465"/>
                    </a:lnTo>
                    <a:cubicBezTo>
                      <a:pt x="8318" y="420"/>
                      <a:pt x="8274" y="0"/>
                      <a:pt x="8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 name="Text Placeholder 8">
            <a:extLst>
              <a:ext uri="{FF2B5EF4-FFF2-40B4-BE49-F238E27FC236}">
                <a16:creationId xmlns:a16="http://schemas.microsoft.com/office/drawing/2014/main" id="{D6DDB047-4C33-37F4-B74C-007B4B396AAA}"/>
              </a:ext>
            </a:extLst>
          </p:cNvPr>
          <p:cNvSpPr>
            <a:spLocks noGrp="1"/>
          </p:cNvSpPr>
          <p:nvPr>
            <p:ph type="body" idx="1"/>
          </p:nvPr>
        </p:nvSpPr>
        <p:spPr/>
        <p:txBody>
          <a:bodyPr/>
          <a:lstStyle/>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Home Security: Collision detection sensors are utilized in home security systems to detect forced entry or unauthorized access. They can be integrated into doors, windows, or perimeter fences to trigger alarms or notify homeowners of potential intrusions.</a:t>
            </a:r>
          </a:p>
          <a:p>
            <a:pPr>
              <a:buFont typeface="Courier New" panose="02070309020205020404" pitchFamily="49" charset="0"/>
              <a:buChar char="o"/>
            </a:pPr>
            <a:endParaRPr lang="en-US"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marL="139700" indent="0">
              <a:buNone/>
            </a:pPr>
            <a:endPar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Sports and Fitness: Collision detection sensors are employed in sports and fitness applications, such as collision detection in contact sports or impact sensors in sports equipment like helmets. They help monitor and analyze impacts, enhancing player safety and injury prevention.</a:t>
            </a:r>
          </a:p>
          <a:p>
            <a:pPr>
              <a:buFont typeface="Courier New" panose="02070309020205020404" pitchFamily="49" charset="0"/>
              <a:buChar char="o"/>
            </a:pPr>
            <a:endPar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buNone/>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139700" indent="0">
              <a:buNone/>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These are just a few examples of the many applications of collision detection sensors. The versatility and importance of collision detection make it a valuable technology across various industries, enabling safer and more efficient operations.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itle 7">
            <a:extLst>
              <a:ext uri="{FF2B5EF4-FFF2-40B4-BE49-F238E27FC236}">
                <a16:creationId xmlns:a16="http://schemas.microsoft.com/office/drawing/2014/main" id="{C5DD055B-26BA-F8E5-4C50-FF4E8572CBDB}"/>
              </a:ext>
            </a:extLst>
          </p:cNvPr>
          <p:cNvSpPr>
            <a:spLocks noGrp="1"/>
          </p:cNvSpPr>
          <p:nvPr>
            <p:ph type="title"/>
          </p:nvPr>
        </p:nvSpPr>
        <p:spPr/>
        <p:txBody>
          <a:bodyPr/>
          <a:lstStyle/>
          <a:p>
            <a:r>
              <a:rPr lang="en-IN" dirty="0"/>
              <a:t>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246"/>
                                        </p:tgtEl>
                                        <p:attrNameLst>
                                          <p:attrName>style.visibility</p:attrName>
                                        </p:attrNameLst>
                                      </p:cBhvr>
                                      <p:to>
                                        <p:strVal val="visible"/>
                                      </p:to>
                                    </p:set>
                                    <p:animEffect transition="in" filter="fade">
                                      <p:cBhvr>
                                        <p:cTn id="7" dur="1000"/>
                                        <p:tgtEl>
                                          <p:spTgt spid="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17"/>
        <p:cNvGrpSpPr/>
        <p:nvPr/>
      </p:nvGrpSpPr>
      <p:grpSpPr>
        <a:xfrm>
          <a:off x="0" y="0"/>
          <a:ext cx="0" cy="0"/>
          <a:chOff x="0" y="0"/>
          <a:chExt cx="0" cy="0"/>
        </a:xfrm>
      </p:grpSpPr>
      <p:sp>
        <p:nvSpPr>
          <p:cNvPr id="6410" name="Google Shape;6410;p8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a:t>
            </a:r>
            <a:endParaRPr dirty="0"/>
          </a:p>
        </p:txBody>
      </p:sp>
      <p:sp>
        <p:nvSpPr>
          <p:cNvPr id="3" name="Subtitle 2">
            <a:extLst>
              <a:ext uri="{FF2B5EF4-FFF2-40B4-BE49-F238E27FC236}">
                <a16:creationId xmlns:a16="http://schemas.microsoft.com/office/drawing/2014/main" id="{32BF81C8-1342-C603-970C-6DBDA9DD1710}"/>
              </a:ext>
            </a:extLst>
          </p:cNvPr>
          <p:cNvSpPr>
            <a:spLocks noGrp="1"/>
          </p:cNvSpPr>
          <p:nvPr>
            <p:ph type="subTitle" idx="1"/>
          </p:nvPr>
        </p:nvSpPr>
        <p:spPr>
          <a:xfrm>
            <a:off x="605016" y="852523"/>
            <a:ext cx="7818984" cy="3238214"/>
          </a:xfrm>
        </p:spPr>
        <p:txBody>
          <a:bodyPr/>
          <a:lstStyle/>
          <a:p>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In conclusion, collision detection sensors are vital components in various industries and applications where preventing collisions is crucial. These sensors enable the detection of objects and obstacles in real-time, allowing for timely intervention and collision avoidance. With their ability to capture and process data, collision detection sensors enhance safety, optimize operations, and contribute to more secure environments. The advancements in technology, such as machine learning and sensor fusion, will further improve the capabilities of collision detection systems, ensuring better performance and reliability. Overall, collision detection sensors play a significant role in minimizing accidents, enhancing efficiency, and protecting lives in a wide range of domains.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7"/>
        <p:cNvGrpSpPr/>
        <p:nvPr/>
      </p:nvGrpSpPr>
      <p:grpSpPr>
        <a:xfrm>
          <a:off x="0" y="0"/>
          <a:ext cx="0" cy="0"/>
          <a:chOff x="0" y="0"/>
          <a:chExt cx="0" cy="0"/>
        </a:xfrm>
      </p:grpSpPr>
      <p:sp>
        <p:nvSpPr>
          <p:cNvPr id="4530" name="Google Shape;4530;p69"/>
          <p:cNvSpPr txBox="1">
            <a:spLocks noGrp="1"/>
          </p:cNvSpPr>
          <p:nvPr>
            <p:ph type="title"/>
          </p:nvPr>
        </p:nvSpPr>
        <p:spPr>
          <a:xfrm>
            <a:off x="520412" y="554612"/>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 of presentation</a:t>
            </a:r>
            <a:endParaRPr dirty="0"/>
          </a:p>
        </p:txBody>
      </p:sp>
      <p:graphicFrame>
        <p:nvGraphicFramePr>
          <p:cNvPr id="3" name="Table 3">
            <a:extLst>
              <a:ext uri="{FF2B5EF4-FFF2-40B4-BE49-F238E27FC236}">
                <a16:creationId xmlns:a16="http://schemas.microsoft.com/office/drawing/2014/main" id="{19EEF621-E91A-D6AF-CCDB-A4E0CBDF58AA}"/>
              </a:ext>
            </a:extLst>
          </p:cNvPr>
          <p:cNvGraphicFramePr>
            <a:graphicFrameLocks noGrp="1"/>
          </p:cNvGraphicFramePr>
          <p:nvPr>
            <p:extLst>
              <p:ext uri="{D42A27DB-BD31-4B8C-83A1-F6EECF244321}">
                <p14:modId xmlns:p14="http://schemas.microsoft.com/office/powerpoint/2010/main" val="2519958051"/>
              </p:ext>
            </p:extLst>
          </p:nvPr>
        </p:nvGraphicFramePr>
        <p:xfrm>
          <a:off x="2149502" y="1064462"/>
          <a:ext cx="4773672" cy="2983295"/>
        </p:xfrm>
        <a:graphic>
          <a:graphicData uri="http://schemas.openxmlformats.org/drawingml/2006/table">
            <a:tbl>
              <a:tblPr firstRow="1" bandRow="1">
                <a:tableStyleId>{3C2FFA5D-87B4-456A-9821-1D502468CF0F}</a:tableStyleId>
              </a:tblPr>
              <a:tblGrid>
                <a:gridCol w="341264">
                  <a:extLst>
                    <a:ext uri="{9D8B030D-6E8A-4147-A177-3AD203B41FA5}">
                      <a16:colId xmlns:a16="http://schemas.microsoft.com/office/drawing/2014/main" val="4246675256"/>
                    </a:ext>
                  </a:extLst>
                </a:gridCol>
                <a:gridCol w="4432408">
                  <a:extLst>
                    <a:ext uri="{9D8B030D-6E8A-4147-A177-3AD203B41FA5}">
                      <a16:colId xmlns:a16="http://schemas.microsoft.com/office/drawing/2014/main" val="3455741160"/>
                    </a:ext>
                  </a:extLst>
                </a:gridCol>
              </a:tblGrid>
              <a:tr h="387744">
                <a:tc>
                  <a:txBody>
                    <a:bodyPr/>
                    <a:lstStyle/>
                    <a:p>
                      <a:r>
                        <a:rPr lang="en-IN" dirty="0">
                          <a:solidFill>
                            <a:schemeClr val="tx1"/>
                          </a:solidFill>
                        </a:rPr>
                        <a:t> </a:t>
                      </a:r>
                      <a:r>
                        <a:rPr lang="en-IN" b="0" dirty="0">
                          <a:solidFill>
                            <a:schemeClr val="tx1"/>
                          </a:solidFill>
                        </a:rPr>
                        <a:t>1</a:t>
                      </a:r>
                      <a:r>
                        <a:rPr lang="en-IN" dirty="0">
                          <a:solidFill>
                            <a:schemeClr val="tx1"/>
                          </a:solidFill>
                        </a:rPr>
                        <a:t> </a:t>
                      </a:r>
                    </a:p>
                  </a:txBody>
                  <a:tcPr/>
                </a:tc>
                <a:tc>
                  <a:txBody>
                    <a:bodyPr/>
                    <a:lstStyle/>
                    <a:p>
                      <a:r>
                        <a:rPr lang="en-IN" b="0" dirty="0">
                          <a:solidFill>
                            <a:schemeClr val="tx1"/>
                          </a:solidFill>
                        </a:rPr>
                        <a:t>Problem statement</a:t>
                      </a:r>
                    </a:p>
                  </a:txBody>
                  <a:tcPr/>
                </a:tc>
                <a:extLst>
                  <a:ext uri="{0D108BD9-81ED-4DB2-BD59-A6C34878D82A}">
                    <a16:rowId xmlns:a16="http://schemas.microsoft.com/office/drawing/2014/main" val="1610301128"/>
                  </a:ext>
                </a:extLst>
              </a:tr>
              <a:tr h="370793">
                <a:tc>
                  <a:txBody>
                    <a:bodyPr/>
                    <a:lstStyle/>
                    <a:p>
                      <a:r>
                        <a:rPr lang="en-IN" dirty="0"/>
                        <a:t> 2</a:t>
                      </a:r>
                    </a:p>
                  </a:txBody>
                  <a:tcPr/>
                </a:tc>
                <a:tc>
                  <a:txBody>
                    <a:bodyPr/>
                    <a:lstStyle/>
                    <a:p>
                      <a:r>
                        <a:rPr lang="en-IN" dirty="0"/>
                        <a:t>Objective</a:t>
                      </a:r>
                    </a:p>
                  </a:txBody>
                  <a:tcPr/>
                </a:tc>
                <a:extLst>
                  <a:ext uri="{0D108BD9-81ED-4DB2-BD59-A6C34878D82A}">
                    <a16:rowId xmlns:a16="http://schemas.microsoft.com/office/drawing/2014/main" val="3884448366"/>
                  </a:ext>
                </a:extLst>
              </a:tr>
              <a:tr h="370793">
                <a:tc>
                  <a:txBody>
                    <a:bodyPr/>
                    <a:lstStyle/>
                    <a:p>
                      <a:r>
                        <a:rPr lang="en-IN" dirty="0"/>
                        <a:t> 3</a:t>
                      </a:r>
                    </a:p>
                  </a:txBody>
                  <a:tcPr/>
                </a:tc>
                <a:tc>
                  <a:txBody>
                    <a:bodyPr/>
                    <a:lstStyle/>
                    <a:p>
                      <a:r>
                        <a:rPr lang="en-IN" dirty="0"/>
                        <a:t>Introduction</a:t>
                      </a:r>
                    </a:p>
                  </a:txBody>
                  <a:tcPr/>
                </a:tc>
                <a:extLst>
                  <a:ext uri="{0D108BD9-81ED-4DB2-BD59-A6C34878D82A}">
                    <a16:rowId xmlns:a16="http://schemas.microsoft.com/office/drawing/2014/main" val="1734368426"/>
                  </a:ext>
                </a:extLst>
              </a:tr>
              <a:tr h="370793">
                <a:tc>
                  <a:txBody>
                    <a:bodyPr/>
                    <a:lstStyle/>
                    <a:p>
                      <a:r>
                        <a:rPr lang="en-IN" dirty="0"/>
                        <a:t> 4</a:t>
                      </a:r>
                    </a:p>
                  </a:txBody>
                  <a:tcPr/>
                </a:tc>
                <a:tc>
                  <a:txBody>
                    <a:bodyPr/>
                    <a:lstStyle/>
                    <a:p>
                      <a:r>
                        <a:rPr lang="en-IN" dirty="0"/>
                        <a:t>Existing system</a:t>
                      </a:r>
                    </a:p>
                  </a:txBody>
                  <a:tcPr/>
                </a:tc>
                <a:extLst>
                  <a:ext uri="{0D108BD9-81ED-4DB2-BD59-A6C34878D82A}">
                    <a16:rowId xmlns:a16="http://schemas.microsoft.com/office/drawing/2014/main" val="2936847810"/>
                  </a:ext>
                </a:extLst>
              </a:tr>
              <a:tr h="370793">
                <a:tc>
                  <a:txBody>
                    <a:bodyPr/>
                    <a:lstStyle/>
                    <a:p>
                      <a:r>
                        <a:rPr lang="en-IN" dirty="0"/>
                        <a:t> 5</a:t>
                      </a:r>
                    </a:p>
                  </a:txBody>
                  <a:tcPr/>
                </a:tc>
                <a:tc>
                  <a:txBody>
                    <a:bodyPr/>
                    <a:lstStyle/>
                    <a:p>
                      <a:r>
                        <a:rPr lang="en-IN" dirty="0"/>
                        <a:t>Proposed methods</a:t>
                      </a:r>
                    </a:p>
                  </a:txBody>
                  <a:tcPr/>
                </a:tc>
                <a:extLst>
                  <a:ext uri="{0D108BD9-81ED-4DB2-BD59-A6C34878D82A}">
                    <a16:rowId xmlns:a16="http://schemas.microsoft.com/office/drawing/2014/main" val="4205446549"/>
                  </a:ext>
                </a:extLst>
              </a:tr>
              <a:tr h="370793">
                <a:tc>
                  <a:txBody>
                    <a:bodyPr/>
                    <a:lstStyle/>
                    <a:p>
                      <a:r>
                        <a:rPr lang="en-IN" dirty="0"/>
                        <a:t> 6</a:t>
                      </a:r>
                    </a:p>
                  </a:txBody>
                  <a:tcPr/>
                </a:tc>
                <a:tc>
                  <a:txBody>
                    <a:bodyPr/>
                    <a:lstStyle/>
                    <a:p>
                      <a:r>
                        <a:rPr lang="en-IN" dirty="0"/>
                        <a:t>System Architecture</a:t>
                      </a:r>
                    </a:p>
                  </a:txBody>
                  <a:tcPr/>
                </a:tc>
                <a:extLst>
                  <a:ext uri="{0D108BD9-81ED-4DB2-BD59-A6C34878D82A}">
                    <a16:rowId xmlns:a16="http://schemas.microsoft.com/office/drawing/2014/main" val="987417414"/>
                  </a:ext>
                </a:extLst>
              </a:tr>
              <a:tr h="370793">
                <a:tc>
                  <a:txBody>
                    <a:bodyPr/>
                    <a:lstStyle/>
                    <a:p>
                      <a:r>
                        <a:rPr lang="en-IN" dirty="0"/>
                        <a:t> 7</a:t>
                      </a:r>
                    </a:p>
                  </a:txBody>
                  <a:tcPr/>
                </a:tc>
                <a:tc>
                  <a:txBody>
                    <a:bodyPr/>
                    <a:lstStyle/>
                    <a:p>
                      <a:r>
                        <a:rPr lang="en-IN" dirty="0"/>
                        <a:t>Application</a:t>
                      </a:r>
                    </a:p>
                  </a:txBody>
                  <a:tcPr/>
                </a:tc>
                <a:extLst>
                  <a:ext uri="{0D108BD9-81ED-4DB2-BD59-A6C34878D82A}">
                    <a16:rowId xmlns:a16="http://schemas.microsoft.com/office/drawing/2014/main" val="1884226329"/>
                  </a:ext>
                </a:extLst>
              </a:tr>
              <a:tr h="370793">
                <a:tc>
                  <a:txBody>
                    <a:bodyPr/>
                    <a:lstStyle/>
                    <a:p>
                      <a:r>
                        <a:rPr lang="en-IN" dirty="0"/>
                        <a:t> 8</a:t>
                      </a:r>
                    </a:p>
                  </a:txBody>
                  <a:tcPr/>
                </a:tc>
                <a:tc>
                  <a:txBody>
                    <a:bodyPr/>
                    <a:lstStyle/>
                    <a:p>
                      <a:r>
                        <a:rPr lang="en-IN" dirty="0"/>
                        <a:t>Conclusion </a:t>
                      </a:r>
                    </a:p>
                  </a:txBody>
                  <a:tcPr/>
                </a:tc>
                <a:extLst>
                  <a:ext uri="{0D108BD9-81ED-4DB2-BD59-A6C34878D82A}">
                    <a16:rowId xmlns:a16="http://schemas.microsoft.com/office/drawing/2014/main" val="299920426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269313-48AB-5E4B-1B3E-8984FC56DEF9}"/>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93898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1"/>
        <p:cNvGrpSpPr/>
        <p:nvPr/>
      </p:nvGrpSpPr>
      <p:grpSpPr>
        <a:xfrm>
          <a:off x="0" y="0"/>
          <a:ext cx="0" cy="0"/>
          <a:chOff x="0" y="0"/>
          <a:chExt cx="0" cy="0"/>
        </a:xfrm>
      </p:grpSpPr>
      <p:sp>
        <p:nvSpPr>
          <p:cNvPr id="4562" name="Google Shape;4562;p70"/>
          <p:cNvSpPr txBox="1">
            <a:spLocks noGrp="1"/>
          </p:cNvSpPr>
          <p:nvPr>
            <p:ph type="title" idx="21"/>
          </p:nvPr>
        </p:nvSpPr>
        <p:spPr>
          <a:xfrm>
            <a:off x="720000" y="71225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 Statement </a:t>
            </a:r>
            <a:endParaRPr dirty="0"/>
          </a:p>
        </p:txBody>
      </p:sp>
      <p:sp>
        <p:nvSpPr>
          <p:cNvPr id="36" name="Google Shape;4562;p70">
            <a:extLst>
              <a:ext uri="{FF2B5EF4-FFF2-40B4-BE49-F238E27FC236}">
                <a16:creationId xmlns:a16="http://schemas.microsoft.com/office/drawing/2014/main" id="{A30BFE34-2CCA-2390-C01B-A92B336456EA}"/>
              </a:ext>
            </a:extLst>
          </p:cNvPr>
          <p:cNvSpPr txBox="1">
            <a:spLocks/>
          </p:cNvSpPr>
          <p:nvPr/>
        </p:nvSpPr>
        <p:spPr>
          <a:xfrm>
            <a:off x="720000" y="1659977"/>
            <a:ext cx="7704000" cy="2249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alsamiq Sans"/>
              <a:buNone/>
              <a:defRPr sz="3000" b="1" i="0" u="none" strike="noStrike" cap="none">
                <a:solidFill>
                  <a:schemeClr val="dk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800" b="0" dirty="0">
                <a:effectLst/>
                <a:latin typeface="Open Sans" panose="020B0606030504020204" pitchFamily="34" charset="0"/>
                <a:ea typeface="Open Sans" panose="020B0606030504020204" pitchFamily="34" charset="0"/>
                <a:cs typeface="Open Sans" panose="020B0606030504020204" pitchFamily="34" charset="0"/>
              </a:rPr>
              <a:t>The incidence of road accidents has increased as technology and motor vehicle manufacture have advanced. Because proper emergency facilities are not available, the survival rate following an accident is extremely low. Our concept would assist in detecting an accident and determining its location, which would then be communicated to the rescue team and the rider’s emergency contacts.</a:t>
            </a:r>
            <a:endParaRPr lang="en-IN" sz="1800" b="0"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grpSp>
        <p:nvGrpSpPr>
          <p:cNvPr id="4587" name="Google Shape;4587;p71"/>
          <p:cNvGrpSpPr/>
          <p:nvPr/>
        </p:nvGrpSpPr>
        <p:grpSpPr>
          <a:xfrm>
            <a:off x="247244" y="945980"/>
            <a:ext cx="1663612" cy="773734"/>
            <a:chOff x="247244" y="945980"/>
            <a:chExt cx="1663612" cy="773734"/>
          </a:xfrm>
        </p:grpSpPr>
        <p:grpSp>
          <p:nvGrpSpPr>
            <p:cNvPr id="4588" name="Google Shape;4588;p71"/>
            <p:cNvGrpSpPr/>
            <p:nvPr/>
          </p:nvGrpSpPr>
          <p:grpSpPr>
            <a:xfrm>
              <a:off x="514141" y="945980"/>
              <a:ext cx="1129814" cy="608918"/>
              <a:chOff x="7183950" y="745675"/>
              <a:chExt cx="836775" cy="450950"/>
            </a:xfrm>
          </p:grpSpPr>
          <p:sp>
            <p:nvSpPr>
              <p:cNvPr id="4589" name="Google Shape;4589;p71"/>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1"/>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1"/>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1"/>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1"/>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1"/>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1"/>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1"/>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1"/>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1"/>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1"/>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1"/>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1"/>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1"/>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1"/>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1"/>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1"/>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1"/>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1"/>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1"/>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1"/>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1"/>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1"/>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2" name="Google Shape;4612;p71"/>
            <p:cNvGrpSpPr/>
            <p:nvPr/>
          </p:nvGrpSpPr>
          <p:grpSpPr>
            <a:xfrm>
              <a:off x="247244" y="1511565"/>
              <a:ext cx="1663612" cy="208148"/>
              <a:chOff x="7154175" y="1055075"/>
              <a:chExt cx="1274701" cy="208127"/>
            </a:xfrm>
          </p:grpSpPr>
          <p:sp>
            <p:nvSpPr>
              <p:cNvPr id="4613" name="Google Shape;4613;p71"/>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1"/>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Text Placeholder 11">
            <a:extLst>
              <a:ext uri="{FF2B5EF4-FFF2-40B4-BE49-F238E27FC236}">
                <a16:creationId xmlns:a16="http://schemas.microsoft.com/office/drawing/2014/main" id="{F54A1243-F893-C556-B240-6F6E14D8DADD}"/>
              </a:ext>
            </a:extLst>
          </p:cNvPr>
          <p:cNvSpPr>
            <a:spLocks noGrp="1"/>
          </p:cNvSpPr>
          <p:nvPr>
            <p:ph type="body" idx="1"/>
          </p:nvPr>
        </p:nvSpPr>
        <p:spPr>
          <a:xfrm>
            <a:off x="2067419" y="903787"/>
            <a:ext cx="6029111" cy="3277518"/>
          </a:xfrm>
        </p:spPr>
        <p:txBody>
          <a:bodyPr/>
          <a:lstStyle/>
          <a:p>
            <a:pPr marL="139700" indent="0">
              <a:lnSpc>
                <a:spcPct val="150000"/>
              </a:lnSpc>
              <a:buNone/>
            </a:pPr>
            <a:r>
              <a:rPr lang="en-US" dirty="0">
                <a:latin typeface="Open Sans" panose="020B0606030504020204" pitchFamily="34" charset="0"/>
                <a:ea typeface="Open Sans" panose="020B0606030504020204" pitchFamily="34" charset="0"/>
                <a:cs typeface="Open Sans" panose="020B0606030504020204" pitchFamily="34" charset="0"/>
              </a:rPr>
              <a:t>A collision detector's job is to find actual or probable collisions between various objects and entities in a system or environment. Its main goals are to guarantee safety, stop damage, and start the proper chain of events after accidents. Depending on the application, the collision detector's aims might change, but frequent ones include improving safety, preventing collisions, and minimizing damage. The collision detector allows for proactive actions to prevent accidents, trajectory adjustments to avoid collisions, and damage minimization when collisions do occur by properly identifying collisions.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639" name="Google Shape;4639;p71"/>
          <p:cNvSpPr txBox="1">
            <a:spLocks noGrp="1"/>
          </p:cNvSpPr>
          <p:nvPr>
            <p:ph type="title"/>
          </p:nvPr>
        </p:nvSpPr>
        <p:spPr>
          <a:xfrm>
            <a:off x="720000" y="548940"/>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Objectives</a:t>
            </a:r>
            <a:endParaRPr dirty="0"/>
          </a:p>
        </p:txBody>
      </p:sp>
      <p:grpSp>
        <p:nvGrpSpPr>
          <p:cNvPr id="4640" name="Google Shape;4640;p71"/>
          <p:cNvGrpSpPr/>
          <p:nvPr/>
        </p:nvGrpSpPr>
        <p:grpSpPr>
          <a:xfrm>
            <a:off x="862310" y="1186281"/>
            <a:ext cx="1353345" cy="3773473"/>
            <a:chOff x="715040" y="969674"/>
            <a:chExt cx="1285472" cy="3584226"/>
          </a:xfrm>
        </p:grpSpPr>
        <p:grpSp>
          <p:nvGrpSpPr>
            <p:cNvPr id="4641" name="Google Shape;4641;p71"/>
            <p:cNvGrpSpPr/>
            <p:nvPr/>
          </p:nvGrpSpPr>
          <p:grpSpPr>
            <a:xfrm>
              <a:off x="715040" y="969674"/>
              <a:ext cx="1285472" cy="3584226"/>
              <a:chOff x="715040" y="969674"/>
              <a:chExt cx="1285472" cy="3584226"/>
            </a:xfrm>
          </p:grpSpPr>
          <p:grpSp>
            <p:nvGrpSpPr>
              <p:cNvPr id="4642" name="Google Shape;4642;p71"/>
              <p:cNvGrpSpPr/>
              <p:nvPr/>
            </p:nvGrpSpPr>
            <p:grpSpPr>
              <a:xfrm>
                <a:off x="715040" y="969674"/>
                <a:ext cx="1285472" cy="3584226"/>
                <a:chOff x="715040" y="969674"/>
                <a:chExt cx="1285472" cy="3584226"/>
              </a:xfrm>
            </p:grpSpPr>
            <p:grpSp>
              <p:nvGrpSpPr>
                <p:cNvPr id="4643" name="Google Shape;4643;p71"/>
                <p:cNvGrpSpPr/>
                <p:nvPr/>
              </p:nvGrpSpPr>
              <p:grpSpPr>
                <a:xfrm>
                  <a:off x="715040" y="969674"/>
                  <a:ext cx="1285472" cy="3584226"/>
                  <a:chOff x="1152865" y="1164424"/>
                  <a:chExt cx="1285472" cy="3584226"/>
                </a:xfrm>
              </p:grpSpPr>
              <p:sp>
                <p:nvSpPr>
                  <p:cNvPr id="4644" name="Google Shape;4644;p71"/>
                  <p:cNvSpPr/>
                  <p:nvPr/>
                </p:nvSpPr>
                <p:spPr>
                  <a:xfrm rot="-7621430" flipH="1">
                    <a:off x="1608182" y="1784307"/>
                    <a:ext cx="295647" cy="273156"/>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1"/>
                  <p:cNvSpPr/>
                  <p:nvPr/>
                </p:nvSpPr>
                <p:spPr>
                  <a:xfrm rot="8350349">
                    <a:off x="1386302" y="1775089"/>
                    <a:ext cx="301216" cy="29466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6" name="Google Shape;4646;p71"/>
                  <p:cNvGrpSpPr/>
                  <p:nvPr/>
                </p:nvGrpSpPr>
                <p:grpSpPr>
                  <a:xfrm flipH="1">
                    <a:off x="1505175" y="1637756"/>
                    <a:ext cx="319901" cy="486431"/>
                    <a:chOff x="544781" y="1529932"/>
                    <a:chExt cx="315174" cy="479242"/>
                  </a:xfrm>
                </p:grpSpPr>
                <p:sp>
                  <p:nvSpPr>
                    <p:cNvPr id="4647" name="Google Shape;4647;p71"/>
                    <p:cNvSpPr/>
                    <p:nvPr/>
                  </p:nvSpPr>
                  <p:spPr>
                    <a:xfrm>
                      <a:off x="564820" y="1529932"/>
                      <a:ext cx="293620" cy="238045"/>
                    </a:xfrm>
                    <a:custGeom>
                      <a:avLst/>
                      <a:gdLst/>
                      <a:ahLst/>
                      <a:cxnLst/>
                      <a:rect l="l" t="t" r="r" b="b"/>
                      <a:pathLst>
                        <a:path w="21101" h="17104" extrusionOk="0">
                          <a:moveTo>
                            <a:pt x="19588" y="17104"/>
                          </a:moveTo>
                          <a:cubicBezTo>
                            <a:pt x="19588" y="17104"/>
                            <a:pt x="21101" y="12243"/>
                            <a:pt x="20885" y="9795"/>
                          </a:cubicBezTo>
                          <a:cubicBezTo>
                            <a:pt x="20705" y="7346"/>
                            <a:pt x="18904" y="4970"/>
                            <a:pt x="17572" y="5258"/>
                          </a:cubicBezTo>
                          <a:cubicBezTo>
                            <a:pt x="17572" y="5258"/>
                            <a:pt x="16312" y="2881"/>
                            <a:pt x="14728" y="1981"/>
                          </a:cubicBezTo>
                          <a:cubicBezTo>
                            <a:pt x="13143" y="1045"/>
                            <a:pt x="9687" y="1"/>
                            <a:pt x="4826" y="2881"/>
                          </a:cubicBezTo>
                          <a:cubicBezTo>
                            <a:pt x="1" y="5726"/>
                            <a:pt x="73" y="10443"/>
                            <a:pt x="37" y="12135"/>
                          </a:cubicBezTo>
                          <a:cubicBezTo>
                            <a:pt x="1" y="13791"/>
                            <a:pt x="19588" y="17104"/>
                            <a:pt x="19588" y="171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1"/>
                    <p:cNvSpPr/>
                    <p:nvPr/>
                  </p:nvSpPr>
                  <p:spPr>
                    <a:xfrm>
                      <a:off x="653525" y="1866176"/>
                      <a:ext cx="114722" cy="142998"/>
                    </a:xfrm>
                    <a:custGeom>
                      <a:avLst/>
                      <a:gdLst/>
                      <a:ahLst/>
                      <a:cxnLst/>
                      <a:rect l="l" t="t" r="r" b="b"/>
                      <a:pathLst>
                        <a:path w="8246" h="9146" extrusionOk="0">
                          <a:moveTo>
                            <a:pt x="8246" y="0"/>
                          </a:moveTo>
                          <a:lnTo>
                            <a:pt x="0" y="0"/>
                          </a:lnTo>
                          <a:lnTo>
                            <a:pt x="0" y="9146"/>
                          </a:lnTo>
                          <a:lnTo>
                            <a:pt x="3277" y="9146"/>
                          </a:lnTo>
                          <a:lnTo>
                            <a:pt x="8246" y="7202"/>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1"/>
                    <p:cNvSpPr/>
                    <p:nvPr/>
                  </p:nvSpPr>
                  <p:spPr>
                    <a:xfrm>
                      <a:off x="544781" y="1747902"/>
                      <a:ext cx="81180" cy="81696"/>
                    </a:xfrm>
                    <a:custGeom>
                      <a:avLst/>
                      <a:gdLst/>
                      <a:ahLst/>
                      <a:cxnLst/>
                      <a:rect l="l" t="t" r="r" b="b"/>
                      <a:pathLst>
                        <a:path w="5834" h="5870" extrusionOk="0">
                          <a:moveTo>
                            <a:pt x="2917" y="1"/>
                          </a:moveTo>
                          <a:lnTo>
                            <a:pt x="2701" y="37"/>
                          </a:lnTo>
                          <a:lnTo>
                            <a:pt x="2701" y="37"/>
                          </a:lnTo>
                          <a:cubicBezTo>
                            <a:pt x="613" y="505"/>
                            <a:pt x="1" y="3169"/>
                            <a:pt x="1657" y="4537"/>
                          </a:cubicBezTo>
                          <a:cubicBezTo>
                            <a:pt x="3313" y="5870"/>
                            <a:pt x="5798" y="4718"/>
                            <a:pt x="5798" y="2593"/>
                          </a:cubicBezTo>
                          <a:cubicBezTo>
                            <a:pt x="5834" y="1801"/>
                            <a:pt x="5474" y="1045"/>
                            <a:pt x="4861" y="541"/>
                          </a:cubicBezTo>
                          <a:cubicBezTo>
                            <a:pt x="4933" y="1297"/>
                            <a:pt x="4789" y="2233"/>
                            <a:pt x="3853" y="2341"/>
                          </a:cubicBezTo>
                          <a:lnTo>
                            <a:pt x="3853" y="865"/>
                          </a:lnTo>
                          <a:cubicBezTo>
                            <a:pt x="3817" y="361"/>
                            <a:pt x="3385" y="1"/>
                            <a:pt x="2917" y="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1"/>
                    <p:cNvSpPr/>
                    <p:nvPr/>
                  </p:nvSpPr>
                  <p:spPr>
                    <a:xfrm>
                      <a:off x="763245" y="1747401"/>
                      <a:ext cx="96709" cy="79692"/>
                    </a:xfrm>
                    <a:custGeom>
                      <a:avLst/>
                      <a:gdLst/>
                      <a:ahLst/>
                      <a:cxnLst/>
                      <a:rect l="l" t="t" r="r" b="b"/>
                      <a:pathLst>
                        <a:path w="6950" h="5726" extrusionOk="0">
                          <a:moveTo>
                            <a:pt x="4033" y="37"/>
                          </a:moveTo>
                          <a:lnTo>
                            <a:pt x="4213" y="73"/>
                          </a:lnTo>
                          <a:lnTo>
                            <a:pt x="4213" y="73"/>
                          </a:lnTo>
                          <a:cubicBezTo>
                            <a:pt x="6878" y="613"/>
                            <a:pt x="6950" y="4393"/>
                            <a:pt x="4321" y="5042"/>
                          </a:cubicBezTo>
                          <a:cubicBezTo>
                            <a:pt x="1693" y="5726"/>
                            <a:pt x="0" y="2341"/>
                            <a:pt x="2089" y="613"/>
                          </a:cubicBezTo>
                          <a:cubicBezTo>
                            <a:pt x="2053" y="1369"/>
                            <a:pt x="2161" y="2305"/>
                            <a:pt x="3133" y="2377"/>
                          </a:cubicBezTo>
                          <a:lnTo>
                            <a:pt x="3097" y="901"/>
                          </a:lnTo>
                          <a:cubicBezTo>
                            <a:pt x="3097" y="397"/>
                            <a:pt x="3529" y="1"/>
                            <a:pt x="4033" y="3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1"/>
                    <p:cNvSpPr/>
                    <p:nvPr/>
                  </p:nvSpPr>
                  <p:spPr>
                    <a:xfrm>
                      <a:off x="580864" y="1572028"/>
                      <a:ext cx="243513" cy="354312"/>
                    </a:xfrm>
                    <a:custGeom>
                      <a:avLst/>
                      <a:gdLst/>
                      <a:ahLst/>
                      <a:cxnLst/>
                      <a:rect l="l" t="t" r="r" b="b"/>
                      <a:pathLst>
                        <a:path w="17500" h="25458" extrusionOk="0">
                          <a:moveTo>
                            <a:pt x="8750" y="25457"/>
                          </a:moveTo>
                          <a:cubicBezTo>
                            <a:pt x="13503" y="25457"/>
                            <a:pt x="17499" y="19552"/>
                            <a:pt x="17499" y="14907"/>
                          </a:cubicBezTo>
                          <a:lnTo>
                            <a:pt x="17499" y="8750"/>
                          </a:lnTo>
                          <a:cubicBezTo>
                            <a:pt x="17499" y="3925"/>
                            <a:pt x="13575" y="0"/>
                            <a:pt x="8750" y="0"/>
                          </a:cubicBezTo>
                          <a:lnTo>
                            <a:pt x="8750" y="0"/>
                          </a:lnTo>
                          <a:cubicBezTo>
                            <a:pt x="3925" y="0"/>
                            <a:pt x="0" y="3925"/>
                            <a:pt x="0" y="8750"/>
                          </a:cubicBezTo>
                          <a:lnTo>
                            <a:pt x="0" y="14799"/>
                          </a:lnTo>
                          <a:cubicBezTo>
                            <a:pt x="0" y="19912"/>
                            <a:pt x="3457" y="25457"/>
                            <a:pt x="8750"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1"/>
                    <p:cNvSpPr/>
                    <p:nvPr/>
                  </p:nvSpPr>
                  <p:spPr>
                    <a:xfrm>
                      <a:off x="768255" y="1607097"/>
                      <a:ext cx="90197" cy="172410"/>
                    </a:xfrm>
                    <a:custGeom>
                      <a:avLst/>
                      <a:gdLst/>
                      <a:ahLst/>
                      <a:cxnLst/>
                      <a:rect l="l" t="t" r="r" b="b"/>
                      <a:pathLst>
                        <a:path w="6482" h="12388" extrusionOk="0">
                          <a:moveTo>
                            <a:pt x="4033" y="12387"/>
                          </a:moveTo>
                          <a:lnTo>
                            <a:pt x="3061" y="8534"/>
                          </a:lnTo>
                          <a:cubicBezTo>
                            <a:pt x="3061" y="8534"/>
                            <a:pt x="1" y="6302"/>
                            <a:pt x="1081" y="3133"/>
                          </a:cubicBezTo>
                          <a:cubicBezTo>
                            <a:pt x="2197" y="1"/>
                            <a:pt x="2413" y="325"/>
                            <a:pt x="2413" y="325"/>
                          </a:cubicBezTo>
                          <a:cubicBezTo>
                            <a:pt x="2413" y="325"/>
                            <a:pt x="6482" y="2161"/>
                            <a:pt x="4645"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1"/>
                    <p:cNvSpPr/>
                    <p:nvPr/>
                  </p:nvSpPr>
                  <p:spPr>
                    <a:xfrm>
                      <a:off x="546785" y="1607097"/>
                      <a:ext cx="90197" cy="172410"/>
                    </a:xfrm>
                    <a:custGeom>
                      <a:avLst/>
                      <a:gdLst/>
                      <a:ahLst/>
                      <a:cxnLst/>
                      <a:rect l="l" t="t" r="r" b="b"/>
                      <a:pathLst>
                        <a:path w="6482" h="12388" extrusionOk="0">
                          <a:moveTo>
                            <a:pt x="2449" y="12387"/>
                          </a:moveTo>
                          <a:lnTo>
                            <a:pt x="3385" y="8534"/>
                          </a:lnTo>
                          <a:cubicBezTo>
                            <a:pt x="3385" y="8534"/>
                            <a:pt x="6482" y="6302"/>
                            <a:pt x="5366" y="3133"/>
                          </a:cubicBezTo>
                          <a:cubicBezTo>
                            <a:pt x="4285" y="1"/>
                            <a:pt x="4069" y="325"/>
                            <a:pt x="4069" y="325"/>
                          </a:cubicBezTo>
                          <a:cubicBezTo>
                            <a:pt x="4069" y="325"/>
                            <a:pt x="1" y="2161"/>
                            <a:pt x="1837" y="104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1"/>
                    <p:cNvSpPr/>
                    <p:nvPr/>
                  </p:nvSpPr>
                  <p:spPr>
                    <a:xfrm>
                      <a:off x="591392" y="1538443"/>
                      <a:ext cx="222473" cy="169891"/>
                    </a:xfrm>
                    <a:custGeom>
                      <a:avLst/>
                      <a:gdLst/>
                      <a:ahLst/>
                      <a:cxnLst/>
                      <a:rect l="l" t="t" r="r" b="b"/>
                      <a:pathLst>
                        <a:path w="15988" h="12207" extrusionOk="0">
                          <a:moveTo>
                            <a:pt x="14619" y="11486"/>
                          </a:moveTo>
                          <a:lnTo>
                            <a:pt x="11846" y="8354"/>
                          </a:lnTo>
                          <a:cubicBezTo>
                            <a:pt x="11666" y="8138"/>
                            <a:pt x="11558" y="7885"/>
                            <a:pt x="11594" y="7597"/>
                          </a:cubicBezTo>
                          <a:cubicBezTo>
                            <a:pt x="11630" y="7165"/>
                            <a:pt x="11414" y="6625"/>
                            <a:pt x="10694" y="7309"/>
                          </a:cubicBezTo>
                          <a:cubicBezTo>
                            <a:pt x="9938" y="7994"/>
                            <a:pt x="4681" y="12206"/>
                            <a:pt x="0" y="10190"/>
                          </a:cubicBezTo>
                          <a:lnTo>
                            <a:pt x="612" y="4141"/>
                          </a:lnTo>
                          <a:cubicBezTo>
                            <a:pt x="612" y="4141"/>
                            <a:pt x="3709" y="0"/>
                            <a:pt x="9794" y="756"/>
                          </a:cubicBezTo>
                          <a:cubicBezTo>
                            <a:pt x="15843" y="1512"/>
                            <a:pt x="15987" y="7129"/>
                            <a:pt x="15987" y="71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5" name="Google Shape;4655;p71"/>
                    <p:cNvGrpSpPr/>
                    <p:nvPr/>
                  </p:nvGrpSpPr>
                  <p:grpSpPr>
                    <a:xfrm>
                      <a:off x="607561" y="1746189"/>
                      <a:ext cx="182684" cy="109684"/>
                      <a:chOff x="6478625" y="1323824"/>
                      <a:chExt cx="217325" cy="130483"/>
                    </a:xfrm>
                  </p:grpSpPr>
                  <p:sp>
                    <p:nvSpPr>
                      <p:cNvPr id="4656" name="Google Shape;4656;p71"/>
                      <p:cNvSpPr/>
                      <p:nvPr/>
                    </p:nvSpPr>
                    <p:spPr>
                      <a:xfrm>
                        <a:off x="6515152" y="1323877"/>
                        <a:ext cx="22251" cy="40648"/>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1"/>
                      <p:cNvSpPr/>
                      <p:nvPr/>
                    </p:nvSpPr>
                    <p:spPr>
                      <a:xfrm>
                        <a:off x="6636470" y="1323824"/>
                        <a:ext cx="22270" cy="4068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1"/>
                      <p:cNvSpPr/>
                      <p:nvPr/>
                    </p:nvSpPr>
                    <p:spPr>
                      <a:xfrm>
                        <a:off x="6638049"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1"/>
                      <p:cNvSpPr/>
                      <p:nvPr/>
                    </p:nvSpPr>
                    <p:spPr>
                      <a:xfrm>
                        <a:off x="6478625" y="1387824"/>
                        <a:ext cx="57902" cy="25038"/>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1"/>
                      <p:cNvSpPr/>
                      <p:nvPr/>
                    </p:nvSpPr>
                    <p:spPr>
                      <a:xfrm>
                        <a:off x="6549187" y="1423424"/>
                        <a:ext cx="75509" cy="30884"/>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1"/>
                      <p:cNvSpPr/>
                      <p:nvPr/>
                    </p:nvSpPr>
                    <p:spPr>
                      <a:xfrm>
                        <a:off x="6571896" y="1339580"/>
                        <a:ext cx="34547" cy="67847"/>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2" name="Google Shape;4662;p71"/>
                    <p:cNvSpPr/>
                    <p:nvPr/>
                  </p:nvSpPr>
                  <p:spPr>
                    <a:xfrm rot="785631">
                      <a:off x="621089" y="1712359"/>
                      <a:ext cx="53648" cy="2953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1"/>
                    <p:cNvSpPr/>
                    <p:nvPr/>
                  </p:nvSpPr>
                  <p:spPr>
                    <a:xfrm rot="-722579" flipH="1">
                      <a:off x="728420" y="1711820"/>
                      <a:ext cx="55637" cy="30622"/>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71"/>
                  <p:cNvSpPr/>
                  <p:nvPr/>
                </p:nvSpPr>
                <p:spPr>
                  <a:xfrm>
                    <a:off x="1305838" y="44798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1"/>
                  <p:cNvSpPr/>
                  <p:nvPr/>
                </p:nvSpPr>
                <p:spPr>
                  <a:xfrm>
                    <a:off x="1970812" y="1819619"/>
                    <a:ext cx="150189" cy="221993"/>
                  </a:xfrm>
                  <a:custGeom>
                    <a:avLst/>
                    <a:gdLst/>
                    <a:ahLst/>
                    <a:cxnLst/>
                    <a:rect l="l" t="t" r="r" b="b"/>
                    <a:pathLst>
                      <a:path w="9038" h="13359" extrusionOk="0">
                        <a:moveTo>
                          <a:pt x="252" y="576"/>
                        </a:moveTo>
                        <a:cubicBezTo>
                          <a:pt x="0" y="720"/>
                          <a:pt x="612" y="2089"/>
                          <a:pt x="684" y="3277"/>
                        </a:cubicBezTo>
                        <a:cubicBezTo>
                          <a:pt x="756" y="4573"/>
                          <a:pt x="324" y="5761"/>
                          <a:pt x="504" y="6301"/>
                        </a:cubicBezTo>
                        <a:cubicBezTo>
                          <a:pt x="936" y="7814"/>
                          <a:pt x="1296" y="9326"/>
                          <a:pt x="1584" y="10838"/>
                        </a:cubicBezTo>
                        <a:cubicBezTo>
                          <a:pt x="1656" y="11594"/>
                          <a:pt x="3889" y="12171"/>
                          <a:pt x="4897" y="12027"/>
                        </a:cubicBezTo>
                        <a:cubicBezTo>
                          <a:pt x="5149" y="12459"/>
                          <a:pt x="5437" y="12891"/>
                          <a:pt x="5797" y="13359"/>
                        </a:cubicBezTo>
                        <a:cubicBezTo>
                          <a:pt x="6733" y="10262"/>
                          <a:pt x="9038" y="7346"/>
                          <a:pt x="8750" y="5833"/>
                        </a:cubicBezTo>
                        <a:cubicBezTo>
                          <a:pt x="8498" y="4321"/>
                          <a:pt x="6697" y="4105"/>
                          <a:pt x="6697" y="4105"/>
                        </a:cubicBezTo>
                        <a:cubicBezTo>
                          <a:pt x="5689" y="4285"/>
                          <a:pt x="4753" y="4789"/>
                          <a:pt x="4105" y="5545"/>
                        </a:cubicBezTo>
                        <a:cubicBezTo>
                          <a:pt x="3889" y="5221"/>
                          <a:pt x="3637" y="4933"/>
                          <a:pt x="3385" y="4645"/>
                        </a:cubicBezTo>
                        <a:lnTo>
                          <a:pt x="3061" y="4429"/>
                        </a:lnTo>
                        <a:cubicBezTo>
                          <a:pt x="3169" y="4357"/>
                          <a:pt x="1440" y="0"/>
                          <a:pt x="252" y="57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1"/>
                  <p:cNvSpPr/>
                  <p:nvPr/>
                </p:nvSpPr>
                <p:spPr>
                  <a:xfrm>
                    <a:off x="1993545" y="1979978"/>
                    <a:ext cx="99339" cy="83785"/>
                  </a:xfrm>
                  <a:custGeom>
                    <a:avLst/>
                    <a:gdLst/>
                    <a:ahLst/>
                    <a:cxnLst/>
                    <a:rect l="l" t="t" r="r" b="b"/>
                    <a:pathLst>
                      <a:path w="5978" h="5042" extrusionOk="0">
                        <a:moveTo>
                          <a:pt x="180" y="4897"/>
                        </a:moveTo>
                        <a:lnTo>
                          <a:pt x="0" y="0"/>
                        </a:lnTo>
                        <a:cubicBezTo>
                          <a:pt x="1080" y="2161"/>
                          <a:pt x="2809" y="1980"/>
                          <a:pt x="5617" y="1620"/>
                        </a:cubicBezTo>
                        <a:lnTo>
                          <a:pt x="5977" y="4465"/>
                        </a:lnTo>
                        <a:cubicBezTo>
                          <a:pt x="3457" y="4645"/>
                          <a:pt x="720" y="4825"/>
                          <a:pt x="540" y="4969"/>
                        </a:cubicBezTo>
                        <a:cubicBezTo>
                          <a:pt x="504" y="5041"/>
                          <a:pt x="396" y="4969"/>
                          <a:pt x="180" y="4897"/>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1"/>
                  <p:cNvSpPr/>
                  <p:nvPr/>
                </p:nvSpPr>
                <p:spPr>
                  <a:xfrm>
                    <a:off x="1658469" y="1164424"/>
                    <a:ext cx="439201" cy="847276"/>
                  </a:xfrm>
                  <a:custGeom>
                    <a:avLst/>
                    <a:gdLst/>
                    <a:ahLst/>
                    <a:cxnLst/>
                    <a:rect l="l" t="t" r="r" b="b"/>
                    <a:pathLst>
                      <a:path w="26430" h="50987" extrusionOk="0">
                        <a:moveTo>
                          <a:pt x="865" y="433"/>
                        </a:moveTo>
                        <a:cubicBezTo>
                          <a:pt x="649" y="1"/>
                          <a:pt x="0" y="325"/>
                          <a:pt x="217" y="721"/>
                        </a:cubicBezTo>
                        <a:cubicBezTo>
                          <a:pt x="7490" y="15232"/>
                          <a:pt x="14871" y="30067"/>
                          <a:pt x="22001" y="44325"/>
                        </a:cubicBezTo>
                        <a:cubicBezTo>
                          <a:pt x="22145" y="44289"/>
                          <a:pt x="22469" y="44217"/>
                          <a:pt x="22505" y="44109"/>
                        </a:cubicBezTo>
                        <a:cubicBezTo>
                          <a:pt x="22541" y="43965"/>
                          <a:pt x="22721" y="43641"/>
                          <a:pt x="22793" y="43389"/>
                        </a:cubicBezTo>
                        <a:close/>
                        <a:moveTo>
                          <a:pt x="22577" y="45441"/>
                        </a:moveTo>
                        <a:lnTo>
                          <a:pt x="25133" y="50590"/>
                        </a:lnTo>
                        <a:cubicBezTo>
                          <a:pt x="25349" y="50986"/>
                          <a:pt x="26429" y="50518"/>
                          <a:pt x="26213" y="50122"/>
                        </a:cubicBezTo>
                        <a:lnTo>
                          <a:pt x="23765" y="45261"/>
                        </a:lnTo>
                        <a:cubicBezTo>
                          <a:pt x="23621" y="45405"/>
                          <a:pt x="23477" y="45513"/>
                          <a:pt x="23333" y="45621"/>
                        </a:cubicBezTo>
                        <a:cubicBezTo>
                          <a:pt x="23045" y="45621"/>
                          <a:pt x="22793" y="45549"/>
                          <a:pt x="22577" y="45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1"/>
                  <p:cNvSpPr/>
                  <p:nvPr/>
                </p:nvSpPr>
                <p:spPr>
                  <a:xfrm>
                    <a:off x="1782918" y="2011086"/>
                    <a:ext cx="339878" cy="431424"/>
                  </a:xfrm>
                  <a:custGeom>
                    <a:avLst/>
                    <a:gdLst/>
                    <a:ahLst/>
                    <a:cxnLst/>
                    <a:rect l="l" t="t" r="r" b="b"/>
                    <a:pathLst>
                      <a:path w="20453" h="25962" extrusionOk="0">
                        <a:moveTo>
                          <a:pt x="577" y="8642"/>
                        </a:moveTo>
                        <a:cubicBezTo>
                          <a:pt x="577" y="8642"/>
                          <a:pt x="3278" y="6842"/>
                          <a:pt x="3422" y="6842"/>
                        </a:cubicBezTo>
                        <a:cubicBezTo>
                          <a:pt x="3854" y="6950"/>
                          <a:pt x="4214" y="7130"/>
                          <a:pt x="4574" y="7382"/>
                        </a:cubicBezTo>
                        <a:cubicBezTo>
                          <a:pt x="6302" y="8570"/>
                          <a:pt x="12243" y="14151"/>
                          <a:pt x="12243" y="14151"/>
                        </a:cubicBezTo>
                        <a:cubicBezTo>
                          <a:pt x="12243" y="14151"/>
                          <a:pt x="11307" y="5690"/>
                          <a:pt x="11307" y="4213"/>
                        </a:cubicBezTo>
                        <a:cubicBezTo>
                          <a:pt x="11307" y="2737"/>
                          <a:pt x="11091" y="937"/>
                          <a:pt x="12135" y="613"/>
                        </a:cubicBezTo>
                        <a:cubicBezTo>
                          <a:pt x="12135" y="613"/>
                          <a:pt x="16384" y="1153"/>
                          <a:pt x="19012" y="0"/>
                        </a:cubicBezTo>
                        <a:cubicBezTo>
                          <a:pt x="19445" y="289"/>
                          <a:pt x="19733" y="793"/>
                          <a:pt x="19805" y="1333"/>
                        </a:cubicBezTo>
                        <a:cubicBezTo>
                          <a:pt x="19985" y="2305"/>
                          <a:pt x="20453" y="20668"/>
                          <a:pt x="20453" y="20668"/>
                        </a:cubicBezTo>
                        <a:cubicBezTo>
                          <a:pt x="20453" y="20668"/>
                          <a:pt x="20381" y="24593"/>
                          <a:pt x="17248" y="25205"/>
                        </a:cubicBezTo>
                        <a:cubicBezTo>
                          <a:pt x="13431" y="25961"/>
                          <a:pt x="9039" y="23189"/>
                          <a:pt x="4970" y="20776"/>
                        </a:cubicBezTo>
                        <a:cubicBezTo>
                          <a:pt x="3241" y="19768"/>
                          <a:pt x="1585" y="19120"/>
                          <a:pt x="1" y="183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1"/>
                  <p:cNvSpPr/>
                  <p:nvPr/>
                </p:nvSpPr>
                <p:spPr>
                  <a:xfrm>
                    <a:off x="1784114" y="2121177"/>
                    <a:ext cx="267475" cy="312957"/>
                  </a:xfrm>
                  <a:custGeom>
                    <a:avLst/>
                    <a:gdLst/>
                    <a:ahLst/>
                    <a:cxnLst/>
                    <a:rect l="l" t="t" r="r" b="b"/>
                    <a:pathLst>
                      <a:path w="16096" h="18833" extrusionOk="0">
                        <a:moveTo>
                          <a:pt x="505" y="2017"/>
                        </a:moveTo>
                        <a:cubicBezTo>
                          <a:pt x="505" y="2017"/>
                          <a:pt x="2089" y="1009"/>
                          <a:pt x="2881" y="505"/>
                        </a:cubicBezTo>
                        <a:lnTo>
                          <a:pt x="3602" y="901"/>
                        </a:lnTo>
                        <a:lnTo>
                          <a:pt x="16096" y="18724"/>
                        </a:lnTo>
                        <a:cubicBezTo>
                          <a:pt x="12567" y="18832"/>
                          <a:pt x="8607" y="16348"/>
                          <a:pt x="4934" y="14151"/>
                        </a:cubicBezTo>
                        <a:cubicBezTo>
                          <a:pt x="3386" y="13251"/>
                          <a:pt x="1909" y="12639"/>
                          <a:pt x="505" y="11991"/>
                        </a:cubicBezTo>
                        <a:lnTo>
                          <a:pt x="1" y="11127"/>
                        </a:lnTo>
                        <a:lnTo>
                          <a:pt x="541" y="2017"/>
                        </a:lnTo>
                        <a:close/>
                        <a:moveTo>
                          <a:pt x="12207" y="7526"/>
                        </a:moveTo>
                        <a:lnTo>
                          <a:pt x="14800" y="9975"/>
                        </a:lnTo>
                        <a:lnTo>
                          <a:pt x="11415" y="1"/>
                        </a:lnTo>
                        <a:cubicBezTo>
                          <a:pt x="11703" y="3025"/>
                          <a:pt x="12207" y="7526"/>
                          <a:pt x="12207" y="75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1"/>
                  <p:cNvSpPr/>
                  <p:nvPr/>
                </p:nvSpPr>
                <p:spPr>
                  <a:xfrm>
                    <a:off x="2087483" y="4265632"/>
                    <a:ext cx="176528" cy="338083"/>
                  </a:xfrm>
                  <a:custGeom>
                    <a:avLst/>
                    <a:gdLst/>
                    <a:ahLst/>
                    <a:cxnLst/>
                    <a:rect l="l" t="t" r="r" b="b"/>
                    <a:pathLst>
                      <a:path w="10623" h="20345" extrusionOk="0">
                        <a:moveTo>
                          <a:pt x="9794" y="17788"/>
                        </a:moveTo>
                        <a:cubicBezTo>
                          <a:pt x="9794" y="17788"/>
                          <a:pt x="8354" y="17392"/>
                          <a:pt x="7886" y="15484"/>
                        </a:cubicBezTo>
                        <a:cubicBezTo>
                          <a:pt x="7418" y="13575"/>
                          <a:pt x="7130" y="7886"/>
                          <a:pt x="6950" y="6014"/>
                        </a:cubicBezTo>
                        <a:cubicBezTo>
                          <a:pt x="6806" y="4142"/>
                          <a:pt x="5365" y="1"/>
                          <a:pt x="5365" y="1"/>
                        </a:cubicBezTo>
                        <a:lnTo>
                          <a:pt x="648" y="2089"/>
                        </a:lnTo>
                        <a:lnTo>
                          <a:pt x="0" y="3169"/>
                        </a:lnTo>
                        <a:lnTo>
                          <a:pt x="1261" y="6086"/>
                        </a:lnTo>
                        <a:cubicBezTo>
                          <a:pt x="792" y="6986"/>
                          <a:pt x="792" y="8066"/>
                          <a:pt x="1225" y="8966"/>
                        </a:cubicBezTo>
                        <a:cubicBezTo>
                          <a:pt x="1981" y="10659"/>
                          <a:pt x="5293" y="19552"/>
                          <a:pt x="6518" y="19948"/>
                        </a:cubicBezTo>
                        <a:cubicBezTo>
                          <a:pt x="7742" y="20345"/>
                          <a:pt x="10622" y="19516"/>
                          <a:pt x="10622" y="19516"/>
                        </a:cubicBezTo>
                        <a:cubicBezTo>
                          <a:pt x="10586" y="19084"/>
                          <a:pt x="10514" y="18616"/>
                          <a:pt x="10442" y="18184"/>
                        </a:cubicBezTo>
                        <a:cubicBezTo>
                          <a:pt x="10298" y="17968"/>
                          <a:pt x="10046" y="17788"/>
                          <a:pt x="9794" y="17788"/>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1"/>
                  <p:cNvSpPr/>
                  <p:nvPr/>
                </p:nvSpPr>
                <p:spPr>
                  <a:xfrm>
                    <a:off x="1492128" y="4290176"/>
                    <a:ext cx="114295" cy="311744"/>
                  </a:xfrm>
                  <a:custGeom>
                    <a:avLst/>
                    <a:gdLst/>
                    <a:ahLst/>
                    <a:cxnLst/>
                    <a:rect l="l" t="t" r="r" b="b"/>
                    <a:pathLst>
                      <a:path w="6878" h="18760" extrusionOk="0">
                        <a:moveTo>
                          <a:pt x="2233" y="0"/>
                        </a:moveTo>
                        <a:cubicBezTo>
                          <a:pt x="2233" y="2629"/>
                          <a:pt x="2197" y="4861"/>
                          <a:pt x="2053" y="6517"/>
                        </a:cubicBezTo>
                        <a:cubicBezTo>
                          <a:pt x="1981" y="7345"/>
                          <a:pt x="685" y="14151"/>
                          <a:pt x="685" y="14151"/>
                        </a:cubicBezTo>
                        <a:lnTo>
                          <a:pt x="1" y="16923"/>
                        </a:lnTo>
                        <a:lnTo>
                          <a:pt x="109" y="18039"/>
                        </a:lnTo>
                        <a:lnTo>
                          <a:pt x="3205" y="18760"/>
                        </a:lnTo>
                        <a:lnTo>
                          <a:pt x="6122" y="16671"/>
                        </a:lnTo>
                        <a:cubicBezTo>
                          <a:pt x="6122" y="16671"/>
                          <a:pt x="6770" y="9434"/>
                          <a:pt x="6626" y="8066"/>
                        </a:cubicBezTo>
                        <a:cubicBezTo>
                          <a:pt x="6554" y="7345"/>
                          <a:pt x="6410" y="6625"/>
                          <a:pt x="6266" y="5905"/>
                        </a:cubicBezTo>
                        <a:lnTo>
                          <a:pt x="6014" y="5545"/>
                        </a:lnTo>
                        <a:cubicBezTo>
                          <a:pt x="6302" y="3709"/>
                          <a:pt x="6590" y="1872"/>
                          <a:pt x="6878"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1"/>
                  <p:cNvSpPr/>
                  <p:nvPr/>
                </p:nvSpPr>
                <p:spPr>
                  <a:xfrm>
                    <a:off x="1450850" y="4382320"/>
                    <a:ext cx="168751" cy="244128"/>
                  </a:xfrm>
                  <a:custGeom>
                    <a:avLst/>
                    <a:gdLst/>
                    <a:ahLst/>
                    <a:cxnLst/>
                    <a:rect l="l" t="t" r="r" b="b"/>
                    <a:pathLst>
                      <a:path w="10155" h="14691" extrusionOk="0">
                        <a:moveTo>
                          <a:pt x="3169" y="8606"/>
                        </a:moveTo>
                        <a:cubicBezTo>
                          <a:pt x="2917" y="9326"/>
                          <a:pt x="2593" y="10046"/>
                          <a:pt x="2233" y="10730"/>
                        </a:cubicBezTo>
                        <a:cubicBezTo>
                          <a:pt x="1944" y="11126"/>
                          <a:pt x="720" y="12494"/>
                          <a:pt x="540" y="12926"/>
                        </a:cubicBezTo>
                        <a:cubicBezTo>
                          <a:pt x="360" y="13359"/>
                          <a:pt x="0" y="14691"/>
                          <a:pt x="1440" y="14691"/>
                        </a:cubicBezTo>
                        <a:lnTo>
                          <a:pt x="6625" y="14691"/>
                        </a:lnTo>
                        <a:cubicBezTo>
                          <a:pt x="8030" y="14691"/>
                          <a:pt x="9182" y="14259"/>
                          <a:pt x="9218" y="12962"/>
                        </a:cubicBezTo>
                        <a:cubicBezTo>
                          <a:pt x="9218" y="11702"/>
                          <a:pt x="9326" y="7129"/>
                          <a:pt x="9506" y="6121"/>
                        </a:cubicBezTo>
                        <a:cubicBezTo>
                          <a:pt x="9686" y="5149"/>
                          <a:pt x="10154" y="4033"/>
                          <a:pt x="9938" y="3061"/>
                        </a:cubicBezTo>
                        <a:cubicBezTo>
                          <a:pt x="9650" y="2088"/>
                          <a:pt x="9290" y="1116"/>
                          <a:pt x="8786" y="216"/>
                        </a:cubicBezTo>
                        <a:cubicBezTo>
                          <a:pt x="8714" y="144"/>
                          <a:pt x="8606" y="72"/>
                          <a:pt x="8498" y="0"/>
                        </a:cubicBezTo>
                        <a:lnTo>
                          <a:pt x="8642" y="864"/>
                        </a:lnTo>
                        <a:cubicBezTo>
                          <a:pt x="8678" y="1080"/>
                          <a:pt x="8714" y="1260"/>
                          <a:pt x="8750" y="1476"/>
                        </a:cubicBezTo>
                        <a:cubicBezTo>
                          <a:pt x="8858" y="2917"/>
                          <a:pt x="8354" y="9326"/>
                          <a:pt x="8354" y="9866"/>
                        </a:cubicBezTo>
                        <a:cubicBezTo>
                          <a:pt x="8354" y="10406"/>
                          <a:pt x="7778" y="10766"/>
                          <a:pt x="6733" y="11018"/>
                        </a:cubicBezTo>
                        <a:cubicBezTo>
                          <a:pt x="5725" y="11306"/>
                          <a:pt x="3601" y="11558"/>
                          <a:pt x="2809" y="10802"/>
                        </a:cubicBezTo>
                        <a:cubicBezTo>
                          <a:pt x="2737" y="10694"/>
                          <a:pt x="2701" y="10550"/>
                          <a:pt x="2737" y="10406"/>
                        </a:cubicBezTo>
                        <a:cubicBezTo>
                          <a:pt x="2809" y="10118"/>
                          <a:pt x="3169" y="8606"/>
                          <a:pt x="3169" y="86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1"/>
                  <p:cNvSpPr/>
                  <p:nvPr/>
                </p:nvSpPr>
                <p:spPr>
                  <a:xfrm>
                    <a:off x="1666845" y="2575316"/>
                    <a:ext cx="557667" cy="1768119"/>
                  </a:xfrm>
                  <a:custGeom>
                    <a:avLst/>
                    <a:gdLst/>
                    <a:ahLst/>
                    <a:cxnLst/>
                    <a:rect l="l" t="t" r="r" b="b"/>
                    <a:pathLst>
                      <a:path w="33559" h="106401" extrusionOk="0">
                        <a:moveTo>
                          <a:pt x="16060" y="15412"/>
                        </a:moveTo>
                        <a:cubicBezTo>
                          <a:pt x="19444" y="38600"/>
                          <a:pt x="29994" y="85697"/>
                          <a:pt x="33451" y="102116"/>
                        </a:cubicBezTo>
                        <a:cubicBezTo>
                          <a:pt x="33559" y="102620"/>
                          <a:pt x="33415" y="103160"/>
                          <a:pt x="33019" y="103520"/>
                        </a:cubicBezTo>
                        <a:cubicBezTo>
                          <a:pt x="32335" y="104060"/>
                          <a:pt x="28662" y="106041"/>
                          <a:pt x="26358" y="106113"/>
                        </a:cubicBezTo>
                        <a:cubicBezTo>
                          <a:pt x="26358" y="106113"/>
                          <a:pt x="25061" y="106401"/>
                          <a:pt x="24557" y="105536"/>
                        </a:cubicBezTo>
                        <a:cubicBezTo>
                          <a:pt x="22793" y="102728"/>
                          <a:pt x="7490" y="43101"/>
                          <a:pt x="1837" y="29490"/>
                        </a:cubicBezTo>
                        <a:cubicBezTo>
                          <a:pt x="1837" y="29490"/>
                          <a:pt x="1" y="10371"/>
                          <a:pt x="3421" y="5186"/>
                        </a:cubicBezTo>
                        <a:cubicBezTo>
                          <a:pt x="6878" y="1"/>
                          <a:pt x="15483" y="7238"/>
                          <a:pt x="15483" y="72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1"/>
                  <p:cNvSpPr/>
                  <p:nvPr/>
                </p:nvSpPr>
                <p:spPr>
                  <a:xfrm>
                    <a:off x="1371269" y="2629772"/>
                    <a:ext cx="458942" cy="1736994"/>
                  </a:xfrm>
                  <a:custGeom>
                    <a:avLst/>
                    <a:gdLst/>
                    <a:ahLst/>
                    <a:cxnLst/>
                    <a:rect l="l" t="t" r="r" b="b"/>
                    <a:pathLst>
                      <a:path w="27618" h="104528" extrusionOk="0">
                        <a:moveTo>
                          <a:pt x="27617" y="3745"/>
                        </a:moveTo>
                        <a:cubicBezTo>
                          <a:pt x="27617" y="3745"/>
                          <a:pt x="22648" y="4897"/>
                          <a:pt x="22000" y="13359"/>
                        </a:cubicBezTo>
                        <a:cubicBezTo>
                          <a:pt x="19084" y="50086"/>
                          <a:pt x="15555" y="64524"/>
                          <a:pt x="15159" y="103196"/>
                        </a:cubicBezTo>
                        <a:cubicBezTo>
                          <a:pt x="14007" y="104528"/>
                          <a:pt x="9470" y="104384"/>
                          <a:pt x="8174" y="103196"/>
                        </a:cubicBezTo>
                        <a:cubicBezTo>
                          <a:pt x="6553" y="85516"/>
                          <a:pt x="0" y="25961"/>
                          <a:pt x="3421" y="11991"/>
                        </a:cubicBezTo>
                        <a:cubicBezTo>
                          <a:pt x="5689" y="2665"/>
                          <a:pt x="8750" y="0"/>
                          <a:pt x="27617" y="37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1"/>
                  <p:cNvSpPr/>
                  <p:nvPr/>
                </p:nvSpPr>
                <p:spPr>
                  <a:xfrm>
                    <a:off x="1440066" y="2096649"/>
                    <a:ext cx="493656" cy="694096"/>
                  </a:xfrm>
                  <a:custGeom>
                    <a:avLst/>
                    <a:gdLst/>
                    <a:ahLst/>
                    <a:cxnLst/>
                    <a:rect l="l" t="t" r="r" b="b"/>
                    <a:pathLst>
                      <a:path w="29707" h="41769" extrusionOk="0">
                        <a:moveTo>
                          <a:pt x="24054" y="1729"/>
                        </a:moveTo>
                        <a:cubicBezTo>
                          <a:pt x="24054" y="1729"/>
                          <a:pt x="26322" y="7418"/>
                          <a:pt x="26754" y="8282"/>
                        </a:cubicBezTo>
                        <a:cubicBezTo>
                          <a:pt x="27222" y="9146"/>
                          <a:pt x="28986" y="12927"/>
                          <a:pt x="29347" y="14835"/>
                        </a:cubicBezTo>
                        <a:cubicBezTo>
                          <a:pt x="29707" y="16744"/>
                          <a:pt x="28986" y="19444"/>
                          <a:pt x="28230" y="20884"/>
                        </a:cubicBezTo>
                        <a:lnTo>
                          <a:pt x="28230" y="39788"/>
                        </a:lnTo>
                        <a:cubicBezTo>
                          <a:pt x="21029" y="41768"/>
                          <a:pt x="12063" y="41084"/>
                          <a:pt x="4826" y="39788"/>
                        </a:cubicBezTo>
                        <a:lnTo>
                          <a:pt x="5978" y="31902"/>
                        </a:lnTo>
                        <a:lnTo>
                          <a:pt x="1" y="2953"/>
                        </a:lnTo>
                        <a:lnTo>
                          <a:pt x="8787" y="108"/>
                        </a:lnTo>
                        <a:lnTo>
                          <a:pt x="14656" y="1621"/>
                        </a:lnTo>
                        <a:lnTo>
                          <a:pt x="17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1"/>
                  <p:cNvSpPr/>
                  <p:nvPr/>
                </p:nvSpPr>
                <p:spPr>
                  <a:xfrm>
                    <a:off x="1572308" y="2069131"/>
                    <a:ext cx="113099" cy="129849"/>
                  </a:xfrm>
                  <a:custGeom>
                    <a:avLst/>
                    <a:gdLst/>
                    <a:ahLst/>
                    <a:cxnLst/>
                    <a:rect l="l" t="t" r="r" b="b"/>
                    <a:pathLst>
                      <a:path w="6806" h="7814" extrusionOk="0">
                        <a:moveTo>
                          <a:pt x="829" y="0"/>
                        </a:moveTo>
                        <a:lnTo>
                          <a:pt x="6806" y="4321"/>
                        </a:lnTo>
                        <a:lnTo>
                          <a:pt x="4177" y="7814"/>
                        </a:lnTo>
                        <a:lnTo>
                          <a:pt x="0" y="20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1"/>
                  <p:cNvSpPr/>
                  <p:nvPr/>
                </p:nvSpPr>
                <p:spPr>
                  <a:xfrm>
                    <a:off x="1685390" y="2078104"/>
                    <a:ext cx="57463" cy="107116"/>
                  </a:xfrm>
                  <a:custGeom>
                    <a:avLst/>
                    <a:gdLst/>
                    <a:ahLst/>
                    <a:cxnLst/>
                    <a:rect l="l" t="t" r="r" b="b"/>
                    <a:pathLst>
                      <a:path w="3458" h="6446" extrusionOk="0">
                        <a:moveTo>
                          <a:pt x="1" y="3781"/>
                        </a:moveTo>
                        <a:lnTo>
                          <a:pt x="2305" y="0"/>
                        </a:lnTo>
                        <a:lnTo>
                          <a:pt x="3457" y="1404"/>
                        </a:lnTo>
                        <a:lnTo>
                          <a:pt x="3133" y="6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1"/>
                  <p:cNvSpPr/>
                  <p:nvPr/>
                </p:nvSpPr>
                <p:spPr>
                  <a:xfrm>
                    <a:off x="1352700" y="2108250"/>
                    <a:ext cx="357243" cy="937388"/>
                  </a:xfrm>
                  <a:custGeom>
                    <a:avLst/>
                    <a:gdLst/>
                    <a:ahLst/>
                    <a:cxnLst/>
                    <a:rect l="l" t="t" r="r" b="b"/>
                    <a:pathLst>
                      <a:path w="21498" h="56820" extrusionOk="0">
                        <a:moveTo>
                          <a:pt x="3890" y="1981"/>
                        </a:moveTo>
                        <a:cubicBezTo>
                          <a:pt x="3890" y="1981"/>
                          <a:pt x="11307" y="0"/>
                          <a:pt x="11559" y="0"/>
                        </a:cubicBezTo>
                        <a:cubicBezTo>
                          <a:pt x="11811" y="72"/>
                          <a:pt x="12063" y="217"/>
                          <a:pt x="12279" y="397"/>
                        </a:cubicBezTo>
                        <a:lnTo>
                          <a:pt x="20201" y="15663"/>
                        </a:lnTo>
                        <a:cubicBezTo>
                          <a:pt x="21137" y="17140"/>
                          <a:pt x="21497" y="18940"/>
                          <a:pt x="21173" y="20668"/>
                        </a:cubicBezTo>
                        <a:cubicBezTo>
                          <a:pt x="20741" y="23657"/>
                          <a:pt x="19517" y="29202"/>
                          <a:pt x="19517" y="29202"/>
                        </a:cubicBezTo>
                        <a:cubicBezTo>
                          <a:pt x="18761" y="35431"/>
                          <a:pt x="17716" y="45225"/>
                          <a:pt x="16456" y="52318"/>
                        </a:cubicBezTo>
                        <a:cubicBezTo>
                          <a:pt x="16456" y="52318"/>
                          <a:pt x="16348" y="53074"/>
                          <a:pt x="15196" y="53398"/>
                        </a:cubicBezTo>
                        <a:cubicBezTo>
                          <a:pt x="14080" y="53722"/>
                          <a:pt x="685" y="56567"/>
                          <a:pt x="685" y="56567"/>
                        </a:cubicBezTo>
                        <a:cubicBezTo>
                          <a:pt x="685" y="56567"/>
                          <a:pt x="1" y="56819"/>
                          <a:pt x="181" y="55595"/>
                        </a:cubicBezTo>
                        <a:cubicBezTo>
                          <a:pt x="325" y="54767"/>
                          <a:pt x="4610" y="42164"/>
                          <a:pt x="7202" y="33487"/>
                        </a:cubicBezTo>
                        <a:cubicBezTo>
                          <a:pt x="7670" y="32010"/>
                          <a:pt x="8067" y="30678"/>
                          <a:pt x="8355" y="29490"/>
                        </a:cubicBezTo>
                        <a:cubicBezTo>
                          <a:pt x="8751" y="27978"/>
                          <a:pt x="8751" y="26393"/>
                          <a:pt x="8355" y="24881"/>
                        </a:cubicBezTo>
                        <a:lnTo>
                          <a:pt x="5258" y="158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1"/>
                  <p:cNvSpPr/>
                  <p:nvPr/>
                </p:nvSpPr>
                <p:spPr>
                  <a:xfrm>
                    <a:off x="1749417" y="2099641"/>
                    <a:ext cx="245341" cy="908296"/>
                  </a:xfrm>
                  <a:custGeom>
                    <a:avLst/>
                    <a:gdLst/>
                    <a:ahLst/>
                    <a:cxnLst/>
                    <a:rect l="l" t="t" r="r" b="b"/>
                    <a:pathLst>
                      <a:path w="14764" h="54659" extrusionOk="0">
                        <a:moveTo>
                          <a:pt x="1" y="216"/>
                        </a:moveTo>
                        <a:cubicBezTo>
                          <a:pt x="1657" y="4825"/>
                          <a:pt x="6590" y="15591"/>
                          <a:pt x="5726" y="20560"/>
                        </a:cubicBezTo>
                        <a:cubicBezTo>
                          <a:pt x="5618" y="20992"/>
                          <a:pt x="5582" y="21424"/>
                          <a:pt x="5582" y="21893"/>
                        </a:cubicBezTo>
                        <a:cubicBezTo>
                          <a:pt x="5582" y="22865"/>
                          <a:pt x="5690" y="28050"/>
                          <a:pt x="5690" y="28050"/>
                        </a:cubicBezTo>
                        <a:lnTo>
                          <a:pt x="3961" y="51526"/>
                        </a:lnTo>
                        <a:cubicBezTo>
                          <a:pt x="4069" y="52066"/>
                          <a:pt x="4429" y="52534"/>
                          <a:pt x="4969" y="52786"/>
                        </a:cubicBezTo>
                        <a:cubicBezTo>
                          <a:pt x="5834" y="53110"/>
                          <a:pt x="14259" y="54515"/>
                          <a:pt x="14259" y="54515"/>
                        </a:cubicBezTo>
                        <a:cubicBezTo>
                          <a:pt x="14259" y="54515"/>
                          <a:pt x="14763" y="54659"/>
                          <a:pt x="14763" y="53975"/>
                        </a:cubicBezTo>
                        <a:cubicBezTo>
                          <a:pt x="14763" y="45333"/>
                          <a:pt x="10118" y="35215"/>
                          <a:pt x="10803" y="21713"/>
                        </a:cubicBezTo>
                        <a:cubicBezTo>
                          <a:pt x="10803" y="21713"/>
                          <a:pt x="11955" y="17248"/>
                          <a:pt x="12423" y="15555"/>
                        </a:cubicBezTo>
                        <a:cubicBezTo>
                          <a:pt x="12891" y="13827"/>
                          <a:pt x="11163" y="11595"/>
                          <a:pt x="9758" y="9254"/>
                        </a:cubicBezTo>
                        <a:cubicBezTo>
                          <a:pt x="8354" y="6878"/>
                          <a:pt x="5438" y="1549"/>
                          <a:pt x="5438" y="1549"/>
                        </a:cubicBezTo>
                        <a:lnTo>
                          <a:pt x="397" y="36"/>
                        </a:lnTo>
                        <a:cubicBezTo>
                          <a:pt x="253" y="0"/>
                          <a:pt x="73" y="72"/>
                          <a:pt x="1" y="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1"/>
                  <p:cNvSpPr/>
                  <p:nvPr/>
                </p:nvSpPr>
                <p:spPr>
                  <a:xfrm>
                    <a:off x="2058170" y="4414026"/>
                    <a:ext cx="60438" cy="212422"/>
                  </a:xfrm>
                  <a:custGeom>
                    <a:avLst/>
                    <a:gdLst/>
                    <a:ahLst/>
                    <a:cxnLst/>
                    <a:rect l="l" t="t" r="r" b="b"/>
                    <a:pathLst>
                      <a:path w="3637" h="12783" extrusionOk="0">
                        <a:moveTo>
                          <a:pt x="720" y="0"/>
                        </a:moveTo>
                        <a:cubicBezTo>
                          <a:pt x="720" y="0"/>
                          <a:pt x="0" y="216"/>
                          <a:pt x="216" y="1657"/>
                        </a:cubicBezTo>
                        <a:cubicBezTo>
                          <a:pt x="468" y="3061"/>
                          <a:pt x="1584" y="3997"/>
                          <a:pt x="1584" y="6806"/>
                        </a:cubicBezTo>
                        <a:lnTo>
                          <a:pt x="1584" y="12171"/>
                        </a:lnTo>
                        <a:cubicBezTo>
                          <a:pt x="1584" y="12171"/>
                          <a:pt x="1548" y="12783"/>
                          <a:pt x="1944" y="12783"/>
                        </a:cubicBezTo>
                        <a:lnTo>
                          <a:pt x="2196" y="12783"/>
                        </a:lnTo>
                        <a:cubicBezTo>
                          <a:pt x="2376" y="12783"/>
                          <a:pt x="2520" y="12639"/>
                          <a:pt x="2520" y="12171"/>
                        </a:cubicBezTo>
                        <a:lnTo>
                          <a:pt x="2520" y="6194"/>
                        </a:lnTo>
                        <a:cubicBezTo>
                          <a:pt x="2520" y="5293"/>
                          <a:pt x="2881" y="3565"/>
                          <a:pt x="3277" y="3241"/>
                        </a:cubicBezTo>
                        <a:cubicBezTo>
                          <a:pt x="3637" y="2917"/>
                          <a:pt x="720"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1"/>
                  <p:cNvSpPr/>
                  <p:nvPr/>
                </p:nvSpPr>
                <p:spPr>
                  <a:xfrm>
                    <a:off x="2056957" y="4366749"/>
                    <a:ext cx="281251" cy="259698"/>
                  </a:xfrm>
                  <a:custGeom>
                    <a:avLst/>
                    <a:gdLst/>
                    <a:ahLst/>
                    <a:cxnLst/>
                    <a:rect l="l" t="t" r="r" b="b"/>
                    <a:pathLst>
                      <a:path w="16925" h="15628" extrusionOk="0">
                        <a:moveTo>
                          <a:pt x="3134" y="1"/>
                        </a:moveTo>
                        <a:cubicBezTo>
                          <a:pt x="1837" y="685"/>
                          <a:pt x="793" y="1729"/>
                          <a:pt x="73" y="2989"/>
                        </a:cubicBezTo>
                        <a:cubicBezTo>
                          <a:pt x="1" y="3278"/>
                          <a:pt x="109" y="3566"/>
                          <a:pt x="361" y="3710"/>
                        </a:cubicBezTo>
                        <a:cubicBezTo>
                          <a:pt x="757" y="3998"/>
                          <a:pt x="3494" y="6302"/>
                          <a:pt x="4070" y="7814"/>
                        </a:cubicBezTo>
                        <a:cubicBezTo>
                          <a:pt x="4610" y="9291"/>
                          <a:pt x="5474" y="12243"/>
                          <a:pt x="5834" y="13395"/>
                        </a:cubicBezTo>
                        <a:cubicBezTo>
                          <a:pt x="6194" y="14548"/>
                          <a:pt x="6986" y="15628"/>
                          <a:pt x="8355" y="15628"/>
                        </a:cubicBezTo>
                        <a:lnTo>
                          <a:pt x="15556" y="15628"/>
                        </a:lnTo>
                        <a:cubicBezTo>
                          <a:pt x="16924" y="15628"/>
                          <a:pt x="16456" y="14476"/>
                          <a:pt x="15484" y="13863"/>
                        </a:cubicBezTo>
                        <a:cubicBezTo>
                          <a:pt x="14512" y="13287"/>
                          <a:pt x="12315" y="11811"/>
                          <a:pt x="12027" y="11703"/>
                        </a:cubicBezTo>
                        <a:cubicBezTo>
                          <a:pt x="11739" y="11595"/>
                          <a:pt x="11631" y="11703"/>
                          <a:pt x="11631" y="11703"/>
                        </a:cubicBezTo>
                        <a:cubicBezTo>
                          <a:pt x="11631" y="11703"/>
                          <a:pt x="11955" y="11847"/>
                          <a:pt x="11847" y="12099"/>
                        </a:cubicBezTo>
                        <a:cubicBezTo>
                          <a:pt x="11739" y="12315"/>
                          <a:pt x="11019" y="12207"/>
                          <a:pt x="10299" y="12207"/>
                        </a:cubicBezTo>
                        <a:cubicBezTo>
                          <a:pt x="9255" y="12171"/>
                          <a:pt x="8355" y="11595"/>
                          <a:pt x="7922" y="10695"/>
                        </a:cubicBezTo>
                        <a:cubicBezTo>
                          <a:pt x="7382" y="9543"/>
                          <a:pt x="5258" y="3566"/>
                          <a:pt x="5042" y="3025"/>
                        </a:cubicBezTo>
                        <a:cubicBezTo>
                          <a:pt x="4862" y="2521"/>
                          <a:pt x="3458" y="1297"/>
                          <a:pt x="3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1"/>
                  <p:cNvSpPr/>
                  <p:nvPr/>
                </p:nvSpPr>
                <p:spPr>
                  <a:xfrm>
                    <a:off x="1152865" y="2130150"/>
                    <a:ext cx="377583" cy="645041"/>
                  </a:xfrm>
                  <a:custGeom>
                    <a:avLst/>
                    <a:gdLst/>
                    <a:ahLst/>
                    <a:cxnLst/>
                    <a:rect l="l" t="t" r="r" b="b"/>
                    <a:pathLst>
                      <a:path w="22722" h="38817" extrusionOk="0">
                        <a:moveTo>
                          <a:pt x="18868" y="1"/>
                        </a:moveTo>
                        <a:cubicBezTo>
                          <a:pt x="18868" y="1"/>
                          <a:pt x="15448" y="433"/>
                          <a:pt x="14619" y="1081"/>
                        </a:cubicBezTo>
                        <a:cubicBezTo>
                          <a:pt x="13935" y="1585"/>
                          <a:pt x="5114" y="13107"/>
                          <a:pt x="2413" y="17716"/>
                        </a:cubicBezTo>
                        <a:cubicBezTo>
                          <a:pt x="1" y="21785"/>
                          <a:pt x="2881" y="25278"/>
                          <a:pt x="6014" y="29238"/>
                        </a:cubicBezTo>
                        <a:cubicBezTo>
                          <a:pt x="8426" y="32227"/>
                          <a:pt x="13755" y="38492"/>
                          <a:pt x="13755" y="38492"/>
                        </a:cubicBezTo>
                        <a:cubicBezTo>
                          <a:pt x="13935" y="38744"/>
                          <a:pt x="14259" y="38816"/>
                          <a:pt x="14511" y="38744"/>
                        </a:cubicBezTo>
                        <a:cubicBezTo>
                          <a:pt x="14980" y="38528"/>
                          <a:pt x="18076" y="32011"/>
                          <a:pt x="18076" y="32011"/>
                        </a:cubicBezTo>
                        <a:cubicBezTo>
                          <a:pt x="18076" y="32011"/>
                          <a:pt x="18364" y="31687"/>
                          <a:pt x="17824" y="31003"/>
                        </a:cubicBezTo>
                        <a:cubicBezTo>
                          <a:pt x="17284" y="30282"/>
                          <a:pt x="11127" y="22361"/>
                          <a:pt x="11127" y="22361"/>
                        </a:cubicBezTo>
                        <a:lnTo>
                          <a:pt x="18004" y="13323"/>
                        </a:lnTo>
                        <a:cubicBezTo>
                          <a:pt x="18004" y="13323"/>
                          <a:pt x="22721" y="6302"/>
                          <a:pt x="18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1"/>
                  <p:cNvSpPr/>
                  <p:nvPr/>
                </p:nvSpPr>
                <p:spPr>
                  <a:xfrm>
                    <a:off x="1698551" y="2210330"/>
                    <a:ext cx="22766" cy="20955"/>
                  </a:xfrm>
                  <a:custGeom>
                    <a:avLst/>
                    <a:gdLst/>
                    <a:ahLst/>
                    <a:cxnLst/>
                    <a:rect l="l" t="t" r="r" b="b"/>
                    <a:pathLst>
                      <a:path w="1370" h="1261" extrusionOk="0">
                        <a:moveTo>
                          <a:pt x="613" y="1"/>
                        </a:moveTo>
                        <a:cubicBezTo>
                          <a:pt x="973" y="1"/>
                          <a:pt x="1261" y="289"/>
                          <a:pt x="1297" y="649"/>
                        </a:cubicBezTo>
                        <a:cubicBezTo>
                          <a:pt x="1369" y="973"/>
                          <a:pt x="1081" y="1261"/>
                          <a:pt x="757" y="1261"/>
                        </a:cubicBezTo>
                        <a:cubicBezTo>
                          <a:pt x="397" y="1261"/>
                          <a:pt x="73" y="973"/>
                          <a:pt x="37" y="649"/>
                        </a:cubicBezTo>
                        <a:cubicBezTo>
                          <a:pt x="1" y="289"/>
                          <a:pt x="25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1"/>
                  <p:cNvSpPr/>
                  <p:nvPr/>
                </p:nvSpPr>
                <p:spPr>
                  <a:xfrm>
                    <a:off x="1740444" y="2321019"/>
                    <a:ext cx="22749" cy="21570"/>
                  </a:xfrm>
                  <a:custGeom>
                    <a:avLst/>
                    <a:gdLst/>
                    <a:ahLst/>
                    <a:cxnLst/>
                    <a:rect l="l" t="t" r="r" b="b"/>
                    <a:pathLst>
                      <a:path w="1369" h="1298" extrusionOk="0">
                        <a:moveTo>
                          <a:pt x="613" y="1"/>
                        </a:moveTo>
                        <a:cubicBezTo>
                          <a:pt x="973" y="37"/>
                          <a:pt x="1297" y="289"/>
                          <a:pt x="1333" y="649"/>
                        </a:cubicBezTo>
                        <a:cubicBezTo>
                          <a:pt x="1369" y="973"/>
                          <a:pt x="1117" y="1297"/>
                          <a:pt x="757" y="1297"/>
                        </a:cubicBezTo>
                        <a:cubicBezTo>
                          <a:pt x="396" y="1261"/>
                          <a:pt x="108" y="1009"/>
                          <a:pt x="72" y="649"/>
                        </a:cubicBezTo>
                        <a:cubicBezTo>
                          <a:pt x="0" y="289"/>
                          <a:pt x="288"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1"/>
                  <p:cNvSpPr/>
                  <p:nvPr/>
                </p:nvSpPr>
                <p:spPr>
                  <a:xfrm>
                    <a:off x="1751810" y="2514297"/>
                    <a:ext cx="22749" cy="21553"/>
                  </a:xfrm>
                  <a:custGeom>
                    <a:avLst/>
                    <a:gdLst/>
                    <a:ahLst/>
                    <a:cxnLst/>
                    <a:rect l="l" t="t" r="r" b="b"/>
                    <a:pathLst>
                      <a:path w="1369" h="1297" extrusionOk="0">
                        <a:moveTo>
                          <a:pt x="613" y="1296"/>
                        </a:moveTo>
                        <a:cubicBezTo>
                          <a:pt x="973" y="1296"/>
                          <a:pt x="1297" y="1008"/>
                          <a:pt x="1333" y="648"/>
                        </a:cubicBezTo>
                        <a:cubicBezTo>
                          <a:pt x="1369" y="324"/>
                          <a:pt x="1117" y="0"/>
                          <a:pt x="793" y="36"/>
                        </a:cubicBezTo>
                        <a:cubicBezTo>
                          <a:pt x="397" y="36"/>
                          <a:pt x="109" y="288"/>
                          <a:pt x="73" y="648"/>
                        </a:cubicBezTo>
                        <a:cubicBezTo>
                          <a:pt x="1" y="1008"/>
                          <a:pt x="289" y="1296"/>
                          <a:pt x="613"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1"/>
                  <p:cNvSpPr/>
                  <p:nvPr/>
                </p:nvSpPr>
                <p:spPr>
                  <a:xfrm>
                    <a:off x="1738051" y="2700978"/>
                    <a:ext cx="22749" cy="21553"/>
                  </a:xfrm>
                  <a:custGeom>
                    <a:avLst/>
                    <a:gdLst/>
                    <a:ahLst/>
                    <a:cxnLst/>
                    <a:rect l="l" t="t" r="r" b="b"/>
                    <a:pathLst>
                      <a:path w="1369" h="1297" extrusionOk="0">
                        <a:moveTo>
                          <a:pt x="612" y="1296"/>
                        </a:moveTo>
                        <a:cubicBezTo>
                          <a:pt x="973" y="1296"/>
                          <a:pt x="1261" y="1008"/>
                          <a:pt x="1333" y="648"/>
                        </a:cubicBezTo>
                        <a:cubicBezTo>
                          <a:pt x="1369" y="324"/>
                          <a:pt x="1117" y="0"/>
                          <a:pt x="757" y="36"/>
                        </a:cubicBezTo>
                        <a:cubicBezTo>
                          <a:pt x="396" y="36"/>
                          <a:pt x="108" y="288"/>
                          <a:pt x="72" y="648"/>
                        </a:cubicBezTo>
                        <a:cubicBezTo>
                          <a:pt x="0" y="1008"/>
                          <a:pt x="252" y="1296"/>
                          <a:pt x="612" y="1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1"/>
                  <p:cNvSpPr/>
                  <p:nvPr/>
                </p:nvSpPr>
                <p:spPr>
                  <a:xfrm>
                    <a:off x="1414342" y="2587281"/>
                    <a:ext cx="162170" cy="156188"/>
                  </a:xfrm>
                  <a:custGeom>
                    <a:avLst/>
                    <a:gdLst/>
                    <a:ahLst/>
                    <a:cxnLst/>
                    <a:rect l="l" t="t" r="r" b="b"/>
                    <a:pathLst>
                      <a:path w="9759" h="9399" extrusionOk="0">
                        <a:moveTo>
                          <a:pt x="3061" y="3422"/>
                        </a:moveTo>
                        <a:cubicBezTo>
                          <a:pt x="3673" y="2665"/>
                          <a:pt x="4249" y="1873"/>
                          <a:pt x="4754" y="1045"/>
                        </a:cubicBezTo>
                        <a:lnTo>
                          <a:pt x="7490" y="1"/>
                        </a:lnTo>
                        <a:cubicBezTo>
                          <a:pt x="8426" y="901"/>
                          <a:pt x="6590" y="1513"/>
                          <a:pt x="6014" y="1801"/>
                        </a:cubicBezTo>
                        <a:cubicBezTo>
                          <a:pt x="5726" y="1981"/>
                          <a:pt x="6122" y="2053"/>
                          <a:pt x="5474" y="3206"/>
                        </a:cubicBezTo>
                        <a:cubicBezTo>
                          <a:pt x="5474" y="3206"/>
                          <a:pt x="6482" y="2377"/>
                          <a:pt x="7598" y="2773"/>
                        </a:cubicBezTo>
                        <a:cubicBezTo>
                          <a:pt x="8714" y="3134"/>
                          <a:pt x="9506" y="3458"/>
                          <a:pt x="9506" y="3458"/>
                        </a:cubicBezTo>
                        <a:cubicBezTo>
                          <a:pt x="9506" y="3998"/>
                          <a:pt x="9759" y="4250"/>
                          <a:pt x="9290" y="4394"/>
                        </a:cubicBezTo>
                        <a:cubicBezTo>
                          <a:pt x="8822" y="4538"/>
                          <a:pt x="7418" y="3890"/>
                          <a:pt x="7094" y="4070"/>
                        </a:cubicBezTo>
                        <a:lnTo>
                          <a:pt x="5726" y="4898"/>
                        </a:lnTo>
                        <a:cubicBezTo>
                          <a:pt x="6986" y="4862"/>
                          <a:pt x="6950" y="4826"/>
                          <a:pt x="7922" y="5186"/>
                        </a:cubicBezTo>
                        <a:cubicBezTo>
                          <a:pt x="8354" y="5294"/>
                          <a:pt x="8822" y="5510"/>
                          <a:pt x="9218" y="5726"/>
                        </a:cubicBezTo>
                        <a:cubicBezTo>
                          <a:pt x="9542" y="6158"/>
                          <a:pt x="9110" y="6662"/>
                          <a:pt x="8534" y="6734"/>
                        </a:cubicBezTo>
                        <a:cubicBezTo>
                          <a:pt x="7994" y="6806"/>
                          <a:pt x="6950" y="6410"/>
                          <a:pt x="6410" y="6410"/>
                        </a:cubicBezTo>
                        <a:cubicBezTo>
                          <a:pt x="6050" y="6410"/>
                          <a:pt x="5762" y="6410"/>
                          <a:pt x="6230" y="6626"/>
                        </a:cubicBezTo>
                        <a:cubicBezTo>
                          <a:pt x="6590" y="6770"/>
                          <a:pt x="7742" y="7058"/>
                          <a:pt x="7994" y="7310"/>
                        </a:cubicBezTo>
                        <a:cubicBezTo>
                          <a:pt x="8426" y="7670"/>
                          <a:pt x="7886" y="8426"/>
                          <a:pt x="7310" y="8282"/>
                        </a:cubicBezTo>
                        <a:cubicBezTo>
                          <a:pt x="6734" y="8138"/>
                          <a:pt x="5222" y="7526"/>
                          <a:pt x="4790" y="7814"/>
                        </a:cubicBezTo>
                        <a:cubicBezTo>
                          <a:pt x="4358" y="8138"/>
                          <a:pt x="3277" y="9399"/>
                          <a:pt x="2125" y="9003"/>
                        </a:cubicBezTo>
                        <a:cubicBezTo>
                          <a:pt x="793" y="8571"/>
                          <a:pt x="253" y="8895"/>
                          <a:pt x="145" y="8607"/>
                        </a:cubicBezTo>
                        <a:cubicBezTo>
                          <a:pt x="1" y="8030"/>
                          <a:pt x="973" y="6086"/>
                          <a:pt x="1513" y="5042"/>
                        </a:cubicBezTo>
                        <a:cubicBezTo>
                          <a:pt x="1765" y="4574"/>
                          <a:pt x="2125" y="4682"/>
                          <a:pt x="3061" y="3422"/>
                        </a:cubicBezTo>
                        <a:close/>
                      </a:path>
                    </a:pathLst>
                  </a:custGeom>
                  <a:solidFill>
                    <a:srgbClr val="E6AD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1"/>
                  <p:cNvSpPr/>
                  <p:nvPr/>
                </p:nvSpPr>
                <p:spPr>
                  <a:xfrm>
                    <a:off x="1994143" y="1848932"/>
                    <a:ext cx="126260" cy="164563"/>
                  </a:xfrm>
                  <a:custGeom>
                    <a:avLst/>
                    <a:gdLst/>
                    <a:ahLst/>
                    <a:cxnLst/>
                    <a:rect l="l" t="t" r="r" b="b"/>
                    <a:pathLst>
                      <a:path w="7598" h="9903" extrusionOk="0">
                        <a:moveTo>
                          <a:pt x="5005" y="9902"/>
                        </a:moveTo>
                        <a:cubicBezTo>
                          <a:pt x="5329" y="9074"/>
                          <a:pt x="7598" y="4069"/>
                          <a:pt x="6301" y="3133"/>
                        </a:cubicBezTo>
                        <a:cubicBezTo>
                          <a:pt x="6049" y="2953"/>
                          <a:pt x="5761" y="2737"/>
                          <a:pt x="5185" y="2305"/>
                        </a:cubicBezTo>
                        <a:cubicBezTo>
                          <a:pt x="4213" y="2521"/>
                          <a:pt x="3313" y="3025"/>
                          <a:pt x="2665" y="3781"/>
                        </a:cubicBezTo>
                        <a:cubicBezTo>
                          <a:pt x="2449" y="3457"/>
                          <a:pt x="2197" y="3169"/>
                          <a:pt x="1945" y="2881"/>
                        </a:cubicBezTo>
                        <a:lnTo>
                          <a:pt x="1657" y="2629"/>
                        </a:lnTo>
                        <a:cubicBezTo>
                          <a:pt x="1333" y="1693"/>
                          <a:pt x="900" y="829"/>
                          <a:pt x="396" y="1"/>
                        </a:cubicBezTo>
                        <a:cubicBezTo>
                          <a:pt x="180" y="37"/>
                          <a:pt x="36" y="181"/>
                          <a:pt x="0" y="397"/>
                        </a:cubicBezTo>
                        <a:cubicBezTo>
                          <a:pt x="540" y="1765"/>
                          <a:pt x="3349" y="8174"/>
                          <a:pt x="3349" y="8174"/>
                        </a:cubicBezTo>
                        <a:cubicBezTo>
                          <a:pt x="3817" y="8786"/>
                          <a:pt x="4393" y="9362"/>
                          <a:pt x="5005" y="9902"/>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1"/>
                  <p:cNvSpPr/>
                  <p:nvPr/>
                </p:nvSpPr>
                <p:spPr>
                  <a:xfrm>
                    <a:off x="1954045" y="1757387"/>
                    <a:ext cx="143625" cy="251921"/>
                  </a:xfrm>
                  <a:custGeom>
                    <a:avLst/>
                    <a:gdLst/>
                    <a:ahLst/>
                    <a:cxnLst/>
                    <a:rect l="l" t="t" r="r" b="b"/>
                    <a:pathLst>
                      <a:path w="8643" h="15160" extrusionOk="0">
                        <a:moveTo>
                          <a:pt x="8318" y="14727"/>
                        </a:moveTo>
                        <a:lnTo>
                          <a:pt x="7670" y="15051"/>
                        </a:lnTo>
                        <a:cubicBezTo>
                          <a:pt x="7454" y="15159"/>
                          <a:pt x="7166" y="15087"/>
                          <a:pt x="7058" y="14835"/>
                        </a:cubicBezTo>
                        <a:lnTo>
                          <a:pt x="109" y="1045"/>
                        </a:lnTo>
                        <a:cubicBezTo>
                          <a:pt x="1" y="829"/>
                          <a:pt x="73" y="541"/>
                          <a:pt x="325" y="433"/>
                        </a:cubicBezTo>
                        <a:lnTo>
                          <a:pt x="937" y="109"/>
                        </a:lnTo>
                        <a:cubicBezTo>
                          <a:pt x="1189" y="1"/>
                          <a:pt x="1441" y="73"/>
                          <a:pt x="1585" y="325"/>
                        </a:cubicBezTo>
                        <a:lnTo>
                          <a:pt x="8498" y="14115"/>
                        </a:lnTo>
                        <a:cubicBezTo>
                          <a:pt x="8642" y="14331"/>
                          <a:pt x="8534" y="14619"/>
                          <a:pt x="8318" y="147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1"/>
                  <p:cNvSpPr/>
                  <p:nvPr/>
                </p:nvSpPr>
                <p:spPr>
                  <a:xfrm>
                    <a:off x="1998929" y="1795092"/>
                    <a:ext cx="109509" cy="171725"/>
                  </a:xfrm>
                  <a:custGeom>
                    <a:avLst/>
                    <a:gdLst/>
                    <a:ahLst/>
                    <a:cxnLst/>
                    <a:rect l="l" t="t" r="r" b="b"/>
                    <a:pathLst>
                      <a:path w="6590" h="10334" extrusionOk="0">
                        <a:moveTo>
                          <a:pt x="1045" y="2052"/>
                        </a:moveTo>
                        <a:cubicBezTo>
                          <a:pt x="396" y="3529"/>
                          <a:pt x="0" y="5689"/>
                          <a:pt x="648" y="6265"/>
                        </a:cubicBezTo>
                        <a:cubicBezTo>
                          <a:pt x="1333" y="6841"/>
                          <a:pt x="1657" y="5905"/>
                          <a:pt x="1657" y="5905"/>
                        </a:cubicBezTo>
                        <a:cubicBezTo>
                          <a:pt x="1657" y="5905"/>
                          <a:pt x="1189" y="7309"/>
                          <a:pt x="1873" y="7633"/>
                        </a:cubicBezTo>
                        <a:cubicBezTo>
                          <a:pt x="2521" y="7958"/>
                          <a:pt x="2881" y="7021"/>
                          <a:pt x="2881" y="7021"/>
                        </a:cubicBezTo>
                        <a:cubicBezTo>
                          <a:pt x="2881" y="7021"/>
                          <a:pt x="2089" y="8894"/>
                          <a:pt x="2989" y="9110"/>
                        </a:cubicBezTo>
                        <a:cubicBezTo>
                          <a:pt x="3457" y="9290"/>
                          <a:pt x="3961" y="9038"/>
                          <a:pt x="4105" y="8570"/>
                        </a:cubicBezTo>
                        <a:cubicBezTo>
                          <a:pt x="4105" y="8570"/>
                          <a:pt x="3601" y="10334"/>
                          <a:pt x="4249" y="10226"/>
                        </a:cubicBezTo>
                        <a:cubicBezTo>
                          <a:pt x="4897" y="10154"/>
                          <a:pt x="6590" y="7850"/>
                          <a:pt x="6446" y="6481"/>
                        </a:cubicBezTo>
                        <a:cubicBezTo>
                          <a:pt x="6302" y="5077"/>
                          <a:pt x="5509" y="5509"/>
                          <a:pt x="5509" y="5509"/>
                        </a:cubicBezTo>
                        <a:cubicBezTo>
                          <a:pt x="5509" y="5509"/>
                          <a:pt x="5689" y="4321"/>
                          <a:pt x="4897" y="4069"/>
                        </a:cubicBezTo>
                        <a:cubicBezTo>
                          <a:pt x="4105" y="3817"/>
                          <a:pt x="4033" y="4357"/>
                          <a:pt x="4033" y="4357"/>
                        </a:cubicBezTo>
                        <a:cubicBezTo>
                          <a:pt x="4033" y="4357"/>
                          <a:pt x="4429" y="2773"/>
                          <a:pt x="3853" y="2665"/>
                        </a:cubicBezTo>
                        <a:cubicBezTo>
                          <a:pt x="3385" y="2629"/>
                          <a:pt x="2953" y="2773"/>
                          <a:pt x="2629" y="3025"/>
                        </a:cubicBezTo>
                        <a:cubicBezTo>
                          <a:pt x="2629" y="3025"/>
                          <a:pt x="2269" y="0"/>
                          <a:pt x="1045" y="205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1"/>
                  <p:cNvSpPr/>
                  <p:nvPr/>
                </p:nvSpPr>
                <p:spPr>
                  <a:xfrm rot="-728030">
                    <a:off x="1869220" y="2987266"/>
                    <a:ext cx="96556" cy="1362513"/>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2" name="Google Shape;4692;p71"/>
                  <p:cNvGrpSpPr/>
                  <p:nvPr/>
                </p:nvGrpSpPr>
                <p:grpSpPr>
                  <a:xfrm rot="392228">
                    <a:off x="1683636" y="2775185"/>
                    <a:ext cx="83061" cy="244046"/>
                    <a:chOff x="490700" y="2360275"/>
                    <a:chExt cx="38300" cy="115575"/>
                  </a:xfrm>
                </p:grpSpPr>
                <p:sp>
                  <p:nvSpPr>
                    <p:cNvPr id="4693" name="Google Shape;4693;p71"/>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1"/>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5" name="Google Shape;4695;p71"/>
                  <p:cNvGrpSpPr/>
                  <p:nvPr/>
                </p:nvGrpSpPr>
                <p:grpSpPr>
                  <a:xfrm>
                    <a:off x="1279160" y="2480774"/>
                    <a:ext cx="60825" cy="26343"/>
                    <a:chOff x="284000" y="2200125"/>
                    <a:chExt cx="36675" cy="15875"/>
                  </a:xfrm>
                </p:grpSpPr>
                <p:sp>
                  <p:nvSpPr>
                    <p:cNvPr id="4696" name="Google Shape;4696;p71"/>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1"/>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8" name="Google Shape;4698;p71"/>
                  <p:cNvSpPr/>
                  <p:nvPr/>
                </p:nvSpPr>
                <p:spPr>
                  <a:xfrm rot="-4357623">
                    <a:off x="2086575" y="4201016"/>
                    <a:ext cx="107575" cy="152042"/>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1"/>
                  <p:cNvSpPr/>
                  <p:nvPr/>
                </p:nvSpPr>
                <p:spPr>
                  <a:xfrm rot="-3181261">
                    <a:off x="1521912" y="4261301"/>
                    <a:ext cx="86826" cy="114525"/>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0" name="Google Shape;4700;p71"/>
                  <p:cNvGrpSpPr/>
                  <p:nvPr/>
                </p:nvGrpSpPr>
                <p:grpSpPr>
                  <a:xfrm>
                    <a:off x="1567423" y="1876714"/>
                    <a:ext cx="210129" cy="46100"/>
                    <a:chOff x="479450" y="1865650"/>
                    <a:chExt cx="81575" cy="17900"/>
                  </a:xfrm>
                </p:grpSpPr>
                <p:sp>
                  <p:nvSpPr>
                    <p:cNvPr id="4701" name="Google Shape;4701;p71"/>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1"/>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1"/>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4" name="Google Shape;4704;p71"/>
                <p:cNvSpPr/>
                <p:nvPr/>
              </p:nvSpPr>
              <p:spPr>
                <a:xfrm rot="515122">
                  <a:off x="997818" y="2589422"/>
                  <a:ext cx="151017" cy="75879"/>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1"/>
                <p:cNvSpPr/>
                <p:nvPr/>
              </p:nvSpPr>
              <p:spPr>
                <a:xfrm rot="3962403">
                  <a:off x="1459580" y="2581444"/>
                  <a:ext cx="85467" cy="91836"/>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6" name="Google Shape;4706;p71"/>
                <p:cNvGrpSpPr/>
                <p:nvPr/>
              </p:nvGrpSpPr>
              <p:grpSpPr>
                <a:xfrm rot="808828" flipH="1">
                  <a:off x="953466" y="2105370"/>
                  <a:ext cx="79175" cy="97578"/>
                  <a:chOff x="341450" y="2082850"/>
                  <a:chExt cx="68689" cy="84625"/>
                </a:xfrm>
              </p:grpSpPr>
              <p:sp>
                <p:nvSpPr>
                  <p:cNvPr id="4707" name="Google Shape;4707;p71"/>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1"/>
                  <p:cNvSpPr/>
                  <p:nvPr/>
                </p:nvSpPr>
                <p:spPr>
                  <a:xfrm rot="212">
                    <a:off x="372603" y="2110973"/>
                    <a:ext cx="37535" cy="6973"/>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09" name="Google Shape;4709;p71"/>
              <p:cNvSpPr/>
              <p:nvPr/>
            </p:nvSpPr>
            <p:spPr>
              <a:xfrm rot="-625783">
                <a:off x="1266931" y="2243042"/>
                <a:ext cx="126131" cy="32536"/>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0" name="Google Shape;4710;p71"/>
            <p:cNvSpPr/>
            <p:nvPr/>
          </p:nvSpPr>
          <p:spPr>
            <a:xfrm rot="-226357">
              <a:off x="1559233" y="3511711"/>
              <a:ext cx="110412" cy="18227"/>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1"/>
            <p:cNvSpPr/>
            <p:nvPr/>
          </p:nvSpPr>
          <p:spPr>
            <a:xfrm rot="196139">
              <a:off x="1092273" y="3537022"/>
              <a:ext cx="122291" cy="18231"/>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6"/>
        <p:cNvGrpSpPr/>
        <p:nvPr/>
      </p:nvGrpSpPr>
      <p:grpSpPr>
        <a:xfrm>
          <a:off x="0" y="0"/>
          <a:ext cx="0" cy="0"/>
          <a:chOff x="0" y="0"/>
          <a:chExt cx="0" cy="0"/>
        </a:xfrm>
      </p:grpSpPr>
      <p:sp>
        <p:nvSpPr>
          <p:cNvPr id="4999" name="Google Shape;4999;p74"/>
          <p:cNvSpPr txBox="1">
            <a:spLocks noGrp="1"/>
          </p:cNvSpPr>
          <p:nvPr>
            <p:ph type="title"/>
          </p:nvPr>
        </p:nvSpPr>
        <p:spPr>
          <a:xfrm>
            <a:off x="3303567" y="433154"/>
            <a:ext cx="4975118"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5000" name="Google Shape;5000;p74"/>
          <p:cNvGrpSpPr/>
          <p:nvPr/>
        </p:nvGrpSpPr>
        <p:grpSpPr>
          <a:xfrm>
            <a:off x="8320750" y="54497"/>
            <a:ext cx="734734" cy="750112"/>
            <a:chOff x="238125" y="1607925"/>
            <a:chExt cx="323700" cy="330475"/>
          </a:xfrm>
        </p:grpSpPr>
        <p:sp>
          <p:nvSpPr>
            <p:cNvPr id="5001" name="Google Shape;5001;p74"/>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74"/>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74"/>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74"/>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74"/>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74"/>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4"/>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4"/>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4"/>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4"/>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1" name="Google Shape;5011;p74"/>
          <p:cNvGrpSpPr/>
          <p:nvPr/>
        </p:nvGrpSpPr>
        <p:grpSpPr>
          <a:xfrm>
            <a:off x="11305" y="4223596"/>
            <a:ext cx="2117287" cy="928537"/>
            <a:chOff x="598101" y="3880228"/>
            <a:chExt cx="2117287" cy="928537"/>
          </a:xfrm>
        </p:grpSpPr>
        <p:grpSp>
          <p:nvGrpSpPr>
            <p:cNvPr id="5012" name="Google Shape;5012;p74"/>
            <p:cNvGrpSpPr/>
            <p:nvPr/>
          </p:nvGrpSpPr>
          <p:grpSpPr>
            <a:xfrm>
              <a:off x="598101" y="3880228"/>
              <a:ext cx="1079326" cy="928537"/>
              <a:chOff x="717241" y="3868426"/>
              <a:chExt cx="1024515" cy="881299"/>
            </a:xfrm>
          </p:grpSpPr>
          <p:sp>
            <p:nvSpPr>
              <p:cNvPr id="5013" name="Google Shape;5013;p74"/>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4" name="Google Shape;5014;p74"/>
              <p:cNvGrpSpPr/>
              <p:nvPr/>
            </p:nvGrpSpPr>
            <p:grpSpPr>
              <a:xfrm rot="-120611">
                <a:off x="731136" y="3885658"/>
                <a:ext cx="996726" cy="809720"/>
                <a:chOff x="7760931" y="2997007"/>
                <a:chExt cx="1235411" cy="1003624"/>
              </a:xfrm>
            </p:grpSpPr>
            <p:sp>
              <p:nvSpPr>
                <p:cNvPr id="5015" name="Google Shape;5015;p74"/>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74"/>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74"/>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4"/>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4"/>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4"/>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4"/>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4"/>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4"/>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74"/>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25" name="Google Shape;5025;p74"/>
            <p:cNvGrpSpPr/>
            <p:nvPr/>
          </p:nvGrpSpPr>
          <p:grpSpPr>
            <a:xfrm>
              <a:off x="1838080" y="4197689"/>
              <a:ext cx="877308" cy="541806"/>
              <a:chOff x="1412143" y="4301302"/>
              <a:chExt cx="728117" cy="449631"/>
            </a:xfrm>
          </p:grpSpPr>
          <p:grpSp>
            <p:nvGrpSpPr>
              <p:cNvPr id="5026" name="Google Shape;5026;p74"/>
              <p:cNvGrpSpPr/>
              <p:nvPr/>
            </p:nvGrpSpPr>
            <p:grpSpPr>
              <a:xfrm>
                <a:off x="1412143" y="4492167"/>
                <a:ext cx="728117" cy="258767"/>
                <a:chOff x="1412143" y="4492167"/>
                <a:chExt cx="728117" cy="258767"/>
              </a:xfrm>
            </p:grpSpPr>
            <p:sp>
              <p:nvSpPr>
                <p:cNvPr id="5027" name="Google Shape;5027;p74"/>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74"/>
                <p:cNvGrpSpPr/>
                <p:nvPr/>
              </p:nvGrpSpPr>
              <p:grpSpPr>
                <a:xfrm>
                  <a:off x="1412143" y="4492167"/>
                  <a:ext cx="701246" cy="232678"/>
                  <a:chOff x="7138068" y="2592629"/>
                  <a:chExt cx="701246" cy="232678"/>
                </a:xfrm>
              </p:grpSpPr>
              <p:sp>
                <p:nvSpPr>
                  <p:cNvPr id="5029" name="Google Shape;5029;p74"/>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74"/>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74"/>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4"/>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74"/>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74"/>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74"/>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4"/>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4"/>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4"/>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39" name="Google Shape;5039;p74"/>
              <p:cNvGrpSpPr/>
              <p:nvPr/>
            </p:nvGrpSpPr>
            <p:grpSpPr>
              <a:xfrm rot="-1436162">
                <a:off x="1652698" y="4359172"/>
                <a:ext cx="325222" cy="188484"/>
                <a:chOff x="3731575" y="1638525"/>
                <a:chExt cx="208350" cy="120750"/>
              </a:xfrm>
            </p:grpSpPr>
            <p:sp>
              <p:nvSpPr>
                <p:cNvPr id="5040" name="Google Shape;5040;p74"/>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4"/>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4"/>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4"/>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44" name="Google Shape;5044;p74"/>
          <p:cNvGrpSpPr/>
          <p:nvPr/>
        </p:nvGrpSpPr>
        <p:grpSpPr>
          <a:xfrm>
            <a:off x="7964553" y="2571750"/>
            <a:ext cx="1386940" cy="2226857"/>
            <a:chOff x="4897905" y="2970697"/>
            <a:chExt cx="1133491" cy="1819922"/>
          </a:xfrm>
        </p:grpSpPr>
        <p:sp>
          <p:nvSpPr>
            <p:cNvPr id="5045" name="Google Shape;5045;p74"/>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6" name="Google Shape;5046;p74"/>
            <p:cNvGrpSpPr/>
            <p:nvPr/>
          </p:nvGrpSpPr>
          <p:grpSpPr>
            <a:xfrm>
              <a:off x="4897905" y="2970697"/>
              <a:ext cx="1133491" cy="1819920"/>
              <a:chOff x="4627075" y="1583225"/>
              <a:chExt cx="1587300" cy="2548550"/>
            </a:xfrm>
          </p:grpSpPr>
          <p:sp>
            <p:nvSpPr>
              <p:cNvPr id="5047" name="Google Shape;5047;p74"/>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4"/>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4"/>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4"/>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4"/>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4"/>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4"/>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4"/>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4"/>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4"/>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4"/>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74"/>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74"/>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4"/>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4"/>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4"/>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4"/>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4"/>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4"/>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4"/>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4"/>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4"/>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4"/>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4"/>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4"/>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4"/>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4"/>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74"/>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4"/>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4"/>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4"/>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4"/>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4"/>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4"/>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4"/>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4"/>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4"/>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4"/>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74"/>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74"/>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74"/>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74"/>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4"/>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4"/>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4"/>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4"/>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4"/>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4"/>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4"/>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4"/>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74"/>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74"/>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4"/>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4"/>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74"/>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74"/>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74"/>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74"/>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74"/>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74"/>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74"/>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74"/>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74"/>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74"/>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74"/>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74"/>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74"/>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74"/>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74"/>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74"/>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74"/>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74"/>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74"/>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74"/>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74"/>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74"/>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74"/>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74"/>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74"/>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74"/>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74"/>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74"/>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74"/>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74"/>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74"/>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74"/>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74"/>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74"/>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74"/>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74"/>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74"/>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74"/>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74"/>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74"/>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74"/>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74"/>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74"/>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74"/>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49" name="Google Shape;5149;p74"/>
          <p:cNvSpPr txBox="1">
            <a:spLocks noGrp="1"/>
          </p:cNvSpPr>
          <p:nvPr>
            <p:ph type="subTitle" idx="1"/>
          </p:nvPr>
        </p:nvSpPr>
        <p:spPr>
          <a:xfrm>
            <a:off x="1074180" y="880135"/>
            <a:ext cx="6767656" cy="3520404"/>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1600"/>
              </a:spcAft>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Collision detection is essential for guaranteeing efficient operations, safety, and effectiveness in the fast-paced IoT environment where billions of linked devices are present.</a:t>
            </a:r>
          </a:p>
          <a:p>
            <a:pPr marL="285750" lvl="0" indent="-285750" algn="l" rtl="0">
              <a:spcBef>
                <a:spcPts val="1600"/>
              </a:spcBef>
              <a:spcAft>
                <a:spcPts val="1600"/>
              </a:spcAft>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We will explore the importance of collision detection in IoT applications, the difficulties it solves, and the creative solutions it provides in this talk. Let's start this trip to learn how collision detection helps to create IoT ecosystems that are smarter and safer.</a:t>
            </a:r>
          </a:p>
          <a:p>
            <a:pPr marL="285750" lvl="0" indent="-285750" algn="l" rtl="0">
              <a:spcBef>
                <a:spcPts val="1600"/>
              </a:spcBef>
              <a:spcAft>
                <a:spcPts val="1600"/>
              </a:spcAft>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The process of detecting and responding to physical encounters or conflicts between connected devices in an Internet of Things environment is known as collision detection.</a:t>
            </a:r>
          </a:p>
          <a:p>
            <a:pPr marL="342900" lvl="0" indent="-342900" algn="l" rtl="0">
              <a:spcBef>
                <a:spcPts val="1600"/>
              </a:spcBef>
              <a:spcAft>
                <a:spcPts val="1600"/>
              </a:spcAft>
              <a:buAutoNum type="arabicPeriod"/>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3"/>
        <p:cNvGrpSpPr/>
        <p:nvPr/>
      </p:nvGrpSpPr>
      <p:grpSpPr>
        <a:xfrm>
          <a:off x="0" y="0"/>
          <a:ext cx="0" cy="0"/>
          <a:chOff x="0" y="0"/>
          <a:chExt cx="0" cy="0"/>
        </a:xfrm>
      </p:grpSpPr>
      <p:sp>
        <p:nvSpPr>
          <p:cNvPr id="3" name="Title 2">
            <a:extLst>
              <a:ext uri="{FF2B5EF4-FFF2-40B4-BE49-F238E27FC236}">
                <a16:creationId xmlns:a16="http://schemas.microsoft.com/office/drawing/2014/main" id="{943DE0D3-8A38-A082-8E99-C5575BFA6228}"/>
              </a:ext>
            </a:extLst>
          </p:cNvPr>
          <p:cNvSpPr>
            <a:spLocks noGrp="1"/>
          </p:cNvSpPr>
          <p:nvPr>
            <p:ph type="title"/>
          </p:nvPr>
        </p:nvSpPr>
        <p:spPr>
          <a:xfrm>
            <a:off x="3297393" y="459055"/>
            <a:ext cx="3702900" cy="409500"/>
          </a:xfrm>
        </p:spPr>
        <p:txBody>
          <a:bodyPr/>
          <a:lstStyle/>
          <a:p>
            <a:r>
              <a:rPr lang="en-IN" dirty="0"/>
              <a:t>Introduction </a:t>
            </a:r>
          </a:p>
        </p:txBody>
      </p:sp>
      <p:sp>
        <p:nvSpPr>
          <p:cNvPr id="5" name="Subtitle 4">
            <a:extLst>
              <a:ext uri="{FF2B5EF4-FFF2-40B4-BE49-F238E27FC236}">
                <a16:creationId xmlns:a16="http://schemas.microsoft.com/office/drawing/2014/main" id="{47B4F231-FACF-5D57-B972-09E2495A4AF3}"/>
              </a:ext>
            </a:extLst>
          </p:cNvPr>
          <p:cNvSpPr>
            <a:spLocks noGrp="1"/>
          </p:cNvSpPr>
          <p:nvPr>
            <p:ph type="subTitle" idx="1"/>
          </p:nvPr>
        </p:nvSpPr>
        <p:spPr>
          <a:xfrm>
            <a:off x="852523" y="1007644"/>
            <a:ext cx="7438953" cy="3605607"/>
          </a:xfrm>
        </p:spPr>
        <p:txBody>
          <a:bodyPr/>
          <a:lstStyle/>
          <a:p>
            <a:pPr>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Collision detection plays a vital role in providing smooth coordination, effective resource allocation, and maintaining the overall stability and safety of IoT systems.</a:t>
            </a:r>
          </a:p>
          <a:p>
            <a:pPr>
              <a:buFont typeface="Courier New" panose="02070309020205020404" pitchFamily="49" charset="0"/>
              <a:buChar char="o"/>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The safety of the devices, resource optimization, and system dependability are all ensured by collision detection, which is a crucial component of IoT installations. We can fully utilize the IoT and enable innovative applications across several sectors by integrating effective collision detection systems.</a:t>
            </a:r>
          </a:p>
          <a:p>
            <a:pPr>
              <a:buFont typeface="Courier New" panose="02070309020205020404" pitchFamily="49" charset="0"/>
              <a:buChar char="o"/>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dirty="0">
                <a:latin typeface="Open Sans" panose="020B0606030504020204" pitchFamily="34" charset="0"/>
                <a:ea typeface="Open Sans" panose="020B0606030504020204" pitchFamily="34" charset="0"/>
                <a:cs typeface="Open Sans" panose="020B0606030504020204" pitchFamily="34" charset="0"/>
              </a:rPr>
              <a:t>The current era of mobile phones has just begun with the introduction of this concept proposal. Security applications based on GPS were presented with the debut of GPS sensors in cellphones. </a:t>
            </a:r>
          </a:p>
          <a:p>
            <a:pPr>
              <a:buFont typeface="Courier New" panose="02070309020205020404" pitchFamily="49" charset="0"/>
              <a:buChar char="o"/>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rPr>
              <a:t>Collision detection is essential for IoT, ensuring safety, resource optimization, and system reliability. Its implementation empowers transformative applications across industries.</a:t>
            </a: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19"/>
        <p:cNvGrpSpPr/>
        <p:nvPr/>
      </p:nvGrpSpPr>
      <p:grpSpPr>
        <a:xfrm>
          <a:off x="0" y="0"/>
          <a:ext cx="0" cy="0"/>
          <a:chOff x="0" y="0"/>
          <a:chExt cx="0" cy="0"/>
        </a:xfrm>
      </p:grpSpPr>
      <p:sp>
        <p:nvSpPr>
          <p:cNvPr id="6" name="Text Placeholder 5">
            <a:extLst>
              <a:ext uri="{FF2B5EF4-FFF2-40B4-BE49-F238E27FC236}">
                <a16:creationId xmlns:a16="http://schemas.microsoft.com/office/drawing/2014/main" id="{64AFA84F-A2E5-B0FE-73E3-377BCBBA5818}"/>
              </a:ext>
            </a:extLst>
          </p:cNvPr>
          <p:cNvSpPr>
            <a:spLocks noGrp="1"/>
          </p:cNvSpPr>
          <p:nvPr>
            <p:ph type="body" idx="1"/>
          </p:nvPr>
        </p:nvSpPr>
        <p:spPr>
          <a:xfrm>
            <a:off x="720000" y="1152474"/>
            <a:ext cx="7704000" cy="3568381"/>
          </a:xfrm>
        </p:spPr>
        <p:txBody>
          <a:bodyPr/>
          <a:lstStyle/>
          <a:p>
            <a:pPr marL="139700" indent="0">
              <a:buNone/>
            </a:pPr>
            <a:r>
              <a:rPr lang="en-US" dirty="0">
                <a:latin typeface="Open Sans" panose="020B0606030504020204" pitchFamily="34" charset="0"/>
                <a:ea typeface="Open Sans" panose="020B0606030504020204" pitchFamily="34" charset="0"/>
                <a:cs typeface="Open Sans" panose="020B0606030504020204" pitchFamily="34" charset="0"/>
              </a:rPr>
              <a:t>There are various existing systems and technologies used for collision detection across different domains. Here are a few examples:</a:t>
            </a:r>
          </a:p>
          <a:p>
            <a:pPr>
              <a:buFont typeface="Courier New" panose="02070309020205020404" pitchFamily="49" charset="0"/>
              <a:buChar char="o"/>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Radar systems: Radar-based collision detection systems are commonly used in the automotive industry. They use radio waves to detect the presence and movement of objects near the vehicle, providing early warning and helping to avoid collisions.</a:t>
            </a: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Lidar systems: Lidar (light detection and ranging) systems use laser beams to measure distances and create detailed 3D maps of the surrounding environment. These systems are used in autonomous vehicles and robotics to detect collisions and avoid obstacles.</a:t>
            </a: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Motion capture systems: Motion capture systems that often use cameras or depth control</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139700" indent="0">
              <a:buNone/>
            </a:pPr>
            <a:endParaRPr lang="en-IN" dirty="0"/>
          </a:p>
        </p:txBody>
      </p:sp>
      <p:sp>
        <p:nvSpPr>
          <p:cNvPr id="5320" name="Google Shape;5320;p7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Existing system </a:t>
            </a:r>
            <a:endParaRPr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2"/>
        <p:cNvGrpSpPr/>
        <p:nvPr/>
      </p:nvGrpSpPr>
      <p:grpSpPr>
        <a:xfrm>
          <a:off x="0" y="0"/>
          <a:ext cx="0" cy="0"/>
          <a:chOff x="0" y="0"/>
          <a:chExt cx="0" cy="0"/>
        </a:xfrm>
      </p:grpSpPr>
      <p:grpSp>
        <p:nvGrpSpPr>
          <p:cNvPr id="5532" name="Google Shape;5532;p77"/>
          <p:cNvGrpSpPr/>
          <p:nvPr/>
        </p:nvGrpSpPr>
        <p:grpSpPr>
          <a:xfrm>
            <a:off x="-516392" y="3225722"/>
            <a:ext cx="1694780" cy="1702546"/>
            <a:chOff x="2324025" y="922550"/>
            <a:chExt cx="2073125" cy="2082625"/>
          </a:xfrm>
        </p:grpSpPr>
        <p:sp>
          <p:nvSpPr>
            <p:cNvPr id="5533" name="Google Shape;5533;p77"/>
            <p:cNvSpPr/>
            <p:nvPr/>
          </p:nvSpPr>
          <p:spPr>
            <a:xfrm>
              <a:off x="2960850" y="2738900"/>
              <a:ext cx="953525" cy="266275"/>
            </a:xfrm>
            <a:custGeom>
              <a:avLst/>
              <a:gdLst/>
              <a:ahLst/>
              <a:cxnLst/>
              <a:rect l="l" t="t" r="r" b="b"/>
              <a:pathLst>
                <a:path w="38141" h="10651" extrusionOk="0">
                  <a:moveTo>
                    <a:pt x="19057" y="1"/>
                  </a:moveTo>
                  <a:cubicBezTo>
                    <a:pt x="8521" y="1"/>
                    <a:pt x="1" y="2386"/>
                    <a:pt x="1" y="5311"/>
                  </a:cubicBezTo>
                  <a:cubicBezTo>
                    <a:pt x="1" y="8265"/>
                    <a:pt x="8521" y="10650"/>
                    <a:pt x="19057" y="10650"/>
                  </a:cubicBezTo>
                  <a:cubicBezTo>
                    <a:pt x="29593" y="10650"/>
                    <a:pt x="38141" y="8265"/>
                    <a:pt x="38141" y="5311"/>
                  </a:cubicBezTo>
                  <a:cubicBezTo>
                    <a:pt x="38141" y="2386"/>
                    <a:pt x="29593" y="1"/>
                    <a:pt x="19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77"/>
            <p:cNvSpPr/>
            <p:nvPr/>
          </p:nvSpPr>
          <p:spPr>
            <a:xfrm>
              <a:off x="2972925" y="2191525"/>
              <a:ext cx="913775" cy="717000"/>
            </a:xfrm>
            <a:custGeom>
              <a:avLst/>
              <a:gdLst/>
              <a:ahLst/>
              <a:cxnLst/>
              <a:rect l="l" t="t" r="r" b="b"/>
              <a:pathLst>
                <a:path w="36551" h="28680" extrusionOk="0">
                  <a:moveTo>
                    <a:pt x="36550" y="0"/>
                  </a:moveTo>
                  <a:cubicBezTo>
                    <a:pt x="35301" y="1222"/>
                    <a:pt x="28116" y="2159"/>
                    <a:pt x="19255" y="2244"/>
                  </a:cubicBezTo>
                  <a:lnTo>
                    <a:pt x="18261" y="2244"/>
                  </a:lnTo>
                  <a:cubicBezTo>
                    <a:pt x="9032" y="2244"/>
                    <a:pt x="1392" y="1278"/>
                    <a:pt x="1" y="29"/>
                  </a:cubicBezTo>
                  <a:lnTo>
                    <a:pt x="1" y="29"/>
                  </a:lnTo>
                  <a:cubicBezTo>
                    <a:pt x="1" y="86"/>
                    <a:pt x="1" y="171"/>
                    <a:pt x="29" y="228"/>
                  </a:cubicBezTo>
                  <a:cubicBezTo>
                    <a:pt x="171" y="796"/>
                    <a:pt x="256" y="1335"/>
                    <a:pt x="398" y="1903"/>
                  </a:cubicBezTo>
                  <a:cubicBezTo>
                    <a:pt x="1250" y="5226"/>
                    <a:pt x="2074" y="8577"/>
                    <a:pt x="2926" y="11899"/>
                  </a:cubicBezTo>
                  <a:cubicBezTo>
                    <a:pt x="3863" y="15563"/>
                    <a:pt x="4828" y="19226"/>
                    <a:pt x="5794" y="22861"/>
                  </a:cubicBezTo>
                  <a:cubicBezTo>
                    <a:pt x="6021" y="23685"/>
                    <a:pt x="6163" y="24537"/>
                    <a:pt x="6476" y="25361"/>
                  </a:cubicBezTo>
                  <a:cubicBezTo>
                    <a:pt x="6561" y="25645"/>
                    <a:pt x="6760" y="25900"/>
                    <a:pt x="7015" y="26071"/>
                  </a:cubicBezTo>
                  <a:cubicBezTo>
                    <a:pt x="7583" y="26411"/>
                    <a:pt x="8180" y="26667"/>
                    <a:pt x="8833" y="26809"/>
                  </a:cubicBezTo>
                  <a:cubicBezTo>
                    <a:pt x="8956" y="26933"/>
                    <a:pt x="9145" y="27013"/>
                    <a:pt x="9341" y="27013"/>
                  </a:cubicBezTo>
                  <a:cubicBezTo>
                    <a:pt x="9370" y="27013"/>
                    <a:pt x="9400" y="27011"/>
                    <a:pt x="9429" y="27008"/>
                  </a:cubicBezTo>
                  <a:cubicBezTo>
                    <a:pt x="10309" y="27348"/>
                    <a:pt x="11247" y="27604"/>
                    <a:pt x="12212" y="27718"/>
                  </a:cubicBezTo>
                  <a:cubicBezTo>
                    <a:pt x="12328" y="27814"/>
                    <a:pt x="12470" y="27871"/>
                    <a:pt x="12611" y="27871"/>
                  </a:cubicBezTo>
                  <a:cubicBezTo>
                    <a:pt x="12678" y="27871"/>
                    <a:pt x="12745" y="27859"/>
                    <a:pt x="12809" y="27831"/>
                  </a:cubicBezTo>
                  <a:cubicBezTo>
                    <a:pt x="13803" y="28172"/>
                    <a:pt x="14825" y="28371"/>
                    <a:pt x="15876" y="28371"/>
                  </a:cubicBezTo>
                  <a:cubicBezTo>
                    <a:pt x="15972" y="28467"/>
                    <a:pt x="16108" y="28524"/>
                    <a:pt x="16247" y="28524"/>
                  </a:cubicBezTo>
                  <a:cubicBezTo>
                    <a:pt x="16313" y="28524"/>
                    <a:pt x="16380" y="28512"/>
                    <a:pt x="16444" y="28484"/>
                  </a:cubicBezTo>
                  <a:cubicBezTo>
                    <a:pt x="17019" y="28548"/>
                    <a:pt x="17594" y="28580"/>
                    <a:pt x="18169" y="28580"/>
                  </a:cubicBezTo>
                  <a:cubicBezTo>
                    <a:pt x="18361" y="28580"/>
                    <a:pt x="18552" y="28577"/>
                    <a:pt x="18744" y="28570"/>
                  </a:cubicBezTo>
                  <a:cubicBezTo>
                    <a:pt x="18834" y="28645"/>
                    <a:pt x="18948" y="28680"/>
                    <a:pt x="19064" y="28680"/>
                  </a:cubicBezTo>
                  <a:cubicBezTo>
                    <a:pt x="19168" y="28680"/>
                    <a:pt x="19275" y="28652"/>
                    <a:pt x="19369" y="28598"/>
                  </a:cubicBezTo>
                  <a:cubicBezTo>
                    <a:pt x="19568" y="28626"/>
                    <a:pt x="19738" y="28655"/>
                    <a:pt x="19937" y="28655"/>
                  </a:cubicBezTo>
                  <a:cubicBezTo>
                    <a:pt x="20083" y="28660"/>
                    <a:pt x="20228" y="28662"/>
                    <a:pt x="20373" y="28662"/>
                  </a:cubicBezTo>
                  <a:cubicBezTo>
                    <a:pt x="21072" y="28662"/>
                    <a:pt x="21758" y="28607"/>
                    <a:pt x="22464" y="28513"/>
                  </a:cubicBezTo>
                  <a:cubicBezTo>
                    <a:pt x="22529" y="28535"/>
                    <a:pt x="22599" y="28544"/>
                    <a:pt x="22669" y="28544"/>
                  </a:cubicBezTo>
                  <a:cubicBezTo>
                    <a:pt x="22782" y="28544"/>
                    <a:pt x="22898" y="28520"/>
                    <a:pt x="23004" y="28484"/>
                  </a:cubicBezTo>
                  <a:cubicBezTo>
                    <a:pt x="23515" y="28428"/>
                    <a:pt x="24026" y="28399"/>
                    <a:pt x="24509" y="28314"/>
                  </a:cubicBezTo>
                  <a:cubicBezTo>
                    <a:pt x="24935" y="28286"/>
                    <a:pt x="25333" y="28172"/>
                    <a:pt x="25730" y="28002"/>
                  </a:cubicBezTo>
                  <a:cubicBezTo>
                    <a:pt x="25773" y="28014"/>
                    <a:pt x="25815" y="28019"/>
                    <a:pt x="25857" y="28019"/>
                  </a:cubicBezTo>
                  <a:cubicBezTo>
                    <a:pt x="26011" y="28019"/>
                    <a:pt x="26158" y="27943"/>
                    <a:pt x="26270" y="27831"/>
                  </a:cubicBezTo>
                  <a:cubicBezTo>
                    <a:pt x="26980" y="27746"/>
                    <a:pt x="27633" y="27547"/>
                    <a:pt x="28229" y="27178"/>
                  </a:cubicBezTo>
                  <a:cubicBezTo>
                    <a:pt x="28258" y="27182"/>
                    <a:pt x="28287" y="27183"/>
                    <a:pt x="28316" y="27183"/>
                  </a:cubicBezTo>
                  <a:cubicBezTo>
                    <a:pt x="28513" y="27183"/>
                    <a:pt x="28702" y="27100"/>
                    <a:pt x="28826" y="26951"/>
                  </a:cubicBezTo>
                  <a:cubicBezTo>
                    <a:pt x="29621" y="26667"/>
                    <a:pt x="30388" y="26241"/>
                    <a:pt x="31012" y="25673"/>
                  </a:cubicBezTo>
                  <a:cubicBezTo>
                    <a:pt x="31325" y="25389"/>
                    <a:pt x="31552" y="24991"/>
                    <a:pt x="31609" y="24565"/>
                  </a:cubicBezTo>
                  <a:cubicBezTo>
                    <a:pt x="31978" y="22663"/>
                    <a:pt x="32375" y="20760"/>
                    <a:pt x="32773" y="18857"/>
                  </a:cubicBezTo>
                  <a:cubicBezTo>
                    <a:pt x="33227" y="16756"/>
                    <a:pt x="33653" y="14654"/>
                    <a:pt x="34108" y="12553"/>
                  </a:cubicBezTo>
                  <a:cubicBezTo>
                    <a:pt x="34704" y="9656"/>
                    <a:pt x="35329" y="6788"/>
                    <a:pt x="35925" y="3891"/>
                  </a:cubicBezTo>
                  <a:cubicBezTo>
                    <a:pt x="36124" y="2954"/>
                    <a:pt x="36323" y="1988"/>
                    <a:pt x="36493" y="1023"/>
                  </a:cubicBezTo>
                  <a:cubicBezTo>
                    <a:pt x="36522" y="682"/>
                    <a:pt x="36550" y="341"/>
                    <a:pt x="36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77"/>
            <p:cNvSpPr/>
            <p:nvPr/>
          </p:nvSpPr>
          <p:spPr>
            <a:xfrm>
              <a:off x="3052450" y="2508875"/>
              <a:ext cx="772475" cy="399850"/>
            </a:xfrm>
            <a:custGeom>
              <a:avLst/>
              <a:gdLst/>
              <a:ahLst/>
              <a:cxnLst/>
              <a:rect l="l" t="t" r="r" b="b"/>
              <a:pathLst>
                <a:path w="30899" h="15994" extrusionOk="0">
                  <a:moveTo>
                    <a:pt x="30898" y="1"/>
                  </a:moveTo>
                  <a:cubicBezTo>
                    <a:pt x="29961" y="995"/>
                    <a:pt x="24736" y="3721"/>
                    <a:pt x="15109" y="3721"/>
                  </a:cubicBezTo>
                  <a:cubicBezTo>
                    <a:pt x="6646" y="3721"/>
                    <a:pt x="796" y="881"/>
                    <a:pt x="0" y="171"/>
                  </a:cubicBezTo>
                  <a:lnTo>
                    <a:pt x="0" y="171"/>
                  </a:lnTo>
                  <a:cubicBezTo>
                    <a:pt x="852" y="3494"/>
                    <a:pt x="1733" y="6845"/>
                    <a:pt x="2613" y="10196"/>
                  </a:cubicBezTo>
                  <a:cubicBezTo>
                    <a:pt x="2840" y="11019"/>
                    <a:pt x="2982" y="11871"/>
                    <a:pt x="3295" y="12667"/>
                  </a:cubicBezTo>
                  <a:cubicBezTo>
                    <a:pt x="3380" y="12951"/>
                    <a:pt x="3579" y="13206"/>
                    <a:pt x="3834" y="13377"/>
                  </a:cubicBezTo>
                  <a:cubicBezTo>
                    <a:pt x="4402" y="13746"/>
                    <a:pt x="4999" y="14001"/>
                    <a:pt x="5652" y="14115"/>
                  </a:cubicBezTo>
                  <a:cubicBezTo>
                    <a:pt x="5771" y="14258"/>
                    <a:pt x="5949" y="14321"/>
                    <a:pt x="6138" y="14321"/>
                  </a:cubicBezTo>
                  <a:cubicBezTo>
                    <a:pt x="6174" y="14321"/>
                    <a:pt x="6211" y="14318"/>
                    <a:pt x="6248" y="14314"/>
                  </a:cubicBezTo>
                  <a:cubicBezTo>
                    <a:pt x="7128" y="14683"/>
                    <a:pt x="8066" y="14910"/>
                    <a:pt x="9031" y="15024"/>
                  </a:cubicBezTo>
                  <a:cubicBezTo>
                    <a:pt x="9150" y="15142"/>
                    <a:pt x="9296" y="15192"/>
                    <a:pt x="9442" y="15192"/>
                  </a:cubicBezTo>
                  <a:cubicBezTo>
                    <a:pt x="9505" y="15192"/>
                    <a:pt x="9567" y="15183"/>
                    <a:pt x="9628" y="15166"/>
                  </a:cubicBezTo>
                  <a:cubicBezTo>
                    <a:pt x="10622" y="15506"/>
                    <a:pt x="11644" y="15677"/>
                    <a:pt x="12695" y="15705"/>
                  </a:cubicBezTo>
                  <a:cubicBezTo>
                    <a:pt x="13110" y="15788"/>
                    <a:pt x="13100" y="15841"/>
                    <a:pt x="13154" y="15841"/>
                  </a:cubicBezTo>
                  <a:cubicBezTo>
                    <a:pt x="13174" y="15841"/>
                    <a:pt x="13202" y="15834"/>
                    <a:pt x="13263" y="15819"/>
                  </a:cubicBezTo>
                  <a:cubicBezTo>
                    <a:pt x="13838" y="15883"/>
                    <a:pt x="14413" y="15915"/>
                    <a:pt x="14988" y="15915"/>
                  </a:cubicBezTo>
                  <a:cubicBezTo>
                    <a:pt x="15180" y="15915"/>
                    <a:pt x="15371" y="15911"/>
                    <a:pt x="15563" y="15904"/>
                  </a:cubicBezTo>
                  <a:cubicBezTo>
                    <a:pt x="15654" y="15965"/>
                    <a:pt x="15770" y="15993"/>
                    <a:pt x="15888" y="15993"/>
                  </a:cubicBezTo>
                  <a:cubicBezTo>
                    <a:pt x="15991" y="15993"/>
                    <a:pt x="16095" y="15972"/>
                    <a:pt x="16188" y="15932"/>
                  </a:cubicBezTo>
                  <a:cubicBezTo>
                    <a:pt x="16387" y="15932"/>
                    <a:pt x="16557" y="15989"/>
                    <a:pt x="16756" y="15989"/>
                  </a:cubicBezTo>
                  <a:cubicBezTo>
                    <a:pt x="17608" y="15989"/>
                    <a:pt x="18431" y="15932"/>
                    <a:pt x="19283" y="15819"/>
                  </a:cubicBezTo>
                  <a:cubicBezTo>
                    <a:pt x="19360" y="15844"/>
                    <a:pt x="19442" y="15858"/>
                    <a:pt x="19525" y="15858"/>
                  </a:cubicBezTo>
                  <a:cubicBezTo>
                    <a:pt x="19627" y="15858"/>
                    <a:pt x="19729" y="15837"/>
                    <a:pt x="19823" y="15790"/>
                  </a:cubicBezTo>
                  <a:cubicBezTo>
                    <a:pt x="20334" y="15734"/>
                    <a:pt x="20845" y="15705"/>
                    <a:pt x="21328" y="15648"/>
                  </a:cubicBezTo>
                  <a:cubicBezTo>
                    <a:pt x="21754" y="15592"/>
                    <a:pt x="22152" y="15478"/>
                    <a:pt x="22549" y="15336"/>
                  </a:cubicBezTo>
                  <a:cubicBezTo>
                    <a:pt x="22947" y="15308"/>
                    <a:pt x="22947" y="15308"/>
                    <a:pt x="23089" y="15166"/>
                  </a:cubicBezTo>
                  <a:cubicBezTo>
                    <a:pt x="23770" y="15052"/>
                    <a:pt x="24452" y="14825"/>
                    <a:pt x="25048" y="14512"/>
                  </a:cubicBezTo>
                  <a:cubicBezTo>
                    <a:pt x="25077" y="14516"/>
                    <a:pt x="25106" y="14518"/>
                    <a:pt x="25135" y="14518"/>
                  </a:cubicBezTo>
                  <a:cubicBezTo>
                    <a:pt x="25332" y="14518"/>
                    <a:pt x="25521" y="14434"/>
                    <a:pt x="25645" y="14285"/>
                  </a:cubicBezTo>
                  <a:cubicBezTo>
                    <a:pt x="26440" y="14001"/>
                    <a:pt x="27207" y="13547"/>
                    <a:pt x="27831" y="12979"/>
                  </a:cubicBezTo>
                  <a:cubicBezTo>
                    <a:pt x="28144" y="12695"/>
                    <a:pt x="28371" y="12326"/>
                    <a:pt x="28428" y="11900"/>
                  </a:cubicBezTo>
                  <a:cubicBezTo>
                    <a:pt x="28797" y="9969"/>
                    <a:pt x="29194" y="8066"/>
                    <a:pt x="29592" y="6163"/>
                  </a:cubicBezTo>
                  <a:cubicBezTo>
                    <a:pt x="30018" y="4118"/>
                    <a:pt x="30472" y="2045"/>
                    <a:pt x="30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77"/>
            <p:cNvSpPr/>
            <p:nvPr/>
          </p:nvSpPr>
          <p:spPr>
            <a:xfrm>
              <a:off x="2967250" y="2116975"/>
              <a:ext cx="925125" cy="130650"/>
            </a:xfrm>
            <a:custGeom>
              <a:avLst/>
              <a:gdLst/>
              <a:ahLst/>
              <a:cxnLst/>
              <a:rect l="l" t="t" r="r" b="b"/>
              <a:pathLst>
                <a:path w="37005" h="5226" extrusionOk="0">
                  <a:moveTo>
                    <a:pt x="18488" y="0"/>
                  </a:moveTo>
                  <a:cubicBezTo>
                    <a:pt x="8265" y="0"/>
                    <a:pt x="0" y="1165"/>
                    <a:pt x="0" y="2613"/>
                  </a:cubicBezTo>
                  <a:cubicBezTo>
                    <a:pt x="0" y="4062"/>
                    <a:pt x="8265" y="5226"/>
                    <a:pt x="18488" y="5226"/>
                  </a:cubicBezTo>
                  <a:cubicBezTo>
                    <a:pt x="28712" y="5226"/>
                    <a:pt x="37004" y="4062"/>
                    <a:pt x="37004" y="2613"/>
                  </a:cubicBezTo>
                  <a:cubicBezTo>
                    <a:pt x="37004" y="1165"/>
                    <a:pt x="28712" y="0"/>
                    <a:pt x="18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77"/>
            <p:cNvSpPr/>
            <p:nvPr/>
          </p:nvSpPr>
          <p:spPr>
            <a:xfrm>
              <a:off x="3359875" y="2795000"/>
              <a:ext cx="6400" cy="106525"/>
            </a:xfrm>
            <a:custGeom>
              <a:avLst/>
              <a:gdLst/>
              <a:ahLst/>
              <a:cxnLst/>
              <a:rect l="l" t="t" r="r" b="b"/>
              <a:pathLst>
                <a:path w="256" h="4261" extrusionOk="0">
                  <a:moveTo>
                    <a:pt x="0" y="0"/>
                  </a:moveTo>
                  <a:cubicBezTo>
                    <a:pt x="85" y="1420"/>
                    <a:pt x="170" y="2840"/>
                    <a:pt x="256" y="4260"/>
                  </a:cubicBezTo>
                  <a:lnTo>
                    <a:pt x="256" y="4260"/>
                  </a:lnTo>
                  <a:cubicBezTo>
                    <a:pt x="170" y="2840"/>
                    <a:pt x="85" y="1420"/>
                    <a:pt x="0"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77"/>
            <p:cNvSpPr/>
            <p:nvPr/>
          </p:nvSpPr>
          <p:spPr>
            <a:xfrm>
              <a:off x="3115625" y="2748150"/>
              <a:ext cx="659600" cy="113625"/>
            </a:xfrm>
            <a:custGeom>
              <a:avLst/>
              <a:gdLst/>
              <a:ahLst/>
              <a:cxnLst/>
              <a:rect l="l" t="t" r="r" b="b"/>
              <a:pathLst>
                <a:path w="26384" h="4545" extrusionOk="0">
                  <a:moveTo>
                    <a:pt x="26383" y="0"/>
                  </a:moveTo>
                  <a:lnTo>
                    <a:pt x="26383" y="0"/>
                  </a:lnTo>
                  <a:cubicBezTo>
                    <a:pt x="23913" y="1136"/>
                    <a:pt x="19312" y="2471"/>
                    <a:pt x="12582" y="2471"/>
                  </a:cubicBezTo>
                  <a:cubicBezTo>
                    <a:pt x="11673" y="2471"/>
                    <a:pt x="10821" y="2442"/>
                    <a:pt x="9969" y="2386"/>
                  </a:cubicBezTo>
                  <a:cubicBezTo>
                    <a:pt x="6561" y="2158"/>
                    <a:pt x="3182" y="1420"/>
                    <a:pt x="1" y="199"/>
                  </a:cubicBezTo>
                  <a:lnTo>
                    <a:pt x="1" y="199"/>
                  </a:lnTo>
                  <a:lnTo>
                    <a:pt x="86" y="596"/>
                  </a:lnTo>
                  <a:cubicBezTo>
                    <a:pt x="285" y="1250"/>
                    <a:pt x="398" y="1874"/>
                    <a:pt x="569" y="2499"/>
                  </a:cubicBezTo>
                  <a:cubicBezTo>
                    <a:pt x="4354" y="3863"/>
                    <a:pt x="8330" y="4545"/>
                    <a:pt x="12336" y="4545"/>
                  </a:cubicBezTo>
                  <a:cubicBezTo>
                    <a:pt x="12418" y="4545"/>
                    <a:pt x="12500" y="4544"/>
                    <a:pt x="12582" y="4544"/>
                  </a:cubicBezTo>
                  <a:cubicBezTo>
                    <a:pt x="14087" y="4544"/>
                    <a:pt x="15507" y="4487"/>
                    <a:pt x="16813" y="4374"/>
                  </a:cubicBezTo>
                  <a:cubicBezTo>
                    <a:pt x="18006" y="4260"/>
                    <a:pt x="19142" y="4090"/>
                    <a:pt x="20164" y="3919"/>
                  </a:cubicBezTo>
                  <a:cubicBezTo>
                    <a:pt x="21101" y="3749"/>
                    <a:pt x="21982" y="3578"/>
                    <a:pt x="22777" y="3351"/>
                  </a:cubicBezTo>
                  <a:cubicBezTo>
                    <a:pt x="22890" y="2670"/>
                    <a:pt x="23004" y="1988"/>
                    <a:pt x="23146" y="1306"/>
                  </a:cubicBezTo>
                  <a:lnTo>
                    <a:pt x="23146" y="1306"/>
                  </a:lnTo>
                  <a:lnTo>
                    <a:pt x="22777" y="3351"/>
                  </a:lnTo>
                  <a:cubicBezTo>
                    <a:pt x="23856" y="3067"/>
                    <a:pt x="24907" y="2698"/>
                    <a:pt x="25901" y="2272"/>
                  </a:cubicBezTo>
                  <a:cubicBezTo>
                    <a:pt x="26071" y="1505"/>
                    <a:pt x="26213" y="767"/>
                    <a:pt x="2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77"/>
            <p:cNvSpPr/>
            <p:nvPr/>
          </p:nvSpPr>
          <p:spPr>
            <a:xfrm>
              <a:off x="3005600" y="2169500"/>
              <a:ext cx="847725" cy="78125"/>
            </a:xfrm>
            <a:custGeom>
              <a:avLst/>
              <a:gdLst/>
              <a:ahLst/>
              <a:cxnLst/>
              <a:rect l="l" t="t" r="r" b="b"/>
              <a:pathLst>
                <a:path w="33909" h="3125" extrusionOk="0">
                  <a:moveTo>
                    <a:pt x="16954" y="1"/>
                  </a:moveTo>
                  <a:cubicBezTo>
                    <a:pt x="9372" y="1"/>
                    <a:pt x="2868" y="626"/>
                    <a:pt x="0" y="1563"/>
                  </a:cubicBezTo>
                  <a:cubicBezTo>
                    <a:pt x="2868" y="2472"/>
                    <a:pt x="9372" y="3125"/>
                    <a:pt x="16954" y="3125"/>
                  </a:cubicBezTo>
                  <a:cubicBezTo>
                    <a:pt x="24537" y="3125"/>
                    <a:pt x="31040" y="2472"/>
                    <a:pt x="33908" y="1563"/>
                  </a:cubicBezTo>
                  <a:cubicBezTo>
                    <a:pt x="31040" y="626"/>
                    <a:pt x="24537" y="1"/>
                    <a:pt x="1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77"/>
            <p:cNvSpPr/>
            <p:nvPr/>
          </p:nvSpPr>
          <p:spPr>
            <a:xfrm>
              <a:off x="2914000" y="1192475"/>
              <a:ext cx="874000" cy="1053025"/>
            </a:xfrm>
            <a:custGeom>
              <a:avLst/>
              <a:gdLst/>
              <a:ahLst/>
              <a:cxnLst/>
              <a:rect l="l" t="t" r="r" b="b"/>
              <a:pathLst>
                <a:path w="34960" h="42121" extrusionOk="0">
                  <a:moveTo>
                    <a:pt x="12245" y="1"/>
                  </a:moveTo>
                  <a:cubicBezTo>
                    <a:pt x="12207" y="1"/>
                    <a:pt x="12172" y="17"/>
                    <a:pt x="12155" y="34"/>
                  </a:cubicBezTo>
                  <a:cubicBezTo>
                    <a:pt x="12099" y="90"/>
                    <a:pt x="12042" y="147"/>
                    <a:pt x="12042" y="204"/>
                  </a:cubicBezTo>
                  <a:cubicBezTo>
                    <a:pt x="12042" y="318"/>
                    <a:pt x="12070" y="403"/>
                    <a:pt x="12127" y="488"/>
                  </a:cubicBezTo>
                  <a:cubicBezTo>
                    <a:pt x="12240" y="687"/>
                    <a:pt x="12382" y="857"/>
                    <a:pt x="12524" y="1056"/>
                  </a:cubicBezTo>
                  <a:cubicBezTo>
                    <a:pt x="13320" y="2107"/>
                    <a:pt x="14030" y="3214"/>
                    <a:pt x="14626" y="4350"/>
                  </a:cubicBezTo>
                  <a:cubicBezTo>
                    <a:pt x="16472" y="7815"/>
                    <a:pt x="17892" y="11450"/>
                    <a:pt x="18886" y="15227"/>
                  </a:cubicBezTo>
                  <a:cubicBezTo>
                    <a:pt x="19539" y="17698"/>
                    <a:pt x="20079" y="20197"/>
                    <a:pt x="20448" y="22696"/>
                  </a:cubicBezTo>
                  <a:cubicBezTo>
                    <a:pt x="20675" y="24286"/>
                    <a:pt x="20817" y="25877"/>
                    <a:pt x="20874" y="27467"/>
                  </a:cubicBezTo>
                  <a:cubicBezTo>
                    <a:pt x="21044" y="30420"/>
                    <a:pt x="21129" y="33402"/>
                    <a:pt x="21101" y="36356"/>
                  </a:cubicBezTo>
                  <a:cubicBezTo>
                    <a:pt x="21101" y="36498"/>
                    <a:pt x="21073" y="36640"/>
                    <a:pt x="21073" y="36782"/>
                  </a:cubicBezTo>
                  <a:cubicBezTo>
                    <a:pt x="21044" y="36838"/>
                    <a:pt x="21016" y="36867"/>
                    <a:pt x="20987" y="36867"/>
                  </a:cubicBezTo>
                  <a:cubicBezTo>
                    <a:pt x="20931" y="36867"/>
                    <a:pt x="20874" y="36838"/>
                    <a:pt x="20874" y="36782"/>
                  </a:cubicBezTo>
                  <a:cubicBezTo>
                    <a:pt x="20817" y="36611"/>
                    <a:pt x="20760" y="36441"/>
                    <a:pt x="20732" y="36242"/>
                  </a:cubicBezTo>
                  <a:cubicBezTo>
                    <a:pt x="20391" y="34311"/>
                    <a:pt x="19937" y="32408"/>
                    <a:pt x="19425" y="30506"/>
                  </a:cubicBezTo>
                  <a:cubicBezTo>
                    <a:pt x="18545" y="27069"/>
                    <a:pt x="16955" y="23832"/>
                    <a:pt x="14796" y="20992"/>
                  </a:cubicBezTo>
                  <a:cubicBezTo>
                    <a:pt x="13291" y="19061"/>
                    <a:pt x="11389" y="17499"/>
                    <a:pt x="9173" y="16448"/>
                  </a:cubicBezTo>
                  <a:cubicBezTo>
                    <a:pt x="7276" y="15461"/>
                    <a:pt x="5176" y="14948"/>
                    <a:pt x="3054" y="14948"/>
                  </a:cubicBezTo>
                  <a:cubicBezTo>
                    <a:pt x="2794" y="14948"/>
                    <a:pt x="2533" y="14956"/>
                    <a:pt x="2272" y="14971"/>
                  </a:cubicBezTo>
                  <a:cubicBezTo>
                    <a:pt x="1676" y="15000"/>
                    <a:pt x="1108" y="15085"/>
                    <a:pt x="540" y="15227"/>
                  </a:cubicBezTo>
                  <a:cubicBezTo>
                    <a:pt x="370" y="15284"/>
                    <a:pt x="228" y="15341"/>
                    <a:pt x="86" y="15426"/>
                  </a:cubicBezTo>
                  <a:cubicBezTo>
                    <a:pt x="29" y="15454"/>
                    <a:pt x="1" y="15511"/>
                    <a:pt x="1" y="15596"/>
                  </a:cubicBezTo>
                  <a:cubicBezTo>
                    <a:pt x="1" y="15681"/>
                    <a:pt x="86" y="15767"/>
                    <a:pt x="171" y="15767"/>
                  </a:cubicBezTo>
                  <a:lnTo>
                    <a:pt x="398" y="15767"/>
                  </a:lnTo>
                  <a:cubicBezTo>
                    <a:pt x="995" y="15681"/>
                    <a:pt x="1591" y="15625"/>
                    <a:pt x="2216" y="15625"/>
                  </a:cubicBezTo>
                  <a:cubicBezTo>
                    <a:pt x="2478" y="15603"/>
                    <a:pt x="2743" y="15593"/>
                    <a:pt x="3008" y="15593"/>
                  </a:cubicBezTo>
                  <a:cubicBezTo>
                    <a:pt x="3804" y="15593"/>
                    <a:pt x="4608" y="15688"/>
                    <a:pt x="5396" y="15880"/>
                  </a:cubicBezTo>
                  <a:cubicBezTo>
                    <a:pt x="8804" y="16618"/>
                    <a:pt x="11871" y="18521"/>
                    <a:pt x="14030" y="21276"/>
                  </a:cubicBezTo>
                  <a:cubicBezTo>
                    <a:pt x="15762" y="23434"/>
                    <a:pt x="17125" y="25905"/>
                    <a:pt x="18005" y="28546"/>
                  </a:cubicBezTo>
                  <a:cubicBezTo>
                    <a:pt x="19141" y="31812"/>
                    <a:pt x="19795" y="35191"/>
                    <a:pt x="20391" y="38571"/>
                  </a:cubicBezTo>
                  <a:cubicBezTo>
                    <a:pt x="20561" y="39451"/>
                    <a:pt x="20675" y="40332"/>
                    <a:pt x="20817" y="41212"/>
                  </a:cubicBezTo>
                  <a:cubicBezTo>
                    <a:pt x="20845" y="41439"/>
                    <a:pt x="20902" y="41695"/>
                    <a:pt x="20987" y="41950"/>
                  </a:cubicBezTo>
                  <a:cubicBezTo>
                    <a:pt x="21044" y="42064"/>
                    <a:pt x="21158" y="42121"/>
                    <a:pt x="21271" y="42121"/>
                  </a:cubicBezTo>
                  <a:cubicBezTo>
                    <a:pt x="21385" y="42121"/>
                    <a:pt x="21499" y="42035"/>
                    <a:pt x="21555" y="41950"/>
                  </a:cubicBezTo>
                  <a:cubicBezTo>
                    <a:pt x="21641" y="41780"/>
                    <a:pt x="21669" y="41581"/>
                    <a:pt x="21669" y="41382"/>
                  </a:cubicBezTo>
                  <a:cubicBezTo>
                    <a:pt x="21754" y="40076"/>
                    <a:pt x="21925" y="38770"/>
                    <a:pt x="22180" y="37492"/>
                  </a:cubicBezTo>
                  <a:cubicBezTo>
                    <a:pt x="22407" y="36185"/>
                    <a:pt x="22691" y="34879"/>
                    <a:pt x="22947" y="33573"/>
                  </a:cubicBezTo>
                  <a:cubicBezTo>
                    <a:pt x="23430" y="31074"/>
                    <a:pt x="23884" y="28546"/>
                    <a:pt x="24367" y="26047"/>
                  </a:cubicBezTo>
                  <a:cubicBezTo>
                    <a:pt x="24793" y="23775"/>
                    <a:pt x="25361" y="21531"/>
                    <a:pt x="26042" y="19345"/>
                  </a:cubicBezTo>
                  <a:cubicBezTo>
                    <a:pt x="26696" y="17300"/>
                    <a:pt x="27604" y="15369"/>
                    <a:pt x="28769" y="13580"/>
                  </a:cubicBezTo>
                  <a:cubicBezTo>
                    <a:pt x="29166" y="12983"/>
                    <a:pt x="29621" y="12415"/>
                    <a:pt x="30103" y="11876"/>
                  </a:cubicBezTo>
                  <a:cubicBezTo>
                    <a:pt x="30700" y="11223"/>
                    <a:pt x="31410" y="10655"/>
                    <a:pt x="32205" y="10257"/>
                  </a:cubicBezTo>
                  <a:cubicBezTo>
                    <a:pt x="32605" y="10031"/>
                    <a:pt x="33048" y="9911"/>
                    <a:pt x="33487" y="9911"/>
                  </a:cubicBezTo>
                  <a:cubicBezTo>
                    <a:pt x="33765" y="9911"/>
                    <a:pt x="34042" y="9959"/>
                    <a:pt x="34306" y="10058"/>
                  </a:cubicBezTo>
                  <a:cubicBezTo>
                    <a:pt x="34448" y="10087"/>
                    <a:pt x="34590" y="10144"/>
                    <a:pt x="34732" y="10144"/>
                  </a:cubicBezTo>
                  <a:cubicBezTo>
                    <a:pt x="34789" y="10144"/>
                    <a:pt x="34846" y="10115"/>
                    <a:pt x="34903" y="10058"/>
                  </a:cubicBezTo>
                  <a:cubicBezTo>
                    <a:pt x="34960" y="9973"/>
                    <a:pt x="34931" y="9860"/>
                    <a:pt x="34846" y="9803"/>
                  </a:cubicBezTo>
                  <a:cubicBezTo>
                    <a:pt x="34505" y="9519"/>
                    <a:pt x="34079" y="9348"/>
                    <a:pt x="33653" y="9320"/>
                  </a:cubicBezTo>
                  <a:cubicBezTo>
                    <a:pt x="33564" y="9313"/>
                    <a:pt x="33474" y="9309"/>
                    <a:pt x="33385" y="9309"/>
                  </a:cubicBezTo>
                  <a:cubicBezTo>
                    <a:pt x="32766" y="9309"/>
                    <a:pt x="32158" y="9480"/>
                    <a:pt x="31637" y="9803"/>
                  </a:cubicBezTo>
                  <a:cubicBezTo>
                    <a:pt x="30529" y="10399"/>
                    <a:pt x="29592" y="11223"/>
                    <a:pt x="28854" y="12245"/>
                  </a:cubicBezTo>
                  <a:cubicBezTo>
                    <a:pt x="27690" y="13722"/>
                    <a:pt x="26752" y="15397"/>
                    <a:pt x="26042" y="17158"/>
                  </a:cubicBezTo>
                  <a:cubicBezTo>
                    <a:pt x="25276" y="19089"/>
                    <a:pt x="24679" y="21077"/>
                    <a:pt x="24225" y="23093"/>
                  </a:cubicBezTo>
                  <a:cubicBezTo>
                    <a:pt x="23600" y="25735"/>
                    <a:pt x="23174" y="28376"/>
                    <a:pt x="22663" y="31017"/>
                  </a:cubicBezTo>
                  <a:cubicBezTo>
                    <a:pt x="22464" y="32039"/>
                    <a:pt x="22294" y="33090"/>
                    <a:pt x="22095" y="34112"/>
                  </a:cubicBezTo>
                  <a:cubicBezTo>
                    <a:pt x="22067" y="34254"/>
                    <a:pt x="22038" y="34396"/>
                    <a:pt x="21839" y="34453"/>
                  </a:cubicBezTo>
                  <a:cubicBezTo>
                    <a:pt x="21839" y="34339"/>
                    <a:pt x="21839" y="34226"/>
                    <a:pt x="21811" y="34112"/>
                  </a:cubicBezTo>
                  <a:cubicBezTo>
                    <a:pt x="21783" y="31528"/>
                    <a:pt x="21697" y="28972"/>
                    <a:pt x="21555" y="26388"/>
                  </a:cubicBezTo>
                  <a:cubicBezTo>
                    <a:pt x="21470" y="24883"/>
                    <a:pt x="21328" y="23349"/>
                    <a:pt x="21073" y="21844"/>
                  </a:cubicBezTo>
                  <a:cubicBezTo>
                    <a:pt x="20618" y="19004"/>
                    <a:pt x="19993" y="16221"/>
                    <a:pt x="19170" y="13466"/>
                  </a:cubicBezTo>
                  <a:cubicBezTo>
                    <a:pt x="18119" y="9916"/>
                    <a:pt x="16671" y="6508"/>
                    <a:pt x="14825" y="3299"/>
                  </a:cubicBezTo>
                  <a:cubicBezTo>
                    <a:pt x="14200" y="2192"/>
                    <a:pt x="13433" y="1141"/>
                    <a:pt x="12524" y="204"/>
                  </a:cubicBezTo>
                  <a:cubicBezTo>
                    <a:pt x="12468" y="147"/>
                    <a:pt x="12411" y="90"/>
                    <a:pt x="12326" y="34"/>
                  </a:cubicBezTo>
                  <a:cubicBezTo>
                    <a:pt x="12302" y="10"/>
                    <a:pt x="12273" y="1"/>
                    <a:pt x="12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77"/>
            <p:cNvSpPr/>
            <p:nvPr/>
          </p:nvSpPr>
          <p:spPr>
            <a:xfrm>
              <a:off x="2324025" y="1335600"/>
              <a:ext cx="926525" cy="1083000"/>
            </a:xfrm>
            <a:custGeom>
              <a:avLst/>
              <a:gdLst/>
              <a:ahLst/>
              <a:cxnLst/>
              <a:rect l="l" t="t" r="r" b="b"/>
              <a:pathLst>
                <a:path w="37061" h="43320" extrusionOk="0">
                  <a:moveTo>
                    <a:pt x="12337" y="10412"/>
                  </a:moveTo>
                  <a:cubicBezTo>
                    <a:pt x="12796" y="10412"/>
                    <a:pt x="13258" y="10459"/>
                    <a:pt x="13717" y="10553"/>
                  </a:cubicBezTo>
                  <a:cubicBezTo>
                    <a:pt x="14058" y="10638"/>
                    <a:pt x="14370" y="10780"/>
                    <a:pt x="14682" y="10950"/>
                  </a:cubicBezTo>
                  <a:cubicBezTo>
                    <a:pt x="14966" y="11121"/>
                    <a:pt x="15193" y="11376"/>
                    <a:pt x="15335" y="11660"/>
                  </a:cubicBezTo>
                  <a:cubicBezTo>
                    <a:pt x="15506" y="11973"/>
                    <a:pt x="15534" y="12313"/>
                    <a:pt x="15392" y="12626"/>
                  </a:cubicBezTo>
                  <a:cubicBezTo>
                    <a:pt x="15165" y="13194"/>
                    <a:pt x="14654" y="13620"/>
                    <a:pt x="14029" y="13648"/>
                  </a:cubicBezTo>
                  <a:cubicBezTo>
                    <a:pt x="13291" y="13733"/>
                    <a:pt x="12581" y="13790"/>
                    <a:pt x="11871" y="13790"/>
                  </a:cubicBezTo>
                  <a:cubicBezTo>
                    <a:pt x="11274" y="13819"/>
                    <a:pt x="10706" y="13904"/>
                    <a:pt x="10252" y="13932"/>
                  </a:cubicBezTo>
                  <a:cubicBezTo>
                    <a:pt x="10044" y="13932"/>
                    <a:pt x="9873" y="13945"/>
                    <a:pt x="9716" y="13945"/>
                  </a:cubicBezTo>
                  <a:cubicBezTo>
                    <a:pt x="9637" y="13945"/>
                    <a:pt x="9561" y="13942"/>
                    <a:pt x="9485" y="13932"/>
                  </a:cubicBezTo>
                  <a:cubicBezTo>
                    <a:pt x="8520" y="13819"/>
                    <a:pt x="8037" y="12711"/>
                    <a:pt x="8577" y="11916"/>
                  </a:cubicBezTo>
                  <a:cubicBezTo>
                    <a:pt x="8832" y="11518"/>
                    <a:pt x="9201" y="11206"/>
                    <a:pt x="9627" y="11007"/>
                  </a:cubicBezTo>
                  <a:cubicBezTo>
                    <a:pt x="10484" y="10607"/>
                    <a:pt x="11404" y="10412"/>
                    <a:pt x="12337" y="10412"/>
                  </a:cubicBezTo>
                  <a:close/>
                  <a:moveTo>
                    <a:pt x="23344" y="13468"/>
                  </a:moveTo>
                  <a:cubicBezTo>
                    <a:pt x="23677" y="13468"/>
                    <a:pt x="24010" y="13491"/>
                    <a:pt x="24338" y="13535"/>
                  </a:cubicBezTo>
                  <a:cubicBezTo>
                    <a:pt x="24963" y="13620"/>
                    <a:pt x="25559" y="13790"/>
                    <a:pt x="26127" y="14074"/>
                  </a:cubicBezTo>
                  <a:cubicBezTo>
                    <a:pt x="26411" y="14159"/>
                    <a:pt x="26638" y="14330"/>
                    <a:pt x="26809" y="14557"/>
                  </a:cubicBezTo>
                  <a:cubicBezTo>
                    <a:pt x="27036" y="14756"/>
                    <a:pt x="27121" y="15097"/>
                    <a:pt x="27036" y="15380"/>
                  </a:cubicBezTo>
                  <a:cubicBezTo>
                    <a:pt x="26922" y="15693"/>
                    <a:pt x="26667" y="15892"/>
                    <a:pt x="26326" y="15892"/>
                  </a:cubicBezTo>
                  <a:cubicBezTo>
                    <a:pt x="26241" y="15920"/>
                    <a:pt x="26155" y="15920"/>
                    <a:pt x="26070" y="15920"/>
                  </a:cubicBezTo>
                  <a:cubicBezTo>
                    <a:pt x="25587" y="15920"/>
                    <a:pt x="25105" y="15835"/>
                    <a:pt x="24622" y="15693"/>
                  </a:cubicBezTo>
                  <a:cubicBezTo>
                    <a:pt x="23656" y="15409"/>
                    <a:pt x="22662" y="15239"/>
                    <a:pt x="21668" y="15153"/>
                  </a:cubicBezTo>
                  <a:cubicBezTo>
                    <a:pt x="21470" y="15153"/>
                    <a:pt x="21242" y="15125"/>
                    <a:pt x="21044" y="15040"/>
                  </a:cubicBezTo>
                  <a:cubicBezTo>
                    <a:pt x="20646" y="14926"/>
                    <a:pt x="20532" y="14415"/>
                    <a:pt x="20845" y="14131"/>
                  </a:cubicBezTo>
                  <a:cubicBezTo>
                    <a:pt x="21100" y="13875"/>
                    <a:pt x="21413" y="13705"/>
                    <a:pt x="21754" y="13648"/>
                  </a:cubicBezTo>
                  <a:cubicBezTo>
                    <a:pt x="22277" y="13526"/>
                    <a:pt x="22812" y="13468"/>
                    <a:pt x="23344" y="13468"/>
                  </a:cubicBezTo>
                  <a:close/>
                  <a:moveTo>
                    <a:pt x="5751" y="17638"/>
                  </a:moveTo>
                  <a:cubicBezTo>
                    <a:pt x="5843" y="17638"/>
                    <a:pt x="5935" y="17652"/>
                    <a:pt x="6021" y="17681"/>
                  </a:cubicBezTo>
                  <a:cubicBezTo>
                    <a:pt x="6390" y="17794"/>
                    <a:pt x="6560" y="18164"/>
                    <a:pt x="6447" y="18504"/>
                  </a:cubicBezTo>
                  <a:cubicBezTo>
                    <a:pt x="6390" y="18646"/>
                    <a:pt x="6333" y="18760"/>
                    <a:pt x="6248" y="18874"/>
                  </a:cubicBezTo>
                  <a:cubicBezTo>
                    <a:pt x="5822" y="19413"/>
                    <a:pt x="5197" y="19782"/>
                    <a:pt x="4515" y="19924"/>
                  </a:cubicBezTo>
                  <a:cubicBezTo>
                    <a:pt x="4459" y="19953"/>
                    <a:pt x="4402" y="19953"/>
                    <a:pt x="4345" y="19953"/>
                  </a:cubicBezTo>
                  <a:cubicBezTo>
                    <a:pt x="4332" y="19954"/>
                    <a:pt x="4318" y="19954"/>
                    <a:pt x="4305" y="19954"/>
                  </a:cubicBezTo>
                  <a:cubicBezTo>
                    <a:pt x="3869" y="19954"/>
                    <a:pt x="3527" y="19514"/>
                    <a:pt x="3692" y="19101"/>
                  </a:cubicBezTo>
                  <a:cubicBezTo>
                    <a:pt x="3720" y="19016"/>
                    <a:pt x="3749" y="18930"/>
                    <a:pt x="3806" y="18845"/>
                  </a:cubicBezTo>
                  <a:cubicBezTo>
                    <a:pt x="4231" y="18277"/>
                    <a:pt x="4799" y="17880"/>
                    <a:pt x="5481" y="17681"/>
                  </a:cubicBezTo>
                  <a:cubicBezTo>
                    <a:pt x="5566" y="17652"/>
                    <a:pt x="5659" y="17638"/>
                    <a:pt x="5751" y="17638"/>
                  </a:cubicBezTo>
                  <a:close/>
                  <a:moveTo>
                    <a:pt x="17210" y="22480"/>
                  </a:moveTo>
                  <a:cubicBezTo>
                    <a:pt x="17522" y="22480"/>
                    <a:pt x="17863" y="22565"/>
                    <a:pt x="18147" y="22707"/>
                  </a:cubicBezTo>
                  <a:cubicBezTo>
                    <a:pt x="18289" y="22764"/>
                    <a:pt x="18403" y="22849"/>
                    <a:pt x="18516" y="22906"/>
                  </a:cubicBezTo>
                  <a:cubicBezTo>
                    <a:pt x="20277" y="24099"/>
                    <a:pt x="21754" y="25519"/>
                    <a:pt x="22634" y="27507"/>
                  </a:cubicBezTo>
                  <a:cubicBezTo>
                    <a:pt x="22890" y="28046"/>
                    <a:pt x="23060" y="28643"/>
                    <a:pt x="23174" y="29239"/>
                  </a:cubicBezTo>
                  <a:cubicBezTo>
                    <a:pt x="23259" y="29665"/>
                    <a:pt x="23202" y="30091"/>
                    <a:pt x="23032" y="30460"/>
                  </a:cubicBezTo>
                  <a:cubicBezTo>
                    <a:pt x="22930" y="30786"/>
                    <a:pt x="22623" y="30981"/>
                    <a:pt x="22311" y="30981"/>
                  </a:cubicBezTo>
                  <a:cubicBezTo>
                    <a:pt x="22189" y="30981"/>
                    <a:pt x="22065" y="30950"/>
                    <a:pt x="21952" y="30886"/>
                  </a:cubicBezTo>
                  <a:cubicBezTo>
                    <a:pt x="21725" y="30773"/>
                    <a:pt x="21555" y="30631"/>
                    <a:pt x="21413" y="30432"/>
                  </a:cubicBezTo>
                  <a:cubicBezTo>
                    <a:pt x="21129" y="30120"/>
                    <a:pt x="20902" y="29779"/>
                    <a:pt x="20703" y="29381"/>
                  </a:cubicBezTo>
                  <a:cubicBezTo>
                    <a:pt x="20106" y="28330"/>
                    <a:pt x="19340" y="27365"/>
                    <a:pt x="18488" y="26513"/>
                  </a:cubicBezTo>
                  <a:cubicBezTo>
                    <a:pt x="18033" y="26058"/>
                    <a:pt x="17551" y="25576"/>
                    <a:pt x="17096" y="25121"/>
                  </a:cubicBezTo>
                  <a:cubicBezTo>
                    <a:pt x="16812" y="24809"/>
                    <a:pt x="16528" y="24497"/>
                    <a:pt x="16301" y="24127"/>
                  </a:cubicBezTo>
                  <a:cubicBezTo>
                    <a:pt x="16187" y="23929"/>
                    <a:pt x="16102" y="23701"/>
                    <a:pt x="16102" y="23474"/>
                  </a:cubicBezTo>
                  <a:cubicBezTo>
                    <a:pt x="16074" y="22878"/>
                    <a:pt x="16528" y="22480"/>
                    <a:pt x="17210" y="22480"/>
                  </a:cubicBezTo>
                  <a:close/>
                  <a:moveTo>
                    <a:pt x="12747" y="34444"/>
                  </a:moveTo>
                  <a:cubicBezTo>
                    <a:pt x="12809" y="34444"/>
                    <a:pt x="12877" y="34460"/>
                    <a:pt x="12950" y="34493"/>
                  </a:cubicBezTo>
                  <a:cubicBezTo>
                    <a:pt x="13456" y="34718"/>
                    <a:pt x="13545" y="35165"/>
                    <a:pt x="13601" y="35725"/>
                  </a:cubicBezTo>
                  <a:lnTo>
                    <a:pt x="13601" y="35725"/>
                  </a:lnTo>
                  <a:cubicBezTo>
                    <a:pt x="13574" y="35890"/>
                    <a:pt x="13545" y="36030"/>
                    <a:pt x="13490" y="36197"/>
                  </a:cubicBezTo>
                  <a:cubicBezTo>
                    <a:pt x="13461" y="36367"/>
                    <a:pt x="13291" y="36509"/>
                    <a:pt x="13092" y="36538"/>
                  </a:cubicBezTo>
                  <a:cubicBezTo>
                    <a:pt x="13074" y="36541"/>
                    <a:pt x="13056" y="36542"/>
                    <a:pt x="13038" y="36542"/>
                  </a:cubicBezTo>
                  <a:cubicBezTo>
                    <a:pt x="12881" y="36542"/>
                    <a:pt x="12714" y="36438"/>
                    <a:pt x="12638" y="36310"/>
                  </a:cubicBezTo>
                  <a:cubicBezTo>
                    <a:pt x="12552" y="36197"/>
                    <a:pt x="12524" y="36083"/>
                    <a:pt x="12467" y="35998"/>
                  </a:cubicBezTo>
                  <a:cubicBezTo>
                    <a:pt x="12325" y="35600"/>
                    <a:pt x="12325" y="35146"/>
                    <a:pt x="12439" y="34749"/>
                  </a:cubicBezTo>
                  <a:cubicBezTo>
                    <a:pt x="12479" y="34546"/>
                    <a:pt x="12592" y="34444"/>
                    <a:pt x="12747" y="34444"/>
                  </a:cubicBezTo>
                  <a:close/>
                  <a:moveTo>
                    <a:pt x="20887" y="9566"/>
                  </a:moveTo>
                  <a:cubicBezTo>
                    <a:pt x="20923" y="9566"/>
                    <a:pt x="20958" y="9573"/>
                    <a:pt x="20987" y="9587"/>
                  </a:cubicBezTo>
                  <a:cubicBezTo>
                    <a:pt x="21044" y="9616"/>
                    <a:pt x="21072" y="9701"/>
                    <a:pt x="21072" y="9758"/>
                  </a:cubicBezTo>
                  <a:cubicBezTo>
                    <a:pt x="20987" y="9928"/>
                    <a:pt x="20902" y="10098"/>
                    <a:pt x="20788" y="10240"/>
                  </a:cubicBezTo>
                  <a:cubicBezTo>
                    <a:pt x="20248" y="11064"/>
                    <a:pt x="19709" y="11887"/>
                    <a:pt x="19169" y="12711"/>
                  </a:cubicBezTo>
                  <a:cubicBezTo>
                    <a:pt x="18516" y="13733"/>
                    <a:pt x="17863" y="14727"/>
                    <a:pt x="17210" y="15778"/>
                  </a:cubicBezTo>
                  <a:cubicBezTo>
                    <a:pt x="16897" y="16261"/>
                    <a:pt x="16642" y="16800"/>
                    <a:pt x="16358" y="17283"/>
                  </a:cubicBezTo>
                  <a:cubicBezTo>
                    <a:pt x="14966" y="19726"/>
                    <a:pt x="13774" y="22281"/>
                    <a:pt x="12780" y="24894"/>
                  </a:cubicBezTo>
                  <a:cubicBezTo>
                    <a:pt x="12240" y="26257"/>
                    <a:pt x="11842" y="27649"/>
                    <a:pt x="11445" y="29040"/>
                  </a:cubicBezTo>
                  <a:cubicBezTo>
                    <a:pt x="10990" y="30545"/>
                    <a:pt x="10621" y="32107"/>
                    <a:pt x="10280" y="33641"/>
                  </a:cubicBezTo>
                  <a:cubicBezTo>
                    <a:pt x="9940" y="35004"/>
                    <a:pt x="9656" y="36367"/>
                    <a:pt x="9457" y="37759"/>
                  </a:cubicBezTo>
                  <a:cubicBezTo>
                    <a:pt x="9286" y="38810"/>
                    <a:pt x="9145" y="39889"/>
                    <a:pt x="9031" y="40939"/>
                  </a:cubicBezTo>
                  <a:cubicBezTo>
                    <a:pt x="9031" y="41138"/>
                    <a:pt x="8974" y="41309"/>
                    <a:pt x="8861" y="41479"/>
                  </a:cubicBezTo>
                  <a:cubicBezTo>
                    <a:pt x="8832" y="41536"/>
                    <a:pt x="8775" y="41564"/>
                    <a:pt x="8690" y="41564"/>
                  </a:cubicBezTo>
                  <a:cubicBezTo>
                    <a:pt x="8605" y="41564"/>
                    <a:pt x="8520" y="41479"/>
                    <a:pt x="8520" y="41394"/>
                  </a:cubicBezTo>
                  <a:cubicBezTo>
                    <a:pt x="8491" y="41280"/>
                    <a:pt x="8491" y="41110"/>
                    <a:pt x="8491" y="40911"/>
                  </a:cubicBezTo>
                  <a:lnTo>
                    <a:pt x="8520" y="40911"/>
                  </a:lnTo>
                  <a:cubicBezTo>
                    <a:pt x="8605" y="40457"/>
                    <a:pt x="8605" y="39889"/>
                    <a:pt x="8662" y="39378"/>
                  </a:cubicBezTo>
                  <a:cubicBezTo>
                    <a:pt x="8861" y="38100"/>
                    <a:pt x="9059" y="36793"/>
                    <a:pt x="9315" y="35515"/>
                  </a:cubicBezTo>
                  <a:cubicBezTo>
                    <a:pt x="9741" y="33499"/>
                    <a:pt x="10195" y="31511"/>
                    <a:pt x="10735" y="29523"/>
                  </a:cubicBezTo>
                  <a:cubicBezTo>
                    <a:pt x="11132" y="28046"/>
                    <a:pt x="11615" y="26570"/>
                    <a:pt x="12126" y="25121"/>
                  </a:cubicBezTo>
                  <a:cubicBezTo>
                    <a:pt x="12524" y="23985"/>
                    <a:pt x="12978" y="22849"/>
                    <a:pt x="13490" y="21742"/>
                  </a:cubicBezTo>
                  <a:cubicBezTo>
                    <a:pt x="14086" y="20492"/>
                    <a:pt x="14682" y="19271"/>
                    <a:pt x="15335" y="18050"/>
                  </a:cubicBezTo>
                  <a:cubicBezTo>
                    <a:pt x="16045" y="16658"/>
                    <a:pt x="16841" y="15295"/>
                    <a:pt x="17721" y="13989"/>
                  </a:cubicBezTo>
                  <a:cubicBezTo>
                    <a:pt x="18658" y="12654"/>
                    <a:pt x="19510" y="11206"/>
                    <a:pt x="20532" y="9900"/>
                  </a:cubicBezTo>
                  <a:cubicBezTo>
                    <a:pt x="20618" y="9786"/>
                    <a:pt x="20646" y="9644"/>
                    <a:pt x="20788" y="9587"/>
                  </a:cubicBezTo>
                  <a:cubicBezTo>
                    <a:pt x="20816" y="9573"/>
                    <a:pt x="20852" y="9566"/>
                    <a:pt x="20887" y="9566"/>
                  </a:cubicBezTo>
                  <a:close/>
                  <a:moveTo>
                    <a:pt x="11592" y="0"/>
                  </a:moveTo>
                  <a:cubicBezTo>
                    <a:pt x="10313" y="0"/>
                    <a:pt x="9063" y="388"/>
                    <a:pt x="8009" y="1124"/>
                  </a:cubicBezTo>
                  <a:cubicBezTo>
                    <a:pt x="6418" y="2118"/>
                    <a:pt x="5027" y="3396"/>
                    <a:pt x="3862" y="4873"/>
                  </a:cubicBezTo>
                  <a:cubicBezTo>
                    <a:pt x="3806" y="4930"/>
                    <a:pt x="3664" y="5015"/>
                    <a:pt x="3749" y="5157"/>
                  </a:cubicBezTo>
                  <a:cubicBezTo>
                    <a:pt x="4856" y="4731"/>
                    <a:pt x="6021" y="4390"/>
                    <a:pt x="7185" y="4163"/>
                  </a:cubicBezTo>
                  <a:cubicBezTo>
                    <a:pt x="7989" y="3982"/>
                    <a:pt x="8808" y="3886"/>
                    <a:pt x="9641" y="3886"/>
                  </a:cubicBezTo>
                  <a:cubicBezTo>
                    <a:pt x="9984" y="3886"/>
                    <a:pt x="10330" y="3903"/>
                    <a:pt x="10678" y="3936"/>
                  </a:cubicBezTo>
                  <a:cubicBezTo>
                    <a:pt x="11757" y="3993"/>
                    <a:pt x="12780" y="4504"/>
                    <a:pt x="13518" y="5299"/>
                  </a:cubicBezTo>
                  <a:cubicBezTo>
                    <a:pt x="13859" y="5668"/>
                    <a:pt x="14114" y="6151"/>
                    <a:pt x="14228" y="6662"/>
                  </a:cubicBezTo>
                  <a:cubicBezTo>
                    <a:pt x="14370" y="7344"/>
                    <a:pt x="14228" y="7855"/>
                    <a:pt x="13291" y="8224"/>
                  </a:cubicBezTo>
                  <a:cubicBezTo>
                    <a:pt x="13165" y="8278"/>
                    <a:pt x="13016" y="8298"/>
                    <a:pt x="12866" y="8298"/>
                  </a:cubicBezTo>
                  <a:cubicBezTo>
                    <a:pt x="12779" y="8298"/>
                    <a:pt x="12692" y="8291"/>
                    <a:pt x="12609" y="8281"/>
                  </a:cubicBezTo>
                  <a:cubicBezTo>
                    <a:pt x="12183" y="8252"/>
                    <a:pt x="11786" y="8196"/>
                    <a:pt x="11360" y="8139"/>
                  </a:cubicBezTo>
                  <a:cubicBezTo>
                    <a:pt x="10337" y="7914"/>
                    <a:pt x="9300" y="7807"/>
                    <a:pt x="8259" y="7807"/>
                  </a:cubicBezTo>
                  <a:cubicBezTo>
                    <a:pt x="7854" y="7807"/>
                    <a:pt x="7449" y="7823"/>
                    <a:pt x="7043" y="7855"/>
                  </a:cubicBezTo>
                  <a:cubicBezTo>
                    <a:pt x="4572" y="7968"/>
                    <a:pt x="2300" y="9133"/>
                    <a:pt x="795" y="11064"/>
                  </a:cubicBezTo>
                  <a:cubicBezTo>
                    <a:pt x="625" y="11291"/>
                    <a:pt x="511" y="11547"/>
                    <a:pt x="454" y="11802"/>
                  </a:cubicBezTo>
                  <a:cubicBezTo>
                    <a:pt x="312" y="12796"/>
                    <a:pt x="227" y="13762"/>
                    <a:pt x="170" y="14756"/>
                  </a:cubicBezTo>
                  <a:cubicBezTo>
                    <a:pt x="0" y="16744"/>
                    <a:pt x="170" y="18760"/>
                    <a:pt x="596" y="20748"/>
                  </a:cubicBezTo>
                  <a:cubicBezTo>
                    <a:pt x="1051" y="22963"/>
                    <a:pt x="1761" y="25121"/>
                    <a:pt x="2357" y="27308"/>
                  </a:cubicBezTo>
                  <a:lnTo>
                    <a:pt x="2386" y="27365"/>
                  </a:lnTo>
                  <a:cubicBezTo>
                    <a:pt x="2404" y="27441"/>
                    <a:pt x="2461" y="27478"/>
                    <a:pt x="2522" y="27478"/>
                  </a:cubicBezTo>
                  <a:cubicBezTo>
                    <a:pt x="2553" y="27478"/>
                    <a:pt x="2584" y="27469"/>
                    <a:pt x="2613" y="27450"/>
                  </a:cubicBezTo>
                  <a:cubicBezTo>
                    <a:pt x="2726" y="27308"/>
                    <a:pt x="2868" y="27166"/>
                    <a:pt x="2982" y="27024"/>
                  </a:cubicBezTo>
                  <a:cubicBezTo>
                    <a:pt x="3607" y="26342"/>
                    <a:pt x="4260" y="25661"/>
                    <a:pt x="4885" y="24979"/>
                  </a:cubicBezTo>
                  <a:cubicBezTo>
                    <a:pt x="5424" y="24383"/>
                    <a:pt x="6021" y="23843"/>
                    <a:pt x="6674" y="23389"/>
                  </a:cubicBezTo>
                  <a:cubicBezTo>
                    <a:pt x="6986" y="23190"/>
                    <a:pt x="7299" y="22991"/>
                    <a:pt x="7639" y="22849"/>
                  </a:cubicBezTo>
                  <a:cubicBezTo>
                    <a:pt x="7923" y="22736"/>
                    <a:pt x="8236" y="22679"/>
                    <a:pt x="8548" y="22679"/>
                  </a:cubicBezTo>
                  <a:cubicBezTo>
                    <a:pt x="8561" y="22678"/>
                    <a:pt x="8574" y="22678"/>
                    <a:pt x="8587" y="22678"/>
                  </a:cubicBezTo>
                  <a:cubicBezTo>
                    <a:pt x="9164" y="22678"/>
                    <a:pt x="9594" y="23288"/>
                    <a:pt x="9372" y="23843"/>
                  </a:cubicBezTo>
                  <a:cubicBezTo>
                    <a:pt x="9286" y="24156"/>
                    <a:pt x="9145" y="24411"/>
                    <a:pt x="8946" y="24639"/>
                  </a:cubicBezTo>
                  <a:cubicBezTo>
                    <a:pt x="8548" y="25121"/>
                    <a:pt x="8122" y="25519"/>
                    <a:pt x="7639" y="25888"/>
                  </a:cubicBezTo>
                  <a:cubicBezTo>
                    <a:pt x="6958" y="26399"/>
                    <a:pt x="6276" y="26910"/>
                    <a:pt x="5595" y="27393"/>
                  </a:cubicBezTo>
                  <a:cubicBezTo>
                    <a:pt x="4771" y="28018"/>
                    <a:pt x="4004" y="28728"/>
                    <a:pt x="3380" y="29523"/>
                  </a:cubicBezTo>
                  <a:cubicBezTo>
                    <a:pt x="3152" y="29750"/>
                    <a:pt x="3096" y="30063"/>
                    <a:pt x="3181" y="30375"/>
                  </a:cubicBezTo>
                  <a:cubicBezTo>
                    <a:pt x="3607" y="31738"/>
                    <a:pt x="4004" y="33101"/>
                    <a:pt x="4487" y="34493"/>
                  </a:cubicBezTo>
                  <a:cubicBezTo>
                    <a:pt x="4714" y="34323"/>
                    <a:pt x="4856" y="34124"/>
                    <a:pt x="4970" y="33868"/>
                  </a:cubicBezTo>
                  <a:cubicBezTo>
                    <a:pt x="5623" y="32931"/>
                    <a:pt x="6361" y="32051"/>
                    <a:pt x="7157" y="31227"/>
                  </a:cubicBezTo>
                  <a:cubicBezTo>
                    <a:pt x="7327" y="31057"/>
                    <a:pt x="7497" y="30915"/>
                    <a:pt x="7725" y="30829"/>
                  </a:cubicBezTo>
                  <a:cubicBezTo>
                    <a:pt x="7776" y="30804"/>
                    <a:pt x="7827" y="30790"/>
                    <a:pt x="7875" y="30790"/>
                  </a:cubicBezTo>
                  <a:cubicBezTo>
                    <a:pt x="7935" y="30790"/>
                    <a:pt x="7990" y="30811"/>
                    <a:pt x="8037" y="30858"/>
                  </a:cubicBezTo>
                  <a:cubicBezTo>
                    <a:pt x="8151" y="30943"/>
                    <a:pt x="8179" y="31085"/>
                    <a:pt x="8122" y="31199"/>
                  </a:cubicBezTo>
                  <a:cubicBezTo>
                    <a:pt x="8094" y="31312"/>
                    <a:pt x="8037" y="31454"/>
                    <a:pt x="7952" y="31568"/>
                  </a:cubicBezTo>
                  <a:cubicBezTo>
                    <a:pt x="7696" y="32079"/>
                    <a:pt x="7441" y="32562"/>
                    <a:pt x="7157" y="33045"/>
                  </a:cubicBezTo>
                  <a:cubicBezTo>
                    <a:pt x="6532" y="34124"/>
                    <a:pt x="6021" y="35260"/>
                    <a:pt x="5509" y="36367"/>
                  </a:cubicBezTo>
                  <a:cubicBezTo>
                    <a:pt x="5339" y="36651"/>
                    <a:pt x="5339" y="37020"/>
                    <a:pt x="5481" y="37304"/>
                  </a:cubicBezTo>
                  <a:cubicBezTo>
                    <a:pt x="5822" y="38128"/>
                    <a:pt x="6106" y="38980"/>
                    <a:pt x="6447" y="39804"/>
                  </a:cubicBezTo>
                  <a:cubicBezTo>
                    <a:pt x="6787" y="40684"/>
                    <a:pt x="7213" y="41564"/>
                    <a:pt x="7668" y="42388"/>
                  </a:cubicBezTo>
                  <a:cubicBezTo>
                    <a:pt x="7781" y="42615"/>
                    <a:pt x="7923" y="42842"/>
                    <a:pt x="8094" y="43041"/>
                  </a:cubicBezTo>
                  <a:cubicBezTo>
                    <a:pt x="8233" y="43227"/>
                    <a:pt x="8356" y="43320"/>
                    <a:pt x="8498" y="43320"/>
                  </a:cubicBezTo>
                  <a:cubicBezTo>
                    <a:pt x="8617" y="43320"/>
                    <a:pt x="8750" y="43255"/>
                    <a:pt x="8917" y="43126"/>
                  </a:cubicBezTo>
                  <a:cubicBezTo>
                    <a:pt x="9230" y="42927"/>
                    <a:pt x="9485" y="42643"/>
                    <a:pt x="9712" y="42359"/>
                  </a:cubicBezTo>
                  <a:cubicBezTo>
                    <a:pt x="10110" y="41820"/>
                    <a:pt x="10564" y="41365"/>
                    <a:pt x="11104" y="40968"/>
                  </a:cubicBezTo>
                  <a:cubicBezTo>
                    <a:pt x="11445" y="40712"/>
                    <a:pt x="11757" y="40457"/>
                    <a:pt x="12070" y="40173"/>
                  </a:cubicBezTo>
                  <a:cubicBezTo>
                    <a:pt x="12893" y="39491"/>
                    <a:pt x="13745" y="38866"/>
                    <a:pt x="14654" y="38355"/>
                  </a:cubicBezTo>
                  <a:cubicBezTo>
                    <a:pt x="15250" y="37986"/>
                    <a:pt x="15847" y="37645"/>
                    <a:pt x="16471" y="37276"/>
                  </a:cubicBezTo>
                  <a:cubicBezTo>
                    <a:pt x="16670" y="37191"/>
                    <a:pt x="16784" y="36992"/>
                    <a:pt x="16784" y="36793"/>
                  </a:cubicBezTo>
                  <a:cubicBezTo>
                    <a:pt x="16755" y="35913"/>
                    <a:pt x="16699" y="35061"/>
                    <a:pt x="16585" y="34209"/>
                  </a:cubicBezTo>
                  <a:cubicBezTo>
                    <a:pt x="16358" y="32789"/>
                    <a:pt x="15847" y="31426"/>
                    <a:pt x="15080" y="30205"/>
                  </a:cubicBezTo>
                  <a:cubicBezTo>
                    <a:pt x="14796" y="29779"/>
                    <a:pt x="14569" y="29324"/>
                    <a:pt x="14370" y="28842"/>
                  </a:cubicBezTo>
                  <a:cubicBezTo>
                    <a:pt x="14285" y="28671"/>
                    <a:pt x="14228" y="28444"/>
                    <a:pt x="14228" y="28245"/>
                  </a:cubicBezTo>
                  <a:cubicBezTo>
                    <a:pt x="14200" y="27848"/>
                    <a:pt x="14512" y="27507"/>
                    <a:pt x="14909" y="27507"/>
                  </a:cubicBezTo>
                  <a:cubicBezTo>
                    <a:pt x="14948" y="27502"/>
                    <a:pt x="14988" y="27500"/>
                    <a:pt x="15029" y="27500"/>
                  </a:cubicBezTo>
                  <a:cubicBezTo>
                    <a:pt x="15223" y="27500"/>
                    <a:pt x="15426" y="27555"/>
                    <a:pt x="15591" y="27649"/>
                  </a:cubicBezTo>
                  <a:cubicBezTo>
                    <a:pt x="16159" y="27933"/>
                    <a:pt x="16670" y="28330"/>
                    <a:pt x="17039" y="28842"/>
                  </a:cubicBezTo>
                  <a:cubicBezTo>
                    <a:pt x="17352" y="29239"/>
                    <a:pt x="17636" y="29665"/>
                    <a:pt x="17863" y="30148"/>
                  </a:cubicBezTo>
                  <a:cubicBezTo>
                    <a:pt x="18658" y="31710"/>
                    <a:pt x="19255" y="33357"/>
                    <a:pt x="19652" y="35089"/>
                  </a:cubicBezTo>
                  <a:cubicBezTo>
                    <a:pt x="19681" y="35231"/>
                    <a:pt x="19652" y="35402"/>
                    <a:pt x="19851" y="35515"/>
                  </a:cubicBezTo>
                  <a:cubicBezTo>
                    <a:pt x="21697" y="34692"/>
                    <a:pt x="23628" y="34010"/>
                    <a:pt x="25502" y="33272"/>
                  </a:cubicBezTo>
                  <a:cubicBezTo>
                    <a:pt x="26496" y="32874"/>
                    <a:pt x="27490" y="32391"/>
                    <a:pt x="28456" y="31965"/>
                  </a:cubicBezTo>
                  <a:cubicBezTo>
                    <a:pt x="28711" y="31880"/>
                    <a:pt x="28882" y="31653"/>
                    <a:pt x="28853" y="31397"/>
                  </a:cubicBezTo>
                  <a:cubicBezTo>
                    <a:pt x="28882" y="30915"/>
                    <a:pt x="28939" y="30460"/>
                    <a:pt x="28967" y="29978"/>
                  </a:cubicBezTo>
                  <a:cubicBezTo>
                    <a:pt x="28995" y="29324"/>
                    <a:pt x="28939" y="28671"/>
                    <a:pt x="28768" y="28046"/>
                  </a:cubicBezTo>
                  <a:cubicBezTo>
                    <a:pt x="28427" y="26626"/>
                    <a:pt x="27604" y="25349"/>
                    <a:pt x="26468" y="24440"/>
                  </a:cubicBezTo>
                  <a:cubicBezTo>
                    <a:pt x="25815" y="23900"/>
                    <a:pt x="25133" y="23417"/>
                    <a:pt x="24395" y="22991"/>
                  </a:cubicBezTo>
                  <a:cubicBezTo>
                    <a:pt x="23855" y="22707"/>
                    <a:pt x="23287" y="22395"/>
                    <a:pt x="22748" y="22054"/>
                  </a:cubicBezTo>
                  <a:cubicBezTo>
                    <a:pt x="22435" y="21884"/>
                    <a:pt x="22180" y="21657"/>
                    <a:pt x="21924" y="21401"/>
                  </a:cubicBezTo>
                  <a:cubicBezTo>
                    <a:pt x="21612" y="21060"/>
                    <a:pt x="21555" y="20577"/>
                    <a:pt x="21754" y="20152"/>
                  </a:cubicBezTo>
                  <a:cubicBezTo>
                    <a:pt x="21867" y="19896"/>
                    <a:pt x="22009" y="19669"/>
                    <a:pt x="22236" y="19470"/>
                  </a:cubicBezTo>
                  <a:cubicBezTo>
                    <a:pt x="22492" y="19214"/>
                    <a:pt x="22804" y="19016"/>
                    <a:pt x="23174" y="18874"/>
                  </a:cubicBezTo>
                  <a:cubicBezTo>
                    <a:pt x="24058" y="18515"/>
                    <a:pt x="24942" y="18324"/>
                    <a:pt x="25818" y="18324"/>
                  </a:cubicBezTo>
                  <a:cubicBezTo>
                    <a:pt x="26884" y="18324"/>
                    <a:pt x="27938" y="18606"/>
                    <a:pt x="28967" y="19214"/>
                  </a:cubicBezTo>
                  <a:cubicBezTo>
                    <a:pt x="29677" y="19640"/>
                    <a:pt x="30330" y="20208"/>
                    <a:pt x="30898" y="20833"/>
                  </a:cubicBezTo>
                  <a:cubicBezTo>
                    <a:pt x="31835" y="21912"/>
                    <a:pt x="32574" y="23162"/>
                    <a:pt x="33056" y="24497"/>
                  </a:cubicBezTo>
                  <a:cubicBezTo>
                    <a:pt x="33397" y="25320"/>
                    <a:pt x="33653" y="26172"/>
                    <a:pt x="33823" y="27052"/>
                  </a:cubicBezTo>
                  <a:cubicBezTo>
                    <a:pt x="33823" y="27109"/>
                    <a:pt x="33823" y="27194"/>
                    <a:pt x="33908" y="27194"/>
                  </a:cubicBezTo>
                  <a:cubicBezTo>
                    <a:pt x="33965" y="27166"/>
                    <a:pt x="34050" y="27138"/>
                    <a:pt x="34079" y="27109"/>
                  </a:cubicBezTo>
                  <a:cubicBezTo>
                    <a:pt x="34136" y="27052"/>
                    <a:pt x="34164" y="26996"/>
                    <a:pt x="34221" y="26939"/>
                  </a:cubicBezTo>
                  <a:cubicBezTo>
                    <a:pt x="35754" y="24894"/>
                    <a:pt x="36549" y="22537"/>
                    <a:pt x="37004" y="20038"/>
                  </a:cubicBezTo>
                  <a:cubicBezTo>
                    <a:pt x="37061" y="19754"/>
                    <a:pt x="37004" y="19470"/>
                    <a:pt x="36862" y="19243"/>
                  </a:cubicBezTo>
                  <a:cubicBezTo>
                    <a:pt x="36578" y="18732"/>
                    <a:pt x="36322" y="18192"/>
                    <a:pt x="36010" y="17709"/>
                  </a:cubicBezTo>
                  <a:cubicBezTo>
                    <a:pt x="35101" y="16261"/>
                    <a:pt x="33738" y="15097"/>
                    <a:pt x="32176" y="14443"/>
                  </a:cubicBezTo>
                  <a:cubicBezTo>
                    <a:pt x="31296" y="14074"/>
                    <a:pt x="30415" y="13790"/>
                    <a:pt x="29535" y="13506"/>
                  </a:cubicBezTo>
                  <a:cubicBezTo>
                    <a:pt x="29052" y="13364"/>
                    <a:pt x="28598" y="13194"/>
                    <a:pt x="28143" y="13023"/>
                  </a:cubicBezTo>
                  <a:cubicBezTo>
                    <a:pt x="27888" y="12938"/>
                    <a:pt x="27661" y="12796"/>
                    <a:pt x="27462" y="12626"/>
                  </a:cubicBezTo>
                  <a:cubicBezTo>
                    <a:pt x="27007" y="12200"/>
                    <a:pt x="27093" y="11717"/>
                    <a:pt x="27689" y="11490"/>
                  </a:cubicBezTo>
                  <a:cubicBezTo>
                    <a:pt x="28030" y="11348"/>
                    <a:pt x="28427" y="11263"/>
                    <a:pt x="28825" y="11263"/>
                  </a:cubicBezTo>
                  <a:cubicBezTo>
                    <a:pt x="28904" y="11259"/>
                    <a:pt x="28984" y="11257"/>
                    <a:pt x="29063" y="11257"/>
                  </a:cubicBezTo>
                  <a:cubicBezTo>
                    <a:pt x="29608" y="11257"/>
                    <a:pt x="30154" y="11341"/>
                    <a:pt x="30699" y="11490"/>
                  </a:cubicBezTo>
                  <a:cubicBezTo>
                    <a:pt x="32744" y="11973"/>
                    <a:pt x="34675" y="12881"/>
                    <a:pt x="36322" y="14216"/>
                  </a:cubicBezTo>
                  <a:cubicBezTo>
                    <a:pt x="36493" y="14387"/>
                    <a:pt x="36720" y="14557"/>
                    <a:pt x="36947" y="14671"/>
                  </a:cubicBezTo>
                  <a:cubicBezTo>
                    <a:pt x="36890" y="14301"/>
                    <a:pt x="36805" y="13961"/>
                    <a:pt x="36663" y="13620"/>
                  </a:cubicBezTo>
                  <a:cubicBezTo>
                    <a:pt x="36180" y="12427"/>
                    <a:pt x="35556" y="11291"/>
                    <a:pt x="34817" y="10240"/>
                  </a:cubicBezTo>
                  <a:cubicBezTo>
                    <a:pt x="34505" y="9814"/>
                    <a:pt x="34164" y="9445"/>
                    <a:pt x="33766" y="9133"/>
                  </a:cubicBezTo>
                  <a:cubicBezTo>
                    <a:pt x="33170" y="8650"/>
                    <a:pt x="32545" y="8252"/>
                    <a:pt x="31864" y="7940"/>
                  </a:cubicBezTo>
                  <a:cubicBezTo>
                    <a:pt x="30675" y="7368"/>
                    <a:pt x="29384" y="7068"/>
                    <a:pt x="28084" y="7068"/>
                  </a:cubicBezTo>
                  <a:cubicBezTo>
                    <a:pt x="27706" y="7068"/>
                    <a:pt x="27328" y="7094"/>
                    <a:pt x="26951" y="7145"/>
                  </a:cubicBezTo>
                  <a:cubicBezTo>
                    <a:pt x="25985" y="7258"/>
                    <a:pt x="25048" y="7457"/>
                    <a:pt x="24111" y="7656"/>
                  </a:cubicBezTo>
                  <a:cubicBezTo>
                    <a:pt x="23287" y="7855"/>
                    <a:pt x="22464" y="8082"/>
                    <a:pt x="21697" y="8394"/>
                  </a:cubicBezTo>
                  <a:cubicBezTo>
                    <a:pt x="21562" y="8436"/>
                    <a:pt x="21472" y="8462"/>
                    <a:pt x="21408" y="8462"/>
                  </a:cubicBezTo>
                  <a:cubicBezTo>
                    <a:pt x="21295" y="8462"/>
                    <a:pt x="21258" y="8383"/>
                    <a:pt x="21186" y="8167"/>
                  </a:cubicBezTo>
                  <a:cubicBezTo>
                    <a:pt x="21015" y="7542"/>
                    <a:pt x="20760" y="6974"/>
                    <a:pt x="20447" y="6435"/>
                  </a:cubicBezTo>
                  <a:cubicBezTo>
                    <a:pt x="19169" y="4475"/>
                    <a:pt x="17749" y="2658"/>
                    <a:pt x="15761" y="1351"/>
                  </a:cubicBezTo>
                  <a:cubicBezTo>
                    <a:pt x="14995" y="840"/>
                    <a:pt x="14114" y="443"/>
                    <a:pt x="13234" y="215"/>
                  </a:cubicBezTo>
                  <a:cubicBezTo>
                    <a:pt x="12690" y="71"/>
                    <a:pt x="12138" y="0"/>
                    <a:pt x="1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77"/>
            <p:cNvSpPr/>
            <p:nvPr/>
          </p:nvSpPr>
          <p:spPr>
            <a:xfrm>
              <a:off x="2537000" y="1574725"/>
              <a:ext cx="314550" cy="800000"/>
            </a:xfrm>
            <a:custGeom>
              <a:avLst/>
              <a:gdLst/>
              <a:ahLst/>
              <a:cxnLst/>
              <a:rect l="l" t="t" r="r" b="b"/>
              <a:pathLst>
                <a:path w="12582" h="32000" extrusionOk="0">
                  <a:moveTo>
                    <a:pt x="12397" y="1"/>
                  </a:moveTo>
                  <a:cubicBezTo>
                    <a:pt x="12361" y="1"/>
                    <a:pt x="12326" y="8"/>
                    <a:pt x="12297" y="22"/>
                  </a:cubicBezTo>
                  <a:cubicBezTo>
                    <a:pt x="12155" y="79"/>
                    <a:pt x="12127" y="221"/>
                    <a:pt x="12042" y="335"/>
                  </a:cubicBezTo>
                  <a:cubicBezTo>
                    <a:pt x="11020" y="1641"/>
                    <a:pt x="10168" y="3061"/>
                    <a:pt x="9230" y="4424"/>
                  </a:cubicBezTo>
                  <a:cubicBezTo>
                    <a:pt x="8350" y="5730"/>
                    <a:pt x="7555" y="7093"/>
                    <a:pt x="6845" y="8485"/>
                  </a:cubicBezTo>
                  <a:cubicBezTo>
                    <a:pt x="6192" y="9706"/>
                    <a:pt x="5595" y="10927"/>
                    <a:pt x="4999" y="12177"/>
                  </a:cubicBezTo>
                  <a:cubicBezTo>
                    <a:pt x="4488" y="13284"/>
                    <a:pt x="4005" y="14392"/>
                    <a:pt x="3607" y="15556"/>
                  </a:cubicBezTo>
                  <a:cubicBezTo>
                    <a:pt x="3096" y="17005"/>
                    <a:pt x="2642" y="18481"/>
                    <a:pt x="2244" y="19958"/>
                  </a:cubicBezTo>
                  <a:cubicBezTo>
                    <a:pt x="1705" y="21946"/>
                    <a:pt x="1250" y="23934"/>
                    <a:pt x="824" y="25950"/>
                  </a:cubicBezTo>
                  <a:cubicBezTo>
                    <a:pt x="540" y="27228"/>
                    <a:pt x="342" y="28506"/>
                    <a:pt x="171" y="29813"/>
                  </a:cubicBezTo>
                  <a:cubicBezTo>
                    <a:pt x="86" y="30324"/>
                    <a:pt x="86" y="30892"/>
                    <a:pt x="1" y="31346"/>
                  </a:cubicBezTo>
                  <a:cubicBezTo>
                    <a:pt x="1" y="31545"/>
                    <a:pt x="1" y="31687"/>
                    <a:pt x="29" y="31829"/>
                  </a:cubicBezTo>
                  <a:cubicBezTo>
                    <a:pt x="29" y="31914"/>
                    <a:pt x="114" y="31999"/>
                    <a:pt x="200" y="31999"/>
                  </a:cubicBezTo>
                  <a:cubicBezTo>
                    <a:pt x="285" y="31999"/>
                    <a:pt x="342" y="31971"/>
                    <a:pt x="370" y="31914"/>
                  </a:cubicBezTo>
                  <a:cubicBezTo>
                    <a:pt x="484" y="31744"/>
                    <a:pt x="540" y="31573"/>
                    <a:pt x="540" y="31374"/>
                  </a:cubicBezTo>
                  <a:cubicBezTo>
                    <a:pt x="654" y="30324"/>
                    <a:pt x="796" y="29245"/>
                    <a:pt x="966" y="28194"/>
                  </a:cubicBezTo>
                  <a:cubicBezTo>
                    <a:pt x="1165" y="26802"/>
                    <a:pt x="1449" y="25439"/>
                    <a:pt x="1790" y="24076"/>
                  </a:cubicBezTo>
                  <a:cubicBezTo>
                    <a:pt x="2131" y="22514"/>
                    <a:pt x="2500" y="20980"/>
                    <a:pt x="2954" y="19475"/>
                  </a:cubicBezTo>
                  <a:cubicBezTo>
                    <a:pt x="3352" y="18084"/>
                    <a:pt x="3749" y="16692"/>
                    <a:pt x="4289" y="15329"/>
                  </a:cubicBezTo>
                  <a:cubicBezTo>
                    <a:pt x="5283" y="12716"/>
                    <a:pt x="6476" y="10161"/>
                    <a:pt x="7867" y="7718"/>
                  </a:cubicBezTo>
                  <a:cubicBezTo>
                    <a:pt x="8151" y="7207"/>
                    <a:pt x="8407" y="6696"/>
                    <a:pt x="8719" y="6213"/>
                  </a:cubicBezTo>
                  <a:cubicBezTo>
                    <a:pt x="9372" y="5162"/>
                    <a:pt x="10026" y="4168"/>
                    <a:pt x="10679" y="3146"/>
                  </a:cubicBezTo>
                  <a:cubicBezTo>
                    <a:pt x="11218" y="2322"/>
                    <a:pt x="11758" y="1499"/>
                    <a:pt x="12297" y="675"/>
                  </a:cubicBezTo>
                  <a:cubicBezTo>
                    <a:pt x="12411" y="533"/>
                    <a:pt x="12496" y="363"/>
                    <a:pt x="12581" y="193"/>
                  </a:cubicBezTo>
                  <a:cubicBezTo>
                    <a:pt x="12581" y="136"/>
                    <a:pt x="12553" y="51"/>
                    <a:pt x="12496" y="22"/>
                  </a:cubicBezTo>
                  <a:cubicBezTo>
                    <a:pt x="12468" y="8"/>
                    <a:pt x="12432" y="1"/>
                    <a:pt x="12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77"/>
            <p:cNvSpPr/>
            <p:nvPr/>
          </p:nvSpPr>
          <p:spPr>
            <a:xfrm>
              <a:off x="2537000" y="1512575"/>
              <a:ext cx="712850" cy="906150"/>
            </a:xfrm>
            <a:custGeom>
              <a:avLst/>
              <a:gdLst/>
              <a:ahLst/>
              <a:cxnLst/>
              <a:rect l="l" t="t" r="r" b="b"/>
              <a:pathLst>
                <a:path w="28514" h="36246" extrusionOk="0">
                  <a:moveTo>
                    <a:pt x="14743" y="6395"/>
                  </a:moveTo>
                  <a:cubicBezTo>
                    <a:pt x="15104" y="6395"/>
                    <a:pt x="15464" y="6425"/>
                    <a:pt x="15819" y="6484"/>
                  </a:cubicBezTo>
                  <a:cubicBezTo>
                    <a:pt x="16444" y="6569"/>
                    <a:pt x="17040" y="6740"/>
                    <a:pt x="17636" y="6995"/>
                  </a:cubicBezTo>
                  <a:cubicBezTo>
                    <a:pt x="17892" y="7109"/>
                    <a:pt x="18119" y="7279"/>
                    <a:pt x="18290" y="7478"/>
                  </a:cubicBezTo>
                  <a:cubicBezTo>
                    <a:pt x="18517" y="7705"/>
                    <a:pt x="18602" y="8018"/>
                    <a:pt x="18517" y="8330"/>
                  </a:cubicBezTo>
                  <a:cubicBezTo>
                    <a:pt x="18403" y="8614"/>
                    <a:pt x="18148" y="8813"/>
                    <a:pt x="17835" y="8841"/>
                  </a:cubicBezTo>
                  <a:cubicBezTo>
                    <a:pt x="17722" y="8841"/>
                    <a:pt x="17636" y="8869"/>
                    <a:pt x="17551" y="8869"/>
                  </a:cubicBezTo>
                  <a:cubicBezTo>
                    <a:pt x="17068" y="8841"/>
                    <a:pt x="16586" y="8756"/>
                    <a:pt x="16103" y="8614"/>
                  </a:cubicBezTo>
                  <a:cubicBezTo>
                    <a:pt x="15137" y="8330"/>
                    <a:pt x="14143" y="8160"/>
                    <a:pt x="13149" y="8103"/>
                  </a:cubicBezTo>
                  <a:cubicBezTo>
                    <a:pt x="12951" y="8103"/>
                    <a:pt x="12723" y="8046"/>
                    <a:pt x="12525" y="7989"/>
                  </a:cubicBezTo>
                  <a:cubicBezTo>
                    <a:pt x="12127" y="7876"/>
                    <a:pt x="12013" y="7364"/>
                    <a:pt x="12354" y="7080"/>
                  </a:cubicBezTo>
                  <a:cubicBezTo>
                    <a:pt x="12581" y="6825"/>
                    <a:pt x="12894" y="6626"/>
                    <a:pt x="13235" y="6569"/>
                  </a:cubicBezTo>
                  <a:cubicBezTo>
                    <a:pt x="13732" y="6453"/>
                    <a:pt x="14238" y="6395"/>
                    <a:pt x="14743" y="6395"/>
                  </a:cubicBezTo>
                  <a:close/>
                  <a:moveTo>
                    <a:pt x="8662" y="15401"/>
                  </a:moveTo>
                  <a:cubicBezTo>
                    <a:pt x="9003" y="15401"/>
                    <a:pt x="9316" y="15486"/>
                    <a:pt x="9628" y="15628"/>
                  </a:cubicBezTo>
                  <a:cubicBezTo>
                    <a:pt x="9742" y="15685"/>
                    <a:pt x="9855" y="15770"/>
                    <a:pt x="9997" y="15827"/>
                  </a:cubicBezTo>
                  <a:cubicBezTo>
                    <a:pt x="11729" y="17020"/>
                    <a:pt x="13235" y="18440"/>
                    <a:pt x="14115" y="20428"/>
                  </a:cubicBezTo>
                  <a:cubicBezTo>
                    <a:pt x="14371" y="20967"/>
                    <a:pt x="14541" y="21564"/>
                    <a:pt x="14655" y="22160"/>
                  </a:cubicBezTo>
                  <a:cubicBezTo>
                    <a:pt x="14740" y="22558"/>
                    <a:pt x="14683" y="23012"/>
                    <a:pt x="14513" y="23381"/>
                  </a:cubicBezTo>
                  <a:cubicBezTo>
                    <a:pt x="14411" y="23707"/>
                    <a:pt x="14104" y="23902"/>
                    <a:pt x="13782" y="23902"/>
                  </a:cubicBezTo>
                  <a:cubicBezTo>
                    <a:pt x="13655" y="23902"/>
                    <a:pt x="13525" y="23871"/>
                    <a:pt x="13405" y="23807"/>
                  </a:cubicBezTo>
                  <a:cubicBezTo>
                    <a:pt x="13206" y="23694"/>
                    <a:pt x="13007" y="23552"/>
                    <a:pt x="12865" y="23353"/>
                  </a:cubicBezTo>
                  <a:cubicBezTo>
                    <a:pt x="12610" y="23041"/>
                    <a:pt x="12354" y="22671"/>
                    <a:pt x="12155" y="22302"/>
                  </a:cubicBezTo>
                  <a:cubicBezTo>
                    <a:pt x="11559" y="21251"/>
                    <a:pt x="10821" y="20286"/>
                    <a:pt x="9940" y="19434"/>
                  </a:cubicBezTo>
                  <a:cubicBezTo>
                    <a:pt x="9486" y="18951"/>
                    <a:pt x="9032" y="18497"/>
                    <a:pt x="8577" y="18042"/>
                  </a:cubicBezTo>
                  <a:cubicBezTo>
                    <a:pt x="8265" y="17730"/>
                    <a:pt x="8009" y="17389"/>
                    <a:pt x="7782" y="17048"/>
                  </a:cubicBezTo>
                  <a:cubicBezTo>
                    <a:pt x="7640" y="16850"/>
                    <a:pt x="7583" y="16622"/>
                    <a:pt x="7555" y="16395"/>
                  </a:cubicBezTo>
                  <a:cubicBezTo>
                    <a:pt x="7555" y="15799"/>
                    <a:pt x="8009" y="15401"/>
                    <a:pt x="8662" y="15401"/>
                  </a:cubicBezTo>
                  <a:close/>
                  <a:moveTo>
                    <a:pt x="4214" y="27387"/>
                  </a:moveTo>
                  <a:cubicBezTo>
                    <a:pt x="4278" y="27387"/>
                    <a:pt x="4350" y="27406"/>
                    <a:pt x="4431" y="27442"/>
                  </a:cubicBezTo>
                  <a:cubicBezTo>
                    <a:pt x="4942" y="27670"/>
                    <a:pt x="5056" y="28096"/>
                    <a:pt x="5084" y="28663"/>
                  </a:cubicBezTo>
                  <a:cubicBezTo>
                    <a:pt x="5056" y="28805"/>
                    <a:pt x="5027" y="28976"/>
                    <a:pt x="4999" y="29118"/>
                  </a:cubicBezTo>
                  <a:cubicBezTo>
                    <a:pt x="4942" y="29317"/>
                    <a:pt x="4800" y="29459"/>
                    <a:pt x="4601" y="29487"/>
                  </a:cubicBezTo>
                  <a:cubicBezTo>
                    <a:pt x="4403" y="29487"/>
                    <a:pt x="4204" y="29402"/>
                    <a:pt x="4119" y="29231"/>
                  </a:cubicBezTo>
                  <a:cubicBezTo>
                    <a:pt x="4062" y="29146"/>
                    <a:pt x="4005" y="29033"/>
                    <a:pt x="3977" y="28919"/>
                  </a:cubicBezTo>
                  <a:cubicBezTo>
                    <a:pt x="3835" y="28521"/>
                    <a:pt x="3806" y="28096"/>
                    <a:pt x="3920" y="27670"/>
                  </a:cubicBezTo>
                  <a:cubicBezTo>
                    <a:pt x="3978" y="27475"/>
                    <a:pt x="4076" y="27387"/>
                    <a:pt x="4214" y="27387"/>
                  </a:cubicBezTo>
                  <a:close/>
                  <a:moveTo>
                    <a:pt x="19554" y="1"/>
                  </a:moveTo>
                  <a:cubicBezTo>
                    <a:pt x="19189" y="1"/>
                    <a:pt x="18824" y="23"/>
                    <a:pt x="18460" y="66"/>
                  </a:cubicBezTo>
                  <a:cubicBezTo>
                    <a:pt x="17494" y="208"/>
                    <a:pt x="16557" y="378"/>
                    <a:pt x="15620" y="605"/>
                  </a:cubicBezTo>
                  <a:cubicBezTo>
                    <a:pt x="14797" y="776"/>
                    <a:pt x="13973" y="1031"/>
                    <a:pt x="13206" y="1315"/>
                  </a:cubicBezTo>
                  <a:cubicBezTo>
                    <a:pt x="13073" y="1367"/>
                    <a:pt x="12984" y="1396"/>
                    <a:pt x="12919" y="1396"/>
                  </a:cubicBezTo>
                  <a:cubicBezTo>
                    <a:pt x="12805" y="1396"/>
                    <a:pt x="12768" y="1306"/>
                    <a:pt x="12695" y="1088"/>
                  </a:cubicBezTo>
                  <a:lnTo>
                    <a:pt x="12297" y="2508"/>
                  </a:lnTo>
                  <a:cubicBezTo>
                    <a:pt x="12326" y="2494"/>
                    <a:pt x="12354" y="2487"/>
                    <a:pt x="12386" y="2487"/>
                  </a:cubicBezTo>
                  <a:cubicBezTo>
                    <a:pt x="12418" y="2487"/>
                    <a:pt x="12454" y="2494"/>
                    <a:pt x="12496" y="2508"/>
                  </a:cubicBezTo>
                  <a:cubicBezTo>
                    <a:pt x="12525" y="2565"/>
                    <a:pt x="12553" y="2622"/>
                    <a:pt x="12553" y="2679"/>
                  </a:cubicBezTo>
                  <a:cubicBezTo>
                    <a:pt x="12496" y="2849"/>
                    <a:pt x="12383" y="3019"/>
                    <a:pt x="12297" y="3161"/>
                  </a:cubicBezTo>
                  <a:cubicBezTo>
                    <a:pt x="11758" y="3985"/>
                    <a:pt x="11190" y="4808"/>
                    <a:pt x="10679" y="5632"/>
                  </a:cubicBezTo>
                  <a:cubicBezTo>
                    <a:pt x="9997" y="6654"/>
                    <a:pt x="9344" y="7677"/>
                    <a:pt x="8719" y="8699"/>
                  </a:cubicBezTo>
                  <a:cubicBezTo>
                    <a:pt x="8407" y="9182"/>
                    <a:pt x="8123" y="9721"/>
                    <a:pt x="7839" y="10233"/>
                  </a:cubicBezTo>
                  <a:cubicBezTo>
                    <a:pt x="6476" y="12675"/>
                    <a:pt x="5283" y="15202"/>
                    <a:pt x="4261" y="17815"/>
                  </a:cubicBezTo>
                  <a:cubicBezTo>
                    <a:pt x="3749" y="19178"/>
                    <a:pt x="3352" y="20570"/>
                    <a:pt x="2926" y="21961"/>
                  </a:cubicBezTo>
                  <a:cubicBezTo>
                    <a:pt x="2500" y="23466"/>
                    <a:pt x="2131" y="25028"/>
                    <a:pt x="1761" y="26562"/>
                  </a:cubicBezTo>
                  <a:cubicBezTo>
                    <a:pt x="1449" y="27925"/>
                    <a:pt x="1165" y="29288"/>
                    <a:pt x="938" y="30680"/>
                  </a:cubicBezTo>
                  <a:cubicBezTo>
                    <a:pt x="767" y="31759"/>
                    <a:pt x="626" y="32810"/>
                    <a:pt x="540" y="33889"/>
                  </a:cubicBezTo>
                  <a:cubicBezTo>
                    <a:pt x="512" y="34059"/>
                    <a:pt x="455" y="34230"/>
                    <a:pt x="370" y="34400"/>
                  </a:cubicBezTo>
                  <a:cubicBezTo>
                    <a:pt x="313" y="34457"/>
                    <a:pt x="256" y="34485"/>
                    <a:pt x="200" y="34485"/>
                  </a:cubicBezTo>
                  <a:lnTo>
                    <a:pt x="171" y="34485"/>
                  </a:lnTo>
                  <a:cubicBezTo>
                    <a:pt x="114" y="35053"/>
                    <a:pt x="58" y="35650"/>
                    <a:pt x="1" y="36246"/>
                  </a:cubicBezTo>
                  <a:cubicBezTo>
                    <a:pt x="143" y="36218"/>
                    <a:pt x="285" y="36161"/>
                    <a:pt x="398" y="36076"/>
                  </a:cubicBezTo>
                  <a:cubicBezTo>
                    <a:pt x="711" y="35848"/>
                    <a:pt x="966" y="35564"/>
                    <a:pt x="1193" y="35280"/>
                  </a:cubicBezTo>
                  <a:cubicBezTo>
                    <a:pt x="1591" y="34741"/>
                    <a:pt x="2045" y="34286"/>
                    <a:pt x="2585" y="33889"/>
                  </a:cubicBezTo>
                  <a:cubicBezTo>
                    <a:pt x="2926" y="33633"/>
                    <a:pt x="3238" y="33378"/>
                    <a:pt x="3551" y="33094"/>
                  </a:cubicBezTo>
                  <a:cubicBezTo>
                    <a:pt x="4374" y="32412"/>
                    <a:pt x="5226" y="31816"/>
                    <a:pt x="6135" y="31276"/>
                  </a:cubicBezTo>
                  <a:cubicBezTo>
                    <a:pt x="6731" y="30907"/>
                    <a:pt x="7328" y="30566"/>
                    <a:pt x="7952" y="30197"/>
                  </a:cubicBezTo>
                  <a:cubicBezTo>
                    <a:pt x="8151" y="30112"/>
                    <a:pt x="8265" y="29913"/>
                    <a:pt x="8265" y="29714"/>
                  </a:cubicBezTo>
                  <a:cubicBezTo>
                    <a:pt x="8236" y="28834"/>
                    <a:pt x="8180" y="27982"/>
                    <a:pt x="8066" y="27130"/>
                  </a:cubicBezTo>
                  <a:cubicBezTo>
                    <a:pt x="7839" y="25710"/>
                    <a:pt x="7328" y="24347"/>
                    <a:pt x="6561" y="23154"/>
                  </a:cubicBezTo>
                  <a:cubicBezTo>
                    <a:pt x="6277" y="22728"/>
                    <a:pt x="6021" y="22274"/>
                    <a:pt x="5851" y="21791"/>
                  </a:cubicBezTo>
                  <a:cubicBezTo>
                    <a:pt x="5766" y="21592"/>
                    <a:pt x="5709" y="21393"/>
                    <a:pt x="5709" y="21166"/>
                  </a:cubicBezTo>
                  <a:cubicBezTo>
                    <a:pt x="5681" y="20769"/>
                    <a:pt x="5993" y="20456"/>
                    <a:pt x="6390" y="20428"/>
                  </a:cubicBezTo>
                  <a:cubicBezTo>
                    <a:pt x="6618" y="20428"/>
                    <a:pt x="6845" y="20485"/>
                    <a:pt x="7072" y="20598"/>
                  </a:cubicBezTo>
                  <a:cubicBezTo>
                    <a:pt x="7640" y="20854"/>
                    <a:pt x="8123" y="21251"/>
                    <a:pt x="8520" y="21763"/>
                  </a:cubicBezTo>
                  <a:cubicBezTo>
                    <a:pt x="8833" y="22189"/>
                    <a:pt x="9088" y="22615"/>
                    <a:pt x="9344" y="23069"/>
                  </a:cubicBezTo>
                  <a:cubicBezTo>
                    <a:pt x="10139" y="24631"/>
                    <a:pt x="10736" y="26306"/>
                    <a:pt x="11105" y="28010"/>
                  </a:cubicBezTo>
                  <a:cubicBezTo>
                    <a:pt x="11133" y="28152"/>
                    <a:pt x="11133" y="28351"/>
                    <a:pt x="11332" y="28436"/>
                  </a:cubicBezTo>
                  <a:cubicBezTo>
                    <a:pt x="13178" y="27613"/>
                    <a:pt x="15081" y="26931"/>
                    <a:pt x="16983" y="26193"/>
                  </a:cubicBezTo>
                  <a:cubicBezTo>
                    <a:pt x="17977" y="25795"/>
                    <a:pt x="18943" y="25341"/>
                    <a:pt x="19937" y="24915"/>
                  </a:cubicBezTo>
                  <a:cubicBezTo>
                    <a:pt x="20192" y="24830"/>
                    <a:pt x="20334" y="24574"/>
                    <a:pt x="20334" y="24318"/>
                  </a:cubicBezTo>
                  <a:cubicBezTo>
                    <a:pt x="20334" y="23864"/>
                    <a:pt x="20391" y="23381"/>
                    <a:pt x="20420" y="22927"/>
                  </a:cubicBezTo>
                  <a:cubicBezTo>
                    <a:pt x="20476" y="22274"/>
                    <a:pt x="20420" y="21621"/>
                    <a:pt x="20249" y="20967"/>
                  </a:cubicBezTo>
                  <a:cubicBezTo>
                    <a:pt x="19880" y="19547"/>
                    <a:pt x="19085" y="18298"/>
                    <a:pt x="17949" y="17389"/>
                  </a:cubicBezTo>
                  <a:cubicBezTo>
                    <a:pt x="17296" y="16821"/>
                    <a:pt x="16586" y="16338"/>
                    <a:pt x="15876" y="15941"/>
                  </a:cubicBezTo>
                  <a:cubicBezTo>
                    <a:pt x="15308" y="15628"/>
                    <a:pt x="14768" y="15316"/>
                    <a:pt x="14229" y="15004"/>
                  </a:cubicBezTo>
                  <a:cubicBezTo>
                    <a:pt x="13916" y="14833"/>
                    <a:pt x="13632" y="14606"/>
                    <a:pt x="13405" y="14350"/>
                  </a:cubicBezTo>
                  <a:cubicBezTo>
                    <a:pt x="13093" y="14010"/>
                    <a:pt x="13007" y="13498"/>
                    <a:pt x="13206" y="13101"/>
                  </a:cubicBezTo>
                  <a:cubicBezTo>
                    <a:pt x="13320" y="12845"/>
                    <a:pt x="13490" y="12590"/>
                    <a:pt x="13689" y="12419"/>
                  </a:cubicBezTo>
                  <a:cubicBezTo>
                    <a:pt x="13973" y="12164"/>
                    <a:pt x="14285" y="11937"/>
                    <a:pt x="14626" y="11795"/>
                  </a:cubicBezTo>
                  <a:cubicBezTo>
                    <a:pt x="15523" y="11449"/>
                    <a:pt x="16408" y="11259"/>
                    <a:pt x="17281" y="11259"/>
                  </a:cubicBezTo>
                  <a:cubicBezTo>
                    <a:pt x="18345" y="11259"/>
                    <a:pt x="19391" y="11540"/>
                    <a:pt x="20420" y="12164"/>
                  </a:cubicBezTo>
                  <a:cubicBezTo>
                    <a:pt x="21158" y="12590"/>
                    <a:pt x="21811" y="13129"/>
                    <a:pt x="22351" y="13782"/>
                  </a:cubicBezTo>
                  <a:cubicBezTo>
                    <a:pt x="23288" y="14833"/>
                    <a:pt x="24026" y="16083"/>
                    <a:pt x="24537" y="17418"/>
                  </a:cubicBezTo>
                  <a:cubicBezTo>
                    <a:pt x="24850" y="18241"/>
                    <a:pt x="25105" y="19121"/>
                    <a:pt x="25276" y="19973"/>
                  </a:cubicBezTo>
                  <a:cubicBezTo>
                    <a:pt x="25276" y="20059"/>
                    <a:pt x="25276" y="20144"/>
                    <a:pt x="25389" y="20144"/>
                  </a:cubicBezTo>
                  <a:cubicBezTo>
                    <a:pt x="25446" y="20115"/>
                    <a:pt x="25503" y="20059"/>
                    <a:pt x="25560" y="20030"/>
                  </a:cubicBezTo>
                  <a:cubicBezTo>
                    <a:pt x="25588" y="19973"/>
                    <a:pt x="25645" y="19917"/>
                    <a:pt x="25673" y="19860"/>
                  </a:cubicBezTo>
                  <a:cubicBezTo>
                    <a:pt x="27207" y="17787"/>
                    <a:pt x="28002" y="15458"/>
                    <a:pt x="28456" y="12959"/>
                  </a:cubicBezTo>
                  <a:cubicBezTo>
                    <a:pt x="28513" y="12675"/>
                    <a:pt x="28485" y="12391"/>
                    <a:pt x="28343" y="12135"/>
                  </a:cubicBezTo>
                  <a:cubicBezTo>
                    <a:pt x="28059" y="11624"/>
                    <a:pt x="27803" y="11113"/>
                    <a:pt x="27462" y="10630"/>
                  </a:cubicBezTo>
                  <a:cubicBezTo>
                    <a:pt x="26554" y="9153"/>
                    <a:pt x="25219" y="8018"/>
                    <a:pt x="23629" y="7364"/>
                  </a:cubicBezTo>
                  <a:cubicBezTo>
                    <a:pt x="22748" y="6995"/>
                    <a:pt x="21868" y="6683"/>
                    <a:pt x="20988" y="6427"/>
                  </a:cubicBezTo>
                  <a:cubicBezTo>
                    <a:pt x="20505" y="6257"/>
                    <a:pt x="20050" y="6115"/>
                    <a:pt x="19596" y="5944"/>
                  </a:cubicBezTo>
                  <a:cubicBezTo>
                    <a:pt x="19340" y="5859"/>
                    <a:pt x="19113" y="5717"/>
                    <a:pt x="18943" y="5547"/>
                  </a:cubicBezTo>
                  <a:cubicBezTo>
                    <a:pt x="18488" y="5121"/>
                    <a:pt x="18574" y="4638"/>
                    <a:pt x="19170" y="4411"/>
                  </a:cubicBezTo>
                  <a:cubicBezTo>
                    <a:pt x="19539" y="4269"/>
                    <a:pt x="19908" y="4184"/>
                    <a:pt x="20306" y="4155"/>
                  </a:cubicBezTo>
                  <a:cubicBezTo>
                    <a:pt x="20959" y="4155"/>
                    <a:pt x="21584" y="4212"/>
                    <a:pt x="22209" y="4382"/>
                  </a:cubicBezTo>
                  <a:cubicBezTo>
                    <a:pt x="24253" y="4865"/>
                    <a:pt x="26185" y="5802"/>
                    <a:pt x="27832" y="7137"/>
                  </a:cubicBezTo>
                  <a:cubicBezTo>
                    <a:pt x="28002" y="7336"/>
                    <a:pt x="28201" y="7478"/>
                    <a:pt x="28456" y="7592"/>
                  </a:cubicBezTo>
                  <a:cubicBezTo>
                    <a:pt x="28400" y="7251"/>
                    <a:pt x="28286" y="6882"/>
                    <a:pt x="28144" y="6569"/>
                  </a:cubicBezTo>
                  <a:cubicBezTo>
                    <a:pt x="27690" y="5348"/>
                    <a:pt x="27065" y="4212"/>
                    <a:pt x="26327" y="3161"/>
                  </a:cubicBezTo>
                  <a:cubicBezTo>
                    <a:pt x="26014" y="2764"/>
                    <a:pt x="25645" y="2395"/>
                    <a:pt x="25247" y="2054"/>
                  </a:cubicBezTo>
                  <a:cubicBezTo>
                    <a:pt x="24679" y="1571"/>
                    <a:pt x="24026" y="1173"/>
                    <a:pt x="23345" y="861"/>
                  </a:cubicBezTo>
                  <a:cubicBezTo>
                    <a:pt x="22167" y="283"/>
                    <a:pt x="20867" y="1"/>
                    <a:pt x="19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77"/>
            <p:cNvSpPr/>
            <p:nvPr/>
          </p:nvSpPr>
          <p:spPr>
            <a:xfrm>
              <a:off x="2784075" y="1613600"/>
              <a:ext cx="31275" cy="46875"/>
            </a:xfrm>
            <a:custGeom>
              <a:avLst/>
              <a:gdLst/>
              <a:ahLst/>
              <a:cxnLst/>
              <a:rect l="l" t="t" r="r" b="b"/>
              <a:pathLst>
                <a:path w="1251" h="1875" extrusionOk="0">
                  <a:moveTo>
                    <a:pt x="1250" y="1"/>
                  </a:moveTo>
                  <a:lnTo>
                    <a:pt x="1250" y="1"/>
                  </a:lnTo>
                  <a:cubicBezTo>
                    <a:pt x="1117" y="195"/>
                    <a:pt x="987" y="390"/>
                    <a:pt x="858" y="585"/>
                  </a:cubicBezTo>
                  <a:lnTo>
                    <a:pt x="858" y="585"/>
                  </a:lnTo>
                  <a:cubicBezTo>
                    <a:pt x="999" y="376"/>
                    <a:pt x="1130" y="181"/>
                    <a:pt x="1250" y="1"/>
                  </a:cubicBezTo>
                  <a:close/>
                  <a:moveTo>
                    <a:pt x="858" y="585"/>
                  </a:moveTo>
                  <a:cubicBezTo>
                    <a:pt x="601" y="968"/>
                    <a:pt x="313" y="1398"/>
                    <a:pt x="1" y="1875"/>
                  </a:cubicBezTo>
                  <a:cubicBezTo>
                    <a:pt x="294" y="1445"/>
                    <a:pt x="573" y="1015"/>
                    <a:pt x="858" y="585"/>
                  </a:cubicBezTo>
                  <a:close/>
                </a:path>
              </a:pathLst>
            </a:custGeom>
            <a:solidFill>
              <a:srgbClr val="578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77"/>
            <p:cNvSpPr/>
            <p:nvPr/>
          </p:nvSpPr>
          <p:spPr>
            <a:xfrm>
              <a:off x="3592025" y="1198950"/>
              <a:ext cx="805125" cy="796950"/>
            </a:xfrm>
            <a:custGeom>
              <a:avLst/>
              <a:gdLst/>
              <a:ahLst/>
              <a:cxnLst/>
              <a:rect l="l" t="t" r="r" b="b"/>
              <a:pathLst>
                <a:path w="32205" h="31878" extrusionOk="0">
                  <a:moveTo>
                    <a:pt x="13973" y="5284"/>
                  </a:moveTo>
                  <a:cubicBezTo>
                    <a:pt x="14172" y="5312"/>
                    <a:pt x="14342" y="5511"/>
                    <a:pt x="14342" y="5710"/>
                  </a:cubicBezTo>
                  <a:cubicBezTo>
                    <a:pt x="14370" y="5965"/>
                    <a:pt x="14200" y="6164"/>
                    <a:pt x="13944" y="6193"/>
                  </a:cubicBezTo>
                  <a:cubicBezTo>
                    <a:pt x="13717" y="6164"/>
                    <a:pt x="13575" y="5994"/>
                    <a:pt x="13575" y="5767"/>
                  </a:cubicBezTo>
                  <a:cubicBezTo>
                    <a:pt x="13547" y="5539"/>
                    <a:pt x="13717" y="5312"/>
                    <a:pt x="13973" y="5284"/>
                  </a:cubicBezTo>
                  <a:close/>
                  <a:moveTo>
                    <a:pt x="19114" y="8755"/>
                  </a:moveTo>
                  <a:cubicBezTo>
                    <a:pt x="19269" y="8755"/>
                    <a:pt x="19426" y="8791"/>
                    <a:pt x="19567" y="8862"/>
                  </a:cubicBezTo>
                  <a:cubicBezTo>
                    <a:pt x="19766" y="8947"/>
                    <a:pt x="19908" y="9175"/>
                    <a:pt x="19880" y="9430"/>
                  </a:cubicBezTo>
                  <a:cubicBezTo>
                    <a:pt x="19851" y="9657"/>
                    <a:pt x="19653" y="9856"/>
                    <a:pt x="19425" y="9885"/>
                  </a:cubicBezTo>
                  <a:cubicBezTo>
                    <a:pt x="19312" y="9913"/>
                    <a:pt x="19227" y="9913"/>
                    <a:pt x="19170" y="9913"/>
                  </a:cubicBezTo>
                  <a:cubicBezTo>
                    <a:pt x="18801" y="9913"/>
                    <a:pt x="18488" y="9657"/>
                    <a:pt x="18403" y="9288"/>
                  </a:cubicBezTo>
                  <a:cubicBezTo>
                    <a:pt x="18375" y="9175"/>
                    <a:pt x="18431" y="9061"/>
                    <a:pt x="18517" y="8976"/>
                  </a:cubicBezTo>
                  <a:cubicBezTo>
                    <a:pt x="18682" y="8827"/>
                    <a:pt x="18897" y="8755"/>
                    <a:pt x="19114" y="8755"/>
                  </a:cubicBezTo>
                  <a:close/>
                  <a:moveTo>
                    <a:pt x="10403" y="8920"/>
                  </a:moveTo>
                  <a:cubicBezTo>
                    <a:pt x="10579" y="8920"/>
                    <a:pt x="10707" y="9075"/>
                    <a:pt x="10707" y="9317"/>
                  </a:cubicBezTo>
                  <a:cubicBezTo>
                    <a:pt x="10650" y="9941"/>
                    <a:pt x="10309" y="10481"/>
                    <a:pt x="9770" y="10793"/>
                  </a:cubicBezTo>
                  <a:cubicBezTo>
                    <a:pt x="9714" y="10814"/>
                    <a:pt x="9658" y="10823"/>
                    <a:pt x="9604" y="10823"/>
                  </a:cubicBezTo>
                  <a:cubicBezTo>
                    <a:pt x="9356" y="10823"/>
                    <a:pt x="9145" y="10624"/>
                    <a:pt x="9145" y="10367"/>
                  </a:cubicBezTo>
                  <a:cubicBezTo>
                    <a:pt x="9145" y="10254"/>
                    <a:pt x="9173" y="10169"/>
                    <a:pt x="9202" y="10083"/>
                  </a:cubicBezTo>
                  <a:cubicBezTo>
                    <a:pt x="9429" y="9629"/>
                    <a:pt x="9741" y="9260"/>
                    <a:pt x="10167" y="9004"/>
                  </a:cubicBezTo>
                  <a:cubicBezTo>
                    <a:pt x="10250" y="8946"/>
                    <a:pt x="10331" y="8920"/>
                    <a:pt x="10403" y="8920"/>
                  </a:cubicBezTo>
                  <a:close/>
                  <a:moveTo>
                    <a:pt x="24452" y="13633"/>
                  </a:moveTo>
                  <a:cubicBezTo>
                    <a:pt x="25304" y="13662"/>
                    <a:pt x="26156" y="13974"/>
                    <a:pt x="26809" y="14542"/>
                  </a:cubicBezTo>
                  <a:cubicBezTo>
                    <a:pt x="26951" y="14656"/>
                    <a:pt x="27093" y="14798"/>
                    <a:pt x="27178" y="14968"/>
                  </a:cubicBezTo>
                  <a:cubicBezTo>
                    <a:pt x="27377" y="15337"/>
                    <a:pt x="27122" y="15791"/>
                    <a:pt x="26724" y="15791"/>
                  </a:cubicBezTo>
                  <a:cubicBezTo>
                    <a:pt x="26582" y="15791"/>
                    <a:pt x="26440" y="15791"/>
                    <a:pt x="26298" y="15763"/>
                  </a:cubicBezTo>
                  <a:cubicBezTo>
                    <a:pt x="25588" y="15621"/>
                    <a:pt x="24878" y="15366"/>
                    <a:pt x="24253" y="14996"/>
                  </a:cubicBezTo>
                  <a:cubicBezTo>
                    <a:pt x="24054" y="14883"/>
                    <a:pt x="23884" y="14712"/>
                    <a:pt x="23742" y="14542"/>
                  </a:cubicBezTo>
                  <a:cubicBezTo>
                    <a:pt x="23515" y="14201"/>
                    <a:pt x="23685" y="13718"/>
                    <a:pt x="24111" y="13662"/>
                  </a:cubicBezTo>
                  <a:cubicBezTo>
                    <a:pt x="24225" y="13633"/>
                    <a:pt x="24338" y="13633"/>
                    <a:pt x="24452" y="13633"/>
                  </a:cubicBezTo>
                  <a:close/>
                  <a:moveTo>
                    <a:pt x="15374" y="13555"/>
                  </a:moveTo>
                  <a:cubicBezTo>
                    <a:pt x="15595" y="13555"/>
                    <a:pt x="15817" y="13674"/>
                    <a:pt x="15932" y="13889"/>
                  </a:cubicBezTo>
                  <a:cubicBezTo>
                    <a:pt x="16074" y="14116"/>
                    <a:pt x="16131" y="14400"/>
                    <a:pt x="16103" y="14684"/>
                  </a:cubicBezTo>
                  <a:cubicBezTo>
                    <a:pt x="16074" y="14940"/>
                    <a:pt x="16018" y="15195"/>
                    <a:pt x="15961" y="15451"/>
                  </a:cubicBezTo>
                  <a:cubicBezTo>
                    <a:pt x="15790" y="16104"/>
                    <a:pt x="15620" y="16757"/>
                    <a:pt x="15450" y="17410"/>
                  </a:cubicBezTo>
                  <a:cubicBezTo>
                    <a:pt x="15364" y="17666"/>
                    <a:pt x="15279" y="17921"/>
                    <a:pt x="15166" y="18177"/>
                  </a:cubicBezTo>
                  <a:cubicBezTo>
                    <a:pt x="15088" y="18359"/>
                    <a:pt x="14915" y="18493"/>
                    <a:pt x="14712" y="18493"/>
                  </a:cubicBezTo>
                  <a:cubicBezTo>
                    <a:pt x="14693" y="18493"/>
                    <a:pt x="14674" y="18492"/>
                    <a:pt x="14654" y="18489"/>
                  </a:cubicBezTo>
                  <a:cubicBezTo>
                    <a:pt x="14456" y="18489"/>
                    <a:pt x="14257" y="18347"/>
                    <a:pt x="14200" y="18149"/>
                  </a:cubicBezTo>
                  <a:cubicBezTo>
                    <a:pt x="14115" y="17978"/>
                    <a:pt x="14086" y="17836"/>
                    <a:pt x="14058" y="17666"/>
                  </a:cubicBezTo>
                  <a:cubicBezTo>
                    <a:pt x="14001" y="17353"/>
                    <a:pt x="14001" y="17041"/>
                    <a:pt x="13973" y="16814"/>
                  </a:cubicBezTo>
                  <a:lnTo>
                    <a:pt x="13944" y="16814"/>
                  </a:lnTo>
                  <a:cubicBezTo>
                    <a:pt x="13888" y="15905"/>
                    <a:pt x="14086" y="15025"/>
                    <a:pt x="14541" y="14230"/>
                  </a:cubicBezTo>
                  <a:cubicBezTo>
                    <a:pt x="14654" y="14059"/>
                    <a:pt x="14796" y="13889"/>
                    <a:pt x="14938" y="13747"/>
                  </a:cubicBezTo>
                  <a:cubicBezTo>
                    <a:pt x="15057" y="13616"/>
                    <a:pt x="15215" y="13555"/>
                    <a:pt x="15374" y="13555"/>
                  </a:cubicBezTo>
                  <a:close/>
                  <a:moveTo>
                    <a:pt x="18899" y="15354"/>
                  </a:moveTo>
                  <a:cubicBezTo>
                    <a:pt x="19146" y="15354"/>
                    <a:pt x="19385" y="15530"/>
                    <a:pt x="19425" y="15791"/>
                  </a:cubicBezTo>
                  <a:cubicBezTo>
                    <a:pt x="19454" y="15990"/>
                    <a:pt x="19454" y="16161"/>
                    <a:pt x="19425" y="16359"/>
                  </a:cubicBezTo>
                  <a:cubicBezTo>
                    <a:pt x="19369" y="17013"/>
                    <a:pt x="19227" y="17694"/>
                    <a:pt x="19056" y="18347"/>
                  </a:cubicBezTo>
                  <a:cubicBezTo>
                    <a:pt x="18801" y="19228"/>
                    <a:pt x="18687" y="20137"/>
                    <a:pt x="18687" y="21045"/>
                  </a:cubicBezTo>
                  <a:cubicBezTo>
                    <a:pt x="18715" y="21500"/>
                    <a:pt x="18659" y="21954"/>
                    <a:pt x="18573" y="22437"/>
                  </a:cubicBezTo>
                  <a:cubicBezTo>
                    <a:pt x="18488" y="22806"/>
                    <a:pt x="18346" y="22976"/>
                    <a:pt x="18119" y="22976"/>
                  </a:cubicBezTo>
                  <a:cubicBezTo>
                    <a:pt x="17807" y="22976"/>
                    <a:pt x="17665" y="22749"/>
                    <a:pt x="17551" y="22522"/>
                  </a:cubicBezTo>
                  <a:cubicBezTo>
                    <a:pt x="17324" y="22011"/>
                    <a:pt x="17182" y="21471"/>
                    <a:pt x="17153" y="20903"/>
                  </a:cubicBezTo>
                  <a:cubicBezTo>
                    <a:pt x="17153" y="20648"/>
                    <a:pt x="17153" y="20392"/>
                    <a:pt x="17153" y="20137"/>
                  </a:cubicBezTo>
                  <a:cubicBezTo>
                    <a:pt x="17153" y="18887"/>
                    <a:pt x="17381" y="17666"/>
                    <a:pt x="17863" y="16501"/>
                  </a:cubicBezTo>
                  <a:cubicBezTo>
                    <a:pt x="17949" y="16274"/>
                    <a:pt x="18091" y="16047"/>
                    <a:pt x="18204" y="15848"/>
                  </a:cubicBezTo>
                  <a:cubicBezTo>
                    <a:pt x="18318" y="15678"/>
                    <a:pt x="18431" y="15536"/>
                    <a:pt x="18602" y="15451"/>
                  </a:cubicBezTo>
                  <a:cubicBezTo>
                    <a:pt x="18693" y="15384"/>
                    <a:pt x="18797" y="15354"/>
                    <a:pt x="18899" y="15354"/>
                  </a:cubicBezTo>
                  <a:close/>
                  <a:moveTo>
                    <a:pt x="10490" y="5681"/>
                  </a:moveTo>
                  <a:cubicBezTo>
                    <a:pt x="10542" y="5681"/>
                    <a:pt x="10596" y="5690"/>
                    <a:pt x="10650" y="5710"/>
                  </a:cubicBezTo>
                  <a:cubicBezTo>
                    <a:pt x="11218" y="5880"/>
                    <a:pt x="11786" y="6136"/>
                    <a:pt x="12326" y="6420"/>
                  </a:cubicBezTo>
                  <a:cubicBezTo>
                    <a:pt x="13206" y="6959"/>
                    <a:pt x="14086" y="7527"/>
                    <a:pt x="14938" y="8181"/>
                  </a:cubicBezTo>
                  <a:cubicBezTo>
                    <a:pt x="15734" y="8749"/>
                    <a:pt x="16500" y="9345"/>
                    <a:pt x="17267" y="9941"/>
                  </a:cubicBezTo>
                  <a:cubicBezTo>
                    <a:pt x="17636" y="10225"/>
                    <a:pt x="17977" y="10566"/>
                    <a:pt x="18318" y="10878"/>
                  </a:cubicBezTo>
                  <a:cubicBezTo>
                    <a:pt x="19653" y="11986"/>
                    <a:pt x="20902" y="13179"/>
                    <a:pt x="22067" y="14457"/>
                  </a:cubicBezTo>
                  <a:cubicBezTo>
                    <a:pt x="23259" y="15763"/>
                    <a:pt x="24338" y="17183"/>
                    <a:pt x="25276" y="18688"/>
                  </a:cubicBezTo>
                  <a:cubicBezTo>
                    <a:pt x="26355" y="20364"/>
                    <a:pt x="27406" y="22039"/>
                    <a:pt x="28343" y="23800"/>
                  </a:cubicBezTo>
                  <a:cubicBezTo>
                    <a:pt x="28740" y="24510"/>
                    <a:pt x="29138" y="25220"/>
                    <a:pt x="29479" y="25958"/>
                  </a:cubicBezTo>
                  <a:cubicBezTo>
                    <a:pt x="29564" y="26072"/>
                    <a:pt x="29621" y="26214"/>
                    <a:pt x="29621" y="26356"/>
                  </a:cubicBezTo>
                  <a:cubicBezTo>
                    <a:pt x="29597" y="26499"/>
                    <a:pt x="29533" y="26562"/>
                    <a:pt x="29446" y="26562"/>
                  </a:cubicBezTo>
                  <a:cubicBezTo>
                    <a:pt x="29430" y="26562"/>
                    <a:pt x="29412" y="26559"/>
                    <a:pt x="29393" y="26555"/>
                  </a:cubicBezTo>
                  <a:cubicBezTo>
                    <a:pt x="29308" y="26526"/>
                    <a:pt x="29223" y="26469"/>
                    <a:pt x="29166" y="26413"/>
                  </a:cubicBezTo>
                  <a:cubicBezTo>
                    <a:pt x="29024" y="26242"/>
                    <a:pt x="28911" y="26072"/>
                    <a:pt x="28797" y="25901"/>
                  </a:cubicBezTo>
                  <a:cubicBezTo>
                    <a:pt x="28513" y="25362"/>
                    <a:pt x="28229" y="24822"/>
                    <a:pt x="27945" y="24283"/>
                  </a:cubicBezTo>
                  <a:cubicBezTo>
                    <a:pt x="27406" y="23204"/>
                    <a:pt x="26724" y="22181"/>
                    <a:pt x="26099" y="21159"/>
                  </a:cubicBezTo>
                  <a:cubicBezTo>
                    <a:pt x="25702" y="20477"/>
                    <a:pt x="25276" y="19796"/>
                    <a:pt x="24850" y="19114"/>
                  </a:cubicBezTo>
                  <a:cubicBezTo>
                    <a:pt x="24225" y="18149"/>
                    <a:pt x="23543" y="17240"/>
                    <a:pt x="22833" y="16331"/>
                  </a:cubicBezTo>
                  <a:cubicBezTo>
                    <a:pt x="21896" y="15138"/>
                    <a:pt x="20845" y="14002"/>
                    <a:pt x="19709" y="12952"/>
                  </a:cubicBezTo>
                  <a:cubicBezTo>
                    <a:pt x="18687" y="11986"/>
                    <a:pt x="17693" y="11077"/>
                    <a:pt x="16557" y="10169"/>
                  </a:cubicBezTo>
                  <a:cubicBezTo>
                    <a:pt x="15450" y="9231"/>
                    <a:pt x="14257" y="8408"/>
                    <a:pt x="13092" y="7584"/>
                  </a:cubicBezTo>
                  <a:cubicBezTo>
                    <a:pt x="12269" y="6988"/>
                    <a:pt x="11389" y="6505"/>
                    <a:pt x="10451" y="6164"/>
                  </a:cubicBezTo>
                  <a:cubicBezTo>
                    <a:pt x="10309" y="6136"/>
                    <a:pt x="10167" y="6051"/>
                    <a:pt x="10167" y="5880"/>
                  </a:cubicBezTo>
                  <a:cubicBezTo>
                    <a:pt x="10189" y="5772"/>
                    <a:pt x="10326" y="5681"/>
                    <a:pt x="10490" y="5681"/>
                  </a:cubicBezTo>
                  <a:close/>
                  <a:moveTo>
                    <a:pt x="16250" y="0"/>
                  </a:moveTo>
                  <a:cubicBezTo>
                    <a:pt x="15965" y="0"/>
                    <a:pt x="15679" y="30"/>
                    <a:pt x="15393" y="87"/>
                  </a:cubicBezTo>
                  <a:cubicBezTo>
                    <a:pt x="13007" y="428"/>
                    <a:pt x="10963" y="1904"/>
                    <a:pt x="9827" y="4006"/>
                  </a:cubicBezTo>
                  <a:cubicBezTo>
                    <a:pt x="9543" y="4602"/>
                    <a:pt x="9031" y="5000"/>
                    <a:pt x="8407" y="5142"/>
                  </a:cubicBezTo>
                  <a:cubicBezTo>
                    <a:pt x="7981" y="5256"/>
                    <a:pt x="7555" y="5369"/>
                    <a:pt x="7129" y="5511"/>
                  </a:cubicBezTo>
                  <a:cubicBezTo>
                    <a:pt x="6021" y="5823"/>
                    <a:pt x="4999" y="6335"/>
                    <a:pt x="4090" y="7016"/>
                  </a:cubicBezTo>
                  <a:cubicBezTo>
                    <a:pt x="2358" y="8379"/>
                    <a:pt x="1023" y="10169"/>
                    <a:pt x="256" y="12213"/>
                  </a:cubicBezTo>
                  <a:cubicBezTo>
                    <a:pt x="199" y="12270"/>
                    <a:pt x="199" y="12384"/>
                    <a:pt x="256" y="12469"/>
                  </a:cubicBezTo>
                  <a:lnTo>
                    <a:pt x="313" y="12469"/>
                  </a:lnTo>
                  <a:cubicBezTo>
                    <a:pt x="427" y="12355"/>
                    <a:pt x="540" y="12242"/>
                    <a:pt x="654" y="12128"/>
                  </a:cubicBezTo>
                  <a:cubicBezTo>
                    <a:pt x="1676" y="11191"/>
                    <a:pt x="2784" y="10367"/>
                    <a:pt x="4005" y="9686"/>
                  </a:cubicBezTo>
                  <a:cubicBezTo>
                    <a:pt x="4601" y="9345"/>
                    <a:pt x="5226" y="9033"/>
                    <a:pt x="5908" y="8834"/>
                  </a:cubicBezTo>
                  <a:cubicBezTo>
                    <a:pt x="6121" y="8737"/>
                    <a:pt x="6334" y="8693"/>
                    <a:pt x="6557" y="8693"/>
                  </a:cubicBezTo>
                  <a:cubicBezTo>
                    <a:pt x="6660" y="8693"/>
                    <a:pt x="6765" y="8702"/>
                    <a:pt x="6873" y="8720"/>
                  </a:cubicBezTo>
                  <a:cubicBezTo>
                    <a:pt x="7157" y="8720"/>
                    <a:pt x="7384" y="9004"/>
                    <a:pt x="7327" y="9288"/>
                  </a:cubicBezTo>
                  <a:cubicBezTo>
                    <a:pt x="7327" y="9601"/>
                    <a:pt x="7185" y="9913"/>
                    <a:pt x="6987" y="10112"/>
                  </a:cubicBezTo>
                  <a:cubicBezTo>
                    <a:pt x="6703" y="10424"/>
                    <a:pt x="6447" y="10708"/>
                    <a:pt x="6135" y="10964"/>
                  </a:cubicBezTo>
                  <a:cubicBezTo>
                    <a:pt x="5538" y="11475"/>
                    <a:pt x="4885" y="12014"/>
                    <a:pt x="4260" y="12554"/>
                  </a:cubicBezTo>
                  <a:cubicBezTo>
                    <a:pt x="3550" y="13150"/>
                    <a:pt x="2869" y="13804"/>
                    <a:pt x="2244" y="14485"/>
                  </a:cubicBezTo>
                  <a:cubicBezTo>
                    <a:pt x="1335" y="15479"/>
                    <a:pt x="625" y="16615"/>
                    <a:pt x="114" y="17865"/>
                  </a:cubicBezTo>
                  <a:cubicBezTo>
                    <a:pt x="1" y="18120"/>
                    <a:pt x="1" y="18461"/>
                    <a:pt x="114" y="18717"/>
                  </a:cubicBezTo>
                  <a:cubicBezTo>
                    <a:pt x="427" y="19483"/>
                    <a:pt x="881" y="20193"/>
                    <a:pt x="1449" y="20790"/>
                  </a:cubicBezTo>
                  <a:cubicBezTo>
                    <a:pt x="2187" y="21528"/>
                    <a:pt x="3039" y="22153"/>
                    <a:pt x="3976" y="22607"/>
                  </a:cubicBezTo>
                  <a:cubicBezTo>
                    <a:pt x="4942" y="23118"/>
                    <a:pt x="5964" y="23516"/>
                    <a:pt x="7043" y="23800"/>
                  </a:cubicBezTo>
                  <a:cubicBezTo>
                    <a:pt x="7111" y="23834"/>
                    <a:pt x="7179" y="23878"/>
                    <a:pt x="7264" y="23878"/>
                  </a:cubicBezTo>
                  <a:cubicBezTo>
                    <a:pt x="7323" y="23878"/>
                    <a:pt x="7389" y="23857"/>
                    <a:pt x="7469" y="23800"/>
                  </a:cubicBezTo>
                  <a:lnTo>
                    <a:pt x="7469" y="23147"/>
                  </a:lnTo>
                  <a:cubicBezTo>
                    <a:pt x="7469" y="22096"/>
                    <a:pt x="7469" y="21074"/>
                    <a:pt x="7498" y="20051"/>
                  </a:cubicBezTo>
                  <a:cubicBezTo>
                    <a:pt x="7498" y="18830"/>
                    <a:pt x="7697" y="17609"/>
                    <a:pt x="8037" y="16445"/>
                  </a:cubicBezTo>
                  <a:cubicBezTo>
                    <a:pt x="8236" y="15735"/>
                    <a:pt x="8492" y="15053"/>
                    <a:pt x="8833" y="14400"/>
                  </a:cubicBezTo>
                  <a:cubicBezTo>
                    <a:pt x="9060" y="13974"/>
                    <a:pt x="9344" y="13576"/>
                    <a:pt x="9685" y="13207"/>
                  </a:cubicBezTo>
                  <a:cubicBezTo>
                    <a:pt x="9912" y="12980"/>
                    <a:pt x="10196" y="12810"/>
                    <a:pt x="10508" y="12724"/>
                  </a:cubicBezTo>
                  <a:cubicBezTo>
                    <a:pt x="10589" y="12692"/>
                    <a:pt x="10670" y="12677"/>
                    <a:pt x="10750" y="12677"/>
                  </a:cubicBezTo>
                  <a:cubicBezTo>
                    <a:pt x="11091" y="12677"/>
                    <a:pt x="11394" y="12952"/>
                    <a:pt x="11417" y="13321"/>
                  </a:cubicBezTo>
                  <a:cubicBezTo>
                    <a:pt x="11445" y="13662"/>
                    <a:pt x="11417" y="13974"/>
                    <a:pt x="11332" y="14286"/>
                  </a:cubicBezTo>
                  <a:cubicBezTo>
                    <a:pt x="11247" y="14684"/>
                    <a:pt x="11161" y="15082"/>
                    <a:pt x="11048" y="15451"/>
                  </a:cubicBezTo>
                  <a:cubicBezTo>
                    <a:pt x="10480" y="17495"/>
                    <a:pt x="10423" y="19625"/>
                    <a:pt x="10849" y="21698"/>
                  </a:cubicBezTo>
                  <a:cubicBezTo>
                    <a:pt x="11019" y="22579"/>
                    <a:pt x="11275" y="23431"/>
                    <a:pt x="11531" y="24283"/>
                  </a:cubicBezTo>
                  <a:cubicBezTo>
                    <a:pt x="11557" y="24522"/>
                    <a:pt x="11783" y="24711"/>
                    <a:pt x="12021" y="24711"/>
                  </a:cubicBezTo>
                  <a:cubicBezTo>
                    <a:pt x="12037" y="24711"/>
                    <a:pt x="12054" y="24711"/>
                    <a:pt x="12070" y="24709"/>
                  </a:cubicBezTo>
                  <a:lnTo>
                    <a:pt x="12212" y="24709"/>
                  </a:lnTo>
                  <a:lnTo>
                    <a:pt x="15137" y="24993"/>
                  </a:lnTo>
                  <a:cubicBezTo>
                    <a:pt x="17324" y="25192"/>
                    <a:pt x="19482" y="25618"/>
                    <a:pt x="21612" y="26214"/>
                  </a:cubicBezTo>
                  <a:cubicBezTo>
                    <a:pt x="21680" y="26248"/>
                    <a:pt x="21757" y="26292"/>
                    <a:pt x="21839" y="26292"/>
                  </a:cubicBezTo>
                  <a:cubicBezTo>
                    <a:pt x="21895" y="26292"/>
                    <a:pt x="21952" y="26271"/>
                    <a:pt x="22010" y="26214"/>
                  </a:cubicBezTo>
                  <a:cubicBezTo>
                    <a:pt x="21811" y="24624"/>
                    <a:pt x="21499" y="23033"/>
                    <a:pt x="21016" y="21500"/>
                  </a:cubicBezTo>
                  <a:cubicBezTo>
                    <a:pt x="20931" y="21216"/>
                    <a:pt x="20874" y="20903"/>
                    <a:pt x="20817" y="20619"/>
                  </a:cubicBezTo>
                  <a:cubicBezTo>
                    <a:pt x="20760" y="20392"/>
                    <a:pt x="20789" y="20137"/>
                    <a:pt x="20845" y="19909"/>
                  </a:cubicBezTo>
                  <a:cubicBezTo>
                    <a:pt x="20919" y="19689"/>
                    <a:pt x="21123" y="19551"/>
                    <a:pt x="21328" y="19551"/>
                  </a:cubicBezTo>
                  <a:cubicBezTo>
                    <a:pt x="21439" y="19551"/>
                    <a:pt x="21550" y="19592"/>
                    <a:pt x="21641" y="19682"/>
                  </a:cubicBezTo>
                  <a:cubicBezTo>
                    <a:pt x="21783" y="19796"/>
                    <a:pt x="21896" y="19938"/>
                    <a:pt x="22010" y="20108"/>
                  </a:cubicBezTo>
                  <a:cubicBezTo>
                    <a:pt x="22180" y="20421"/>
                    <a:pt x="22322" y="20733"/>
                    <a:pt x="22464" y="21045"/>
                  </a:cubicBezTo>
                  <a:cubicBezTo>
                    <a:pt x="23231" y="22863"/>
                    <a:pt x="23742" y="24766"/>
                    <a:pt x="24026" y="26725"/>
                  </a:cubicBezTo>
                  <a:cubicBezTo>
                    <a:pt x="24026" y="26952"/>
                    <a:pt x="24168" y="27179"/>
                    <a:pt x="24395" y="27236"/>
                  </a:cubicBezTo>
                  <a:cubicBezTo>
                    <a:pt x="25276" y="27549"/>
                    <a:pt x="26099" y="27918"/>
                    <a:pt x="26894" y="28372"/>
                  </a:cubicBezTo>
                  <a:lnTo>
                    <a:pt x="27036" y="28372"/>
                  </a:lnTo>
                  <a:cubicBezTo>
                    <a:pt x="27150" y="28202"/>
                    <a:pt x="27093" y="28003"/>
                    <a:pt x="27065" y="27833"/>
                  </a:cubicBezTo>
                  <a:cubicBezTo>
                    <a:pt x="27036" y="27435"/>
                    <a:pt x="26980" y="27009"/>
                    <a:pt x="26923" y="26583"/>
                  </a:cubicBezTo>
                  <a:cubicBezTo>
                    <a:pt x="26894" y="26413"/>
                    <a:pt x="26923" y="26271"/>
                    <a:pt x="26980" y="26100"/>
                  </a:cubicBezTo>
                  <a:cubicBezTo>
                    <a:pt x="27018" y="26004"/>
                    <a:pt x="27122" y="25947"/>
                    <a:pt x="27230" y="25947"/>
                  </a:cubicBezTo>
                  <a:cubicBezTo>
                    <a:pt x="27280" y="25947"/>
                    <a:pt x="27332" y="25959"/>
                    <a:pt x="27377" y="25987"/>
                  </a:cubicBezTo>
                  <a:cubicBezTo>
                    <a:pt x="27519" y="26043"/>
                    <a:pt x="27604" y="26157"/>
                    <a:pt x="27661" y="26299"/>
                  </a:cubicBezTo>
                  <a:cubicBezTo>
                    <a:pt x="27775" y="26583"/>
                    <a:pt x="27888" y="26867"/>
                    <a:pt x="27973" y="27151"/>
                  </a:cubicBezTo>
                  <a:cubicBezTo>
                    <a:pt x="28144" y="27747"/>
                    <a:pt x="28257" y="28344"/>
                    <a:pt x="28428" y="28912"/>
                  </a:cubicBezTo>
                  <a:cubicBezTo>
                    <a:pt x="28485" y="29196"/>
                    <a:pt x="28627" y="29423"/>
                    <a:pt x="28882" y="29593"/>
                  </a:cubicBezTo>
                  <a:cubicBezTo>
                    <a:pt x="29706" y="30133"/>
                    <a:pt x="30444" y="30758"/>
                    <a:pt x="31154" y="31468"/>
                  </a:cubicBezTo>
                  <a:cubicBezTo>
                    <a:pt x="31268" y="31581"/>
                    <a:pt x="31410" y="31695"/>
                    <a:pt x="31580" y="31808"/>
                  </a:cubicBezTo>
                  <a:cubicBezTo>
                    <a:pt x="31646" y="31856"/>
                    <a:pt x="31722" y="31878"/>
                    <a:pt x="31797" y="31878"/>
                  </a:cubicBezTo>
                  <a:cubicBezTo>
                    <a:pt x="31946" y="31878"/>
                    <a:pt x="32091" y="31790"/>
                    <a:pt x="32148" y="31638"/>
                  </a:cubicBezTo>
                  <a:cubicBezTo>
                    <a:pt x="32177" y="31553"/>
                    <a:pt x="32205" y="31496"/>
                    <a:pt x="32205" y="31411"/>
                  </a:cubicBezTo>
                  <a:lnTo>
                    <a:pt x="32205" y="30786"/>
                  </a:lnTo>
                  <a:cubicBezTo>
                    <a:pt x="32177" y="30076"/>
                    <a:pt x="31978" y="29423"/>
                    <a:pt x="31921" y="28713"/>
                  </a:cubicBezTo>
                  <a:cubicBezTo>
                    <a:pt x="31722" y="26867"/>
                    <a:pt x="31467" y="25050"/>
                    <a:pt x="31211" y="23232"/>
                  </a:cubicBezTo>
                  <a:cubicBezTo>
                    <a:pt x="31183" y="22891"/>
                    <a:pt x="31012" y="22579"/>
                    <a:pt x="30757" y="22380"/>
                  </a:cubicBezTo>
                  <a:cubicBezTo>
                    <a:pt x="30132" y="21926"/>
                    <a:pt x="29535" y="21443"/>
                    <a:pt x="28939" y="20932"/>
                  </a:cubicBezTo>
                  <a:cubicBezTo>
                    <a:pt x="28627" y="20705"/>
                    <a:pt x="28314" y="20449"/>
                    <a:pt x="28030" y="20165"/>
                  </a:cubicBezTo>
                  <a:cubicBezTo>
                    <a:pt x="27860" y="20023"/>
                    <a:pt x="27718" y="19824"/>
                    <a:pt x="27604" y="19625"/>
                  </a:cubicBezTo>
                  <a:cubicBezTo>
                    <a:pt x="27434" y="19370"/>
                    <a:pt x="27576" y="19029"/>
                    <a:pt x="27888" y="19001"/>
                  </a:cubicBezTo>
                  <a:cubicBezTo>
                    <a:pt x="28059" y="18944"/>
                    <a:pt x="28201" y="18944"/>
                    <a:pt x="28371" y="18944"/>
                  </a:cubicBezTo>
                  <a:cubicBezTo>
                    <a:pt x="28712" y="18972"/>
                    <a:pt x="29053" y="19029"/>
                    <a:pt x="29365" y="19057"/>
                  </a:cubicBezTo>
                  <a:cubicBezTo>
                    <a:pt x="29649" y="19114"/>
                    <a:pt x="29961" y="19171"/>
                    <a:pt x="30245" y="19228"/>
                  </a:cubicBezTo>
                  <a:cubicBezTo>
                    <a:pt x="30331" y="19228"/>
                    <a:pt x="30387" y="19171"/>
                    <a:pt x="30387" y="19086"/>
                  </a:cubicBezTo>
                  <a:cubicBezTo>
                    <a:pt x="30359" y="18915"/>
                    <a:pt x="30331" y="18773"/>
                    <a:pt x="30302" y="18603"/>
                  </a:cubicBezTo>
                  <a:cubicBezTo>
                    <a:pt x="29791" y="16672"/>
                    <a:pt x="29166" y="14741"/>
                    <a:pt x="28428" y="12895"/>
                  </a:cubicBezTo>
                  <a:cubicBezTo>
                    <a:pt x="28314" y="12582"/>
                    <a:pt x="28059" y="12327"/>
                    <a:pt x="27746" y="12242"/>
                  </a:cubicBezTo>
                  <a:cubicBezTo>
                    <a:pt x="26355" y="11844"/>
                    <a:pt x="24963" y="11503"/>
                    <a:pt x="23515" y="11248"/>
                  </a:cubicBezTo>
                  <a:cubicBezTo>
                    <a:pt x="23089" y="11191"/>
                    <a:pt x="22663" y="11077"/>
                    <a:pt x="22237" y="10907"/>
                  </a:cubicBezTo>
                  <a:cubicBezTo>
                    <a:pt x="22010" y="10822"/>
                    <a:pt x="21868" y="10623"/>
                    <a:pt x="21868" y="10367"/>
                  </a:cubicBezTo>
                  <a:cubicBezTo>
                    <a:pt x="21896" y="10140"/>
                    <a:pt x="22067" y="9941"/>
                    <a:pt x="22322" y="9885"/>
                  </a:cubicBezTo>
                  <a:cubicBezTo>
                    <a:pt x="22350" y="9856"/>
                    <a:pt x="22407" y="9856"/>
                    <a:pt x="22436" y="9828"/>
                  </a:cubicBezTo>
                  <a:cubicBezTo>
                    <a:pt x="22918" y="9743"/>
                    <a:pt x="23401" y="9657"/>
                    <a:pt x="23884" y="9572"/>
                  </a:cubicBezTo>
                  <a:cubicBezTo>
                    <a:pt x="24249" y="9511"/>
                    <a:pt x="24615" y="9483"/>
                    <a:pt x="24980" y="9483"/>
                  </a:cubicBezTo>
                  <a:cubicBezTo>
                    <a:pt x="25296" y="9483"/>
                    <a:pt x="25612" y="9504"/>
                    <a:pt x="25929" y="9544"/>
                  </a:cubicBezTo>
                  <a:cubicBezTo>
                    <a:pt x="26130" y="9564"/>
                    <a:pt x="26330" y="9584"/>
                    <a:pt x="26531" y="9584"/>
                  </a:cubicBezTo>
                  <a:cubicBezTo>
                    <a:pt x="26614" y="9584"/>
                    <a:pt x="26698" y="9580"/>
                    <a:pt x="26781" y="9572"/>
                  </a:cubicBezTo>
                  <a:cubicBezTo>
                    <a:pt x="26838" y="9430"/>
                    <a:pt x="26781" y="9345"/>
                    <a:pt x="26724" y="9288"/>
                  </a:cubicBezTo>
                  <a:cubicBezTo>
                    <a:pt x="26184" y="8323"/>
                    <a:pt x="25588" y="7414"/>
                    <a:pt x="24963" y="6505"/>
                  </a:cubicBezTo>
                  <a:cubicBezTo>
                    <a:pt x="24807" y="6297"/>
                    <a:pt x="24580" y="6161"/>
                    <a:pt x="24325" y="6161"/>
                  </a:cubicBezTo>
                  <a:cubicBezTo>
                    <a:pt x="24301" y="6161"/>
                    <a:pt x="24277" y="6162"/>
                    <a:pt x="24253" y="6164"/>
                  </a:cubicBezTo>
                  <a:cubicBezTo>
                    <a:pt x="24144" y="6162"/>
                    <a:pt x="24034" y="6161"/>
                    <a:pt x="23925" y="6161"/>
                  </a:cubicBezTo>
                  <a:cubicBezTo>
                    <a:pt x="22505" y="6161"/>
                    <a:pt x="21109" y="6333"/>
                    <a:pt x="19738" y="6675"/>
                  </a:cubicBezTo>
                  <a:cubicBezTo>
                    <a:pt x="19141" y="6846"/>
                    <a:pt x="18545" y="6988"/>
                    <a:pt x="17949" y="7101"/>
                  </a:cubicBezTo>
                  <a:cubicBezTo>
                    <a:pt x="17782" y="7143"/>
                    <a:pt x="17616" y="7169"/>
                    <a:pt x="17439" y="7169"/>
                  </a:cubicBezTo>
                  <a:cubicBezTo>
                    <a:pt x="17374" y="7169"/>
                    <a:pt x="17307" y="7166"/>
                    <a:pt x="17239" y="7158"/>
                  </a:cubicBezTo>
                  <a:cubicBezTo>
                    <a:pt x="17216" y="7160"/>
                    <a:pt x="17193" y="7161"/>
                    <a:pt x="17171" y="7161"/>
                  </a:cubicBezTo>
                  <a:cubicBezTo>
                    <a:pt x="16885" y="7161"/>
                    <a:pt x="16630" y="6998"/>
                    <a:pt x="16472" y="6761"/>
                  </a:cubicBezTo>
                  <a:cubicBezTo>
                    <a:pt x="16358" y="6448"/>
                    <a:pt x="16444" y="6136"/>
                    <a:pt x="16671" y="5909"/>
                  </a:cubicBezTo>
                  <a:cubicBezTo>
                    <a:pt x="16841" y="5653"/>
                    <a:pt x="17068" y="5454"/>
                    <a:pt x="17324" y="5284"/>
                  </a:cubicBezTo>
                  <a:cubicBezTo>
                    <a:pt x="18034" y="4858"/>
                    <a:pt x="18801" y="4546"/>
                    <a:pt x="19596" y="4375"/>
                  </a:cubicBezTo>
                  <a:cubicBezTo>
                    <a:pt x="20302" y="4257"/>
                    <a:pt x="21008" y="4194"/>
                    <a:pt x="21713" y="4194"/>
                  </a:cubicBezTo>
                  <a:cubicBezTo>
                    <a:pt x="22030" y="4194"/>
                    <a:pt x="22346" y="4207"/>
                    <a:pt x="22663" y="4233"/>
                  </a:cubicBezTo>
                  <a:cubicBezTo>
                    <a:pt x="22724" y="4248"/>
                    <a:pt x="22800" y="4280"/>
                    <a:pt x="22876" y="4280"/>
                  </a:cubicBezTo>
                  <a:cubicBezTo>
                    <a:pt x="22942" y="4280"/>
                    <a:pt x="23008" y="4256"/>
                    <a:pt x="23060" y="4176"/>
                  </a:cubicBezTo>
                  <a:cubicBezTo>
                    <a:pt x="22265" y="3239"/>
                    <a:pt x="21385" y="2387"/>
                    <a:pt x="20448" y="1620"/>
                  </a:cubicBezTo>
                  <a:cubicBezTo>
                    <a:pt x="20238" y="1432"/>
                    <a:pt x="19952" y="1321"/>
                    <a:pt x="19668" y="1321"/>
                  </a:cubicBezTo>
                  <a:cubicBezTo>
                    <a:pt x="19567" y="1321"/>
                    <a:pt x="19466" y="1335"/>
                    <a:pt x="19369" y="1365"/>
                  </a:cubicBezTo>
                  <a:cubicBezTo>
                    <a:pt x="17835" y="1706"/>
                    <a:pt x="16330" y="2330"/>
                    <a:pt x="14995" y="3211"/>
                  </a:cubicBezTo>
                  <a:cubicBezTo>
                    <a:pt x="14740" y="3381"/>
                    <a:pt x="14456" y="3552"/>
                    <a:pt x="14172" y="3694"/>
                  </a:cubicBezTo>
                  <a:cubicBezTo>
                    <a:pt x="14001" y="3779"/>
                    <a:pt x="13831" y="3864"/>
                    <a:pt x="13632" y="3892"/>
                  </a:cubicBezTo>
                  <a:cubicBezTo>
                    <a:pt x="13617" y="3894"/>
                    <a:pt x="13603" y="3895"/>
                    <a:pt x="13588" y="3895"/>
                  </a:cubicBezTo>
                  <a:cubicBezTo>
                    <a:pt x="13377" y="3895"/>
                    <a:pt x="13178" y="3707"/>
                    <a:pt x="13178" y="3495"/>
                  </a:cubicBezTo>
                  <a:cubicBezTo>
                    <a:pt x="13178" y="3296"/>
                    <a:pt x="13263" y="3126"/>
                    <a:pt x="13376" y="2955"/>
                  </a:cubicBezTo>
                  <a:cubicBezTo>
                    <a:pt x="13547" y="2671"/>
                    <a:pt x="13802" y="2416"/>
                    <a:pt x="14086" y="2217"/>
                  </a:cubicBezTo>
                  <a:cubicBezTo>
                    <a:pt x="14967" y="1478"/>
                    <a:pt x="15961" y="882"/>
                    <a:pt x="17011" y="456"/>
                  </a:cubicBezTo>
                  <a:cubicBezTo>
                    <a:pt x="17210" y="428"/>
                    <a:pt x="17381" y="314"/>
                    <a:pt x="17494" y="201"/>
                  </a:cubicBezTo>
                  <a:cubicBezTo>
                    <a:pt x="17087" y="65"/>
                    <a:pt x="16671" y="0"/>
                    <a:pt x="16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77"/>
            <p:cNvSpPr/>
            <p:nvPr/>
          </p:nvSpPr>
          <p:spPr>
            <a:xfrm>
              <a:off x="3846200" y="1341175"/>
              <a:ext cx="486350" cy="521825"/>
            </a:xfrm>
            <a:custGeom>
              <a:avLst/>
              <a:gdLst/>
              <a:ahLst/>
              <a:cxnLst/>
              <a:rect l="l" t="t" r="r" b="b"/>
              <a:pathLst>
                <a:path w="19454" h="20873" extrusionOk="0">
                  <a:moveTo>
                    <a:pt x="321" y="0"/>
                  </a:moveTo>
                  <a:cubicBezTo>
                    <a:pt x="159" y="0"/>
                    <a:pt x="29" y="69"/>
                    <a:pt x="29" y="220"/>
                  </a:cubicBezTo>
                  <a:cubicBezTo>
                    <a:pt x="0" y="390"/>
                    <a:pt x="142" y="447"/>
                    <a:pt x="284" y="475"/>
                  </a:cubicBezTo>
                  <a:cubicBezTo>
                    <a:pt x="1222" y="844"/>
                    <a:pt x="2102" y="1299"/>
                    <a:pt x="2925" y="1895"/>
                  </a:cubicBezTo>
                  <a:cubicBezTo>
                    <a:pt x="4118" y="2719"/>
                    <a:pt x="5339" y="3599"/>
                    <a:pt x="6419" y="4480"/>
                  </a:cubicBezTo>
                  <a:cubicBezTo>
                    <a:pt x="7498" y="5388"/>
                    <a:pt x="8548" y="6297"/>
                    <a:pt x="9571" y="7263"/>
                  </a:cubicBezTo>
                  <a:cubicBezTo>
                    <a:pt x="10678" y="8313"/>
                    <a:pt x="11729" y="9449"/>
                    <a:pt x="12695" y="10670"/>
                  </a:cubicBezTo>
                  <a:cubicBezTo>
                    <a:pt x="13376" y="11551"/>
                    <a:pt x="14058" y="12488"/>
                    <a:pt x="14683" y="13454"/>
                  </a:cubicBezTo>
                  <a:cubicBezTo>
                    <a:pt x="15109" y="14107"/>
                    <a:pt x="15535" y="14788"/>
                    <a:pt x="15932" y="15470"/>
                  </a:cubicBezTo>
                  <a:cubicBezTo>
                    <a:pt x="16557" y="16492"/>
                    <a:pt x="17239" y="17515"/>
                    <a:pt x="17778" y="18622"/>
                  </a:cubicBezTo>
                  <a:cubicBezTo>
                    <a:pt x="18062" y="19162"/>
                    <a:pt x="18346" y="19673"/>
                    <a:pt x="18658" y="20212"/>
                  </a:cubicBezTo>
                  <a:cubicBezTo>
                    <a:pt x="18744" y="20383"/>
                    <a:pt x="18886" y="20582"/>
                    <a:pt x="18999" y="20724"/>
                  </a:cubicBezTo>
                  <a:cubicBezTo>
                    <a:pt x="19056" y="20809"/>
                    <a:pt x="19141" y="20837"/>
                    <a:pt x="19226" y="20866"/>
                  </a:cubicBezTo>
                  <a:cubicBezTo>
                    <a:pt x="19245" y="20870"/>
                    <a:pt x="19263" y="20873"/>
                    <a:pt x="19279" y="20873"/>
                  </a:cubicBezTo>
                  <a:cubicBezTo>
                    <a:pt x="19366" y="20873"/>
                    <a:pt x="19430" y="20810"/>
                    <a:pt x="19454" y="20667"/>
                  </a:cubicBezTo>
                  <a:cubicBezTo>
                    <a:pt x="19454" y="20525"/>
                    <a:pt x="19397" y="20383"/>
                    <a:pt x="19312" y="20269"/>
                  </a:cubicBezTo>
                  <a:cubicBezTo>
                    <a:pt x="18942" y="19531"/>
                    <a:pt x="18573" y="18821"/>
                    <a:pt x="18176" y="18111"/>
                  </a:cubicBezTo>
                  <a:cubicBezTo>
                    <a:pt x="17239" y="16350"/>
                    <a:pt x="16188" y="14675"/>
                    <a:pt x="15109" y="12999"/>
                  </a:cubicBezTo>
                  <a:cubicBezTo>
                    <a:pt x="14171" y="11494"/>
                    <a:pt x="13092" y="10074"/>
                    <a:pt x="11900" y="8768"/>
                  </a:cubicBezTo>
                  <a:cubicBezTo>
                    <a:pt x="10735" y="7490"/>
                    <a:pt x="9486" y="6269"/>
                    <a:pt x="8179" y="5161"/>
                  </a:cubicBezTo>
                  <a:cubicBezTo>
                    <a:pt x="7810" y="4877"/>
                    <a:pt x="7469" y="4536"/>
                    <a:pt x="7100" y="4252"/>
                  </a:cubicBezTo>
                  <a:cubicBezTo>
                    <a:pt x="6333" y="3656"/>
                    <a:pt x="5567" y="3031"/>
                    <a:pt x="4771" y="2463"/>
                  </a:cubicBezTo>
                  <a:cubicBezTo>
                    <a:pt x="3919" y="1838"/>
                    <a:pt x="3067" y="1270"/>
                    <a:pt x="2159" y="731"/>
                  </a:cubicBezTo>
                  <a:cubicBezTo>
                    <a:pt x="1619" y="447"/>
                    <a:pt x="1051" y="220"/>
                    <a:pt x="483" y="21"/>
                  </a:cubicBezTo>
                  <a:cubicBezTo>
                    <a:pt x="428" y="7"/>
                    <a:pt x="373"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77"/>
            <p:cNvSpPr/>
            <p:nvPr/>
          </p:nvSpPr>
          <p:spPr>
            <a:xfrm>
              <a:off x="3802175" y="1198950"/>
              <a:ext cx="594975" cy="795925"/>
            </a:xfrm>
            <a:custGeom>
              <a:avLst/>
              <a:gdLst/>
              <a:ahLst/>
              <a:cxnLst/>
              <a:rect l="l" t="t" r="r" b="b"/>
              <a:pathLst>
                <a:path w="23799" h="31837" extrusionOk="0">
                  <a:moveTo>
                    <a:pt x="5567" y="5284"/>
                  </a:moveTo>
                  <a:lnTo>
                    <a:pt x="5567" y="5284"/>
                  </a:lnTo>
                  <a:cubicBezTo>
                    <a:pt x="6078" y="5369"/>
                    <a:pt x="6078" y="6136"/>
                    <a:pt x="5538" y="6193"/>
                  </a:cubicBezTo>
                  <a:cubicBezTo>
                    <a:pt x="5311" y="6164"/>
                    <a:pt x="5169" y="5994"/>
                    <a:pt x="5169" y="5767"/>
                  </a:cubicBezTo>
                  <a:cubicBezTo>
                    <a:pt x="5141" y="5511"/>
                    <a:pt x="5311" y="5312"/>
                    <a:pt x="5567" y="5284"/>
                  </a:cubicBezTo>
                  <a:close/>
                  <a:moveTo>
                    <a:pt x="10708" y="8755"/>
                  </a:moveTo>
                  <a:cubicBezTo>
                    <a:pt x="10863" y="8755"/>
                    <a:pt x="11020" y="8791"/>
                    <a:pt x="11161" y="8862"/>
                  </a:cubicBezTo>
                  <a:cubicBezTo>
                    <a:pt x="11360" y="8947"/>
                    <a:pt x="11502" y="9175"/>
                    <a:pt x="11474" y="9430"/>
                  </a:cubicBezTo>
                  <a:cubicBezTo>
                    <a:pt x="11445" y="9657"/>
                    <a:pt x="11247" y="9856"/>
                    <a:pt x="11019" y="9885"/>
                  </a:cubicBezTo>
                  <a:cubicBezTo>
                    <a:pt x="10906" y="9885"/>
                    <a:pt x="10821" y="9913"/>
                    <a:pt x="10764" y="9913"/>
                  </a:cubicBezTo>
                  <a:cubicBezTo>
                    <a:pt x="10395" y="9913"/>
                    <a:pt x="10082" y="9657"/>
                    <a:pt x="9997" y="9288"/>
                  </a:cubicBezTo>
                  <a:cubicBezTo>
                    <a:pt x="9969" y="9175"/>
                    <a:pt x="10025" y="9061"/>
                    <a:pt x="10111" y="8976"/>
                  </a:cubicBezTo>
                  <a:cubicBezTo>
                    <a:pt x="10276" y="8827"/>
                    <a:pt x="10491" y="8755"/>
                    <a:pt x="10708" y="8755"/>
                  </a:cubicBezTo>
                  <a:close/>
                  <a:moveTo>
                    <a:pt x="16074" y="13633"/>
                  </a:moveTo>
                  <a:cubicBezTo>
                    <a:pt x="16926" y="13662"/>
                    <a:pt x="17778" y="13974"/>
                    <a:pt x="18432" y="14542"/>
                  </a:cubicBezTo>
                  <a:cubicBezTo>
                    <a:pt x="18574" y="14656"/>
                    <a:pt x="18687" y="14798"/>
                    <a:pt x="18772" y="14968"/>
                  </a:cubicBezTo>
                  <a:cubicBezTo>
                    <a:pt x="18993" y="15327"/>
                    <a:pt x="18731" y="15793"/>
                    <a:pt x="18325" y="15793"/>
                  </a:cubicBezTo>
                  <a:cubicBezTo>
                    <a:pt x="18313" y="15793"/>
                    <a:pt x="18302" y="15792"/>
                    <a:pt x="18290" y="15791"/>
                  </a:cubicBezTo>
                  <a:cubicBezTo>
                    <a:pt x="18148" y="15791"/>
                    <a:pt x="18006" y="15791"/>
                    <a:pt x="17864" y="15763"/>
                  </a:cubicBezTo>
                  <a:cubicBezTo>
                    <a:pt x="17154" y="15621"/>
                    <a:pt x="16500" y="15366"/>
                    <a:pt x="15876" y="14996"/>
                  </a:cubicBezTo>
                  <a:cubicBezTo>
                    <a:pt x="15677" y="14883"/>
                    <a:pt x="15478" y="14712"/>
                    <a:pt x="15364" y="14542"/>
                  </a:cubicBezTo>
                  <a:cubicBezTo>
                    <a:pt x="15109" y="14201"/>
                    <a:pt x="15308" y="13718"/>
                    <a:pt x="15705" y="13662"/>
                  </a:cubicBezTo>
                  <a:cubicBezTo>
                    <a:pt x="15819" y="13633"/>
                    <a:pt x="15961" y="13633"/>
                    <a:pt x="16074" y="13633"/>
                  </a:cubicBezTo>
                  <a:close/>
                  <a:moveTo>
                    <a:pt x="7831" y="0"/>
                  </a:moveTo>
                  <a:cubicBezTo>
                    <a:pt x="7546" y="0"/>
                    <a:pt x="7262" y="30"/>
                    <a:pt x="6987" y="87"/>
                  </a:cubicBezTo>
                  <a:cubicBezTo>
                    <a:pt x="4601" y="428"/>
                    <a:pt x="2528" y="1904"/>
                    <a:pt x="1421" y="4034"/>
                  </a:cubicBezTo>
                  <a:cubicBezTo>
                    <a:pt x="1137" y="4602"/>
                    <a:pt x="597" y="5000"/>
                    <a:pt x="1" y="5142"/>
                  </a:cubicBezTo>
                  <a:cubicBezTo>
                    <a:pt x="597" y="5341"/>
                    <a:pt x="1193" y="5568"/>
                    <a:pt x="1790" y="5852"/>
                  </a:cubicBezTo>
                  <a:cubicBezTo>
                    <a:pt x="1849" y="5734"/>
                    <a:pt x="1962" y="5671"/>
                    <a:pt x="2082" y="5671"/>
                  </a:cubicBezTo>
                  <a:cubicBezTo>
                    <a:pt x="2136" y="5671"/>
                    <a:pt x="2191" y="5684"/>
                    <a:pt x="2244" y="5710"/>
                  </a:cubicBezTo>
                  <a:cubicBezTo>
                    <a:pt x="2812" y="5880"/>
                    <a:pt x="3380" y="6136"/>
                    <a:pt x="3920" y="6420"/>
                  </a:cubicBezTo>
                  <a:cubicBezTo>
                    <a:pt x="4828" y="6959"/>
                    <a:pt x="5680" y="7527"/>
                    <a:pt x="6532" y="8152"/>
                  </a:cubicBezTo>
                  <a:cubicBezTo>
                    <a:pt x="7328" y="8720"/>
                    <a:pt x="8094" y="9345"/>
                    <a:pt x="8861" y="9941"/>
                  </a:cubicBezTo>
                  <a:cubicBezTo>
                    <a:pt x="9230" y="10225"/>
                    <a:pt x="9571" y="10566"/>
                    <a:pt x="9940" y="10850"/>
                  </a:cubicBezTo>
                  <a:cubicBezTo>
                    <a:pt x="11247" y="11958"/>
                    <a:pt x="12496" y="13179"/>
                    <a:pt x="13661" y="14457"/>
                  </a:cubicBezTo>
                  <a:cubicBezTo>
                    <a:pt x="14853" y="15763"/>
                    <a:pt x="15932" y="17183"/>
                    <a:pt x="16870" y="18688"/>
                  </a:cubicBezTo>
                  <a:cubicBezTo>
                    <a:pt x="17949" y="20364"/>
                    <a:pt x="19000" y="22039"/>
                    <a:pt x="19937" y="23800"/>
                  </a:cubicBezTo>
                  <a:cubicBezTo>
                    <a:pt x="20334" y="24510"/>
                    <a:pt x="20703" y="25220"/>
                    <a:pt x="21073" y="25958"/>
                  </a:cubicBezTo>
                  <a:cubicBezTo>
                    <a:pt x="21158" y="26072"/>
                    <a:pt x="21215" y="26214"/>
                    <a:pt x="21215" y="26356"/>
                  </a:cubicBezTo>
                  <a:cubicBezTo>
                    <a:pt x="21215" y="26384"/>
                    <a:pt x="21215" y="26413"/>
                    <a:pt x="21186" y="26441"/>
                  </a:cubicBezTo>
                  <a:cubicBezTo>
                    <a:pt x="22010" y="28088"/>
                    <a:pt x="22805" y="29906"/>
                    <a:pt x="23572" y="31837"/>
                  </a:cubicBezTo>
                  <a:cubicBezTo>
                    <a:pt x="23629" y="31780"/>
                    <a:pt x="23685" y="31723"/>
                    <a:pt x="23742" y="31638"/>
                  </a:cubicBezTo>
                  <a:cubicBezTo>
                    <a:pt x="23771" y="31553"/>
                    <a:pt x="23771" y="31496"/>
                    <a:pt x="23799" y="31439"/>
                  </a:cubicBezTo>
                  <a:cubicBezTo>
                    <a:pt x="23799" y="31212"/>
                    <a:pt x="23799" y="31013"/>
                    <a:pt x="23799" y="30786"/>
                  </a:cubicBezTo>
                  <a:cubicBezTo>
                    <a:pt x="23771" y="30076"/>
                    <a:pt x="23572" y="29423"/>
                    <a:pt x="23487" y="28713"/>
                  </a:cubicBezTo>
                  <a:cubicBezTo>
                    <a:pt x="23316" y="26867"/>
                    <a:pt x="23089" y="25050"/>
                    <a:pt x="22805" y="23232"/>
                  </a:cubicBezTo>
                  <a:cubicBezTo>
                    <a:pt x="22777" y="22891"/>
                    <a:pt x="22606" y="22579"/>
                    <a:pt x="22351" y="22380"/>
                  </a:cubicBezTo>
                  <a:cubicBezTo>
                    <a:pt x="21726" y="21926"/>
                    <a:pt x="21129" y="21443"/>
                    <a:pt x="20533" y="20960"/>
                  </a:cubicBezTo>
                  <a:cubicBezTo>
                    <a:pt x="20221" y="20705"/>
                    <a:pt x="19908" y="20449"/>
                    <a:pt x="19624" y="20165"/>
                  </a:cubicBezTo>
                  <a:cubicBezTo>
                    <a:pt x="19454" y="19995"/>
                    <a:pt x="19312" y="19824"/>
                    <a:pt x="19198" y="19625"/>
                  </a:cubicBezTo>
                  <a:cubicBezTo>
                    <a:pt x="19000" y="19370"/>
                    <a:pt x="19170" y="19029"/>
                    <a:pt x="19482" y="19001"/>
                  </a:cubicBezTo>
                  <a:cubicBezTo>
                    <a:pt x="19653" y="18944"/>
                    <a:pt x="19795" y="18944"/>
                    <a:pt x="19965" y="18944"/>
                  </a:cubicBezTo>
                  <a:cubicBezTo>
                    <a:pt x="20306" y="18972"/>
                    <a:pt x="20618" y="19029"/>
                    <a:pt x="20931" y="19057"/>
                  </a:cubicBezTo>
                  <a:cubicBezTo>
                    <a:pt x="21271" y="19114"/>
                    <a:pt x="21555" y="19171"/>
                    <a:pt x="21839" y="19228"/>
                  </a:cubicBezTo>
                  <a:cubicBezTo>
                    <a:pt x="21925" y="19228"/>
                    <a:pt x="21981" y="19171"/>
                    <a:pt x="21981" y="19086"/>
                  </a:cubicBezTo>
                  <a:cubicBezTo>
                    <a:pt x="21953" y="18915"/>
                    <a:pt x="21925" y="18773"/>
                    <a:pt x="21896" y="18603"/>
                  </a:cubicBezTo>
                  <a:cubicBezTo>
                    <a:pt x="21385" y="16672"/>
                    <a:pt x="20760" y="14741"/>
                    <a:pt x="20022" y="12895"/>
                  </a:cubicBezTo>
                  <a:cubicBezTo>
                    <a:pt x="19908" y="12582"/>
                    <a:pt x="19653" y="12355"/>
                    <a:pt x="19340" y="12270"/>
                  </a:cubicBezTo>
                  <a:cubicBezTo>
                    <a:pt x="17949" y="11844"/>
                    <a:pt x="16529" y="11503"/>
                    <a:pt x="15109" y="11276"/>
                  </a:cubicBezTo>
                  <a:cubicBezTo>
                    <a:pt x="14654" y="11191"/>
                    <a:pt x="14228" y="11077"/>
                    <a:pt x="13831" y="10907"/>
                  </a:cubicBezTo>
                  <a:cubicBezTo>
                    <a:pt x="13604" y="10822"/>
                    <a:pt x="13433" y="10623"/>
                    <a:pt x="13433" y="10367"/>
                  </a:cubicBezTo>
                  <a:cubicBezTo>
                    <a:pt x="13490" y="10140"/>
                    <a:pt x="13661" y="9941"/>
                    <a:pt x="13888" y="9885"/>
                  </a:cubicBezTo>
                  <a:cubicBezTo>
                    <a:pt x="13944" y="9856"/>
                    <a:pt x="13973" y="9856"/>
                    <a:pt x="14030" y="9856"/>
                  </a:cubicBezTo>
                  <a:cubicBezTo>
                    <a:pt x="14512" y="9743"/>
                    <a:pt x="14995" y="9657"/>
                    <a:pt x="15478" y="9572"/>
                  </a:cubicBezTo>
                  <a:cubicBezTo>
                    <a:pt x="15874" y="9523"/>
                    <a:pt x="16270" y="9492"/>
                    <a:pt x="16661" y="9492"/>
                  </a:cubicBezTo>
                  <a:cubicBezTo>
                    <a:pt x="16942" y="9492"/>
                    <a:pt x="17221" y="9508"/>
                    <a:pt x="17494" y="9544"/>
                  </a:cubicBezTo>
                  <a:cubicBezTo>
                    <a:pt x="17661" y="9577"/>
                    <a:pt x="17837" y="9591"/>
                    <a:pt x="18011" y="9591"/>
                  </a:cubicBezTo>
                  <a:cubicBezTo>
                    <a:pt x="18135" y="9591"/>
                    <a:pt x="18257" y="9584"/>
                    <a:pt x="18375" y="9572"/>
                  </a:cubicBezTo>
                  <a:cubicBezTo>
                    <a:pt x="18432" y="9430"/>
                    <a:pt x="18346" y="9373"/>
                    <a:pt x="18318" y="9288"/>
                  </a:cubicBezTo>
                  <a:cubicBezTo>
                    <a:pt x="17778" y="8323"/>
                    <a:pt x="17182" y="7414"/>
                    <a:pt x="16529" y="6533"/>
                  </a:cubicBezTo>
                  <a:cubicBezTo>
                    <a:pt x="16399" y="6299"/>
                    <a:pt x="16150" y="6161"/>
                    <a:pt x="15891" y="6161"/>
                  </a:cubicBezTo>
                  <a:cubicBezTo>
                    <a:pt x="15867" y="6161"/>
                    <a:pt x="15843" y="6162"/>
                    <a:pt x="15819" y="6164"/>
                  </a:cubicBezTo>
                  <a:cubicBezTo>
                    <a:pt x="15724" y="6162"/>
                    <a:pt x="15629" y="6162"/>
                    <a:pt x="15534" y="6162"/>
                  </a:cubicBezTo>
                  <a:cubicBezTo>
                    <a:pt x="14121" y="6162"/>
                    <a:pt x="12687" y="6358"/>
                    <a:pt x="11303" y="6704"/>
                  </a:cubicBezTo>
                  <a:cubicBezTo>
                    <a:pt x="10707" y="6846"/>
                    <a:pt x="10139" y="6988"/>
                    <a:pt x="9543" y="7101"/>
                  </a:cubicBezTo>
                  <a:cubicBezTo>
                    <a:pt x="9356" y="7143"/>
                    <a:pt x="9184" y="7169"/>
                    <a:pt x="9016" y="7169"/>
                  </a:cubicBezTo>
                  <a:cubicBezTo>
                    <a:pt x="8954" y="7169"/>
                    <a:pt x="8894" y="7166"/>
                    <a:pt x="8833" y="7158"/>
                  </a:cubicBezTo>
                  <a:cubicBezTo>
                    <a:pt x="8806" y="7161"/>
                    <a:pt x="8780" y="7162"/>
                    <a:pt x="8754" y="7162"/>
                  </a:cubicBezTo>
                  <a:cubicBezTo>
                    <a:pt x="8469" y="7162"/>
                    <a:pt x="8196" y="7021"/>
                    <a:pt x="8066" y="6761"/>
                  </a:cubicBezTo>
                  <a:cubicBezTo>
                    <a:pt x="7952" y="6477"/>
                    <a:pt x="8009" y="6136"/>
                    <a:pt x="8236" y="5909"/>
                  </a:cubicBezTo>
                  <a:cubicBezTo>
                    <a:pt x="8435" y="5681"/>
                    <a:pt x="8662" y="5454"/>
                    <a:pt x="8918" y="5312"/>
                  </a:cubicBezTo>
                  <a:cubicBezTo>
                    <a:pt x="9599" y="4858"/>
                    <a:pt x="10366" y="4546"/>
                    <a:pt x="11161" y="4375"/>
                  </a:cubicBezTo>
                  <a:cubicBezTo>
                    <a:pt x="11817" y="4266"/>
                    <a:pt x="12472" y="4215"/>
                    <a:pt x="13135" y="4215"/>
                  </a:cubicBezTo>
                  <a:cubicBezTo>
                    <a:pt x="13506" y="4215"/>
                    <a:pt x="13880" y="4231"/>
                    <a:pt x="14257" y="4262"/>
                  </a:cubicBezTo>
                  <a:cubicBezTo>
                    <a:pt x="14314" y="4262"/>
                    <a:pt x="14378" y="4283"/>
                    <a:pt x="14441" y="4283"/>
                  </a:cubicBezTo>
                  <a:cubicBezTo>
                    <a:pt x="14505" y="4283"/>
                    <a:pt x="14569" y="4262"/>
                    <a:pt x="14626" y="4176"/>
                  </a:cubicBezTo>
                  <a:cubicBezTo>
                    <a:pt x="13831" y="3239"/>
                    <a:pt x="12979" y="2387"/>
                    <a:pt x="12013" y="1620"/>
                  </a:cubicBezTo>
                  <a:cubicBezTo>
                    <a:pt x="11804" y="1432"/>
                    <a:pt x="11533" y="1321"/>
                    <a:pt x="11257" y="1321"/>
                  </a:cubicBezTo>
                  <a:cubicBezTo>
                    <a:pt x="11159" y="1321"/>
                    <a:pt x="11060" y="1335"/>
                    <a:pt x="10963" y="1365"/>
                  </a:cubicBezTo>
                  <a:cubicBezTo>
                    <a:pt x="9401" y="1706"/>
                    <a:pt x="7924" y="2330"/>
                    <a:pt x="6589" y="3211"/>
                  </a:cubicBezTo>
                  <a:cubicBezTo>
                    <a:pt x="6305" y="3381"/>
                    <a:pt x="6021" y="3552"/>
                    <a:pt x="5737" y="3694"/>
                  </a:cubicBezTo>
                  <a:cubicBezTo>
                    <a:pt x="5595" y="3779"/>
                    <a:pt x="5396" y="3864"/>
                    <a:pt x="5226" y="3892"/>
                  </a:cubicBezTo>
                  <a:cubicBezTo>
                    <a:pt x="5196" y="3899"/>
                    <a:pt x="5167" y="3902"/>
                    <a:pt x="5138" y="3902"/>
                  </a:cubicBezTo>
                  <a:cubicBezTo>
                    <a:pt x="4921" y="3902"/>
                    <a:pt x="4747" y="3721"/>
                    <a:pt x="4772" y="3495"/>
                  </a:cubicBezTo>
                  <a:cubicBezTo>
                    <a:pt x="4772" y="3296"/>
                    <a:pt x="4828" y="3126"/>
                    <a:pt x="4942" y="2955"/>
                  </a:cubicBezTo>
                  <a:cubicBezTo>
                    <a:pt x="5141" y="2671"/>
                    <a:pt x="5368" y="2416"/>
                    <a:pt x="5652" y="2217"/>
                  </a:cubicBezTo>
                  <a:cubicBezTo>
                    <a:pt x="6532" y="1478"/>
                    <a:pt x="7526" y="882"/>
                    <a:pt x="8605" y="456"/>
                  </a:cubicBezTo>
                  <a:cubicBezTo>
                    <a:pt x="8776" y="428"/>
                    <a:pt x="8946" y="314"/>
                    <a:pt x="9088" y="201"/>
                  </a:cubicBezTo>
                  <a:cubicBezTo>
                    <a:pt x="8681" y="65"/>
                    <a:pt x="8254"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77"/>
            <p:cNvSpPr/>
            <p:nvPr/>
          </p:nvSpPr>
          <p:spPr>
            <a:xfrm>
              <a:off x="2657000" y="922550"/>
              <a:ext cx="818625" cy="540575"/>
            </a:xfrm>
            <a:custGeom>
              <a:avLst/>
              <a:gdLst/>
              <a:ahLst/>
              <a:cxnLst/>
              <a:rect l="l" t="t" r="r" b="b"/>
              <a:pathLst>
                <a:path w="32745" h="21623" extrusionOk="0">
                  <a:moveTo>
                    <a:pt x="8832" y="1516"/>
                  </a:moveTo>
                  <a:cubicBezTo>
                    <a:pt x="9031" y="1516"/>
                    <a:pt x="9201" y="1686"/>
                    <a:pt x="9201" y="1885"/>
                  </a:cubicBezTo>
                  <a:cubicBezTo>
                    <a:pt x="9201" y="2084"/>
                    <a:pt x="9031" y="2226"/>
                    <a:pt x="8832" y="2226"/>
                  </a:cubicBezTo>
                  <a:lnTo>
                    <a:pt x="8832" y="2254"/>
                  </a:lnTo>
                  <a:cubicBezTo>
                    <a:pt x="8633" y="2226"/>
                    <a:pt x="8463" y="2027"/>
                    <a:pt x="8520" y="1828"/>
                  </a:cubicBezTo>
                  <a:cubicBezTo>
                    <a:pt x="8520" y="1658"/>
                    <a:pt x="8662" y="1516"/>
                    <a:pt x="8832" y="1516"/>
                  </a:cubicBezTo>
                  <a:close/>
                  <a:moveTo>
                    <a:pt x="13998" y="2391"/>
                  </a:moveTo>
                  <a:cubicBezTo>
                    <a:pt x="14120" y="2391"/>
                    <a:pt x="14232" y="2474"/>
                    <a:pt x="14256" y="2623"/>
                  </a:cubicBezTo>
                  <a:cubicBezTo>
                    <a:pt x="14256" y="2765"/>
                    <a:pt x="14143" y="2879"/>
                    <a:pt x="14001" y="2907"/>
                  </a:cubicBezTo>
                  <a:cubicBezTo>
                    <a:pt x="13887" y="2907"/>
                    <a:pt x="13774" y="2822"/>
                    <a:pt x="13745" y="2708"/>
                  </a:cubicBezTo>
                  <a:cubicBezTo>
                    <a:pt x="13717" y="2566"/>
                    <a:pt x="13802" y="2424"/>
                    <a:pt x="13944" y="2396"/>
                  </a:cubicBezTo>
                  <a:cubicBezTo>
                    <a:pt x="13962" y="2392"/>
                    <a:pt x="13980" y="2391"/>
                    <a:pt x="13998" y="2391"/>
                  </a:cubicBezTo>
                  <a:close/>
                  <a:moveTo>
                    <a:pt x="18019" y="3246"/>
                  </a:moveTo>
                  <a:cubicBezTo>
                    <a:pt x="18033" y="3246"/>
                    <a:pt x="18047" y="3246"/>
                    <a:pt x="18062" y="3248"/>
                  </a:cubicBezTo>
                  <a:cubicBezTo>
                    <a:pt x="18346" y="3248"/>
                    <a:pt x="18545" y="3475"/>
                    <a:pt x="18545" y="3731"/>
                  </a:cubicBezTo>
                  <a:lnTo>
                    <a:pt x="18545" y="3759"/>
                  </a:lnTo>
                  <a:cubicBezTo>
                    <a:pt x="18516" y="4015"/>
                    <a:pt x="18289" y="4214"/>
                    <a:pt x="18033" y="4214"/>
                  </a:cubicBezTo>
                  <a:cubicBezTo>
                    <a:pt x="17778" y="4214"/>
                    <a:pt x="17551" y="3986"/>
                    <a:pt x="17551" y="3731"/>
                  </a:cubicBezTo>
                  <a:cubicBezTo>
                    <a:pt x="17577" y="3463"/>
                    <a:pt x="17781" y="3246"/>
                    <a:pt x="18019" y="3246"/>
                  </a:cubicBezTo>
                  <a:close/>
                  <a:moveTo>
                    <a:pt x="27065" y="4904"/>
                  </a:moveTo>
                  <a:cubicBezTo>
                    <a:pt x="27131" y="4904"/>
                    <a:pt x="27199" y="4920"/>
                    <a:pt x="27263" y="4952"/>
                  </a:cubicBezTo>
                  <a:cubicBezTo>
                    <a:pt x="27434" y="5037"/>
                    <a:pt x="27519" y="5236"/>
                    <a:pt x="27490" y="5406"/>
                  </a:cubicBezTo>
                  <a:cubicBezTo>
                    <a:pt x="27434" y="5634"/>
                    <a:pt x="27320" y="5832"/>
                    <a:pt x="27150" y="6003"/>
                  </a:cubicBezTo>
                  <a:cubicBezTo>
                    <a:pt x="27074" y="6048"/>
                    <a:pt x="26981" y="6078"/>
                    <a:pt x="26890" y="6078"/>
                  </a:cubicBezTo>
                  <a:cubicBezTo>
                    <a:pt x="26811" y="6078"/>
                    <a:pt x="26733" y="6056"/>
                    <a:pt x="26667" y="6003"/>
                  </a:cubicBezTo>
                  <a:cubicBezTo>
                    <a:pt x="26556" y="5947"/>
                    <a:pt x="26499" y="5838"/>
                    <a:pt x="26523" y="5700"/>
                  </a:cubicBezTo>
                  <a:lnTo>
                    <a:pt x="26523" y="5700"/>
                  </a:lnTo>
                  <a:cubicBezTo>
                    <a:pt x="26523" y="5706"/>
                    <a:pt x="26524" y="5713"/>
                    <a:pt x="26525" y="5719"/>
                  </a:cubicBezTo>
                  <a:lnTo>
                    <a:pt x="26525" y="5690"/>
                  </a:lnTo>
                  <a:lnTo>
                    <a:pt x="26525" y="5690"/>
                  </a:lnTo>
                  <a:cubicBezTo>
                    <a:pt x="26524" y="5694"/>
                    <a:pt x="26523" y="5697"/>
                    <a:pt x="26523" y="5700"/>
                  </a:cubicBezTo>
                  <a:lnTo>
                    <a:pt x="26523" y="5700"/>
                  </a:lnTo>
                  <a:cubicBezTo>
                    <a:pt x="26501" y="5451"/>
                    <a:pt x="26586" y="5203"/>
                    <a:pt x="26780" y="5037"/>
                  </a:cubicBezTo>
                  <a:cubicBezTo>
                    <a:pt x="26851" y="4948"/>
                    <a:pt x="26956" y="4904"/>
                    <a:pt x="27065" y="4904"/>
                  </a:cubicBezTo>
                  <a:close/>
                  <a:moveTo>
                    <a:pt x="12158" y="6054"/>
                  </a:moveTo>
                  <a:cubicBezTo>
                    <a:pt x="12205" y="6054"/>
                    <a:pt x="12251" y="6056"/>
                    <a:pt x="12297" y="6060"/>
                  </a:cubicBezTo>
                  <a:lnTo>
                    <a:pt x="12382" y="6060"/>
                  </a:lnTo>
                  <a:cubicBezTo>
                    <a:pt x="12422" y="6060"/>
                    <a:pt x="12463" y="6058"/>
                    <a:pt x="12503" y="6058"/>
                  </a:cubicBezTo>
                  <a:cubicBezTo>
                    <a:pt x="12665" y="6058"/>
                    <a:pt x="12819" y="6077"/>
                    <a:pt x="12865" y="6258"/>
                  </a:cubicBezTo>
                  <a:cubicBezTo>
                    <a:pt x="12950" y="6514"/>
                    <a:pt x="12865" y="6798"/>
                    <a:pt x="12694" y="6968"/>
                  </a:cubicBezTo>
                  <a:cubicBezTo>
                    <a:pt x="12442" y="7153"/>
                    <a:pt x="12141" y="7248"/>
                    <a:pt x="11836" y="7248"/>
                  </a:cubicBezTo>
                  <a:cubicBezTo>
                    <a:pt x="11626" y="7248"/>
                    <a:pt x="11415" y="7203"/>
                    <a:pt x="11218" y="7110"/>
                  </a:cubicBezTo>
                  <a:cubicBezTo>
                    <a:pt x="10905" y="6940"/>
                    <a:pt x="10905" y="6485"/>
                    <a:pt x="11218" y="6315"/>
                  </a:cubicBezTo>
                  <a:cubicBezTo>
                    <a:pt x="11516" y="6141"/>
                    <a:pt x="11836" y="6054"/>
                    <a:pt x="12158" y="6054"/>
                  </a:cubicBezTo>
                  <a:close/>
                  <a:moveTo>
                    <a:pt x="24477" y="3323"/>
                  </a:moveTo>
                  <a:cubicBezTo>
                    <a:pt x="24640" y="3323"/>
                    <a:pt x="24799" y="3421"/>
                    <a:pt x="24849" y="3589"/>
                  </a:cubicBezTo>
                  <a:cubicBezTo>
                    <a:pt x="24934" y="3873"/>
                    <a:pt x="24991" y="4185"/>
                    <a:pt x="25020" y="4469"/>
                  </a:cubicBezTo>
                  <a:cubicBezTo>
                    <a:pt x="24934" y="5548"/>
                    <a:pt x="24452" y="6571"/>
                    <a:pt x="23685" y="7366"/>
                  </a:cubicBezTo>
                  <a:cubicBezTo>
                    <a:pt x="23543" y="7508"/>
                    <a:pt x="23344" y="7593"/>
                    <a:pt x="23145" y="7650"/>
                  </a:cubicBezTo>
                  <a:cubicBezTo>
                    <a:pt x="23096" y="7662"/>
                    <a:pt x="23047" y="7668"/>
                    <a:pt x="22999" y="7668"/>
                  </a:cubicBezTo>
                  <a:cubicBezTo>
                    <a:pt x="22712" y="7668"/>
                    <a:pt x="22451" y="7463"/>
                    <a:pt x="22379" y="7195"/>
                  </a:cubicBezTo>
                  <a:cubicBezTo>
                    <a:pt x="22322" y="6883"/>
                    <a:pt x="22350" y="6571"/>
                    <a:pt x="22492" y="6287"/>
                  </a:cubicBezTo>
                  <a:cubicBezTo>
                    <a:pt x="22606" y="6060"/>
                    <a:pt x="22719" y="5832"/>
                    <a:pt x="22890" y="5634"/>
                  </a:cubicBezTo>
                  <a:cubicBezTo>
                    <a:pt x="23259" y="5094"/>
                    <a:pt x="23628" y="4498"/>
                    <a:pt x="23912" y="3901"/>
                  </a:cubicBezTo>
                  <a:cubicBezTo>
                    <a:pt x="23997" y="3731"/>
                    <a:pt x="24082" y="3589"/>
                    <a:pt x="24168" y="3475"/>
                  </a:cubicBezTo>
                  <a:cubicBezTo>
                    <a:pt x="24249" y="3370"/>
                    <a:pt x="24364" y="3323"/>
                    <a:pt x="24477" y="3323"/>
                  </a:cubicBezTo>
                  <a:close/>
                  <a:moveTo>
                    <a:pt x="5545" y="3087"/>
                  </a:moveTo>
                  <a:cubicBezTo>
                    <a:pt x="5704" y="3087"/>
                    <a:pt x="5862" y="3092"/>
                    <a:pt x="6021" y="3106"/>
                  </a:cubicBezTo>
                  <a:cubicBezTo>
                    <a:pt x="6153" y="3102"/>
                    <a:pt x="6284" y="3101"/>
                    <a:pt x="6416" y="3101"/>
                  </a:cubicBezTo>
                  <a:cubicBezTo>
                    <a:pt x="7300" y="3101"/>
                    <a:pt x="8169" y="3181"/>
                    <a:pt x="9059" y="3305"/>
                  </a:cubicBezTo>
                  <a:cubicBezTo>
                    <a:pt x="10195" y="3418"/>
                    <a:pt x="11303" y="3617"/>
                    <a:pt x="12410" y="3873"/>
                  </a:cubicBezTo>
                  <a:cubicBezTo>
                    <a:pt x="14029" y="4242"/>
                    <a:pt x="15620" y="4782"/>
                    <a:pt x="17125" y="5463"/>
                  </a:cubicBezTo>
                  <a:cubicBezTo>
                    <a:pt x="18346" y="6088"/>
                    <a:pt x="19510" y="6826"/>
                    <a:pt x="20589" y="7678"/>
                  </a:cubicBezTo>
                  <a:cubicBezTo>
                    <a:pt x="21413" y="8331"/>
                    <a:pt x="22180" y="9041"/>
                    <a:pt x="22918" y="9808"/>
                  </a:cubicBezTo>
                  <a:cubicBezTo>
                    <a:pt x="23145" y="10007"/>
                    <a:pt x="23316" y="10263"/>
                    <a:pt x="23429" y="10547"/>
                  </a:cubicBezTo>
                  <a:cubicBezTo>
                    <a:pt x="23458" y="10660"/>
                    <a:pt x="23401" y="10745"/>
                    <a:pt x="23316" y="10802"/>
                  </a:cubicBezTo>
                  <a:cubicBezTo>
                    <a:pt x="23259" y="10802"/>
                    <a:pt x="23174" y="10802"/>
                    <a:pt x="23117" y="10774"/>
                  </a:cubicBezTo>
                  <a:cubicBezTo>
                    <a:pt x="23003" y="10660"/>
                    <a:pt x="22890" y="10518"/>
                    <a:pt x="22776" y="10405"/>
                  </a:cubicBezTo>
                  <a:cubicBezTo>
                    <a:pt x="21413" y="8928"/>
                    <a:pt x="19851" y="7621"/>
                    <a:pt x="18119" y="6599"/>
                  </a:cubicBezTo>
                  <a:cubicBezTo>
                    <a:pt x="16926" y="5918"/>
                    <a:pt x="15676" y="5350"/>
                    <a:pt x="14370" y="4924"/>
                  </a:cubicBezTo>
                  <a:cubicBezTo>
                    <a:pt x="12893" y="4469"/>
                    <a:pt x="11360" y="4128"/>
                    <a:pt x="9826" y="3930"/>
                  </a:cubicBezTo>
                  <a:cubicBezTo>
                    <a:pt x="8889" y="3788"/>
                    <a:pt x="7952" y="3702"/>
                    <a:pt x="6986" y="3702"/>
                  </a:cubicBezTo>
                  <a:lnTo>
                    <a:pt x="4203" y="3702"/>
                  </a:lnTo>
                  <a:cubicBezTo>
                    <a:pt x="4119" y="3695"/>
                    <a:pt x="4036" y="3691"/>
                    <a:pt x="3953" y="3691"/>
                  </a:cubicBezTo>
                  <a:cubicBezTo>
                    <a:pt x="3725" y="3691"/>
                    <a:pt x="3502" y="3718"/>
                    <a:pt x="3294" y="3759"/>
                  </a:cubicBezTo>
                  <a:lnTo>
                    <a:pt x="3010" y="3759"/>
                  </a:lnTo>
                  <a:cubicBezTo>
                    <a:pt x="2783" y="3731"/>
                    <a:pt x="2584" y="3560"/>
                    <a:pt x="2613" y="3418"/>
                  </a:cubicBezTo>
                  <a:cubicBezTo>
                    <a:pt x="2698" y="3220"/>
                    <a:pt x="2868" y="3220"/>
                    <a:pt x="3039" y="3220"/>
                  </a:cubicBezTo>
                  <a:cubicBezTo>
                    <a:pt x="3098" y="3221"/>
                    <a:pt x="3157" y="3222"/>
                    <a:pt x="3216" y="3222"/>
                  </a:cubicBezTo>
                  <a:cubicBezTo>
                    <a:pt x="3993" y="3222"/>
                    <a:pt x="4769" y="3087"/>
                    <a:pt x="5545" y="3087"/>
                  </a:cubicBezTo>
                  <a:close/>
                  <a:moveTo>
                    <a:pt x="17397" y="8622"/>
                  </a:moveTo>
                  <a:cubicBezTo>
                    <a:pt x="17551" y="8622"/>
                    <a:pt x="17708" y="8680"/>
                    <a:pt x="17835" y="8786"/>
                  </a:cubicBezTo>
                  <a:cubicBezTo>
                    <a:pt x="18005" y="8928"/>
                    <a:pt x="18062" y="9155"/>
                    <a:pt x="18005" y="9354"/>
                  </a:cubicBezTo>
                  <a:cubicBezTo>
                    <a:pt x="17891" y="9780"/>
                    <a:pt x="17693" y="10149"/>
                    <a:pt x="17409" y="10461"/>
                  </a:cubicBezTo>
                  <a:cubicBezTo>
                    <a:pt x="16131" y="11853"/>
                    <a:pt x="14427" y="12818"/>
                    <a:pt x="12552" y="13188"/>
                  </a:cubicBezTo>
                  <a:cubicBezTo>
                    <a:pt x="12439" y="13216"/>
                    <a:pt x="12354" y="13216"/>
                    <a:pt x="12268" y="13216"/>
                  </a:cubicBezTo>
                  <a:cubicBezTo>
                    <a:pt x="12183" y="13216"/>
                    <a:pt x="12126" y="13216"/>
                    <a:pt x="12070" y="13188"/>
                  </a:cubicBezTo>
                  <a:cubicBezTo>
                    <a:pt x="11842" y="13131"/>
                    <a:pt x="11757" y="12875"/>
                    <a:pt x="11842" y="12676"/>
                  </a:cubicBezTo>
                  <a:cubicBezTo>
                    <a:pt x="11956" y="12534"/>
                    <a:pt x="12098" y="12421"/>
                    <a:pt x="12268" y="12336"/>
                  </a:cubicBezTo>
                  <a:cubicBezTo>
                    <a:pt x="13064" y="11853"/>
                    <a:pt x="13774" y="11285"/>
                    <a:pt x="14398" y="10632"/>
                  </a:cubicBezTo>
                  <a:cubicBezTo>
                    <a:pt x="14938" y="10092"/>
                    <a:pt x="15534" y="9581"/>
                    <a:pt x="16188" y="9155"/>
                  </a:cubicBezTo>
                  <a:cubicBezTo>
                    <a:pt x="16500" y="8899"/>
                    <a:pt x="16841" y="8729"/>
                    <a:pt x="17238" y="8644"/>
                  </a:cubicBezTo>
                  <a:cubicBezTo>
                    <a:pt x="17290" y="8629"/>
                    <a:pt x="17343" y="8622"/>
                    <a:pt x="17397" y="8622"/>
                  </a:cubicBezTo>
                  <a:close/>
                  <a:moveTo>
                    <a:pt x="14393" y="0"/>
                  </a:moveTo>
                  <a:cubicBezTo>
                    <a:pt x="13590" y="0"/>
                    <a:pt x="12787" y="37"/>
                    <a:pt x="11984" y="124"/>
                  </a:cubicBezTo>
                  <a:cubicBezTo>
                    <a:pt x="11814" y="153"/>
                    <a:pt x="11757" y="238"/>
                    <a:pt x="11786" y="408"/>
                  </a:cubicBezTo>
                  <a:cubicBezTo>
                    <a:pt x="11842" y="891"/>
                    <a:pt x="11928" y="1345"/>
                    <a:pt x="12013" y="1800"/>
                  </a:cubicBezTo>
                  <a:cubicBezTo>
                    <a:pt x="12041" y="1970"/>
                    <a:pt x="12041" y="2112"/>
                    <a:pt x="12070" y="2282"/>
                  </a:cubicBezTo>
                  <a:cubicBezTo>
                    <a:pt x="12041" y="2396"/>
                    <a:pt x="11984" y="2510"/>
                    <a:pt x="11871" y="2538"/>
                  </a:cubicBezTo>
                  <a:cubicBezTo>
                    <a:pt x="11828" y="2560"/>
                    <a:pt x="11780" y="2569"/>
                    <a:pt x="11733" y="2569"/>
                  </a:cubicBezTo>
                  <a:cubicBezTo>
                    <a:pt x="11657" y="2569"/>
                    <a:pt x="11583" y="2545"/>
                    <a:pt x="11530" y="2510"/>
                  </a:cubicBezTo>
                  <a:cubicBezTo>
                    <a:pt x="11417" y="2396"/>
                    <a:pt x="11331" y="2282"/>
                    <a:pt x="11275" y="2169"/>
                  </a:cubicBezTo>
                  <a:cubicBezTo>
                    <a:pt x="10905" y="1629"/>
                    <a:pt x="10479" y="1118"/>
                    <a:pt x="9997" y="692"/>
                  </a:cubicBezTo>
                  <a:cubicBezTo>
                    <a:pt x="9866" y="519"/>
                    <a:pt x="9670" y="444"/>
                    <a:pt x="9470" y="444"/>
                  </a:cubicBezTo>
                  <a:cubicBezTo>
                    <a:pt x="9409" y="444"/>
                    <a:pt x="9347" y="452"/>
                    <a:pt x="9287" y="465"/>
                  </a:cubicBezTo>
                  <a:cubicBezTo>
                    <a:pt x="8435" y="664"/>
                    <a:pt x="7554" y="834"/>
                    <a:pt x="6702" y="1061"/>
                  </a:cubicBezTo>
                  <a:cubicBezTo>
                    <a:pt x="4658" y="1629"/>
                    <a:pt x="2698" y="2396"/>
                    <a:pt x="682" y="3021"/>
                  </a:cubicBezTo>
                  <a:cubicBezTo>
                    <a:pt x="597" y="3049"/>
                    <a:pt x="511" y="3078"/>
                    <a:pt x="426" y="3106"/>
                  </a:cubicBezTo>
                  <a:cubicBezTo>
                    <a:pt x="57" y="3305"/>
                    <a:pt x="0" y="3617"/>
                    <a:pt x="369" y="3873"/>
                  </a:cubicBezTo>
                  <a:cubicBezTo>
                    <a:pt x="483" y="3958"/>
                    <a:pt x="597" y="4015"/>
                    <a:pt x="710" y="4100"/>
                  </a:cubicBezTo>
                  <a:cubicBezTo>
                    <a:pt x="994" y="4242"/>
                    <a:pt x="1221" y="4441"/>
                    <a:pt x="1420" y="4668"/>
                  </a:cubicBezTo>
                  <a:cubicBezTo>
                    <a:pt x="1704" y="4952"/>
                    <a:pt x="1931" y="5264"/>
                    <a:pt x="2187" y="5577"/>
                  </a:cubicBezTo>
                  <a:cubicBezTo>
                    <a:pt x="2300" y="5804"/>
                    <a:pt x="2556" y="5946"/>
                    <a:pt x="2812" y="5974"/>
                  </a:cubicBezTo>
                  <a:cubicBezTo>
                    <a:pt x="3352" y="6016"/>
                    <a:pt x="3893" y="6042"/>
                    <a:pt x="4444" y="6042"/>
                  </a:cubicBezTo>
                  <a:cubicBezTo>
                    <a:pt x="4646" y="6042"/>
                    <a:pt x="4850" y="6039"/>
                    <a:pt x="5055" y="6031"/>
                  </a:cubicBezTo>
                  <a:lnTo>
                    <a:pt x="7015" y="6031"/>
                  </a:lnTo>
                  <a:cubicBezTo>
                    <a:pt x="7185" y="6031"/>
                    <a:pt x="7384" y="6060"/>
                    <a:pt x="7554" y="6145"/>
                  </a:cubicBezTo>
                  <a:cubicBezTo>
                    <a:pt x="7810" y="6258"/>
                    <a:pt x="7895" y="6571"/>
                    <a:pt x="7725" y="6798"/>
                  </a:cubicBezTo>
                  <a:cubicBezTo>
                    <a:pt x="7554" y="7025"/>
                    <a:pt x="7327" y="7195"/>
                    <a:pt x="7071" y="7309"/>
                  </a:cubicBezTo>
                  <a:cubicBezTo>
                    <a:pt x="6532" y="7508"/>
                    <a:pt x="5992" y="7678"/>
                    <a:pt x="5453" y="7735"/>
                  </a:cubicBezTo>
                  <a:cubicBezTo>
                    <a:pt x="4771" y="7820"/>
                    <a:pt x="4090" y="7905"/>
                    <a:pt x="3351" y="7991"/>
                  </a:cubicBezTo>
                  <a:cubicBezTo>
                    <a:pt x="3522" y="8672"/>
                    <a:pt x="3664" y="9240"/>
                    <a:pt x="3806" y="9837"/>
                  </a:cubicBezTo>
                  <a:cubicBezTo>
                    <a:pt x="3891" y="10149"/>
                    <a:pt x="3976" y="10518"/>
                    <a:pt x="4033" y="10802"/>
                  </a:cubicBezTo>
                  <a:cubicBezTo>
                    <a:pt x="4102" y="11033"/>
                    <a:pt x="4152" y="11095"/>
                    <a:pt x="4336" y="11095"/>
                  </a:cubicBezTo>
                  <a:cubicBezTo>
                    <a:pt x="4379" y="11095"/>
                    <a:pt x="4428" y="11091"/>
                    <a:pt x="4487" y="11086"/>
                  </a:cubicBezTo>
                  <a:lnTo>
                    <a:pt x="4771" y="11029"/>
                  </a:lnTo>
                  <a:cubicBezTo>
                    <a:pt x="6447" y="10717"/>
                    <a:pt x="8065" y="10263"/>
                    <a:pt x="9656" y="9638"/>
                  </a:cubicBezTo>
                  <a:cubicBezTo>
                    <a:pt x="10025" y="9496"/>
                    <a:pt x="10394" y="9382"/>
                    <a:pt x="10763" y="9269"/>
                  </a:cubicBezTo>
                  <a:cubicBezTo>
                    <a:pt x="10877" y="9212"/>
                    <a:pt x="11019" y="9183"/>
                    <a:pt x="11133" y="9183"/>
                  </a:cubicBezTo>
                  <a:cubicBezTo>
                    <a:pt x="11186" y="9161"/>
                    <a:pt x="11241" y="9150"/>
                    <a:pt x="11296" y="9150"/>
                  </a:cubicBezTo>
                  <a:cubicBezTo>
                    <a:pt x="11447" y="9150"/>
                    <a:pt x="11597" y="9229"/>
                    <a:pt x="11701" y="9354"/>
                  </a:cubicBezTo>
                  <a:cubicBezTo>
                    <a:pt x="11814" y="9553"/>
                    <a:pt x="11814" y="9780"/>
                    <a:pt x="11701" y="9950"/>
                  </a:cubicBezTo>
                  <a:cubicBezTo>
                    <a:pt x="11559" y="10177"/>
                    <a:pt x="11388" y="10376"/>
                    <a:pt x="11218" y="10575"/>
                  </a:cubicBezTo>
                  <a:cubicBezTo>
                    <a:pt x="10792" y="11029"/>
                    <a:pt x="10337" y="11455"/>
                    <a:pt x="9798" y="11824"/>
                  </a:cubicBezTo>
                  <a:cubicBezTo>
                    <a:pt x="8406" y="12875"/>
                    <a:pt x="6873" y="13670"/>
                    <a:pt x="5226" y="14182"/>
                  </a:cubicBezTo>
                  <a:cubicBezTo>
                    <a:pt x="4885" y="14295"/>
                    <a:pt x="4885" y="14324"/>
                    <a:pt x="4970" y="14636"/>
                  </a:cubicBezTo>
                  <a:cubicBezTo>
                    <a:pt x="5396" y="16084"/>
                    <a:pt x="5936" y="17476"/>
                    <a:pt x="6560" y="18839"/>
                  </a:cubicBezTo>
                  <a:cubicBezTo>
                    <a:pt x="6645" y="19009"/>
                    <a:pt x="6731" y="19151"/>
                    <a:pt x="6816" y="19322"/>
                  </a:cubicBezTo>
                  <a:cubicBezTo>
                    <a:pt x="6863" y="19416"/>
                    <a:pt x="6968" y="19471"/>
                    <a:pt x="7068" y="19471"/>
                  </a:cubicBezTo>
                  <a:cubicBezTo>
                    <a:pt x="7088" y="19471"/>
                    <a:pt x="7109" y="19469"/>
                    <a:pt x="7128" y="19464"/>
                  </a:cubicBezTo>
                  <a:cubicBezTo>
                    <a:pt x="7242" y="19435"/>
                    <a:pt x="7355" y="19407"/>
                    <a:pt x="7469" y="19379"/>
                  </a:cubicBezTo>
                  <a:cubicBezTo>
                    <a:pt x="9230" y="18896"/>
                    <a:pt x="10905" y="18101"/>
                    <a:pt x="12410" y="17050"/>
                  </a:cubicBezTo>
                  <a:cubicBezTo>
                    <a:pt x="13149" y="16510"/>
                    <a:pt x="13859" y="15942"/>
                    <a:pt x="14569" y="15374"/>
                  </a:cubicBezTo>
                  <a:cubicBezTo>
                    <a:pt x="14966" y="15062"/>
                    <a:pt x="15392" y="14750"/>
                    <a:pt x="15790" y="14466"/>
                  </a:cubicBezTo>
                  <a:cubicBezTo>
                    <a:pt x="15989" y="14324"/>
                    <a:pt x="16216" y="14210"/>
                    <a:pt x="16443" y="14153"/>
                  </a:cubicBezTo>
                  <a:cubicBezTo>
                    <a:pt x="16518" y="14126"/>
                    <a:pt x="16593" y="14114"/>
                    <a:pt x="16666" y="14114"/>
                  </a:cubicBezTo>
                  <a:cubicBezTo>
                    <a:pt x="16979" y="14114"/>
                    <a:pt x="17249" y="14347"/>
                    <a:pt x="17295" y="14693"/>
                  </a:cubicBezTo>
                  <a:cubicBezTo>
                    <a:pt x="17323" y="14863"/>
                    <a:pt x="17323" y="15034"/>
                    <a:pt x="17295" y="15176"/>
                  </a:cubicBezTo>
                  <a:cubicBezTo>
                    <a:pt x="17210" y="15744"/>
                    <a:pt x="16983" y="16255"/>
                    <a:pt x="16670" y="16737"/>
                  </a:cubicBezTo>
                  <a:cubicBezTo>
                    <a:pt x="16244" y="17419"/>
                    <a:pt x="15733" y="18072"/>
                    <a:pt x="15165" y="18669"/>
                  </a:cubicBezTo>
                  <a:cubicBezTo>
                    <a:pt x="14256" y="19577"/>
                    <a:pt x="13291" y="20429"/>
                    <a:pt x="12297" y="21253"/>
                  </a:cubicBezTo>
                  <a:cubicBezTo>
                    <a:pt x="12155" y="21338"/>
                    <a:pt x="11984" y="21395"/>
                    <a:pt x="12013" y="21622"/>
                  </a:cubicBezTo>
                  <a:cubicBezTo>
                    <a:pt x="12751" y="21565"/>
                    <a:pt x="13490" y="21423"/>
                    <a:pt x="14200" y="21139"/>
                  </a:cubicBezTo>
                  <a:cubicBezTo>
                    <a:pt x="16017" y="20458"/>
                    <a:pt x="17693" y="19464"/>
                    <a:pt x="19169" y="18186"/>
                  </a:cubicBezTo>
                  <a:cubicBezTo>
                    <a:pt x="20476" y="17078"/>
                    <a:pt x="21612" y="15800"/>
                    <a:pt x="22606" y="14409"/>
                  </a:cubicBezTo>
                  <a:cubicBezTo>
                    <a:pt x="22946" y="13869"/>
                    <a:pt x="23344" y="13358"/>
                    <a:pt x="23656" y="12818"/>
                  </a:cubicBezTo>
                  <a:cubicBezTo>
                    <a:pt x="23789" y="12526"/>
                    <a:pt x="24097" y="12333"/>
                    <a:pt x="24438" y="12333"/>
                  </a:cubicBezTo>
                  <a:cubicBezTo>
                    <a:pt x="24462" y="12333"/>
                    <a:pt x="24485" y="12334"/>
                    <a:pt x="24508" y="12336"/>
                  </a:cubicBezTo>
                  <a:cubicBezTo>
                    <a:pt x="25644" y="12307"/>
                    <a:pt x="26780" y="12137"/>
                    <a:pt x="27888" y="11796"/>
                  </a:cubicBezTo>
                  <a:cubicBezTo>
                    <a:pt x="28768" y="11540"/>
                    <a:pt x="29592" y="11143"/>
                    <a:pt x="30330" y="10603"/>
                  </a:cubicBezTo>
                  <a:cubicBezTo>
                    <a:pt x="31125" y="10035"/>
                    <a:pt x="31779" y="9269"/>
                    <a:pt x="32205" y="8417"/>
                  </a:cubicBezTo>
                  <a:cubicBezTo>
                    <a:pt x="32744" y="7309"/>
                    <a:pt x="32602" y="5747"/>
                    <a:pt x="31892" y="5037"/>
                  </a:cubicBezTo>
                  <a:cubicBezTo>
                    <a:pt x="31722" y="5066"/>
                    <a:pt x="31665" y="5293"/>
                    <a:pt x="31551" y="5435"/>
                  </a:cubicBezTo>
                  <a:cubicBezTo>
                    <a:pt x="30955" y="6230"/>
                    <a:pt x="30245" y="6911"/>
                    <a:pt x="29450" y="7479"/>
                  </a:cubicBezTo>
                  <a:cubicBezTo>
                    <a:pt x="29137" y="7735"/>
                    <a:pt x="28768" y="7877"/>
                    <a:pt x="28371" y="7934"/>
                  </a:cubicBezTo>
                  <a:cubicBezTo>
                    <a:pt x="28359" y="7935"/>
                    <a:pt x="28347" y="7936"/>
                    <a:pt x="28335" y="7936"/>
                  </a:cubicBezTo>
                  <a:cubicBezTo>
                    <a:pt x="28070" y="7936"/>
                    <a:pt x="27893" y="7640"/>
                    <a:pt x="28001" y="7423"/>
                  </a:cubicBezTo>
                  <a:cubicBezTo>
                    <a:pt x="28115" y="7167"/>
                    <a:pt x="28285" y="6940"/>
                    <a:pt x="28484" y="6769"/>
                  </a:cubicBezTo>
                  <a:cubicBezTo>
                    <a:pt x="29251" y="5804"/>
                    <a:pt x="29847" y="4753"/>
                    <a:pt x="30245" y="3617"/>
                  </a:cubicBezTo>
                  <a:cubicBezTo>
                    <a:pt x="30217" y="3560"/>
                    <a:pt x="30188" y="3532"/>
                    <a:pt x="30160" y="3504"/>
                  </a:cubicBezTo>
                  <a:cubicBezTo>
                    <a:pt x="30046" y="3418"/>
                    <a:pt x="29933" y="3333"/>
                    <a:pt x="29791" y="3276"/>
                  </a:cubicBezTo>
                  <a:cubicBezTo>
                    <a:pt x="27718" y="2112"/>
                    <a:pt x="25446" y="1288"/>
                    <a:pt x="23088" y="891"/>
                  </a:cubicBezTo>
                  <a:cubicBezTo>
                    <a:pt x="22855" y="849"/>
                    <a:pt x="22607" y="727"/>
                    <a:pt x="22342" y="727"/>
                  </a:cubicBezTo>
                  <a:cubicBezTo>
                    <a:pt x="22252" y="727"/>
                    <a:pt x="22160" y="741"/>
                    <a:pt x="22066" y="777"/>
                  </a:cubicBezTo>
                  <a:cubicBezTo>
                    <a:pt x="22009" y="1090"/>
                    <a:pt x="21981" y="1430"/>
                    <a:pt x="22038" y="1743"/>
                  </a:cubicBezTo>
                  <a:cubicBezTo>
                    <a:pt x="22038" y="2311"/>
                    <a:pt x="21924" y="2879"/>
                    <a:pt x="21697" y="3390"/>
                  </a:cubicBezTo>
                  <a:cubicBezTo>
                    <a:pt x="21640" y="3589"/>
                    <a:pt x="21498" y="3759"/>
                    <a:pt x="21356" y="3901"/>
                  </a:cubicBezTo>
                  <a:cubicBezTo>
                    <a:pt x="21246" y="4034"/>
                    <a:pt x="21101" y="4093"/>
                    <a:pt x="20961" y="4093"/>
                  </a:cubicBezTo>
                  <a:cubicBezTo>
                    <a:pt x="20739" y="4093"/>
                    <a:pt x="20528" y="3946"/>
                    <a:pt x="20476" y="3702"/>
                  </a:cubicBezTo>
                  <a:cubicBezTo>
                    <a:pt x="20362" y="3418"/>
                    <a:pt x="20334" y="3163"/>
                    <a:pt x="20334" y="2879"/>
                  </a:cubicBezTo>
                  <a:cubicBezTo>
                    <a:pt x="20277" y="2112"/>
                    <a:pt x="20135" y="1374"/>
                    <a:pt x="19851" y="692"/>
                  </a:cubicBezTo>
                  <a:cubicBezTo>
                    <a:pt x="19766" y="493"/>
                    <a:pt x="19595" y="351"/>
                    <a:pt x="19368" y="323"/>
                  </a:cubicBezTo>
                  <a:cubicBezTo>
                    <a:pt x="18573" y="238"/>
                    <a:pt x="17749" y="153"/>
                    <a:pt x="16926" y="96"/>
                  </a:cubicBezTo>
                  <a:cubicBezTo>
                    <a:pt x="16904" y="92"/>
                    <a:pt x="16884" y="90"/>
                    <a:pt x="16866" y="90"/>
                  </a:cubicBezTo>
                  <a:cubicBezTo>
                    <a:pt x="16742" y="90"/>
                    <a:pt x="16699" y="174"/>
                    <a:pt x="16699" y="323"/>
                  </a:cubicBezTo>
                  <a:cubicBezTo>
                    <a:pt x="16727" y="863"/>
                    <a:pt x="16670" y="1402"/>
                    <a:pt x="16528" y="1913"/>
                  </a:cubicBezTo>
                  <a:cubicBezTo>
                    <a:pt x="16472" y="2055"/>
                    <a:pt x="16415" y="2169"/>
                    <a:pt x="16330" y="2311"/>
                  </a:cubicBezTo>
                  <a:cubicBezTo>
                    <a:pt x="16267" y="2394"/>
                    <a:pt x="16174" y="2447"/>
                    <a:pt x="16073" y="2447"/>
                  </a:cubicBezTo>
                  <a:cubicBezTo>
                    <a:pt x="16036" y="2447"/>
                    <a:pt x="15998" y="2440"/>
                    <a:pt x="15960" y="2424"/>
                  </a:cubicBezTo>
                  <a:cubicBezTo>
                    <a:pt x="15847" y="2424"/>
                    <a:pt x="15762" y="2339"/>
                    <a:pt x="15705" y="2226"/>
                  </a:cubicBezTo>
                  <a:cubicBezTo>
                    <a:pt x="15676" y="2055"/>
                    <a:pt x="15648" y="1885"/>
                    <a:pt x="15620" y="1743"/>
                  </a:cubicBezTo>
                  <a:cubicBezTo>
                    <a:pt x="15563" y="1260"/>
                    <a:pt x="15478" y="749"/>
                    <a:pt x="15421" y="266"/>
                  </a:cubicBezTo>
                  <a:cubicBezTo>
                    <a:pt x="15421" y="124"/>
                    <a:pt x="15279" y="11"/>
                    <a:pt x="15137" y="11"/>
                  </a:cubicBezTo>
                  <a:cubicBezTo>
                    <a:pt x="14889" y="4"/>
                    <a:pt x="14641" y="0"/>
                    <a:pt x="14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77"/>
            <p:cNvSpPr/>
            <p:nvPr/>
          </p:nvSpPr>
          <p:spPr>
            <a:xfrm>
              <a:off x="2722300" y="999700"/>
              <a:ext cx="520450" cy="191800"/>
            </a:xfrm>
            <a:custGeom>
              <a:avLst/>
              <a:gdLst/>
              <a:ahLst/>
              <a:cxnLst/>
              <a:rect l="l" t="t" r="r" b="b"/>
              <a:pathLst>
                <a:path w="20818" h="7672" extrusionOk="0">
                  <a:moveTo>
                    <a:pt x="2933" y="1"/>
                  </a:moveTo>
                  <a:cubicBezTo>
                    <a:pt x="2157" y="1"/>
                    <a:pt x="1381" y="136"/>
                    <a:pt x="604" y="136"/>
                  </a:cubicBezTo>
                  <a:cubicBezTo>
                    <a:pt x="545" y="136"/>
                    <a:pt x="486" y="135"/>
                    <a:pt x="427" y="134"/>
                  </a:cubicBezTo>
                  <a:cubicBezTo>
                    <a:pt x="285" y="134"/>
                    <a:pt x="114" y="134"/>
                    <a:pt x="29" y="332"/>
                  </a:cubicBezTo>
                  <a:cubicBezTo>
                    <a:pt x="1" y="474"/>
                    <a:pt x="171" y="616"/>
                    <a:pt x="427" y="645"/>
                  </a:cubicBezTo>
                  <a:cubicBezTo>
                    <a:pt x="469" y="659"/>
                    <a:pt x="512" y="666"/>
                    <a:pt x="555" y="666"/>
                  </a:cubicBezTo>
                  <a:cubicBezTo>
                    <a:pt x="597" y="666"/>
                    <a:pt x="640" y="659"/>
                    <a:pt x="682" y="645"/>
                  </a:cubicBezTo>
                  <a:cubicBezTo>
                    <a:pt x="995" y="588"/>
                    <a:pt x="1307" y="588"/>
                    <a:pt x="1591" y="588"/>
                  </a:cubicBezTo>
                  <a:lnTo>
                    <a:pt x="4403" y="588"/>
                  </a:lnTo>
                  <a:cubicBezTo>
                    <a:pt x="5368" y="616"/>
                    <a:pt x="6305" y="702"/>
                    <a:pt x="7243" y="844"/>
                  </a:cubicBezTo>
                  <a:cubicBezTo>
                    <a:pt x="8776" y="1042"/>
                    <a:pt x="10281" y="1383"/>
                    <a:pt x="11758" y="1838"/>
                  </a:cubicBezTo>
                  <a:cubicBezTo>
                    <a:pt x="13064" y="2235"/>
                    <a:pt x="14314" y="2803"/>
                    <a:pt x="15507" y="3485"/>
                  </a:cubicBezTo>
                  <a:cubicBezTo>
                    <a:pt x="17211" y="4507"/>
                    <a:pt x="18801" y="5785"/>
                    <a:pt x="20136" y="7290"/>
                  </a:cubicBezTo>
                  <a:cubicBezTo>
                    <a:pt x="20249" y="7404"/>
                    <a:pt x="20363" y="7517"/>
                    <a:pt x="20505" y="7631"/>
                  </a:cubicBezTo>
                  <a:cubicBezTo>
                    <a:pt x="20545" y="7651"/>
                    <a:pt x="20585" y="7671"/>
                    <a:pt x="20635" y="7671"/>
                  </a:cubicBezTo>
                  <a:cubicBezTo>
                    <a:pt x="20656" y="7671"/>
                    <a:pt x="20679" y="7668"/>
                    <a:pt x="20704" y="7659"/>
                  </a:cubicBezTo>
                  <a:cubicBezTo>
                    <a:pt x="20789" y="7631"/>
                    <a:pt x="20817" y="7517"/>
                    <a:pt x="20789" y="7432"/>
                  </a:cubicBezTo>
                  <a:cubicBezTo>
                    <a:pt x="20675" y="7148"/>
                    <a:pt x="20505" y="6893"/>
                    <a:pt x="20278" y="6694"/>
                  </a:cubicBezTo>
                  <a:cubicBezTo>
                    <a:pt x="19568" y="5927"/>
                    <a:pt x="18801" y="5217"/>
                    <a:pt x="17977" y="4564"/>
                  </a:cubicBezTo>
                  <a:cubicBezTo>
                    <a:pt x="16898" y="3683"/>
                    <a:pt x="15734" y="2945"/>
                    <a:pt x="14484" y="2349"/>
                  </a:cubicBezTo>
                  <a:cubicBezTo>
                    <a:pt x="12979" y="1639"/>
                    <a:pt x="11417" y="1099"/>
                    <a:pt x="9798" y="758"/>
                  </a:cubicBezTo>
                  <a:cubicBezTo>
                    <a:pt x="8691" y="503"/>
                    <a:pt x="7555" y="304"/>
                    <a:pt x="6419" y="190"/>
                  </a:cubicBezTo>
                  <a:cubicBezTo>
                    <a:pt x="5591" y="72"/>
                    <a:pt x="4743" y="13"/>
                    <a:pt x="3908" y="13"/>
                  </a:cubicBezTo>
                  <a:cubicBezTo>
                    <a:pt x="3741" y="13"/>
                    <a:pt x="3574" y="15"/>
                    <a:pt x="3409" y="20"/>
                  </a:cubicBezTo>
                  <a:cubicBezTo>
                    <a:pt x="3250" y="6"/>
                    <a:pt x="3092" y="1"/>
                    <a:pt x="2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77"/>
            <p:cNvSpPr/>
            <p:nvPr/>
          </p:nvSpPr>
          <p:spPr>
            <a:xfrm>
              <a:off x="3084400" y="2508875"/>
              <a:ext cx="740525" cy="249225"/>
            </a:xfrm>
            <a:custGeom>
              <a:avLst/>
              <a:gdLst/>
              <a:ahLst/>
              <a:cxnLst/>
              <a:rect l="l" t="t" r="r" b="b"/>
              <a:pathLst>
                <a:path w="29621" h="9969" extrusionOk="0">
                  <a:moveTo>
                    <a:pt x="29620" y="1"/>
                  </a:moveTo>
                  <a:lnTo>
                    <a:pt x="29620" y="1"/>
                  </a:lnTo>
                  <a:cubicBezTo>
                    <a:pt x="29566" y="265"/>
                    <a:pt x="29511" y="529"/>
                    <a:pt x="29456" y="793"/>
                  </a:cubicBezTo>
                  <a:lnTo>
                    <a:pt x="29456" y="793"/>
                  </a:lnTo>
                  <a:cubicBezTo>
                    <a:pt x="29511" y="529"/>
                    <a:pt x="29566" y="265"/>
                    <a:pt x="29620" y="1"/>
                  </a:cubicBezTo>
                  <a:close/>
                  <a:moveTo>
                    <a:pt x="29456" y="793"/>
                  </a:moveTo>
                  <a:lnTo>
                    <a:pt x="29456" y="793"/>
                  </a:lnTo>
                  <a:cubicBezTo>
                    <a:pt x="29167" y="2174"/>
                    <a:pt x="28869" y="3546"/>
                    <a:pt x="28578" y="4925"/>
                  </a:cubicBezTo>
                  <a:lnTo>
                    <a:pt x="28578" y="4925"/>
                  </a:lnTo>
                  <a:cubicBezTo>
                    <a:pt x="28585" y="4921"/>
                    <a:pt x="28591" y="4917"/>
                    <a:pt x="28598" y="4914"/>
                  </a:cubicBezTo>
                  <a:cubicBezTo>
                    <a:pt x="28884" y="3531"/>
                    <a:pt x="29170" y="2169"/>
                    <a:pt x="29456" y="793"/>
                  </a:cubicBezTo>
                  <a:close/>
                  <a:moveTo>
                    <a:pt x="28578" y="4925"/>
                  </a:moveTo>
                  <a:lnTo>
                    <a:pt x="28578" y="4925"/>
                  </a:lnTo>
                  <a:cubicBezTo>
                    <a:pt x="26465" y="6118"/>
                    <a:pt x="21559" y="7867"/>
                    <a:pt x="13831" y="7867"/>
                  </a:cubicBezTo>
                  <a:cubicBezTo>
                    <a:pt x="7270" y="7867"/>
                    <a:pt x="2272" y="6163"/>
                    <a:pt x="0" y="5056"/>
                  </a:cubicBezTo>
                  <a:lnTo>
                    <a:pt x="0" y="5056"/>
                  </a:lnTo>
                  <a:cubicBezTo>
                    <a:pt x="199" y="5851"/>
                    <a:pt x="398" y="6646"/>
                    <a:pt x="625" y="7441"/>
                  </a:cubicBezTo>
                  <a:cubicBezTo>
                    <a:pt x="3948" y="8804"/>
                    <a:pt x="7469" y="9628"/>
                    <a:pt x="11047" y="9855"/>
                  </a:cubicBezTo>
                  <a:cubicBezTo>
                    <a:pt x="11928" y="9912"/>
                    <a:pt x="12865" y="9969"/>
                    <a:pt x="13831" y="9969"/>
                  </a:cubicBezTo>
                  <a:cubicBezTo>
                    <a:pt x="21044" y="9969"/>
                    <a:pt x="25758" y="8435"/>
                    <a:pt x="28087" y="7242"/>
                  </a:cubicBezTo>
                  <a:cubicBezTo>
                    <a:pt x="28172" y="6902"/>
                    <a:pt x="28229" y="6532"/>
                    <a:pt x="28314" y="6192"/>
                  </a:cubicBezTo>
                  <a:cubicBezTo>
                    <a:pt x="28401" y="5768"/>
                    <a:pt x="28489" y="5346"/>
                    <a:pt x="28578" y="49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77"/>
            <p:cNvSpPr/>
            <p:nvPr/>
          </p:nvSpPr>
          <p:spPr>
            <a:xfrm>
              <a:off x="2660550" y="1012425"/>
              <a:ext cx="609175" cy="450700"/>
            </a:xfrm>
            <a:custGeom>
              <a:avLst/>
              <a:gdLst/>
              <a:ahLst/>
              <a:cxnLst/>
              <a:rect l="l" t="t" r="r" b="b"/>
              <a:pathLst>
                <a:path w="24367" h="18028" extrusionOk="0">
                  <a:moveTo>
                    <a:pt x="12016" y="2459"/>
                  </a:moveTo>
                  <a:cubicBezTo>
                    <a:pt x="12063" y="2459"/>
                    <a:pt x="12109" y="2461"/>
                    <a:pt x="12155" y="2465"/>
                  </a:cubicBezTo>
                  <a:lnTo>
                    <a:pt x="12240" y="2465"/>
                  </a:lnTo>
                  <a:cubicBezTo>
                    <a:pt x="12439" y="2465"/>
                    <a:pt x="12666" y="2465"/>
                    <a:pt x="12723" y="2663"/>
                  </a:cubicBezTo>
                  <a:cubicBezTo>
                    <a:pt x="12808" y="2919"/>
                    <a:pt x="12751" y="3203"/>
                    <a:pt x="12552" y="3373"/>
                  </a:cubicBezTo>
                  <a:cubicBezTo>
                    <a:pt x="12300" y="3558"/>
                    <a:pt x="11999" y="3653"/>
                    <a:pt x="11694" y="3653"/>
                  </a:cubicBezTo>
                  <a:cubicBezTo>
                    <a:pt x="11484" y="3653"/>
                    <a:pt x="11273" y="3608"/>
                    <a:pt x="11076" y="3515"/>
                  </a:cubicBezTo>
                  <a:cubicBezTo>
                    <a:pt x="10763" y="3345"/>
                    <a:pt x="10763" y="2890"/>
                    <a:pt x="11076" y="2720"/>
                  </a:cubicBezTo>
                  <a:cubicBezTo>
                    <a:pt x="11374" y="2546"/>
                    <a:pt x="11694" y="2459"/>
                    <a:pt x="12016" y="2459"/>
                  </a:cubicBezTo>
                  <a:close/>
                  <a:moveTo>
                    <a:pt x="17255" y="5027"/>
                  </a:moveTo>
                  <a:cubicBezTo>
                    <a:pt x="17409" y="5027"/>
                    <a:pt x="17566" y="5085"/>
                    <a:pt x="17693" y="5191"/>
                  </a:cubicBezTo>
                  <a:cubicBezTo>
                    <a:pt x="17835" y="5333"/>
                    <a:pt x="17920" y="5560"/>
                    <a:pt x="17863" y="5759"/>
                  </a:cubicBezTo>
                  <a:cubicBezTo>
                    <a:pt x="17749" y="6185"/>
                    <a:pt x="17551" y="6554"/>
                    <a:pt x="17267" y="6866"/>
                  </a:cubicBezTo>
                  <a:cubicBezTo>
                    <a:pt x="15989" y="8258"/>
                    <a:pt x="14285" y="9223"/>
                    <a:pt x="12410" y="9593"/>
                  </a:cubicBezTo>
                  <a:cubicBezTo>
                    <a:pt x="12297" y="9621"/>
                    <a:pt x="12212" y="9621"/>
                    <a:pt x="12126" y="9621"/>
                  </a:cubicBezTo>
                  <a:lnTo>
                    <a:pt x="11928" y="9621"/>
                  </a:lnTo>
                  <a:cubicBezTo>
                    <a:pt x="11700" y="9536"/>
                    <a:pt x="11615" y="9309"/>
                    <a:pt x="11700" y="9110"/>
                  </a:cubicBezTo>
                  <a:cubicBezTo>
                    <a:pt x="11814" y="8939"/>
                    <a:pt x="11956" y="8826"/>
                    <a:pt x="12126" y="8741"/>
                  </a:cubicBezTo>
                  <a:cubicBezTo>
                    <a:pt x="12893" y="8286"/>
                    <a:pt x="13632" y="7690"/>
                    <a:pt x="14256" y="7037"/>
                  </a:cubicBezTo>
                  <a:cubicBezTo>
                    <a:pt x="14796" y="6497"/>
                    <a:pt x="15392" y="5986"/>
                    <a:pt x="16017" y="5560"/>
                  </a:cubicBezTo>
                  <a:cubicBezTo>
                    <a:pt x="16358" y="5304"/>
                    <a:pt x="16699" y="5134"/>
                    <a:pt x="17096" y="5049"/>
                  </a:cubicBezTo>
                  <a:cubicBezTo>
                    <a:pt x="17148" y="5034"/>
                    <a:pt x="17201" y="5027"/>
                    <a:pt x="17255" y="5027"/>
                  </a:cubicBezTo>
                  <a:close/>
                  <a:moveTo>
                    <a:pt x="1118" y="1"/>
                  </a:moveTo>
                  <a:cubicBezTo>
                    <a:pt x="696" y="1"/>
                    <a:pt x="327" y="8"/>
                    <a:pt x="0" y="22"/>
                  </a:cubicBezTo>
                  <a:cubicBezTo>
                    <a:pt x="57" y="136"/>
                    <a:pt x="114" y="221"/>
                    <a:pt x="227" y="278"/>
                  </a:cubicBezTo>
                  <a:cubicBezTo>
                    <a:pt x="341" y="363"/>
                    <a:pt x="455" y="420"/>
                    <a:pt x="568" y="505"/>
                  </a:cubicBezTo>
                  <a:cubicBezTo>
                    <a:pt x="852" y="647"/>
                    <a:pt x="1079" y="846"/>
                    <a:pt x="1278" y="1073"/>
                  </a:cubicBezTo>
                  <a:cubicBezTo>
                    <a:pt x="1562" y="1357"/>
                    <a:pt x="1818" y="1669"/>
                    <a:pt x="2045" y="2010"/>
                  </a:cubicBezTo>
                  <a:cubicBezTo>
                    <a:pt x="2158" y="2209"/>
                    <a:pt x="2414" y="2351"/>
                    <a:pt x="2670" y="2379"/>
                  </a:cubicBezTo>
                  <a:cubicBezTo>
                    <a:pt x="3408" y="2436"/>
                    <a:pt x="4146" y="2465"/>
                    <a:pt x="4913" y="2465"/>
                  </a:cubicBezTo>
                  <a:lnTo>
                    <a:pt x="6873" y="2465"/>
                  </a:lnTo>
                  <a:cubicBezTo>
                    <a:pt x="6922" y="2457"/>
                    <a:pt x="6970" y="2454"/>
                    <a:pt x="7017" y="2454"/>
                  </a:cubicBezTo>
                  <a:cubicBezTo>
                    <a:pt x="7157" y="2454"/>
                    <a:pt x="7284" y="2486"/>
                    <a:pt x="7412" y="2550"/>
                  </a:cubicBezTo>
                  <a:cubicBezTo>
                    <a:pt x="7668" y="2663"/>
                    <a:pt x="7753" y="2976"/>
                    <a:pt x="7583" y="3203"/>
                  </a:cubicBezTo>
                  <a:cubicBezTo>
                    <a:pt x="7412" y="3430"/>
                    <a:pt x="7185" y="3600"/>
                    <a:pt x="6929" y="3714"/>
                  </a:cubicBezTo>
                  <a:cubicBezTo>
                    <a:pt x="6418" y="3941"/>
                    <a:pt x="5850" y="4083"/>
                    <a:pt x="5311" y="4140"/>
                  </a:cubicBezTo>
                  <a:cubicBezTo>
                    <a:pt x="4629" y="4225"/>
                    <a:pt x="3976" y="4310"/>
                    <a:pt x="3209" y="4396"/>
                  </a:cubicBezTo>
                  <a:cubicBezTo>
                    <a:pt x="3380" y="5077"/>
                    <a:pt x="3522" y="5674"/>
                    <a:pt x="3664" y="6242"/>
                  </a:cubicBezTo>
                  <a:cubicBezTo>
                    <a:pt x="3749" y="6554"/>
                    <a:pt x="3834" y="6895"/>
                    <a:pt x="3919" y="7207"/>
                  </a:cubicBezTo>
                  <a:cubicBezTo>
                    <a:pt x="3963" y="7447"/>
                    <a:pt x="4006" y="7503"/>
                    <a:pt x="4166" y="7503"/>
                  </a:cubicBezTo>
                  <a:cubicBezTo>
                    <a:pt x="4214" y="7503"/>
                    <a:pt x="4273" y="7498"/>
                    <a:pt x="4345" y="7491"/>
                  </a:cubicBezTo>
                  <a:lnTo>
                    <a:pt x="4629" y="7434"/>
                  </a:lnTo>
                  <a:cubicBezTo>
                    <a:pt x="6305" y="7150"/>
                    <a:pt x="7952" y="6668"/>
                    <a:pt x="9542" y="6043"/>
                  </a:cubicBezTo>
                  <a:cubicBezTo>
                    <a:pt x="9911" y="5901"/>
                    <a:pt x="10309" y="5787"/>
                    <a:pt x="10678" y="5645"/>
                  </a:cubicBezTo>
                  <a:cubicBezTo>
                    <a:pt x="10792" y="5617"/>
                    <a:pt x="10905" y="5588"/>
                    <a:pt x="11019" y="5560"/>
                  </a:cubicBezTo>
                  <a:cubicBezTo>
                    <a:pt x="11066" y="5548"/>
                    <a:pt x="11114" y="5542"/>
                    <a:pt x="11160" y="5542"/>
                  </a:cubicBezTo>
                  <a:cubicBezTo>
                    <a:pt x="11336" y="5542"/>
                    <a:pt x="11497" y="5624"/>
                    <a:pt x="11587" y="5759"/>
                  </a:cubicBezTo>
                  <a:cubicBezTo>
                    <a:pt x="11700" y="5929"/>
                    <a:pt x="11700" y="6185"/>
                    <a:pt x="11587" y="6355"/>
                  </a:cubicBezTo>
                  <a:cubicBezTo>
                    <a:pt x="11445" y="6582"/>
                    <a:pt x="11303" y="6781"/>
                    <a:pt x="11133" y="6980"/>
                  </a:cubicBezTo>
                  <a:cubicBezTo>
                    <a:pt x="10707" y="7434"/>
                    <a:pt x="10224" y="7860"/>
                    <a:pt x="9713" y="8229"/>
                  </a:cubicBezTo>
                  <a:cubicBezTo>
                    <a:pt x="8321" y="9252"/>
                    <a:pt x="6759" y="10047"/>
                    <a:pt x="5112" y="10587"/>
                  </a:cubicBezTo>
                  <a:cubicBezTo>
                    <a:pt x="4800" y="10700"/>
                    <a:pt x="4800" y="10729"/>
                    <a:pt x="4885" y="11041"/>
                  </a:cubicBezTo>
                  <a:cubicBezTo>
                    <a:pt x="5311" y="12461"/>
                    <a:pt x="5822" y="13881"/>
                    <a:pt x="6475" y="15216"/>
                  </a:cubicBezTo>
                  <a:cubicBezTo>
                    <a:pt x="6532" y="15386"/>
                    <a:pt x="6645" y="15556"/>
                    <a:pt x="6731" y="15727"/>
                  </a:cubicBezTo>
                  <a:cubicBezTo>
                    <a:pt x="6774" y="15814"/>
                    <a:pt x="6851" y="15851"/>
                    <a:pt x="6935" y="15851"/>
                  </a:cubicBezTo>
                  <a:cubicBezTo>
                    <a:pt x="6961" y="15851"/>
                    <a:pt x="6988" y="15847"/>
                    <a:pt x="7015" y="15840"/>
                  </a:cubicBezTo>
                  <a:cubicBezTo>
                    <a:pt x="7128" y="15812"/>
                    <a:pt x="7242" y="15784"/>
                    <a:pt x="7384" y="15755"/>
                  </a:cubicBezTo>
                  <a:cubicBezTo>
                    <a:pt x="9145" y="15272"/>
                    <a:pt x="10820" y="14506"/>
                    <a:pt x="12297" y="13455"/>
                  </a:cubicBezTo>
                  <a:cubicBezTo>
                    <a:pt x="13035" y="12915"/>
                    <a:pt x="13774" y="12347"/>
                    <a:pt x="14484" y="11779"/>
                  </a:cubicBezTo>
                  <a:cubicBezTo>
                    <a:pt x="14881" y="11439"/>
                    <a:pt x="15279" y="11155"/>
                    <a:pt x="15705" y="10842"/>
                  </a:cubicBezTo>
                  <a:cubicBezTo>
                    <a:pt x="15904" y="10700"/>
                    <a:pt x="16102" y="10615"/>
                    <a:pt x="16330" y="10558"/>
                  </a:cubicBezTo>
                  <a:cubicBezTo>
                    <a:pt x="16404" y="10532"/>
                    <a:pt x="16480" y="10519"/>
                    <a:pt x="16556" y="10519"/>
                  </a:cubicBezTo>
                  <a:cubicBezTo>
                    <a:pt x="16882" y="10519"/>
                    <a:pt x="17187" y="10757"/>
                    <a:pt x="17210" y="11126"/>
                  </a:cubicBezTo>
                  <a:cubicBezTo>
                    <a:pt x="17210" y="11268"/>
                    <a:pt x="17210" y="11439"/>
                    <a:pt x="17210" y="11609"/>
                  </a:cubicBezTo>
                  <a:cubicBezTo>
                    <a:pt x="17096" y="12149"/>
                    <a:pt x="16898" y="12688"/>
                    <a:pt x="16585" y="13142"/>
                  </a:cubicBezTo>
                  <a:cubicBezTo>
                    <a:pt x="16159" y="13852"/>
                    <a:pt x="15648" y="14506"/>
                    <a:pt x="15052" y="15074"/>
                  </a:cubicBezTo>
                  <a:cubicBezTo>
                    <a:pt x="14143" y="15982"/>
                    <a:pt x="13149" y="16863"/>
                    <a:pt x="12126" y="17658"/>
                  </a:cubicBezTo>
                  <a:cubicBezTo>
                    <a:pt x="12013" y="17743"/>
                    <a:pt x="11814" y="17800"/>
                    <a:pt x="11871" y="18027"/>
                  </a:cubicBezTo>
                  <a:cubicBezTo>
                    <a:pt x="12609" y="17999"/>
                    <a:pt x="13348" y="17828"/>
                    <a:pt x="14029" y="17544"/>
                  </a:cubicBezTo>
                  <a:cubicBezTo>
                    <a:pt x="15847" y="16863"/>
                    <a:pt x="17551" y="15869"/>
                    <a:pt x="18999" y="14591"/>
                  </a:cubicBezTo>
                  <a:cubicBezTo>
                    <a:pt x="20334" y="13512"/>
                    <a:pt x="21470" y="12234"/>
                    <a:pt x="22464" y="10814"/>
                  </a:cubicBezTo>
                  <a:cubicBezTo>
                    <a:pt x="22804" y="10274"/>
                    <a:pt x="23174" y="9791"/>
                    <a:pt x="23514" y="9252"/>
                  </a:cubicBezTo>
                  <a:cubicBezTo>
                    <a:pt x="23656" y="8911"/>
                    <a:pt x="23997" y="8741"/>
                    <a:pt x="24366" y="8741"/>
                  </a:cubicBezTo>
                  <a:cubicBezTo>
                    <a:pt x="23912" y="8201"/>
                    <a:pt x="23486" y="7662"/>
                    <a:pt x="23032" y="7179"/>
                  </a:cubicBezTo>
                  <a:cubicBezTo>
                    <a:pt x="23003" y="7150"/>
                    <a:pt x="23003" y="7150"/>
                    <a:pt x="22975" y="7150"/>
                  </a:cubicBezTo>
                  <a:cubicBezTo>
                    <a:pt x="22833" y="7037"/>
                    <a:pt x="22719" y="6923"/>
                    <a:pt x="22606" y="6781"/>
                  </a:cubicBezTo>
                  <a:cubicBezTo>
                    <a:pt x="21271" y="5304"/>
                    <a:pt x="19681" y="4026"/>
                    <a:pt x="17977" y="2976"/>
                  </a:cubicBezTo>
                  <a:cubicBezTo>
                    <a:pt x="16784" y="2294"/>
                    <a:pt x="15534" y="1755"/>
                    <a:pt x="14228" y="1329"/>
                  </a:cubicBezTo>
                  <a:cubicBezTo>
                    <a:pt x="13007" y="959"/>
                    <a:pt x="11757" y="647"/>
                    <a:pt x="10508" y="477"/>
                  </a:cubicBezTo>
                  <a:cubicBezTo>
                    <a:pt x="8321" y="221"/>
                    <a:pt x="6163" y="221"/>
                    <a:pt x="4061" y="107"/>
                  </a:cubicBezTo>
                  <a:cubicBezTo>
                    <a:pt x="3977" y="100"/>
                    <a:pt x="3894" y="96"/>
                    <a:pt x="3811" y="96"/>
                  </a:cubicBezTo>
                  <a:cubicBezTo>
                    <a:pt x="3583" y="96"/>
                    <a:pt x="3360" y="123"/>
                    <a:pt x="3152" y="164"/>
                  </a:cubicBezTo>
                  <a:cubicBezTo>
                    <a:pt x="3110" y="178"/>
                    <a:pt x="3060" y="185"/>
                    <a:pt x="3010" y="185"/>
                  </a:cubicBezTo>
                  <a:cubicBezTo>
                    <a:pt x="2961" y="185"/>
                    <a:pt x="2911" y="178"/>
                    <a:pt x="2868" y="164"/>
                  </a:cubicBezTo>
                  <a:cubicBezTo>
                    <a:pt x="2755" y="164"/>
                    <a:pt x="2641" y="107"/>
                    <a:pt x="2556" y="22"/>
                  </a:cubicBezTo>
                  <a:cubicBezTo>
                    <a:pt x="2016" y="8"/>
                    <a:pt x="1541"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Placeholder 8">
            <a:extLst>
              <a:ext uri="{FF2B5EF4-FFF2-40B4-BE49-F238E27FC236}">
                <a16:creationId xmlns:a16="http://schemas.microsoft.com/office/drawing/2014/main" id="{E3493146-980D-89E4-9890-CCB36164846E}"/>
              </a:ext>
            </a:extLst>
          </p:cNvPr>
          <p:cNvSpPr>
            <a:spLocks noGrp="1"/>
          </p:cNvSpPr>
          <p:nvPr>
            <p:ph type="body" idx="1"/>
          </p:nvPr>
        </p:nvSpPr>
        <p:spPr/>
        <p:txBody>
          <a:bodyPr/>
          <a:lstStyle/>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Ultrasonic Sensors: Ultrasonic sensors emit high-frequency sound waves and measure the time it takes for the waves to bounce back after hitting an object. They are used in various applications such as parking radar systems and robotics to detect nearby objects and avoid collisions.</a:t>
            </a: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Infrared sensors: Infrared sensors detect the presence of objects by sending and receiving infrared radiation. They are used in applications such as home security systems and object detection in robotics.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itle 7">
            <a:extLst>
              <a:ext uri="{FF2B5EF4-FFF2-40B4-BE49-F238E27FC236}">
                <a16:creationId xmlns:a16="http://schemas.microsoft.com/office/drawing/2014/main" id="{A749E529-6281-3CC5-6224-06446F67A2BA}"/>
              </a:ext>
            </a:extLst>
          </p:cNvPr>
          <p:cNvSpPr>
            <a:spLocks noGrp="1"/>
          </p:cNvSpPr>
          <p:nvPr>
            <p:ph type="title"/>
          </p:nvPr>
        </p:nvSpPr>
        <p:spPr/>
        <p:txBody>
          <a:bodyPr/>
          <a:lstStyle/>
          <a:p>
            <a:r>
              <a:rPr lang="en-IN" dirty="0"/>
              <a:t>Existing system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32"/>
                                        </p:tgtEl>
                                        <p:attrNameLst>
                                          <p:attrName>style.visibility</p:attrName>
                                        </p:attrNameLst>
                                      </p:cBhvr>
                                      <p:to>
                                        <p:strVal val="visible"/>
                                      </p:to>
                                    </p:set>
                                    <p:animEffect transition="in" filter="fade">
                                      <p:cBhvr>
                                        <p:cTn id="7" dur="1000"/>
                                        <p:tgtEl>
                                          <p:spTgt spid="5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3"/>
        <p:cNvGrpSpPr/>
        <p:nvPr/>
      </p:nvGrpSpPr>
      <p:grpSpPr>
        <a:xfrm>
          <a:off x="0" y="0"/>
          <a:ext cx="0" cy="0"/>
          <a:chOff x="0" y="0"/>
          <a:chExt cx="0" cy="0"/>
        </a:xfrm>
      </p:grpSpPr>
      <p:sp>
        <p:nvSpPr>
          <p:cNvPr id="5638" name="Google Shape;5638;p78"/>
          <p:cNvSpPr txBox="1">
            <a:spLocks noGrp="1"/>
          </p:cNvSpPr>
          <p:nvPr>
            <p:ph type="title"/>
          </p:nvPr>
        </p:nvSpPr>
        <p:spPr>
          <a:xfrm>
            <a:off x="2451745" y="444445"/>
            <a:ext cx="3702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Proposed methods </a:t>
            </a:r>
            <a:endParaRPr dirty="0"/>
          </a:p>
        </p:txBody>
      </p:sp>
      <p:sp>
        <p:nvSpPr>
          <p:cNvPr id="10" name="Subtitle 9">
            <a:extLst>
              <a:ext uri="{FF2B5EF4-FFF2-40B4-BE49-F238E27FC236}">
                <a16:creationId xmlns:a16="http://schemas.microsoft.com/office/drawing/2014/main" id="{E9D01954-1AF5-A2F4-5576-181AC8951E6F}"/>
              </a:ext>
            </a:extLst>
          </p:cNvPr>
          <p:cNvSpPr>
            <a:spLocks noGrp="1"/>
          </p:cNvSpPr>
          <p:nvPr>
            <p:ph type="subTitle" idx="1"/>
          </p:nvPr>
        </p:nvSpPr>
        <p:spPr>
          <a:xfrm>
            <a:off x="305273" y="1021394"/>
            <a:ext cx="7995843" cy="3677661"/>
          </a:xfrm>
        </p:spPr>
        <p:txBody>
          <a:bodyPr/>
          <a:lstStyle/>
          <a:p>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 proposed method for collision detection can involve a combination of sensor-based approaches and intelligent algorithms. Here is a high-level overview of a possible method:</a:t>
            </a:r>
          </a:p>
          <a:p>
            <a:endParaRPr lang="en-US"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Sensor data collection: Enable various sensors such as proximity sensors, accelerometers, gyroscopes or cameras that collect important information about your surroundings and objects. </a:t>
            </a:r>
          </a:p>
          <a:p>
            <a:pPr>
              <a:buFont typeface="Courier New" panose="02070309020205020404" pitchFamily="49" charset="0"/>
              <a:buChar char="o"/>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Data preprocessing: Processing and filtering sensor data to remove noise and extract meaningful information. This step may include calibration, data fusion, or feature extraction techniques.</a:t>
            </a:r>
          </a:p>
          <a:p>
            <a:pPr>
              <a:buFont typeface="Courier New" panose="02070309020205020404" pitchFamily="49" charset="0"/>
              <a:buChar char="o"/>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US"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Object detection and tracking: Use computer vision algorithms or sensor fusion techniques to detect and track objects in the environment. This may include techniques such as object detection, optical flow, or sensor diffusion to provide accurate and reliable object tracking data. or feature extraction techniques.</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endPar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dirty="0"/>
          </a:p>
          <a:p>
            <a:endParaRPr lang="en-IN" dirty="0"/>
          </a:p>
        </p:txBody>
      </p:sp>
      <p:pic>
        <p:nvPicPr>
          <p:cNvPr id="13" name="Graphic 12" descr="Briefcase with solid fill">
            <a:extLst>
              <a:ext uri="{FF2B5EF4-FFF2-40B4-BE49-F238E27FC236}">
                <a16:creationId xmlns:a16="http://schemas.microsoft.com/office/drawing/2014/main" id="{4F73E2D5-ED7F-D838-FD0F-D81518AE7D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9600" y="4119097"/>
            <a:ext cx="914400" cy="914400"/>
          </a:xfrm>
          <a:prstGeom prst="rect">
            <a:avLst/>
          </a:prstGeom>
        </p:spPr>
      </p:pic>
    </p:spTree>
  </p:cSld>
  <p:clrMapOvr>
    <a:masterClrMapping/>
  </p:clrMapOvr>
</p:sld>
</file>

<file path=ppt/theme/theme1.xml><?xml version="1.0" encoding="utf-8"?>
<a:theme xmlns:a="http://schemas.openxmlformats.org/drawingml/2006/main" name="STEM Education Workshop for Teachers by Slidesgo">
  <a:themeElements>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1996</Words>
  <Application>Microsoft Office PowerPoint</Application>
  <PresentationFormat>On-screen Show (16:9)</PresentationFormat>
  <Paragraphs>137</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Courier New</vt:lpstr>
      <vt:lpstr>Times New Roman</vt:lpstr>
      <vt:lpstr>Open Sans</vt:lpstr>
      <vt:lpstr>Bebas Neue</vt:lpstr>
      <vt:lpstr>Arial</vt:lpstr>
      <vt:lpstr>Balsamiq Sans</vt:lpstr>
      <vt:lpstr>Söhne</vt:lpstr>
      <vt:lpstr>STEM Education Workshop for Teachers by Slidesgo</vt:lpstr>
      <vt:lpstr>COLLISION DETECTOR</vt:lpstr>
      <vt:lpstr>Contents of presentation</vt:lpstr>
      <vt:lpstr>Problem Statement </vt:lpstr>
      <vt:lpstr>Objectives</vt:lpstr>
      <vt:lpstr>Introduction</vt:lpstr>
      <vt:lpstr>Introduction </vt:lpstr>
      <vt:lpstr>Existing system </vt:lpstr>
      <vt:lpstr>Existing system </vt:lpstr>
      <vt:lpstr>Proposed methods </vt:lpstr>
      <vt:lpstr>Proposed system</vt:lpstr>
      <vt:lpstr>Proposed system</vt:lpstr>
      <vt:lpstr>System architecture</vt:lpstr>
      <vt:lpstr>System architecture</vt:lpstr>
      <vt:lpstr>System architecture</vt:lpstr>
      <vt:lpstr>System architecture</vt:lpstr>
      <vt:lpstr>Applications </vt:lpstr>
      <vt:lpstr>Applications</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COLLISION DETECTOR</dc:title>
  <dc:creator>Lipakshi Nagdeve</dc:creator>
  <cp:lastModifiedBy>Renesh Nagdeve Renesh Nagdeve</cp:lastModifiedBy>
  <cp:revision>4</cp:revision>
  <dcterms:modified xsi:type="dcterms:W3CDTF">2023-05-12T03:41:28Z</dcterms:modified>
</cp:coreProperties>
</file>