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3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9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564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6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30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05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63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7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5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1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1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8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News Sentiment Analysis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Analyze Perception from Online News</a:t>
            </a:r>
          </a:p>
          <a:p>
            <a:r>
              <a:rPr dirty="0"/>
              <a:t>Presented by: </a:t>
            </a:r>
            <a:r>
              <a:rPr lang="en-US" dirty="0"/>
              <a:t>Mandar Kishore More</a:t>
            </a:r>
            <a:endParaRPr dirty="0"/>
          </a:p>
          <a:p>
            <a:r>
              <a:rPr dirty="0"/>
              <a:t>Course: DLBDSME01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Next Steps:</a:t>
            </a:r>
          </a:p>
          <a:p>
            <a:r>
              <a:t>- Add feedback loop</a:t>
            </a:r>
          </a:p>
          <a:p>
            <a:r>
              <a:t>- Support multiple news APIs</a:t>
            </a:r>
          </a:p>
          <a:p>
            <a:r>
              <a:t>- Cloud deployment</a:t>
            </a:r>
          </a:p>
          <a:p>
            <a:endParaRPr/>
          </a:p>
          <a:p>
            <a:r>
              <a:t>Conclusion:</a:t>
            </a:r>
          </a:p>
          <a:p>
            <a:r>
              <a:t>Tool meets requirements with live crawling, dual-model sentiment analysis, and 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Goal:</a:t>
            </a:r>
          </a:p>
          <a:p>
            <a:r>
              <a:rPr dirty="0"/>
              <a:t>Develop a tool that fetches recent news articles for a company and classifies their sentiment.</a:t>
            </a:r>
          </a:p>
          <a:p>
            <a:endParaRPr dirty="0"/>
          </a:p>
          <a:p>
            <a:r>
              <a:rPr dirty="0"/>
              <a:t>Use Case:</a:t>
            </a:r>
          </a:p>
          <a:p>
            <a:r>
              <a:rPr dirty="0"/>
              <a:t>Marketing uses this tool to track how the company is perceived.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Chosen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600" dirty="0"/>
              <a:t>Languages &amp; Frameworks:</a:t>
            </a:r>
          </a:p>
          <a:p>
            <a:r>
              <a:rPr sz="1800" dirty="0"/>
              <a:t>- Python</a:t>
            </a:r>
          </a:p>
          <a:p>
            <a:r>
              <a:rPr sz="1800" dirty="0"/>
              <a:t>- </a:t>
            </a:r>
            <a:r>
              <a:rPr sz="1800" dirty="0" err="1"/>
              <a:t>Streamlit</a:t>
            </a:r>
            <a:endParaRPr sz="1800" dirty="0"/>
          </a:p>
          <a:p>
            <a:r>
              <a:rPr sz="1800" dirty="0"/>
              <a:t>- </a:t>
            </a:r>
            <a:r>
              <a:rPr sz="1800" dirty="0" err="1"/>
              <a:t>NewsAPI</a:t>
            </a:r>
            <a:endParaRPr sz="1800" dirty="0"/>
          </a:p>
          <a:p>
            <a:r>
              <a:rPr sz="1800" dirty="0"/>
              <a:t>- NLTK (VADER)</a:t>
            </a:r>
          </a:p>
          <a:p>
            <a:r>
              <a:rPr sz="1800" dirty="0"/>
              <a:t>- </a:t>
            </a:r>
            <a:r>
              <a:rPr sz="1800" dirty="0" err="1"/>
              <a:t>HuggingFace</a:t>
            </a:r>
            <a:r>
              <a:rPr sz="1800" dirty="0"/>
              <a:t> Transformers (BERT)</a:t>
            </a:r>
          </a:p>
          <a:p>
            <a:r>
              <a:rPr sz="1800" dirty="0"/>
              <a:t>- Pandas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the image in file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Steps:</a:t>
            </a:r>
          </a:p>
          <a:p>
            <a:r>
              <a:t>- Lowercase conversion</a:t>
            </a:r>
          </a:p>
          <a:p>
            <a:r>
              <a:t>- Remove punctuation</a:t>
            </a:r>
          </a:p>
          <a:p>
            <a:r>
              <a:t>- Remove stopwords</a:t>
            </a:r>
          </a:p>
          <a:p>
            <a:r>
              <a:t>- Normalize text</a:t>
            </a:r>
          </a:p>
          <a:p>
            <a:endParaRPr/>
          </a:p>
          <a:p>
            <a:r>
              <a:t>Reason:</a:t>
            </a:r>
          </a:p>
          <a:p>
            <a:r>
              <a:t>Improves model consistency and accuracy.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/>
              <a:t>Model </a:t>
            </a:r>
          </a:p>
          <a:p>
            <a:r>
              <a:rPr sz="1400" dirty="0"/>
              <a:t>VADER</a:t>
            </a:r>
          </a:p>
          <a:p>
            <a:r>
              <a:rPr lang="en-IN" sz="1400" dirty="0"/>
              <a:t>Roberta</a:t>
            </a:r>
          </a:p>
          <a:p>
            <a:r>
              <a:rPr lang="en-IN" sz="1400" dirty="0" err="1"/>
              <a:t>FinBert</a:t>
            </a:r>
            <a:endParaRPr lang="en-IN" sz="1400" dirty="0"/>
          </a:p>
          <a:p>
            <a:r>
              <a:rPr lang="en-IN" sz="1400" dirty="0"/>
              <a:t>Zero-shot</a:t>
            </a:r>
          </a:p>
          <a:p>
            <a:r>
              <a:rPr lang="en-IN" sz="1400" dirty="0" err="1"/>
              <a:t>Textblob</a:t>
            </a:r>
            <a:endParaRPr lang="en-IN" sz="1400" dirty="0"/>
          </a:p>
          <a:p>
            <a:endParaRPr lang="en-IN" sz="1300" dirty="0"/>
          </a:p>
          <a:p>
            <a:endParaRPr lang="en-IN" sz="1300" dirty="0"/>
          </a:p>
          <a:p>
            <a:endParaRPr lang="en-US" sz="1300" dirty="0"/>
          </a:p>
          <a:p>
            <a:endParaRPr lang="en-IN" sz="1300" dirty="0"/>
          </a:p>
          <a:p>
            <a:endParaRPr sz="1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Screenshot suggestions:</a:t>
            </a:r>
          </a:p>
          <a:p>
            <a:r>
              <a:rPr dirty="0"/>
              <a:t>- </a:t>
            </a:r>
            <a:r>
              <a:rPr dirty="0" err="1"/>
              <a:t>Streamlit</a:t>
            </a:r>
            <a:r>
              <a:rPr dirty="0"/>
              <a:t> interface with input</a:t>
            </a:r>
          </a:p>
          <a:p>
            <a:r>
              <a:rPr dirty="0"/>
              <a:t>- Results table with sentiments</a:t>
            </a:r>
          </a:p>
          <a:p>
            <a:r>
              <a:rPr dirty="0"/>
              <a:t>- Bar chart of sentiment counts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Shared screenshot in different pdf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Methods:</a:t>
            </a:r>
          </a:p>
          <a:p>
            <a:r>
              <a:rPr dirty="0"/>
              <a:t>- Manual validation</a:t>
            </a:r>
          </a:p>
          <a:p>
            <a:r>
              <a:rPr dirty="0"/>
              <a:t>- VADER vs BERT</a:t>
            </a:r>
            <a:r>
              <a:rPr lang="en-US" dirty="0"/>
              <a:t> vs FINBERT vs ZERO-SHOT vs TEXTBLOB</a:t>
            </a:r>
            <a:r>
              <a:rPr dirty="0"/>
              <a:t> output comparison</a:t>
            </a:r>
          </a:p>
          <a:p>
            <a:r>
              <a:rPr dirty="0"/>
              <a:t>- Error inspection</a:t>
            </a:r>
          </a:p>
          <a:p>
            <a:endParaRPr dirty="0"/>
          </a:p>
          <a:p>
            <a:r>
              <a:rPr dirty="0"/>
              <a:t>Planned Improvements:</a:t>
            </a:r>
          </a:p>
          <a:p>
            <a:r>
              <a:rPr dirty="0"/>
              <a:t>- Labeling UI</a:t>
            </a:r>
          </a:p>
          <a:p>
            <a:r>
              <a:rPr dirty="0"/>
              <a:t>- Performance tracking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 &amp;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Challenges:</a:t>
            </a:r>
          </a:p>
          <a:p>
            <a:r>
              <a:t>- Ambiguous headlines</a:t>
            </a:r>
          </a:p>
          <a:p>
            <a:r>
              <a:t>- API limits</a:t>
            </a:r>
          </a:p>
          <a:p>
            <a:r>
              <a:t>- Model disagreements</a:t>
            </a:r>
          </a:p>
          <a:p>
            <a:endParaRPr/>
          </a:p>
          <a:p>
            <a:r>
              <a:t>Solutions:</a:t>
            </a:r>
          </a:p>
          <a:p>
            <a:r>
              <a:t>- Preprocessing</a:t>
            </a:r>
          </a:p>
          <a:p>
            <a:r>
              <a:t>- Two model toggle</a:t>
            </a:r>
          </a:p>
          <a:p>
            <a:r>
              <a:t>- Article limit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</TotalTime>
  <Words>234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News Sentiment Analysis Tool</vt:lpstr>
      <vt:lpstr>Project Objective</vt:lpstr>
      <vt:lpstr>Chosen Technologies</vt:lpstr>
      <vt:lpstr>System Architecture</vt:lpstr>
      <vt:lpstr>Preprocessing</vt:lpstr>
      <vt:lpstr>Sentiment Models</vt:lpstr>
      <vt:lpstr>Sample Output</vt:lpstr>
      <vt:lpstr>Validation &amp; Evaluation</vt:lpstr>
      <vt:lpstr>Reflection &amp; Iteration</vt:lpstr>
      <vt:lpstr>Next Steps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Sentiment Analysis Tool</dc:title>
  <dc:subject/>
  <dc:creator>Mandar</dc:creator>
  <cp:keywords/>
  <dc:description>generated using python-pptx</dc:description>
  <cp:lastModifiedBy>More, Mandar</cp:lastModifiedBy>
  <cp:revision>5</cp:revision>
  <dcterms:created xsi:type="dcterms:W3CDTF">2013-01-27T09:14:16Z</dcterms:created>
  <dcterms:modified xsi:type="dcterms:W3CDTF">2025-07-16T09:44:07Z</dcterms:modified>
  <cp:category/>
</cp:coreProperties>
</file>