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AD01-24DA-5B40-8D1E-0E2925B4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EE7A-463F-9044-A086-D51B551D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82CBA-C7D5-5441-BDD4-8828180E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1635-EECF-6E4C-AF6E-73485AAC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073E-9516-F942-8DBA-E288D5AB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444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8919-0A6E-EB46-A1B9-3CB24A7A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47869-2E4E-844E-9377-C8D0E55AD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CA9E-4D39-414C-8C64-9D69EBF7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926E-686C-E345-8831-F4F80083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FB15-77DF-6F48-81B6-0B400D6E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55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821A8-5038-324F-9B73-FADB20785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8AEAF-91C8-2644-AE4D-2C00E8C6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86A2-1A2B-CE49-9E33-A74164D3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AC60-2267-BD4D-AD6B-3BEF03E5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7600-B4FF-BE4E-BC5D-60A22A05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521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B9E8-D34B-604B-8B60-BA391241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E7C6-1014-A242-87E8-9BDA79E5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E3A0-F038-934E-8156-9C74A215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9C40-0E30-5F4C-988A-9E227833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F949-EE0B-5747-8E5D-A9B1CEA2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655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8D11-A17E-4C4D-B6A8-B6E0A20F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37B1E-78ED-0148-B719-C0F7CFA5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B94B-A1C7-0746-B75C-265D8402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F507E-7B2A-854A-A5F7-1EB7696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F673-C56F-E742-8EC7-0899141E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151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8F26-DEC8-FF42-B6C9-92BB7189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40A5-B1E5-D643-9D3C-F71E0AE9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5E636-6A86-C842-BB10-E2F31FB5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604F2-F9D6-E04E-828E-89992B4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648F8-BBCF-AA4B-B678-6BCE15E3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906D1-9C77-4E40-94A1-98C67B0C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05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920A-9462-8749-9EBE-AE6AD8A8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50F9-BFF7-924E-8E65-4FDF18C28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59D3B-3610-DD49-9466-961551C29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0D615-2087-504E-A336-C326FCAE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EC7F6-5096-D045-8F00-C4259FF8F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78098-6009-F44A-94BC-98618BF5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56E3D-1724-434C-BF4E-F0F7B119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0BAF6-C611-B946-A9F9-FA2747A0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014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45D0-F7EC-8C41-8A3B-BF6460F2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A7FD9-0FC1-DD4D-A935-CD75941E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2DDCD-A2BC-2F46-9823-AC65D490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EBE2-BDFB-4244-A7BF-21328D44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66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4C104-A282-F04D-BD68-DEB10C24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156CF-DADB-C248-A0E7-4537587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6035D-0910-3340-96EC-709C62E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702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FC40-0F77-4649-9E21-3238880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0966-02ED-4842-ACFE-CCB298BD4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4059E-77FA-894A-8640-68BF0650F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7AD8-8BA6-8146-AEF6-615D0A66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F0B5C-FAA8-2F49-9A59-870E2205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8A57-EE38-E14A-8DFE-2770E0BD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25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DD94-87DE-BD41-945C-1277298D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AE5CA-957B-9C42-98B4-EED02F2A2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41C4F-BEEC-F144-8F46-1264DE6BD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2608F-2394-2B47-8402-D8E92333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61EAC-AE0E-DC40-A4E5-10F34A1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D07D-FC13-FC41-92E8-78233067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51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A2454-1796-3747-9026-420C0F40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27031-6B82-5349-BB51-D37887621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D918-D36A-B14F-BF5E-A9DE50BC9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15C3-FCF1-6D41-9BF4-7A885820FD87}" type="datetimeFigureOut">
              <a:rPr lang="en-CN" smtClean="0"/>
              <a:t>2021/11/3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ACB90-8725-5440-A421-9E13BC5DC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5EBB-E75B-EA47-B4C0-5314CBAED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A9CC-4CB8-7946-8BB3-D3BAAD46CC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781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83E2-DD27-A34D-8DC7-A001B576C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CN" dirty="0"/>
              <a:t>lant Monitor </a:t>
            </a:r>
            <a:r>
              <a:rPr lang="en-US" dirty="0"/>
              <a:t>Sketches</a:t>
            </a:r>
            <a:r>
              <a:rPr lang="zh-CN" altLang="en-US" dirty="0"/>
              <a:t> </a:t>
            </a:r>
            <a:r>
              <a:rPr lang="en-C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0484A-3A37-3A45-A465-A428E58E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116"/>
            <a:ext cx="9144000" cy="1655762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CN" dirty="0"/>
              <a:t>andy Ma Dongyi</a:t>
            </a:r>
          </a:p>
          <a:p>
            <a:r>
              <a:rPr lang="en-CN" dirty="0"/>
              <a:t>CE Lab, CASA UCL</a:t>
            </a:r>
          </a:p>
        </p:txBody>
      </p:sp>
    </p:spTree>
    <p:extLst>
      <p:ext uri="{BB962C8B-B14F-4D97-AF65-F5344CB8AC3E}">
        <p14:creationId xmlns:p14="http://schemas.microsoft.com/office/powerpoint/2010/main" val="288755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490D-6B38-CD4B-A913-E42CCF85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5B42-953C-B64D-B960-1DB353A5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Monitor Demonstration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Live GitHub Repository</a:t>
            </a:r>
          </a:p>
          <a:p>
            <a:endParaRPr lang="en-US" dirty="0"/>
          </a:p>
          <a:p>
            <a:r>
              <a:rPr lang="en-US" dirty="0"/>
              <a:t>Live Data in MQTT Explorer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4925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2EC6-AC2C-A945-8278-3249E6DF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Changes </a:t>
            </a:r>
            <a:r>
              <a:rPr lang="en-US" dirty="0"/>
              <a:t>have been taken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4B95-8C09-8943-A6A1-805D555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000" dirty="0"/>
              <a:t>1. On GitHub, delete test and useless repositories and then build local repository then publish to GitHub.com</a:t>
            </a:r>
            <a:r>
              <a:rPr lang="en-US" sz="2000" dirty="0"/>
              <a:t>, write code locally and push changes into cloud.</a:t>
            </a:r>
            <a:endParaRPr lang="en-CN" sz="2000" dirty="0"/>
          </a:p>
          <a:p>
            <a:r>
              <a:rPr lang="en-CN" sz="2000" dirty="0"/>
              <a:t>2. On codes, rename all scripts used by their fucntion and order them with number. Re-write the overiew comments and add on detailed comments based on the fuctions of  each part and where the codes were modified during workshop.</a:t>
            </a:r>
          </a:p>
          <a:p>
            <a:r>
              <a:rPr lang="en-CN" sz="2000" dirty="0"/>
              <a:t>3. Change the delay from 500 to 50 and remove unnecessary delay to save some waiting time used in fetching data</a:t>
            </a:r>
          </a:p>
          <a:p>
            <a:r>
              <a:rPr lang="en-CN" sz="2000" dirty="0"/>
              <a:t>4. Change upload speed of Arduino to 921600 to save some time for compliling scripts.</a:t>
            </a:r>
          </a:p>
          <a:p>
            <a:r>
              <a:rPr lang="en-CN" sz="2000" dirty="0"/>
              <a:t>5. Add a if-else conditonal function to test moisture and if the moisture is below 100, returns </a:t>
            </a:r>
            <a:r>
              <a:rPr lang="en-US" sz="2000" dirty="0"/>
              <a:t>am I thirsty? = yes. Otherwise return no.</a:t>
            </a:r>
          </a:p>
          <a:p>
            <a:r>
              <a:rPr lang="en-US" sz="2000" dirty="0"/>
              <a:t>6. Use </a:t>
            </a:r>
            <a:r>
              <a:rPr lang="en-US" sz="2000" dirty="0" err="1"/>
              <a:t>secondChanged</a:t>
            </a:r>
            <a:r>
              <a:rPr lang="en-US" sz="2000" dirty="0"/>
              <a:t> instead of </a:t>
            </a:r>
            <a:r>
              <a:rPr lang="en-US" sz="2000" dirty="0" err="1"/>
              <a:t>minutechanged</a:t>
            </a:r>
            <a:r>
              <a:rPr lang="en-US" sz="2000" dirty="0"/>
              <a:t> to fetch data and push to </a:t>
            </a:r>
            <a:r>
              <a:rPr lang="en-US" sz="2000" dirty="0" err="1"/>
              <a:t>mqtt</a:t>
            </a:r>
            <a:r>
              <a:rPr lang="en-US" sz="2000" dirty="0"/>
              <a:t> every second rather than every minute.</a:t>
            </a:r>
            <a:endParaRPr lang="en-CN" sz="2000" dirty="0"/>
          </a:p>
          <a:p>
            <a:endParaRPr lang="en-CN" sz="1000" dirty="0"/>
          </a:p>
        </p:txBody>
      </p:sp>
    </p:spTree>
    <p:extLst>
      <p:ext uri="{BB962C8B-B14F-4D97-AF65-F5344CB8AC3E}">
        <p14:creationId xmlns:p14="http://schemas.microsoft.com/office/powerpoint/2010/main" val="319051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D5D-2A9A-9F48-9233-7C591435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CN" dirty="0"/>
              <a:t>istakes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C766-35DA-6B46-BBB6-EE5F2FCA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ECBC1C-18DD-D04E-A9E6-29A24B273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8813"/>
              </p:ext>
            </p:extLst>
          </p:nvPr>
        </p:nvGraphicFramePr>
        <p:xfrm>
          <a:off x="995422" y="1400537"/>
          <a:ext cx="10116274" cy="477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59">
                  <a:extLst>
                    <a:ext uri="{9D8B030D-6E8A-4147-A177-3AD203B41FA5}">
                      <a16:colId xmlns:a16="http://schemas.microsoft.com/office/drawing/2014/main" val="2352184143"/>
                    </a:ext>
                  </a:extLst>
                </a:gridCol>
                <a:gridCol w="4534715">
                  <a:extLst>
                    <a:ext uri="{9D8B030D-6E8A-4147-A177-3AD203B41FA5}">
                      <a16:colId xmlns:a16="http://schemas.microsoft.com/office/drawing/2014/main" val="1306230442"/>
                    </a:ext>
                  </a:extLst>
                </a:gridCol>
              </a:tblGrid>
              <a:tr h="415342">
                <a:tc>
                  <a:txBody>
                    <a:bodyPr/>
                    <a:lstStyle/>
                    <a:p>
                      <a:r>
                        <a:rPr lang="en-CN" dirty="0"/>
                        <a:t>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5612"/>
                  </a:ext>
                </a:extLst>
              </a:tr>
              <a:tr h="726847">
                <a:tc>
                  <a:txBody>
                    <a:bodyPr/>
                    <a:lstStyle/>
                    <a:p>
                      <a:r>
                        <a:rPr lang="en-US" dirty="0"/>
                        <a:t>serial monitor not showing meaningful words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the frequency to 115200 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66094"/>
                  </a:ext>
                </a:extLst>
              </a:tr>
              <a:tr h="726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Failed to connect feather board to Wi-Fi </a:t>
                      </a: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CN" dirty="0"/>
                        <a:t>heck SSID password carefully with upper case and lower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00207"/>
                  </a:ext>
                </a:extLst>
              </a:tr>
              <a:tr h="726847">
                <a:tc>
                  <a:txBody>
                    <a:bodyPr/>
                    <a:lstStyle/>
                    <a:p>
                      <a:r>
                        <a:rPr lang="en-CN" dirty="0"/>
                        <a:t>Failed to publish data in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Change to port 1884 (1883 is read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74739"/>
                  </a:ext>
                </a:extLst>
              </a:tr>
              <a:tr h="726847">
                <a:tc>
                  <a:txBody>
                    <a:bodyPr/>
                    <a:lstStyle/>
                    <a:p>
                      <a:r>
                        <a:rPr lang="en-CN" dirty="0"/>
                        <a:t>Too many software running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CN" dirty="0"/>
                        <a:t>lose wechat, use command shift and 5 to do screenshot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56807"/>
                  </a:ext>
                </a:extLst>
              </a:tr>
              <a:tr h="1038354">
                <a:tc>
                  <a:txBody>
                    <a:bodyPr/>
                    <a:lstStyle/>
                    <a:p>
                      <a:r>
                        <a:rPr lang="en-CN" dirty="0"/>
                        <a:t>Physical circuit not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CN" dirty="0"/>
                        <a:t>emotely connect feather board to give more space for resistors and cables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86622"/>
                  </a:ext>
                </a:extLst>
              </a:tr>
              <a:tr h="415342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CN" dirty="0"/>
                        <a:t>est moisture data too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CN" dirty="0"/>
                        <a:t>ater the plant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7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84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D5D-2A9A-9F48-9233-7C591435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CN" dirty="0"/>
              <a:t>istakes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C766-35DA-6B46-BBB6-EE5F2FCA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ECBC1C-18DD-D04E-A9E6-29A24B273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84596"/>
              </p:ext>
            </p:extLst>
          </p:nvPr>
        </p:nvGraphicFramePr>
        <p:xfrm>
          <a:off x="995422" y="1400537"/>
          <a:ext cx="10116274" cy="496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59">
                  <a:extLst>
                    <a:ext uri="{9D8B030D-6E8A-4147-A177-3AD203B41FA5}">
                      <a16:colId xmlns:a16="http://schemas.microsoft.com/office/drawing/2014/main" val="2352184143"/>
                    </a:ext>
                  </a:extLst>
                </a:gridCol>
                <a:gridCol w="4534715">
                  <a:extLst>
                    <a:ext uri="{9D8B030D-6E8A-4147-A177-3AD203B41FA5}">
                      <a16:colId xmlns:a16="http://schemas.microsoft.com/office/drawing/2014/main" val="1306230442"/>
                    </a:ext>
                  </a:extLst>
                </a:gridCol>
              </a:tblGrid>
              <a:tr h="415342">
                <a:tc>
                  <a:txBody>
                    <a:bodyPr/>
                    <a:lstStyle/>
                    <a:p>
                      <a:r>
                        <a:rPr lang="en-CN" dirty="0"/>
                        <a:t>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5612"/>
                  </a:ext>
                </a:extLst>
              </a:tr>
              <a:tr h="726847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CN" dirty="0"/>
                        <a:t>lodering wrong direction and physical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Melt it and pull out then re-do soldering 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66094"/>
                  </a:ext>
                </a:extLst>
              </a:tr>
              <a:tr h="726847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CN" dirty="0"/>
                        <a:t>rror </a:t>
                      </a:r>
                      <a:r>
                        <a:rPr lang="en-US" dirty="0" err="1"/>
                        <a:t>arduino_secrets.h</a:t>
                      </a:r>
                      <a:r>
                        <a:rPr lang="en-US" dirty="0"/>
                        <a:t>: No such file or directory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CN" dirty="0"/>
                        <a:t>emember to put </a:t>
                      </a:r>
                      <a:r>
                        <a:rPr lang="en-US" dirty="0" err="1"/>
                        <a:t>arduino_secrets.h</a:t>
                      </a:r>
                      <a:r>
                        <a:rPr lang="en-US" dirty="0"/>
                        <a:t>: in the same file with the script it is encrypting for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00207"/>
                  </a:ext>
                </a:extLst>
              </a:tr>
              <a:tr h="726847">
                <a:tc>
                  <a:txBody>
                    <a:bodyPr/>
                    <a:lstStyle/>
                    <a:p>
                      <a:r>
                        <a:rPr lang="en-US" dirty="0"/>
                        <a:t>Add if-else function failed to return a feedback result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CN" dirty="0"/>
                        <a:t>se the format </a:t>
                      </a:r>
                      <a:r>
                        <a:rPr lang="en-US" dirty="0"/>
                        <a:t>("student/CASA0014/plant/</a:t>
                      </a:r>
                      <a:r>
                        <a:rPr lang="en-US" dirty="0" err="1"/>
                        <a:t>ucfndma</a:t>
                      </a:r>
                      <a:r>
                        <a:rPr lang="en-US" dirty="0"/>
                        <a:t>/moisture", msg)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74739"/>
                  </a:ext>
                </a:extLst>
              </a:tr>
              <a:tr h="72684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InfluxDB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Error: Bad Request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56807"/>
                  </a:ext>
                </a:extLst>
              </a:tr>
              <a:tr h="1038354">
                <a:tc>
                  <a:txBody>
                    <a:bodyPr/>
                    <a:lstStyle/>
                    <a:p>
                      <a:r>
                        <a:rPr lang="en-US" dirty="0"/>
                        <a:t>Forgot to include </a:t>
                      </a:r>
                      <a:r>
                        <a:rPr lang="en-US" dirty="0" err="1"/>
                        <a:t>gitignore</a:t>
                      </a:r>
                      <a:r>
                        <a:rPr lang="en-US" dirty="0"/>
                        <a:t> and license in my </a:t>
                      </a:r>
                      <a:r>
                        <a:rPr lang="en-US" dirty="0" err="1"/>
                        <a:t>github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CN"/>
                        <a:t>embember next time when setting github 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86622"/>
                  </a:ext>
                </a:extLst>
              </a:tr>
              <a:tr h="415342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7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16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24DA-ABAE-D542-A790-DB895B90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E2FB-0F9E-D440-BE96-FAEAF012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1. Figure out data visualization problem  </a:t>
            </a:r>
          </a:p>
          <a:p>
            <a:r>
              <a:rPr lang="en-CN" dirty="0"/>
              <a:t>2. Send txt message to my phone saying that </a:t>
            </a:r>
            <a:r>
              <a:rPr lang="en-US" dirty="0"/>
              <a:t>I</a:t>
            </a:r>
            <a:r>
              <a:rPr lang="en-CN" dirty="0"/>
              <a:t> am thisrty! </a:t>
            </a:r>
          </a:p>
          <a:p>
            <a:r>
              <a:rPr lang="en-CN" dirty="0"/>
              <a:t>3. Auto-water and hardware assemblying. </a:t>
            </a:r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148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424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Plant Monitor Sketches  </vt:lpstr>
      <vt:lpstr>Contents</vt:lpstr>
      <vt:lpstr>Changes have been taken</vt:lpstr>
      <vt:lpstr>Mistakes and Solutions</vt:lpstr>
      <vt:lpstr>Mistakes and Solutions</vt:lpstr>
      <vt:lpstr>Future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Monitor Sketches  </dc:title>
  <dc:creator>Dongyi Ma</dc:creator>
  <cp:lastModifiedBy>Dongyi Ma</cp:lastModifiedBy>
  <cp:revision>24</cp:revision>
  <dcterms:created xsi:type="dcterms:W3CDTF">2021-11-01T19:24:00Z</dcterms:created>
  <dcterms:modified xsi:type="dcterms:W3CDTF">2021-11-03T10:31:22Z</dcterms:modified>
</cp:coreProperties>
</file>