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7" r:id="rId9"/>
    <p:sldId id="261" r:id="rId10"/>
    <p:sldId id="262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85599" autoAdjust="0"/>
  </p:normalViewPr>
  <p:slideViewPr>
    <p:cSldViewPr snapToGrid="0">
      <p:cViewPr>
        <p:scale>
          <a:sx n="75" d="100"/>
          <a:sy n="75" d="100"/>
        </p:scale>
        <p:origin x="172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D054-82E1-4C56-A0C7-F4A51D1CB5F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FC16-E1F6-469F-AC4E-257EA33FD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05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✅ 為什麼 </a:t>
            </a:r>
            <a:r>
              <a:rPr lang="en-US" altLang="zh-TW" b="1" dirty="0" smtClean="0"/>
              <a:t>SHAP </a:t>
            </a:r>
            <a:r>
              <a:rPr lang="zh-TW" altLang="en-US" b="1" dirty="0" smtClean="0"/>
              <a:t>好用？</a:t>
            </a:r>
          </a:p>
          <a:p>
            <a:r>
              <a:rPr lang="zh-TW" altLang="en-US" dirty="0" smtClean="0"/>
              <a:t>可逐筆解釋每一家公司為何股價預測高或低</a:t>
            </a:r>
          </a:p>
          <a:p>
            <a:r>
              <a:rPr lang="zh-TW" altLang="en-US" dirty="0" smtClean="0"/>
              <a:t>是最精準的特徵貢獻工具（可處理共線性）</a:t>
            </a:r>
          </a:p>
          <a:p>
            <a:r>
              <a:rPr lang="zh-TW" altLang="en-US" dirty="0" smtClean="0"/>
              <a:t>比一般的特徵重要性更「個人化」與精準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EFC16-E1F6-469F-AC4E-257EA33FD2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8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130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7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53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0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28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3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95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A1A1A2-447D-4E04-A23C-02339C5F37E1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4E430-5F85-4E9E-A4E5-4E63010058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11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財報與股價的實際影響觀察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謝旻臻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4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238250"/>
            <a:ext cx="7219950" cy="51435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514850" y="1914525"/>
            <a:ext cx="1371600" cy="1362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809875" y="39528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隨機森林</a:t>
            </a:r>
            <a:r>
              <a:rPr lang="zh-TW" altLang="en-US" dirty="0"/>
              <a:t> </a:t>
            </a:r>
            <a:r>
              <a:rPr lang="zh-TW" altLang="en-US" dirty="0" smtClean="0"/>
              <a:t>特徵互相影響不集中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7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ML-XGBOOST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4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114425"/>
            <a:ext cx="7477125" cy="4629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135395" y="2644346"/>
            <a:ext cx="15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比較合理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809875" y="39528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XGBOOST</a:t>
            </a:r>
            <a:r>
              <a:rPr lang="zh-TW" altLang="en-US" dirty="0" smtClean="0"/>
              <a:t> 特徵影響合理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000375" y="1514475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24150" y="2019300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152650" y="3076575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43250" y="2581275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65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395412"/>
            <a:ext cx="7705725" cy="4067175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809875" y="39528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XGBOOST</a:t>
            </a:r>
            <a:r>
              <a:rPr lang="zh-TW" altLang="en-US" dirty="0" smtClean="0"/>
              <a:t> 特徵</a:t>
            </a:r>
            <a:r>
              <a:rPr lang="zh-TW" altLang="en-US" sz="2400" dirty="0" smtClean="0"/>
              <a:t>以去除共線性</a:t>
            </a:r>
            <a:r>
              <a:rPr lang="en-US" altLang="zh-TW" sz="2400" dirty="0" smtClean="0"/>
              <a:t>sharp</a:t>
            </a:r>
            <a:r>
              <a:rPr lang="zh-TW" altLang="en-US" sz="2400" dirty="0" smtClean="0"/>
              <a:t>更合理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4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55" y="1910443"/>
            <a:ext cx="8943975" cy="4800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45508"/>
          <a:stretch/>
        </p:blipFill>
        <p:spPr>
          <a:xfrm>
            <a:off x="12364130" y="386833"/>
            <a:ext cx="3030072" cy="14083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56518"/>
          <a:stretch/>
        </p:blipFill>
        <p:spPr>
          <a:xfrm>
            <a:off x="12364130" y="1795160"/>
            <a:ext cx="3753800" cy="1392195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809875" y="39528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Sharp</a:t>
            </a:r>
            <a:r>
              <a:rPr lang="zh-TW" altLang="en-US" dirty="0" smtClean="0"/>
              <a:t> 瀑布圖</a:t>
            </a:r>
            <a:r>
              <a:rPr lang="zh-TW" altLang="en-US" sz="2800" dirty="0" smtClean="0"/>
              <a:t>整體平均約</a:t>
            </a:r>
            <a:r>
              <a:rPr lang="en-US" altLang="zh-TW" sz="2800" dirty="0" smtClean="0"/>
              <a:t>50</a:t>
            </a:r>
            <a:r>
              <a:rPr lang="zh-TW" altLang="en-US" sz="2800" dirty="0" smtClean="0"/>
              <a:t>故為起點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4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Tank you~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7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研究目的、動機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市場法人投資常以股票基本面來做較為長期的投資決策，常看的指標包含獲利率，</a:t>
            </a:r>
            <a:r>
              <a:rPr lang="en-US" altLang="zh-TW" dirty="0" smtClean="0"/>
              <a:t>EPS</a:t>
            </a:r>
            <a:r>
              <a:rPr lang="zh-TW" altLang="en-US" dirty="0" smtClean="0"/>
              <a:t>，營收動能等，這些因子會受到公司在產業的地位、市佔率、品牌性等影響，如較佳的話，也會表現在銷售及獲利率上。</a:t>
            </a:r>
            <a:endParaRPr lang="en-US" altLang="zh-TW" dirty="0" smtClean="0"/>
          </a:p>
          <a:p>
            <a:r>
              <a:rPr lang="zh-TW" altLang="en-US" dirty="0" smtClean="0"/>
              <a:t>然而實際上在爬蟲實務上，證交所、公開資訊站常常進行爬蟲監控，導致難以取得關鍵性如本益比、股價淨值比等資料。故在預測出</a:t>
            </a:r>
            <a:r>
              <a:rPr lang="en-US" altLang="zh-TW" dirty="0" smtClean="0"/>
              <a:t>EPS</a:t>
            </a:r>
            <a:r>
              <a:rPr lang="zh-TW" altLang="en-US" dirty="0" smtClean="0"/>
              <a:t>後，本益比如何給，甚至會改變歷史區間，都會與公司的長期發展有關，是投資研究的藝術。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74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45856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專案內容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爬蟲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資料清整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特徵觀察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機器學習比較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0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爬蟲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00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12" y="266020"/>
            <a:ext cx="6135787" cy="13238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12" y="1810523"/>
            <a:ext cx="6135787" cy="25611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11" y="4483699"/>
            <a:ext cx="10480588" cy="2250476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371600" y="458561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爬蟲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71600" y="1714500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營收資料大約</a:t>
            </a:r>
            <a:r>
              <a:rPr lang="en-US" altLang="zh-TW" dirty="0" smtClean="0"/>
              <a:t>17</a:t>
            </a:r>
            <a:r>
              <a:rPr lang="zh-TW" altLang="en-US" dirty="0" smtClean="0"/>
              <a:t>萬筆</a:t>
            </a:r>
            <a:endParaRPr lang="en-US" altLang="zh-TW" dirty="0" smtClean="0"/>
          </a:p>
          <a:p>
            <a:r>
              <a:rPr lang="zh-TW" altLang="en-US" dirty="0" smtClean="0"/>
              <a:t>財報資料約</a:t>
            </a:r>
            <a:r>
              <a:rPr lang="en-US" altLang="zh-TW" dirty="0" smtClean="0"/>
              <a:t>4.4</a:t>
            </a:r>
            <a:r>
              <a:rPr lang="zh-TW" altLang="en-US" dirty="0" smtClean="0"/>
              <a:t>萬筆</a:t>
            </a:r>
            <a:endParaRPr lang="en-US" altLang="zh-TW" dirty="0" smtClean="0"/>
          </a:p>
          <a:p>
            <a:r>
              <a:rPr lang="zh-TW" altLang="en-US" dirty="0" smtClean="0"/>
              <a:t>股價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手動下載</a:t>
            </a:r>
            <a:r>
              <a:rPr lang="en-US" altLang="zh-TW" dirty="0" smtClean="0"/>
              <a:t>)25</a:t>
            </a:r>
            <a:r>
              <a:rPr lang="zh-TW" altLang="en-US" dirty="0" smtClean="0"/>
              <a:t>萬筆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683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清整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0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6" y="5010150"/>
            <a:ext cx="10506456" cy="15539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46" y="3186586"/>
            <a:ext cx="3921579" cy="16549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68" y="1133476"/>
            <a:ext cx="5736734" cy="364763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371600" y="458561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清整</a:t>
            </a:r>
            <a:r>
              <a:rPr lang="zh-TW" altLang="en-US" dirty="0"/>
              <a:t>完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371600" y="1409700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資料對其後，清整完較為乾淨，</a:t>
            </a:r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筆數收斂不多</a:t>
            </a:r>
            <a:endParaRPr lang="en-US" altLang="zh-TW" dirty="0" smtClean="0"/>
          </a:p>
          <a:p>
            <a:r>
              <a:rPr lang="zh-TW" altLang="en-US" dirty="0" smtClean="0"/>
              <a:t>新增年季、營業利益率</a:t>
            </a:r>
            <a:r>
              <a:rPr lang="zh-TW" altLang="en-US" dirty="0"/>
              <a:t>、</a:t>
            </a:r>
            <a:r>
              <a:rPr lang="zh-TW" altLang="en-US" dirty="0" smtClean="0"/>
              <a:t>業外稅前比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等影響。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1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ML-</a:t>
            </a:r>
            <a:r>
              <a:rPr lang="zh-TW" altLang="en-US" dirty="0" smtClean="0"/>
              <a:t>隨機森林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7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138237"/>
            <a:ext cx="7467600" cy="4581525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2809875" y="395287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隨機森林</a:t>
            </a:r>
            <a:r>
              <a:rPr lang="zh-TW" altLang="en-US" dirty="0"/>
              <a:t> </a:t>
            </a:r>
            <a:r>
              <a:rPr lang="zh-TW" altLang="en-US" dirty="0" smtClean="0"/>
              <a:t>貢獻性 以</a:t>
            </a:r>
            <a:r>
              <a:rPr lang="en-US" altLang="zh-TW" dirty="0" smtClean="0"/>
              <a:t>EPS</a:t>
            </a:r>
            <a:r>
              <a:rPr lang="zh-TW" altLang="en-US" dirty="0" smtClean="0"/>
              <a:t>最關鍵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000375" y="1514475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86050" y="2047875"/>
            <a:ext cx="200025" cy="20002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752725" y="2533650"/>
            <a:ext cx="290512" cy="190500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2905125" y="3009900"/>
            <a:ext cx="290512" cy="190500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>
            <a:off x="2057400" y="5038725"/>
            <a:ext cx="290512" cy="190500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3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27</TotalTime>
  <Words>317</Words>
  <Application>Microsoft Office PowerPoint</Application>
  <PresentationFormat>寬螢幕</PresentationFormat>
  <Paragraphs>35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Calibri</vt:lpstr>
      <vt:lpstr>Franklin Gothic Book</vt:lpstr>
      <vt:lpstr>Crop</vt:lpstr>
      <vt:lpstr>財報與股價的實際影響觀察</vt:lpstr>
      <vt:lpstr>研究目的、動機</vt:lpstr>
      <vt:lpstr>專案內容</vt:lpstr>
      <vt:lpstr>爬蟲</vt:lpstr>
      <vt:lpstr>PowerPoint 簡報</vt:lpstr>
      <vt:lpstr>清整</vt:lpstr>
      <vt:lpstr>PowerPoint 簡報</vt:lpstr>
      <vt:lpstr>ML-隨機森林</vt:lpstr>
      <vt:lpstr>PowerPoint 簡報</vt:lpstr>
      <vt:lpstr>PowerPoint 簡報</vt:lpstr>
      <vt:lpstr>ML-XGBOOST</vt:lpstr>
      <vt:lpstr>PowerPoint 簡報</vt:lpstr>
      <vt:lpstr>PowerPoint 簡報</vt:lpstr>
      <vt:lpstr>PowerPoint 簡報</vt:lpstr>
      <vt:lpstr>Tank you~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Robby1206</dc:creator>
  <cp:lastModifiedBy>Robby1206</cp:lastModifiedBy>
  <cp:revision>4</cp:revision>
  <dcterms:created xsi:type="dcterms:W3CDTF">2025-04-13T22:30:29Z</dcterms:created>
  <dcterms:modified xsi:type="dcterms:W3CDTF">2025-04-13T22:57:49Z</dcterms:modified>
</cp:coreProperties>
</file>