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0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02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6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6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83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1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6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57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8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09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24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B693-8D3F-4871-A1F8-16BFC4C676A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32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2" y="678316"/>
            <a:ext cx="5581650" cy="27146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492" y="243840"/>
            <a:ext cx="4090017" cy="40617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26" y="3108960"/>
            <a:ext cx="3332566" cy="32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3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8" y="622390"/>
            <a:ext cx="6200775" cy="55435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356" y="559389"/>
            <a:ext cx="3409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5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3" y="169952"/>
            <a:ext cx="8496300" cy="27908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3062287"/>
            <a:ext cx="6105525" cy="733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599" y="4052887"/>
            <a:ext cx="5638800" cy="581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524" y="4891087"/>
            <a:ext cx="5314950" cy="523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411" y="5507490"/>
            <a:ext cx="2952750" cy="981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024" y="522377"/>
            <a:ext cx="52482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1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" y="96474"/>
            <a:ext cx="6581775" cy="3286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51" y="336957"/>
            <a:ext cx="4781278" cy="40156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846" y="3291704"/>
            <a:ext cx="3930204" cy="35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09008" y="209006"/>
            <a:ext cx="391014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HEADERS = {    'User-Agent': 'Mozilla/5.0 (Windows NT 10.0; Win64; x64) </a:t>
            </a:r>
            <a:r>
              <a:rPr lang="en-US" altLang="zh-TW" sz="1000" dirty="0" err="1"/>
              <a:t>AppleWebKit</a:t>
            </a:r>
            <a:r>
              <a:rPr lang="en-US" altLang="zh-TW" sz="1000" dirty="0"/>
              <a:t>/537.36 (KHTML, like Gecko) Chrome/122.0.0.0 Safari/537.36</a:t>
            </a:r>
            <a:r>
              <a:rPr lang="en-US" altLang="zh-TW" sz="1000" dirty="0" smtClean="0"/>
              <a:t>'}</a:t>
            </a:r>
          </a:p>
          <a:p>
            <a:endParaRPr lang="en-US" altLang="zh-TW" sz="1000" dirty="0"/>
          </a:p>
          <a:p>
            <a:r>
              <a:rPr lang="en-US" altLang="zh-TW" sz="1000" dirty="0" smtClean="0"/>
              <a:t>KEYWORDS </a:t>
            </a:r>
            <a:r>
              <a:rPr lang="en-US" altLang="zh-TW" sz="1000" dirty="0"/>
              <a:t>= ["</a:t>
            </a:r>
            <a:r>
              <a:rPr lang="zh-TW" altLang="en-US" sz="1000" dirty="0"/>
              <a:t>保險</a:t>
            </a:r>
            <a:r>
              <a:rPr lang="en-US" altLang="zh-TW" sz="1000" dirty="0"/>
              <a:t>", "</a:t>
            </a:r>
            <a:r>
              <a:rPr lang="zh-TW" altLang="en-US" sz="1000" dirty="0"/>
              <a:t>國泰</a:t>
            </a:r>
            <a:r>
              <a:rPr lang="en-US" altLang="zh-TW" sz="1000" dirty="0"/>
              <a:t>", "</a:t>
            </a:r>
            <a:r>
              <a:rPr lang="zh-TW" altLang="en-US" sz="1000" dirty="0"/>
              <a:t>國泰人壽</a:t>
            </a:r>
            <a:r>
              <a:rPr lang="en-US" altLang="zh-TW" sz="1000" dirty="0"/>
              <a:t>", "</a:t>
            </a:r>
            <a:r>
              <a:rPr lang="zh-TW" altLang="en-US" sz="1000" dirty="0"/>
              <a:t>保單</a:t>
            </a:r>
            <a:r>
              <a:rPr lang="en-US" altLang="zh-TW" sz="1000" dirty="0"/>
              <a:t>", "</a:t>
            </a:r>
            <a:r>
              <a:rPr lang="zh-TW" altLang="en-US" sz="1000" dirty="0"/>
              <a:t>理賠</a:t>
            </a:r>
            <a:r>
              <a:rPr lang="en-US" altLang="zh-TW" sz="1000" dirty="0"/>
              <a:t>", "</a:t>
            </a:r>
            <a:r>
              <a:rPr lang="zh-TW" altLang="en-US" sz="1000" dirty="0"/>
              <a:t>詐騙</a:t>
            </a:r>
            <a:r>
              <a:rPr lang="en-US" altLang="zh-TW" sz="1000" dirty="0"/>
              <a:t>", "</a:t>
            </a:r>
            <a:r>
              <a:rPr lang="zh-TW" altLang="en-US" sz="1000" dirty="0"/>
              <a:t>推薦</a:t>
            </a:r>
            <a:r>
              <a:rPr lang="en-US" altLang="zh-TW" sz="1000" dirty="0"/>
              <a:t>", "</a:t>
            </a:r>
            <a:r>
              <a:rPr lang="zh-TW" altLang="en-US" sz="1000" dirty="0"/>
              <a:t>壽險</a:t>
            </a:r>
            <a:r>
              <a:rPr lang="en-US" altLang="zh-TW" sz="1000" dirty="0"/>
              <a:t>", "</a:t>
            </a:r>
            <a:r>
              <a:rPr lang="zh-TW" altLang="en-US" sz="1000" dirty="0"/>
              <a:t>產險</a:t>
            </a:r>
            <a:r>
              <a:rPr lang="en-US" altLang="zh-TW" sz="1000" dirty="0"/>
              <a:t>", "</a:t>
            </a:r>
            <a:r>
              <a:rPr lang="zh-TW" altLang="en-US" sz="1000" dirty="0"/>
              <a:t>大樹</a:t>
            </a:r>
            <a:r>
              <a:rPr lang="en-US" altLang="zh-TW" sz="1000" dirty="0"/>
              <a:t>"]FORUM_IDS = ["37"]  </a:t>
            </a:r>
            <a:endParaRPr lang="en-US" altLang="zh-TW" sz="1000" dirty="0" smtClean="0"/>
          </a:p>
          <a:p>
            <a:endParaRPr lang="en-US" altLang="zh-TW" sz="1000" dirty="0"/>
          </a:p>
          <a:p>
            <a:r>
              <a:rPr lang="en-US" altLang="zh-TW" sz="1000" dirty="0" smtClean="0"/>
              <a:t># </a:t>
            </a:r>
            <a:r>
              <a:rPr lang="zh-TW" altLang="en-US" sz="1000" dirty="0"/>
              <a:t>限定理財版</a:t>
            </a:r>
            <a:r>
              <a:rPr lang="en-US" altLang="zh-TW" sz="1000" dirty="0"/>
              <a:t>MAX_PAGES_PER_FORUM = 1500def </a:t>
            </a:r>
            <a:r>
              <a:rPr lang="en-US" altLang="zh-TW" sz="1000" dirty="0" err="1"/>
              <a:t>save_to_csv</a:t>
            </a:r>
            <a:r>
              <a:rPr lang="en-US" altLang="zh-TW" sz="1000" dirty="0"/>
              <a:t>(filename, rows):    </a:t>
            </a:r>
            <a:endParaRPr lang="en-US" altLang="zh-TW" sz="1000" dirty="0" smtClean="0"/>
          </a:p>
          <a:p>
            <a:r>
              <a:rPr lang="en-US" altLang="zh-TW" sz="1000" dirty="0" smtClean="0"/>
              <a:t>with </a:t>
            </a:r>
            <a:r>
              <a:rPr lang="en-US" altLang="zh-TW" sz="1000" dirty="0"/>
              <a:t>open(filename, "w", newline="", encoding="utf-8-sig") as f:        writer = </a:t>
            </a:r>
            <a:r>
              <a:rPr lang="en-US" altLang="zh-TW" sz="1000" dirty="0" err="1"/>
              <a:t>csv.writer</a:t>
            </a:r>
            <a:r>
              <a:rPr lang="en-US" altLang="zh-TW" sz="1000" dirty="0"/>
              <a:t>(f)        </a:t>
            </a:r>
            <a:endParaRPr lang="en-US" altLang="zh-TW" sz="1000" dirty="0" smtClean="0"/>
          </a:p>
          <a:p>
            <a:r>
              <a:rPr lang="en-US" altLang="zh-TW" sz="1000" dirty="0" err="1" smtClean="0"/>
              <a:t>writer.writerow</a:t>
            </a:r>
            <a:r>
              <a:rPr lang="en-US" altLang="zh-TW" sz="1000" dirty="0"/>
              <a:t>(["</a:t>
            </a:r>
            <a:r>
              <a:rPr lang="zh-TW" altLang="en-US" sz="1000" dirty="0"/>
              <a:t>來源</a:t>
            </a:r>
            <a:r>
              <a:rPr lang="en-US" altLang="zh-TW" sz="1000" dirty="0"/>
              <a:t>", "</a:t>
            </a:r>
            <a:r>
              <a:rPr lang="zh-TW" altLang="en-US" sz="1000" dirty="0"/>
              <a:t>標題</a:t>
            </a:r>
            <a:r>
              <a:rPr lang="en-US" altLang="zh-TW" sz="1000" dirty="0"/>
              <a:t>", "</a:t>
            </a:r>
            <a:r>
              <a:rPr lang="zh-TW" altLang="en-US" sz="1000" dirty="0"/>
              <a:t>連結</a:t>
            </a:r>
            <a:r>
              <a:rPr lang="en-US" altLang="zh-TW" sz="1000" dirty="0"/>
              <a:t>", "</a:t>
            </a:r>
            <a:r>
              <a:rPr lang="zh-TW" altLang="en-US" sz="1000" dirty="0"/>
              <a:t>作者</a:t>
            </a:r>
            <a:r>
              <a:rPr lang="en-US" altLang="zh-TW" sz="1000" dirty="0"/>
              <a:t>", "</a:t>
            </a:r>
            <a:r>
              <a:rPr lang="zh-TW" altLang="en-US" sz="1000" dirty="0"/>
              <a:t>留言者</a:t>
            </a:r>
            <a:r>
              <a:rPr lang="en-US" altLang="zh-TW" sz="1000" dirty="0"/>
              <a:t>/</a:t>
            </a:r>
            <a:r>
              <a:rPr lang="zh-TW" altLang="en-US" sz="1000" dirty="0"/>
              <a:t>作者</a:t>
            </a:r>
            <a:r>
              <a:rPr lang="en-US" altLang="zh-TW" sz="1000" dirty="0"/>
              <a:t>", "</a:t>
            </a:r>
            <a:r>
              <a:rPr lang="zh-TW" altLang="en-US" sz="1000" dirty="0"/>
              <a:t>內容</a:t>
            </a:r>
            <a:r>
              <a:rPr lang="en-US" altLang="zh-TW" sz="1000" dirty="0"/>
              <a:t>", "</a:t>
            </a:r>
            <a:r>
              <a:rPr lang="zh-TW" altLang="en-US" sz="1000" dirty="0"/>
              <a:t>時間</a:t>
            </a:r>
            <a:r>
              <a:rPr lang="en-US" altLang="zh-TW" sz="1000" dirty="0"/>
              <a:t>"])       </a:t>
            </a:r>
            <a:endParaRPr lang="en-US" altLang="zh-TW" sz="1000" dirty="0" smtClean="0"/>
          </a:p>
          <a:p>
            <a:r>
              <a:rPr lang="en-US" altLang="zh-TW" sz="1000" dirty="0" smtClean="0"/>
              <a:t> </a:t>
            </a:r>
            <a:r>
              <a:rPr lang="en-US" altLang="zh-TW" sz="1000" dirty="0" err="1"/>
              <a:t>writer.writerows</a:t>
            </a:r>
            <a:r>
              <a:rPr lang="en-US" altLang="zh-TW" sz="1000" dirty="0"/>
              <a:t>(rows</a:t>
            </a:r>
            <a:r>
              <a:rPr lang="en-US" altLang="zh-TW" sz="1000" dirty="0" smtClean="0"/>
              <a:t>)</a:t>
            </a:r>
          </a:p>
          <a:p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論壇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發文者帳號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發文內容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發文時間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留言帳號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留言內容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留言時間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連</a:t>
            </a:r>
            <a:r>
              <a:rPr lang="zh-TW" altLang="en-US" sz="1000" dirty="0"/>
              <a:t>結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標記是不是國泰相關</a:t>
            </a:r>
            <a:r>
              <a:rPr lang="en-US" altLang="zh-TW" sz="1000" dirty="0" smtClean="0"/>
              <a:t>keyword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標記是不是產險、投資型、壽險、保單 並要次數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標記有沒有詐騙</a:t>
            </a:r>
            <a:r>
              <a:rPr lang="en-US" altLang="zh-TW" sz="1000" dirty="0" smtClean="0"/>
              <a:t>keyword</a:t>
            </a:r>
            <a:r>
              <a:rPr lang="zh-TW" altLang="en-US" sz="1000" dirty="0" smtClean="0"/>
              <a:t> 出現次數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標記單一帳號異常行為</a:t>
            </a:r>
            <a:r>
              <a:rPr lang="en-US" altLang="zh-TW" sz="1000" dirty="0" smtClean="0"/>
              <a:t>-</a:t>
            </a:r>
            <a:r>
              <a:rPr lang="zh-TW" altLang="en-US" sz="1000" dirty="0"/>
              <a:t>官方</a:t>
            </a:r>
            <a:r>
              <a:rPr lang="zh-TW" altLang="en-US" sz="1000" dirty="0" smtClean="0"/>
              <a:t>帳號 索取 誤導 模仿</a:t>
            </a:r>
            <a:r>
              <a:rPr lang="zh-TW" altLang="en-US" sz="1000" dirty="0"/>
              <a:t>客</a:t>
            </a:r>
            <a:r>
              <a:rPr lang="zh-TW" altLang="en-US" sz="1000" dirty="0" smtClean="0"/>
              <a:t>服 時間</a:t>
            </a:r>
            <a:r>
              <a:rPr lang="zh-TW" altLang="en-US" sz="1000" dirty="0"/>
              <a:t>頻率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 startAt="13"/>
            </a:pPr>
            <a:r>
              <a:rPr lang="zh-TW" altLang="en-US" sz="1000" dirty="0" smtClean="0"/>
              <a:t>標記有沒有誘導 或是過度細節資訊 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同業競爭</a:t>
            </a:r>
            <a:r>
              <a:rPr lang="en-US" altLang="zh-TW" sz="1000" dirty="0" smtClean="0"/>
              <a:t>)</a:t>
            </a:r>
          </a:p>
          <a:p>
            <a:pPr marL="228600" indent="-228600">
              <a:buFont typeface="+mj-lt"/>
              <a:buAutoNum type="arabicPeriod" startAt="13"/>
            </a:pPr>
            <a:endParaRPr lang="en-US" altLang="zh-TW" sz="1000" dirty="0" smtClean="0"/>
          </a:p>
          <a:p>
            <a:endParaRPr lang="en-US" altLang="zh-TW" sz="1000" dirty="0"/>
          </a:p>
          <a:p>
            <a:r>
              <a:rPr lang="zh-TW" altLang="en-US" sz="1000" dirty="0" smtClean="0"/>
              <a:t>最後擷取內容做新聞或是公開澄清或是產品調整 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657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69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5761" y="435429"/>
            <a:ext cx="71323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特徵來測試 某些回文是不是詐騙集團嗎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/>
              <a:t>V</a:t>
            </a:r>
            <a:r>
              <a:rPr lang="zh-TW" altLang="en-US" dirty="0" smtClean="0"/>
              <a:t>機器學習應用：可解釋性強、部署簡便；適合小型工具或前期探索，且具有良好的可視化與解釋性，讓分析報告有說服力。</a:t>
            </a:r>
            <a:endParaRPr lang="en-US" altLang="zh-TW" dirty="0" smtClean="0"/>
          </a:p>
          <a:p>
            <a:r>
              <a:rPr lang="zh-TW" altLang="en-US" dirty="0" smtClean="0"/>
              <a:t>砍</a:t>
            </a:r>
            <a:r>
              <a:rPr lang="zh-TW" altLang="en-US" dirty="0"/>
              <a:t>帳號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</a:t>
            </a:r>
            <a:r>
              <a:rPr lang="zh-TW" altLang="en-US" dirty="0" smtClean="0"/>
              <a:t>深度學習應用：語意理解強、可偵測變化模式；適合高階應用、產品部署（像客服 </a:t>
            </a:r>
            <a:r>
              <a:rPr lang="en-US" altLang="zh-TW" dirty="0" smtClean="0"/>
              <a:t>AI </a:t>
            </a:r>
            <a:r>
              <a:rPr lang="zh-TW" altLang="en-US" dirty="0" smtClean="0"/>
              <a:t>防詐盾），但訓練資源需求較高，且模型可解釋性較差。</a:t>
            </a:r>
            <a:endParaRPr lang="en-US" altLang="zh-TW" dirty="0"/>
          </a:p>
          <a:p>
            <a:r>
              <a:rPr lang="zh-TW" altLang="en-US" dirty="0" smtClean="0"/>
              <a:t>那我可以用深度學習來預測 是不是同業惡意競爭間諜嗎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語意潛台詞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動機辨識問題，不單是表面文字而已。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30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33437"/>
            <a:ext cx="60960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7" y="979305"/>
            <a:ext cx="6477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1562100"/>
            <a:ext cx="5895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443037"/>
            <a:ext cx="74580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8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2066925"/>
            <a:ext cx="59721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4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038350"/>
            <a:ext cx="6448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666875"/>
            <a:ext cx="6019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8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320</Words>
  <Application>Microsoft Office PowerPoint</Application>
  <PresentationFormat>寬螢幕</PresentationFormat>
  <Paragraphs>33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Robby1206</dc:creator>
  <cp:lastModifiedBy>Robby1206</cp:lastModifiedBy>
  <cp:revision>16</cp:revision>
  <dcterms:created xsi:type="dcterms:W3CDTF">2025-04-09T13:10:18Z</dcterms:created>
  <dcterms:modified xsi:type="dcterms:W3CDTF">2025-04-11T10:24:30Z</dcterms:modified>
</cp:coreProperties>
</file>