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/>
    <p:restoredTop sz="94664"/>
  </p:normalViewPr>
  <p:slideViewPr>
    <p:cSldViewPr snapToGrid="0">
      <p:cViewPr varScale="1">
        <p:scale>
          <a:sx n="119" d="100"/>
          <a:sy n="119" d="100"/>
        </p:scale>
        <p:origin x="23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3BA24E-019F-4A27-85EA-A11DAC5FC39D}" type="doc">
      <dgm:prSet loTypeId="urn:microsoft.com/office/officeart/2005/8/layout/vProcess5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95FE22EA-135E-41B3-8DC4-DFF923774354}">
      <dgm:prSet/>
      <dgm:spPr/>
      <dgm:t>
        <a:bodyPr/>
        <a:lstStyle/>
        <a:p>
          <a:r>
            <a:rPr lang="en-NL"/>
            <a:t>Wat is HTML</a:t>
          </a:r>
          <a:endParaRPr lang="en-US"/>
        </a:p>
      </dgm:t>
    </dgm:pt>
    <dgm:pt modelId="{7DB03282-1B7D-41C3-B77D-3B8B108ADDA7}" type="parTrans" cxnId="{8AC082A8-D2E2-464E-9999-4A4E405C3796}">
      <dgm:prSet/>
      <dgm:spPr/>
      <dgm:t>
        <a:bodyPr/>
        <a:lstStyle/>
        <a:p>
          <a:endParaRPr lang="en-US"/>
        </a:p>
      </dgm:t>
    </dgm:pt>
    <dgm:pt modelId="{E9CD9373-FFD3-4D7A-9950-CBC4C15F3727}" type="sibTrans" cxnId="{8AC082A8-D2E2-464E-9999-4A4E405C3796}">
      <dgm:prSet/>
      <dgm:spPr/>
      <dgm:t>
        <a:bodyPr/>
        <a:lstStyle/>
        <a:p>
          <a:endParaRPr lang="en-US"/>
        </a:p>
      </dgm:t>
    </dgm:pt>
    <dgm:pt modelId="{FC8CF8E1-E67A-4755-9034-D4BBF81F8885}">
      <dgm:prSet/>
      <dgm:spPr/>
      <dgm:t>
        <a:bodyPr/>
        <a:lstStyle/>
        <a:p>
          <a:r>
            <a:rPr lang="en-NL"/>
            <a:t>HTML elementen</a:t>
          </a:r>
          <a:endParaRPr lang="en-US"/>
        </a:p>
      </dgm:t>
    </dgm:pt>
    <dgm:pt modelId="{5D10B6A4-223F-4BC9-BC0E-6A0D99257715}" type="parTrans" cxnId="{876641D0-F216-4867-886D-0C9760B1DD5F}">
      <dgm:prSet/>
      <dgm:spPr/>
      <dgm:t>
        <a:bodyPr/>
        <a:lstStyle/>
        <a:p>
          <a:endParaRPr lang="en-US"/>
        </a:p>
      </dgm:t>
    </dgm:pt>
    <dgm:pt modelId="{59ED4D95-0FB7-425E-A494-FD61509DF697}" type="sibTrans" cxnId="{876641D0-F216-4867-886D-0C9760B1DD5F}">
      <dgm:prSet/>
      <dgm:spPr/>
      <dgm:t>
        <a:bodyPr/>
        <a:lstStyle/>
        <a:p>
          <a:endParaRPr lang="en-US"/>
        </a:p>
      </dgm:t>
    </dgm:pt>
    <dgm:pt modelId="{4F53F6FE-19CA-4DB9-B588-4B866C719B9D}">
      <dgm:prSet/>
      <dgm:spPr/>
      <dgm:t>
        <a:bodyPr/>
        <a:lstStyle/>
        <a:p>
          <a:r>
            <a:rPr lang="en-NL"/>
            <a:t>Wat is CSS</a:t>
          </a:r>
          <a:endParaRPr lang="en-US"/>
        </a:p>
      </dgm:t>
    </dgm:pt>
    <dgm:pt modelId="{0A612DC7-5149-474A-B7DA-FB9F028504E1}" type="parTrans" cxnId="{C4B0B2F8-793C-4CA4-ADA4-4E4C61C98E29}">
      <dgm:prSet/>
      <dgm:spPr/>
      <dgm:t>
        <a:bodyPr/>
        <a:lstStyle/>
        <a:p>
          <a:endParaRPr lang="en-US"/>
        </a:p>
      </dgm:t>
    </dgm:pt>
    <dgm:pt modelId="{401C3A6E-69F4-4B0A-B366-E882225A2931}" type="sibTrans" cxnId="{C4B0B2F8-793C-4CA4-ADA4-4E4C61C98E29}">
      <dgm:prSet/>
      <dgm:spPr/>
      <dgm:t>
        <a:bodyPr/>
        <a:lstStyle/>
        <a:p>
          <a:endParaRPr lang="en-US"/>
        </a:p>
      </dgm:t>
    </dgm:pt>
    <dgm:pt modelId="{4FC4F358-3A2E-42A1-B0BB-0E80C34E941D}">
      <dgm:prSet/>
      <dgm:spPr/>
      <dgm:t>
        <a:bodyPr/>
        <a:lstStyle/>
        <a:p>
          <a:r>
            <a:rPr lang="en-NL"/>
            <a:t>CSS syntax</a:t>
          </a:r>
          <a:endParaRPr lang="en-US"/>
        </a:p>
      </dgm:t>
    </dgm:pt>
    <dgm:pt modelId="{4FDA7155-C265-40C4-8E5D-FEA8A832F517}" type="parTrans" cxnId="{4988257F-9031-4361-9771-83E8C71A7A15}">
      <dgm:prSet/>
      <dgm:spPr/>
      <dgm:t>
        <a:bodyPr/>
        <a:lstStyle/>
        <a:p>
          <a:endParaRPr lang="en-US"/>
        </a:p>
      </dgm:t>
    </dgm:pt>
    <dgm:pt modelId="{923F883B-9623-45F0-A790-6C6FCF68105D}" type="sibTrans" cxnId="{4988257F-9031-4361-9771-83E8C71A7A15}">
      <dgm:prSet/>
      <dgm:spPr/>
      <dgm:t>
        <a:bodyPr/>
        <a:lstStyle/>
        <a:p>
          <a:endParaRPr lang="en-US"/>
        </a:p>
      </dgm:t>
    </dgm:pt>
    <dgm:pt modelId="{E7A5044D-FA47-4827-A206-2FA753C8E501}">
      <dgm:prSet/>
      <dgm:spPr/>
      <dgm:t>
        <a:bodyPr/>
        <a:lstStyle/>
        <a:p>
          <a:r>
            <a:rPr lang="en-NL"/>
            <a:t>HTML en CSS combineren</a:t>
          </a:r>
          <a:endParaRPr lang="en-US"/>
        </a:p>
      </dgm:t>
    </dgm:pt>
    <dgm:pt modelId="{5E2F31FC-0457-4C09-A3D5-EB258AAA2DCA}" type="parTrans" cxnId="{1C0A9741-35DA-4B75-A01E-3FAB0328A762}">
      <dgm:prSet/>
      <dgm:spPr/>
      <dgm:t>
        <a:bodyPr/>
        <a:lstStyle/>
        <a:p>
          <a:endParaRPr lang="en-US"/>
        </a:p>
      </dgm:t>
    </dgm:pt>
    <dgm:pt modelId="{10A6D622-BEA7-43CA-9E76-FC12EA0237AF}" type="sibTrans" cxnId="{1C0A9741-35DA-4B75-A01E-3FAB0328A762}">
      <dgm:prSet/>
      <dgm:spPr/>
      <dgm:t>
        <a:bodyPr/>
        <a:lstStyle/>
        <a:p>
          <a:endParaRPr lang="en-US"/>
        </a:p>
      </dgm:t>
    </dgm:pt>
    <dgm:pt modelId="{E403DA26-A1EC-CC40-BD34-111FF12CD491}" type="pres">
      <dgm:prSet presAssocID="{E23BA24E-019F-4A27-85EA-A11DAC5FC39D}" presName="outerComposite" presStyleCnt="0">
        <dgm:presLayoutVars>
          <dgm:chMax val="5"/>
          <dgm:dir/>
          <dgm:resizeHandles val="exact"/>
        </dgm:presLayoutVars>
      </dgm:prSet>
      <dgm:spPr/>
    </dgm:pt>
    <dgm:pt modelId="{92949081-73D4-5F43-94FA-3FA08387F2CC}" type="pres">
      <dgm:prSet presAssocID="{E23BA24E-019F-4A27-85EA-A11DAC5FC39D}" presName="dummyMaxCanvas" presStyleCnt="0">
        <dgm:presLayoutVars/>
      </dgm:prSet>
      <dgm:spPr/>
    </dgm:pt>
    <dgm:pt modelId="{2359E526-69C8-B74D-9183-9F70D275303B}" type="pres">
      <dgm:prSet presAssocID="{E23BA24E-019F-4A27-85EA-A11DAC5FC39D}" presName="FiveNodes_1" presStyleLbl="node1" presStyleIdx="0" presStyleCnt="5">
        <dgm:presLayoutVars>
          <dgm:bulletEnabled val="1"/>
        </dgm:presLayoutVars>
      </dgm:prSet>
      <dgm:spPr/>
    </dgm:pt>
    <dgm:pt modelId="{0028DC7E-CBCD-F24B-9F88-58E6E9DD59B3}" type="pres">
      <dgm:prSet presAssocID="{E23BA24E-019F-4A27-85EA-A11DAC5FC39D}" presName="FiveNodes_2" presStyleLbl="node1" presStyleIdx="1" presStyleCnt="5">
        <dgm:presLayoutVars>
          <dgm:bulletEnabled val="1"/>
        </dgm:presLayoutVars>
      </dgm:prSet>
      <dgm:spPr/>
    </dgm:pt>
    <dgm:pt modelId="{E4E40DC3-0F27-B94B-9EE5-1828DBC47FA0}" type="pres">
      <dgm:prSet presAssocID="{E23BA24E-019F-4A27-85EA-A11DAC5FC39D}" presName="FiveNodes_3" presStyleLbl="node1" presStyleIdx="2" presStyleCnt="5">
        <dgm:presLayoutVars>
          <dgm:bulletEnabled val="1"/>
        </dgm:presLayoutVars>
      </dgm:prSet>
      <dgm:spPr/>
    </dgm:pt>
    <dgm:pt modelId="{507C0B1F-5BB4-8C41-86CF-3743D35E24E9}" type="pres">
      <dgm:prSet presAssocID="{E23BA24E-019F-4A27-85EA-A11DAC5FC39D}" presName="FiveNodes_4" presStyleLbl="node1" presStyleIdx="3" presStyleCnt="5">
        <dgm:presLayoutVars>
          <dgm:bulletEnabled val="1"/>
        </dgm:presLayoutVars>
      </dgm:prSet>
      <dgm:spPr/>
    </dgm:pt>
    <dgm:pt modelId="{1960A1CE-BE89-0F4B-8373-9836143D09DE}" type="pres">
      <dgm:prSet presAssocID="{E23BA24E-019F-4A27-85EA-A11DAC5FC39D}" presName="FiveNodes_5" presStyleLbl="node1" presStyleIdx="4" presStyleCnt="5">
        <dgm:presLayoutVars>
          <dgm:bulletEnabled val="1"/>
        </dgm:presLayoutVars>
      </dgm:prSet>
      <dgm:spPr/>
    </dgm:pt>
    <dgm:pt modelId="{440A8E4F-34E1-5E43-80E4-3003A124E97A}" type="pres">
      <dgm:prSet presAssocID="{E23BA24E-019F-4A27-85EA-A11DAC5FC39D}" presName="FiveConn_1-2" presStyleLbl="fgAccFollowNode1" presStyleIdx="0" presStyleCnt="4">
        <dgm:presLayoutVars>
          <dgm:bulletEnabled val="1"/>
        </dgm:presLayoutVars>
      </dgm:prSet>
      <dgm:spPr/>
    </dgm:pt>
    <dgm:pt modelId="{D7814EFE-B646-7048-B71F-D61B6CB36484}" type="pres">
      <dgm:prSet presAssocID="{E23BA24E-019F-4A27-85EA-A11DAC5FC39D}" presName="FiveConn_2-3" presStyleLbl="fgAccFollowNode1" presStyleIdx="1" presStyleCnt="4">
        <dgm:presLayoutVars>
          <dgm:bulletEnabled val="1"/>
        </dgm:presLayoutVars>
      </dgm:prSet>
      <dgm:spPr/>
    </dgm:pt>
    <dgm:pt modelId="{D3A27CFC-48F8-A049-A00C-764351813133}" type="pres">
      <dgm:prSet presAssocID="{E23BA24E-019F-4A27-85EA-A11DAC5FC39D}" presName="FiveConn_3-4" presStyleLbl="fgAccFollowNode1" presStyleIdx="2" presStyleCnt="4">
        <dgm:presLayoutVars>
          <dgm:bulletEnabled val="1"/>
        </dgm:presLayoutVars>
      </dgm:prSet>
      <dgm:spPr/>
    </dgm:pt>
    <dgm:pt modelId="{843C11FB-F890-BA48-8D40-60E8E3EF5EC0}" type="pres">
      <dgm:prSet presAssocID="{E23BA24E-019F-4A27-85EA-A11DAC5FC39D}" presName="FiveConn_4-5" presStyleLbl="fgAccFollowNode1" presStyleIdx="3" presStyleCnt="4">
        <dgm:presLayoutVars>
          <dgm:bulletEnabled val="1"/>
        </dgm:presLayoutVars>
      </dgm:prSet>
      <dgm:spPr/>
    </dgm:pt>
    <dgm:pt modelId="{377342B6-59A3-6D42-AB0F-EC0651D99339}" type="pres">
      <dgm:prSet presAssocID="{E23BA24E-019F-4A27-85EA-A11DAC5FC39D}" presName="FiveNodes_1_text" presStyleLbl="node1" presStyleIdx="4" presStyleCnt="5">
        <dgm:presLayoutVars>
          <dgm:bulletEnabled val="1"/>
        </dgm:presLayoutVars>
      </dgm:prSet>
      <dgm:spPr/>
    </dgm:pt>
    <dgm:pt modelId="{D5879144-205F-5C4D-AD15-303970C1EF8A}" type="pres">
      <dgm:prSet presAssocID="{E23BA24E-019F-4A27-85EA-A11DAC5FC39D}" presName="FiveNodes_2_text" presStyleLbl="node1" presStyleIdx="4" presStyleCnt="5">
        <dgm:presLayoutVars>
          <dgm:bulletEnabled val="1"/>
        </dgm:presLayoutVars>
      </dgm:prSet>
      <dgm:spPr/>
    </dgm:pt>
    <dgm:pt modelId="{8A779626-CEC0-D04D-9E99-9170C7D0AC95}" type="pres">
      <dgm:prSet presAssocID="{E23BA24E-019F-4A27-85EA-A11DAC5FC39D}" presName="FiveNodes_3_text" presStyleLbl="node1" presStyleIdx="4" presStyleCnt="5">
        <dgm:presLayoutVars>
          <dgm:bulletEnabled val="1"/>
        </dgm:presLayoutVars>
      </dgm:prSet>
      <dgm:spPr/>
    </dgm:pt>
    <dgm:pt modelId="{5CB53333-5A5A-324F-87E0-52ABC61DD7DC}" type="pres">
      <dgm:prSet presAssocID="{E23BA24E-019F-4A27-85EA-A11DAC5FC39D}" presName="FiveNodes_4_text" presStyleLbl="node1" presStyleIdx="4" presStyleCnt="5">
        <dgm:presLayoutVars>
          <dgm:bulletEnabled val="1"/>
        </dgm:presLayoutVars>
      </dgm:prSet>
      <dgm:spPr/>
    </dgm:pt>
    <dgm:pt modelId="{525E8491-387D-5E46-82D3-2700347F9BE4}" type="pres">
      <dgm:prSet presAssocID="{E23BA24E-019F-4A27-85EA-A11DAC5FC39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F46791C-2E26-2E4C-A2EF-AC6C8739574E}" type="presOf" srcId="{95FE22EA-135E-41B3-8DC4-DFF923774354}" destId="{377342B6-59A3-6D42-AB0F-EC0651D99339}" srcOrd="1" destOrd="0" presId="urn:microsoft.com/office/officeart/2005/8/layout/vProcess5"/>
    <dgm:cxn modelId="{35D3E11E-1417-8949-9852-D77F7719166D}" type="presOf" srcId="{4FC4F358-3A2E-42A1-B0BB-0E80C34E941D}" destId="{5CB53333-5A5A-324F-87E0-52ABC61DD7DC}" srcOrd="1" destOrd="0" presId="urn:microsoft.com/office/officeart/2005/8/layout/vProcess5"/>
    <dgm:cxn modelId="{5172B82D-058D-E14A-A4C4-15145099F5E3}" type="presOf" srcId="{4F53F6FE-19CA-4DB9-B588-4B866C719B9D}" destId="{8A779626-CEC0-D04D-9E99-9170C7D0AC95}" srcOrd="1" destOrd="0" presId="urn:microsoft.com/office/officeart/2005/8/layout/vProcess5"/>
    <dgm:cxn modelId="{CF662931-2DD1-1E40-B2F3-C6D294F7C763}" type="presOf" srcId="{FC8CF8E1-E67A-4755-9034-D4BBF81F8885}" destId="{D5879144-205F-5C4D-AD15-303970C1EF8A}" srcOrd="1" destOrd="0" presId="urn:microsoft.com/office/officeart/2005/8/layout/vProcess5"/>
    <dgm:cxn modelId="{5C86AB35-3FE8-CA4C-9766-FFF6F1A603A1}" type="presOf" srcId="{E7A5044D-FA47-4827-A206-2FA753C8E501}" destId="{525E8491-387D-5E46-82D3-2700347F9BE4}" srcOrd="1" destOrd="0" presId="urn:microsoft.com/office/officeart/2005/8/layout/vProcess5"/>
    <dgm:cxn modelId="{1C0A9741-35DA-4B75-A01E-3FAB0328A762}" srcId="{E23BA24E-019F-4A27-85EA-A11DAC5FC39D}" destId="{E7A5044D-FA47-4827-A206-2FA753C8E501}" srcOrd="4" destOrd="0" parTransId="{5E2F31FC-0457-4C09-A3D5-EB258AAA2DCA}" sibTransId="{10A6D622-BEA7-43CA-9E76-FC12EA0237AF}"/>
    <dgm:cxn modelId="{B98AAC69-ECE9-D841-894B-1CA09CBA6460}" type="presOf" srcId="{E9CD9373-FFD3-4D7A-9950-CBC4C15F3727}" destId="{440A8E4F-34E1-5E43-80E4-3003A124E97A}" srcOrd="0" destOrd="0" presId="urn:microsoft.com/office/officeart/2005/8/layout/vProcess5"/>
    <dgm:cxn modelId="{057EB76B-62B1-E14D-A70B-AE79AACB165E}" type="presOf" srcId="{FC8CF8E1-E67A-4755-9034-D4BBF81F8885}" destId="{0028DC7E-CBCD-F24B-9F88-58E6E9DD59B3}" srcOrd="0" destOrd="0" presId="urn:microsoft.com/office/officeart/2005/8/layout/vProcess5"/>
    <dgm:cxn modelId="{D422D27B-F9DB-3547-A23B-5F1D9E33C078}" type="presOf" srcId="{923F883B-9623-45F0-A790-6C6FCF68105D}" destId="{843C11FB-F890-BA48-8D40-60E8E3EF5EC0}" srcOrd="0" destOrd="0" presId="urn:microsoft.com/office/officeart/2005/8/layout/vProcess5"/>
    <dgm:cxn modelId="{4988257F-9031-4361-9771-83E8C71A7A15}" srcId="{E23BA24E-019F-4A27-85EA-A11DAC5FC39D}" destId="{4FC4F358-3A2E-42A1-B0BB-0E80C34E941D}" srcOrd="3" destOrd="0" parTransId="{4FDA7155-C265-40C4-8E5D-FEA8A832F517}" sibTransId="{923F883B-9623-45F0-A790-6C6FCF68105D}"/>
    <dgm:cxn modelId="{2AF02FA2-F259-5D48-A3AD-0915F5DFC284}" type="presOf" srcId="{59ED4D95-0FB7-425E-A494-FD61509DF697}" destId="{D7814EFE-B646-7048-B71F-D61B6CB36484}" srcOrd="0" destOrd="0" presId="urn:microsoft.com/office/officeart/2005/8/layout/vProcess5"/>
    <dgm:cxn modelId="{416784A2-3930-074C-8637-2379601F71E9}" type="presOf" srcId="{E23BA24E-019F-4A27-85EA-A11DAC5FC39D}" destId="{E403DA26-A1EC-CC40-BD34-111FF12CD491}" srcOrd="0" destOrd="0" presId="urn:microsoft.com/office/officeart/2005/8/layout/vProcess5"/>
    <dgm:cxn modelId="{0BC485A7-A11D-584A-A9E6-2ACEEC3AF474}" type="presOf" srcId="{401C3A6E-69F4-4B0A-B366-E882225A2931}" destId="{D3A27CFC-48F8-A049-A00C-764351813133}" srcOrd="0" destOrd="0" presId="urn:microsoft.com/office/officeart/2005/8/layout/vProcess5"/>
    <dgm:cxn modelId="{8AC082A8-D2E2-464E-9999-4A4E405C3796}" srcId="{E23BA24E-019F-4A27-85EA-A11DAC5FC39D}" destId="{95FE22EA-135E-41B3-8DC4-DFF923774354}" srcOrd="0" destOrd="0" parTransId="{7DB03282-1B7D-41C3-B77D-3B8B108ADDA7}" sibTransId="{E9CD9373-FFD3-4D7A-9950-CBC4C15F3727}"/>
    <dgm:cxn modelId="{9C1FB8AD-23A8-FE4A-8832-33498290B498}" type="presOf" srcId="{95FE22EA-135E-41B3-8DC4-DFF923774354}" destId="{2359E526-69C8-B74D-9183-9F70D275303B}" srcOrd="0" destOrd="0" presId="urn:microsoft.com/office/officeart/2005/8/layout/vProcess5"/>
    <dgm:cxn modelId="{B36ACBB9-0E5B-404E-B4ED-4C3E769733B4}" type="presOf" srcId="{4FC4F358-3A2E-42A1-B0BB-0E80C34E941D}" destId="{507C0B1F-5BB4-8C41-86CF-3743D35E24E9}" srcOrd="0" destOrd="0" presId="urn:microsoft.com/office/officeart/2005/8/layout/vProcess5"/>
    <dgm:cxn modelId="{EDA1C7C6-B9CE-6846-9A84-9284F16AB9A0}" type="presOf" srcId="{E7A5044D-FA47-4827-A206-2FA753C8E501}" destId="{1960A1CE-BE89-0F4B-8373-9836143D09DE}" srcOrd="0" destOrd="0" presId="urn:microsoft.com/office/officeart/2005/8/layout/vProcess5"/>
    <dgm:cxn modelId="{876641D0-F216-4867-886D-0C9760B1DD5F}" srcId="{E23BA24E-019F-4A27-85EA-A11DAC5FC39D}" destId="{FC8CF8E1-E67A-4755-9034-D4BBF81F8885}" srcOrd="1" destOrd="0" parTransId="{5D10B6A4-223F-4BC9-BC0E-6A0D99257715}" sibTransId="{59ED4D95-0FB7-425E-A494-FD61509DF697}"/>
    <dgm:cxn modelId="{850005E4-D3DD-2248-AC88-0C779FAACD78}" type="presOf" srcId="{4F53F6FE-19CA-4DB9-B588-4B866C719B9D}" destId="{E4E40DC3-0F27-B94B-9EE5-1828DBC47FA0}" srcOrd="0" destOrd="0" presId="urn:microsoft.com/office/officeart/2005/8/layout/vProcess5"/>
    <dgm:cxn modelId="{C4B0B2F8-793C-4CA4-ADA4-4E4C61C98E29}" srcId="{E23BA24E-019F-4A27-85EA-A11DAC5FC39D}" destId="{4F53F6FE-19CA-4DB9-B588-4B866C719B9D}" srcOrd="2" destOrd="0" parTransId="{0A612DC7-5149-474A-B7DA-FB9F028504E1}" sibTransId="{401C3A6E-69F4-4B0A-B366-E882225A2931}"/>
    <dgm:cxn modelId="{9C876CFB-816C-3349-BB9D-7283F8F8A03F}" type="presParOf" srcId="{E403DA26-A1EC-CC40-BD34-111FF12CD491}" destId="{92949081-73D4-5F43-94FA-3FA08387F2CC}" srcOrd="0" destOrd="0" presId="urn:microsoft.com/office/officeart/2005/8/layout/vProcess5"/>
    <dgm:cxn modelId="{FB990239-8251-7045-BC40-58D8A61518E5}" type="presParOf" srcId="{E403DA26-A1EC-CC40-BD34-111FF12CD491}" destId="{2359E526-69C8-B74D-9183-9F70D275303B}" srcOrd="1" destOrd="0" presId="urn:microsoft.com/office/officeart/2005/8/layout/vProcess5"/>
    <dgm:cxn modelId="{719C3EF3-96A7-FC49-8FBB-40485D8F4534}" type="presParOf" srcId="{E403DA26-A1EC-CC40-BD34-111FF12CD491}" destId="{0028DC7E-CBCD-F24B-9F88-58E6E9DD59B3}" srcOrd="2" destOrd="0" presId="urn:microsoft.com/office/officeart/2005/8/layout/vProcess5"/>
    <dgm:cxn modelId="{ED0366AB-7E03-F649-A941-10C3514E89AB}" type="presParOf" srcId="{E403DA26-A1EC-CC40-BD34-111FF12CD491}" destId="{E4E40DC3-0F27-B94B-9EE5-1828DBC47FA0}" srcOrd="3" destOrd="0" presId="urn:microsoft.com/office/officeart/2005/8/layout/vProcess5"/>
    <dgm:cxn modelId="{53797A68-6D22-9149-801C-FE6459A90595}" type="presParOf" srcId="{E403DA26-A1EC-CC40-BD34-111FF12CD491}" destId="{507C0B1F-5BB4-8C41-86CF-3743D35E24E9}" srcOrd="4" destOrd="0" presId="urn:microsoft.com/office/officeart/2005/8/layout/vProcess5"/>
    <dgm:cxn modelId="{2569CE22-5614-C741-8B71-BDD2CD35D281}" type="presParOf" srcId="{E403DA26-A1EC-CC40-BD34-111FF12CD491}" destId="{1960A1CE-BE89-0F4B-8373-9836143D09DE}" srcOrd="5" destOrd="0" presId="urn:microsoft.com/office/officeart/2005/8/layout/vProcess5"/>
    <dgm:cxn modelId="{72001F68-E52C-CF4C-9344-EE8519286BEF}" type="presParOf" srcId="{E403DA26-A1EC-CC40-BD34-111FF12CD491}" destId="{440A8E4F-34E1-5E43-80E4-3003A124E97A}" srcOrd="6" destOrd="0" presId="urn:microsoft.com/office/officeart/2005/8/layout/vProcess5"/>
    <dgm:cxn modelId="{FCCA3D69-AD71-2B4B-AD19-0E5E4FC11503}" type="presParOf" srcId="{E403DA26-A1EC-CC40-BD34-111FF12CD491}" destId="{D7814EFE-B646-7048-B71F-D61B6CB36484}" srcOrd="7" destOrd="0" presId="urn:microsoft.com/office/officeart/2005/8/layout/vProcess5"/>
    <dgm:cxn modelId="{B66ECE87-4462-D044-B95D-2F318EB86F81}" type="presParOf" srcId="{E403DA26-A1EC-CC40-BD34-111FF12CD491}" destId="{D3A27CFC-48F8-A049-A00C-764351813133}" srcOrd="8" destOrd="0" presId="urn:microsoft.com/office/officeart/2005/8/layout/vProcess5"/>
    <dgm:cxn modelId="{0266048E-DE2C-914B-8F22-82FA72C2E70D}" type="presParOf" srcId="{E403DA26-A1EC-CC40-BD34-111FF12CD491}" destId="{843C11FB-F890-BA48-8D40-60E8E3EF5EC0}" srcOrd="9" destOrd="0" presId="urn:microsoft.com/office/officeart/2005/8/layout/vProcess5"/>
    <dgm:cxn modelId="{C011E6AA-3F0E-B646-97AC-845E7B798D5F}" type="presParOf" srcId="{E403DA26-A1EC-CC40-BD34-111FF12CD491}" destId="{377342B6-59A3-6D42-AB0F-EC0651D99339}" srcOrd="10" destOrd="0" presId="urn:microsoft.com/office/officeart/2005/8/layout/vProcess5"/>
    <dgm:cxn modelId="{067D9815-52A7-684E-B37F-E1396BAD7E9E}" type="presParOf" srcId="{E403DA26-A1EC-CC40-BD34-111FF12CD491}" destId="{D5879144-205F-5C4D-AD15-303970C1EF8A}" srcOrd="11" destOrd="0" presId="urn:microsoft.com/office/officeart/2005/8/layout/vProcess5"/>
    <dgm:cxn modelId="{8C382E6E-97E0-7C42-AAB5-9055ACAE3852}" type="presParOf" srcId="{E403DA26-A1EC-CC40-BD34-111FF12CD491}" destId="{8A779626-CEC0-D04D-9E99-9170C7D0AC95}" srcOrd="12" destOrd="0" presId="urn:microsoft.com/office/officeart/2005/8/layout/vProcess5"/>
    <dgm:cxn modelId="{A425CD5D-48F0-6348-8138-39D6DEE7938B}" type="presParOf" srcId="{E403DA26-A1EC-CC40-BD34-111FF12CD491}" destId="{5CB53333-5A5A-324F-87E0-52ABC61DD7DC}" srcOrd="13" destOrd="0" presId="urn:microsoft.com/office/officeart/2005/8/layout/vProcess5"/>
    <dgm:cxn modelId="{30DABC65-8149-364C-907C-3F7D8BDA8C91}" type="presParOf" srcId="{E403DA26-A1EC-CC40-BD34-111FF12CD491}" destId="{525E8491-387D-5E46-82D3-2700347F9BE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9E526-69C8-B74D-9183-9F70D275303B}">
      <dsp:nvSpPr>
        <dsp:cNvPr id="0" name=""/>
        <dsp:cNvSpPr/>
      </dsp:nvSpPr>
      <dsp:spPr>
        <a:xfrm>
          <a:off x="0" y="0"/>
          <a:ext cx="8955407" cy="6898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3000" kern="1200"/>
            <a:t>Wat is HTML</a:t>
          </a:r>
          <a:endParaRPr lang="en-US" sz="3000" kern="1200"/>
        </a:p>
      </dsp:txBody>
      <dsp:txXfrm>
        <a:off x="20206" y="20206"/>
        <a:ext cx="8130234" cy="649487"/>
      </dsp:txXfrm>
    </dsp:sp>
    <dsp:sp modelId="{0028DC7E-CBCD-F24B-9F88-58E6E9DD59B3}">
      <dsp:nvSpPr>
        <dsp:cNvPr id="0" name=""/>
        <dsp:cNvSpPr/>
      </dsp:nvSpPr>
      <dsp:spPr>
        <a:xfrm>
          <a:off x="668747" y="785719"/>
          <a:ext cx="8955407" cy="6898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3000" kern="1200"/>
            <a:t>HTML elementen</a:t>
          </a:r>
          <a:endParaRPr lang="en-US" sz="3000" kern="1200"/>
        </a:p>
      </dsp:txBody>
      <dsp:txXfrm>
        <a:off x="688953" y="805925"/>
        <a:ext cx="7797812" cy="649487"/>
      </dsp:txXfrm>
    </dsp:sp>
    <dsp:sp modelId="{E4E40DC3-0F27-B94B-9EE5-1828DBC47FA0}">
      <dsp:nvSpPr>
        <dsp:cNvPr id="0" name=""/>
        <dsp:cNvSpPr/>
      </dsp:nvSpPr>
      <dsp:spPr>
        <a:xfrm>
          <a:off x="1337495" y="1571438"/>
          <a:ext cx="8955407" cy="6898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3000" kern="1200"/>
            <a:t>Wat is CSS</a:t>
          </a:r>
          <a:endParaRPr lang="en-US" sz="3000" kern="1200"/>
        </a:p>
      </dsp:txBody>
      <dsp:txXfrm>
        <a:off x="1357701" y="1591644"/>
        <a:ext cx="7797812" cy="649487"/>
      </dsp:txXfrm>
    </dsp:sp>
    <dsp:sp modelId="{507C0B1F-5BB4-8C41-86CF-3743D35E24E9}">
      <dsp:nvSpPr>
        <dsp:cNvPr id="0" name=""/>
        <dsp:cNvSpPr/>
      </dsp:nvSpPr>
      <dsp:spPr>
        <a:xfrm>
          <a:off x="2006243" y="2357157"/>
          <a:ext cx="8955407" cy="6898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3000" kern="1200"/>
            <a:t>CSS syntax</a:t>
          </a:r>
          <a:endParaRPr lang="en-US" sz="3000" kern="1200"/>
        </a:p>
      </dsp:txBody>
      <dsp:txXfrm>
        <a:off x="2026449" y="2377363"/>
        <a:ext cx="7797812" cy="649487"/>
      </dsp:txXfrm>
    </dsp:sp>
    <dsp:sp modelId="{1960A1CE-BE89-0F4B-8373-9836143D09DE}">
      <dsp:nvSpPr>
        <dsp:cNvPr id="0" name=""/>
        <dsp:cNvSpPr/>
      </dsp:nvSpPr>
      <dsp:spPr>
        <a:xfrm>
          <a:off x="2674991" y="3142876"/>
          <a:ext cx="8955407" cy="6898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3000" kern="1200"/>
            <a:t>HTML en CSS combineren</a:t>
          </a:r>
          <a:endParaRPr lang="en-US" sz="3000" kern="1200"/>
        </a:p>
      </dsp:txBody>
      <dsp:txXfrm>
        <a:off x="2695197" y="3163082"/>
        <a:ext cx="7797812" cy="649487"/>
      </dsp:txXfrm>
    </dsp:sp>
    <dsp:sp modelId="{440A8E4F-34E1-5E43-80E4-3003A124E97A}">
      <dsp:nvSpPr>
        <dsp:cNvPr id="0" name=""/>
        <dsp:cNvSpPr/>
      </dsp:nvSpPr>
      <dsp:spPr>
        <a:xfrm>
          <a:off x="8506972" y="504010"/>
          <a:ext cx="448434" cy="44843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607870" y="504010"/>
        <a:ext cx="246638" cy="337447"/>
      </dsp:txXfrm>
    </dsp:sp>
    <dsp:sp modelId="{D7814EFE-B646-7048-B71F-D61B6CB36484}">
      <dsp:nvSpPr>
        <dsp:cNvPr id="0" name=""/>
        <dsp:cNvSpPr/>
      </dsp:nvSpPr>
      <dsp:spPr>
        <a:xfrm>
          <a:off x="9175720" y="1289729"/>
          <a:ext cx="448434" cy="44843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276618" y="1289729"/>
        <a:ext cx="246638" cy="337447"/>
      </dsp:txXfrm>
    </dsp:sp>
    <dsp:sp modelId="{D3A27CFC-48F8-A049-A00C-764351813133}">
      <dsp:nvSpPr>
        <dsp:cNvPr id="0" name=""/>
        <dsp:cNvSpPr/>
      </dsp:nvSpPr>
      <dsp:spPr>
        <a:xfrm>
          <a:off x="9844468" y="2063949"/>
          <a:ext cx="448434" cy="44843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945366" y="2063949"/>
        <a:ext cx="246638" cy="337447"/>
      </dsp:txXfrm>
    </dsp:sp>
    <dsp:sp modelId="{843C11FB-F890-BA48-8D40-60E8E3EF5EC0}">
      <dsp:nvSpPr>
        <dsp:cNvPr id="0" name=""/>
        <dsp:cNvSpPr/>
      </dsp:nvSpPr>
      <dsp:spPr>
        <a:xfrm>
          <a:off x="10513216" y="2857334"/>
          <a:ext cx="448434" cy="44843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0614114" y="2857334"/>
        <a:ext cx="246638" cy="3374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bla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60F246EA-2CA6-A949-8C74-EFA4609F56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84548843-C499-E245-95D4-C33008F15D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3200" y="1867200"/>
            <a:ext cx="11630400" cy="1142400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chemeClr val="bg1">
                    <a:alpha val="94000"/>
                  </a:schemeClr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10" name="Tijdelijke aanduiding voor inhoud 1">
            <a:extLst>
              <a:ext uri="{FF2B5EF4-FFF2-40B4-BE49-F238E27FC236}">
                <a16:creationId xmlns:a16="http://schemas.microsoft.com/office/drawing/2014/main" id="{C3A00F72-3AB5-E14B-B4B6-C3FE088A9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00" y="3108960"/>
            <a:ext cx="11630399" cy="2324017"/>
          </a:xfrm>
        </p:spPr>
        <p:txBody>
          <a:bodyPr/>
          <a:lstStyle>
            <a:lvl1pPr>
              <a:buFontTx/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F10A5C45-3525-4B49-ADF7-2EF353ADB3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4400" y="254400"/>
            <a:ext cx="897467" cy="897467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72AD303-BDFF-934F-9145-CB4C92C73CB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52001" y="254401"/>
            <a:ext cx="1443567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2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ot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>
            <a:extLst>
              <a:ext uri="{FF2B5EF4-FFF2-40B4-BE49-F238E27FC236}">
                <a16:creationId xmlns:a16="http://schemas.microsoft.com/office/drawing/2014/main" id="{B8A9C812-2E58-0645-A293-BECF92250576}"/>
              </a:ext>
            </a:extLst>
          </p:cNvPr>
          <p:cNvSpPr/>
          <p:nvPr/>
        </p:nvSpPr>
        <p:spPr>
          <a:xfrm>
            <a:off x="0" y="0"/>
            <a:ext cx="12192000" cy="5452800"/>
          </a:xfrm>
          <a:prstGeom prst="rect">
            <a:avLst/>
          </a:prstGeom>
          <a:solidFill>
            <a:srgbClr val="6633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 dirty="0"/>
          </a:p>
        </p:txBody>
      </p:sp>
      <p:sp>
        <p:nvSpPr>
          <p:cNvPr id="9" name="Tijdelijke aanduiding voor inhoud 1">
            <a:extLst>
              <a:ext uri="{FF2B5EF4-FFF2-40B4-BE49-F238E27FC236}">
                <a16:creationId xmlns:a16="http://schemas.microsoft.com/office/drawing/2014/main" id="{E6F7F96C-6BFF-6F43-9987-44ED1DB5F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00" y="1600201"/>
            <a:ext cx="11630399" cy="3832776"/>
          </a:xfrm>
        </p:spPr>
        <p:txBody>
          <a:bodyPr/>
          <a:lstStyle>
            <a:lvl1pPr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ijdelijke aanduiding voor inhoud 2">
            <a:extLst>
              <a:ext uri="{FF2B5EF4-FFF2-40B4-BE49-F238E27FC236}">
                <a16:creationId xmlns:a16="http://schemas.microsoft.com/office/drawing/2014/main" id="{FC0CC26D-4375-804A-A98F-81E6E01505AC}"/>
              </a:ext>
            </a:extLst>
          </p:cNvPr>
          <p:cNvSpPr txBox="1">
            <a:spLocks/>
          </p:cNvSpPr>
          <p:nvPr/>
        </p:nvSpPr>
        <p:spPr>
          <a:xfrm>
            <a:off x="3692810" y="5648042"/>
            <a:ext cx="8245173" cy="99489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600" dirty="0"/>
          </a:p>
        </p:txBody>
      </p:sp>
      <p:sp>
        <p:nvSpPr>
          <p:cNvPr id="10" name="Tijdelijke aanduiding voor inhoud 3">
            <a:extLst>
              <a:ext uri="{FF2B5EF4-FFF2-40B4-BE49-F238E27FC236}">
                <a16:creationId xmlns:a16="http://schemas.microsoft.com/office/drawing/2014/main" id="{CFDF3A75-0FAB-4F4F-9617-610FEDF2CE7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591455" y="5696755"/>
            <a:ext cx="7346528" cy="897467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1467">
                <a:latin typeface="Roboto" panose="02000000000000000000" pitchFamily="2" charset="0"/>
                <a:ea typeface="Roboto" panose="02000000000000000000" pitchFamily="2" charset="0"/>
                <a:cs typeface="Arial"/>
              </a:defRPr>
            </a:lvl1pPr>
            <a:lvl2pPr marL="609585" indent="0">
              <a:buFontTx/>
              <a:buNone/>
              <a:defRPr sz="1600">
                <a:latin typeface="Arial"/>
                <a:cs typeface="Arial"/>
              </a:defRPr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 dirty="0"/>
              <a:t>Gegevens afzender (denk aan: naam, contactgegevens, opleiding, enz.)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6F667120-90A3-E741-801D-CCE9CA950A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52001" y="5692522"/>
            <a:ext cx="1443567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398B4-5C5C-33C9-62DF-35B16530D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32463-4EA8-947D-58AC-7368A1D60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E7972-3F42-4E04-E0A8-CA119472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F96C-F51D-D341-BC88-C135DB74D50B}" type="datetimeFigureOut">
              <a:rPr lang="en-NL" smtClean="0"/>
              <a:t>20/12/2024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F753D-43BC-5B66-1022-54DE0533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34C47-C538-2C49-F271-9F01B30C9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AEBA-3A2C-A14E-8546-7C4E278CBB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8584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7948-21AB-40F7-C767-DC5A6C26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92762-B7F7-3AB7-3984-6B60749A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1589B-A36F-6F4C-AD2C-CBB33844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F96C-F51D-D341-BC88-C135DB74D50B}" type="datetimeFigureOut">
              <a:rPr lang="en-NL" smtClean="0"/>
              <a:t>20/12/2024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B69B5-7CFB-88AA-58F6-E4F49F9A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78BB6-F66A-A428-FCFA-A777B583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AEBA-3A2C-A14E-8546-7C4E278CBB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491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blad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A8308C1A-2923-C64E-B68B-9EEA862187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651403BA-E744-2547-B84E-67A9F03F50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3200" y="1867200"/>
            <a:ext cx="11630400" cy="1143000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chemeClr val="bg1">
                    <a:alpha val="94000"/>
                  </a:schemeClr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28BE7C8-DFA0-BF4B-B29B-CB6594498AD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4400" y="254400"/>
            <a:ext cx="897467" cy="897467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F7D3028-9F69-4644-A249-2E8432A5DE9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52001" y="254401"/>
            <a:ext cx="1443567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0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orblad-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5F485B2E-A8FA-EE4D-AC7A-FBA782AF40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" y="1"/>
            <a:ext cx="12191997" cy="6857999"/>
          </a:xfrm>
          <a:prstGeom prst="rect">
            <a:avLst/>
          </a:prstGeom>
        </p:spPr>
      </p:pic>
      <p:sp>
        <p:nvSpPr>
          <p:cNvPr id="4" name="Tijdelijke aanduiding voor afbeelding 4">
            <a:extLst>
              <a:ext uri="{FF2B5EF4-FFF2-40B4-BE49-F238E27FC236}">
                <a16:creationId xmlns:a16="http://schemas.microsoft.com/office/drawing/2014/main" id="{8AEE0225-7956-3A4F-8287-786BC27D76D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01600"/>
            <a:ext cx="12192000" cy="5476800"/>
          </a:xfrm>
          <a:blipFill>
            <a:blip r:embed="rId3"/>
            <a:stretch>
              <a:fillRect/>
            </a:stretch>
          </a:blipFill>
        </p:spPr>
        <p:txBody>
          <a:bodyPr tIns="1188000" anchor="t" anchorCtr="0">
            <a:normAutofit/>
          </a:bodyPr>
          <a:lstStyle>
            <a:lvl1pPr algn="ctr">
              <a:defRPr sz="2400">
                <a:solidFill>
                  <a:srgbClr val="663366"/>
                </a:solidFill>
              </a:defRPr>
            </a:lvl1pPr>
          </a:lstStyle>
          <a:p>
            <a:r>
              <a:rPr lang="nl-NL" dirty="0"/>
              <a:t>Eigen voorblad maken: klik op het pictogram hieronder en voeg een eigen afbeelding toe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9DCE907-6FE3-5043-979C-0F06E4E9AA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52001" y="254401"/>
            <a:ext cx="1443567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9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orblad-teks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989957" y="6173788"/>
            <a:ext cx="8486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L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0804801" y="6172800"/>
            <a:ext cx="110639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65BAEBA-3A2C-A14E-8546-7C4E278CBBA5}" type="slidenum">
              <a:rPr lang="en-NL" smtClean="0"/>
              <a:t>‹#›</a:t>
            </a:fld>
            <a:endParaRPr lang="en-NL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989957" y="1516800"/>
            <a:ext cx="9921237" cy="1143000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12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989956" y="2726400"/>
            <a:ext cx="9921239" cy="3379200"/>
          </a:xfrm>
        </p:spPr>
        <p:txBody>
          <a:bodyPr/>
          <a:lstStyle>
            <a:lvl1pPr>
              <a:defRPr sz="2667">
                <a:latin typeface="Roboto" panose="02000000000000000000" pitchFamily="2" charset="0"/>
                <a:ea typeface="Roboto" panose="02000000000000000000" pitchFamily="2" charset="0"/>
                <a:cs typeface="Arial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5507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orblad-teks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" y="1"/>
            <a:ext cx="12191997" cy="6857999"/>
          </a:xfrm>
          <a:prstGeom prst="rect">
            <a:avLst/>
          </a:prstGeom>
        </p:spPr>
      </p:pic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1989958" y="6173788"/>
            <a:ext cx="848815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L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0804801" y="6172800"/>
            <a:ext cx="110639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D65BAEBA-3A2C-A14E-8546-7C4E278CBBA5}" type="slidenum">
              <a:rPr lang="en-NL" smtClean="0"/>
              <a:t>‹#›</a:t>
            </a:fld>
            <a:endParaRPr lang="en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89957" y="1516800"/>
            <a:ext cx="9921237" cy="1143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nl-NL" dirty="0"/>
          </a:p>
        </p:txBody>
      </p:sp>
      <p:sp>
        <p:nvSpPr>
          <p:cNvPr id="12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989956" y="2726400"/>
            <a:ext cx="9921239" cy="3379200"/>
          </a:xfrm>
        </p:spPr>
        <p:txBody>
          <a:bodyPr/>
          <a:lstStyle>
            <a:lvl1pPr>
              <a:defRPr sz="2667">
                <a:latin typeface="Roboto" panose="02000000000000000000" pitchFamily="2" charset="0"/>
                <a:ea typeface="Roboto" panose="02000000000000000000" pitchFamily="2" charset="0"/>
                <a:cs typeface="Arial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0782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orblad-teks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92000" y="6173788"/>
            <a:ext cx="8486400" cy="365125"/>
          </a:xfrm>
          <a:prstGeom prst="rect">
            <a:avLst/>
          </a:prstGeom>
        </p:spPr>
        <p:txBody>
          <a:bodyPr/>
          <a:lstStyle/>
          <a:p>
            <a:endParaRPr lang="en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804801" y="6172800"/>
            <a:ext cx="1106396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D65BAEBA-3A2C-A14E-8546-7C4E278CBBA5}" type="slidenum">
              <a:rPr lang="en-NL" smtClean="0"/>
              <a:t>‹#›</a:t>
            </a:fld>
            <a:endParaRPr lang="en-NL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1992000" y="1515453"/>
            <a:ext cx="9919195" cy="11430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nl-NL" dirty="0"/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992000" y="2726401"/>
            <a:ext cx="9919195" cy="3380777"/>
          </a:xfrm>
        </p:spPr>
        <p:txBody>
          <a:bodyPr/>
          <a:lstStyle>
            <a:lvl1pPr algn="r">
              <a:defRPr sz="2667">
                <a:latin typeface="Roboto" panose="02000000000000000000" pitchFamily="2" charset="0"/>
                <a:ea typeface="Roboto" panose="02000000000000000000" pitchFamily="2" charset="0"/>
                <a:cs typeface="Arial"/>
              </a:defRPr>
            </a:lvl1pPr>
            <a:lvl2pPr algn="r"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algn="r">
              <a:defRPr/>
            </a:lvl3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409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volgpagina-titel-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283200" y="1600201"/>
            <a:ext cx="11630399" cy="3832776"/>
          </a:xfrm>
        </p:spPr>
        <p:txBody>
          <a:bodyPr/>
          <a:lstStyle>
            <a:lvl1pPr>
              <a:defRPr sz="2667">
                <a:latin typeface="Roboto" panose="02000000000000000000" pitchFamily="2" charset="0"/>
                <a:ea typeface="Roboto" panose="02000000000000000000" pitchFamily="2" charset="0"/>
                <a:cs typeface="Arial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</a:lstStyle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endParaRPr 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92000" y="6173788"/>
            <a:ext cx="8486400" cy="365125"/>
          </a:xfrm>
          <a:prstGeom prst="rect">
            <a:avLst/>
          </a:prstGeom>
        </p:spPr>
        <p:txBody>
          <a:bodyPr/>
          <a:lstStyle/>
          <a:p>
            <a:endParaRPr lang="en-NL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804801" y="6172800"/>
            <a:ext cx="1106396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D65BAEBA-3A2C-A14E-8546-7C4E278CBBA5}" type="slidenum">
              <a:rPr lang="en-NL" smtClean="0"/>
              <a:t>‹#›</a:t>
            </a:fld>
            <a:endParaRPr lang="en-NL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2EE66E6-DAAA-514E-8E4A-56C847E2AF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3200" y="275167"/>
            <a:ext cx="11630400" cy="1143000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Titelstijl van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420522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Vervolgpagina-titel-twee-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83200" y="275167"/>
            <a:ext cx="116304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33"/>
            </a:lvl1pPr>
          </a:lstStyle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283200" y="1600201"/>
            <a:ext cx="5712000" cy="3859939"/>
          </a:xfrm>
        </p:spPr>
        <p:txBody>
          <a:bodyPr>
            <a:normAutofit/>
          </a:bodyPr>
          <a:lstStyle>
            <a:lvl1pPr>
              <a:defRPr sz="2667">
                <a:latin typeface="Roboto" panose="02000000000000000000" pitchFamily="2" charset="0"/>
                <a:ea typeface="Roboto" panose="02000000000000000000" pitchFamily="2" charset="0"/>
                <a:cs typeface="Arial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  <a:cs typeface="Arial"/>
              </a:defRPr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711201" cy="3859940"/>
          </a:xfrm>
        </p:spPr>
        <p:txBody>
          <a:bodyPr>
            <a:normAutofit/>
          </a:bodyPr>
          <a:lstStyle>
            <a:lvl1pPr>
              <a:defRPr sz="2667">
                <a:latin typeface="Roboto" panose="02000000000000000000" pitchFamily="2" charset="0"/>
                <a:ea typeface="Roboto" panose="02000000000000000000" pitchFamily="2" charset="0"/>
                <a:cs typeface="Arial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  <a:cs typeface="Arial"/>
              </a:defRPr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endParaRPr 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92000" y="6173788"/>
            <a:ext cx="8486400" cy="365125"/>
          </a:xfrm>
          <a:prstGeom prst="rect">
            <a:avLst/>
          </a:prstGeom>
        </p:spPr>
        <p:txBody>
          <a:bodyPr/>
          <a:lstStyle/>
          <a:p>
            <a:endParaRPr lang="en-NL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804801" y="6172800"/>
            <a:ext cx="1106396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D65BAEBA-3A2C-A14E-8546-7C4E278CBB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2001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Vervolgpagina-afbeelding-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0" i="0"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3733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656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EBF4E01A-DE5C-8844-9077-C8295A69C292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283200" y="275167"/>
            <a:ext cx="11630400" cy="11430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/>
          <a:p>
            <a:r>
              <a:rPr lang="nl-NL" dirty="0"/>
              <a:t>Titel van presentatie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83200" y="1600201"/>
            <a:ext cx="11630399" cy="3832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sjabloon te bewerken</a:t>
            </a:r>
          </a:p>
          <a:p>
            <a:pPr lvl="1"/>
            <a:endParaRPr lang="nl-NL" sz="2400" dirty="0"/>
          </a:p>
          <a:p>
            <a:pPr lvl="2"/>
            <a:endParaRPr lang="nl-NL" dirty="0"/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992000" y="6173788"/>
            <a:ext cx="8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67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defRPr>
            </a:lvl1pPr>
          </a:lstStyle>
          <a:p>
            <a:endParaRPr lang="en-NL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804801" y="6172800"/>
            <a:ext cx="11063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 b="0" i="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</a:defRPr>
            </a:lvl1pPr>
          </a:lstStyle>
          <a:p>
            <a:fld id="{D65BAEBA-3A2C-A14E-8546-7C4E278CBB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9011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09585" rtl="0" eaLnBrk="1" latinLnBrk="0" hangingPunct="1">
        <a:spcBef>
          <a:spcPct val="0"/>
        </a:spcBef>
        <a:buNone/>
        <a:defRPr sz="3733" b="0" i="0" kern="1200" baseline="0">
          <a:solidFill>
            <a:srgbClr val="660066"/>
          </a:solidFill>
          <a:latin typeface="Roboto Medium" panose="02000000000000000000" pitchFamily="2" charset="0"/>
          <a:ea typeface="Roboto Medium" panose="02000000000000000000" pitchFamily="2" charset="0"/>
          <a:cs typeface="Arial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8FC07-4BCE-24B9-78D7-04A6E5338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00" y="1867200"/>
            <a:ext cx="11630400" cy="1142400"/>
          </a:xfrm>
        </p:spPr>
        <p:txBody>
          <a:bodyPr anchor="ctr">
            <a:normAutofit/>
          </a:bodyPr>
          <a:lstStyle/>
          <a:p>
            <a:r>
              <a:rPr lang="en-NL" dirty="0"/>
              <a:t>HTML &amp; CSS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E67F02-C4C1-DA38-F567-03C2ECE52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00" y="3108960"/>
            <a:ext cx="11630399" cy="232401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625349-904E-F2FF-A73E-9370118FC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538" y="2175981"/>
            <a:ext cx="7772400" cy="41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3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CDD8-5502-D588-17EE-A8D95C5D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00" y="275167"/>
            <a:ext cx="11630400" cy="1143000"/>
          </a:xfrm>
        </p:spPr>
        <p:txBody>
          <a:bodyPr anchor="ctr">
            <a:normAutofit/>
          </a:bodyPr>
          <a:lstStyle/>
          <a:p>
            <a:r>
              <a:rPr lang="en-NL" dirty="0"/>
              <a:t>Inhoud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0F6AB3-3F13-BC2F-BAF3-3E1F15A4A4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9579626"/>
              </p:ext>
            </p:extLst>
          </p:nvPr>
        </p:nvGraphicFramePr>
        <p:xfrm>
          <a:off x="283200" y="1600201"/>
          <a:ext cx="11630399" cy="3832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076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EBB4-05C2-99A3-792D-C017E4AB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Wat is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5B6B2-9FB6-77F9-C582-26182B562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Hypertext markup language</a:t>
            </a:r>
          </a:p>
          <a:p>
            <a:r>
              <a:rPr lang="en-NL" dirty="0"/>
              <a:t>Structureren van inhoud op het web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84139-ADD7-A877-6CB4-5AD721ABC3DB}"/>
              </a:ext>
            </a:extLst>
          </p:cNvPr>
          <p:cNvSpPr txBox="1"/>
          <p:nvPr/>
        </p:nvSpPr>
        <p:spPr>
          <a:xfrm>
            <a:off x="1912121" y="3131554"/>
            <a:ext cx="60974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/>
              <a:t>&lt;html&gt;</a:t>
            </a:r>
          </a:p>
          <a:p>
            <a:r>
              <a:rPr lang="en-NL" dirty="0"/>
              <a:t>  &lt;head&gt;</a:t>
            </a:r>
          </a:p>
          <a:p>
            <a:r>
              <a:rPr lang="en-NL" dirty="0"/>
              <a:t>    &lt;title&gt;Mijn Eerste Pagina&lt;/title&gt;</a:t>
            </a:r>
          </a:p>
          <a:p>
            <a:r>
              <a:rPr lang="en-NL" dirty="0"/>
              <a:t>  &lt;/head&gt;</a:t>
            </a:r>
          </a:p>
          <a:p>
            <a:r>
              <a:rPr lang="en-NL" dirty="0"/>
              <a:t>  &lt;body&gt;</a:t>
            </a:r>
          </a:p>
          <a:p>
            <a:r>
              <a:rPr lang="en-NL" dirty="0"/>
              <a:t>    &lt;h1&gt;Hallo, Wereld!&lt;/h1&gt;</a:t>
            </a:r>
          </a:p>
          <a:p>
            <a:r>
              <a:rPr lang="en-NL" dirty="0"/>
              <a:t>  &lt;/body&gt;</a:t>
            </a:r>
          </a:p>
          <a:p>
            <a:r>
              <a:rPr lang="en-NL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11630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989-4BA6-8628-8B1E-025D57A1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HTML elementen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28E9B-90FF-3991-A108-CF0B0EB8D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Tags:</a:t>
            </a:r>
            <a:r>
              <a:rPr lang="en-GB" dirty="0"/>
              <a:t> &lt;html&gt;, &lt;head&gt;, &lt;body&gt;, &lt;h1&gt;, etc. </a:t>
            </a:r>
          </a:p>
          <a:p>
            <a:r>
              <a:rPr lang="en-GB" b="1" dirty="0" err="1"/>
              <a:t>Attributen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en-GB" dirty="0" err="1"/>
              <a:t>Bieden</a:t>
            </a:r>
            <a:r>
              <a:rPr lang="en-GB" dirty="0"/>
              <a:t> extra </a:t>
            </a:r>
            <a:r>
              <a:rPr lang="en-GB" dirty="0" err="1"/>
              <a:t>informatie</a:t>
            </a:r>
            <a:r>
              <a:rPr lang="en-GB" dirty="0"/>
              <a:t> over </a:t>
            </a:r>
            <a:r>
              <a:rPr lang="en-GB" dirty="0" err="1"/>
              <a:t>elementen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AE2E5A-0502-61FE-196D-D1C907470109}"/>
              </a:ext>
            </a:extLst>
          </p:cNvPr>
          <p:cNvSpPr txBox="1"/>
          <p:nvPr/>
        </p:nvSpPr>
        <p:spPr>
          <a:xfrm>
            <a:off x="1672839" y="3429000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/>
              <a:t>&lt;a href="https://example.com"&gt;Bezoek Example&lt;/a&gt;</a:t>
            </a:r>
          </a:p>
        </p:txBody>
      </p:sp>
    </p:spTree>
    <p:extLst>
      <p:ext uri="{BB962C8B-B14F-4D97-AF65-F5344CB8AC3E}">
        <p14:creationId xmlns:p14="http://schemas.microsoft.com/office/powerpoint/2010/main" val="3501249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9F632-1AD9-AB94-AD5F-27F204041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Wat is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E26F7-B1F3-0BE3-2E10-54E2627B4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Cascading style sheets</a:t>
            </a:r>
          </a:p>
          <a:p>
            <a:r>
              <a:rPr lang="en-GB" dirty="0"/>
              <a:t>Stijl </a:t>
            </a:r>
            <a:r>
              <a:rPr lang="en-GB" dirty="0" err="1"/>
              <a:t>en</a:t>
            </a:r>
            <a:r>
              <a:rPr lang="en-GB" dirty="0"/>
              <a:t> lay-out van </a:t>
            </a:r>
            <a:r>
              <a:rPr lang="en-GB" dirty="0" err="1"/>
              <a:t>webpagina's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C604C-B488-7C81-DC97-8EDF89E3CF11}"/>
              </a:ext>
            </a:extLst>
          </p:cNvPr>
          <p:cNvSpPr txBox="1"/>
          <p:nvPr/>
        </p:nvSpPr>
        <p:spPr>
          <a:xfrm>
            <a:off x="2339411" y="3218778"/>
            <a:ext cx="60974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/>
              <a:t>body {</a:t>
            </a:r>
          </a:p>
          <a:p>
            <a:r>
              <a:rPr lang="en-NL" dirty="0"/>
              <a:t>  background-color: lightblue;</a:t>
            </a:r>
          </a:p>
          <a:p>
            <a:r>
              <a:rPr lang="en-NL" dirty="0"/>
              <a:t>}</a:t>
            </a:r>
          </a:p>
          <a:p>
            <a:r>
              <a:rPr lang="en-NL" dirty="0"/>
              <a:t>h1 {</a:t>
            </a:r>
          </a:p>
          <a:p>
            <a:r>
              <a:rPr lang="en-NL" dirty="0"/>
              <a:t>  color: navy;</a:t>
            </a:r>
          </a:p>
          <a:p>
            <a:r>
              <a:rPr lang="en-NL" dirty="0"/>
              <a:t>  text-align: center;</a:t>
            </a:r>
          </a:p>
          <a:p>
            <a:r>
              <a:rPr lang="en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621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9FFD-2FF4-B14A-44E6-E577B0344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CSS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1C138-B5D4-AE93-CCAA-7CE5906DD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HTML Selector</a:t>
            </a:r>
          </a:p>
          <a:p>
            <a:endParaRPr lang="en-NL" dirty="0"/>
          </a:p>
          <a:p>
            <a:endParaRPr lang="en-NL" dirty="0"/>
          </a:p>
          <a:p>
            <a:endParaRPr lang="en-NL" dirty="0"/>
          </a:p>
          <a:p>
            <a:r>
              <a:rPr lang="en-NL" dirty="0"/>
              <a:t>ID selector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3EE240-6193-BD2F-E25B-A740A7B550ED}"/>
              </a:ext>
            </a:extLst>
          </p:cNvPr>
          <p:cNvSpPr txBox="1"/>
          <p:nvPr/>
        </p:nvSpPr>
        <p:spPr>
          <a:xfrm>
            <a:off x="1030481" y="2488688"/>
            <a:ext cx="60974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/>
              <a:t>p {</a:t>
            </a:r>
          </a:p>
          <a:p>
            <a:r>
              <a:rPr lang="en-NL" dirty="0"/>
              <a:t>  font-size: 16px;</a:t>
            </a:r>
          </a:p>
          <a:p>
            <a:r>
              <a:rPr lang="en-NL" dirty="0"/>
              <a:t>  color: black;</a:t>
            </a:r>
          </a:p>
          <a:p>
            <a:r>
              <a:rPr lang="en-NL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50F76-2F53-DE46-75B8-5365A0999A3B}"/>
              </a:ext>
            </a:extLst>
          </p:cNvPr>
          <p:cNvSpPr txBox="1"/>
          <p:nvPr/>
        </p:nvSpPr>
        <p:spPr>
          <a:xfrm>
            <a:off x="1030481" y="4711047"/>
            <a:ext cx="60974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/>
              <a:t>#para1 {</a:t>
            </a:r>
          </a:p>
          <a:p>
            <a:r>
              <a:rPr lang="en-NL" dirty="0"/>
              <a:t>  text-align: center;</a:t>
            </a:r>
          </a:p>
          <a:p>
            <a:r>
              <a:rPr lang="en-NL" dirty="0"/>
              <a:t>  color: red;</a:t>
            </a:r>
          </a:p>
          <a:p>
            <a:r>
              <a:rPr lang="en-N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7650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380F-C77B-F45B-EBA5-C5CD7DB0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HTML en CSS combineren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432F7-E57E-B571-41DE-D00171D91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Inline CSS:</a:t>
            </a:r>
          </a:p>
          <a:p>
            <a:endParaRPr lang="en-NL" dirty="0"/>
          </a:p>
          <a:p>
            <a:r>
              <a:rPr lang="en-NL" dirty="0"/>
              <a:t>Interne CSS:</a:t>
            </a:r>
          </a:p>
          <a:p>
            <a:endParaRPr lang="en-NL" dirty="0"/>
          </a:p>
          <a:p>
            <a:endParaRPr lang="en-NL" dirty="0"/>
          </a:p>
          <a:p>
            <a:r>
              <a:rPr lang="en-NL" dirty="0"/>
              <a:t>Externe CSS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B28D3C-A64E-56D5-2861-84C3E332DB62}"/>
              </a:ext>
            </a:extLst>
          </p:cNvPr>
          <p:cNvSpPr txBox="1"/>
          <p:nvPr/>
        </p:nvSpPr>
        <p:spPr>
          <a:xfrm>
            <a:off x="1237004" y="2440948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/>
              <a:t>&lt;h1 style="color:blue;"&gt;Hallo, Wereld!&lt;/h1&gt;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D30CD6-88BD-24A8-65F2-DAF5FE8808AF}"/>
              </a:ext>
            </a:extLst>
          </p:cNvPr>
          <p:cNvSpPr txBox="1"/>
          <p:nvPr/>
        </p:nvSpPr>
        <p:spPr>
          <a:xfrm>
            <a:off x="1237004" y="3429000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/>
              <a:t>&lt;style&gt;</a:t>
            </a:r>
          </a:p>
          <a:p>
            <a:r>
              <a:rPr lang="en-NL" dirty="0"/>
              <a:t>  body { background-color: lightblue; }</a:t>
            </a:r>
          </a:p>
          <a:p>
            <a:r>
              <a:rPr lang="en-NL" dirty="0"/>
              <a:t>&lt;/style&gt;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94BBBD-D46C-B269-756A-AE495F4D3905}"/>
              </a:ext>
            </a:extLst>
          </p:cNvPr>
          <p:cNvSpPr txBox="1"/>
          <p:nvPr/>
        </p:nvSpPr>
        <p:spPr>
          <a:xfrm>
            <a:off x="1237004" y="5083758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&lt;link </a:t>
            </a:r>
            <a:r>
              <a:rPr lang="en-GB" dirty="0" err="1"/>
              <a:t>rel</a:t>
            </a:r>
            <a:r>
              <a:rPr lang="en-GB" dirty="0"/>
              <a:t>="stylesheet" </a:t>
            </a:r>
            <a:r>
              <a:rPr lang="en-GB" dirty="0" err="1"/>
              <a:t>href</a:t>
            </a:r>
            <a:r>
              <a:rPr lang="en-GB" dirty="0"/>
              <a:t>="</a:t>
            </a:r>
            <a:r>
              <a:rPr lang="en-GB" dirty="0" err="1"/>
              <a:t>styles.css</a:t>
            </a:r>
            <a:r>
              <a:rPr lang="en-GB" dirty="0"/>
              <a:t>"&gt;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6145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2D41-F404-D79A-1F82-A31FE5D57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Vragen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7011E-258D-D08B-BBC8-1DB43799B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2" descr="Thumbnail Image a 3D black and white stickfigure doing a handstand">
            <a:extLst>
              <a:ext uri="{FF2B5EF4-FFF2-40B4-BE49-F238E27FC236}">
                <a16:creationId xmlns:a16="http://schemas.microsoft.com/office/drawing/2014/main" id="{6DDD94F6-5F16-2326-5B6D-3B378F7C5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866" y="2277533"/>
            <a:ext cx="3742267" cy="374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689292"/>
      </p:ext>
    </p:extLst>
  </p:cSld>
  <p:clrMapOvr>
    <a:masterClrMapping/>
  </p:clrMapOvr>
</p:sld>
</file>

<file path=ppt/theme/theme1.xml><?xml version="1.0" encoding="utf-8"?>
<a:theme xmlns:a="http://schemas.openxmlformats.org/drawingml/2006/main" name="Fontys-basis-Diamodel">
  <a:themeElements>
    <a:clrScheme name="Fontys kleurenpallet">
      <a:dk1>
        <a:srgbClr val="663366"/>
      </a:dk1>
      <a:lt1>
        <a:srgbClr val="FFFFFF"/>
      </a:lt1>
      <a:dk2>
        <a:srgbClr val="663366"/>
      </a:dk2>
      <a:lt2>
        <a:srgbClr val="EEECE1"/>
      </a:lt2>
      <a:accent1>
        <a:srgbClr val="E5007D"/>
      </a:accent1>
      <a:accent2>
        <a:srgbClr val="0076E0"/>
      </a:accent2>
      <a:accent3>
        <a:srgbClr val="008386"/>
      </a:accent3>
      <a:accent4>
        <a:srgbClr val="39B549"/>
      </a:accent4>
      <a:accent5>
        <a:srgbClr val="FF9900"/>
      </a:accent5>
      <a:accent6>
        <a:srgbClr val="FFCC00"/>
      </a:accent6>
      <a:hlink>
        <a:srgbClr val="0076E0"/>
      </a:hlink>
      <a:folHlink>
        <a:srgbClr val="0099C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anchor="ctr" anchorCtr="0">
        <a:normAutofit/>
      </a:bodyPr>
      <a:lstStyle>
        <a:defPPr algn="l">
          <a:defRPr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Algemene_Presentatie_Fontys_NL</Template>
  <TotalTime>371</TotalTime>
  <Words>230</Words>
  <Application>Microsoft Macintosh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Roboto</vt:lpstr>
      <vt:lpstr>Roboto Medium</vt:lpstr>
      <vt:lpstr>Fontys-basis-Diamodel</vt:lpstr>
      <vt:lpstr>HTML &amp; CSS</vt:lpstr>
      <vt:lpstr>Inhoud</vt:lpstr>
      <vt:lpstr>Wat is HTML</vt:lpstr>
      <vt:lpstr>HTML elementen</vt:lpstr>
      <vt:lpstr>Wat is CSS</vt:lpstr>
      <vt:lpstr>CSS syntax</vt:lpstr>
      <vt:lpstr>HTML en CSS combineren</vt:lpstr>
      <vt:lpstr>Vragen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Kurvers,Tim T.L.H.</dc:creator>
  <cp:lastModifiedBy>Kurvers,Tim T.L.H.</cp:lastModifiedBy>
  <cp:revision>5</cp:revision>
  <dcterms:created xsi:type="dcterms:W3CDTF">2024-12-13T09:38:33Z</dcterms:created>
  <dcterms:modified xsi:type="dcterms:W3CDTF">2024-12-20T12:26:51Z</dcterms:modified>
</cp:coreProperties>
</file>