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2"/>
    <p:restoredTop sz="94664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98B4-5C5C-33C9-62DF-35B16530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32463-4EA8-947D-58AC-7368A1D60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7972-3F42-4E04-E0A8-CA119472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F753D-43BC-5B66-1022-54DE053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4C47-C538-2C49-F271-9F01B30C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017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9E2C-895A-D4BC-C64D-A4BE0F10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EE452-B431-EF5A-3277-689ABBBA5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9979-9A53-EA99-FAA5-616EE115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BBA5-CB30-AFC3-EBFE-A6E2CA9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B4F6-2EC4-5ECD-7625-3A3730EE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573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B28E4-2BAE-75D0-83F0-214CDE11C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4397F-890C-9B3C-CC1E-41CB80E7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03D2-14B1-41D6-4BD2-038F7A73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AA916-CB4C-E98D-4C85-B0A86C8A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CC4B-0DCF-70AF-0DEB-1484DE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50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7948-21AB-40F7-C767-DC5A6C26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2762-B7F7-3AB7-3984-6B60749A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589B-A36F-6F4C-AD2C-CBB3384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69B5-7CFB-88AA-58F6-E4F49F9A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8BB6-F66A-A428-FCFA-A777B583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77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1AFB-8725-F4AA-C96A-67D754C1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A76A-6E95-181A-8FEF-6878B916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A0FD-70AE-C65A-2CBE-30B5D0BF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D032-8C16-465C-5EB0-A819E766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FEAE-CA8B-6CD4-D798-2AC4298F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191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0E49-365A-5188-9315-4E951999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4726-300B-4726-9213-23AC2ADD3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43E9-39FB-2344-70ED-0BED9ADF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B5564-55E4-72F7-B217-02BC672D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2E5C-E053-5307-F3ED-0EF183E7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222DF-96EE-4E56-0E3B-D599B7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783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CE36-D21F-5E94-26DC-6C4FA23E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9B53-D08F-2260-CB7A-D05F5031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B43B-7603-5E3D-277E-BEF5EDA98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447B8-EE5D-79AE-D332-1B9EDB73E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818E4-F512-878D-F04D-4B3C22207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E9FD6-4C61-6798-C4F6-7DFCA257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1DA7C-9F25-AE1F-748E-EF11A19B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07723-ECBC-1CC7-19C3-31A4A931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99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5188-CB08-3E52-E68A-0921E090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E6ED2-D79E-12AA-5AD7-55A70C0C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423D4-3273-ECF8-A04E-5EB753D9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5EB5B-F6E4-94C6-FC9C-DE6140FB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39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2814D-20C6-9C69-3E35-AF835C48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7533-3D37-DA19-39EB-C92EA1A0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78B1-B93D-7AAA-D572-CD976F99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46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6038-B0E6-E8E5-88FA-DA026ED3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4A92-EFDD-36B7-F051-2026D2996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452E-F98B-DCBC-228D-6C583C1F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1753-72E8-BF56-FECF-22BD45F1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A6C3-D1BD-6676-71D7-672D17CB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D13A4-D49F-E651-4A8A-BFC2B506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355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7F3C-08E5-ED7D-A36B-69C77D0C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20379-CAC6-50D0-D2B2-5E03D9E3C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9096D-72E6-64A2-AED9-A8B5F873C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E38D6-BD44-D4B6-6D15-1CFD02D5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40150-4763-FC1E-6C5F-34D2286A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D9688-0699-F23D-39BF-75E25F48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439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8BCCD-721A-73A8-10EF-B5CB2A7B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D92F-9804-A9A4-DB10-984C5DFD0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1B0B-A1A1-A887-D2E4-CE58E866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D716-16D6-8875-F2F9-D3667E03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8FDC-8413-988C-55B8-CFB9CAD0D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34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FC07-4BCE-24B9-78D7-04A6E5338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HTML &amp;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B065B-B399-4B97-EDED-3F42421B9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63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CDD8-5502-D588-17EE-A8D95C5D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B631-E643-757C-D74F-6033CAA0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Wat is HTML</a:t>
            </a:r>
          </a:p>
          <a:p>
            <a:r>
              <a:rPr lang="en-NL" dirty="0"/>
              <a:t>HTML elementen</a:t>
            </a:r>
          </a:p>
          <a:p>
            <a:r>
              <a:rPr lang="en-NL" dirty="0"/>
              <a:t>Wat is CSS</a:t>
            </a:r>
          </a:p>
          <a:p>
            <a:r>
              <a:rPr lang="en-NL" dirty="0"/>
              <a:t>CSS syntax</a:t>
            </a:r>
          </a:p>
          <a:p>
            <a:r>
              <a:rPr lang="en-NL"/>
              <a:t>HTML en CSS combineren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5076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EBB4-05C2-99A3-792D-C017E4A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B6B2-9FB6-77F9-C582-26182B56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Hypertext markup language</a:t>
            </a:r>
          </a:p>
          <a:p>
            <a:r>
              <a:rPr lang="en-NL" dirty="0"/>
              <a:t>Structureren van inhoud op het web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84139-ADD7-A877-6CB4-5AD721ABC3DB}"/>
              </a:ext>
            </a:extLst>
          </p:cNvPr>
          <p:cNvSpPr txBox="1"/>
          <p:nvPr/>
        </p:nvSpPr>
        <p:spPr>
          <a:xfrm>
            <a:off x="1912121" y="3131554"/>
            <a:ext cx="60974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&lt;html&gt;</a:t>
            </a:r>
          </a:p>
          <a:p>
            <a:r>
              <a:rPr lang="en-NL" dirty="0"/>
              <a:t>  &lt;head&gt;</a:t>
            </a:r>
          </a:p>
          <a:p>
            <a:r>
              <a:rPr lang="en-NL" dirty="0"/>
              <a:t>    &lt;title&gt;Mijn Eerste Pagina&lt;/title&gt;</a:t>
            </a:r>
          </a:p>
          <a:p>
            <a:r>
              <a:rPr lang="en-NL" dirty="0"/>
              <a:t>  &lt;/head&gt;</a:t>
            </a:r>
          </a:p>
          <a:p>
            <a:r>
              <a:rPr lang="en-NL" dirty="0"/>
              <a:t>  &lt;body&gt;</a:t>
            </a:r>
          </a:p>
          <a:p>
            <a:r>
              <a:rPr lang="en-NL" dirty="0"/>
              <a:t>    &lt;h1&gt;Hallo, Wereld!&lt;/h1&gt;</a:t>
            </a:r>
          </a:p>
          <a:p>
            <a:r>
              <a:rPr lang="en-NL" dirty="0"/>
              <a:t>  &lt;/body&gt;</a:t>
            </a:r>
          </a:p>
          <a:p>
            <a:r>
              <a:rPr lang="en-NL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1630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989-4BA6-8628-8B1E-025D57A1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HTML elementen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8E9B-90FF-3991-A108-CF0B0EB8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Tags:</a:t>
            </a:r>
            <a:r>
              <a:rPr lang="en-GB" dirty="0"/>
              <a:t> &lt;html&gt;, &lt;head&gt;, &lt;body&gt;, &lt;h1&gt;, etc. </a:t>
            </a:r>
          </a:p>
          <a:p>
            <a:r>
              <a:rPr lang="en-GB" b="1" dirty="0" err="1"/>
              <a:t>Attributen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Bieden</a:t>
            </a:r>
            <a:r>
              <a:rPr lang="en-GB" dirty="0"/>
              <a:t> extra </a:t>
            </a:r>
            <a:r>
              <a:rPr lang="en-GB" dirty="0" err="1"/>
              <a:t>informatie</a:t>
            </a:r>
            <a:r>
              <a:rPr lang="en-GB" dirty="0"/>
              <a:t> over </a:t>
            </a:r>
            <a:r>
              <a:rPr lang="en-GB" dirty="0" err="1"/>
              <a:t>elementen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E2E5A-0502-61FE-196D-D1C907470109}"/>
              </a:ext>
            </a:extLst>
          </p:cNvPr>
          <p:cNvSpPr txBox="1"/>
          <p:nvPr/>
        </p:nvSpPr>
        <p:spPr>
          <a:xfrm>
            <a:off x="1672839" y="342900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&lt;a href="https://example.com"&gt;Bezoek Example&lt;/a&gt;</a:t>
            </a:r>
          </a:p>
        </p:txBody>
      </p:sp>
    </p:spTree>
    <p:extLst>
      <p:ext uri="{BB962C8B-B14F-4D97-AF65-F5344CB8AC3E}">
        <p14:creationId xmlns:p14="http://schemas.microsoft.com/office/powerpoint/2010/main" val="350124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F632-1AD9-AB94-AD5F-27F20404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26F7-B1F3-0BE3-2E10-54E2627B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Cascading style sheets</a:t>
            </a:r>
          </a:p>
          <a:p>
            <a:r>
              <a:rPr lang="en-GB" dirty="0"/>
              <a:t>Stijl </a:t>
            </a:r>
            <a:r>
              <a:rPr lang="en-GB" dirty="0" err="1"/>
              <a:t>en</a:t>
            </a:r>
            <a:r>
              <a:rPr lang="en-GB" dirty="0"/>
              <a:t> lay-out van </a:t>
            </a:r>
            <a:r>
              <a:rPr lang="en-GB" dirty="0" err="1"/>
              <a:t>webpagina's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C604C-B488-7C81-DC97-8EDF89E3CF11}"/>
              </a:ext>
            </a:extLst>
          </p:cNvPr>
          <p:cNvSpPr txBox="1"/>
          <p:nvPr/>
        </p:nvSpPr>
        <p:spPr>
          <a:xfrm>
            <a:off x="2339411" y="3218778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body {</a:t>
            </a:r>
          </a:p>
          <a:p>
            <a:r>
              <a:rPr lang="en-NL" dirty="0"/>
              <a:t>  background-color: lightblue;</a:t>
            </a:r>
          </a:p>
          <a:p>
            <a:r>
              <a:rPr lang="en-NL" dirty="0"/>
              <a:t>}</a:t>
            </a:r>
          </a:p>
          <a:p>
            <a:r>
              <a:rPr lang="en-NL" dirty="0"/>
              <a:t>h1 {</a:t>
            </a:r>
          </a:p>
          <a:p>
            <a:r>
              <a:rPr lang="en-NL" dirty="0"/>
              <a:t>  color: navy;</a:t>
            </a:r>
          </a:p>
          <a:p>
            <a:r>
              <a:rPr lang="en-NL" dirty="0"/>
              <a:t>  text-align: center;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2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9FFD-2FF4-B14A-44E6-E577B034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C138-B5D4-AE93-CCAA-7CE5906D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HTML Selector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ID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EE240-6193-BD2F-E25B-A740A7B550ED}"/>
              </a:ext>
            </a:extLst>
          </p:cNvPr>
          <p:cNvSpPr txBox="1"/>
          <p:nvPr/>
        </p:nvSpPr>
        <p:spPr>
          <a:xfrm>
            <a:off x="1030481" y="2488688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p {</a:t>
            </a:r>
          </a:p>
          <a:p>
            <a:r>
              <a:rPr lang="en-NL" dirty="0"/>
              <a:t>  font-size: 16px;</a:t>
            </a:r>
          </a:p>
          <a:p>
            <a:r>
              <a:rPr lang="en-NL" dirty="0"/>
              <a:t>  color: black;</a:t>
            </a:r>
          </a:p>
          <a:p>
            <a:r>
              <a:rPr lang="en-NL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50F76-2F53-DE46-75B8-5365A0999A3B}"/>
              </a:ext>
            </a:extLst>
          </p:cNvPr>
          <p:cNvSpPr txBox="1"/>
          <p:nvPr/>
        </p:nvSpPr>
        <p:spPr>
          <a:xfrm>
            <a:off x="1030481" y="4711047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#para1 {</a:t>
            </a:r>
          </a:p>
          <a:p>
            <a:r>
              <a:rPr lang="en-NL" dirty="0"/>
              <a:t>  text-align: center;</a:t>
            </a:r>
          </a:p>
          <a:p>
            <a:r>
              <a:rPr lang="en-NL" dirty="0"/>
              <a:t>  color: red;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65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380F-C77B-F45B-EBA5-C5CD7DB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HTML en CSS combineren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32F7-E57E-B571-41DE-D00171D9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Inline CSS:</a:t>
            </a:r>
          </a:p>
          <a:p>
            <a:endParaRPr lang="en-NL" dirty="0"/>
          </a:p>
          <a:p>
            <a:r>
              <a:rPr lang="en-NL" dirty="0"/>
              <a:t>Interne CSS:</a:t>
            </a:r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Externe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28D3C-A64E-56D5-2861-84C3E332DB62}"/>
              </a:ext>
            </a:extLst>
          </p:cNvPr>
          <p:cNvSpPr txBox="1"/>
          <p:nvPr/>
        </p:nvSpPr>
        <p:spPr>
          <a:xfrm>
            <a:off x="1237004" y="2440948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&lt;h1 style="color:blue;"&gt;Hallo, Wereld!&lt;/h1&gt;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30CD6-88BD-24A8-65F2-DAF5FE8808AF}"/>
              </a:ext>
            </a:extLst>
          </p:cNvPr>
          <p:cNvSpPr txBox="1"/>
          <p:nvPr/>
        </p:nvSpPr>
        <p:spPr>
          <a:xfrm>
            <a:off x="1237004" y="3429000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&lt;style&gt;</a:t>
            </a:r>
          </a:p>
          <a:p>
            <a:r>
              <a:rPr lang="en-NL" dirty="0"/>
              <a:t>  body { background-color: lightblue; }</a:t>
            </a:r>
          </a:p>
          <a:p>
            <a:r>
              <a:rPr lang="en-NL" dirty="0"/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4BBBD-D46C-B269-756A-AE495F4D3905}"/>
              </a:ext>
            </a:extLst>
          </p:cNvPr>
          <p:cNvSpPr txBox="1"/>
          <p:nvPr/>
        </p:nvSpPr>
        <p:spPr>
          <a:xfrm>
            <a:off x="1237004" y="5083758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 err="1"/>
              <a:t>styles.css</a:t>
            </a:r>
            <a:r>
              <a:rPr lang="en-GB" dirty="0"/>
              <a:t>"&gt;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614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2D41-F404-D79A-1F82-A31FE5D5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011E-258D-D08B-BBC8-1DB43799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668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230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HTML &amp; CSS</vt:lpstr>
      <vt:lpstr>Inhoud</vt:lpstr>
      <vt:lpstr>Wat is HTML</vt:lpstr>
      <vt:lpstr>HTML elementen</vt:lpstr>
      <vt:lpstr>Wat is CSS</vt:lpstr>
      <vt:lpstr>CSS syntax</vt:lpstr>
      <vt:lpstr>HTML en CSS combineren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Kurvers,Tim T.L.H.</dc:creator>
  <cp:lastModifiedBy>Kurvers,Tim T.L.H.</cp:lastModifiedBy>
  <cp:revision>4</cp:revision>
  <dcterms:created xsi:type="dcterms:W3CDTF">2024-12-13T09:38:33Z</dcterms:created>
  <dcterms:modified xsi:type="dcterms:W3CDTF">2024-12-13T15:03:03Z</dcterms:modified>
</cp:coreProperties>
</file>