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71727"/>
  </p:normalViewPr>
  <p:slideViewPr>
    <p:cSldViewPr snapToGrid="0">
      <p:cViewPr varScale="1">
        <p:scale>
          <a:sx n="113" d="100"/>
          <a:sy n="113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7540A-2DC7-3C41-92E9-3B65AD5370B2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8E8F0-DF81-7B49-AABF-93E6A2D44A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502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ictresearchmethods.nl</a:t>
            </a:r>
            <a:r>
              <a:rPr lang="en-GB" dirty="0"/>
              <a:t>/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8E8F0-DF81-7B49-AABF-93E6A2D44A5A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159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Door deze vragen voor je onderzoek start (deels) te beantwoorden kun je structuur en onderbouwing aanbrengen aan je (toegepaste) onderzoek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8E8F0-DF81-7B49-AABF-93E6A2D44A5A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6851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98B4-5C5C-33C9-62DF-35B16530D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32463-4EA8-947D-58AC-7368A1D6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E7972-3F42-4E04-E0A8-CA119472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F753D-43BC-5B66-1022-54DE0533F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4C47-C538-2C49-F271-9F01B30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017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89E2C-895A-D4BC-C64D-A4BE0F10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E452-B431-EF5A-3277-689ABBBA5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9979-9A53-EA99-FAA5-616EE115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BBA5-CB30-AFC3-EBFE-A6E2CA93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B4F6-2EC4-5ECD-7625-3A3730EE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57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FB28E4-2BAE-75D0-83F0-214CDE11C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4397F-890C-9B3C-CC1E-41CB80E7B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F03D2-14B1-41D6-4BD2-038F7A73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AA916-CB4C-E98D-4C85-B0A86C8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ACC4B-0DCF-70AF-0DEB-1484DE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504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7948-21AB-40F7-C767-DC5A6C2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2762-B7F7-3AB7-3984-6B60749A9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1589B-A36F-6F4C-AD2C-CBB33844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69B5-7CFB-88AA-58F6-E4F49F9A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8BB6-F66A-A428-FCFA-A777B583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770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1AFB-8725-F4AA-C96A-67D754C1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CA76A-6E95-181A-8FEF-6878B916B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A0FD-70AE-C65A-2CBE-30B5D0BF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D032-8C16-465C-5EB0-A819E766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BFEAE-CA8B-6CD4-D798-2AC4298F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191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0E49-365A-5188-9315-4E951999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C4726-300B-4726-9213-23AC2ADD3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43E9-39FB-2344-70ED-0BED9ADF3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B5564-55E4-72F7-B217-02BC672D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2E5C-E053-5307-F3ED-0EF183E7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222DF-96EE-4E56-0E3B-D599B7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783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CE36-D21F-5E94-26DC-6C4FA23E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9B53-D08F-2260-CB7A-D05F50313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DB43B-7603-5E3D-277E-BEF5EDA9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447B8-EE5D-79AE-D332-1B9EDB73E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7818E4-F512-878D-F04D-4B3C22207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3E9FD6-4C61-6798-C4F6-7DFCA257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1DA7C-9F25-AE1F-748E-EF11A19B0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07723-ECBC-1CC7-19C3-31A4A931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997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D5188-CB08-3E52-E68A-0921E090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E6ED2-D79E-12AA-5AD7-55A70C0C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423D4-3273-ECF8-A04E-5EB753D9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5EB5B-F6E4-94C6-FC9C-DE6140FBE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970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2814D-20C6-9C69-3E35-AF835C48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47533-3D37-DA19-39EB-C92EA1A0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78B1-B93D-7AAA-D572-CD976F99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046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6038-B0E6-E8E5-88FA-DA026ED3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D4A92-EFDD-36B7-F051-2026D2996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46452E-F98B-DCBC-228D-6C583C1F1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C1753-72E8-BF56-FECF-22BD45F1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0A6C3-D1BD-6676-71D7-672D17CB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13A4-D49F-E651-4A8A-BFC2B506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355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7F3C-08E5-ED7D-A36B-69C77D0C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20379-CAC6-50D0-D2B2-5E03D9E3C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9096D-72E6-64A2-AED9-A8B5F873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E38D6-BD44-D4B6-6D15-1CFD02D5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40150-4763-FC1E-6C5F-34D2286A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9688-0699-F23D-39BF-75E25F48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3439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08BCCD-721A-73A8-10EF-B5CB2A7B2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DD92F-9804-A9A4-DB10-984C5DFD0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51B0B-A1A1-A887-D2E4-CE58E866D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2F96C-F51D-D341-BC88-C135DB74D50B}" type="datetimeFigureOut">
              <a:rPr lang="en-NL" smtClean="0"/>
              <a:t>13/12/2024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D716-16D6-8875-F2F9-D3667E03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8FDC-8413-988C-55B8-CFB9CAD0D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AEBA-3A2C-A14E-8546-7C4E278CBBA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34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FC07-4BCE-24B9-78D7-04A6E5338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Het DOT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B065B-B399-4B97-EDED-3F42421B9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1863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6718-FEF4-E0E7-825C-8E147C1E5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Inhoudsopgave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BFFF1-C047-77F0-6E5D-37F01B97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Wat is het DOT-framework</a:t>
            </a:r>
          </a:p>
          <a:p>
            <a:r>
              <a:rPr lang="en-GB" dirty="0" err="1"/>
              <a:t>Fasen</a:t>
            </a:r>
            <a:r>
              <a:rPr lang="en-GB" dirty="0"/>
              <a:t> van het DOT-framework </a:t>
            </a:r>
          </a:p>
          <a:p>
            <a:r>
              <a:rPr lang="en-GB" dirty="0" err="1"/>
              <a:t>Onderzoeksmethoden</a:t>
            </a:r>
            <a:r>
              <a:rPr lang="en-GB" dirty="0"/>
              <a:t> </a:t>
            </a:r>
          </a:p>
          <a:p>
            <a:r>
              <a:rPr lang="en-GB" dirty="0"/>
              <a:t>Research patterns </a:t>
            </a:r>
          </a:p>
        </p:txBody>
      </p:sp>
    </p:spTree>
    <p:extLst>
      <p:ext uri="{BB962C8B-B14F-4D97-AF65-F5344CB8AC3E}">
        <p14:creationId xmlns:p14="http://schemas.microsoft.com/office/powerpoint/2010/main" val="268305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38DA-E5F7-E353-9DEA-89566F0A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Wat is het DOT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7CFA4-F083-8740-EDA8-65E4FC3D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Development oriented triangulation framework</a:t>
            </a:r>
          </a:p>
          <a:p>
            <a:r>
              <a:rPr lang="en-NL" dirty="0"/>
              <a:t>(Toegepast) Onderzoek structureren</a:t>
            </a:r>
          </a:p>
          <a:p>
            <a:r>
              <a:rPr lang="en-NL" dirty="0"/>
              <a:t>Wat</a:t>
            </a:r>
          </a:p>
          <a:p>
            <a:r>
              <a:rPr lang="en-NL" dirty="0"/>
              <a:t>Waarom</a:t>
            </a:r>
          </a:p>
          <a:p>
            <a:r>
              <a:rPr lang="en-NL" dirty="0"/>
              <a:t>Hoe</a:t>
            </a:r>
          </a:p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2BF3D-F6CF-D1A7-9291-C75F12A72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197" y="2938463"/>
            <a:ext cx="31750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8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46B7-F191-9982-7969-CB6908C9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Fasen van het DOT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297-955B-E6E0-55FA-484F49AE0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Wat</a:t>
            </a:r>
            <a:r>
              <a:rPr lang="en-GB" dirty="0"/>
              <a:t>: </a:t>
            </a:r>
          </a:p>
          <a:p>
            <a:pPr lvl="1"/>
            <a:r>
              <a:rPr lang="en-NL" dirty="0"/>
              <a:t>Wat ga je onderzoeken?</a:t>
            </a:r>
          </a:p>
          <a:p>
            <a:r>
              <a:rPr lang="en-NL" b="1" dirty="0"/>
              <a:t>Waarom:</a:t>
            </a:r>
          </a:p>
          <a:p>
            <a:pPr lvl="1"/>
            <a:r>
              <a:rPr lang="en-NL" dirty="0"/>
              <a:t>Waarom is dit relevant?</a:t>
            </a:r>
          </a:p>
          <a:p>
            <a:r>
              <a:rPr lang="en-NL" b="1" dirty="0"/>
              <a:t>Hoe:</a:t>
            </a:r>
          </a:p>
          <a:p>
            <a:pPr lvl="1"/>
            <a:r>
              <a:rPr lang="en-NL" dirty="0"/>
              <a:t>Welke methodes, patterns of strategien ga je gebruiken?</a:t>
            </a:r>
          </a:p>
        </p:txBody>
      </p:sp>
    </p:spTree>
    <p:extLst>
      <p:ext uri="{BB962C8B-B14F-4D97-AF65-F5344CB8AC3E}">
        <p14:creationId xmlns:p14="http://schemas.microsoft.com/office/powerpoint/2010/main" val="305987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E1C31-A122-5B2F-109C-25239DA4B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D1C86-9BEB-859E-4592-07253D2F2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Fasen van het DOT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69B7-2298-5A3F-3535-E76A5C525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Waarom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De </a:t>
            </a:r>
            <a:r>
              <a:rPr lang="en-GB" dirty="0" err="1"/>
              <a:t>afwegingen</a:t>
            </a:r>
            <a:r>
              <a:rPr lang="en-GB" dirty="0"/>
              <a:t> van je </a:t>
            </a:r>
            <a:r>
              <a:rPr lang="en-GB" dirty="0" err="1"/>
              <a:t>onderzoek</a:t>
            </a:r>
            <a:endParaRPr lang="en-GB" dirty="0"/>
          </a:p>
          <a:p>
            <a:pPr lvl="1"/>
            <a:r>
              <a:rPr lang="en-GB" dirty="0" err="1"/>
              <a:t>Optimalisatie</a:t>
            </a:r>
            <a:r>
              <a:rPr lang="en-GB" dirty="0"/>
              <a:t> van de fit </a:t>
            </a:r>
            <a:r>
              <a:rPr lang="en-GB" dirty="0" err="1"/>
              <a:t>tussen</a:t>
            </a:r>
            <a:r>
              <a:rPr lang="en-GB" dirty="0"/>
              <a:t> het product </a:t>
            </a:r>
            <a:r>
              <a:rPr lang="en-GB" dirty="0" err="1"/>
              <a:t>en</a:t>
            </a:r>
            <a:r>
              <a:rPr lang="en-GB" dirty="0"/>
              <a:t> de </a:t>
            </a:r>
            <a:r>
              <a:rPr lang="en-GB" dirty="0" err="1"/>
              <a:t>toepassing</a:t>
            </a:r>
            <a:endParaRPr lang="en-GB" dirty="0"/>
          </a:p>
          <a:p>
            <a:pPr lvl="1"/>
            <a:r>
              <a:rPr lang="en-GB" dirty="0" err="1"/>
              <a:t>Balans</a:t>
            </a:r>
            <a:r>
              <a:rPr lang="en-GB" dirty="0"/>
              <a:t> </a:t>
            </a:r>
            <a:r>
              <a:rPr lang="en-GB" dirty="0" err="1"/>
              <a:t>tussen</a:t>
            </a:r>
            <a:r>
              <a:rPr lang="en-GB" dirty="0"/>
              <a:t> </a:t>
            </a:r>
            <a:r>
              <a:rPr lang="en-GB" dirty="0" err="1"/>
              <a:t>overzicht</a:t>
            </a:r>
            <a:r>
              <a:rPr lang="en-GB" dirty="0"/>
              <a:t> </a:t>
            </a:r>
            <a:r>
              <a:rPr lang="en-GB" dirty="0" err="1"/>
              <a:t>verkrijgen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zekerheid</a:t>
            </a:r>
            <a:r>
              <a:rPr lang="en-GB" dirty="0"/>
              <a:t> </a:t>
            </a:r>
            <a:r>
              <a:rPr lang="en-GB" dirty="0" err="1"/>
              <a:t>bieden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38860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BB5FA-9703-F136-A5CD-4AA214F4A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6379-9181-9B1A-AD58-8ACEEC2C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Fasen van het DOT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F1247-4CE7-86D5-57AF-9723D78EA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Hoe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De </a:t>
            </a:r>
            <a:r>
              <a:rPr lang="en-GB" dirty="0" err="1"/>
              <a:t>strategieën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methoden</a:t>
            </a:r>
            <a:r>
              <a:rPr lang="en-GB" dirty="0"/>
              <a:t> van je </a:t>
            </a:r>
            <a:r>
              <a:rPr lang="en-GB" dirty="0" err="1"/>
              <a:t>onderzoek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Combinatie</a:t>
            </a:r>
            <a:r>
              <a:rPr lang="en-GB" dirty="0"/>
              <a:t> van </a:t>
            </a:r>
            <a:r>
              <a:rPr lang="en-GB" dirty="0" err="1"/>
              <a:t>methoden</a:t>
            </a:r>
            <a:r>
              <a:rPr lang="en-GB" dirty="0"/>
              <a:t> (</a:t>
            </a:r>
            <a:r>
              <a:rPr lang="en-GB" dirty="0" err="1"/>
              <a:t>triangulatie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Methodes </a:t>
            </a:r>
            <a:r>
              <a:rPr lang="en-GB" dirty="0" err="1"/>
              <a:t>en</a:t>
            </a:r>
            <a:r>
              <a:rPr lang="en-GB" dirty="0"/>
              <a:t> patterns om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structureren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0388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3E8E-89B8-BB5D-E9A9-2ED0A543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Onderzoeksmethodes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208F0-CD0E-3F9F-7E39-0D58FCFEA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Gegroepeerd per veld</a:t>
            </a:r>
          </a:p>
          <a:p>
            <a:pPr lvl="1"/>
            <a:r>
              <a:rPr lang="en-NL" dirty="0"/>
              <a:t>Library</a:t>
            </a:r>
          </a:p>
          <a:p>
            <a:pPr lvl="1"/>
            <a:r>
              <a:rPr lang="en-NL" dirty="0"/>
              <a:t>Field</a:t>
            </a:r>
          </a:p>
          <a:p>
            <a:pPr lvl="1"/>
            <a:r>
              <a:rPr lang="en-NL" dirty="0"/>
              <a:t>Lab</a:t>
            </a:r>
          </a:p>
          <a:p>
            <a:pPr lvl="1"/>
            <a:r>
              <a:rPr lang="en-NL" dirty="0"/>
              <a:t>Showroom</a:t>
            </a:r>
          </a:p>
          <a:p>
            <a:pPr lvl="1"/>
            <a:r>
              <a:rPr lang="en-NL" dirty="0"/>
              <a:t>Workshop</a:t>
            </a:r>
          </a:p>
          <a:p>
            <a:r>
              <a:rPr lang="en-NL" dirty="0"/>
              <a:t>Combineer voor triangulatie</a:t>
            </a:r>
          </a:p>
        </p:txBody>
      </p:sp>
    </p:spTree>
    <p:extLst>
      <p:ext uri="{BB962C8B-B14F-4D97-AF65-F5344CB8AC3E}">
        <p14:creationId xmlns:p14="http://schemas.microsoft.com/office/powerpoint/2010/main" val="1899064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A6F6-AEB9-BBED-1E97-F3DB0B40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Research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06FF-55D3-CA32-7DEF-5D5AC889B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Combinatie van vaak gebruikte methodes</a:t>
            </a:r>
          </a:p>
        </p:txBody>
      </p:sp>
    </p:spTree>
    <p:extLst>
      <p:ext uri="{BB962C8B-B14F-4D97-AF65-F5344CB8AC3E}">
        <p14:creationId xmlns:p14="http://schemas.microsoft.com/office/powerpoint/2010/main" val="428224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46879-9EF7-F47B-7D3D-4571981C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Vragen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A01D-B41A-5B00-A8C4-701F7DC68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209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170</Words>
  <Application>Microsoft Macintosh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Het DOT framework</vt:lpstr>
      <vt:lpstr>Inhoudsopgave</vt:lpstr>
      <vt:lpstr>Wat is het DOT framework</vt:lpstr>
      <vt:lpstr>Fasen van het DOT framework</vt:lpstr>
      <vt:lpstr>Fasen van het DOT framework</vt:lpstr>
      <vt:lpstr>Fasen van het DOT framework</vt:lpstr>
      <vt:lpstr>Onderzoeksmethodes</vt:lpstr>
      <vt:lpstr>Research patterns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Kurvers,Tim T.L.H.</dc:creator>
  <cp:lastModifiedBy>Kurvers,Tim T.L.H.</cp:lastModifiedBy>
  <cp:revision>3</cp:revision>
  <dcterms:created xsi:type="dcterms:W3CDTF">2024-12-13T09:38:33Z</dcterms:created>
  <dcterms:modified xsi:type="dcterms:W3CDTF">2024-12-13T10:43:24Z</dcterms:modified>
</cp:coreProperties>
</file>