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89" r:id="rId6"/>
    <p:sldId id="290" r:id="rId7"/>
    <p:sldId id="267" r:id="rId8"/>
    <p:sldId id="291" r:id="rId9"/>
    <p:sldId id="275" r:id="rId10"/>
    <p:sldId id="285" r:id="rId11"/>
    <p:sldId id="292" r:id="rId12"/>
    <p:sldId id="264" r:id="rId13"/>
    <p:sldId id="287" r:id="rId14"/>
    <p:sldId id="288" r:id="rId15"/>
    <p:sldId id="293" r:id="rId16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18"/>
      <p:bold r:id="rId19"/>
      <p:italic r:id="rId20"/>
      <p:boldItalic r:id="rId21"/>
    </p:embeddedFont>
    <p:embeddedFont>
      <p:font typeface="Fira Sans Extra Condensed" panose="020B0503050000020004" pitchFamily="34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Proxima Nova Semibold" panose="020B0604020202020204" charset="0"/>
      <p:regular r:id="rId30"/>
      <p:bold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17C38-E15B-4AF8-BEC1-7AF161506E06}" v="33" dt="2024-05-17T04:26:16.023"/>
  </p1510:revLst>
</p1510:revInfo>
</file>

<file path=ppt/tableStyles.xml><?xml version="1.0" encoding="utf-8"?>
<a:tblStyleLst xmlns:a="http://schemas.openxmlformats.org/drawingml/2006/main" def="{BC2AE059-A52D-4373-AD26-4D2FA774BC5F}">
  <a:tblStyle styleId="{BC2AE059-A52D-4373-AD26-4D2FA774BC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4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won" userId="d441d4a922fdda74" providerId="LiveId" clId="{60717C38-E15B-4AF8-BEC1-7AF161506E06}"/>
    <pc:docChg chg="custSel addSld delSld modSld sldOrd">
      <pc:chgData name="eric won" userId="d441d4a922fdda74" providerId="LiveId" clId="{60717C38-E15B-4AF8-BEC1-7AF161506E06}" dt="2024-05-17T04:32:09.553" v="3888" actId="20577"/>
      <pc:docMkLst>
        <pc:docMk/>
      </pc:docMkLst>
      <pc:sldChg chg="del">
        <pc:chgData name="eric won" userId="d441d4a922fdda74" providerId="LiveId" clId="{60717C38-E15B-4AF8-BEC1-7AF161506E06}" dt="2024-05-17T03:46:02.253" v="671" actId="2696"/>
        <pc:sldMkLst>
          <pc:docMk/>
          <pc:sldMk cId="0" sldId="260"/>
        </pc:sldMkLst>
      </pc:sldChg>
      <pc:sldChg chg="del">
        <pc:chgData name="eric won" userId="d441d4a922fdda74" providerId="LiveId" clId="{60717C38-E15B-4AF8-BEC1-7AF161506E06}" dt="2024-05-17T03:46:27.604" v="672" actId="2696"/>
        <pc:sldMkLst>
          <pc:docMk/>
          <pc:sldMk cId="0" sldId="261"/>
        </pc:sldMkLst>
      </pc:sldChg>
      <pc:sldChg chg="del">
        <pc:chgData name="eric won" userId="d441d4a922fdda74" providerId="LiveId" clId="{60717C38-E15B-4AF8-BEC1-7AF161506E06}" dt="2024-05-17T03:32:32.303" v="203" actId="2696"/>
        <pc:sldMkLst>
          <pc:docMk/>
          <pc:sldMk cId="0" sldId="262"/>
        </pc:sldMkLst>
      </pc:sldChg>
      <pc:sldChg chg="del">
        <pc:chgData name="eric won" userId="d441d4a922fdda74" providerId="LiveId" clId="{60717C38-E15B-4AF8-BEC1-7AF161506E06}" dt="2024-05-17T03:57:32.332" v="926" actId="2696"/>
        <pc:sldMkLst>
          <pc:docMk/>
          <pc:sldMk cId="0" sldId="263"/>
        </pc:sldMkLst>
      </pc:sldChg>
      <pc:sldChg chg="delSp modSp mod">
        <pc:chgData name="eric won" userId="d441d4a922fdda74" providerId="LiveId" clId="{60717C38-E15B-4AF8-BEC1-7AF161506E06}" dt="2024-05-17T04:11:35.016" v="1544" actId="1076"/>
        <pc:sldMkLst>
          <pc:docMk/>
          <pc:sldMk cId="0" sldId="264"/>
        </pc:sldMkLst>
        <pc:spChg chg="mod">
          <ac:chgData name="eric won" userId="d441d4a922fdda74" providerId="LiveId" clId="{60717C38-E15B-4AF8-BEC1-7AF161506E06}" dt="2024-05-17T04:08:46.561" v="1220" actId="20577"/>
          <ac:spMkLst>
            <pc:docMk/>
            <pc:sldMk cId="0" sldId="264"/>
            <ac:spMk id="1004" creationId="{00000000-0000-0000-0000-000000000000}"/>
          </ac:spMkLst>
        </pc:spChg>
        <pc:spChg chg="del">
          <ac:chgData name="eric won" userId="d441d4a922fdda74" providerId="LiveId" clId="{60717C38-E15B-4AF8-BEC1-7AF161506E06}" dt="2024-05-17T04:08:50.717" v="1221" actId="21"/>
          <ac:spMkLst>
            <pc:docMk/>
            <pc:sldMk cId="0" sldId="264"/>
            <ac:spMk id="1007" creationId="{00000000-0000-0000-0000-000000000000}"/>
          </ac:spMkLst>
        </pc:spChg>
        <pc:spChg chg="mod">
          <ac:chgData name="eric won" userId="d441d4a922fdda74" providerId="LiveId" clId="{60717C38-E15B-4AF8-BEC1-7AF161506E06}" dt="2024-05-17T04:09:36.094" v="1328" actId="1076"/>
          <ac:spMkLst>
            <pc:docMk/>
            <pc:sldMk cId="0" sldId="264"/>
            <ac:spMk id="1008" creationId="{00000000-0000-0000-0000-000000000000}"/>
          </ac:spMkLst>
        </pc:spChg>
        <pc:spChg chg="del">
          <ac:chgData name="eric won" userId="d441d4a922fdda74" providerId="LiveId" clId="{60717C38-E15B-4AF8-BEC1-7AF161506E06}" dt="2024-05-17T04:09:39.283" v="1329" actId="21"/>
          <ac:spMkLst>
            <pc:docMk/>
            <pc:sldMk cId="0" sldId="264"/>
            <ac:spMk id="1012" creationId="{00000000-0000-0000-0000-000000000000}"/>
          </ac:spMkLst>
        </pc:spChg>
        <pc:spChg chg="mod">
          <ac:chgData name="eric won" userId="d441d4a922fdda74" providerId="LiveId" clId="{60717C38-E15B-4AF8-BEC1-7AF161506E06}" dt="2024-05-17T04:10:00.573" v="1375" actId="1076"/>
          <ac:spMkLst>
            <pc:docMk/>
            <pc:sldMk cId="0" sldId="264"/>
            <ac:spMk id="1013" creationId="{00000000-0000-0000-0000-000000000000}"/>
          </ac:spMkLst>
        </pc:spChg>
        <pc:spChg chg="del">
          <ac:chgData name="eric won" userId="d441d4a922fdda74" providerId="LiveId" clId="{60717C38-E15B-4AF8-BEC1-7AF161506E06}" dt="2024-05-17T04:10:04.660" v="1376" actId="21"/>
          <ac:spMkLst>
            <pc:docMk/>
            <pc:sldMk cId="0" sldId="264"/>
            <ac:spMk id="1017" creationId="{00000000-0000-0000-0000-000000000000}"/>
          </ac:spMkLst>
        </pc:spChg>
        <pc:spChg chg="mod">
          <ac:chgData name="eric won" userId="d441d4a922fdda74" providerId="LiveId" clId="{60717C38-E15B-4AF8-BEC1-7AF161506E06}" dt="2024-05-17T04:10:46.798" v="1483" actId="1076"/>
          <ac:spMkLst>
            <pc:docMk/>
            <pc:sldMk cId="0" sldId="264"/>
            <ac:spMk id="1018" creationId="{00000000-0000-0000-0000-000000000000}"/>
          </ac:spMkLst>
        </pc:spChg>
        <pc:spChg chg="del">
          <ac:chgData name="eric won" userId="d441d4a922fdda74" providerId="LiveId" clId="{60717C38-E15B-4AF8-BEC1-7AF161506E06}" dt="2024-05-17T04:10:50.497" v="1484" actId="21"/>
          <ac:spMkLst>
            <pc:docMk/>
            <pc:sldMk cId="0" sldId="264"/>
            <ac:spMk id="1022" creationId="{00000000-0000-0000-0000-000000000000}"/>
          </ac:spMkLst>
        </pc:spChg>
        <pc:spChg chg="mod">
          <ac:chgData name="eric won" userId="d441d4a922fdda74" providerId="LiveId" clId="{60717C38-E15B-4AF8-BEC1-7AF161506E06}" dt="2024-05-17T04:11:35.016" v="1544" actId="1076"/>
          <ac:spMkLst>
            <pc:docMk/>
            <pc:sldMk cId="0" sldId="264"/>
            <ac:spMk id="1023" creationId="{00000000-0000-0000-0000-000000000000}"/>
          </ac:spMkLst>
        </pc:spChg>
        <pc:grpChg chg="del">
          <ac:chgData name="eric won" userId="d441d4a922fdda74" providerId="LiveId" clId="{60717C38-E15B-4AF8-BEC1-7AF161506E06}" dt="2024-05-17T04:08:50.717" v="1221" actId="21"/>
          <ac:grpSpMkLst>
            <pc:docMk/>
            <pc:sldMk cId="0" sldId="264"/>
            <ac:grpSpMk id="1006" creationId="{00000000-0000-0000-0000-000000000000}"/>
          </ac:grpSpMkLst>
        </pc:grpChg>
        <pc:grpChg chg="del">
          <ac:chgData name="eric won" userId="d441d4a922fdda74" providerId="LiveId" clId="{60717C38-E15B-4AF8-BEC1-7AF161506E06}" dt="2024-05-17T04:09:39.283" v="1329" actId="21"/>
          <ac:grpSpMkLst>
            <pc:docMk/>
            <pc:sldMk cId="0" sldId="264"/>
            <ac:grpSpMk id="1011" creationId="{00000000-0000-0000-0000-000000000000}"/>
          </ac:grpSpMkLst>
        </pc:grpChg>
        <pc:grpChg chg="del">
          <ac:chgData name="eric won" userId="d441d4a922fdda74" providerId="LiveId" clId="{60717C38-E15B-4AF8-BEC1-7AF161506E06}" dt="2024-05-17T04:10:04.660" v="1376" actId="21"/>
          <ac:grpSpMkLst>
            <pc:docMk/>
            <pc:sldMk cId="0" sldId="264"/>
            <ac:grpSpMk id="1016" creationId="{00000000-0000-0000-0000-000000000000}"/>
          </ac:grpSpMkLst>
        </pc:grpChg>
        <pc:grpChg chg="del">
          <ac:chgData name="eric won" userId="d441d4a922fdda74" providerId="LiveId" clId="{60717C38-E15B-4AF8-BEC1-7AF161506E06}" dt="2024-05-17T04:10:50.497" v="1484" actId="21"/>
          <ac:grpSpMkLst>
            <pc:docMk/>
            <pc:sldMk cId="0" sldId="264"/>
            <ac:grpSpMk id="1021" creationId="{00000000-0000-0000-0000-000000000000}"/>
          </ac:grpSpMkLst>
        </pc:grpChg>
      </pc:sldChg>
      <pc:sldChg chg="del">
        <pc:chgData name="eric won" userId="d441d4a922fdda74" providerId="LiveId" clId="{60717C38-E15B-4AF8-BEC1-7AF161506E06}" dt="2024-05-17T04:11:41.568" v="1545" actId="2696"/>
        <pc:sldMkLst>
          <pc:docMk/>
          <pc:sldMk cId="0" sldId="265"/>
        </pc:sldMkLst>
      </pc:sldChg>
      <pc:sldChg chg="del">
        <pc:chgData name="eric won" userId="d441d4a922fdda74" providerId="LiveId" clId="{60717C38-E15B-4AF8-BEC1-7AF161506E06}" dt="2024-05-17T04:11:44.010" v="1546" actId="2696"/>
        <pc:sldMkLst>
          <pc:docMk/>
          <pc:sldMk cId="0" sldId="266"/>
        </pc:sldMkLst>
      </pc:sldChg>
      <pc:sldChg chg="del">
        <pc:chgData name="eric won" userId="d441d4a922fdda74" providerId="LiveId" clId="{60717C38-E15B-4AF8-BEC1-7AF161506E06}" dt="2024-05-17T04:11:46.637" v="1547" actId="2696"/>
        <pc:sldMkLst>
          <pc:docMk/>
          <pc:sldMk cId="0" sldId="268"/>
        </pc:sldMkLst>
      </pc:sldChg>
      <pc:sldChg chg="del">
        <pc:chgData name="eric won" userId="d441d4a922fdda74" providerId="LiveId" clId="{60717C38-E15B-4AF8-BEC1-7AF161506E06}" dt="2024-05-17T04:11:49.204" v="1548" actId="2696"/>
        <pc:sldMkLst>
          <pc:docMk/>
          <pc:sldMk cId="0" sldId="269"/>
        </pc:sldMkLst>
      </pc:sldChg>
      <pc:sldChg chg="del">
        <pc:chgData name="eric won" userId="d441d4a922fdda74" providerId="LiveId" clId="{60717C38-E15B-4AF8-BEC1-7AF161506E06}" dt="2024-05-17T04:11:51.540" v="1549" actId="2696"/>
        <pc:sldMkLst>
          <pc:docMk/>
          <pc:sldMk cId="0" sldId="270"/>
        </pc:sldMkLst>
      </pc:sldChg>
      <pc:sldChg chg="del">
        <pc:chgData name="eric won" userId="d441d4a922fdda74" providerId="LiveId" clId="{60717C38-E15B-4AF8-BEC1-7AF161506E06}" dt="2024-05-17T04:11:53.940" v="1550" actId="2696"/>
        <pc:sldMkLst>
          <pc:docMk/>
          <pc:sldMk cId="0" sldId="271"/>
        </pc:sldMkLst>
      </pc:sldChg>
      <pc:sldChg chg="del">
        <pc:chgData name="eric won" userId="d441d4a922fdda74" providerId="LiveId" clId="{60717C38-E15B-4AF8-BEC1-7AF161506E06}" dt="2024-05-17T04:11:56.287" v="1551" actId="2696"/>
        <pc:sldMkLst>
          <pc:docMk/>
          <pc:sldMk cId="0" sldId="272"/>
        </pc:sldMkLst>
      </pc:sldChg>
      <pc:sldChg chg="del">
        <pc:chgData name="eric won" userId="d441d4a922fdda74" providerId="LiveId" clId="{60717C38-E15B-4AF8-BEC1-7AF161506E06}" dt="2024-05-17T04:11:58.912" v="1552" actId="2696"/>
        <pc:sldMkLst>
          <pc:docMk/>
          <pc:sldMk cId="0" sldId="273"/>
        </pc:sldMkLst>
      </pc:sldChg>
      <pc:sldChg chg="del">
        <pc:chgData name="eric won" userId="d441d4a922fdda74" providerId="LiveId" clId="{60717C38-E15B-4AF8-BEC1-7AF161506E06}" dt="2024-05-17T04:12:02.040" v="1553" actId="2696"/>
        <pc:sldMkLst>
          <pc:docMk/>
          <pc:sldMk cId="0" sldId="274"/>
        </pc:sldMkLst>
      </pc:sldChg>
      <pc:sldChg chg="addSp delSp modSp mod ord modNotes">
        <pc:chgData name="eric won" userId="d441d4a922fdda74" providerId="LiveId" clId="{60717C38-E15B-4AF8-BEC1-7AF161506E06}" dt="2024-05-17T03:44:03.081" v="670" actId="20577"/>
        <pc:sldMkLst>
          <pc:docMk/>
          <pc:sldMk cId="0" sldId="275"/>
        </pc:sldMkLst>
        <pc:spChg chg="mod">
          <ac:chgData name="eric won" userId="d441d4a922fdda74" providerId="LiveId" clId="{60717C38-E15B-4AF8-BEC1-7AF161506E06}" dt="2024-05-17T03:36:09.917" v="286" actId="20577"/>
          <ac:spMkLst>
            <pc:docMk/>
            <pc:sldMk cId="0" sldId="275"/>
            <ac:spMk id="2177" creationId="{00000000-0000-0000-0000-000000000000}"/>
          </ac:spMkLst>
        </pc:spChg>
        <pc:spChg chg="mod">
          <ac:chgData name="eric won" userId="d441d4a922fdda74" providerId="LiveId" clId="{60717C38-E15B-4AF8-BEC1-7AF161506E06}" dt="2024-05-17T03:44:03.081" v="670" actId="20577"/>
          <ac:spMkLst>
            <pc:docMk/>
            <pc:sldMk cId="0" sldId="275"/>
            <ac:spMk id="2236" creationId="{00000000-0000-0000-0000-000000000000}"/>
          </ac:spMkLst>
        </pc:spChg>
        <pc:spChg chg="mod">
          <ac:chgData name="eric won" userId="d441d4a922fdda74" providerId="LiveId" clId="{60717C38-E15B-4AF8-BEC1-7AF161506E06}" dt="2024-05-17T03:41:35.146" v="376" actId="6549"/>
          <ac:spMkLst>
            <pc:docMk/>
            <pc:sldMk cId="0" sldId="275"/>
            <ac:spMk id="2239" creationId="{00000000-0000-0000-0000-000000000000}"/>
          </ac:spMkLst>
        </pc:spChg>
        <pc:spChg chg="mod">
          <ac:chgData name="eric won" userId="d441d4a922fdda74" providerId="LiveId" clId="{60717C38-E15B-4AF8-BEC1-7AF161506E06}" dt="2024-05-17T03:42:10.272" v="480" actId="1076"/>
          <ac:spMkLst>
            <pc:docMk/>
            <pc:sldMk cId="0" sldId="275"/>
            <ac:spMk id="2240" creationId="{00000000-0000-0000-0000-000000000000}"/>
          </ac:spMkLst>
        </pc:spChg>
        <pc:spChg chg="mod">
          <ac:chgData name="eric won" userId="d441d4a922fdda74" providerId="LiveId" clId="{60717C38-E15B-4AF8-BEC1-7AF161506E06}" dt="2024-05-17T03:42:12.335" v="481" actId="1076"/>
          <ac:spMkLst>
            <pc:docMk/>
            <pc:sldMk cId="0" sldId="275"/>
            <ac:spMk id="2241" creationId="{00000000-0000-0000-0000-000000000000}"/>
          </ac:spMkLst>
        </pc:spChg>
        <pc:spChg chg="del">
          <ac:chgData name="eric won" userId="d441d4a922fdda74" providerId="LiveId" clId="{60717C38-E15B-4AF8-BEC1-7AF161506E06}" dt="2024-05-17T03:42:42.190" v="497" actId="21"/>
          <ac:spMkLst>
            <pc:docMk/>
            <pc:sldMk cId="0" sldId="275"/>
            <ac:spMk id="2244" creationId="{00000000-0000-0000-0000-000000000000}"/>
          </ac:spMkLst>
        </pc:spChg>
        <pc:spChg chg="mod">
          <ac:chgData name="eric won" userId="d441d4a922fdda74" providerId="LiveId" clId="{60717C38-E15B-4AF8-BEC1-7AF161506E06}" dt="2024-05-17T03:43:12.901" v="582" actId="1076"/>
          <ac:spMkLst>
            <pc:docMk/>
            <pc:sldMk cId="0" sldId="275"/>
            <ac:spMk id="2245" creationId="{00000000-0000-0000-0000-000000000000}"/>
          </ac:spMkLst>
        </pc:spChg>
        <pc:spChg chg="del">
          <ac:chgData name="eric won" userId="d441d4a922fdda74" providerId="LiveId" clId="{60717C38-E15B-4AF8-BEC1-7AF161506E06}" dt="2024-05-17T03:36:21.353" v="287" actId="21"/>
          <ac:spMkLst>
            <pc:docMk/>
            <pc:sldMk cId="0" sldId="275"/>
            <ac:spMk id="2247" creationId="{00000000-0000-0000-0000-000000000000}"/>
          </ac:spMkLst>
        </pc:spChg>
        <pc:grpChg chg="mod">
          <ac:chgData name="eric won" userId="d441d4a922fdda74" providerId="LiveId" clId="{60717C38-E15B-4AF8-BEC1-7AF161506E06}" dt="2024-05-17T03:38:09.577" v="294" actId="14100"/>
          <ac:grpSpMkLst>
            <pc:docMk/>
            <pc:sldMk cId="0" sldId="275"/>
            <ac:grpSpMk id="2178" creationId="{00000000-0000-0000-0000-000000000000}"/>
          </ac:grpSpMkLst>
        </pc:grpChg>
        <pc:grpChg chg="del">
          <ac:chgData name="eric won" userId="d441d4a922fdda74" providerId="LiveId" clId="{60717C38-E15B-4AF8-BEC1-7AF161506E06}" dt="2024-05-17T03:42:42.190" v="497" actId="21"/>
          <ac:grpSpMkLst>
            <pc:docMk/>
            <pc:sldMk cId="0" sldId="275"/>
            <ac:grpSpMk id="2243" creationId="{00000000-0000-0000-0000-000000000000}"/>
          </ac:grpSpMkLst>
        </pc:grpChg>
        <pc:grpChg chg="del">
          <ac:chgData name="eric won" userId="d441d4a922fdda74" providerId="LiveId" clId="{60717C38-E15B-4AF8-BEC1-7AF161506E06}" dt="2024-05-17T03:41:30.872" v="375" actId="21"/>
          <ac:grpSpMkLst>
            <pc:docMk/>
            <pc:sldMk cId="0" sldId="275"/>
            <ac:grpSpMk id="2317" creationId="{00000000-0000-0000-0000-000000000000}"/>
          </ac:grpSpMkLst>
        </pc:grpChg>
        <pc:grpChg chg="del">
          <ac:chgData name="eric won" userId="d441d4a922fdda74" providerId="LiveId" clId="{60717C38-E15B-4AF8-BEC1-7AF161506E06}" dt="2024-05-17T03:42:37.946" v="496" actId="21"/>
          <ac:grpSpMkLst>
            <pc:docMk/>
            <pc:sldMk cId="0" sldId="275"/>
            <ac:grpSpMk id="2339" creationId="{00000000-0000-0000-0000-000000000000}"/>
          </ac:grpSpMkLst>
        </pc:grpChg>
        <pc:graphicFrameChg chg="add mod modGraphic">
          <ac:chgData name="eric won" userId="d441d4a922fdda74" providerId="LiveId" clId="{60717C38-E15B-4AF8-BEC1-7AF161506E06}" dt="2024-05-17T03:42:34.758" v="495" actId="20577"/>
          <ac:graphicFrameMkLst>
            <pc:docMk/>
            <pc:sldMk cId="0" sldId="275"/>
            <ac:graphicFrameMk id="3" creationId="{6CDE4FB3-9E77-9C60-19C7-D615182E80B6}"/>
          </ac:graphicFrameMkLst>
        </pc:graphicFrameChg>
        <pc:picChg chg="add del mod">
          <ac:chgData name="eric won" userId="d441d4a922fdda74" providerId="LiveId" clId="{60717C38-E15B-4AF8-BEC1-7AF161506E06}" dt="2024-05-17T03:37:45.111" v="290" actId="21"/>
          <ac:picMkLst>
            <pc:docMk/>
            <pc:sldMk cId="0" sldId="275"/>
            <ac:picMk id="2" creationId="{00000000-0000-0000-0000-000000000000}"/>
          </ac:picMkLst>
        </pc:picChg>
        <pc:picChg chg="del">
          <ac:chgData name="eric won" userId="d441d4a922fdda74" providerId="LiveId" clId="{60717C38-E15B-4AF8-BEC1-7AF161506E06}" dt="2024-05-17T03:37:40.759" v="288" actId="21"/>
          <ac:picMkLst>
            <pc:docMk/>
            <pc:sldMk cId="0" sldId="275"/>
            <ac:picMk id="2235" creationId="{00000000-0000-0000-0000-000000000000}"/>
          </ac:picMkLst>
        </pc:picChg>
      </pc:sldChg>
      <pc:sldChg chg="del">
        <pc:chgData name="eric won" userId="d441d4a922fdda74" providerId="LiveId" clId="{60717C38-E15B-4AF8-BEC1-7AF161506E06}" dt="2024-05-17T04:12:24.961" v="1558" actId="47"/>
        <pc:sldMkLst>
          <pc:docMk/>
          <pc:sldMk cId="0" sldId="276"/>
        </pc:sldMkLst>
      </pc:sldChg>
      <pc:sldChg chg="del">
        <pc:chgData name="eric won" userId="d441d4a922fdda74" providerId="LiveId" clId="{60717C38-E15B-4AF8-BEC1-7AF161506E06}" dt="2024-05-17T04:12:19.315" v="1557" actId="47"/>
        <pc:sldMkLst>
          <pc:docMk/>
          <pc:sldMk cId="0" sldId="277"/>
        </pc:sldMkLst>
      </pc:sldChg>
      <pc:sldChg chg="del">
        <pc:chgData name="eric won" userId="d441d4a922fdda74" providerId="LiveId" clId="{60717C38-E15B-4AF8-BEC1-7AF161506E06}" dt="2024-05-17T04:12:15.787" v="1556" actId="47"/>
        <pc:sldMkLst>
          <pc:docMk/>
          <pc:sldMk cId="0" sldId="278"/>
        </pc:sldMkLst>
      </pc:sldChg>
      <pc:sldChg chg="del">
        <pc:chgData name="eric won" userId="d441d4a922fdda74" providerId="LiveId" clId="{60717C38-E15B-4AF8-BEC1-7AF161506E06}" dt="2024-05-17T04:12:15.787" v="1556" actId="47"/>
        <pc:sldMkLst>
          <pc:docMk/>
          <pc:sldMk cId="0" sldId="279"/>
        </pc:sldMkLst>
      </pc:sldChg>
      <pc:sldChg chg="del">
        <pc:chgData name="eric won" userId="d441d4a922fdda74" providerId="LiveId" clId="{60717C38-E15B-4AF8-BEC1-7AF161506E06}" dt="2024-05-17T04:12:15.787" v="1556" actId="47"/>
        <pc:sldMkLst>
          <pc:docMk/>
          <pc:sldMk cId="0" sldId="280"/>
        </pc:sldMkLst>
      </pc:sldChg>
      <pc:sldChg chg="del">
        <pc:chgData name="eric won" userId="d441d4a922fdda74" providerId="LiveId" clId="{60717C38-E15B-4AF8-BEC1-7AF161506E06}" dt="2024-05-17T04:12:10.363" v="1555" actId="47"/>
        <pc:sldMkLst>
          <pc:docMk/>
          <pc:sldMk cId="0" sldId="281"/>
        </pc:sldMkLst>
      </pc:sldChg>
      <pc:sldChg chg="del">
        <pc:chgData name="eric won" userId="d441d4a922fdda74" providerId="LiveId" clId="{60717C38-E15B-4AF8-BEC1-7AF161506E06}" dt="2024-05-17T04:12:10.363" v="1555" actId="47"/>
        <pc:sldMkLst>
          <pc:docMk/>
          <pc:sldMk cId="0" sldId="282"/>
        </pc:sldMkLst>
      </pc:sldChg>
      <pc:sldChg chg="del">
        <pc:chgData name="eric won" userId="d441d4a922fdda74" providerId="LiveId" clId="{60717C38-E15B-4AF8-BEC1-7AF161506E06}" dt="2024-05-17T04:12:07.527" v="1554" actId="47"/>
        <pc:sldMkLst>
          <pc:docMk/>
          <pc:sldMk cId="0" sldId="283"/>
        </pc:sldMkLst>
      </pc:sldChg>
      <pc:sldChg chg="del">
        <pc:chgData name="eric won" userId="d441d4a922fdda74" providerId="LiveId" clId="{60717C38-E15B-4AF8-BEC1-7AF161506E06}" dt="2024-05-17T04:12:07.527" v="1554" actId="47"/>
        <pc:sldMkLst>
          <pc:docMk/>
          <pc:sldMk cId="0" sldId="284"/>
        </pc:sldMkLst>
      </pc:sldChg>
      <pc:sldChg chg="addSp delSp modSp mod ord modNotes">
        <pc:chgData name="eric won" userId="d441d4a922fdda74" providerId="LiveId" clId="{60717C38-E15B-4AF8-BEC1-7AF161506E06}" dt="2024-05-17T03:50:42.311" v="924" actId="1076"/>
        <pc:sldMkLst>
          <pc:docMk/>
          <pc:sldMk cId="0" sldId="285"/>
        </pc:sldMkLst>
        <pc:spChg chg="mod">
          <ac:chgData name="eric won" userId="d441d4a922fdda74" providerId="LiveId" clId="{60717C38-E15B-4AF8-BEC1-7AF161506E06}" dt="2024-05-17T03:48:43.309" v="737"/>
          <ac:spMkLst>
            <pc:docMk/>
            <pc:sldMk cId="0" sldId="285"/>
            <ac:spMk id="4" creationId="{00000000-0000-0000-0000-000000000000}"/>
          </ac:spMkLst>
        </pc:spChg>
        <pc:spChg chg="mod">
          <ac:chgData name="eric won" userId="d441d4a922fdda74" providerId="LiveId" clId="{60717C38-E15B-4AF8-BEC1-7AF161506E06}" dt="2024-05-17T03:48:43.309" v="737"/>
          <ac:spMkLst>
            <pc:docMk/>
            <pc:sldMk cId="0" sldId="285"/>
            <ac:spMk id="5" creationId="{00000000-0000-0000-0000-000000000000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8" creationId="{C838A5F2-0332-9B7A-B7F8-FBFBCEDE3A33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9" creationId="{78F60A05-85F8-265D-4746-30FB631CA616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10" creationId="{39141C4E-935F-2053-F431-F8EF7EA1A7BB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11" creationId="{09B56FB2-C85A-F9A3-4532-F943D1384196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12" creationId="{739EEF0B-A24D-D9AE-34CC-43D6282F241B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13" creationId="{9BB97E14-DF0D-5659-B9E1-AAC2EBF33456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14" creationId="{4FE3271E-396D-D2B4-DD3A-B03BED562E2F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15" creationId="{BF8F34DE-2A66-9E62-ED6A-00CEC25E2D61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16" creationId="{67095A78-5395-2E2B-B864-D3A69EBB1F2A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19" creationId="{8366602B-DAF8-3794-0074-CC1D52682627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20" creationId="{A8C14424-9071-7DBC-7B4D-30F8D3B1D8DC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22" creationId="{CE822AEB-0788-4A52-141B-CE6242C3D108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23" creationId="{81466F8A-5F3A-580B-BADC-E3D06BDA7782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24" creationId="{A0E6921A-3DBB-1C2D-882A-B5B6314DEC4F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25" creationId="{A596CE78-99FA-51D9-FC62-B7A4D6932A3D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26" creationId="{FD8479E8-B9DB-0B25-0337-FDAA0CC03C53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29" creationId="{4F1FB231-8541-7B55-3B80-D8E941D365BC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0" creationId="{6D161961-B103-29E4-68CA-41E8FD6EF804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1" creationId="{ECA07BEE-6D81-B299-6A22-ECD36D85B0B6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2" creationId="{111A9453-7823-146F-6A9D-33E3AC4C502C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3" creationId="{0DC77815-B984-B5D7-DFE1-7269FE4C7A5F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" creationId="{95B17B39-0D63-8504-3C2F-EBB9CCC8F0A9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5" creationId="{0445155E-7C71-51C5-D24A-C3EF75AABA61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6" creationId="{7D1E657F-B9CD-A8AD-F4E9-5FED16B9846A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7" creationId="{013D62BD-5C2C-80B9-ACB2-74241633D3FE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8" creationId="{10208E08-2661-B00B-7994-F0506182CFA7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9" creationId="{3B88DC21-15E8-50F1-36DD-CF14863FC7B4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40" creationId="{0684F432-8433-24EB-C5E5-D3B94EBD3D81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41" creationId="{6B5F9C68-7829-ED77-86D6-ED77D6F4CEE9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42" creationId="{7DC5CA3D-7346-D94D-CA2C-A19FFB2E0094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43" creationId="{5A4B903E-52E2-80AC-E773-EC648797166E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44" creationId="{30907C19-40EB-1967-D212-48488EE9693F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45" creationId="{517FDDDE-002B-BBB1-D85E-24991F5CCE6C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46" creationId="{84796DA4-10CE-C21C-AF9C-592A5494B590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47" creationId="{A48E0ED5-3E5B-2846-EF4A-F31DD70FC94D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48" creationId="{8A8C5339-3698-5663-7912-A95860DE3C2C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49" creationId="{CD3BD8F3-DF97-5448-4D3F-3B823777616B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50" creationId="{45108283-3E7B-10A3-3CF0-89A9983C5B75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51" creationId="{B70A3B57-3E1F-1259-5E09-EB0DF7DBAFAA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52" creationId="{4C1230E0-FC99-DC42-B1B7-7A0D3371E2FA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53" creationId="{A048BFEF-6B3D-2906-BC84-EFAD917E42EE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54" creationId="{9898550D-CC00-24C0-3CF8-1E0AAB488B2A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55" creationId="{92211163-FAD3-879B-4C55-D7A20E531E52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56" creationId="{EEF35710-F4FE-81D8-1CB3-D7E919997B29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57" creationId="{56DC526E-BDD3-1952-AE8C-4440AF441D56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58" creationId="{D8E368F5-C5A2-40F6-5521-1C2E9A5710DE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59" creationId="{9EE12C08-24FE-8D48-E00B-170FC6FEE527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60" creationId="{7F3965B6-81F0-2915-F76B-F8CB86BACF9A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61" creationId="{65565C0E-E531-626D-F60B-040D9A86656A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62" creationId="{6C5A04BA-4ECF-2F07-D00E-F03845EA7247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63" creationId="{6D48F47B-FD01-A7AC-4494-07F89DCC0FFA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328" creationId="{182D9A40-5B3E-9115-0B94-48A617572C47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329" creationId="{08CDCAF5-15D9-354C-5E31-7835A3EE5E05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330" creationId="{E4790AA8-2E84-B3FB-4E7A-AD51A0C7D917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331" creationId="{A865FB6A-3548-B1AC-71FE-07769F22AA69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332" creationId="{C6407110-9396-195E-AE52-6E72F93A5E55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333" creationId="{82D0E64B-E65D-229E-73F9-8397D69053C8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334" creationId="{38EE0934-977D-566A-91FA-03D4A87598C2}"/>
          </ac:spMkLst>
        </pc:spChg>
        <pc:spChg chg="mod">
          <ac:chgData name="eric won" userId="d441d4a922fdda74" providerId="LiveId" clId="{60717C38-E15B-4AF8-BEC1-7AF161506E06}" dt="2024-05-17T03:49:22.037" v="765" actId="20577"/>
          <ac:spMkLst>
            <pc:docMk/>
            <pc:sldMk cId="0" sldId="285"/>
            <ac:spMk id="3335" creationId="{00000000-0000-0000-0000-000000000000}"/>
          </ac:spMkLst>
        </pc:spChg>
        <pc:spChg chg="del">
          <ac:chgData name="eric won" userId="d441d4a922fdda74" providerId="LiveId" clId="{60717C38-E15B-4AF8-BEC1-7AF161506E06}" dt="2024-05-17T03:47:15.802" v="679" actId="21"/>
          <ac:spMkLst>
            <pc:docMk/>
            <pc:sldMk cId="0" sldId="285"/>
            <ac:spMk id="3336" creationId="{00000000-0000-0000-0000-000000000000}"/>
          </ac:spMkLst>
        </pc:spChg>
        <pc:spChg chg="del">
          <ac:chgData name="eric won" userId="d441d4a922fdda74" providerId="LiveId" clId="{60717C38-E15B-4AF8-BEC1-7AF161506E06}" dt="2024-05-17T03:47:24.788" v="682" actId="21"/>
          <ac:spMkLst>
            <pc:docMk/>
            <pc:sldMk cId="0" sldId="285"/>
            <ac:spMk id="3337" creationId="{00000000-0000-0000-0000-000000000000}"/>
          </ac:spMkLst>
        </pc:spChg>
        <pc:spChg chg="del">
          <ac:chgData name="eric won" userId="d441d4a922fdda74" providerId="LiveId" clId="{60717C38-E15B-4AF8-BEC1-7AF161506E06}" dt="2024-05-17T03:47:19.163" v="680" actId="21"/>
          <ac:spMkLst>
            <pc:docMk/>
            <pc:sldMk cId="0" sldId="285"/>
            <ac:spMk id="3341" creationId="{00000000-0000-0000-0000-000000000000}"/>
          </ac:spMkLst>
        </pc:spChg>
        <pc:spChg chg="mod">
          <ac:chgData name="eric won" userId="d441d4a922fdda74" providerId="LiveId" clId="{60717C38-E15B-4AF8-BEC1-7AF161506E06}" dt="2024-05-17T03:49:37.735" v="766" actId="21"/>
          <ac:spMkLst>
            <pc:docMk/>
            <pc:sldMk cId="0" sldId="285"/>
            <ac:spMk id="3346" creationId="{00000000-0000-0000-0000-000000000000}"/>
          </ac:spMkLst>
        </pc:spChg>
        <pc:spChg chg="mod">
          <ac:chgData name="eric won" userId="d441d4a922fdda74" providerId="LiveId" clId="{60717C38-E15B-4AF8-BEC1-7AF161506E06}" dt="2024-05-17T03:50:42.311" v="924" actId="1076"/>
          <ac:spMkLst>
            <pc:docMk/>
            <pc:sldMk cId="0" sldId="285"/>
            <ac:spMk id="3347" creationId="{00000000-0000-0000-0000-000000000000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61" creationId="{8CF6C044-E4A7-7565-6425-F52E4C5AEA8F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62" creationId="{73D08102-7757-C2A0-3AB0-2923D273E9EF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63" creationId="{23E1963C-DC17-2197-5E7D-1A3304AFEAB4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64" creationId="{E4B23583-38EB-1057-3499-65F40BAB54D3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65" creationId="{FA533194-0EA1-6E49-E286-CA4B5E7F1C02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66" creationId="{AFD61D4A-42B4-4EBD-3BBF-49FF157FC08E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67" creationId="{D50D7E26-FD51-9CB3-8CBB-22F98122DAE8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68" creationId="{FDBCF6FB-5279-9239-FDBF-FC82D2D2CBA2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69" creationId="{0E0EA888-09B4-D9ED-8062-E0C9222DEF29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70" creationId="{4ECB5CFD-E561-96F3-E904-9F0AD4A34D16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72" creationId="{C6FFF16C-EA5C-A9B3-CEFE-C377182965E0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73" creationId="{96DC44FE-9168-7615-2227-D2E38B6625C1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74" creationId="{6160F4D7-A6A8-4D33-611D-9DC2FA4F05A1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75" creationId="{3C9E18DB-76ED-1004-2095-EFAAFCF9981C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76" creationId="{12771A7D-7314-8914-BA57-3995698B6553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77" creationId="{BF26A4FD-E66C-AEBA-9EF0-C60992EEAD54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78" creationId="{A3A1A4C8-DA2B-C6FF-0A47-9CB5F984A8BD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79" creationId="{494052B5-F358-D028-C743-9D798E479F7D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80" creationId="{BF7E4258-86B8-7DE8-BADB-1439FCD06E7A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81" creationId="{9CE2281E-983F-E00F-57DF-B4781B1A60BE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82" creationId="{537B8527-2F61-F4F2-8BEA-4D1503759A2C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83" creationId="{4EA232B5-192F-3A99-BF01-D4C45604DB99}"/>
          </ac:spMkLst>
        </pc:spChg>
        <pc:spChg chg="mod">
          <ac:chgData name="eric won" userId="d441d4a922fdda74" providerId="LiveId" clId="{60717C38-E15B-4AF8-BEC1-7AF161506E06}" dt="2024-05-17T03:48:56.475" v="739"/>
          <ac:spMkLst>
            <pc:docMk/>
            <pc:sldMk cId="0" sldId="285"/>
            <ac:spMk id="3484" creationId="{FE73EB0D-F0A4-69E6-5B4D-A3F9ACC0F69C}"/>
          </ac:spMkLst>
        </pc:spChg>
        <pc:grpChg chg="add del mod">
          <ac:chgData name="eric won" userId="d441d4a922fdda74" providerId="LiveId" clId="{60717C38-E15B-4AF8-BEC1-7AF161506E06}" dt="2024-05-17T03:48:47.138" v="738" actId="21"/>
          <ac:grpSpMkLst>
            <pc:docMk/>
            <pc:sldMk cId="0" sldId="285"/>
            <ac:grpSpMk id="3" creationId="{00000000-0000-0000-0000-000000000000}"/>
          </ac:grpSpMkLst>
        </pc:grpChg>
        <pc:grpChg chg="add mod">
          <ac:chgData name="eric won" userId="d441d4a922fdda74" providerId="LiveId" clId="{60717C38-E15B-4AF8-BEC1-7AF161506E06}" dt="2024-05-17T03:49:10.319" v="743" actId="14100"/>
          <ac:grpSpMkLst>
            <pc:docMk/>
            <pc:sldMk cId="0" sldId="285"/>
            <ac:grpSpMk id="6" creationId="{56D1A221-E006-09A5-10B0-EABBA2C74E53}"/>
          </ac:grpSpMkLst>
        </pc:grpChg>
        <pc:grpChg chg="mod">
          <ac:chgData name="eric won" userId="d441d4a922fdda74" providerId="LiveId" clId="{60717C38-E15B-4AF8-BEC1-7AF161506E06}" dt="2024-05-17T03:48:56.475" v="739"/>
          <ac:grpSpMkLst>
            <pc:docMk/>
            <pc:sldMk cId="0" sldId="285"/>
            <ac:grpSpMk id="7" creationId="{37B6D9EF-1098-D6F9-CDA0-276C4E1E8FB0}"/>
          </ac:grpSpMkLst>
        </pc:grpChg>
        <pc:grpChg chg="mod">
          <ac:chgData name="eric won" userId="d441d4a922fdda74" providerId="LiveId" clId="{60717C38-E15B-4AF8-BEC1-7AF161506E06}" dt="2024-05-17T03:48:56.475" v="739"/>
          <ac:grpSpMkLst>
            <pc:docMk/>
            <pc:sldMk cId="0" sldId="285"/>
            <ac:grpSpMk id="17" creationId="{8BD03AC4-0D4A-ACD6-635D-829D2E549FE5}"/>
          </ac:grpSpMkLst>
        </pc:grpChg>
        <pc:grpChg chg="mod">
          <ac:chgData name="eric won" userId="d441d4a922fdda74" providerId="LiveId" clId="{60717C38-E15B-4AF8-BEC1-7AF161506E06}" dt="2024-05-17T03:48:56.475" v="739"/>
          <ac:grpSpMkLst>
            <pc:docMk/>
            <pc:sldMk cId="0" sldId="285"/>
            <ac:grpSpMk id="18" creationId="{D1173BEE-14FA-EB5A-FCFF-728A76B94B3B}"/>
          </ac:grpSpMkLst>
        </pc:grpChg>
        <pc:grpChg chg="mod">
          <ac:chgData name="eric won" userId="d441d4a922fdda74" providerId="LiveId" clId="{60717C38-E15B-4AF8-BEC1-7AF161506E06}" dt="2024-05-17T03:48:56.475" v="739"/>
          <ac:grpSpMkLst>
            <pc:docMk/>
            <pc:sldMk cId="0" sldId="285"/>
            <ac:grpSpMk id="21" creationId="{61D311EC-6C3D-2B31-887E-7F64621D3B47}"/>
          </ac:grpSpMkLst>
        </pc:grpChg>
        <pc:grpChg chg="mod">
          <ac:chgData name="eric won" userId="d441d4a922fdda74" providerId="LiveId" clId="{60717C38-E15B-4AF8-BEC1-7AF161506E06}" dt="2024-05-17T03:48:56.475" v="739"/>
          <ac:grpSpMkLst>
            <pc:docMk/>
            <pc:sldMk cId="0" sldId="285"/>
            <ac:grpSpMk id="27" creationId="{D3EAC3C6-1061-CE15-63F1-76CA8D3C192D}"/>
          </ac:grpSpMkLst>
        </pc:grpChg>
        <pc:grpChg chg="mod">
          <ac:chgData name="eric won" userId="d441d4a922fdda74" providerId="LiveId" clId="{60717C38-E15B-4AF8-BEC1-7AF161506E06}" dt="2024-05-17T03:48:56.475" v="739"/>
          <ac:grpSpMkLst>
            <pc:docMk/>
            <pc:sldMk cId="0" sldId="285"/>
            <ac:grpSpMk id="28" creationId="{528E7402-FFCC-A06A-314C-E6DC67505BA4}"/>
          </ac:grpSpMkLst>
        </pc:grpChg>
        <pc:grpChg chg="del">
          <ac:chgData name="eric won" userId="d441d4a922fdda74" providerId="LiveId" clId="{60717C38-E15B-4AF8-BEC1-7AF161506E06}" dt="2024-05-17T03:48:39.005" v="735" actId="21"/>
          <ac:grpSpMkLst>
            <pc:docMk/>
            <pc:sldMk cId="0" sldId="285"/>
            <ac:grpSpMk id="3338" creationId="{00000000-0000-0000-0000-000000000000}"/>
          </ac:grpSpMkLst>
        </pc:grpChg>
        <pc:grpChg chg="del">
          <ac:chgData name="eric won" userId="d441d4a922fdda74" providerId="LiveId" clId="{60717C38-E15B-4AF8-BEC1-7AF161506E06}" dt="2024-05-17T03:48:41.685" v="736" actId="21"/>
          <ac:grpSpMkLst>
            <pc:docMk/>
            <pc:sldMk cId="0" sldId="285"/>
            <ac:grpSpMk id="3342" creationId="{00000000-0000-0000-0000-000000000000}"/>
          </ac:grpSpMkLst>
        </pc:grpChg>
        <pc:grpChg chg="mod">
          <ac:chgData name="eric won" userId="d441d4a922fdda74" providerId="LiveId" clId="{60717C38-E15B-4AF8-BEC1-7AF161506E06}" dt="2024-05-17T03:49:40.593" v="767" actId="14100"/>
          <ac:grpSpMkLst>
            <pc:docMk/>
            <pc:sldMk cId="0" sldId="285"/>
            <ac:grpSpMk id="3345" creationId="{00000000-0000-0000-0000-000000000000}"/>
          </ac:grpSpMkLst>
        </pc:grpChg>
        <pc:grpChg chg="del">
          <ac:chgData name="eric won" userId="d441d4a922fdda74" providerId="LiveId" clId="{60717C38-E15B-4AF8-BEC1-7AF161506E06}" dt="2024-05-17T03:47:21.443" v="681" actId="21"/>
          <ac:grpSpMkLst>
            <pc:docMk/>
            <pc:sldMk cId="0" sldId="285"/>
            <ac:grpSpMk id="3348" creationId="{00000000-0000-0000-0000-000000000000}"/>
          </ac:grpSpMkLst>
        </pc:grpChg>
        <pc:grpChg chg="del">
          <ac:chgData name="eric won" userId="d441d4a922fdda74" providerId="LiveId" clId="{60717C38-E15B-4AF8-BEC1-7AF161506E06}" dt="2024-05-17T03:47:13.570" v="678" actId="21"/>
          <ac:grpSpMkLst>
            <pc:docMk/>
            <pc:sldMk cId="0" sldId="285"/>
            <ac:grpSpMk id="3365" creationId="{00000000-0000-0000-0000-000000000000}"/>
          </ac:grpSpMkLst>
        </pc:grpChg>
        <pc:grpChg chg="del">
          <ac:chgData name="eric won" userId="d441d4a922fdda74" providerId="LiveId" clId="{60717C38-E15B-4AF8-BEC1-7AF161506E06}" dt="2024-05-17T03:47:27.016" v="683" actId="21"/>
          <ac:grpSpMkLst>
            <pc:docMk/>
            <pc:sldMk cId="0" sldId="285"/>
            <ac:grpSpMk id="3382" creationId="{00000000-0000-0000-0000-000000000000}"/>
          </ac:grpSpMkLst>
        </pc:grpChg>
        <pc:grpChg chg="del">
          <ac:chgData name="eric won" userId="d441d4a922fdda74" providerId="LiveId" clId="{60717C38-E15B-4AF8-BEC1-7AF161506E06}" dt="2024-05-17T03:46:56.627" v="675" actId="21"/>
          <ac:grpSpMkLst>
            <pc:docMk/>
            <pc:sldMk cId="0" sldId="285"/>
            <ac:grpSpMk id="3392" creationId="{00000000-0000-0000-0000-000000000000}"/>
          </ac:grpSpMkLst>
        </pc:grpChg>
        <pc:grpChg chg="mod">
          <ac:chgData name="eric won" userId="d441d4a922fdda74" providerId="LiveId" clId="{60717C38-E15B-4AF8-BEC1-7AF161506E06}" dt="2024-05-17T03:48:56.475" v="739"/>
          <ac:grpSpMkLst>
            <pc:docMk/>
            <pc:sldMk cId="0" sldId="285"/>
            <ac:grpSpMk id="3471" creationId="{AA8FC7CF-8B1D-86D6-65DA-51C255777D93}"/>
          </ac:grpSpMkLst>
        </pc:grpChg>
        <pc:graphicFrameChg chg="add mod modGraphic">
          <ac:chgData name="eric won" userId="d441d4a922fdda74" providerId="LiveId" clId="{60717C38-E15B-4AF8-BEC1-7AF161506E06}" dt="2024-05-17T03:50:37.838" v="923" actId="14734"/>
          <ac:graphicFrameMkLst>
            <pc:docMk/>
            <pc:sldMk cId="0" sldId="285"/>
            <ac:graphicFrameMk id="2" creationId="{328F4ED6-716B-E59E-182B-0E8241175555}"/>
          </ac:graphicFrameMkLst>
        </pc:graphicFrameChg>
      </pc:sldChg>
      <pc:sldChg chg="del">
        <pc:chgData name="eric won" userId="d441d4a922fdda74" providerId="LiveId" clId="{60717C38-E15B-4AF8-BEC1-7AF161506E06}" dt="2024-05-17T04:12:15.787" v="1556" actId="47"/>
        <pc:sldMkLst>
          <pc:docMk/>
          <pc:sldMk cId="0" sldId="286"/>
        </pc:sldMkLst>
      </pc:sldChg>
      <pc:sldChg chg="delSp modSp mod">
        <pc:chgData name="eric won" userId="d441d4a922fdda74" providerId="LiveId" clId="{60717C38-E15B-4AF8-BEC1-7AF161506E06}" dt="2024-05-17T04:27:08.074" v="3083" actId="6549"/>
        <pc:sldMkLst>
          <pc:docMk/>
          <pc:sldMk cId="0" sldId="287"/>
        </pc:sldMkLst>
        <pc:spChg chg="mod">
          <ac:chgData name="eric won" userId="d441d4a922fdda74" providerId="LiveId" clId="{60717C38-E15B-4AF8-BEC1-7AF161506E06}" dt="2024-05-17T04:12:45.046" v="1598" actId="20577"/>
          <ac:spMkLst>
            <pc:docMk/>
            <pc:sldMk cId="0" sldId="287"/>
            <ac:spMk id="3472" creationId="{00000000-0000-0000-0000-000000000000}"/>
          </ac:spMkLst>
        </pc:spChg>
        <pc:spChg chg="mod">
          <ac:chgData name="eric won" userId="d441d4a922fdda74" providerId="LiveId" clId="{60717C38-E15B-4AF8-BEC1-7AF161506E06}" dt="2024-05-17T04:27:08.074" v="3083" actId="6549"/>
          <ac:spMkLst>
            <pc:docMk/>
            <pc:sldMk cId="0" sldId="287"/>
            <ac:spMk id="3473" creationId="{00000000-0000-0000-0000-000000000000}"/>
          </ac:spMkLst>
        </pc:spChg>
        <pc:spChg chg="del mod">
          <ac:chgData name="eric won" userId="d441d4a922fdda74" providerId="LiveId" clId="{60717C38-E15B-4AF8-BEC1-7AF161506E06}" dt="2024-05-17T04:26:50.582" v="3081" actId="21"/>
          <ac:spMkLst>
            <pc:docMk/>
            <pc:sldMk cId="0" sldId="287"/>
            <ac:spMk id="3474" creationId="{00000000-0000-0000-0000-000000000000}"/>
          </ac:spMkLst>
        </pc:spChg>
      </pc:sldChg>
      <pc:sldChg chg="addSp delSp modSp mod">
        <pc:chgData name="eric won" userId="d441d4a922fdda74" providerId="LiveId" clId="{60717C38-E15B-4AF8-BEC1-7AF161506E06}" dt="2024-05-17T04:30:11.034" v="3794" actId="20577"/>
        <pc:sldMkLst>
          <pc:docMk/>
          <pc:sldMk cId="0" sldId="288"/>
        </pc:sldMkLst>
        <pc:spChg chg="add del mod">
          <ac:chgData name="eric won" userId="d441d4a922fdda74" providerId="LiveId" clId="{60717C38-E15B-4AF8-BEC1-7AF161506E06}" dt="2024-05-17T04:25:59.550" v="3074" actId="21"/>
          <ac:spMkLst>
            <pc:docMk/>
            <pc:sldMk cId="0" sldId="288"/>
            <ac:spMk id="2" creationId="{00000000-0000-0000-0000-000000000000}"/>
          </ac:spMkLst>
        </pc:spChg>
        <pc:spChg chg="add mod">
          <ac:chgData name="eric won" userId="d441d4a922fdda74" providerId="LiveId" clId="{60717C38-E15B-4AF8-BEC1-7AF161506E06}" dt="2024-05-17T04:26:07.650" v="3076"/>
          <ac:spMkLst>
            <pc:docMk/>
            <pc:sldMk cId="0" sldId="288"/>
            <ac:spMk id="3" creationId="{AC1868FF-F1DB-8A3A-F388-460BCE2D4E56}"/>
          </ac:spMkLst>
        </pc:spChg>
        <pc:spChg chg="add mod">
          <ac:chgData name="eric won" userId="d441d4a922fdda74" providerId="LiveId" clId="{60717C38-E15B-4AF8-BEC1-7AF161506E06}" dt="2024-05-17T04:30:11.034" v="3794" actId="20577"/>
          <ac:spMkLst>
            <pc:docMk/>
            <pc:sldMk cId="0" sldId="288"/>
            <ac:spMk id="4" creationId="{10B8FAAF-16E4-553B-AA29-C9D311CF11AB}"/>
          </ac:spMkLst>
        </pc:spChg>
        <pc:spChg chg="del">
          <ac:chgData name="eric won" userId="d441d4a922fdda74" providerId="LiveId" clId="{60717C38-E15B-4AF8-BEC1-7AF161506E06}" dt="2024-05-17T04:25:44.819" v="3069" actId="21"/>
          <ac:spMkLst>
            <pc:docMk/>
            <pc:sldMk cId="0" sldId="288"/>
            <ac:spMk id="3479" creationId="{00000000-0000-0000-0000-000000000000}"/>
          </ac:spMkLst>
        </pc:spChg>
        <pc:spChg chg="del">
          <ac:chgData name="eric won" userId="d441d4a922fdda74" providerId="LiveId" clId="{60717C38-E15B-4AF8-BEC1-7AF161506E06}" dt="2024-05-17T04:25:48.882" v="3070" actId="21"/>
          <ac:spMkLst>
            <pc:docMk/>
            <pc:sldMk cId="0" sldId="288"/>
            <ac:spMk id="3480" creationId="{00000000-0000-0000-0000-000000000000}"/>
          </ac:spMkLst>
        </pc:spChg>
        <pc:spChg chg="mod">
          <ac:chgData name="eric won" userId="d441d4a922fdda74" providerId="LiveId" clId="{60717C38-E15B-4AF8-BEC1-7AF161506E06}" dt="2024-05-17T04:25:55.032" v="3072" actId="1076"/>
          <ac:spMkLst>
            <pc:docMk/>
            <pc:sldMk cId="0" sldId="288"/>
            <ac:spMk id="3481" creationId="{00000000-0000-0000-0000-000000000000}"/>
          </ac:spMkLst>
        </pc:spChg>
        <pc:grpChg chg="mod">
          <ac:chgData name="eric won" userId="d441d4a922fdda74" providerId="LiveId" clId="{60717C38-E15B-4AF8-BEC1-7AF161506E06}" dt="2024-05-17T04:28:41.806" v="3449" actId="1076"/>
          <ac:grpSpMkLst>
            <pc:docMk/>
            <pc:sldMk cId="0" sldId="288"/>
            <ac:grpSpMk id="3482" creationId="{00000000-0000-0000-0000-000000000000}"/>
          </ac:grpSpMkLst>
        </pc:grpChg>
      </pc:sldChg>
      <pc:sldChg chg="addSp delSp modSp new del mod ord">
        <pc:chgData name="eric won" userId="d441d4a922fdda74" providerId="LiveId" clId="{60717C38-E15B-4AF8-BEC1-7AF161506E06}" dt="2024-05-17T02:29:50.766" v="7" actId="2696"/>
        <pc:sldMkLst>
          <pc:docMk/>
          <pc:sldMk cId="490486026" sldId="291"/>
        </pc:sldMkLst>
        <pc:spChg chg="del">
          <ac:chgData name="eric won" userId="d441d4a922fdda74" providerId="LiveId" clId="{60717C38-E15B-4AF8-BEC1-7AF161506E06}" dt="2024-05-17T02:29:00.479" v="5" actId="21"/>
          <ac:spMkLst>
            <pc:docMk/>
            <pc:sldMk cId="490486026" sldId="291"/>
            <ac:spMk id="2" creationId="{BD993349-2D03-A752-7DE6-6BA366F15741}"/>
          </ac:spMkLst>
        </pc:spChg>
        <pc:picChg chg="add mod">
          <ac:chgData name="eric won" userId="d441d4a922fdda74" providerId="LiveId" clId="{60717C38-E15B-4AF8-BEC1-7AF161506E06}" dt="2024-05-17T02:29:40.257" v="6" actId="931"/>
          <ac:picMkLst>
            <pc:docMk/>
            <pc:sldMk cId="490486026" sldId="291"/>
            <ac:picMk id="4" creationId="{D9188376-5C78-7B98-672D-BE0C391119D8}"/>
          </ac:picMkLst>
        </pc:picChg>
      </pc:sldChg>
      <pc:sldChg chg="addSp delSp modSp new mod">
        <pc:chgData name="eric won" userId="d441d4a922fdda74" providerId="LiveId" clId="{60717C38-E15B-4AF8-BEC1-7AF161506E06}" dt="2024-05-17T04:04:42.918" v="958" actId="1076"/>
        <pc:sldMkLst>
          <pc:docMk/>
          <pc:sldMk cId="2942760061" sldId="291"/>
        </pc:sldMkLst>
        <pc:spChg chg="add mod">
          <ac:chgData name="eric won" userId="d441d4a922fdda74" providerId="LiveId" clId="{60717C38-E15B-4AF8-BEC1-7AF161506E06}" dt="2024-05-17T03:31:19.164" v="120" actId="1076"/>
          <ac:spMkLst>
            <pc:docMk/>
            <pc:sldMk cId="2942760061" sldId="291"/>
            <ac:spMk id="6" creationId="{A4C771DB-A362-B3A5-E7EC-77038A4F8A07}"/>
          </ac:spMkLst>
        </pc:spChg>
        <pc:spChg chg="add mod">
          <ac:chgData name="eric won" userId="d441d4a922fdda74" providerId="LiveId" clId="{60717C38-E15B-4AF8-BEC1-7AF161506E06}" dt="2024-05-17T03:33:54.546" v="235" actId="1076"/>
          <ac:spMkLst>
            <pc:docMk/>
            <pc:sldMk cId="2942760061" sldId="291"/>
            <ac:spMk id="7" creationId="{583B7934-7619-123A-A70C-11A372531B68}"/>
          </ac:spMkLst>
        </pc:spChg>
        <pc:spChg chg="add del">
          <ac:chgData name="eric won" userId="d441d4a922fdda74" providerId="LiveId" clId="{60717C38-E15B-4AF8-BEC1-7AF161506E06}" dt="2024-05-17T03:34:07.927" v="238" actId="21"/>
          <ac:spMkLst>
            <pc:docMk/>
            <pc:sldMk cId="2942760061" sldId="291"/>
            <ac:spMk id="9" creationId="{FC3EA707-0DEB-5DC6-0BE4-1FE8898FA7EA}"/>
          </ac:spMkLst>
        </pc:spChg>
        <pc:spChg chg="add del mod">
          <ac:chgData name="eric won" userId="d441d4a922fdda74" providerId="LiveId" clId="{60717C38-E15B-4AF8-BEC1-7AF161506E06}" dt="2024-05-17T03:35:18.798" v="246" actId="21"/>
          <ac:spMkLst>
            <pc:docMk/>
            <pc:sldMk cId="2942760061" sldId="291"/>
            <ac:spMk id="10" creationId="{BBC9BD0B-2FC2-D3D0-D763-9A10679FBB59}"/>
          </ac:spMkLst>
        </pc:spChg>
        <pc:spChg chg="add del mod">
          <ac:chgData name="eric won" userId="d441d4a922fdda74" providerId="LiveId" clId="{60717C38-E15B-4AF8-BEC1-7AF161506E06}" dt="2024-05-17T03:35:44.210" v="249" actId="21"/>
          <ac:spMkLst>
            <pc:docMk/>
            <pc:sldMk cId="2942760061" sldId="291"/>
            <ac:spMk id="11" creationId="{DED39AF8-310D-EF6F-34D8-8CFACC15FB26}"/>
          </ac:spMkLst>
        </pc:spChg>
        <pc:spChg chg="add del mod">
          <ac:chgData name="eric won" userId="d441d4a922fdda74" providerId="LiveId" clId="{60717C38-E15B-4AF8-BEC1-7AF161506E06}" dt="2024-05-17T03:35:54.444" v="251" actId="21"/>
          <ac:spMkLst>
            <pc:docMk/>
            <pc:sldMk cId="2942760061" sldId="291"/>
            <ac:spMk id="12" creationId="{AF3285BA-5C35-68A5-8A80-88291B413314}"/>
          </ac:spMkLst>
        </pc:spChg>
        <pc:spChg chg="add mod">
          <ac:chgData name="eric won" userId="d441d4a922fdda74" providerId="LiveId" clId="{60717C38-E15B-4AF8-BEC1-7AF161506E06}" dt="2024-05-17T04:04:42.918" v="958" actId="1076"/>
          <ac:spMkLst>
            <pc:docMk/>
            <pc:sldMk cId="2942760061" sldId="291"/>
            <ac:spMk id="14" creationId="{98C37314-6F16-5DEC-95E1-6410746C8B66}"/>
          </ac:spMkLst>
        </pc:spChg>
        <pc:picChg chg="add del mod">
          <ac:chgData name="eric won" userId="d441d4a922fdda74" providerId="LiveId" clId="{60717C38-E15B-4AF8-BEC1-7AF161506E06}" dt="2024-05-17T03:26:40.692" v="15" actId="21"/>
          <ac:picMkLst>
            <pc:docMk/>
            <pc:sldMk cId="2942760061" sldId="291"/>
            <ac:picMk id="3" creationId="{B8F94CA4-16FE-4E75-BCD9-E9AC59873D82}"/>
          </ac:picMkLst>
        </pc:picChg>
        <pc:picChg chg="add mod">
          <ac:chgData name="eric won" userId="d441d4a922fdda74" providerId="LiveId" clId="{60717C38-E15B-4AF8-BEC1-7AF161506E06}" dt="2024-05-17T03:33:58.673" v="236" actId="1076"/>
          <ac:picMkLst>
            <pc:docMk/>
            <pc:sldMk cId="2942760061" sldId="291"/>
            <ac:picMk id="5" creationId="{A05708B5-C66E-1310-7587-A2B4F47B14FC}"/>
          </ac:picMkLst>
        </pc:picChg>
      </pc:sldChg>
      <pc:sldChg chg="addSp delSp modSp new mod">
        <pc:chgData name="eric won" userId="d441d4a922fdda74" providerId="LiveId" clId="{60717C38-E15B-4AF8-BEC1-7AF161506E06}" dt="2024-05-17T04:08:09.629" v="1194" actId="20577"/>
        <pc:sldMkLst>
          <pc:docMk/>
          <pc:sldMk cId="145770291" sldId="292"/>
        </pc:sldMkLst>
        <pc:spChg chg="del">
          <ac:chgData name="eric won" userId="d441d4a922fdda74" providerId="LiveId" clId="{60717C38-E15B-4AF8-BEC1-7AF161506E06}" dt="2024-05-17T03:57:36.030" v="927" actId="21"/>
          <ac:spMkLst>
            <pc:docMk/>
            <pc:sldMk cId="145770291" sldId="292"/>
            <ac:spMk id="2" creationId="{67DA0258-927A-3D50-CAC1-8164502A0D5F}"/>
          </ac:spMkLst>
        </pc:spChg>
        <pc:spChg chg="add del mod">
          <ac:chgData name="eric won" userId="d441d4a922fdda74" providerId="LiveId" clId="{60717C38-E15B-4AF8-BEC1-7AF161506E06}" dt="2024-05-17T03:59:12.810" v="941"/>
          <ac:spMkLst>
            <pc:docMk/>
            <pc:sldMk cId="145770291" sldId="292"/>
            <ac:spMk id="5" creationId="{512DB114-0806-ACE2-57DD-AE732BAAE3E5}"/>
          </ac:spMkLst>
        </pc:spChg>
        <pc:spChg chg="add del mod">
          <ac:chgData name="eric won" userId="d441d4a922fdda74" providerId="LiveId" clId="{60717C38-E15B-4AF8-BEC1-7AF161506E06}" dt="2024-05-17T04:00:26.677" v="946" actId="21"/>
          <ac:spMkLst>
            <pc:docMk/>
            <pc:sldMk cId="145770291" sldId="292"/>
            <ac:spMk id="6" creationId="{67DA0258-927A-3D50-CAC1-8164502A0D5F}"/>
          </ac:spMkLst>
        </pc:spChg>
        <pc:spChg chg="add mod">
          <ac:chgData name="eric won" userId="d441d4a922fdda74" providerId="LiveId" clId="{60717C38-E15B-4AF8-BEC1-7AF161506E06}" dt="2024-05-17T03:59:25.604" v="944"/>
          <ac:spMkLst>
            <pc:docMk/>
            <pc:sldMk cId="145770291" sldId="292"/>
            <ac:spMk id="7" creationId="{8ECC46B6-885C-CE85-A2C2-7255F0BDABB9}"/>
          </ac:spMkLst>
        </pc:spChg>
        <pc:spChg chg="add del mod">
          <ac:chgData name="eric won" userId="d441d4a922fdda74" providerId="LiveId" clId="{60717C38-E15B-4AF8-BEC1-7AF161506E06}" dt="2024-05-17T04:00:31.688" v="947" actId="21"/>
          <ac:spMkLst>
            <pc:docMk/>
            <pc:sldMk cId="145770291" sldId="292"/>
            <ac:spMk id="9" creationId="{86624CAB-83BD-AC01-1922-FAF05D6270C4}"/>
          </ac:spMkLst>
        </pc:spChg>
        <pc:spChg chg="add mod">
          <ac:chgData name="eric won" userId="d441d4a922fdda74" providerId="LiveId" clId="{60717C38-E15B-4AF8-BEC1-7AF161506E06}" dt="2024-05-17T04:04:22.381" v="955" actId="1076"/>
          <ac:spMkLst>
            <pc:docMk/>
            <pc:sldMk cId="145770291" sldId="292"/>
            <ac:spMk id="11" creationId="{F3F6B07F-90A5-DB03-F442-03622B24A2FF}"/>
          </ac:spMkLst>
        </pc:spChg>
        <pc:graphicFrameChg chg="add del mod modGraphic">
          <ac:chgData name="eric won" userId="d441d4a922fdda74" providerId="LiveId" clId="{60717C38-E15B-4AF8-BEC1-7AF161506E06}" dt="2024-05-17T04:05:30.065" v="963" actId="21"/>
          <ac:graphicFrameMkLst>
            <pc:docMk/>
            <pc:sldMk cId="145770291" sldId="292"/>
            <ac:graphicFrameMk id="12" creationId="{DB187082-B85B-CBB7-5478-8091187276FC}"/>
          </ac:graphicFrameMkLst>
        </pc:graphicFrameChg>
        <pc:graphicFrameChg chg="add mod modGraphic">
          <ac:chgData name="eric won" userId="d441d4a922fdda74" providerId="LiveId" clId="{60717C38-E15B-4AF8-BEC1-7AF161506E06}" dt="2024-05-17T04:08:09.629" v="1194" actId="20577"/>
          <ac:graphicFrameMkLst>
            <pc:docMk/>
            <pc:sldMk cId="145770291" sldId="292"/>
            <ac:graphicFrameMk id="13" creationId="{0CCF2AA9-68EF-7D6F-FE63-44ADAB06C88A}"/>
          </ac:graphicFrameMkLst>
        </pc:graphicFrameChg>
        <pc:picChg chg="add mod">
          <ac:chgData name="eric won" userId="d441d4a922fdda74" providerId="LiveId" clId="{60717C38-E15B-4AF8-BEC1-7AF161506E06}" dt="2024-05-17T03:58:02.044" v="933" actId="1076"/>
          <ac:picMkLst>
            <pc:docMk/>
            <pc:sldMk cId="145770291" sldId="292"/>
            <ac:picMk id="4" creationId="{317B422C-240B-8DB8-50BD-A993B7197BB6}"/>
          </ac:picMkLst>
        </pc:picChg>
      </pc:sldChg>
      <pc:sldChg chg="modSp add mod ord">
        <pc:chgData name="eric won" userId="d441d4a922fdda74" providerId="LiveId" clId="{60717C38-E15B-4AF8-BEC1-7AF161506E06}" dt="2024-05-17T04:32:09.553" v="3888" actId="20577"/>
        <pc:sldMkLst>
          <pc:docMk/>
          <pc:sldMk cId="4275785581" sldId="293"/>
        </pc:sldMkLst>
        <pc:spChg chg="mod">
          <ac:chgData name="eric won" userId="d441d4a922fdda74" providerId="LiveId" clId="{60717C38-E15B-4AF8-BEC1-7AF161506E06}" dt="2024-05-17T04:32:09.553" v="3888" actId="20577"/>
          <ac:spMkLst>
            <pc:docMk/>
            <pc:sldMk cId="4275785581" sldId="293"/>
            <ac:spMk id="47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Total_revenue ($)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Dogma Family</c:v>
                </c:pt>
                <c:pt idx="1">
                  <c:v>Torque Bound</c:v>
                </c:pt>
                <c:pt idx="2">
                  <c:v>Harry Idaho</c:v>
                </c:pt>
                <c:pt idx="3">
                  <c:v>Titans Jerk</c:v>
                </c:pt>
                <c:pt idx="4">
                  <c:v>Saturday Lambs</c:v>
                </c:pt>
                <c:pt idx="5">
                  <c:v>Hustler Party</c:v>
                </c:pt>
                <c:pt idx="6">
                  <c:v>Innocent Usual</c:v>
                </c:pt>
                <c:pt idx="7">
                  <c:v>Wife Turn</c:v>
                </c:pt>
                <c:pt idx="8">
                  <c:v>Zorro Ark</c:v>
                </c:pt>
                <c:pt idx="9">
                  <c:v>Telegraph Voyage</c:v>
                </c:pt>
              </c:strCache>
            </c:strRef>
          </c:cat>
          <c:val>
            <c:numRef>
              <c:f>Sheet1!$B$2:$B$11</c:f>
              <c:numCache>
                <c:formatCode>_("$"* #,##0.00_);_("$"* \(#,##0.00\);_("$"* "-"??_);_(@_)</c:formatCode>
                <c:ptCount val="10"/>
                <c:pt idx="0">
                  <c:v>168.72</c:v>
                </c:pt>
                <c:pt idx="1">
                  <c:v>169.76</c:v>
                </c:pt>
                <c:pt idx="2">
                  <c:v>177.73</c:v>
                </c:pt>
                <c:pt idx="3">
                  <c:v>186.73</c:v>
                </c:pt>
                <c:pt idx="4">
                  <c:v>190.74</c:v>
                </c:pt>
                <c:pt idx="5">
                  <c:v>190.78</c:v>
                </c:pt>
                <c:pt idx="6">
                  <c:v>191.74</c:v>
                </c:pt>
                <c:pt idx="7">
                  <c:v>198.73</c:v>
                </c:pt>
                <c:pt idx="8">
                  <c:v>199.72</c:v>
                </c:pt>
                <c:pt idx="9">
                  <c:v>215.75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5B-43B6-AEEE-21B0B2AC5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3573487"/>
        <c:axId val="33572047"/>
      </c:barChart>
      <c:catAx>
        <c:axId val="33573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72047"/>
        <c:crosses val="autoZero"/>
        <c:auto val="1"/>
        <c:lblAlgn val="ctr"/>
        <c:lblOffset val="100"/>
        <c:noMultiLvlLbl val="0"/>
      </c:catAx>
      <c:valAx>
        <c:axId val="33572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73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Sheet3!$A$2:$A$18</c:f>
              <c:strCache>
                <c:ptCount val="17"/>
                <c:pt idx="0">
                  <c:v>Thriller</c:v>
                </c:pt>
                <c:pt idx="1">
                  <c:v>Music</c:v>
                </c:pt>
                <c:pt idx="2">
                  <c:v>Travel</c:v>
                </c:pt>
                <c:pt idx="3">
                  <c:v>Children</c:v>
                </c:pt>
                <c:pt idx="4">
                  <c:v>Classics</c:v>
                </c:pt>
                <c:pt idx="5">
                  <c:v>Horror</c:v>
                </c:pt>
                <c:pt idx="6">
                  <c:v>Documentary</c:v>
                </c:pt>
                <c:pt idx="7">
                  <c:v>Family</c:v>
                </c:pt>
                <c:pt idx="8">
                  <c:v>Games</c:v>
                </c:pt>
                <c:pt idx="9">
                  <c:v>Foreign</c:v>
                </c:pt>
                <c:pt idx="10">
                  <c:v>Action</c:v>
                </c:pt>
                <c:pt idx="11">
                  <c:v>New</c:v>
                </c:pt>
                <c:pt idx="12">
                  <c:v>Comedy</c:v>
                </c:pt>
                <c:pt idx="13">
                  <c:v>Drama</c:v>
                </c:pt>
                <c:pt idx="14">
                  <c:v>Animation</c:v>
                </c:pt>
                <c:pt idx="15">
                  <c:v>Sci-Fi</c:v>
                </c:pt>
                <c:pt idx="16">
                  <c:v>Sports</c:v>
                </c:pt>
              </c:strCache>
            </c:strRef>
          </c:cat>
          <c:val>
            <c:numRef>
              <c:f>Sheet3!$B$2:$B$18</c:f>
              <c:numCache>
                <c:formatCode>_("$"* #,##0.00_);_("$"* \(#,##0.00\);_("$"* "-"??_);_(@_)</c:formatCode>
                <c:ptCount val="17"/>
                <c:pt idx="0">
                  <c:v>47.89</c:v>
                </c:pt>
                <c:pt idx="1">
                  <c:v>3071.52</c:v>
                </c:pt>
                <c:pt idx="2">
                  <c:v>3227.36</c:v>
                </c:pt>
                <c:pt idx="3">
                  <c:v>3309.39</c:v>
                </c:pt>
                <c:pt idx="4">
                  <c:v>3353.38</c:v>
                </c:pt>
                <c:pt idx="5">
                  <c:v>3401.27</c:v>
                </c:pt>
                <c:pt idx="6">
                  <c:v>3749.65</c:v>
                </c:pt>
                <c:pt idx="7">
                  <c:v>3782.26</c:v>
                </c:pt>
                <c:pt idx="8">
                  <c:v>3922.18</c:v>
                </c:pt>
                <c:pt idx="9">
                  <c:v>3934.47</c:v>
                </c:pt>
                <c:pt idx="10">
                  <c:v>3951.84</c:v>
                </c:pt>
                <c:pt idx="11">
                  <c:v>3966.38</c:v>
                </c:pt>
                <c:pt idx="12">
                  <c:v>4002.48</c:v>
                </c:pt>
                <c:pt idx="13">
                  <c:v>4118.46</c:v>
                </c:pt>
                <c:pt idx="14">
                  <c:v>4245.3100000000004</c:v>
                </c:pt>
                <c:pt idx="15">
                  <c:v>4336.01</c:v>
                </c:pt>
                <c:pt idx="16">
                  <c:v>4892.1899999999996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A-435F-84F0-68CB108E2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939439"/>
        <c:axId val="160937039"/>
      </c:barChart>
      <c:catAx>
        <c:axId val="160939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37039"/>
        <c:crosses val="autoZero"/>
        <c:auto val="1"/>
        <c:lblAlgn val="ctr"/>
        <c:lblOffset val="100"/>
        <c:noMultiLvlLbl val="0"/>
      </c:catAx>
      <c:valAx>
        <c:axId val="16093703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16093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7e079d02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07e079d02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7e079d02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07e079d02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08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0ec1863c5_0_2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0ec1863c5_0_2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0ec1863c5_0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0ec1863c5_0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cff7a1ea2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cff7a1ea2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cff7a1ea2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4" name="Google Shape;2174;gcff7a1ea2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2" name="Google Shape;3332;g1081e4fde2f_0_1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3" name="Google Shape;3333;g1081e4fde2f_0_1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cff7a1ea2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cff7a1ea2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g1081e4fde2f_0_1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0" name="Google Shape;3470;g1081e4fde2f_0_1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6" name="Google Shape;3476;g1081e4fde2f_0_1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7" name="Google Shape;3477;g1081e4fde2f_0_1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6350" y="971263"/>
            <a:ext cx="3775200" cy="2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342" y="3690145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280712" y="168917"/>
            <a:ext cx="4727787" cy="2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ROCKBUSTER STEALTH LLC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16342" y="3690145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REPORT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MANDY YEUNG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093375" y="633399"/>
            <a:ext cx="4699439" cy="3876713"/>
            <a:chOff x="3378550" y="-5002"/>
            <a:chExt cx="5743632" cy="4738100"/>
          </a:xfrm>
        </p:grpSpPr>
        <p:sp>
          <p:nvSpPr>
            <p:cNvPr id="49" name="Google Shape;49;p15"/>
            <p:cNvSpPr/>
            <p:nvPr/>
          </p:nvSpPr>
          <p:spPr>
            <a:xfrm>
              <a:off x="3378550" y="-5002"/>
              <a:ext cx="5743632" cy="4687517"/>
            </a:xfrm>
            <a:custGeom>
              <a:avLst/>
              <a:gdLst/>
              <a:ahLst/>
              <a:cxnLst/>
              <a:rect l="l" t="t" r="r" b="b"/>
              <a:pathLst>
                <a:path w="188393" h="119298" extrusionOk="0">
                  <a:moveTo>
                    <a:pt x="123761" y="0"/>
                  </a:moveTo>
                  <a:cubicBezTo>
                    <a:pt x="118366" y="0"/>
                    <a:pt x="112946" y="1469"/>
                    <a:pt x="108391" y="4512"/>
                  </a:cubicBezTo>
                  <a:cubicBezTo>
                    <a:pt x="99787" y="9823"/>
                    <a:pt x="92485" y="19971"/>
                    <a:pt x="81624" y="19971"/>
                  </a:cubicBezTo>
                  <a:cubicBezTo>
                    <a:pt x="81359" y="19971"/>
                    <a:pt x="81092" y="19965"/>
                    <a:pt x="80822" y="19953"/>
                  </a:cubicBezTo>
                  <a:cubicBezTo>
                    <a:pt x="75244" y="19576"/>
                    <a:pt x="69894" y="16124"/>
                    <a:pt x="64292" y="16124"/>
                  </a:cubicBezTo>
                  <a:cubicBezTo>
                    <a:pt x="63117" y="16124"/>
                    <a:pt x="61932" y="16276"/>
                    <a:pt x="60731" y="16640"/>
                  </a:cubicBezTo>
                  <a:cubicBezTo>
                    <a:pt x="46810" y="20287"/>
                    <a:pt x="43800" y="38342"/>
                    <a:pt x="51460" y="49254"/>
                  </a:cubicBezTo>
                  <a:cubicBezTo>
                    <a:pt x="51582" y="49436"/>
                    <a:pt x="51703" y="49588"/>
                    <a:pt x="51855" y="49740"/>
                  </a:cubicBezTo>
                  <a:cubicBezTo>
                    <a:pt x="60974" y="59497"/>
                    <a:pt x="63922" y="78039"/>
                    <a:pt x="47053" y="79984"/>
                  </a:cubicBezTo>
                  <a:cubicBezTo>
                    <a:pt x="46840" y="80014"/>
                    <a:pt x="46566" y="80014"/>
                    <a:pt x="46354" y="80014"/>
                  </a:cubicBezTo>
                  <a:cubicBezTo>
                    <a:pt x="39518" y="79645"/>
                    <a:pt x="32396" y="77328"/>
                    <a:pt x="25513" y="77328"/>
                  </a:cubicBezTo>
                  <a:cubicBezTo>
                    <a:pt x="21623" y="77328"/>
                    <a:pt x="17808" y="78068"/>
                    <a:pt x="14165" y="80318"/>
                  </a:cubicBezTo>
                  <a:cubicBezTo>
                    <a:pt x="0" y="87583"/>
                    <a:pt x="1155" y="107188"/>
                    <a:pt x="14347" y="114969"/>
                  </a:cubicBezTo>
                  <a:cubicBezTo>
                    <a:pt x="19755" y="118043"/>
                    <a:pt x="25110" y="119297"/>
                    <a:pt x="30412" y="119297"/>
                  </a:cubicBezTo>
                  <a:cubicBezTo>
                    <a:pt x="49279" y="119297"/>
                    <a:pt x="67476" y="103415"/>
                    <a:pt x="84987" y="97127"/>
                  </a:cubicBezTo>
                  <a:cubicBezTo>
                    <a:pt x="91945" y="94658"/>
                    <a:pt x="99278" y="93494"/>
                    <a:pt x="106639" y="93494"/>
                  </a:cubicBezTo>
                  <a:cubicBezTo>
                    <a:pt x="116675" y="93494"/>
                    <a:pt x="126763" y="95657"/>
                    <a:pt x="136021" y="99619"/>
                  </a:cubicBezTo>
                  <a:cubicBezTo>
                    <a:pt x="143232" y="102717"/>
                    <a:pt x="150711" y="106997"/>
                    <a:pt x="158342" y="106997"/>
                  </a:cubicBezTo>
                  <a:cubicBezTo>
                    <a:pt x="159621" y="106997"/>
                    <a:pt x="160905" y="106877"/>
                    <a:pt x="162192" y="106610"/>
                  </a:cubicBezTo>
                  <a:cubicBezTo>
                    <a:pt x="162344" y="106580"/>
                    <a:pt x="162465" y="106550"/>
                    <a:pt x="162617" y="106489"/>
                  </a:cubicBezTo>
                  <a:cubicBezTo>
                    <a:pt x="175931" y="102568"/>
                    <a:pt x="184533" y="87279"/>
                    <a:pt x="186387" y="74057"/>
                  </a:cubicBezTo>
                  <a:cubicBezTo>
                    <a:pt x="188393" y="59041"/>
                    <a:pt x="177146" y="47765"/>
                    <a:pt x="163134" y="45485"/>
                  </a:cubicBezTo>
                  <a:cubicBezTo>
                    <a:pt x="163043" y="45485"/>
                    <a:pt x="162952" y="45485"/>
                    <a:pt x="162860" y="45424"/>
                  </a:cubicBezTo>
                  <a:cubicBezTo>
                    <a:pt x="159912" y="44725"/>
                    <a:pt x="158271" y="44573"/>
                    <a:pt x="156265" y="42293"/>
                  </a:cubicBezTo>
                  <a:cubicBezTo>
                    <a:pt x="149729" y="35667"/>
                    <a:pt x="150854" y="26062"/>
                    <a:pt x="148970" y="17703"/>
                  </a:cubicBezTo>
                  <a:cubicBezTo>
                    <a:pt x="145841" y="6210"/>
                    <a:pt x="134855" y="0"/>
                    <a:pt x="123761" y="0"/>
                  </a:cubicBez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6244327" y="4376187"/>
              <a:ext cx="394623" cy="339634"/>
            </a:xfrm>
            <a:custGeom>
              <a:avLst/>
              <a:gdLst/>
              <a:ahLst/>
              <a:cxnLst/>
              <a:rect l="l" t="t" r="r" b="b"/>
              <a:pathLst>
                <a:path w="12494" h="10753" extrusionOk="0">
                  <a:moveTo>
                    <a:pt x="6232" y="0"/>
                  </a:moveTo>
                  <a:cubicBezTo>
                    <a:pt x="4575" y="0"/>
                    <a:pt x="2918" y="555"/>
                    <a:pt x="2766" y="1664"/>
                  </a:cubicBezTo>
                  <a:cubicBezTo>
                    <a:pt x="2675" y="2515"/>
                    <a:pt x="2523" y="3336"/>
                    <a:pt x="2371" y="4096"/>
                  </a:cubicBezTo>
                  <a:cubicBezTo>
                    <a:pt x="1490" y="8108"/>
                    <a:pt x="0" y="10752"/>
                    <a:pt x="0" y="10752"/>
                  </a:cubicBezTo>
                  <a:lnTo>
                    <a:pt x="12493" y="10752"/>
                  </a:lnTo>
                  <a:cubicBezTo>
                    <a:pt x="12493" y="10752"/>
                    <a:pt x="11034" y="8260"/>
                    <a:pt x="10122" y="4096"/>
                  </a:cubicBezTo>
                  <a:cubicBezTo>
                    <a:pt x="9970" y="3336"/>
                    <a:pt x="9818" y="2546"/>
                    <a:pt x="9697" y="1664"/>
                  </a:cubicBezTo>
                  <a:cubicBezTo>
                    <a:pt x="9545" y="555"/>
                    <a:pt x="7888" y="0"/>
                    <a:pt x="6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6319215" y="4376187"/>
              <a:ext cx="244847" cy="129372"/>
            </a:xfrm>
            <a:custGeom>
              <a:avLst/>
              <a:gdLst/>
              <a:ahLst/>
              <a:cxnLst/>
              <a:rect l="l" t="t" r="r" b="b"/>
              <a:pathLst>
                <a:path w="7752" h="4096" extrusionOk="0">
                  <a:moveTo>
                    <a:pt x="3861" y="0"/>
                  </a:moveTo>
                  <a:cubicBezTo>
                    <a:pt x="2204" y="0"/>
                    <a:pt x="547" y="555"/>
                    <a:pt x="395" y="1664"/>
                  </a:cubicBezTo>
                  <a:cubicBezTo>
                    <a:pt x="304" y="2515"/>
                    <a:pt x="152" y="3336"/>
                    <a:pt x="0" y="4096"/>
                  </a:cubicBezTo>
                  <a:lnTo>
                    <a:pt x="7751" y="4096"/>
                  </a:lnTo>
                  <a:cubicBezTo>
                    <a:pt x="7599" y="3336"/>
                    <a:pt x="7447" y="2546"/>
                    <a:pt x="7326" y="1664"/>
                  </a:cubicBezTo>
                  <a:cubicBezTo>
                    <a:pt x="7174" y="555"/>
                    <a:pt x="5517" y="0"/>
                    <a:pt x="3861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118556" y="4699459"/>
              <a:ext cx="652862" cy="33638"/>
            </a:xfrm>
            <a:custGeom>
              <a:avLst/>
              <a:gdLst/>
              <a:ahLst/>
              <a:cxnLst/>
              <a:rect l="l" t="t" r="r" b="b"/>
              <a:pathLst>
                <a:path w="20670" h="1065" extrusionOk="0">
                  <a:moveTo>
                    <a:pt x="578" y="1"/>
                  </a:moveTo>
                  <a:cubicBezTo>
                    <a:pt x="213" y="1"/>
                    <a:pt x="1" y="214"/>
                    <a:pt x="1" y="517"/>
                  </a:cubicBezTo>
                  <a:cubicBezTo>
                    <a:pt x="1" y="821"/>
                    <a:pt x="274" y="1065"/>
                    <a:pt x="608" y="1065"/>
                  </a:cubicBezTo>
                  <a:lnTo>
                    <a:pt x="20062" y="1065"/>
                  </a:lnTo>
                  <a:cubicBezTo>
                    <a:pt x="20396" y="1065"/>
                    <a:pt x="20670" y="821"/>
                    <a:pt x="20670" y="517"/>
                  </a:cubicBezTo>
                  <a:cubicBezTo>
                    <a:pt x="20670" y="214"/>
                    <a:pt x="20426" y="1"/>
                    <a:pt x="20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536760" y="3333313"/>
              <a:ext cx="1819328" cy="1133870"/>
            </a:xfrm>
            <a:custGeom>
              <a:avLst/>
              <a:gdLst/>
              <a:ahLst/>
              <a:cxnLst/>
              <a:rect l="l" t="t" r="r" b="b"/>
              <a:pathLst>
                <a:path w="57601" h="35899" extrusionOk="0">
                  <a:moveTo>
                    <a:pt x="2463" y="1"/>
                  </a:moveTo>
                  <a:cubicBezTo>
                    <a:pt x="1369" y="1"/>
                    <a:pt x="396" y="852"/>
                    <a:pt x="396" y="1916"/>
                  </a:cubicBezTo>
                  <a:lnTo>
                    <a:pt x="1" y="33922"/>
                  </a:lnTo>
                  <a:cubicBezTo>
                    <a:pt x="1" y="35047"/>
                    <a:pt x="913" y="35898"/>
                    <a:pt x="2037" y="35898"/>
                  </a:cubicBezTo>
                  <a:lnTo>
                    <a:pt x="55534" y="35898"/>
                  </a:lnTo>
                  <a:cubicBezTo>
                    <a:pt x="56689" y="35898"/>
                    <a:pt x="57601" y="35047"/>
                    <a:pt x="57540" y="33922"/>
                  </a:cubicBezTo>
                  <a:lnTo>
                    <a:pt x="57145" y="1916"/>
                  </a:lnTo>
                  <a:cubicBezTo>
                    <a:pt x="57145" y="852"/>
                    <a:pt x="56233" y="1"/>
                    <a:pt x="55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597245" y="3377501"/>
              <a:ext cx="1699336" cy="880369"/>
            </a:xfrm>
            <a:custGeom>
              <a:avLst/>
              <a:gdLst/>
              <a:ahLst/>
              <a:cxnLst/>
              <a:rect l="l" t="t" r="r" b="b"/>
              <a:pathLst>
                <a:path w="53802" h="27873" extrusionOk="0">
                  <a:moveTo>
                    <a:pt x="548" y="0"/>
                  </a:moveTo>
                  <a:cubicBezTo>
                    <a:pt x="274" y="0"/>
                    <a:pt x="92" y="213"/>
                    <a:pt x="92" y="456"/>
                  </a:cubicBezTo>
                  <a:lnTo>
                    <a:pt x="1" y="27417"/>
                  </a:lnTo>
                  <a:cubicBezTo>
                    <a:pt x="1" y="27660"/>
                    <a:pt x="213" y="27873"/>
                    <a:pt x="426" y="27873"/>
                  </a:cubicBezTo>
                  <a:lnTo>
                    <a:pt x="53345" y="27873"/>
                  </a:lnTo>
                  <a:cubicBezTo>
                    <a:pt x="53588" y="27873"/>
                    <a:pt x="53771" y="27660"/>
                    <a:pt x="53771" y="27417"/>
                  </a:cubicBezTo>
                  <a:lnTo>
                    <a:pt x="53801" y="11946"/>
                  </a:lnTo>
                  <a:lnTo>
                    <a:pt x="53771" y="5015"/>
                  </a:lnTo>
                  <a:lnTo>
                    <a:pt x="53771" y="578"/>
                  </a:lnTo>
                  <a:lnTo>
                    <a:pt x="53771" y="456"/>
                  </a:lnTo>
                  <a:cubicBezTo>
                    <a:pt x="53771" y="243"/>
                    <a:pt x="53619" y="61"/>
                    <a:pt x="5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597245" y="3377501"/>
              <a:ext cx="1696430" cy="879421"/>
            </a:xfrm>
            <a:custGeom>
              <a:avLst/>
              <a:gdLst/>
              <a:ahLst/>
              <a:cxnLst/>
              <a:rect l="l" t="t" r="r" b="b"/>
              <a:pathLst>
                <a:path w="53710" h="27843" extrusionOk="0">
                  <a:moveTo>
                    <a:pt x="548" y="0"/>
                  </a:moveTo>
                  <a:cubicBezTo>
                    <a:pt x="274" y="0"/>
                    <a:pt x="92" y="213"/>
                    <a:pt x="92" y="456"/>
                  </a:cubicBezTo>
                  <a:lnTo>
                    <a:pt x="1" y="27386"/>
                  </a:lnTo>
                  <a:cubicBezTo>
                    <a:pt x="1" y="27660"/>
                    <a:pt x="183" y="27842"/>
                    <a:pt x="426" y="27842"/>
                  </a:cubicBezTo>
                  <a:lnTo>
                    <a:pt x="943" y="27842"/>
                  </a:lnTo>
                  <a:cubicBezTo>
                    <a:pt x="882" y="27630"/>
                    <a:pt x="761" y="27386"/>
                    <a:pt x="700" y="27143"/>
                  </a:cubicBezTo>
                  <a:cubicBezTo>
                    <a:pt x="335" y="26049"/>
                    <a:pt x="487" y="24712"/>
                    <a:pt x="487" y="23526"/>
                  </a:cubicBezTo>
                  <a:cubicBezTo>
                    <a:pt x="487" y="20547"/>
                    <a:pt x="548" y="17569"/>
                    <a:pt x="548" y="14529"/>
                  </a:cubicBezTo>
                  <a:cubicBezTo>
                    <a:pt x="548" y="10091"/>
                    <a:pt x="578" y="5623"/>
                    <a:pt x="578" y="1064"/>
                  </a:cubicBezTo>
                  <a:cubicBezTo>
                    <a:pt x="578" y="821"/>
                    <a:pt x="761" y="608"/>
                    <a:pt x="1004" y="608"/>
                  </a:cubicBezTo>
                  <a:lnTo>
                    <a:pt x="53710" y="608"/>
                  </a:lnTo>
                  <a:lnTo>
                    <a:pt x="53710" y="517"/>
                  </a:lnTo>
                  <a:cubicBezTo>
                    <a:pt x="53710" y="274"/>
                    <a:pt x="53558" y="61"/>
                    <a:pt x="53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733566" y="3396673"/>
              <a:ext cx="701850" cy="861197"/>
            </a:xfrm>
            <a:custGeom>
              <a:avLst/>
              <a:gdLst/>
              <a:ahLst/>
              <a:cxnLst/>
              <a:rect l="l" t="t" r="r" b="b"/>
              <a:pathLst>
                <a:path w="22221" h="27266" extrusionOk="0">
                  <a:moveTo>
                    <a:pt x="22220" y="1"/>
                  </a:moveTo>
                  <a:lnTo>
                    <a:pt x="9150" y="27266"/>
                  </a:lnTo>
                  <a:lnTo>
                    <a:pt x="1" y="27266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6080148" y="3396673"/>
              <a:ext cx="592377" cy="861197"/>
            </a:xfrm>
            <a:custGeom>
              <a:avLst/>
              <a:gdLst/>
              <a:ahLst/>
              <a:cxnLst/>
              <a:rect l="l" t="t" r="r" b="b"/>
              <a:pathLst>
                <a:path w="18755" h="27266" extrusionOk="0">
                  <a:moveTo>
                    <a:pt x="18755" y="1"/>
                  </a:moveTo>
                  <a:lnTo>
                    <a:pt x="5685" y="27266"/>
                  </a:lnTo>
                  <a:lnTo>
                    <a:pt x="1" y="27266"/>
                  </a:lnTo>
                  <a:lnTo>
                    <a:pt x="13071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614914" y="3396673"/>
              <a:ext cx="592377" cy="861197"/>
            </a:xfrm>
            <a:custGeom>
              <a:avLst/>
              <a:gdLst/>
              <a:ahLst/>
              <a:cxnLst/>
              <a:rect l="l" t="t" r="r" b="b"/>
              <a:pathLst>
                <a:path w="18755" h="27266" extrusionOk="0">
                  <a:moveTo>
                    <a:pt x="18754" y="1"/>
                  </a:moveTo>
                  <a:lnTo>
                    <a:pt x="5715" y="27266"/>
                  </a:lnTo>
                  <a:lnTo>
                    <a:pt x="0" y="27266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944188" y="777676"/>
              <a:ext cx="1838531" cy="1068584"/>
            </a:xfrm>
            <a:custGeom>
              <a:avLst/>
              <a:gdLst/>
              <a:ahLst/>
              <a:cxnLst/>
              <a:rect l="l" t="t" r="r" b="b"/>
              <a:pathLst>
                <a:path w="58209" h="33832" extrusionOk="0">
                  <a:moveTo>
                    <a:pt x="3223" y="1"/>
                  </a:moveTo>
                  <a:lnTo>
                    <a:pt x="1" y="27296"/>
                  </a:lnTo>
                  <a:lnTo>
                    <a:pt x="12372" y="28785"/>
                  </a:lnTo>
                  <a:lnTo>
                    <a:pt x="14956" y="29089"/>
                  </a:lnTo>
                  <a:lnTo>
                    <a:pt x="40701" y="32159"/>
                  </a:lnTo>
                  <a:lnTo>
                    <a:pt x="42676" y="32403"/>
                  </a:lnTo>
                  <a:lnTo>
                    <a:pt x="54926" y="33831"/>
                  </a:lnTo>
                  <a:lnTo>
                    <a:pt x="58209" y="6536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7034457" y="777676"/>
              <a:ext cx="1746335" cy="307259"/>
            </a:xfrm>
            <a:custGeom>
              <a:avLst/>
              <a:gdLst/>
              <a:ahLst/>
              <a:cxnLst/>
              <a:rect l="l" t="t" r="r" b="b"/>
              <a:pathLst>
                <a:path w="55290" h="9728" extrusionOk="0">
                  <a:moveTo>
                    <a:pt x="365" y="1"/>
                  </a:moveTo>
                  <a:lnTo>
                    <a:pt x="0" y="3192"/>
                  </a:lnTo>
                  <a:lnTo>
                    <a:pt x="54925" y="9727"/>
                  </a:lnTo>
                  <a:lnTo>
                    <a:pt x="55290" y="653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7047881" y="1008562"/>
              <a:ext cx="1677227" cy="213641"/>
            </a:xfrm>
            <a:custGeom>
              <a:avLst/>
              <a:gdLst/>
              <a:ahLst/>
              <a:cxnLst/>
              <a:rect l="l" t="t" r="r" b="b"/>
              <a:pathLst>
                <a:path w="53102" h="6764" extrusionOk="0">
                  <a:moveTo>
                    <a:pt x="284" y="0"/>
                  </a:moveTo>
                  <a:cubicBezTo>
                    <a:pt x="164" y="0"/>
                    <a:pt x="61" y="104"/>
                    <a:pt x="61" y="229"/>
                  </a:cubicBezTo>
                  <a:cubicBezTo>
                    <a:pt x="1" y="381"/>
                    <a:pt x="122" y="533"/>
                    <a:pt x="274" y="533"/>
                  </a:cubicBezTo>
                  <a:lnTo>
                    <a:pt x="52768" y="6764"/>
                  </a:lnTo>
                  <a:cubicBezTo>
                    <a:pt x="52920" y="6764"/>
                    <a:pt x="53072" y="6673"/>
                    <a:pt x="53072" y="6521"/>
                  </a:cubicBezTo>
                  <a:cubicBezTo>
                    <a:pt x="53102" y="6369"/>
                    <a:pt x="52980" y="6217"/>
                    <a:pt x="52828" y="6217"/>
                  </a:cubicBezTo>
                  <a:lnTo>
                    <a:pt x="365" y="16"/>
                  </a:lnTo>
                  <a:cubicBezTo>
                    <a:pt x="338" y="5"/>
                    <a:pt x="311" y="0"/>
                    <a:pt x="284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8647314" y="1130038"/>
              <a:ext cx="22110" cy="79689"/>
            </a:xfrm>
            <a:custGeom>
              <a:avLst/>
              <a:gdLst/>
              <a:ahLst/>
              <a:cxnLst/>
              <a:rect l="l" t="t" r="r" b="b"/>
              <a:pathLst>
                <a:path w="700" h="2523" extrusionOk="0">
                  <a:moveTo>
                    <a:pt x="518" y="0"/>
                  </a:moveTo>
                  <a:cubicBezTo>
                    <a:pt x="396" y="0"/>
                    <a:pt x="244" y="91"/>
                    <a:pt x="244" y="182"/>
                  </a:cubicBezTo>
                  <a:lnTo>
                    <a:pt x="1" y="2462"/>
                  </a:lnTo>
                  <a:lnTo>
                    <a:pt x="457" y="2523"/>
                  </a:lnTo>
                  <a:lnTo>
                    <a:pt x="700" y="274"/>
                  </a:lnTo>
                  <a:cubicBezTo>
                    <a:pt x="700" y="152"/>
                    <a:pt x="639" y="0"/>
                    <a:pt x="51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8389075" y="1100254"/>
              <a:ext cx="23057" cy="78773"/>
            </a:xfrm>
            <a:custGeom>
              <a:avLst/>
              <a:gdLst/>
              <a:ahLst/>
              <a:cxnLst/>
              <a:rect l="l" t="t" r="r" b="b"/>
              <a:pathLst>
                <a:path w="730" h="2494" extrusionOk="0">
                  <a:moveTo>
                    <a:pt x="517" y="1"/>
                  </a:moveTo>
                  <a:cubicBezTo>
                    <a:pt x="426" y="1"/>
                    <a:pt x="274" y="62"/>
                    <a:pt x="274" y="183"/>
                  </a:cubicBezTo>
                  <a:lnTo>
                    <a:pt x="0" y="2463"/>
                  </a:lnTo>
                  <a:lnTo>
                    <a:pt x="456" y="2493"/>
                  </a:lnTo>
                  <a:lnTo>
                    <a:pt x="730" y="274"/>
                  </a:lnTo>
                  <a:cubicBezTo>
                    <a:pt x="730" y="153"/>
                    <a:pt x="639" y="1"/>
                    <a:pt x="517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8130804" y="1068574"/>
              <a:ext cx="23089" cy="79721"/>
            </a:xfrm>
            <a:custGeom>
              <a:avLst/>
              <a:gdLst/>
              <a:ahLst/>
              <a:cxnLst/>
              <a:rect l="l" t="t" r="r" b="b"/>
              <a:pathLst>
                <a:path w="731" h="2524" extrusionOk="0">
                  <a:moveTo>
                    <a:pt x="548" y="1"/>
                  </a:moveTo>
                  <a:cubicBezTo>
                    <a:pt x="427" y="1"/>
                    <a:pt x="275" y="92"/>
                    <a:pt x="275" y="183"/>
                  </a:cubicBezTo>
                  <a:lnTo>
                    <a:pt x="1" y="2493"/>
                  </a:lnTo>
                  <a:lnTo>
                    <a:pt x="457" y="2524"/>
                  </a:lnTo>
                  <a:lnTo>
                    <a:pt x="730" y="274"/>
                  </a:lnTo>
                  <a:cubicBezTo>
                    <a:pt x="730" y="153"/>
                    <a:pt x="639" y="1"/>
                    <a:pt x="548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871618" y="1038821"/>
              <a:ext cx="23057" cy="79721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547" y="0"/>
                  </a:moveTo>
                  <a:cubicBezTo>
                    <a:pt x="426" y="0"/>
                    <a:pt x="274" y="61"/>
                    <a:pt x="274" y="183"/>
                  </a:cubicBezTo>
                  <a:lnTo>
                    <a:pt x="0" y="2462"/>
                  </a:lnTo>
                  <a:lnTo>
                    <a:pt x="456" y="2523"/>
                  </a:lnTo>
                  <a:lnTo>
                    <a:pt x="730" y="274"/>
                  </a:lnTo>
                  <a:cubicBezTo>
                    <a:pt x="730" y="152"/>
                    <a:pt x="638" y="0"/>
                    <a:pt x="547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613347" y="1007141"/>
              <a:ext cx="23089" cy="79721"/>
            </a:xfrm>
            <a:custGeom>
              <a:avLst/>
              <a:gdLst/>
              <a:ahLst/>
              <a:cxnLst/>
              <a:rect l="l" t="t" r="r" b="b"/>
              <a:pathLst>
                <a:path w="731" h="2524" extrusionOk="0">
                  <a:moveTo>
                    <a:pt x="548" y="0"/>
                  </a:moveTo>
                  <a:cubicBezTo>
                    <a:pt x="426" y="0"/>
                    <a:pt x="274" y="92"/>
                    <a:pt x="274" y="213"/>
                  </a:cubicBezTo>
                  <a:lnTo>
                    <a:pt x="1" y="2493"/>
                  </a:lnTo>
                  <a:lnTo>
                    <a:pt x="457" y="2523"/>
                  </a:lnTo>
                  <a:lnTo>
                    <a:pt x="730" y="274"/>
                  </a:lnTo>
                  <a:cubicBezTo>
                    <a:pt x="730" y="183"/>
                    <a:pt x="669" y="0"/>
                    <a:pt x="54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356056" y="976409"/>
              <a:ext cx="22110" cy="78773"/>
            </a:xfrm>
            <a:custGeom>
              <a:avLst/>
              <a:gdLst/>
              <a:ahLst/>
              <a:cxnLst/>
              <a:rect l="l" t="t" r="r" b="b"/>
              <a:pathLst>
                <a:path w="700" h="2494" extrusionOk="0">
                  <a:moveTo>
                    <a:pt x="517" y="1"/>
                  </a:moveTo>
                  <a:cubicBezTo>
                    <a:pt x="396" y="1"/>
                    <a:pt x="244" y="62"/>
                    <a:pt x="244" y="183"/>
                  </a:cubicBezTo>
                  <a:lnTo>
                    <a:pt x="1" y="2463"/>
                  </a:lnTo>
                  <a:lnTo>
                    <a:pt x="457" y="2493"/>
                  </a:lnTo>
                  <a:lnTo>
                    <a:pt x="700" y="274"/>
                  </a:lnTo>
                  <a:cubicBezTo>
                    <a:pt x="700" y="153"/>
                    <a:pt x="639" y="1"/>
                    <a:pt x="517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096838" y="946656"/>
              <a:ext cx="22110" cy="78741"/>
            </a:xfrm>
            <a:custGeom>
              <a:avLst/>
              <a:gdLst/>
              <a:ahLst/>
              <a:cxnLst/>
              <a:rect l="l" t="t" r="r" b="b"/>
              <a:pathLst>
                <a:path w="700" h="2493" extrusionOk="0">
                  <a:moveTo>
                    <a:pt x="518" y="0"/>
                  </a:moveTo>
                  <a:cubicBezTo>
                    <a:pt x="396" y="0"/>
                    <a:pt x="244" y="61"/>
                    <a:pt x="244" y="183"/>
                  </a:cubicBezTo>
                  <a:lnTo>
                    <a:pt x="1" y="2462"/>
                  </a:lnTo>
                  <a:lnTo>
                    <a:pt x="457" y="2493"/>
                  </a:lnTo>
                  <a:lnTo>
                    <a:pt x="700" y="244"/>
                  </a:lnTo>
                  <a:cubicBezTo>
                    <a:pt x="700" y="152"/>
                    <a:pt x="639" y="0"/>
                    <a:pt x="51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8518668" y="1147315"/>
              <a:ext cx="19235" cy="46114"/>
            </a:xfrm>
            <a:custGeom>
              <a:avLst/>
              <a:gdLst/>
              <a:ahLst/>
              <a:cxnLst/>
              <a:rect l="l" t="t" r="r" b="b"/>
              <a:pathLst>
                <a:path w="609" h="1460" extrusionOk="0">
                  <a:moveTo>
                    <a:pt x="426" y="0"/>
                  </a:moveTo>
                  <a:cubicBezTo>
                    <a:pt x="305" y="0"/>
                    <a:pt x="153" y="61"/>
                    <a:pt x="153" y="183"/>
                  </a:cubicBezTo>
                  <a:lnTo>
                    <a:pt x="1" y="1429"/>
                  </a:lnTo>
                  <a:lnTo>
                    <a:pt x="457" y="1459"/>
                  </a:lnTo>
                  <a:lnTo>
                    <a:pt x="609" y="243"/>
                  </a:lnTo>
                  <a:cubicBezTo>
                    <a:pt x="609" y="122"/>
                    <a:pt x="518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259450" y="1116583"/>
              <a:ext cx="19235" cy="47062"/>
            </a:xfrm>
            <a:custGeom>
              <a:avLst/>
              <a:gdLst/>
              <a:ahLst/>
              <a:cxnLst/>
              <a:rect l="l" t="t" r="r" b="b"/>
              <a:pathLst>
                <a:path w="609" h="1490" extrusionOk="0">
                  <a:moveTo>
                    <a:pt x="427" y="0"/>
                  </a:moveTo>
                  <a:cubicBezTo>
                    <a:pt x="305" y="0"/>
                    <a:pt x="153" y="92"/>
                    <a:pt x="153" y="183"/>
                  </a:cubicBezTo>
                  <a:lnTo>
                    <a:pt x="1" y="1459"/>
                  </a:lnTo>
                  <a:lnTo>
                    <a:pt x="457" y="1490"/>
                  </a:lnTo>
                  <a:lnTo>
                    <a:pt x="609" y="274"/>
                  </a:lnTo>
                  <a:cubicBezTo>
                    <a:pt x="609" y="152"/>
                    <a:pt x="518" y="0"/>
                    <a:pt x="427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001211" y="1085851"/>
              <a:ext cx="19235" cy="47093"/>
            </a:xfrm>
            <a:custGeom>
              <a:avLst/>
              <a:gdLst/>
              <a:ahLst/>
              <a:cxnLst/>
              <a:rect l="l" t="t" r="r" b="b"/>
              <a:pathLst>
                <a:path w="609" h="1491" extrusionOk="0">
                  <a:moveTo>
                    <a:pt x="426" y="1"/>
                  </a:moveTo>
                  <a:cubicBezTo>
                    <a:pt x="304" y="1"/>
                    <a:pt x="153" y="62"/>
                    <a:pt x="153" y="183"/>
                  </a:cubicBezTo>
                  <a:lnTo>
                    <a:pt x="1" y="142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53"/>
                    <a:pt x="517" y="1"/>
                    <a:pt x="426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742972" y="1055150"/>
              <a:ext cx="19204" cy="47062"/>
            </a:xfrm>
            <a:custGeom>
              <a:avLst/>
              <a:gdLst/>
              <a:ahLst/>
              <a:cxnLst/>
              <a:rect l="l" t="t" r="r" b="b"/>
              <a:pathLst>
                <a:path w="608" h="1490" extrusionOk="0">
                  <a:moveTo>
                    <a:pt x="426" y="0"/>
                  </a:moveTo>
                  <a:cubicBezTo>
                    <a:pt x="304" y="0"/>
                    <a:pt x="152" y="91"/>
                    <a:pt x="152" y="213"/>
                  </a:cubicBezTo>
                  <a:lnTo>
                    <a:pt x="0" y="145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83"/>
                    <a:pt x="547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483754" y="1024418"/>
              <a:ext cx="19235" cy="47062"/>
            </a:xfrm>
            <a:custGeom>
              <a:avLst/>
              <a:gdLst/>
              <a:ahLst/>
              <a:cxnLst/>
              <a:rect l="l" t="t" r="r" b="b"/>
              <a:pathLst>
                <a:path w="609" h="1490" extrusionOk="0">
                  <a:moveTo>
                    <a:pt x="426" y="0"/>
                  </a:moveTo>
                  <a:cubicBezTo>
                    <a:pt x="304" y="0"/>
                    <a:pt x="152" y="92"/>
                    <a:pt x="152" y="183"/>
                  </a:cubicBezTo>
                  <a:lnTo>
                    <a:pt x="0" y="145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52"/>
                    <a:pt x="547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225484" y="994665"/>
              <a:ext cx="20214" cy="47062"/>
            </a:xfrm>
            <a:custGeom>
              <a:avLst/>
              <a:gdLst/>
              <a:ahLst/>
              <a:cxnLst/>
              <a:rect l="l" t="t" r="r" b="b"/>
              <a:pathLst>
                <a:path w="640" h="1490" extrusionOk="0">
                  <a:moveTo>
                    <a:pt x="426" y="0"/>
                  </a:moveTo>
                  <a:cubicBezTo>
                    <a:pt x="335" y="0"/>
                    <a:pt x="153" y="61"/>
                    <a:pt x="153" y="183"/>
                  </a:cubicBezTo>
                  <a:lnTo>
                    <a:pt x="1" y="1429"/>
                  </a:lnTo>
                  <a:lnTo>
                    <a:pt x="487" y="1490"/>
                  </a:lnTo>
                  <a:lnTo>
                    <a:pt x="639" y="274"/>
                  </a:lnTo>
                  <a:cubicBezTo>
                    <a:pt x="639" y="152"/>
                    <a:pt x="548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978773" y="1486191"/>
              <a:ext cx="1687776" cy="314934"/>
            </a:xfrm>
            <a:custGeom>
              <a:avLst/>
              <a:gdLst/>
              <a:ahLst/>
              <a:cxnLst/>
              <a:rect l="l" t="t" r="r" b="b"/>
              <a:pathLst>
                <a:path w="53436" h="9971" extrusionOk="0">
                  <a:moveTo>
                    <a:pt x="426" y="1"/>
                  </a:moveTo>
                  <a:lnTo>
                    <a:pt x="0" y="3679"/>
                  </a:lnTo>
                  <a:lnTo>
                    <a:pt x="53010" y="9971"/>
                  </a:lnTo>
                  <a:lnTo>
                    <a:pt x="53436" y="6293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024856" y="1102180"/>
              <a:ext cx="1687776" cy="314934"/>
            </a:xfrm>
            <a:custGeom>
              <a:avLst/>
              <a:gdLst/>
              <a:ahLst/>
              <a:cxnLst/>
              <a:rect l="l" t="t" r="r" b="b"/>
              <a:pathLst>
                <a:path w="53436" h="9971" extrusionOk="0">
                  <a:moveTo>
                    <a:pt x="426" y="1"/>
                  </a:moveTo>
                  <a:lnTo>
                    <a:pt x="0" y="3678"/>
                  </a:lnTo>
                  <a:lnTo>
                    <a:pt x="53010" y="9970"/>
                  </a:lnTo>
                  <a:lnTo>
                    <a:pt x="53436" y="629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 w="912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058431" y="1132913"/>
              <a:ext cx="1113687" cy="192037"/>
            </a:xfrm>
            <a:custGeom>
              <a:avLst/>
              <a:gdLst/>
              <a:ahLst/>
              <a:cxnLst/>
              <a:rect l="l" t="t" r="r" b="b"/>
              <a:pathLst>
                <a:path w="35260" h="6080" extrusionOk="0">
                  <a:moveTo>
                    <a:pt x="214" y="0"/>
                  </a:moveTo>
                  <a:lnTo>
                    <a:pt x="1" y="1915"/>
                  </a:lnTo>
                  <a:lnTo>
                    <a:pt x="35047" y="6079"/>
                  </a:lnTo>
                  <a:lnTo>
                    <a:pt x="35260" y="4164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8150987" y="1177795"/>
              <a:ext cx="55716" cy="52336"/>
            </a:xfrm>
            <a:custGeom>
              <a:avLst/>
              <a:gdLst/>
              <a:ahLst/>
              <a:cxnLst/>
              <a:rect l="l" t="t" r="r" b="b"/>
              <a:pathLst>
                <a:path w="1764" h="1657" extrusionOk="0">
                  <a:moveTo>
                    <a:pt x="896" y="1"/>
                  </a:moveTo>
                  <a:cubicBezTo>
                    <a:pt x="483" y="1"/>
                    <a:pt x="119" y="317"/>
                    <a:pt x="91" y="737"/>
                  </a:cubicBezTo>
                  <a:cubicBezTo>
                    <a:pt x="0" y="1193"/>
                    <a:pt x="335" y="1619"/>
                    <a:pt x="821" y="1649"/>
                  </a:cubicBezTo>
                  <a:cubicBezTo>
                    <a:pt x="855" y="1654"/>
                    <a:pt x="888" y="1656"/>
                    <a:pt x="922" y="1656"/>
                  </a:cubicBezTo>
                  <a:cubicBezTo>
                    <a:pt x="1312" y="1656"/>
                    <a:pt x="1677" y="1340"/>
                    <a:pt x="1733" y="920"/>
                  </a:cubicBezTo>
                  <a:cubicBezTo>
                    <a:pt x="1763" y="464"/>
                    <a:pt x="1429" y="38"/>
                    <a:pt x="1003" y="8"/>
                  </a:cubicBezTo>
                  <a:cubicBezTo>
                    <a:pt x="967" y="3"/>
                    <a:pt x="931" y="1"/>
                    <a:pt x="896" y="1"/>
                  </a:cubicBezTo>
                  <a:close/>
                </a:path>
              </a:pathLst>
            </a:custGeom>
            <a:solidFill>
              <a:srgbClr val="CC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8159610" y="1222172"/>
              <a:ext cx="23089" cy="124856"/>
            </a:xfrm>
            <a:custGeom>
              <a:avLst/>
              <a:gdLst/>
              <a:ahLst/>
              <a:cxnLst/>
              <a:rect l="l" t="t" r="r" b="b"/>
              <a:pathLst>
                <a:path w="731" h="3953" extrusionOk="0">
                  <a:moveTo>
                    <a:pt x="457" y="1"/>
                  </a:moveTo>
                  <a:lnTo>
                    <a:pt x="31" y="3800"/>
                  </a:lnTo>
                  <a:cubicBezTo>
                    <a:pt x="1" y="3892"/>
                    <a:pt x="62" y="3922"/>
                    <a:pt x="153" y="3952"/>
                  </a:cubicBezTo>
                  <a:cubicBezTo>
                    <a:pt x="244" y="3952"/>
                    <a:pt x="305" y="3922"/>
                    <a:pt x="305" y="3831"/>
                  </a:cubicBezTo>
                  <a:lnTo>
                    <a:pt x="730" y="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CC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001799" y="1294186"/>
              <a:ext cx="1687808" cy="314934"/>
            </a:xfrm>
            <a:custGeom>
              <a:avLst/>
              <a:gdLst/>
              <a:ahLst/>
              <a:cxnLst/>
              <a:rect l="l" t="t" r="r" b="b"/>
              <a:pathLst>
                <a:path w="53437" h="9971" extrusionOk="0">
                  <a:moveTo>
                    <a:pt x="426" y="1"/>
                  </a:moveTo>
                  <a:lnTo>
                    <a:pt x="1" y="3679"/>
                  </a:lnTo>
                  <a:lnTo>
                    <a:pt x="53011" y="9970"/>
                  </a:lnTo>
                  <a:lnTo>
                    <a:pt x="53436" y="6293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404065" y="1367147"/>
              <a:ext cx="28837" cy="69171"/>
            </a:xfrm>
            <a:custGeom>
              <a:avLst/>
              <a:gdLst/>
              <a:ahLst/>
              <a:cxnLst/>
              <a:rect l="l" t="t" r="r" b="b"/>
              <a:pathLst>
                <a:path w="913" h="2190" extrusionOk="0">
                  <a:moveTo>
                    <a:pt x="912" y="1"/>
                  </a:moveTo>
                  <a:lnTo>
                    <a:pt x="0" y="1004"/>
                  </a:lnTo>
                  <a:lnTo>
                    <a:pt x="639" y="2189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424216" y="1367147"/>
              <a:ext cx="28837" cy="69171"/>
            </a:xfrm>
            <a:custGeom>
              <a:avLst/>
              <a:gdLst/>
              <a:ahLst/>
              <a:cxnLst/>
              <a:rect l="l" t="t" r="r" b="b"/>
              <a:pathLst>
                <a:path w="913" h="2190" extrusionOk="0">
                  <a:moveTo>
                    <a:pt x="274" y="1"/>
                  </a:moveTo>
                  <a:lnTo>
                    <a:pt x="1" y="2189"/>
                  </a:lnTo>
                  <a:lnTo>
                    <a:pt x="913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517361" y="1380602"/>
              <a:ext cx="27858" cy="69140"/>
            </a:xfrm>
            <a:custGeom>
              <a:avLst/>
              <a:gdLst/>
              <a:ahLst/>
              <a:cxnLst/>
              <a:rect l="l" t="t" r="r" b="b"/>
              <a:pathLst>
                <a:path w="882" h="2189" extrusionOk="0">
                  <a:moveTo>
                    <a:pt x="882" y="0"/>
                  </a:moveTo>
                  <a:lnTo>
                    <a:pt x="0" y="1003"/>
                  </a:lnTo>
                  <a:lnTo>
                    <a:pt x="638" y="218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537512" y="1380602"/>
              <a:ext cx="27858" cy="69140"/>
            </a:xfrm>
            <a:custGeom>
              <a:avLst/>
              <a:gdLst/>
              <a:ahLst/>
              <a:cxnLst/>
              <a:rect l="l" t="t" r="r" b="b"/>
              <a:pathLst>
                <a:path w="882" h="2189" extrusionOk="0">
                  <a:moveTo>
                    <a:pt x="244" y="0"/>
                  </a:moveTo>
                  <a:lnTo>
                    <a:pt x="0" y="2189"/>
                  </a:lnTo>
                  <a:lnTo>
                    <a:pt x="882" y="118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8279633" y="1471788"/>
              <a:ext cx="28837" cy="69171"/>
            </a:xfrm>
            <a:custGeom>
              <a:avLst/>
              <a:gdLst/>
              <a:ahLst/>
              <a:cxnLst/>
              <a:rect l="l" t="t" r="r" b="b"/>
              <a:pathLst>
                <a:path w="913" h="2190" extrusionOk="0">
                  <a:moveTo>
                    <a:pt x="912" y="1"/>
                  </a:moveTo>
                  <a:lnTo>
                    <a:pt x="0" y="1004"/>
                  </a:lnTo>
                  <a:lnTo>
                    <a:pt x="639" y="2189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8299784" y="1471788"/>
              <a:ext cx="27890" cy="69171"/>
            </a:xfrm>
            <a:custGeom>
              <a:avLst/>
              <a:gdLst/>
              <a:ahLst/>
              <a:cxnLst/>
              <a:rect l="l" t="t" r="r" b="b"/>
              <a:pathLst>
                <a:path w="883" h="2190" extrusionOk="0">
                  <a:moveTo>
                    <a:pt x="274" y="1"/>
                  </a:moveTo>
                  <a:lnTo>
                    <a:pt x="1" y="2189"/>
                  </a:lnTo>
                  <a:lnTo>
                    <a:pt x="882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879293" y="1614836"/>
              <a:ext cx="26910" cy="68192"/>
            </a:xfrm>
            <a:custGeom>
              <a:avLst/>
              <a:gdLst/>
              <a:ahLst/>
              <a:cxnLst/>
              <a:rect l="l" t="t" r="r" b="b"/>
              <a:pathLst>
                <a:path w="852" h="2159" extrusionOk="0">
                  <a:moveTo>
                    <a:pt x="851" y="1"/>
                  </a:moveTo>
                  <a:lnTo>
                    <a:pt x="0" y="1004"/>
                  </a:lnTo>
                  <a:lnTo>
                    <a:pt x="578" y="215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897518" y="1614836"/>
              <a:ext cx="29816" cy="68192"/>
            </a:xfrm>
            <a:custGeom>
              <a:avLst/>
              <a:gdLst/>
              <a:ahLst/>
              <a:cxnLst/>
              <a:rect l="l" t="t" r="r" b="b"/>
              <a:pathLst>
                <a:path w="944" h="2159" extrusionOk="0">
                  <a:moveTo>
                    <a:pt x="274" y="1"/>
                  </a:moveTo>
                  <a:lnTo>
                    <a:pt x="1" y="2159"/>
                  </a:lnTo>
                  <a:lnTo>
                    <a:pt x="943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027730" y="1519797"/>
              <a:ext cx="27858" cy="69171"/>
            </a:xfrm>
            <a:custGeom>
              <a:avLst/>
              <a:gdLst/>
              <a:ahLst/>
              <a:cxnLst/>
              <a:rect l="l" t="t" r="r" b="b"/>
              <a:pathLst>
                <a:path w="882" h="2190" extrusionOk="0">
                  <a:moveTo>
                    <a:pt x="882" y="1"/>
                  </a:moveTo>
                  <a:lnTo>
                    <a:pt x="0" y="1004"/>
                  </a:lnTo>
                  <a:lnTo>
                    <a:pt x="669" y="2189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048860" y="1519797"/>
              <a:ext cx="26910" cy="69171"/>
            </a:xfrm>
            <a:custGeom>
              <a:avLst/>
              <a:gdLst/>
              <a:ahLst/>
              <a:cxnLst/>
              <a:rect l="l" t="t" r="r" b="b"/>
              <a:pathLst>
                <a:path w="852" h="2190" extrusionOk="0">
                  <a:moveTo>
                    <a:pt x="213" y="1"/>
                  </a:moveTo>
                  <a:lnTo>
                    <a:pt x="0" y="2189"/>
                  </a:lnTo>
                  <a:lnTo>
                    <a:pt x="851" y="118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181328" y="1337394"/>
              <a:ext cx="24036" cy="47062"/>
            </a:xfrm>
            <a:custGeom>
              <a:avLst/>
              <a:gdLst/>
              <a:ahLst/>
              <a:cxnLst/>
              <a:rect l="l" t="t" r="r" b="b"/>
              <a:pathLst>
                <a:path w="761" h="1490" extrusionOk="0">
                  <a:moveTo>
                    <a:pt x="1" y="0"/>
                  </a:moveTo>
                  <a:lnTo>
                    <a:pt x="578" y="1490"/>
                  </a:lnTo>
                  <a:lnTo>
                    <a:pt x="761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199584" y="1340268"/>
              <a:ext cx="29785" cy="44187"/>
            </a:xfrm>
            <a:custGeom>
              <a:avLst/>
              <a:gdLst/>
              <a:ahLst/>
              <a:cxnLst/>
              <a:rect l="l" t="t" r="r" b="b"/>
              <a:pathLst>
                <a:path w="943" h="1399" extrusionOk="0">
                  <a:moveTo>
                    <a:pt x="183" y="1"/>
                  </a:moveTo>
                  <a:lnTo>
                    <a:pt x="0" y="1399"/>
                  </a:lnTo>
                  <a:lnTo>
                    <a:pt x="942" y="9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173653" y="1366199"/>
              <a:ext cx="27858" cy="43240"/>
            </a:xfrm>
            <a:custGeom>
              <a:avLst/>
              <a:gdLst/>
              <a:ahLst/>
              <a:cxnLst/>
              <a:rect l="l" t="t" r="r" b="b"/>
              <a:pathLst>
                <a:path w="882" h="1369" extrusionOk="0">
                  <a:moveTo>
                    <a:pt x="882" y="0"/>
                  </a:moveTo>
                  <a:lnTo>
                    <a:pt x="0" y="1277"/>
                  </a:lnTo>
                  <a:lnTo>
                    <a:pt x="760" y="1368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197657" y="1366199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22" y="0"/>
                  </a:moveTo>
                  <a:lnTo>
                    <a:pt x="0" y="1368"/>
                  </a:lnTo>
                  <a:lnTo>
                    <a:pt x="760" y="1459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933998" y="1427632"/>
              <a:ext cx="24036" cy="47093"/>
            </a:xfrm>
            <a:custGeom>
              <a:avLst/>
              <a:gdLst/>
              <a:ahLst/>
              <a:cxnLst/>
              <a:rect l="l" t="t" r="r" b="b"/>
              <a:pathLst>
                <a:path w="761" h="1491" extrusionOk="0">
                  <a:moveTo>
                    <a:pt x="1" y="1"/>
                  </a:moveTo>
                  <a:lnTo>
                    <a:pt x="609" y="1490"/>
                  </a:lnTo>
                  <a:lnTo>
                    <a:pt x="761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953202" y="1431486"/>
              <a:ext cx="28837" cy="43240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53" y="0"/>
                  </a:moveTo>
                  <a:lnTo>
                    <a:pt x="1" y="1368"/>
                  </a:lnTo>
                  <a:lnTo>
                    <a:pt x="913" y="6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927302" y="1456438"/>
              <a:ext cx="28806" cy="43240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912" y="1"/>
                  </a:moveTo>
                  <a:lnTo>
                    <a:pt x="0" y="1247"/>
                  </a:lnTo>
                  <a:lnTo>
                    <a:pt x="760" y="136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951275" y="1456438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53" y="1"/>
                  </a:moveTo>
                  <a:lnTo>
                    <a:pt x="1" y="1368"/>
                  </a:lnTo>
                  <a:lnTo>
                    <a:pt x="761" y="1459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544600" y="1694525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" y="1"/>
                  </a:moveTo>
                  <a:lnTo>
                    <a:pt x="578" y="1460"/>
                  </a:lnTo>
                  <a:lnTo>
                    <a:pt x="760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562856" y="1697400"/>
              <a:ext cx="29785" cy="43240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182" y="1"/>
                  </a:moveTo>
                  <a:lnTo>
                    <a:pt x="0" y="1369"/>
                  </a:lnTo>
                  <a:lnTo>
                    <a:pt x="942" y="92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8536924" y="1723331"/>
              <a:ext cx="28837" cy="43240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912" y="0"/>
                  </a:moveTo>
                  <a:lnTo>
                    <a:pt x="0" y="1247"/>
                  </a:lnTo>
                  <a:lnTo>
                    <a:pt x="760" y="1368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8560929" y="1723331"/>
              <a:ext cx="24036" cy="45167"/>
            </a:xfrm>
            <a:custGeom>
              <a:avLst/>
              <a:gdLst/>
              <a:ahLst/>
              <a:cxnLst/>
              <a:rect l="l" t="t" r="r" b="b"/>
              <a:pathLst>
                <a:path w="761" h="1430" extrusionOk="0">
                  <a:moveTo>
                    <a:pt x="152" y="0"/>
                  </a:moveTo>
                  <a:lnTo>
                    <a:pt x="0" y="1368"/>
                  </a:lnTo>
                  <a:lnTo>
                    <a:pt x="760" y="142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054969" y="1636914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" y="1"/>
                  </a:moveTo>
                  <a:lnTo>
                    <a:pt x="609" y="1460"/>
                  </a:lnTo>
                  <a:lnTo>
                    <a:pt x="761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8074173" y="1638841"/>
              <a:ext cx="28837" cy="44187"/>
            </a:xfrm>
            <a:custGeom>
              <a:avLst/>
              <a:gdLst/>
              <a:ahLst/>
              <a:cxnLst/>
              <a:rect l="l" t="t" r="r" b="b"/>
              <a:pathLst>
                <a:path w="913" h="1399" extrusionOk="0">
                  <a:moveTo>
                    <a:pt x="153" y="1"/>
                  </a:moveTo>
                  <a:lnTo>
                    <a:pt x="1" y="1399"/>
                  </a:lnTo>
                  <a:lnTo>
                    <a:pt x="912" y="9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8047294" y="1665720"/>
              <a:ext cx="29785" cy="41313"/>
            </a:xfrm>
            <a:custGeom>
              <a:avLst/>
              <a:gdLst/>
              <a:ahLst/>
              <a:cxnLst/>
              <a:rect l="l" t="t" r="r" b="b"/>
              <a:pathLst>
                <a:path w="943" h="1308" extrusionOk="0">
                  <a:moveTo>
                    <a:pt x="943" y="1"/>
                  </a:moveTo>
                  <a:lnTo>
                    <a:pt x="1" y="1247"/>
                  </a:lnTo>
                  <a:lnTo>
                    <a:pt x="760" y="1308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8071298" y="1665720"/>
              <a:ext cx="24036" cy="45167"/>
            </a:xfrm>
            <a:custGeom>
              <a:avLst/>
              <a:gdLst/>
              <a:ahLst/>
              <a:cxnLst/>
              <a:rect l="l" t="t" r="r" b="b"/>
              <a:pathLst>
                <a:path w="761" h="1430" extrusionOk="0">
                  <a:moveTo>
                    <a:pt x="183" y="1"/>
                  </a:moveTo>
                  <a:lnTo>
                    <a:pt x="0" y="1308"/>
                  </a:lnTo>
                  <a:lnTo>
                    <a:pt x="760" y="1429"/>
                  </a:lnTo>
                  <a:lnTo>
                    <a:pt x="760" y="1429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151802" y="3336156"/>
              <a:ext cx="707567" cy="163294"/>
            </a:xfrm>
            <a:custGeom>
              <a:avLst/>
              <a:gdLst/>
              <a:ahLst/>
              <a:cxnLst/>
              <a:rect l="l" t="t" r="r" b="b"/>
              <a:pathLst>
                <a:path w="22402" h="5170" extrusionOk="0">
                  <a:moveTo>
                    <a:pt x="528" y="1"/>
                  </a:moveTo>
                  <a:cubicBezTo>
                    <a:pt x="521" y="1"/>
                    <a:pt x="517" y="1"/>
                    <a:pt x="517" y="2"/>
                  </a:cubicBezTo>
                  <a:cubicBezTo>
                    <a:pt x="304" y="2"/>
                    <a:pt x="122" y="93"/>
                    <a:pt x="61" y="306"/>
                  </a:cubicBezTo>
                  <a:cubicBezTo>
                    <a:pt x="0" y="367"/>
                    <a:pt x="0" y="397"/>
                    <a:pt x="0" y="488"/>
                  </a:cubicBezTo>
                  <a:cubicBezTo>
                    <a:pt x="61" y="671"/>
                    <a:pt x="213" y="853"/>
                    <a:pt x="395" y="944"/>
                  </a:cubicBezTo>
                  <a:cubicBezTo>
                    <a:pt x="395" y="944"/>
                    <a:pt x="12098" y="4622"/>
                    <a:pt x="16535" y="5169"/>
                  </a:cubicBezTo>
                  <a:cubicBezTo>
                    <a:pt x="16809" y="5169"/>
                    <a:pt x="17082" y="5078"/>
                    <a:pt x="17295" y="4896"/>
                  </a:cubicBezTo>
                  <a:cubicBezTo>
                    <a:pt x="17751" y="4501"/>
                    <a:pt x="18602" y="3832"/>
                    <a:pt x="18876" y="3650"/>
                  </a:cubicBezTo>
                  <a:cubicBezTo>
                    <a:pt x="19063" y="3507"/>
                    <a:pt x="19349" y="3453"/>
                    <a:pt x="19673" y="3453"/>
                  </a:cubicBezTo>
                  <a:cubicBezTo>
                    <a:pt x="20661" y="3453"/>
                    <a:pt x="22007" y="3953"/>
                    <a:pt x="22007" y="3953"/>
                  </a:cubicBezTo>
                  <a:lnTo>
                    <a:pt x="22402" y="2586"/>
                  </a:lnTo>
                  <a:cubicBezTo>
                    <a:pt x="18686" y="2046"/>
                    <a:pt x="1031" y="1"/>
                    <a:pt x="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805580" y="3281293"/>
              <a:ext cx="425324" cy="249269"/>
            </a:xfrm>
            <a:custGeom>
              <a:avLst/>
              <a:gdLst/>
              <a:ahLst/>
              <a:cxnLst/>
              <a:rect l="l" t="t" r="r" b="b"/>
              <a:pathLst>
                <a:path w="13466" h="7892" extrusionOk="0">
                  <a:moveTo>
                    <a:pt x="9036" y="1705"/>
                  </a:moveTo>
                  <a:cubicBezTo>
                    <a:pt x="9648" y="1705"/>
                    <a:pt x="10219" y="1865"/>
                    <a:pt x="10669" y="2225"/>
                  </a:cubicBezTo>
                  <a:cubicBezTo>
                    <a:pt x="11460" y="2833"/>
                    <a:pt x="11733" y="3897"/>
                    <a:pt x="11277" y="4809"/>
                  </a:cubicBezTo>
                  <a:cubicBezTo>
                    <a:pt x="10826" y="5687"/>
                    <a:pt x="9856" y="6255"/>
                    <a:pt x="8864" y="6255"/>
                  </a:cubicBezTo>
                  <a:cubicBezTo>
                    <a:pt x="8655" y="6255"/>
                    <a:pt x="8444" y="6230"/>
                    <a:pt x="8238" y="6177"/>
                  </a:cubicBezTo>
                  <a:lnTo>
                    <a:pt x="5350" y="5387"/>
                  </a:lnTo>
                  <a:cubicBezTo>
                    <a:pt x="4621" y="5174"/>
                    <a:pt x="4712" y="4475"/>
                    <a:pt x="5077" y="3867"/>
                  </a:cubicBezTo>
                  <a:cubicBezTo>
                    <a:pt x="5911" y="2605"/>
                    <a:pt x="7587" y="1705"/>
                    <a:pt x="9036" y="1705"/>
                  </a:cubicBezTo>
                  <a:close/>
                  <a:moveTo>
                    <a:pt x="9009" y="1"/>
                  </a:moveTo>
                  <a:cubicBezTo>
                    <a:pt x="6533" y="1"/>
                    <a:pt x="4044" y="1425"/>
                    <a:pt x="2675" y="3441"/>
                  </a:cubicBezTo>
                  <a:cubicBezTo>
                    <a:pt x="2523" y="3745"/>
                    <a:pt x="2219" y="3897"/>
                    <a:pt x="1885" y="3897"/>
                  </a:cubicBezTo>
                  <a:cubicBezTo>
                    <a:pt x="1399" y="3897"/>
                    <a:pt x="1125" y="3897"/>
                    <a:pt x="669" y="3836"/>
                  </a:cubicBezTo>
                  <a:cubicBezTo>
                    <a:pt x="548" y="3836"/>
                    <a:pt x="457" y="3928"/>
                    <a:pt x="396" y="4049"/>
                  </a:cubicBezTo>
                  <a:lnTo>
                    <a:pt x="31" y="5478"/>
                  </a:lnTo>
                  <a:cubicBezTo>
                    <a:pt x="1" y="5599"/>
                    <a:pt x="61" y="5721"/>
                    <a:pt x="183" y="5721"/>
                  </a:cubicBezTo>
                  <a:lnTo>
                    <a:pt x="7448" y="7727"/>
                  </a:lnTo>
                  <a:cubicBezTo>
                    <a:pt x="7843" y="7838"/>
                    <a:pt x="8251" y="7891"/>
                    <a:pt x="8660" y="7891"/>
                  </a:cubicBezTo>
                  <a:cubicBezTo>
                    <a:pt x="10483" y="7891"/>
                    <a:pt x="12315" y="6832"/>
                    <a:pt x="13010" y="5143"/>
                  </a:cubicBezTo>
                  <a:cubicBezTo>
                    <a:pt x="13466" y="4080"/>
                    <a:pt x="13405" y="3016"/>
                    <a:pt x="12980" y="2104"/>
                  </a:cubicBezTo>
                  <a:cubicBezTo>
                    <a:pt x="12554" y="1222"/>
                    <a:pt x="11733" y="523"/>
                    <a:pt x="10639" y="219"/>
                  </a:cubicBezTo>
                  <a:cubicBezTo>
                    <a:pt x="10105" y="70"/>
                    <a:pt x="9557" y="1"/>
                    <a:pt x="9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693491" y="2845451"/>
              <a:ext cx="1845227" cy="1425084"/>
            </a:xfrm>
            <a:custGeom>
              <a:avLst/>
              <a:gdLst/>
              <a:ahLst/>
              <a:cxnLst/>
              <a:rect l="l" t="t" r="r" b="b"/>
              <a:pathLst>
                <a:path w="58421" h="45119" extrusionOk="0">
                  <a:moveTo>
                    <a:pt x="47526" y="1"/>
                  </a:moveTo>
                  <a:cubicBezTo>
                    <a:pt x="47471" y="1"/>
                    <a:pt x="47414" y="12"/>
                    <a:pt x="47357" y="36"/>
                  </a:cubicBezTo>
                  <a:lnTo>
                    <a:pt x="41733" y="2772"/>
                  </a:lnTo>
                  <a:lnTo>
                    <a:pt x="243" y="22894"/>
                  </a:lnTo>
                  <a:cubicBezTo>
                    <a:pt x="61" y="23015"/>
                    <a:pt x="0" y="23228"/>
                    <a:pt x="61" y="23441"/>
                  </a:cubicBezTo>
                  <a:lnTo>
                    <a:pt x="10487" y="44900"/>
                  </a:lnTo>
                  <a:cubicBezTo>
                    <a:pt x="10553" y="45034"/>
                    <a:pt x="10701" y="45118"/>
                    <a:pt x="10848" y="45118"/>
                  </a:cubicBezTo>
                  <a:cubicBezTo>
                    <a:pt x="10901" y="45118"/>
                    <a:pt x="10954" y="45107"/>
                    <a:pt x="11003" y="45083"/>
                  </a:cubicBezTo>
                  <a:lnTo>
                    <a:pt x="58117" y="22225"/>
                  </a:lnTo>
                  <a:cubicBezTo>
                    <a:pt x="58360" y="22103"/>
                    <a:pt x="58421" y="21860"/>
                    <a:pt x="58299" y="21678"/>
                  </a:cubicBezTo>
                  <a:lnTo>
                    <a:pt x="52889" y="10462"/>
                  </a:lnTo>
                  <a:lnTo>
                    <a:pt x="47904" y="219"/>
                  </a:lnTo>
                  <a:cubicBezTo>
                    <a:pt x="47815" y="85"/>
                    <a:pt x="47677" y="1"/>
                    <a:pt x="47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130672" y="2903062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2" y="674"/>
                    <a:pt x="0" y="887"/>
                    <a:pt x="92" y="1100"/>
                  </a:cubicBezTo>
                  <a:lnTo>
                    <a:pt x="791" y="2620"/>
                  </a:lnTo>
                  <a:cubicBezTo>
                    <a:pt x="859" y="2756"/>
                    <a:pt x="996" y="2825"/>
                    <a:pt x="1163" y="2825"/>
                  </a:cubicBezTo>
                  <a:cubicBezTo>
                    <a:pt x="1218" y="2825"/>
                    <a:pt x="1277" y="2817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706" y="1921"/>
                    <a:pt x="2614" y="1738"/>
                  </a:cubicBezTo>
                  <a:lnTo>
                    <a:pt x="1915" y="218"/>
                  </a:lnTo>
                  <a:cubicBezTo>
                    <a:pt x="1826" y="85"/>
                    <a:pt x="1672" y="0"/>
                    <a:pt x="1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397565" y="3452610"/>
              <a:ext cx="84521" cy="89670"/>
            </a:xfrm>
            <a:custGeom>
              <a:avLst/>
              <a:gdLst/>
              <a:ahLst/>
              <a:cxnLst/>
              <a:rect l="l" t="t" r="r" b="b"/>
              <a:pathLst>
                <a:path w="2676" h="2839" extrusionOk="0">
                  <a:moveTo>
                    <a:pt x="1509" y="1"/>
                  </a:moveTo>
                  <a:cubicBezTo>
                    <a:pt x="1461" y="1"/>
                    <a:pt x="1414" y="8"/>
                    <a:pt x="1368" y="23"/>
                  </a:cubicBezTo>
                  <a:lnTo>
                    <a:pt x="244" y="570"/>
                  </a:lnTo>
                  <a:cubicBezTo>
                    <a:pt x="61" y="662"/>
                    <a:pt x="0" y="905"/>
                    <a:pt x="61" y="1087"/>
                  </a:cubicBezTo>
                  <a:lnTo>
                    <a:pt x="791" y="2607"/>
                  </a:lnTo>
                  <a:cubicBezTo>
                    <a:pt x="878" y="2738"/>
                    <a:pt x="1013" y="2838"/>
                    <a:pt x="1150" y="2838"/>
                  </a:cubicBezTo>
                  <a:cubicBezTo>
                    <a:pt x="1203" y="2838"/>
                    <a:pt x="1256" y="2823"/>
                    <a:pt x="1307" y="2789"/>
                  </a:cubicBezTo>
                  <a:lnTo>
                    <a:pt x="2402" y="2273"/>
                  </a:lnTo>
                  <a:cubicBezTo>
                    <a:pt x="2614" y="2151"/>
                    <a:pt x="2675" y="1938"/>
                    <a:pt x="2614" y="1725"/>
                  </a:cubicBezTo>
                  <a:lnTo>
                    <a:pt x="1885" y="206"/>
                  </a:lnTo>
                  <a:cubicBezTo>
                    <a:pt x="1794" y="69"/>
                    <a:pt x="1651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015450" y="2958178"/>
              <a:ext cx="85501" cy="89259"/>
            </a:xfrm>
            <a:custGeom>
              <a:avLst/>
              <a:gdLst/>
              <a:ahLst/>
              <a:cxnLst/>
              <a:rect l="l" t="t" r="r" b="b"/>
              <a:pathLst>
                <a:path w="2707" h="2826" extrusionOk="0">
                  <a:moveTo>
                    <a:pt x="1514" y="1"/>
                  </a:moveTo>
                  <a:cubicBezTo>
                    <a:pt x="1464" y="1"/>
                    <a:pt x="1414" y="8"/>
                    <a:pt x="1369" y="24"/>
                  </a:cubicBezTo>
                  <a:lnTo>
                    <a:pt x="274" y="571"/>
                  </a:lnTo>
                  <a:cubicBezTo>
                    <a:pt x="92" y="662"/>
                    <a:pt x="1" y="905"/>
                    <a:pt x="92" y="1087"/>
                  </a:cubicBezTo>
                  <a:lnTo>
                    <a:pt x="791" y="2607"/>
                  </a:lnTo>
                  <a:cubicBezTo>
                    <a:pt x="880" y="2741"/>
                    <a:pt x="1034" y="2825"/>
                    <a:pt x="1182" y="2825"/>
                  </a:cubicBezTo>
                  <a:cubicBezTo>
                    <a:pt x="1236" y="2825"/>
                    <a:pt x="1289" y="2814"/>
                    <a:pt x="1338" y="2790"/>
                  </a:cubicBezTo>
                  <a:lnTo>
                    <a:pt x="2433" y="2273"/>
                  </a:lnTo>
                  <a:cubicBezTo>
                    <a:pt x="2615" y="2151"/>
                    <a:pt x="2706" y="1939"/>
                    <a:pt x="2615" y="1726"/>
                  </a:cubicBezTo>
                  <a:lnTo>
                    <a:pt x="1916" y="206"/>
                  </a:lnTo>
                  <a:cubicBezTo>
                    <a:pt x="1825" y="69"/>
                    <a:pt x="1665" y="1"/>
                    <a:pt x="1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283322" y="3508831"/>
              <a:ext cx="84521" cy="89670"/>
            </a:xfrm>
            <a:custGeom>
              <a:avLst/>
              <a:gdLst/>
              <a:ahLst/>
              <a:cxnLst/>
              <a:rect l="l" t="t" r="r" b="b"/>
              <a:pathLst>
                <a:path w="2676" h="2839" extrusionOk="0">
                  <a:moveTo>
                    <a:pt x="1524" y="1"/>
                  </a:moveTo>
                  <a:cubicBezTo>
                    <a:pt x="1470" y="1"/>
                    <a:pt x="1417" y="12"/>
                    <a:pt x="1368" y="37"/>
                  </a:cubicBezTo>
                  <a:lnTo>
                    <a:pt x="274" y="553"/>
                  </a:lnTo>
                  <a:cubicBezTo>
                    <a:pt x="61" y="675"/>
                    <a:pt x="0" y="918"/>
                    <a:pt x="61" y="1100"/>
                  </a:cubicBezTo>
                  <a:lnTo>
                    <a:pt x="791" y="2620"/>
                  </a:lnTo>
                  <a:cubicBezTo>
                    <a:pt x="857" y="2754"/>
                    <a:pt x="989" y="2838"/>
                    <a:pt x="1151" y="2838"/>
                  </a:cubicBezTo>
                  <a:cubicBezTo>
                    <a:pt x="1210" y="2838"/>
                    <a:pt x="1273" y="2827"/>
                    <a:pt x="1338" y="2803"/>
                  </a:cubicBezTo>
                  <a:lnTo>
                    <a:pt x="2432" y="2286"/>
                  </a:lnTo>
                  <a:cubicBezTo>
                    <a:pt x="2614" y="2164"/>
                    <a:pt x="2675" y="1921"/>
                    <a:pt x="2614" y="1739"/>
                  </a:cubicBezTo>
                  <a:lnTo>
                    <a:pt x="1885" y="219"/>
                  </a:lnTo>
                  <a:cubicBezTo>
                    <a:pt x="1818" y="86"/>
                    <a:pt x="1670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901207" y="3013452"/>
              <a:ext cx="85501" cy="90238"/>
            </a:xfrm>
            <a:custGeom>
              <a:avLst/>
              <a:gdLst/>
              <a:ahLst/>
              <a:cxnLst/>
              <a:rect l="l" t="t" r="r" b="b"/>
              <a:pathLst>
                <a:path w="2707" h="2857" extrusionOk="0">
                  <a:moveTo>
                    <a:pt x="1538" y="1"/>
                  </a:moveTo>
                  <a:cubicBezTo>
                    <a:pt x="1483" y="1"/>
                    <a:pt x="1426" y="12"/>
                    <a:pt x="1369" y="37"/>
                  </a:cubicBezTo>
                  <a:lnTo>
                    <a:pt x="274" y="553"/>
                  </a:lnTo>
                  <a:cubicBezTo>
                    <a:pt x="92" y="675"/>
                    <a:pt x="1" y="888"/>
                    <a:pt x="92" y="1100"/>
                  </a:cubicBezTo>
                  <a:lnTo>
                    <a:pt x="822" y="2620"/>
                  </a:lnTo>
                  <a:cubicBezTo>
                    <a:pt x="864" y="2768"/>
                    <a:pt x="994" y="2857"/>
                    <a:pt x="1141" y="2857"/>
                  </a:cubicBezTo>
                  <a:cubicBezTo>
                    <a:pt x="1205" y="2857"/>
                    <a:pt x="1273" y="2840"/>
                    <a:pt x="1338" y="2803"/>
                  </a:cubicBezTo>
                  <a:lnTo>
                    <a:pt x="2432" y="2255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916" y="219"/>
                  </a:lnTo>
                  <a:cubicBezTo>
                    <a:pt x="1827" y="85"/>
                    <a:pt x="1689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5168100" y="3563978"/>
              <a:ext cx="84521" cy="89765"/>
            </a:xfrm>
            <a:custGeom>
              <a:avLst/>
              <a:gdLst/>
              <a:ahLst/>
              <a:cxnLst/>
              <a:rect l="l" t="t" r="r" b="b"/>
              <a:pathLst>
                <a:path w="2676" h="2842" extrusionOk="0">
                  <a:moveTo>
                    <a:pt x="1509" y="1"/>
                  </a:moveTo>
                  <a:cubicBezTo>
                    <a:pt x="1461" y="1"/>
                    <a:pt x="1413" y="8"/>
                    <a:pt x="1369" y="23"/>
                  </a:cubicBezTo>
                  <a:lnTo>
                    <a:pt x="274" y="570"/>
                  </a:lnTo>
                  <a:cubicBezTo>
                    <a:pt x="62" y="692"/>
                    <a:pt x="1" y="905"/>
                    <a:pt x="62" y="1087"/>
                  </a:cubicBezTo>
                  <a:lnTo>
                    <a:pt x="791" y="2607"/>
                  </a:lnTo>
                  <a:cubicBezTo>
                    <a:pt x="883" y="2768"/>
                    <a:pt x="1028" y="2842"/>
                    <a:pt x="1171" y="2842"/>
                  </a:cubicBezTo>
                  <a:cubicBezTo>
                    <a:pt x="1218" y="2842"/>
                    <a:pt x="1264" y="2834"/>
                    <a:pt x="1308" y="2820"/>
                  </a:cubicBezTo>
                  <a:lnTo>
                    <a:pt x="2432" y="2272"/>
                  </a:lnTo>
                  <a:cubicBezTo>
                    <a:pt x="2615" y="2151"/>
                    <a:pt x="2676" y="1938"/>
                    <a:pt x="2615" y="1756"/>
                  </a:cubicBezTo>
                  <a:lnTo>
                    <a:pt x="1885" y="236"/>
                  </a:lnTo>
                  <a:cubicBezTo>
                    <a:pt x="1816" y="75"/>
                    <a:pt x="1660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786016" y="3069578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2" y="0"/>
                  </a:moveTo>
                  <a:cubicBezTo>
                    <a:pt x="1471" y="0"/>
                    <a:pt x="1420" y="8"/>
                    <a:pt x="1368" y="22"/>
                  </a:cubicBezTo>
                  <a:lnTo>
                    <a:pt x="274" y="570"/>
                  </a:lnTo>
                  <a:cubicBezTo>
                    <a:pt x="92" y="661"/>
                    <a:pt x="0" y="904"/>
                    <a:pt x="92" y="1086"/>
                  </a:cubicBezTo>
                  <a:lnTo>
                    <a:pt x="821" y="2606"/>
                  </a:lnTo>
                  <a:cubicBezTo>
                    <a:pt x="888" y="2740"/>
                    <a:pt x="1036" y="2824"/>
                    <a:pt x="1182" y="2824"/>
                  </a:cubicBezTo>
                  <a:cubicBezTo>
                    <a:pt x="1236" y="2824"/>
                    <a:pt x="1289" y="2813"/>
                    <a:pt x="1338" y="2788"/>
                  </a:cubicBezTo>
                  <a:lnTo>
                    <a:pt x="2432" y="2272"/>
                  </a:lnTo>
                  <a:cubicBezTo>
                    <a:pt x="2645" y="2150"/>
                    <a:pt x="2706" y="1937"/>
                    <a:pt x="2645" y="1755"/>
                  </a:cubicBezTo>
                  <a:lnTo>
                    <a:pt x="1915" y="235"/>
                  </a:lnTo>
                  <a:cubicBezTo>
                    <a:pt x="1823" y="74"/>
                    <a:pt x="1679" y="0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053857" y="3619252"/>
              <a:ext cx="85469" cy="90238"/>
            </a:xfrm>
            <a:custGeom>
              <a:avLst/>
              <a:gdLst/>
              <a:ahLst/>
              <a:cxnLst/>
              <a:rect l="l" t="t" r="r" b="b"/>
              <a:pathLst>
                <a:path w="2706" h="2857" extrusionOk="0">
                  <a:moveTo>
                    <a:pt x="1524" y="0"/>
                  </a:moveTo>
                  <a:cubicBezTo>
                    <a:pt x="1471" y="0"/>
                    <a:pt x="1417" y="12"/>
                    <a:pt x="1369" y="36"/>
                  </a:cubicBezTo>
                  <a:lnTo>
                    <a:pt x="274" y="553"/>
                  </a:lnTo>
                  <a:cubicBezTo>
                    <a:pt x="92" y="674"/>
                    <a:pt x="1" y="918"/>
                    <a:pt x="92" y="1100"/>
                  </a:cubicBezTo>
                  <a:lnTo>
                    <a:pt x="791" y="2620"/>
                  </a:lnTo>
                  <a:cubicBezTo>
                    <a:pt x="854" y="2767"/>
                    <a:pt x="976" y="2857"/>
                    <a:pt x="1126" y="2857"/>
                  </a:cubicBezTo>
                  <a:cubicBezTo>
                    <a:pt x="1192" y="2857"/>
                    <a:pt x="1264" y="2839"/>
                    <a:pt x="1338" y="2802"/>
                  </a:cubicBezTo>
                  <a:lnTo>
                    <a:pt x="2432" y="2285"/>
                  </a:lnTo>
                  <a:cubicBezTo>
                    <a:pt x="2615" y="2164"/>
                    <a:pt x="2706" y="1921"/>
                    <a:pt x="2615" y="1738"/>
                  </a:cubicBezTo>
                  <a:lnTo>
                    <a:pt x="1885" y="219"/>
                  </a:lnTo>
                  <a:cubicBezTo>
                    <a:pt x="1819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672721" y="3124821"/>
              <a:ext cx="84521" cy="89670"/>
            </a:xfrm>
            <a:custGeom>
              <a:avLst/>
              <a:gdLst/>
              <a:ahLst/>
              <a:cxnLst/>
              <a:rect l="l" t="t" r="r" b="b"/>
              <a:pathLst>
                <a:path w="2676" h="2839" extrusionOk="0">
                  <a:moveTo>
                    <a:pt x="1519" y="1"/>
                  </a:moveTo>
                  <a:cubicBezTo>
                    <a:pt x="1468" y="1"/>
                    <a:pt x="1417" y="12"/>
                    <a:pt x="1368" y="36"/>
                  </a:cubicBezTo>
                  <a:lnTo>
                    <a:pt x="244" y="553"/>
                  </a:lnTo>
                  <a:cubicBezTo>
                    <a:pt x="61" y="675"/>
                    <a:pt x="1" y="918"/>
                    <a:pt x="61" y="1100"/>
                  </a:cubicBezTo>
                  <a:lnTo>
                    <a:pt x="791" y="2620"/>
                  </a:lnTo>
                  <a:cubicBezTo>
                    <a:pt x="835" y="2754"/>
                    <a:pt x="978" y="2838"/>
                    <a:pt x="1134" y="2838"/>
                  </a:cubicBezTo>
                  <a:cubicBezTo>
                    <a:pt x="1191" y="2838"/>
                    <a:pt x="1251" y="2827"/>
                    <a:pt x="1308" y="2802"/>
                  </a:cubicBezTo>
                  <a:lnTo>
                    <a:pt x="2432" y="2286"/>
                  </a:lnTo>
                  <a:cubicBezTo>
                    <a:pt x="2615" y="2164"/>
                    <a:pt x="2675" y="1921"/>
                    <a:pt x="2615" y="1739"/>
                  </a:cubicBezTo>
                  <a:lnTo>
                    <a:pt x="1885" y="219"/>
                  </a:lnTo>
                  <a:cubicBezTo>
                    <a:pt x="1796" y="85"/>
                    <a:pt x="1658" y="1"/>
                    <a:pt x="1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938666" y="3675884"/>
              <a:ext cx="85469" cy="89259"/>
            </a:xfrm>
            <a:custGeom>
              <a:avLst/>
              <a:gdLst/>
              <a:ahLst/>
              <a:cxnLst/>
              <a:rect l="l" t="t" r="r" b="b"/>
              <a:pathLst>
                <a:path w="2706" h="2826" extrusionOk="0">
                  <a:moveTo>
                    <a:pt x="1524" y="1"/>
                  </a:moveTo>
                  <a:cubicBezTo>
                    <a:pt x="1470" y="1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1" y="675"/>
                    <a:pt x="0" y="888"/>
                    <a:pt x="91" y="1100"/>
                  </a:cubicBezTo>
                  <a:lnTo>
                    <a:pt x="791" y="2620"/>
                  </a:lnTo>
                  <a:cubicBezTo>
                    <a:pt x="882" y="2757"/>
                    <a:pt x="1041" y="2825"/>
                    <a:pt x="1192" y="2825"/>
                  </a:cubicBezTo>
                  <a:cubicBezTo>
                    <a:pt x="1243" y="2825"/>
                    <a:pt x="1292" y="2818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705" y="1921"/>
                    <a:pt x="2614" y="1739"/>
                  </a:cubicBezTo>
                  <a:lnTo>
                    <a:pt x="1915" y="219"/>
                  </a:lnTo>
                  <a:cubicBezTo>
                    <a:pt x="1826" y="85"/>
                    <a:pt x="1672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557530" y="3181452"/>
              <a:ext cx="84490" cy="89259"/>
            </a:xfrm>
            <a:custGeom>
              <a:avLst/>
              <a:gdLst/>
              <a:ahLst/>
              <a:cxnLst/>
              <a:rect l="l" t="t" r="r" b="b"/>
              <a:pathLst>
                <a:path w="2675" h="2826" extrusionOk="0">
                  <a:moveTo>
                    <a:pt x="1519" y="1"/>
                  </a:moveTo>
                  <a:cubicBezTo>
                    <a:pt x="1468" y="1"/>
                    <a:pt x="1417" y="12"/>
                    <a:pt x="1368" y="37"/>
                  </a:cubicBezTo>
                  <a:lnTo>
                    <a:pt x="243" y="553"/>
                  </a:lnTo>
                  <a:cubicBezTo>
                    <a:pt x="61" y="675"/>
                    <a:pt x="0" y="888"/>
                    <a:pt x="61" y="1101"/>
                  </a:cubicBezTo>
                  <a:lnTo>
                    <a:pt x="790" y="2620"/>
                  </a:lnTo>
                  <a:cubicBezTo>
                    <a:pt x="882" y="2757"/>
                    <a:pt x="1024" y="2826"/>
                    <a:pt x="1167" y="2826"/>
                  </a:cubicBezTo>
                  <a:cubicBezTo>
                    <a:pt x="1214" y="2826"/>
                    <a:pt x="1262" y="2818"/>
                    <a:pt x="1307" y="2803"/>
                  </a:cubicBezTo>
                  <a:lnTo>
                    <a:pt x="2401" y="2256"/>
                  </a:lnTo>
                  <a:cubicBezTo>
                    <a:pt x="2614" y="2164"/>
                    <a:pt x="2675" y="1921"/>
                    <a:pt x="2614" y="1739"/>
                  </a:cubicBezTo>
                  <a:lnTo>
                    <a:pt x="1885" y="219"/>
                  </a:lnTo>
                  <a:cubicBezTo>
                    <a:pt x="1796" y="86"/>
                    <a:pt x="1658" y="1"/>
                    <a:pt x="1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824423" y="3731031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6" y="0"/>
                  </a:moveTo>
                  <a:cubicBezTo>
                    <a:pt x="1474" y="0"/>
                    <a:pt x="1421" y="8"/>
                    <a:pt x="1368" y="23"/>
                  </a:cubicBezTo>
                  <a:lnTo>
                    <a:pt x="274" y="570"/>
                  </a:lnTo>
                  <a:cubicBezTo>
                    <a:pt x="91" y="661"/>
                    <a:pt x="0" y="904"/>
                    <a:pt x="91" y="1087"/>
                  </a:cubicBezTo>
                  <a:lnTo>
                    <a:pt x="821" y="2607"/>
                  </a:lnTo>
                  <a:cubicBezTo>
                    <a:pt x="865" y="2740"/>
                    <a:pt x="1008" y="2825"/>
                    <a:pt x="1164" y="2825"/>
                  </a:cubicBezTo>
                  <a:cubicBezTo>
                    <a:pt x="1221" y="2825"/>
                    <a:pt x="1281" y="2813"/>
                    <a:pt x="1338" y="2789"/>
                  </a:cubicBezTo>
                  <a:lnTo>
                    <a:pt x="2432" y="2272"/>
                  </a:lnTo>
                  <a:cubicBezTo>
                    <a:pt x="2645" y="2151"/>
                    <a:pt x="2705" y="1938"/>
                    <a:pt x="2645" y="1725"/>
                  </a:cubicBezTo>
                  <a:lnTo>
                    <a:pt x="1915" y="205"/>
                  </a:lnTo>
                  <a:cubicBezTo>
                    <a:pt x="1824" y="69"/>
                    <a:pt x="1681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443287" y="3236600"/>
              <a:ext cx="84490" cy="89259"/>
            </a:xfrm>
            <a:custGeom>
              <a:avLst/>
              <a:gdLst/>
              <a:ahLst/>
              <a:cxnLst/>
              <a:rect l="l" t="t" r="r" b="b"/>
              <a:pathLst>
                <a:path w="2675" h="2826" extrusionOk="0">
                  <a:moveTo>
                    <a:pt x="1513" y="1"/>
                  </a:moveTo>
                  <a:cubicBezTo>
                    <a:pt x="1463" y="1"/>
                    <a:pt x="1413" y="8"/>
                    <a:pt x="1368" y="23"/>
                  </a:cubicBezTo>
                  <a:lnTo>
                    <a:pt x="274" y="570"/>
                  </a:lnTo>
                  <a:cubicBezTo>
                    <a:pt x="61" y="662"/>
                    <a:pt x="0" y="905"/>
                    <a:pt x="61" y="1087"/>
                  </a:cubicBezTo>
                  <a:lnTo>
                    <a:pt x="790" y="2607"/>
                  </a:lnTo>
                  <a:cubicBezTo>
                    <a:pt x="857" y="2740"/>
                    <a:pt x="989" y="2825"/>
                    <a:pt x="1138" y="2825"/>
                  </a:cubicBezTo>
                  <a:cubicBezTo>
                    <a:pt x="1193" y="2825"/>
                    <a:pt x="1250" y="2814"/>
                    <a:pt x="1307" y="2789"/>
                  </a:cubicBezTo>
                  <a:lnTo>
                    <a:pt x="2432" y="2273"/>
                  </a:lnTo>
                  <a:cubicBezTo>
                    <a:pt x="2614" y="2151"/>
                    <a:pt x="2675" y="1938"/>
                    <a:pt x="2614" y="1725"/>
                  </a:cubicBezTo>
                  <a:lnTo>
                    <a:pt x="1885" y="206"/>
                  </a:lnTo>
                  <a:cubicBezTo>
                    <a:pt x="1816" y="69"/>
                    <a:pt x="16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709201" y="3787253"/>
              <a:ext cx="85469" cy="89670"/>
            </a:xfrm>
            <a:custGeom>
              <a:avLst/>
              <a:gdLst/>
              <a:ahLst/>
              <a:cxnLst/>
              <a:rect l="l" t="t" r="r" b="b"/>
              <a:pathLst>
                <a:path w="2706" h="2839" extrusionOk="0">
                  <a:moveTo>
                    <a:pt x="1538" y="1"/>
                  </a:moveTo>
                  <a:cubicBezTo>
                    <a:pt x="1483" y="1"/>
                    <a:pt x="1425" y="12"/>
                    <a:pt x="1368" y="36"/>
                  </a:cubicBezTo>
                  <a:lnTo>
                    <a:pt x="274" y="553"/>
                  </a:lnTo>
                  <a:cubicBezTo>
                    <a:pt x="92" y="675"/>
                    <a:pt x="1" y="918"/>
                    <a:pt x="92" y="1100"/>
                  </a:cubicBezTo>
                  <a:lnTo>
                    <a:pt x="821" y="2620"/>
                  </a:lnTo>
                  <a:cubicBezTo>
                    <a:pt x="888" y="2753"/>
                    <a:pt x="1036" y="2838"/>
                    <a:pt x="1182" y="2838"/>
                  </a:cubicBezTo>
                  <a:cubicBezTo>
                    <a:pt x="1236" y="2838"/>
                    <a:pt x="1289" y="2827"/>
                    <a:pt x="1338" y="2802"/>
                  </a:cubicBezTo>
                  <a:lnTo>
                    <a:pt x="2432" y="2286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916" y="219"/>
                  </a:lnTo>
                  <a:cubicBezTo>
                    <a:pt x="1827" y="85"/>
                    <a:pt x="1689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328065" y="3291874"/>
              <a:ext cx="84521" cy="89228"/>
            </a:xfrm>
            <a:custGeom>
              <a:avLst/>
              <a:gdLst/>
              <a:ahLst/>
              <a:cxnLst/>
              <a:rect l="l" t="t" r="r" b="b"/>
              <a:pathLst>
                <a:path w="267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61" y="675"/>
                    <a:pt x="1" y="887"/>
                    <a:pt x="61" y="1070"/>
                  </a:cubicBezTo>
                  <a:lnTo>
                    <a:pt x="791" y="2589"/>
                  </a:lnTo>
                  <a:cubicBezTo>
                    <a:pt x="883" y="2751"/>
                    <a:pt x="1027" y="2825"/>
                    <a:pt x="1171" y="2825"/>
                  </a:cubicBezTo>
                  <a:cubicBezTo>
                    <a:pt x="1217" y="2825"/>
                    <a:pt x="1263" y="2817"/>
                    <a:pt x="1308" y="2802"/>
                  </a:cubicBezTo>
                  <a:lnTo>
                    <a:pt x="2432" y="2255"/>
                  </a:lnTo>
                  <a:cubicBezTo>
                    <a:pt x="2615" y="2164"/>
                    <a:pt x="2675" y="1921"/>
                    <a:pt x="2615" y="1738"/>
                  </a:cubicBezTo>
                  <a:lnTo>
                    <a:pt x="1885" y="219"/>
                  </a:lnTo>
                  <a:cubicBezTo>
                    <a:pt x="1818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595906" y="3842400"/>
              <a:ext cx="84521" cy="89765"/>
            </a:xfrm>
            <a:custGeom>
              <a:avLst/>
              <a:gdLst/>
              <a:ahLst/>
              <a:cxnLst/>
              <a:rect l="l" t="t" r="r" b="b"/>
              <a:pathLst>
                <a:path w="2676" h="2842" extrusionOk="0">
                  <a:moveTo>
                    <a:pt x="1505" y="1"/>
                  </a:moveTo>
                  <a:cubicBezTo>
                    <a:pt x="1459" y="1"/>
                    <a:pt x="1413" y="8"/>
                    <a:pt x="1369" y="23"/>
                  </a:cubicBezTo>
                  <a:lnTo>
                    <a:pt x="244" y="570"/>
                  </a:lnTo>
                  <a:cubicBezTo>
                    <a:pt x="62" y="692"/>
                    <a:pt x="1" y="904"/>
                    <a:pt x="62" y="1087"/>
                  </a:cubicBezTo>
                  <a:lnTo>
                    <a:pt x="791" y="2607"/>
                  </a:lnTo>
                  <a:cubicBezTo>
                    <a:pt x="837" y="2768"/>
                    <a:pt x="988" y="2842"/>
                    <a:pt x="1151" y="2842"/>
                  </a:cubicBezTo>
                  <a:cubicBezTo>
                    <a:pt x="1203" y="2842"/>
                    <a:pt x="1256" y="2834"/>
                    <a:pt x="1308" y="2819"/>
                  </a:cubicBezTo>
                  <a:lnTo>
                    <a:pt x="2402" y="2272"/>
                  </a:lnTo>
                  <a:cubicBezTo>
                    <a:pt x="2615" y="2151"/>
                    <a:pt x="2676" y="1938"/>
                    <a:pt x="2615" y="1755"/>
                  </a:cubicBezTo>
                  <a:lnTo>
                    <a:pt x="1886" y="236"/>
                  </a:lnTo>
                  <a:cubicBezTo>
                    <a:pt x="1793" y="75"/>
                    <a:pt x="1649" y="1"/>
                    <a:pt x="1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213822" y="3347969"/>
              <a:ext cx="85469" cy="89765"/>
            </a:xfrm>
            <a:custGeom>
              <a:avLst/>
              <a:gdLst/>
              <a:ahLst/>
              <a:cxnLst/>
              <a:rect l="l" t="t" r="r" b="b"/>
              <a:pathLst>
                <a:path w="2706" h="2842" extrusionOk="0">
                  <a:moveTo>
                    <a:pt x="1509" y="1"/>
                  </a:moveTo>
                  <a:cubicBezTo>
                    <a:pt x="1460" y="1"/>
                    <a:pt x="1413" y="8"/>
                    <a:pt x="1368" y="23"/>
                  </a:cubicBezTo>
                  <a:lnTo>
                    <a:pt x="274" y="570"/>
                  </a:lnTo>
                  <a:cubicBezTo>
                    <a:pt x="92" y="692"/>
                    <a:pt x="0" y="905"/>
                    <a:pt x="92" y="1087"/>
                  </a:cubicBezTo>
                  <a:lnTo>
                    <a:pt x="791" y="2607"/>
                  </a:lnTo>
                  <a:cubicBezTo>
                    <a:pt x="860" y="2768"/>
                    <a:pt x="999" y="2842"/>
                    <a:pt x="1168" y="2842"/>
                  </a:cubicBezTo>
                  <a:cubicBezTo>
                    <a:pt x="1222" y="2842"/>
                    <a:pt x="1279" y="2834"/>
                    <a:pt x="1338" y="2820"/>
                  </a:cubicBezTo>
                  <a:lnTo>
                    <a:pt x="2432" y="2272"/>
                  </a:lnTo>
                  <a:cubicBezTo>
                    <a:pt x="2615" y="2151"/>
                    <a:pt x="2706" y="1938"/>
                    <a:pt x="2615" y="1756"/>
                  </a:cubicBezTo>
                  <a:lnTo>
                    <a:pt x="1885" y="236"/>
                  </a:lnTo>
                  <a:cubicBezTo>
                    <a:pt x="1816" y="75"/>
                    <a:pt x="1660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480715" y="3897674"/>
              <a:ext cx="84521" cy="89638"/>
            </a:xfrm>
            <a:custGeom>
              <a:avLst/>
              <a:gdLst/>
              <a:ahLst/>
              <a:cxnLst/>
              <a:rect l="l" t="t" r="r" b="b"/>
              <a:pathLst>
                <a:path w="2676" h="2838" extrusionOk="0">
                  <a:moveTo>
                    <a:pt x="1519" y="0"/>
                  </a:moveTo>
                  <a:cubicBezTo>
                    <a:pt x="1468" y="0"/>
                    <a:pt x="1417" y="11"/>
                    <a:pt x="1368" y="36"/>
                  </a:cubicBezTo>
                  <a:lnTo>
                    <a:pt x="244" y="553"/>
                  </a:lnTo>
                  <a:cubicBezTo>
                    <a:pt x="61" y="674"/>
                    <a:pt x="0" y="917"/>
                    <a:pt x="61" y="1100"/>
                  </a:cubicBezTo>
                  <a:lnTo>
                    <a:pt x="791" y="2619"/>
                  </a:lnTo>
                  <a:cubicBezTo>
                    <a:pt x="858" y="2753"/>
                    <a:pt x="1006" y="2838"/>
                    <a:pt x="1152" y="2838"/>
                  </a:cubicBezTo>
                  <a:cubicBezTo>
                    <a:pt x="1205" y="2838"/>
                    <a:pt x="1259" y="2826"/>
                    <a:pt x="1308" y="2802"/>
                  </a:cubicBezTo>
                  <a:lnTo>
                    <a:pt x="2402" y="2285"/>
                  </a:lnTo>
                  <a:cubicBezTo>
                    <a:pt x="2615" y="2164"/>
                    <a:pt x="2675" y="1920"/>
                    <a:pt x="2615" y="1738"/>
                  </a:cubicBezTo>
                  <a:lnTo>
                    <a:pt x="1885" y="218"/>
                  </a:lnTo>
                  <a:cubicBezTo>
                    <a:pt x="1796" y="85"/>
                    <a:pt x="1658" y="0"/>
                    <a:pt x="1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098632" y="3403242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1" y="674"/>
                    <a:pt x="0" y="918"/>
                    <a:pt x="91" y="1100"/>
                  </a:cubicBezTo>
                  <a:lnTo>
                    <a:pt x="790" y="2620"/>
                  </a:lnTo>
                  <a:cubicBezTo>
                    <a:pt x="881" y="2757"/>
                    <a:pt x="1041" y="2825"/>
                    <a:pt x="1192" y="2825"/>
                  </a:cubicBezTo>
                  <a:cubicBezTo>
                    <a:pt x="1242" y="2825"/>
                    <a:pt x="1292" y="2817"/>
                    <a:pt x="1337" y="2802"/>
                  </a:cubicBezTo>
                  <a:lnTo>
                    <a:pt x="2432" y="2285"/>
                  </a:lnTo>
                  <a:cubicBezTo>
                    <a:pt x="2614" y="2164"/>
                    <a:pt x="2705" y="1921"/>
                    <a:pt x="2614" y="1738"/>
                  </a:cubicBezTo>
                  <a:lnTo>
                    <a:pt x="1915" y="219"/>
                  </a:lnTo>
                  <a:cubicBezTo>
                    <a:pt x="1826" y="85"/>
                    <a:pt x="1672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366473" y="3954306"/>
              <a:ext cx="84521" cy="89228"/>
            </a:xfrm>
            <a:custGeom>
              <a:avLst/>
              <a:gdLst/>
              <a:ahLst/>
              <a:cxnLst/>
              <a:rect l="l" t="t" r="r" b="b"/>
              <a:pathLst>
                <a:path w="267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61" y="674"/>
                    <a:pt x="0" y="887"/>
                    <a:pt x="61" y="1100"/>
                  </a:cubicBezTo>
                  <a:lnTo>
                    <a:pt x="791" y="2620"/>
                  </a:lnTo>
                  <a:cubicBezTo>
                    <a:pt x="859" y="2757"/>
                    <a:pt x="996" y="2825"/>
                    <a:pt x="1163" y="2825"/>
                  </a:cubicBezTo>
                  <a:cubicBezTo>
                    <a:pt x="1218" y="2825"/>
                    <a:pt x="1277" y="2817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675" y="1921"/>
                    <a:pt x="2614" y="1738"/>
                  </a:cubicBezTo>
                  <a:lnTo>
                    <a:pt x="1885" y="219"/>
                  </a:lnTo>
                  <a:cubicBezTo>
                    <a:pt x="1818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984357" y="3458390"/>
              <a:ext cx="85501" cy="90175"/>
            </a:xfrm>
            <a:custGeom>
              <a:avLst/>
              <a:gdLst/>
              <a:ahLst/>
              <a:cxnLst/>
              <a:rect l="l" t="t" r="r" b="b"/>
              <a:pathLst>
                <a:path w="2707" h="2855" extrusionOk="0">
                  <a:moveTo>
                    <a:pt x="1522" y="0"/>
                  </a:moveTo>
                  <a:cubicBezTo>
                    <a:pt x="1472" y="0"/>
                    <a:pt x="1420" y="8"/>
                    <a:pt x="1369" y="23"/>
                  </a:cubicBezTo>
                  <a:lnTo>
                    <a:pt x="274" y="570"/>
                  </a:lnTo>
                  <a:cubicBezTo>
                    <a:pt x="92" y="691"/>
                    <a:pt x="1" y="904"/>
                    <a:pt x="92" y="1087"/>
                  </a:cubicBezTo>
                  <a:lnTo>
                    <a:pt x="822" y="2606"/>
                  </a:lnTo>
                  <a:cubicBezTo>
                    <a:pt x="867" y="2763"/>
                    <a:pt x="1011" y="2854"/>
                    <a:pt x="1169" y="2854"/>
                  </a:cubicBezTo>
                  <a:cubicBezTo>
                    <a:pt x="1225" y="2854"/>
                    <a:pt x="1283" y="2843"/>
                    <a:pt x="1338" y="2819"/>
                  </a:cubicBezTo>
                  <a:lnTo>
                    <a:pt x="2433" y="2272"/>
                  </a:lnTo>
                  <a:cubicBezTo>
                    <a:pt x="2615" y="2150"/>
                    <a:pt x="2706" y="1938"/>
                    <a:pt x="2615" y="1755"/>
                  </a:cubicBezTo>
                  <a:lnTo>
                    <a:pt x="1916" y="235"/>
                  </a:lnTo>
                  <a:cubicBezTo>
                    <a:pt x="1824" y="74"/>
                    <a:pt x="1679" y="0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251250" y="4009422"/>
              <a:ext cx="84521" cy="89259"/>
            </a:xfrm>
            <a:custGeom>
              <a:avLst/>
              <a:gdLst/>
              <a:ahLst/>
              <a:cxnLst/>
              <a:rect l="l" t="t" r="r" b="b"/>
              <a:pathLst>
                <a:path w="2676" h="2826" extrusionOk="0">
                  <a:moveTo>
                    <a:pt x="1514" y="1"/>
                  </a:moveTo>
                  <a:cubicBezTo>
                    <a:pt x="1464" y="1"/>
                    <a:pt x="1414" y="9"/>
                    <a:pt x="1369" y="24"/>
                  </a:cubicBezTo>
                  <a:lnTo>
                    <a:pt x="274" y="571"/>
                  </a:lnTo>
                  <a:cubicBezTo>
                    <a:pt x="62" y="662"/>
                    <a:pt x="1" y="905"/>
                    <a:pt x="62" y="1088"/>
                  </a:cubicBezTo>
                  <a:lnTo>
                    <a:pt x="791" y="2607"/>
                  </a:lnTo>
                  <a:cubicBezTo>
                    <a:pt x="880" y="2741"/>
                    <a:pt x="1018" y="2826"/>
                    <a:pt x="1157" y="2826"/>
                  </a:cubicBezTo>
                  <a:cubicBezTo>
                    <a:pt x="1208" y="2826"/>
                    <a:pt x="1259" y="2814"/>
                    <a:pt x="1308" y="2790"/>
                  </a:cubicBezTo>
                  <a:lnTo>
                    <a:pt x="2433" y="2273"/>
                  </a:lnTo>
                  <a:cubicBezTo>
                    <a:pt x="2615" y="2151"/>
                    <a:pt x="2676" y="1939"/>
                    <a:pt x="2615" y="1726"/>
                  </a:cubicBezTo>
                  <a:lnTo>
                    <a:pt x="1885" y="206"/>
                  </a:lnTo>
                  <a:cubicBezTo>
                    <a:pt x="1817" y="69"/>
                    <a:pt x="1663" y="1"/>
                    <a:pt x="1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869167" y="3515022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6" y="0"/>
                  </a:moveTo>
                  <a:cubicBezTo>
                    <a:pt x="1475" y="0"/>
                    <a:pt x="1421" y="8"/>
                    <a:pt x="1368" y="23"/>
                  </a:cubicBezTo>
                  <a:lnTo>
                    <a:pt x="274" y="570"/>
                  </a:lnTo>
                  <a:cubicBezTo>
                    <a:pt x="92" y="661"/>
                    <a:pt x="0" y="904"/>
                    <a:pt x="92" y="1087"/>
                  </a:cubicBezTo>
                  <a:lnTo>
                    <a:pt x="821" y="2607"/>
                  </a:lnTo>
                  <a:cubicBezTo>
                    <a:pt x="888" y="2740"/>
                    <a:pt x="1036" y="2825"/>
                    <a:pt x="1182" y="2825"/>
                  </a:cubicBezTo>
                  <a:cubicBezTo>
                    <a:pt x="1236" y="2825"/>
                    <a:pt x="1289" y="2813"/>
                    <a:pt x="1338" y="2789"/>
                  </a:cubicBezTo>
                  <a:lnTo>
                    <a:pt x="2432" y="2272"/>
                  </a:lnTo>
                  <a:cubicBezTo>
                    <a:pt x="2614" y="2151"/>
                    <a:pt x="2706" y="1938"/>
                    <a:pt x="2614" y="1725"/>
                  </a:cubicBezTo>
                  <a:lnTo>
                    <a:pt x="1915" y="205"/>
                  </a:lnTo>
                  <a:cubicBezTo>
                    <a:pt x="1824" y="69"/>
                    <a:pt x="168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137008" y="4064695"/>
              <a:ext cx="85501" cy="90080"/>
            </a:xfrm>
            <a:custGeom>
              <a:avLst/>
              <a:gdLst/>
              <a:ahLst/>
              <a:cxnLst/>
              <a:rect l="l" t="t" r="r" b="b"/>
              <a:pathLst>
                <a:path w="2707" h="2852" extrusionOk="0">
                  <a:moveTo>
                    <a:pt x="1524" y="1"/>
                  </a:moveTo>
                  <a:cubicBezTo>
                    <a:pt x="1471" y="1"/>
                    <a:pt x="1418" y="12"/>
                    <a:pt x="1369" y="37"/>
                  </a:cubicBezTo>
                  <a:lnTo>
                    <a:pt x="274" y="553"/>
                  </a:lnTo>
                  <a:cubicBezTo>
                    <a:pt x="92" y="675"/>
                    <a:pt x="1" y="888"/>
                    <a:pt x="92" y="1101"/>
                  </a:cubicBezTo>
                  <a:lnTo>
                    <a:pt x="791" y="2620"/>
                  </a:lnTo>
                  <a:cubicBezTo>
                    <a:pt x="857" y="2752"/>
                    <a:pt x="986" y="2852"/>
                    <a:pt x="1144" y="2852"/>
                  </a:cubicBezTo>
                  <a:cubicBezTo>
                    <a:pt x="1205" y="2852"/>
                    <a:pt x="1270" y="2837"/>
                    <a:pt x="1338" y="2803"/>
                  </a:cubicBezTo>
                  <a:lnTo>
                    <a:pt x="2432" y="2256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885" y="219"/>
                  </a:lnTo>
                  <a:cubicBezTo>
                    <a:pt x="1819" y="86"/>
                    <a:pt x="1670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755871" y="3570295"/>
              <a:ext cx="84521" cy="89228"/>
            </a:xfrm>
            <a:custGeom>
              <a:avLst/>
              <a:gdLst/>
              <a:ahLst/>
              <a:cxnLst/>
              <a:rect l="l" t="t" r="r" b="b"/>
              <a:pathLst>
                <a:path w="2676" h="2825" extrusionOk="0">
                  <a:moveTo>
                    <a:pt x="1519" y="0"/>
                  </a:moveTo>
                  <a:cubicBezTo>
                    <a:pt x="1468" y="0"/>
                    <a:pt x="1417" y="12"/>
                    <a:pt x="1369" y="36"/>
                  </a:cubicBezTo>
                  <a:lnTo>
                    <a:pt x="244" y="553"/>
                  </a:lnTo>
                  <a:cubicBezTo>
                    <a:pt x="62" y="674"/>
                    <a:pt x="1" y="887"/>
                    <a:pt x="62" y="1100"/>
                  </a:cubicBezTo>
                  <a:lnTo>
                    <a:pt x="791" y="2620"/>
                  </a:lnTo>
                  <a:cubicBezTo>
                    <a:pt x="837" y="2756"/>
                    <a:pt x="985" y="2825"/>
                    <a:pt x="1146" y="2825"/>
                  </a:cubicBezTo>
                  <a:cubicBezTo>
                    <a:pt x="1199" y="2825"/>
                    <a:pt x="1255" y="2817"/>
                    <a:pt x="1308" y="2802"/>
                  </a:cubicBezTo>
                  <a:lnTo>
                    <a:pt x="2432" y="2255"/>
                  </a:lnTo>
                  <a:cubicBezTo>
                    <a:pt x="2615" y="2164"/>
                    <a:pt x="2676" y="1920"/>
                    <a:pt x="2615" y="1738"/>
                  </a:cubicBezTo>
                  <a:lnTo>
                    <a:pt x="1885" y="218"/>
                  </a:lnTo>
                  <a:cubicBezTo>
                    <a:pt x="1796" y="85"/>
                    <a:pt x="1658" y="0"/>
                    <a:pt x="1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021817" y="4120822"/>
              <a:ext cx="85469" cy="89765"/>
            </a:xfrm>
            <a:custGeom>
              <a:avLst/>
              <a:gdLst/>
              <a:ahLst/>
              <a:cxnLst/>
              <a:rect l="l" t="t" r="r" b="b"/>
              <a:pathLst>
                <a:path w="2706" h="2842" extrusionOk="0">
                  <a:moveTo>
                    <a:pt x="1509" y="0"/>
                  </a:moveTo>
                  <a:cubicBezTo>
                    <a:pt x="1460" y="0"/>
                    <a:pt x="1412" y="8"/>
                    <a:pt x="1368" y="23"/>
                  </a:cubicBezTo>
                  <a:lnTo>
                    <a:pt x="274" y="570"/>
                  </a:lnTo>
                  <a:cubicBezTo>
                    <a:pt x="92" y="691"/>
                    <a:pt x="0" y="904"/>
                    <a:pt x="92" y="1086"/>
                  </a:cubicBezTo>
                  <a:lnTo>
                    <a:pt x="791" y="2606"/>
                  </a:lnTo>
                  <a:cubicBezTo>
                    <a:pt x="883" y="2767"/>
                    <a:pt x="1045" y="2841"/>
                    <a:pt x="1197" y="2841"/>
                  </a:cubicBezTo>
                  <a:cubicBezTo>
                    <a:pt x="1246" y="2841"/>
                    <a:pt x="1294" y="2834"/>
                    <a:pt x="1338" y="2819"/>
                  </a:cubicBezTo>
                  <a:lnTo>
                    <a:pt x="2432" y="2272"/>
                  </a:lnTo>
                  <a:cubicBezTo>
                    <a:pt x="2614" y="2150"/>
                    <a:pt x="2706" y="1938"/>
                    <a:pt x="2614" y="1755"/>
                  </a:cubicBezTo>
                  <a:lnTo>
                    <a:pt x="1885" y="235"/>
                  </a:lnTo>
                  <a:cubicBezTo>
                    <a:pt x="1816" y="74"/>
                    <a:pt x="1660" y="0"/>
                    <a:pt x="15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804241" y="3010988"/>
              <a:ext cx="625036" cy="605327"/>
            </a:xfrm>
            <a:custGeom>
              <a:avLst/>
              <a:gdLst/>
              <a:ahLst/>
              <a:cxnLst/>
              <a:rect l="l" t="t" r="r" b="b"/>
              <a:pathLst>
                <a:path w="19789" h="19165" extrusionOk="0">
                  <a:moveTo>
                    <a:pt x="13607" y="1"/>
                  </a:moveTo>
                  <a:cubicBezTo>
                    <a:pt x="13559" y="1"/>
                    <a:pt x="13512" y="8"/>
                    <a:pt x="13466" y="23"/>
                  </a:cubicBezTo>
                  <a:lnTo>
                    <a:pt x="8481" y="2455"/>
                  </a:lnTo>
                  <a:lnTo>
                    <a:pt x="305" y="6406"/>
                  </a:lnTo>
                  <a:cubicBezTo>
                    <a:pt x="122" y="6528"/>
                    <a:pt x="1" y="6741"/>
                    <a:pt x="122" y="6923"/>
                  </a:cubicBezTo>
                  <a:lnTo>
                    <a:pt x="4226" y="15434"/>
                  </a:lnTo>
                  <a:lnTo>
                    <a:pt x="5898" y="18929"/>
                  </a:lnTo>
                  <a:cubicBezTo>
                    <a:pt x="5967" y="19091"/>
                    <a:pt x="6123" y="19165"/>
                    <a:pt x="6274" y="19165"/>
                  </a:cubicBezTo>
                  <a:cubicBezTo>
                    <a:pt x="6322" y="19165"/>
                    <a:pt x="6370" y="19157"/>
                    <a:pt x="6414" y="19142"/>
                  </a:cubicBezTo>
                  <a:lnTo>
                    <a:pt x="9454" y="17653"/>
                  </a:lnTo>
                  <a:lnTo>
                    <a:pt x="19545" y="12759"/>
                  </a:lnTo>
                  <a:cubicBezTo>
                    <a:pt x="19728" y="12668"/>
                    <a:pt x="19788" y="12455"/>
                    <a:pt x="19788" y="12182"/>
                  </a:cubicBezTo>
                  <a:lnTo>
                    <a:pt x="14712" y="1695"/>
                  </a:lnTo>
                  <a:lnTo>
                    <a:pt x="13983" y="206"/>
                  </a:lnTo>
                  <a:cubicBezTo>
                    <a:pt x="13892" y="69"/>
                    <a:pt x="13749" y="1"/>
                    <a:pt x="13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305040" y="3254445"/>
              <a:ext cx="626931" cy="604221"/>
            </a:xfrm>
            <a:custGeom>
              <a:avLst/>
              <a:gdLst/>
              <a:ahLst/>
              <a:cxnLst/>
              <a:rect l="l" t="t" r="r" b="b"/>
              <a:pathLst>
                <a:path w="19849" h="19130" extrusionOk="0">
                  <a:moveTo>
                    <a:pt x="13530" y="0"/>
                  </a:moveTo>
                  <a:cubicBezTo>
                    <a:pt x="13476" y="0"/>
                    <a:pt x="13423" y="11"/>
                    <a:pt x="13374" y="36"/>
                  </a:cubicBezTo>
                  <a:lnTo>
                    <a:pt x="10791" y="1282"/>
                  </a:lnTo>
                  <a:lnTo>
                    <a:pt x="3739" y="4747"/>
                  </a:lnTo>
                  <a:lnTo>
                    <a:pt x="1489" y="5841"/>
                  </a:lnTo>
                  <a:lnTo>
                    <a:pt x="274" y="6419"/>
                  </a:lnTo>
                  <a:cubicBezTo>
                    <a:pt x="91" y="6510"/>
                    <a:pt x="0" y="6753"/>
                    <a:pt x="91" y="6936"/>
                  </a:cubicBezTo>
                  <a:lnTo>
                    <a:pt x="699" y="8212"/>
                  </a:lnTo>
                  <a:lnTo>
                    <a:pt x="1824" y="10553"/>
                  </a:lnTo>
                  <a:lnTo>
                    <a:pt x="5411" y="17939"/>
                  </a:lnTo>
                  <a:lnTo>
                    <a:pt x="5897" y="18911"/>
                  </a:lnTo>
                  <a:cubicBezTo>
                    <a:pt x="5986" y="19045"/>
                    <a:pt x="6124" y="19130"/>
                    <a:pt x="6263" y="19130"/>
                  </a:cubicBezTo>
                  <a:cubicBezTo>
                    <a:pt x="6314" y="19130"/>
                    <a:pt x="6365" y="19118"/>
                    <a:pt x="6414" y="19094"/>
                  </a:cubicBezTo>
                  <a:lnTo>
                    <a:pt x="18177" y="13410"/>
                  </a:lnTo>
                  <a:lnTo>
                    <a:pt x="19575" y="12711"/>
                  </a:lnTo>
                  <a:cubicBezTo>
                    <a:pt x="19757" y="12620"/>
                    <a:pt x="19848" y="12376"/>
                    <a:pt x="19727" y="12194"/>
                  </a:cubicBezTo>
                  <a:lnTo>
                    <a:pt x="18997" y="10705"/>
                  </a:lnTo>
                  <a:lnTo>
                    <a:pt x="13921" y="218"/>
                  </a:lnTo>
                  <a:cubicBezTo>
                    <a:pt x="13832" y="85"/>
                    <a:pt x="13678" y="0"/>
                    <a:pt x="13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806755" y="3495818"/>
              <a:ext cx="626962" cy="604347"/>
            </a:xfrm>
            <a:custGeom>
              <a:avLst/>
              <a:gdLst/>
              <a:ahLst/>
              <a:cxnLst/>
              <a:rect l="l" t="t" r="r" b="b"/>
              <a:pathLst>
                <a:path w="19850" h="19134" extrusionOk="0">
                  <a:moveTo>
                    <a:pt x="13576" y="0"/>
                  </a:moveTo>
                  <a:cubicBezTo>
                    <a:pt x="13529" y="0"/>
                    <a:pt x="13481" y="8"/>
                    <a:pt x="13436" y="23"/>
                  </a:cubicBezTo>
                  <a:lnTo>
                    <a:pt x="5837" y="3701"/>
                  </a:lnTo>
                  <a:lnTo>
                    <a:pt x="274" y="6406"/>
                  </a:lnTo>
                  <a:cubicBezTo>
                    <a:pt x="92" y="6528"/>
                    <a:pt x="1" y="6741"/>
                    <a:pt x="92" y="6953"/>
                  </a:cubicBezTo>
                  <a:lnTo>
                    <a:pt x="2888" y="12728"/>
                  </a:lnTo>
                  <a:lnTo>
                    <a:pt x="5897" y="18899"/>
                  </a:lnTo>
                  <a:cubicBezTo>
                    <a:pt x="5990" y="19060"/>
                    <a:pt x="6134" y="19134"/>
                    <a:pt x="6278" y="19134"/>
                  </a:cubicBezTo>
                  <a:cubicBezTo>
                    <a:pt x="6324" y="19134"/>
                    <a:pt x="6370" y="19126"/>
                    <a:pt x="6414" y="19112"/>
                  </a:cubicBezTo>
                  <a:lnTo>
                    <a:pt x="11217" y="16771"/>
                  </a:lnTo>
                  <a:lnTo>
                    <a:pt x="13466" y="15677"/>
                  </a:lnTo>
                  <a:lnTo>
                    <a:pt x="19576" y="12728"/>
                  </a:lnTo>
                  <a:cubicBezTo>
                    <a:pt x="19758" y="12637"/>
                    <a:pt x="19849" y="12364"/>
                    <a:pt x="19758" y="12181"/>
                  </a:cubicBezTo>
                  <a:lnTo>
                    <a:pt x="16688" y="5829"/>
                  </a:lnTo>
                  <a:lnTo>
                    <a:pt x="15533" y="3488"/>
                  </a:lnTo>
                  <a:lnTo>
                    <a:pt x="13952" y="205"/>
                  </a:lnTo>
                  <a:cubicBezTo>
                    <a:pt x="13861" y="69"/>
                    <a:pt x="13719" y="0"/>
                    <a:pt x="13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899899" y="3495565"/>
              <a:ext cx="398445" cy="605832"/>
            </a:xfrm>
            <a:custGeom>
              <a:avLst/>
              <a:gdLst/>
              <a:ahLst/>
              <a:cxnLst/>
              <a:rect l="l" t="t" r="r" b="b"/>
              <a:pathLst>
                <a:path w="12615" h="19181" extrusionOk="0">
                  <a:moveTo>
                    <a:pt x="12614" y="3527"/>
                  </a:moveTo>
                  <a:lnTo>
                    <a:pt x="8298" y="16779"/>
                  </a:lnTo>
                  <a:lnTo>
                    <a:pt x="3526" y="19120"/>
                  </a:lnTo>
                  <a:cubicBezTo>
                    <a:pt x="3313" y="19180"/>
                    <a:pt x="3100" y="19120"/>
                    <a:pt x="2979" y="18907"/>
                  </a:cubicBezTo>
                  <a:lnTo>
                    <a:pt x="0" y="12736"/>
                  </a:lnTo>
                  <a:lnTo>
                    <a:pt x="2918" y="3770"/>
                  </a:lnTo>
                  <a:lnTo>
                    <a:pt x="10517" y="62"/>
                  </a:lnTo>
                  <a:cubicBezTo>
                    <a:pt x="10699" y="1"/>
                    <a:pt x="10943" y="62"/>
                    <a:pt x="11034" y="274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305987" y="3437954"/>
              <a:ext cx="46114" cy="73972"/>
            </a:xfrm>
            <a:custGeom>
              <a:avLst/>
              <a:gdLst/>
              <a:ahLst/>
              <a:cxnLst/>
              <a:rect l="l" t="t" r="r" b="b"/>
              <a:pathLst>
                <a:path w="1460" h="2342" extrusionOk="0">
                  <a:moveTo>
                    <a:pt x="1459" y="1"/>
                  </a:moveTo>
                  <a:lnTo>
                    <a:pt x="700" y="2341"/>
                  </a:lnTo>
                  <a:lnTo>
                    <a:pt x="92" y="1095"/>
                  </a:lnTo>
                  <a:cubicBezTo>
                    <a:pt x="0" y="913"/>
                    <a:pt x="92" y="670"/>
                    <a:pt x="274" y="578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232078" y="3679895"/>
              <a:ext cx="201639" cy="311081"/>
            </a:xfrm>
            <a:custGeom>
              <a:avLst/>
              <a:gdLst/>
              <a:ahLst/>
              <a:cxnLst/>
              <a:rect l="l" t="t" r="r" b="b"/>
              <a:pathLst>
                <a:path w="6384" h="9849" extrusionOk="0">
                  <a:moveTo>
                    <a:pt x="6292" y="6353"/>
                  </a:moveTo>
                  <a:cubicBezTo>
                    <a:pt x="6383" y="6536"/>
                    <a:pt x="6292" y="6779"/>
                    <a:pt x="6110" y="6900"/>
                  </a:cubicBezTo>
                  <a:lnTo>
                    <a:pt x="0" y="9849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363598" y="3294937"/>
              <a:ext cx="283223" cy="524216"/>
            </a:xfrm>
            <a:custGeom>
              <a:avLst/>
              <a:gdLst/>
              <a:ahLst/>
              <a:cxnLst/>
              <a:rect l="l" t="t" r="r" b="b"/>
              <a:pathLst>
                <a:path w="8967" h="16597" extrusionOk="0">
                  <a:moveTo>
                    <a:pt x="8967" y="0"/>
                  </a:moveTo>
                  <a:lnTo>
                    <a:pt x="3587" y="16596"/>
                  </a:lnTo>
                  <a:lnTo>
                    <a:pt x="0" y="9271"/>
                  </a:lnTo>
                  <a:lnTo>
                    <a:pt x="1915" y="3465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937687" y="3010736"/>
              <a:ext cx="328389" cy="607759"/>
            </a:xfrm>
            <a:custGeom>
              <a:avLst/>
              <a:gdLst/>
              <a:ahLst/>
              <a:cxnLst/>
              <a:rect l="l" t="t" r="r" b="b"/>
              <a:pathLst>
                <a:path w="10397" h="19242" extrusionOk="0">
                  <a:moveTo>
                    <a:pt x="10396" y="1794"/>
                  </a:moveTo>
                  <a:lnTo>
                    <a:pt x="5229" y="17691"/>
                  </a:lnTo>
                  <a:lnTo>
                    <a:pt x="2189" y="19181"/>
                  </a:lnTo>
                  <a:cubicBezTo>
                    <a:pt x="2007" y="19241"/>
                    <a:pt x="1764" y="19181"/>
                    <a:pt x="1673" y="18998"/>
                  </a:cubicBezTo>
                  <a:lnTo>
                    <a:pt x="1" y="15503"/>
                  </a:lnTo>
                  <a:lnTo>
                    <a:pt x="4226" y="2493"/>
                  </a:lnTo>
                  <a:lnTo>
                    <a:pt x="9180" y="62"/>
                  </a:lnTo>
                  <a:cubicBezTo>
                    <a:pt x="9393" y="1"/>
                    <a:pt x="9606" y="62"/>
                    <a:pt x="9727" y="27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918484" y="1997047"/>
              <a:ext cx="1818380" cy="1171330"/>
            </a:xfrm>
            <a:custGeom>
              <a:avLst/>
              <a:gdLst/>
              <a:ahLst/>
              <a:cxnLst/>
              <a:rect l="l" t="t" r="r" b="b"/>
              <a:pathLst>
                <a:path w="57571" h="37085" extrusionOk="0">
                  <a:moveTo>
                    <a:pt x="51104" y="0"/>
                  </a:moveTo>
                  <a:cubicBezTo>
                    <a:pt x="51062" y="0"/>
                    <a:pt x="51018" y="9"/>
                    <a:pt x="50975" y="28"/>
                  </a:cubicBezTo>
                  <a:lnTo>
                    <a:pt x="31491" y="5104"/>
                  </a:lnTo>
                  <a:lnTo>
                    <a:pt x="11095" y="10423"/>
                  </a:lnTo>
                  <a:lnTo>
                    <a:pt x="305" y="13250"/>
                  </a:lnTo>
                  <a:cubicBezTo>
                    <a:pt x="123" y="13280"/>
                    <a:pt x="1" y="13523"/>
                    <a:pt x="31" y="13706"/>
                  </a:cubicBezTo>
                  <a:lnTo>
                    <a:pt x="6080" y="36806"/>
                  </a:lnTo>
                  <a:cubicBezTo>
                    <a:pt x="6107" y="36970"/>
                    <a:pt x="6306" y="37084"/>
                    <a:pt x="6478" y="37084"/>
                  </a:cubicBezTo>
                  <a:cubicBezTo>
                    <a:pt x="6498" y="37084"/>
                    <a:pt x="6517" y="37083"/>
                    <a:pt x="6536" y="37080"/>
                  </a:cubicBezTo>
                  <a:lnTo>
                    <a:pt x="56446" y="24071"/>
                  </a:lnTo>
                  <a:lnTo>
                    <a:pt x="57206" y="23888"/>
                  </a:lnTo>
                  <a:cubicBezTo>
                    <a:pt x="57418" y="23797"/>
                    <a:pt x="57570" y="23615"/>
                    <a:pt x="57449" y="23402"/>
                  </a:cubicBezTo>
                  <a:lnTo>
                    <a:pt x="53193" y="7019"/>
                  </a:lnTo>
                  <a:lnTo>
                    <a:pt x="51430" y="271"/>
                  </a:lnTo>
                  <a:cubicBezTo>
                    <a:pt x="51406" y="126"/>
                    <a:pt x="51267" y="0"/>
                    <a:pt x="51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454588" y="2050520"/>
              <a:ext cx="75867" cy="84711"/>
            </a:xfrm>
            <a:custGeom>
              <a:avLst/>
              <a:gdLst/>
              <a:ahLst/>
              <a:cxnLst/>
              <a:rect l="l" t="t" r="r" b="b"/>
              <a:pathLst>
                <a:path w="2402" h="2682" extrusionOk="0">
                  <a:moveTo>
                    <a:pt x="1559" y="1"/>
                  </a:moveTo>
                  <a:cubicBezTo>
                    <a:pt x="1536" y="1"/>
                    <a:pt x="1512" y="3"/>
                    <a:pt x="1489" y="6"/>
                  </a:cubicBezTo>
                  <a:lnTo>
                    <a:pt x="304" y="310"/>
                  </a:lnTo>
                  <a:cubicBezTo>
                    <a:pt x="91" y="341"/>
                    <a:pt x="0" y="584"/>
                    <a:pt x="30" y="766"/>
                  </a:cubicBezTo>
                  <a:lnTo>
                    <a:pt x="456" y="2408"/>
                  </a:lnTo>
                  <a:cubicBezTo>
                    <a:pt x="479" y="2572"/>
                    <a:pt x="629" y="2681"/>
                    <a:pt x="780" y="2681"/>
                  </a:cubicBezTo>
                  <a:cubicBezTo>
                    <a:pt x="825" y="2681"/>
                    <a:pt x="870" y="2672"/>
                    <a:pt x="912" y="2651"/>
                  </a:cubicBezTo>
                  <a:lnTo>
                    <a:pt x="2097" y="2347"/>
                  </a:lnTo>
                  <a:cubicBezTo>
                    <a:pt x="2280" y="2316"/>
                    <a:pt x="2401" y="2104"/>
                    <a:pt x="2341" y="1891"/>
                  </a:cubicBezTo>
                  <a:lnTo>
                    <a:pt x="1945" y="280"/>
                  </a:lnTo>
                  <a:cubicBezTo>
                    <a:pt x="1892" y="94"/>
                    <a:pt x="1723" y="1"/>
                    <a:pt x="1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608186" y="2642897"/>
              <a:ext cx="75867" cy="85090"/>
            </a:xfrm>
            <a:custGeom>
              <a:avLst/>
              <a:gdLst/>
              <a:ahLst/>
              <a:cxnLst/>
              <a:rect l="l" t="t" r="r" b="b"/>
              <a:pathLst>
                <a:path w="2402" h="2694" extrusionOk="0">
                  <a:moveTo>
                    <a:pt x="1547" y="1"/>
                  </a:moveTo>
                  <a:cubicBezTo>
                    <a:pt x="1528" y="1"/>
                    <a:pt x="1509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3"/>
                    <a:pt x="31" y="765"/>
                  </a:cubicBezTo>
                  <a:lnTo>
                    <a:pt x="456" y="2407"/>
                  </a:lnTo>
                  <a:cubicBezTo>
                    <a:pt x="508" y="2561"/>
                    <a:pt x="668" y="2694"/>
                    <a:pt x="827" y="2694"/>
                  </a:cubicBezTo>
                  <a:cubicBezTo>
                    <a:pt x="856" y="2694"/>
                    <a:pt x="884" y="2690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41" y="1920"/>
                  </a:cubicBezTo>
                  <a:lnTo>
                    <a:pt x="1946" y="279"/>
                  </a:lnTo>
                  <a:cubicBezTo>
                    <a:pt x="1891" y="115"/>
                    <a:pt x="1714" y="1"/>
                    <a:pt x="1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330744" y="2082863"/>
              <a:ext cx="75867" cy="84995"/>
            </a:xfrm>
            <a:custGeom>
              <a:avLst/>
              <a:gdLst/>
              <a:ahLst/>
              <a:cxnLst/>
              <a:rect l="l" t="t" r="r" b="b"/>
              <a:pathLst>
                <a:path w="2402" h="2691" extrusionOk="0">
                  <a:moveTo>
                    <a:pt x="1591" y="0"/>
                  </a:moveTo>
                  <a:cubicBezTo>
                    <a:pt x="1556" y="0"/>
                    <a:pt x="1522" y="5"/>
                    <a:pt x="1489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30" y="776"/>
                  </a:cubicBezTo>
                  <a:lnTo>
                    <a:pt x="456" y="2387"/>
                  </a:lnTo>
                  <a:cubicBezTo>
                    <a:pt x="480" y="2575"/>
                    <a:pt x="631" y="2691"/>
                    <a:pt x="783" y="2691"/>
                  </a:cubicBezTo>
                  <a:cubicBezTo>
                    <a:pt x="827" y="2691"/>
                    <a:pt x="871" y="2681"/>
                    <a:pt x="912" y="2660"/>
                  </a:cubicBezTo>
                  <a:lnTo>
                    <a:pt x="2097" y="2356"/>
                  </a:lnTo>
                  <a:cubicBezTo>
                    <a:pt x="2280" y="2326"/>
                    <a:pt x="2401" y="2083"/>
                    <a:pt x="2371" y="1900"/>
                  </a:cubicBezTo>
                  <a:lnTo>
                    <a:pt x="1945" y="259"/>
                  </a:lnTo>
                  <a:cubicBezTo>
                    <a:pt x="1920" y="109"/>
                    <a:pt x="175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485289" y="2675524"/>
              <a:ext cx="75867" cy="84837"/>
            </a:xfrm>
            <a:custGeom>
              <a:avLst/>
              <a:gdLst/>
              <a:ahLst/>
              <a:cxnLst/>
              <a:rect l="l" t="t" r="r" b="b"/>
              <a:pathLst>
                <a:path w="2402" h="2686" extrusionOk="0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83"/>
                    <a:pt x="62" y="766"/>
                  </a:cubicBezTo>
                  <a:lnTo>
                    <a:pt x="457" y="2407"/>
                  </a:lnTo>
                  <a:cubicBezTo>
                    <a:pt x="511" y="2571"/>
                    <a:pt x="688" y="2685"/>
                    <a:pt x="855" y="2685"/>
                  </a:cubicBezTo>
                  <a:cubicBezTo>
                    <a:pt x="875" y="2685"/>
                    <a:pt x="894" y="2684"/>
                    <a:pt x="913" y="2681"/>
                  </a:cubicBezTo>
                  <a:lnTo>
                    <a:pt x="2098" y="2346"/>
                  </a:lnTo>
                  <a:cubicBezTo>
                    <a:pt x="2280" y="2316"/>
                    <a:pt x="2402" y="2103"/>
                    <a:pt x="2372" y="1921"/>
                  </a:cubicBezTo>
                  <a:lnTo>
                    <a:pt x="1946" y="279"/>
                  </a:lnTo>
                  <a:cubicBezTo>
                    <a:pt x="1919" y="93"/>
                    <a:pt x="1730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206867" y="2114890"/>
              <a:ext cx="75899" cy="85216"/>
            </a:xfrm>
            <a:custGeom>
              <a:avLst/>
              <a:gdLst/>
              <a:ahLst/>
              <a:cxnLst/>
              <a:rect l="l" t="t" r="r" b="b"/>
              <a:pathLst>
                <a:path w="2403" h="2698" extrusionOk="0">
                  <a:moveTo>
                    <a:pt x="1548" y="0"/>
                  </a:moveTo>
                  <a:cubicBezTo>
                    <a:pt x="1529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3" y="370"/>
                    <a:pt x="1" y="582"/>
                    <a:pt x="62" y="765"/>
                  </a:cubicBezTo>
                  <a:lnTo>
                    <a:pt x="457" y="2406"/>
                  </a:lnTo>
                  <a:cubicBezTo>
                    <a:pt x="530" y="2601"/>
                    <a:pt x="661" y="2698"/>
                    <a:pt x="804" y="2698"/>
                  </a:cubicBezTo>
                  <a:cubicBezTo>
                    <a:pt x="840" y="2698"/>
                    <a:pt x="876" y="2692"/>
                    <a:pt x="913" y="2680"/>
                  </a:cubicBezTo>
                  <a:lnTo>
                    <a:pt x="2098" y="2376"/>
                  </a:lnTo>
                  <a:cubicBezTo>
                    <a:pt x="2281" y="2345"/>
                    <a:pt x="2402" y="2102"/>
                    <a:pt x="2372" y="1920"/>
                  </a:cubicBezTo>
                  <a:lnTo>
                    <a:pt x="1946" y="278"/>
                  </a:lnTo>
                  <a:cubicBezTo>
                    <a:pt x="1919" y="115"/>
                    <a:pt x="1721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361444" y="2706888"/>
              <a:ext cx="75867" cy="84995"/>
            </a:xfrm>
            <a:custGeom>
              <a:avLst/>
              <a:gdLst/>
              <a:ahLst/>
              <a:cxnLst/>
              <a:rect l="l" t="t" r="r" b="b"/>
              <a:pathLst>
                <a:path w="2402" h="2691" extrusionOk="0">
                  <a:moveTo>
                    <a:pt x="1602" y="0"/>
                  </a:moveTo>
                  <a:cubicBezTo>
                    <a:pt x="1565" y="0"/>
                    <a:pt x="1528" y="5"/>
                    <a:pt x="1490" y="16"/>
                  </a:cubicBezTo>
                  <a:lnTo>
                    <a:pt x="335" y="320"/>
                  </a:lnTo>
                  <a:cubicBezTo>
                    <a:pt x="122" y="350"/>
                    <a:pt x="1" y="563"/>
                    <a:pt x="61" y="776"/>
                  </a:cubicBezTo>
                  <a:lnTo>
                    <a:pt x="487" y="2387"/>
                  </a:lnTo>
                  <a:cubicBezTo>
                    <a:pt x="511" y="2575"/>
                    <a:pt x="644" y="2691"/>
                    <a:pt x="801" y="2691"/>
                  </a:cubicBezTo>
                  <a:cubicBezTo>
                    <a:pt x="847" y="2691"/>
                    <a:pt x="895" y="2681"/>
                    <a:pt x="943" y="2660"/>
                  </a:cubicBezTo>
                  <a:lnTo>
                    <a:pt x="2098" y="2356"/>
                  </a:lnTo>
                  <a:cubicBezTo>
                    <a:pt x="2311" y="2326"/>
                    <a:pt x="2402" y="2083"/>
                    <a:pt x="2372" y="1900"/>
                  </a:cubicBezTo>
                  <a:lnTo>
                    <a:pt x="1946" y="259"/>
                  </a:lnTo>
                  <a:cubicBezTo>
                    <a:pt x="1921" y="109"/>
                    <a:pt x="1772" y="0"/>
                    <a:pt x="1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084002" y="2147486"/>
              <a:ext cx="74920" cy="85122"/>
            </a:xfrm>
            <a:custGeom>
              <a:avLst/>
              <a:gdLst/>
              <a:ahLst/>
              <a:cxnLst/>
              <a:rect l="l" t="t" r="r" b="b"/>
              <a:pathLst>
                <a:path w="2372" h="2695" extrusionOk="0">
                  <a:moveTo>
                    <a:pt x="1539" y="1"/>
                  </a:moveTo>
                  <a:cubicBezTo>
                    <a:pt x="1513" y="1"/>
                    <a:pt x="1486" y="3"/>
                    <a:pt x="1459" y="6"/>
                  </a:cubicBezTo>
                  <a:lnTo>
                    <a:pt x="304" y="310"/>
                  </a:lnTo>
                  <a:cubicBezTo>
                    <a:pt x="92" y="341"/>
                    <a:pt x="0" y="584"/>
                    <a:pt x="31" y="766"/>
                  </a:cubicBezTo>
                  <a:lnTo>
                    <a:pt x="456" y="2408"/>
                  </a:lnTo>
                  <a:cubicBezTo>
                    <a:pt x="508" y="2562"/>
                    <a:pt x="647" y="2695"/>
                    <a:pt x="817" y="2695"/>
                  </a:cubicBezTo>
                  <a:cubicBezTo>
                    <a:pt x="848" y="2695"/>
                    <a:pt x="880" y="2690"/>
                    <a:pt x="912" y="2681"/>
                  </a:cubicBezTo>
                  <a:lnTo>
                    <a:pt x="2067" y="2347"/>
                  </a:lnTo>
                  <a:cubicBezTo>
                    <a:pt x="2280" y="2316"/>
                    <a:pt x="2371" y="2104"/>
                    <a:pt x="2341" y="1921"/>
                  </a:cubicBezTo>
                  <a:lnTo>
                    <a:pt x="1915" y="280"/>
                  </a:lnTo>
                  <a:cubicBezTo>
                    <a:pt x="1889" y="94"/>
                    <a:pt x="1722" y="1"/>
                    <a:pt x="15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238579" y="2738915"/>
              <a:ext cx="75867" cy="85153"/>
            </a:xfrm>
            <a:custGeom>
              <a:avLst/>
              <a:gdLst/>
              <a:ahLst/>
              <a:cxnLst/>
              <a:rect l="l" t="t" r="r" b="b"/>
              <a:pathLst>
                <a:path w="2402" h="2696" extrusionOk="0">
                  <a:moveTo>
                    <a:pt x="1547" y="0"/>
                  </a:moveTo>
                  <a:cubicBezTo>
                    <a:pt x="1527" y="0"/>
                    <a:pt x="1508" y="2"/>
                    <a:pt x="1489" y="5"/>
                  </a:cubicBezTo>
                  <a:lnTo>
                    <a:pt x="304" y="309"/>
                  </a:lnTo>
                  <a:cubicBezTo>
                    <a:pt x="91" y="339"/>
                    <a:pt x="0" y="583"/>
                    <a:pt x="30" y="765"/>
                  </a:cubicBezTo>
                  <a:lnTo>
                    <a:pt x="456" y="2406"/>
                  </a:lnTo>
                  <a:cubicBezTo>
                    <a:pt x="506" y="2582"/>
                    <a:pt x="660" y="2695"/>
                    <a:pt x="815" y="2695"/>
                  </a:cubicBezTo>
                  <a:cubicBezTo>
                    <a:pt x="847" y="2695"/>
                    <a:pt x="880" y="2690"/>
                    <a:pt x="912" y="2680"/>
                  </a:cubicBezTo>
                  <a:lnTo>
                    <a:pt x="2097" y="2376"/>
                  </a:lnTo>
                  <a:cubicBezTo>
                    <a:pt x="2280" y="2345"/>
                    <a:pt x="2401" y="2102"/>
                    <a:pt x="2340" y="1920"/>
                  </a:cubicBezTo>
                  <a:lnTo>
                    <a:pt x="1945" y="279"/>
                  </a:lnTo>
                  <a:cubicBezTo>
                    <a:pt x="1891" y="115"/>
                    <a:pt x="1714" y="0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961104" y="2180145"/>
              <a:ext cx="75867" cy="84206"/>
            </a:xfrm>
            <a:custGeom>
              <a:avLst/>
              <a:gdLst/>
              <a:ahLst/>
              <a:cxnLst/>
              <a:rect l="l" t="t" r="r" b="b"/>
              <a:pathLst>
                <a:path w="2402" h="2666" extrusionOk="0">
                  <a:moveTo>
                    <a:pt x="1562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53"/>
                    <a:pt x="31" y="766"/>
                  </a:cubicBezTo>
                  <a:lnTo>
                    <a:pt x="457" y="2407"/>
                  </a:lnTo>
                  <a:cubicBezTo>
                    <a:pt x="482" y="2557"/>
                    <a:pt x="651" y="2666"/>
                    <a:pt x="811" y="2666"/>
                  </a:cubicBezTo>
                  <a:cubicBezTo>
                    <a:pt x="846" y="2666"/>
                    <a:pt x="880" y="2661"/>
                    <a:pt x="913" y="2650"/>
                  </a:cubicBezTo>
                  <a:lnTo>
                    <a:pt x="2098" y="2346"/>
                  </a:lnTo>
                  <a:cubicBezTo>
                    <a:pt x="2280" y="2316"/>
                    <a:pt x="2402" y="2073"/>
                    <a:pt x="2372" y="1890"/>
                  </a:cubicBezTo>
                  <a:lnTo>
                    <a:pt x="1946" y="249"/>
                  </a:lnTo>
                  <a:cubicBezTo>
                    <a:pt x="1919" y="90"/>
                    <a:pt x="1731" y="0"/>
                    <a:pt x="1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114702" y="2771511"/>
              <a:ext cx="75899" cy="85122"/>
            </a:xfrm>
            <a:custGeom>
              <a:avLst/>
              <a:gdLst/>
              <a:ahLst/>
              <a:cxnLst/>
              <a:rect l="l" t="t" r="r" b="b"/>
              <a:pathLst>
                <a:path w="2403" h="2695" extrusionOk="0">
                  <a:moveTo>
                    <a:pt x="1561" y="1"/>
                  </a:moveTo>
                  <a:cubicBezTo>
                    <a:pt x="1537" y="1"/>
                    <a:pt x="1513" y="3"/>
                    <a:pt x="1490" y="6"/>
                  </a:cubicBezTo>
                  <a:lnTo>
                    <a:pt x="305" y="310"/>
                  </a:lnTo>
                  <a:cubicBezTo>
                    <a:pt x="123" y="341"/>
                    <a:pt x="1" y="584"/>
                    <a:pt x="31" y="766"/>
                  </a:cubicBezTo>
                  <a:lnTo>
                    <a:pt x="457" y="2408"/>
                  </a:lnTo>
                  <a:cubicBezTo>
                    <a:pt x="534" y="2562"/>
                    <a:pt x="677" y="2695"/>
                    <a:pt x="830" y="2695"/>
                  </a:cubicBezTo>
                  <a:cubicBezTo>
                    <a:pt x="857" y="2695"/>
                    <a:pt x="885" y="2691"/>
                    <a:pt x="913" y="2681"/>
                  </a:cubicBezTo>
                  <a:lnTo>
                    <a:pt x="2098" y="2347"/>
                  </a:lnTo>
                  <a:cubicBezTo>
                    <a:pt x="2281" y="2317"/>
                    <a:pt x="2402" y="2104"/>
                    <a:pt x="2372" y="1921"/>
                  </a:cubicBezTo>
                  <a:lnTo>
                    <a:pt x="1946" y="280"/>
                  </a:lnTo>
                  <a:cubicBezTo>
                    <a:pt x="1920" y="94"/>
                    <a:pt x="1730" y="1"/>
                    <a:pt x="1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837260" y="2210877"/>
              <a:ext cx="75867" cy="85248"/>
            </a:xfrm>
            <a:custGeom>
              <a:avLst/>
              <a:gdLst/>
              <a:ahLst/>
              <a:cxnLst/>
              <a:rect l="l" t="t" r="r" b="b"/>
              <a:pathLst>
                <a:path w="2402" h="2699" extrusionOk="0">
                  <a:moveTo>
                    <a:pt x="1548" y="1"/>
                  </a:moveTo>
                  <a:cubicBezTo>
                    <a:pt x="1528" y="1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2" y="370"/>
                    <a:pt x="1" y="583"/>
                    <a:pt x="61" y="765"/>
                  </a:cubicBezTo>
                  <a:lnTo>
                    <a:pt x="457" y="2407"/>
                  </a:lnTo>
                  <a:cubicBezTo>
                    <a:pt x="505" y="2601"/>
                    <a:pt x="651" y="2698"/>
                    <a:pt x="801" y="2698"/>
                  </a:cubicBezTo>
                  <a:cubicBezTo>
                    <a:pt x="838" y="2698"/>
                    <a:pt x="876" y="2692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71" y="1920"/>
                  </a:cubicBezTo>
                  <a:lnTo>
                    <a:pt x="1946" y="279"/>
                  </a:lnTo>
                  <a:cubicBezTo>
                    <a:pt x="1919" y="115"/>
                    <a:pt x="1720" y="1"/>
                    <a:pt x="1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991837" y="2803854"/>
              <a:ext cx="75867" cy="84900"/>
            </a:xfrm>
            <a:custGeom>
              <a:avLst/>
              <a:gdLst/>
              <a:ahLst/>
              <a:cxnLst/>
              <a:rect l="l" t="t" r="r" b="b"/>
              <a:pathLst>
                <a:path w="2402" h="2688" extrusionOk="0">
                  <a:moveTo>
                    <a:pt x="1602" y="0"/>
                  </a:moveTo>
                  <a:cubicBezTo>
                    <a:pt x="1565" y="0"/>
                    <a:pt x="1527" y="5"/>
                    <a:pt x="1490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61" y="776"/>
                  </a:cubicBezTo>
                  <a:lnTo>
                    <a:pt x="487" y="2417"/>
                  </a:lnTo>
                  <a:cubicBezTo>
                    <a:pt x="511" y="2562"/>
                    <a:pt x="650" y="2688"/>
                    <a:pt x="813" y="2688"/>
                  </a:cubicBezTo>
                  <a:cubicBezTo>
                    <a:pt x="855" y="2688"/>
                    <a:pt x="899" y="2679"/>
                    <a:pt x="943" y="2660"/>
                  </a:cubicBezTo>
                  <a:lnTo>
                    <a:pt x="2098" y="2356"/>
                  </a:lnTo>
                  <a:cubicBezTo>
                    <a:pt x="2310" y="2326"/>
                    <a:pt x="2402" y="2083"/>
                    <a:pt x="2371" y="1900"/>
                  </a:cubicBezTo>
                  <a:lnTo>
                    <a:pt x="1946" y="259"/>
                  </a:lnTo>
                  <a:cubicBezTo>
                    <a:pt x="1921" y="109"/>
                    <a:pt x="1772" y="0"/>
                    <a:pt x="1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713415" y="2243504"/>
              <a:ext cx="75867" cy="85185"/>
            </a:xfrm>
            <a:custGeom>
              <a:avLst/>
              <a:gdLst/>
              <a:ahLst/>
              <a:cxnLst/>
              <a:rect l="l" t="t" r="r" b="b"/>
              <a:pathLst>
                <a:path w="2402" h="2697" extrusionOk="0">
                  <a:moveTo>
                    <a:pt x="1569" y="0"/>
                  </a:moveTo>
                  <a:cubicBezTo>
                    <a:pt x="1543" y="0"/>
                    <a:pt x="1517" y="2"/>
                    <a:pt x="1490" y="6"/>
                  </a:cubicBezTo>
                  <a:lnTo>
                    <a:pt x="335" y="310"/>
                  </a:lnTo>
                  <a:cubicBezTo>
                    <a:pt x="122" y="340"/>
                    <a:pt x="1" y="583"/>
                    <a:pt x="61" y="766"/>
                  </a:cubicBezTo>
                  <a:lnTo>
                    <a:pt x="487" y="2407"/>
                  </a:lnTo>
                  <a:cubicBezTo>
                    <a:pt x="537" y="2583"/>
                    <a:pt x="670" y="2696"/>
                    <a:pt x="835" y="2696"/>
                  </a:cubicBezTo>
                  <a:cubicBezTo>
                    <a:pt x="870" y="2696"/>
                    <a:pt x="906" y="2691"/>
                    <a:pt x="943" y="2681"/>
                  </a:cubicBezTo>
                  <a:lnTo>
                    <a:pt x="2098" y="2346"/>
                  </a:lnTo>
                  <a:cubicBezTo>
                    <a:pt x="2311" y="2316"/>
                    <a:pt x="2402" y="2103"/>
                    <a:pt x="2371" y="1921"/>
                  </a:cubicBezTo>
                  <a:lnTo>
                    <a:pt x="1946" y="279"/>
                  </a:lnTo>
                  <a:cubicBezTo>
                    <a:pt x="1919" y="93"/>
                    <a:pt x="1753" y="0"/>
                    <a:pt x="1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868939" y="2835881"/>
              <a:ext cx="75867" cy="84806"/>
            </a:xfrm>
            <a:custGeom>
              <a:avLst/>
              <a:gdLst/>
              <a:ahLst/>
              <a:cxnLst/>
              <a:rect l="l" t="t" r="r" b="b"/>
              <a:pathLst>
                <a:path w="2402" h="2685" extrusionOk="0">
                  <a:moveTo>
                    <a:pt x="1547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92" y="370"/>
                    <a:pt x="1" y="582"/>
                    <a:pt x="31" y="765"/>
                  </a:cubicBezTo>
                  <a:lnTo>
                    <a:pt x="457" y="2406"/>
                  </a:lnTo>
                  <a:cubicBezTo>
                    <a:pt x="484" y="2570"/>
                    <a:pt x="682" y="2684"/>
                    <a:pt x="854" y="2684"/>
                  </a:cubicBezTo>
                  <a:cubicBezTo>
                    <a:pt x="874" y="2684"/>
                    <a:pt x="894" y="2683"/>
                    <a:pt x="913" y="2680"/>
                  </a:cubicBezTo>
                  <a:lnTo>
                    <a:pt x="2098" y="2376"/>
                  </a:lnTo>
                  <a:cubicBezTo>
                    <a:pt x="2280" y="2345"/>
                    <a:pt x="2402" y="2102"/>
                    <a:pt x="2341" y="1920"/>
                  </a:cubicBezTo>
                  <a:lnTo>
                    <a:pt x="1916" y="279"/>
                  </a:lnTo>
                  <a:cubicBezTo>
                    <a:pt x="1888" y="115"/>
                    <a:pt x="1714" y="0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591497" y="2276132"/>
              <a:ext cx="75867" cy="84585"/>
            </a:xfrm>
            <a:custGeom>
              <a:avLst/>
              <a:gdLst/>
              <a:ahLst/>
              <a:cxnLst/>
              <a:rect l="l" t="t" r="r" b="b"/>
              <a:pathLst>
                <a:path w="2402" h="2678" extrusionOk="0">
                  <a:moveTo>
                    <a:pt x="1562" y="1"/>
                  </a:moveTo>
                  <a:cubicBezTo>
                    <a:pt x="1537" y="1"/>
                    <a:pt x="1513" y="2"/>
                    <a:pt x="1490" y="6"/>
                  </a:cubicBezTo>
                  <a:lnTo>
                    <a:pt x="304" y="310"/>
                  </a:lnTo>
                  <a:cubicBezTo>
                    <a:pt x="122" y="341"/>
                    <a:pt x="0" y="553"/>
                    <a:pt x="31" y="766"/>
                  </a:cubicBezTo>
                  <a:lnTo>
                    <a:pt x="456" y="2408"/>
                  </a:lnTo>
                  <a:cubicBezTo>
                    <a:pt x="480" y="2552"/>
                    <a:pt x="639" y="2678"/>
                    <a:pt x="794" y="2678"/>
                  </a:cubicBezTo>
                  <a:cubicBezTo>
                    <a:pt x="834" y="2678"/>
                    <a:pt x="875" y="2670"/>
                    <a:pt x="912" y="2651"/>
                  </a:cubicBezTo>
                  <a:lnTo>
                    <a:pt x="2098" y="2347"/>
                  </a:lnTo>
                  <a:cubicBezTo>
                    <a:pt x="2280" y="2316"/>
                    <a:pt x="2402" y="2073"/>
                    <a:pt x="2371" y="1891"/>
                  </a:cubicBezTo>
                  <a:lnTo>
                    <a:pt x="1946" y="249"/>
                  </a:lnTo>
                  <a:cubicBezTo>
                    <a:pt x="1919" y="90"/>
                    <a:pt x="1730" y="1"/>
                    <a:pt x="15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745095" y="2867529"/>
              <a:ext cx="75867" cy="85185"/>
            </a:xfrm>
            <a:custGeom>
              <a:avLst/>
              <a:gdLst/>
              <a:ahLst/>
              <a:cxnLst/>
              <a:rect l="l" t="t" r="r" b="b"/>
              <a:pathLst>
                <a:path w="2402" h="2697" extrusionOk="0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84"/>
                    <a:pt x="31" y="766"/>
                  </a:cubicBezTo>
                  <a:lnTo>
                    <a:pt x="457" y="2407"/>
                  </a:lnTo>
                  <a:cubicBezTo>
                    <a:pt x="532" y="2583"/>
                    <a:pt x="669" y="2696"/>
                    <a:pt x="818" y="2696"/>
                  </a:cubicBezTo>
                  <a:cubicBezTo>
                    <a:pt x="849" y="2696"/>
                    <a:pt x="881" y="2691"/>
                    <a:pt x="913" y="2681"/>
                  </a:cubicBezTo>
                  <a:lnTo>
                    <a:pt x="2098" y="2346"/>
                  </a:lnTo>
                  <a:cubicBezTo>
                    <a:pt x="2280" y="2316"/>
                    <a:pt x="2402" y="2103"/>
                    <a:pt x="2372" y="1921"/>
                  </a:cubicBezTo>
                  <a:lnTo>
                    <a:pt x="1946" y="280"/>
                  </a:lnTo>
                  <a:cubicBezTo>
                    <a:pt x="1919" y="93"/>
                    <a:pt x="1730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467652" y="2308443"/>
              <a:ext cx="75867" cy="84932"/>
            </a:xfrm>
            <a:custGeom>
              <a:avLst/>
              <a:gdLst/>
              <a:ahLst/>
              <a:cxnLst/>
              <a:rect l="l" t="t" r="r" b="b"/>
              <a:pathLst>
                <a:path w="2402" h="2689" extrusionOk="0">
                  <a:moveTo>
                    <a:pt x="1591" y="1"/>
                  </a:moveTo>
                  <a:cubicBezTo>
                    <a:pt x="1556" y="1"/>
                    <a:pt x="1522" y="6"/>
                    <a:pt x="1490" y="17"/>
                  </a:cubicBezTo>
                  <a:lnTo>
                    <a:pt x="304" y="321"/>
                  </a:lnTo>
                  <a:cubicBezTo>
                    <a:pt x="122" y="351"/>
                    <a:pt x="0" y="564"/>
                    <a:pt x="61" y="777"/>
                  </a:cubicBezTo>
                  <a:lnTo>
                    <a:pt x="456" y="2388"/>
                  </a:lnTo>
                  <a:cubicBezTo>
                    <a:pt x="505" y="2557"/>
                    <a:pt x="650" y="2688"/>
                    <a:pt x="799" y="2688"/>
                  </a:cubicBezTo>
                  <a:cubicBezTo>
                    <a:pt x="837" y="2688"/>
                    <a:pt x="875" y="2680"/>
                    <a:pt x="912" y="2661"/>
                  </a:cubicBezTo>
                  <a:lnTo>
                    <a:pt x="2098" y="2357"/>
                  </a:lnTo>
                  <a:cubicBezTo>
                    <a:pt x="2280" y="2327"/>
                    <a:pt x="2402" y="2084"/>
                    <a:pt x="2371" y="1901"/>
                  </a:cubicBezTo>
                  <a:lnTo>
                    <a:pt x="1946" y="260"/>
                  </a:lnTo>
                  <a:cubicBezTo>
                    <a:pt x="1921" y="110"/>
                    <a:pt x="175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622197" y="2899841"/>
              <a:ext cx="75899" cy="85027"/>
            </a:xfrm>
            <a:custGeom>
              <a:avLst/>
              <a:gdLst/>
              <a:ahLst/>
              <a:cxnLst/>
              <a:rect l="l" t="t" r="r" b="b"/>
              <a:pathLst>
                <a:path w="2403" h="2692" extrusionOk="0">
                  <a:moveTo>
                    <a:pt x="1602" y="1"/>
                  </a:moveTo>
                  <a:cubicBezTo>
                    <a:pt x="1566" y="1"/>
                    <a:pt x="1528" y="6"/>
                    <a:pt x="1490" y="16"/>
                  </a:cubicBezTo>
                  <a:lnTo>
                    <a:pt x="305" y="320"/>
                  </a:lnTo>
                  <a:cubicBezTo>
                    <a:pt x="123" y="351"/>
                    <a:pt x="1" y="564"/>
                    <a:pt x="62" y="776"/>
                  </a:cubicBezTo>
                  <a:lnTo>
                    <a:pt x="487" y="2418"/>
                  </a:lnTo>
                  <a:cubicBezTo>
                    <a:pt x="511" y="2582"/>
                    <a:pt x="642" y="2691"/>
                    <a:pt x="799" y="2691"/>
                  </a:cubicBezTo>
                  <a:cubicBezTo>
                    <a:pt x="846" y="2691"/>
                    <a:pt x="894" y="2682"/>
                    <a:pt x="943" y="2661"/>
                  </a:cubicBezTo>
                  <a:lnTo>
                    <a:pt x="2098" y="2357"/>
                  </a:lnTo>
                  <a:cubicBezTo>
                    <a:pt x="2311" y="2327"/>
                    <a:pt x="2402" y="2083"/>
                    <a:pt x="2372" y="1901"/>
                  </a:cubicBezTo>
                  <a:lnTo>
                    <a:pt x="1946" y="260"/>
                  </a:lnTo>
                  <a:cubicBezTo>
                    <a:pt x="1921" y="110"/>
                    <a:pt x="1773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343807" y="2340502"/>
              <a:ext cx="75867" cy="84806"/>
            </a:xfrm>
            <a:custGeom>
              <a:avLst/>
              <a:gdLst/>
              <a:ahLst/>
              <a:cxnLst/>
              <a:rect l="l" t="t" r="r" b="b"/>
              <a:pathLst>
                <a:path w="2402" h="2685" extrusionOk="0">
                  <a:moveTo>
                    <a:pt x="1555" y="0"/>
                  </a:moveTo>
                  <a:cubicBezTo>
                    <a:pt x="1534" y="0"/>
                    <a:pt x="1512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2"/>
                    <a:pt x="61" y="765"/>
                  </a:cubicBezTo>
                  <a:lnTo>
                    <a:pt x="487" y="2406"/>
                  </a:lnTo>
                  <a:cubicBezTo>
                    <a:pt x="541" y="2570"/>
                    <a:pt x="693" y="2684"/>
                    <a:pt x="878" y="2684"/>
                  </a:cubicBezTo>
                  <a:cubicBezTo>
                    <a:pt x="899" y="2684"/>
                    <a:pt x="921" y="2683"/>
                    <a:pt x="943" y="2680"/>
                  </a:cubicBezTo>
                  <a:lnTo>
                    <a:pt x="2098" y="2376"/>
                  </a:lnTo>
                  <a:cubicBezTo>
                    <a:pt x="2310" y="2315"/>
                    <a:pt x="2401" y="2102"/>
                    <a:pt x="2371" y="1920"/>
                  </a:cubicBezTo>
                  <a:lnTo>
                    <a:pt x="1946" y="278"/>
                  </a:lnTo>
                  <a:cubicBezTo>
                    <a:pt x="1918" y="115"/>
                    <a:pt x="1744" y="0"/>
                    <a:pt x="1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499332" y="2931868"/>
              <a:ext cx="75867" cy="85437"/>
            </a:xfrm>
            <a:custGeom>
              <a:avLst/>
              <a:gdLst/>
              <a:ahLst/>
              <a:cxnLst/>
              <a:rect l="l" t="t" r="r" b="b"/>
              <a:pathLst>
                <a:path w="2402" h="2705" extrusionOk="0">
                  <a:moveTo>
                    <a:pt x="1547" y="1"/>
                  </a:moveTo>
                  <a:cubicBezTo>
                    <a:pt x="1528" y="1"/>
                    <a:pt x="1509" y="2"/>
                    <a:pt x="1490" y="6"/>
                  </a:cubicBezTo>
                  <a:lnTo>
                    <a:pt x="304" y="309"/>
                  </a:lnTo>
                  <a:cubicBezTo>
                    <a:pt x="122" y="370"/>
                    <a:pt x="0" y="583"/>
                    <a:pt x="31" y="765"/>
                  </a:cubicBezTo>
                  <a:lnTo>
                    <a:pt x="456" y="2407"/>
                  </a:lnTo>
                  <a:cubicBezTo>
                    <a:pt x="481" y="2556"/>
                    <a:pt x="648" y="2705"/>
                    <a:pt x="807" y="2705"/>
                  </a:cubicBezTo>
                  <a:cubicBezTo>
                    <a:pt x="843" y="2705"/>
                    <a:pt x="879" y="2697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41" y="1920"/>
                  </a:cubicBezTo>
                  <a:lnTo>
                    <a:pt x="1946" y="279"/>
                  </a:lnTo>
                  <a:cubicBezTo>
                    <a:pt x="1891" y="116"/>
                    <a:pt x="1714" y="1"/>
                    <a:pt x="1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220910" y="2372150"/>
              <a:ext cx="75867" cy="84679"/>
            </a:xfrm>
            <a:custGeom>
              <a:avLst/>
              <a:gdLst/>
              <a:ahLst/>
              <a:cxnLst/>
              <a:rect l="l" t="t" r="r" b="b"/>
              <a:pathLst>
                <a:path w="2402" h="2681" extrusionOk="0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92" y="340"/>
                    <a:pt x="1" y="553"/>
                    <a:pt x="31" y="766"/>
                  </a:cubicBezTo>
                  <a:lnTo>
                    <a:pt x="457" y="2407"/>
                  </a:lnTo>
                  <a:cubicBezTo>
                    <a:pt x="503" y="2571"/>
                    <a:pt x="640" y="2681"/>
                    <a:pt x="784" y="2681"/>
                  </a:cubicBezTo>
                  <a:cubicBezTo>
                    <a:pt x="827" y="2681"/>
                    <a:pt x="871" y="2671"/>
                    <a:pt x="912" y="2650"/>
                  </a:cubicBezTo>
                  <a:lnTo>
                    <a:pt x="2098" y="2346"/>
                  </a:lnTo>
                  <a:cubicBezTo>
                    <a:pt x="2280" y="2316"/>
                    <a:pt x="2402" y="2073"/>
                    <a:pt x="2341" y="1890"/>
                  </a:cubicBezTo>
                  <a:lnTo>
                    <a:pt x="1916" y="249"/>
                  </a:lnTo>
                  <a:cubicBezTo>
                    <a:pt x="1889" y="90"/>
                    <a:pt x="1723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375487" y="2964527"/>
              <a:ext cx="75867" cy="84806"/>
            </a:xfrm>
            <a:custGeom>
              <a:avLst/>
              <a:gdLst/>
              <a:ahLst/>
              <a:cxnLst/>
              <a:rect l="l" t="t" r="r" b="b"/>
              <a:pathLst>
                <a:path w="2402" h="2685" extrusionOk="0">
                  <a:moveTo>
                    <a:pt x="1548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2"/>
                    <a:pt x="31" y="765"/>
                  </a:cubicBezTo>
                  <a:lnTo>
                    <a:pt x="456" y="2406"/>
                  </a:lnTo>
                  <a:cubicBezTo>
                    <a:pt x="483" y="2570"/>
                    <a:pt x="682" y="2684"/>
                    <a:pt x="854" y="2684"/>
                  </a:cubicBezTo>
                  <a:cubicBezTo>
                    <a:pt x="874" y="2684"/>
                    <a:pt x="893" y="2683"/>
                    <a:pt x="912" y="2680"/>
                  </a:cubicBezTo>
                  <a:lnTo>
                    <a:pt x="2098" y="2376"/>
                  </a:lnTo>
                  <a:cubicBezTo>
                    <a:pt x="2280" y="2345"/>
                    <a:pt x="2402" y="2102"/>
                    <a:pt x="2371" y="1920"/>
                  </a:cubicBezTo>
                  <a:lnTo>
                    <a:pt x="1946" y="279"/>
                  </a:lnTo>
                  <a:cubicBezTo>
                    <a:pt x="1918" y="115"/>
                    <a:pt x="1720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098013" y="2404461"/>
              <a:ext cx="75899" cy="85027"/>
            </a:xfrm>
            <a:custGeom>
              <a:avLst/>
              <a:gdLst/>
              <a:ahLst/>
              <a:cxnLst/>
              <a:rect l="l" t="t" r="r" b="b"/>
              <a:pathLst>
                <a:path w="2403" h="2692" extrusionOk="0">
                  <a:moveTo>
                    <a:pt x="1591" y="1"/>
                  </a:moveTo>
                  <a:cubicBezTo>
                    <a:pt x="1557" y="1"/>
                    <a:pt x="1523" y="6"/>
                    <a:pt x="1490" y="16"/>
                  </a:cubicBezTo>
                  <a:lnTo>
                    <a:pt x="305" y="320"/>
                  </a:lnTo>
                  <a:cubicBezTo>
                    <a:pt x="123" y="351"/>
                    <a:pt x="1" y="563"/>
                    <a:pt x="62" y="776"/>
                  </a:cubicBezTo>
                  <a:lnTo>
                    <a:pt x="457" y="2387"/>
                  </a:lnTo>
                  <a:cubicBezTo>
                    <a:pt x="504" y="2576"/>
                    <a:pt x="642" y="2691"/>
                    <a:pt x="787" y="2691"/>
                  </a:cubicBezTo>
                  <a:cubicBezTo>
                    <a:pt x="829" y="2691"/>
                    <a:pt x="872" y="2681"/>
                    <a:pt x="913" y="2661"/>
                  </a:cubicBezTo>
                  <a:lnTo>
                    <a:pt x="2098" y="2357"/>
                  </a:lnTo>
                  <a:cubicBezTo>
                    <a:pt x="2281" y="2326"/>
                    <a:pt x="2402" y="2083"/>
                    <a:pt x="2372" y="1901"/>
                  </a:cubicBezTo>
                  <a:lnTo>
                    <a:pt x="1946" y="259"/>
                  </a:lnTo>
                  <a:cubicBezTo>
                    <a:pt x="1921" y="109"/>
                    <a:pt x="175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251642" y="2995859"/>
              <a:ext cx="75867" cy="85027"/>
            </a:xfrm>
            <a:custGeom>
              <a:avLst/>
              <a:gdLst/>
              <a:ahLst/>
              <a:cxnLst/>
              <a:rect l="l" t="t" r="r" b="b"/>
              <a:pathLst>
                <a:path w="2402" h="2692" extrusionOk="0">
                  <a:moveTo>
                    <a:pt x="1591" y="0"/>
                  </a:moveTo>
                  <a:cubicBezTo>
                    <a:pt x="1556" y="0"/>
                    <a:pt x="1522" y="5"/>
                    <a:pt x="1490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61" y="776"/>
                  </a:cubicBezTo>
                  <a:lnTo>
                    <a:pt x="456" y="2417"/>
                  </a:lnTo>
                  <a:cubicBezTo>
                    <a:pt x="526" y="2581"/>
                    <a:pt x="651" y="2691"/>
                    <a:pt x="788" y="2691"/>
                  </a:cubicBezTo>
                  <a:cubicBezTo>
                    <a:pt x="828" y="2691"/>
                    <a:pt x="870" y="2681"/>
                    <a:pt x="912" y="2660"/>
                  </a:cubicBezTo>
                  <a:lnTo>
                    <a:pt x="2098" y="2356"/>
                  </a:lnTo>
                  <a:cubicBezTo>
                    <a:pt x="2280" y="2326"/>
                    <a:pt x="2402" y="2083"/>
                    <a:pt x="2371" y="1901"/>
                  </a:cubicBezTo>
                  <a:lnTo>
                    <a:pt x="1946" y="259"/>
                  </a:lnTo>
                  <a:cubicBezTo>
                    <a:pt x="1921" y="109"/>
                    <a:pt x="175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974168" y="2436489"/>
              <a:ext cx="75899" cy="85090"/>
            </a:xfrm>
            <a:custGeom>
              <a:avLst/>
              <a:gdLst/>
              <a:ahLst/>
              <a:cxnLst/>
              <a:rect l="l" t="t" r="r" b="b"/>
              <a:pathLst>
                <a:path w="2403" h="2694" extrusionOk="0">
                  <a:moveTo>
                    <a:pt x="1556" y="1"/>
                  </a:moveTo>
                  <a:cubicBezTo>
                    <a:pt x="1534" y="1"/>
                    <a:pt x="1512" y="2"/>
                    <a:pt x="1490" y="5"/>
                  </a:cubicBezTo>
                  <a:lnTo>
                    <a:pt x="305" y="309"/>
                  </a:lnTo>
                  <a:cubicBezTo>
                    <a:pt x="122" y="370"/>
                    <a:pt x="1" y="583"/>
                    <a:pt x="62" y="765"/>
                  </a:cubicBezTo>
                  <a:lnTo>
                    <a:pt x="487" y="2407"/>
                  </a:lnTo>
                  <a:cubicBezTo>
                    <a:pt x="513" y="2561"/>
                    <a:pt x="670" y="2694"/>
                    <a:pt x="846" y="2694"/>
                  </a:cubicBezTo>
                  <a:cubicBezTo>
                    <a:pt x="878" y="2694"/>
                    <a:pt x="911" y="2689"/>
                    <a:pt x="943" y="2680"/>
                  </a:cubicBezTo>
                  <a:lnTo>
                    <a:pt x="2098" y="2376"/>
                  </a:lnTo>
                  <a:cubicBezTo>
                    <a:pt x="2311" y="2315"/>
                    <a:pt x="2402" y="2103"/>
                    <a:pt x="2372" y="1920"/>
                  </a:cubicBezTo>
                  <a:lnTo>
                    <a:pt x="1946" y="279"/>
                  </a:lnTo>
                  <a:cubicBezTo>
                    <a:pt x="1919" y="115"/>
                    <a:pt x="174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129692" y="3027886"/>
              <a:ext cx="75899" cy="85627"/>
            </a:xfrm>
            <a:custGeom>
              <a:avLst/>
              <a:gdLst/>
              <a:ahLst/>
              <a:cxnLst/>
              <a:rect l="l" t="t" r="r" b="b"/>
              <a:pathLst>
                <a:path w="2403" h="2711" extrusionOk="0">
                  <a:moveTo>
                    <a:pt x="1548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3" y="370"/>
                    <a:pt x="1" y="583"/>
                    <a:pt x="31" y="765"/>
                  </a:cubicBezTo>
                  <a:lnTo>
                    <a:pt x="457" y="2406"/>
                  </a:lnTo>
                  <a:cubicBezTo>
                    <a:pt x="480" y="2595"/>
                    <a:pt x="632" y="2710"/>
                    <a:pt x="784" y="2710"/>
                  </a:cubicBezTo>
                  <a:cubicBezTo>
                    <a:pt x="828" y="2710"/>
                    <a:pt x="872" y="2700"/>
                    <a:pt x="913" y="2680"/>
                  </a:cubicBezTo>
                  <a:lnTo>
                    <a:pt x="2098" y="2376"/>
                  </a:lnTo>
                  <a:cubicBezTo>
                    <a:pt x="2281" y="2346"/>
                    <a:pt x="2402" y="2102"/>
                    <a:pt x="2341" y="1920"/>
                  </a:cubicBezTo>
                  <a:lnTo>
                    <a:pt x="1946" y="279"/>
                  </a:lnTo>
                  <a:cubicBezTo>
                    <a:pt x="1892" y="115"/>
                    <a:pt x="1715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075347" y="2169248"/>
              <a:ext cx="579901" cy="545062"/>
            </a:xfrm>
            <a:custGeom>
              <a:avLst/>
              <a:gdLst/>
              <a:ahLst/>
              <a:cxnLst/>
              <a:rect l="l" t="t" r="r" b="b"/>
              <a:pathLst>
                <a:path w="18360" h="17257" extrusionOk="0">
                  <a:moveTo>
                    <a:pt x="14592" y="1"/>
                  </a:moveTo>
                  <a:cubicBezTo>
                    <a:pt x="14553" y="1"/>
                    <a:pt x="14512" y="6"/>
                    <a:pt x="14469" y="16"/>
                  </a:cubicBezTo>
                  <a:lnTo>
                    <a:pt x="9119" y="1323"/>
                  </a:lnTo>
                  <a:lnTo>
                    <a:pt x="335" y="3603"/>
                  </a:lnTo>
                  <a:cubicBezTo>
                    <a:pt x="153" y="3694"/>
                    <a:pt x="1" y="3877"/>
                    <a:pt x="62" y="4120"/>
                  </a:cubicBezTo>
                  <a:lnTo>
                    <a:pt x="2463" y="13238"/>
                  </a:lnTo>
                  <a:lnTo>
                    <a:pt x="3435" y="16977"/>
                  </a:lnTo>
                  <a:cubicBezTo>
                    <a:pt x="3515" y="17163"/>
                    <a:pt x="3665" y="17256"/>
                    <a:pt x="3864" y="17256"/>
                  </a:cubicBezTo>
                  <a:cubicBezTo>
                    <a:pt x="3892" y="17256"/>
                    <a:pt x="3922" y="17255"/>
                    <a:pt x="3952" y="17251"/>
                  </a:cubicBezTo>
                  <a:lnTo>
                    <a:pt x="7205" y="16430"/>
                  </a:lnTo>
                  <a:lnTo>
                    <a:pt x="18056" y="13603"/>
                  </a:lnTo>
                  <a:cubicBezTo>
                    <a:pt x="18238" y="13573"/>
                    <a:pt x="18360" y="13330"/>
                    <a:pt x="18299" y="13147"/>
                  </a:cubicBezTo>
                  <a:lnTo>
                    <a:pt x="15381" y="1871"/>
                  </a:lnTo>
                  <a:lnTo>
                    <a:pt x="14955" y="260"/>
                  </a:lnTo>
                  <a:cubicBezTo>
                    <a:pt x="14905" y="110"/>
                    <a:pt x="14773" y="1"/>
                    <a:pt x="14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541561" y="2308443"/>
              <a:ext cx="577974" cy="546357"/>
            </a:xfrm>
            <a:custGeom>
              <a:avLst/>
              <a:gdLst/>
              <a:ahLst/>
              <a:cxnLst/>
              <a:rect l="l" t="t" r="r" b="b"/>
              <a:pathLst>
                <a:path w="18299" h="17298" extrusionOk="0">
                  <a:moveTo>
                    <a:pt x="14501" y="1"/>
                  </a:moveTo>
                  <a:cubicBezTo>
                    <a:pt x="14462" y="1"/>
                    <a:pt x="14421" y="6"/>
                    <a:pt x="14378" y="17"/>
                  </a:cubicBezTo>
                  <a:lnTo>
                    <a:pt x="11612" y="716"/>
                  </a:lnTo>
                  <a:lnTo>
                    <a:pt x="4013" y="2692"/>
                  </a:lnTo>
                  <a:lnTo>
                    <a:pt x="1581" y="3360"/>
                  </a:lnTo>
                  <a:lnTo>
                    <a:pt x="305" y="3695"/>
                  </a:lnTo>
                  <a:cubicBezTo>
                    <a:pt x="92" y="3755"/>
                    <a:pt x="1" y="3968"/>
                    <a:pt x="31" y="4181"/>
                  </a:cubicBezTo>
                  <a:lnTo>
                    <a:pt x="365" y="5549"/>
                  </a:lnTo>
                  <a:lnTo>
                    <a:pt x="1004" y="8072"/>
                  </a:lnTo>
                  <a:lnTo>
                    <a:pt x="3071" y="15974"/>
                  </a:lnTo>
                  <a:lnTo>
                    <a:pt x="3344" y="17038"/>
                  </a:lnTo>
                  <a:cubicBezTo>
                    <a:pt x="3394" y="17188"/>
                    <a:pt x="3527" y="17297"/>
                    <a:pt x="3707" y="17297"/>
                  </a:cubicBezTo>
                  <a:cubicBezTo>
                    <a:pt x="3746" y="17297"/>
                    <a:pt x="3788" y="17292"/>
                    <a:pt x="3831" y="17281"/>
                  </a:cubicBezTo>
                  <a:lnTo>
                    <a:pt x="16445" y="14029"/>
                  </a:lnTo>
                  <a:lnTo>
                    <a:pt x="17965" y="13634"/>
                  </a:lnTo>
                  <a:cubicBezTo>
                    <a:pt x="18177" y="13573"/>
                    <a:pt x="18299" y="13391"/>
                    <a:pt x="18269" y="13148"/>
                  </a:cubicBezTo>
                  <a:lnTo>
                    <a:pt x="17843" y="11567"/>
                  </a:lnTo>
                  <a:lnTo>
                    <a:pt x="14895" y="260"/>
                  </a:lnTo>
                  <a:cubicBezTo>
                    <a:pt x="14820" y="110"/>
                    <a:pt x="14683" y="1"/>
                    <a:pt x="14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003953" y="2447670"/>
              <a:ext cx="580848" cy="547905"/>
            </a:xfrm>
            <a:custGeom>
              <a:avLst/>
              <a:gdLst/>
              <a:ahLst/>
              <a:cxnLst/>
              <a:rect l="l" t="t" r="r" b="b"/>
              <a:pathLst>
                <a:path w="18390" h="17347" extrusionOk="0">
                  <a:moveTo>
                    <a:pt x="14548" y="0"/>
                  </a:moveTo>
                  <a:cubicBezTo>
                    <a:pt x="14513" y="0"/>
                    <a:pt x="14476" y="5"/>
                    <a:pt x="14438" y="16"/>
                  </a:cubicBezTo>
                  <a:lnTo>
                    <a:pt x="6262" y="2144"/>
                  </a:lnTo>
                  <a:lnTo>
                    <a:pt x="304" y="3694"/>
                  </a:lnTo>
                  <a:cubicBezTo>
                    <a:pt x="91" y="3755"/>
                    <a:pt x="0" y="3968"/>
                    <a:pt x="31" y="4180"/>
                  </a:cubicBezTo>
                  <a:lnTo>
                    <a:pt x="1672" y="10381"/>
                  </a:lnTo>
                  <a:lnTo>
                    <a:pt x="3404" y="17068"/>
                  </a:lnTo>
                  <a:cubicBezTo>
                    <a:pt x="3486" y="17232"/>
                    <a:pt x="3641" y="17346"/>
                    <a:pt x="3826" y="17346"/>
                  </a:cubicBezTo>
                  <a:cubicBezTo>
                    <a:pt x="3847" y="17346"/>
                    <a:pt x="3869" y="17345"/>
                    <a:pt x="3891" y="17342"/>
                  </a:cubicBezTo>
                  <a:lnTo>
                    <a:pt x="9028" y="16004"/>
                  </a:lnTo>
                  <a:lnTo>
                    <a:pt x="11459" y="15366"/>
                  </a:lnTo>
                  <a:lnTo>
                    <a:pt x="18025" y="13633"/>
                  </a:lnTo>
                  <a:cubicBezTo>
                    <a:pt x="18268" y="13603"/>
                    <a:pt x="18390" y="13360"/>
                    <a:pt x="18268" y="13147"/>
                  </a:cubicBezTo>
                  <a:lnTo>
                    <a:pt x="16475" y="6308"/>
                  </a:lnTo>
                  <a:lnTo>
                    <a:pt x="15836" y="3816"/>
                  </a:lnTo>
                  <a:lnTo>
                    <a:pt x="14924" y="259"/>
                  </a:lnTo>
                  <a:cubicBezTo>
                    <a:pt x="14849" y="109"/>
                    <a:pt x="14713" y="0"/>
                    <a:pt x="14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055784" y="2445269"/>
              <a:ext cx="449328" cy="550148"/>
            </a:xfrm>
            <a:custGeom>
              <a:avLst/>
              <a:gdLst/>
              <a:ahLst/>
              <a:cxnLst/>
              <a:rect l="l" t="t" r="r" b="b"/>
              <a:pathLst>
                <a:path w="14226" h="17418" extrusionOk="0">
                  <a:moveTo>
                    <a:pt x="14226" y="3892"/>
                  </a:moveTo>
                  <a:lnTo>
                    <a:pt x="7387" y="16050"/>
                  </a:lnTo>
                  <a:lnTo>
                    <a:pt x="2250" y="17357"/>
                  </a:lnTo>
                  <a:cubicBezTo>
                    <a:pt x="2037" y="17418"/>
                    <a:pt x="1824" y="17296"/>
                    <a:pt x="1763" y="17114"/>
                  </a:cubicBezTo>
                  <a:lnTo>
                    <a:pt x="1" y="10396"/>
                  </a:lnTo>
                  <a:lnTo>
                    <a:pt x="4651" y="2159"/>
                  </a:lnTo>
                  <a:lnTo>
                    <a:pt x="12828" y="31"/>
                  </a:lnTo>
                  <a:cubicBezTo>
                    <a:pt x="13040" y="1"/>
                    <a:pt x="13223" y="123"/>
                    <a:pt x="13314" y="30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541561" y="2414569"/>
              <a:ext cx="49967" cy="68192"/>
            </a:xfrm>
            <a:custGeom>
              <a:avLst/>
              <a:gdLst/>
              <a:ahLst/>
              <a:cxnLst/>
              <a:rect l="l" t="t" r="r" b="b"/>
              <a:pathLst>
                <a:path w="1582" h="2159" extrusionOk="0">
                  <a:moveTo>
                    <a:pt x="1581" y="0"/>
                  </a:moveTo>
                  <a:lnTo>
                    <a:pt x="365" y="2158"/>
                  </a:lnTo>
                  <a:lnTo>
                    <a:pt x="31" y="791"/>
                  </a:lnTo>
                  <a:cubicBezTo>
                    <a:pt x="1" y="547"/>
                    <a:pt x="92" y="365"/>
                    <a:pt x="305" y="304"/>
                  </a:cubicBezTo>
                  <a:close/>
                </a:path>
              </a:pathLst>
            </a:custGeom>
            <a:solidFill>
              <a:srgbClr val="92A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366833" y="2649782"/>
              <a:ext cx="217968" cy="284202"/>
            </a:xfrm>
            <a:custGeom>
              <a:avLst/>
              <a:gdLst/>
              <a:ahLst/>
              <a:cxnLst/>
              <a:rect l="l" t="t" r="r" b="b"/>
              <a:pathLst>
                <a:path w="6901" h="8998" extrusionOk="0">
                  <a:moveTo>
                    <a:pt x="6840" y="6778"/>
                  </a:moveTo>
                  <a:cubicBezTo>
                    <a:pt x="6901" y="7022"/>
                    <a:pt x="6779" y="7204"/>
                    <a:pt x="6597" y="7295"/>
                  </a:cubicBezTo>
                  <a:lnTo>
                    <a:pt x="1" y="8997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575167" y="2331026"/>
              <a:ext cx="334138" cy="481987"/>
            </a:xfrm>
            <a:custGeom>
              <a:avLst/>
              <a:gdLst/>
              <a:ahLst/>
              <a:cxnLst/>
              <a:rect l="l" t="t" r="r" b="b"/>
              <a:pathLst>
                <a:path w="10579" h="15260" extrusionOk="0">
                  <a:moveTo>
                    <a:pt x="10578" y="1"/>
                  </a:moveTo>
                  <a:lnTo>
                    <a:pt x="2037" y="15259"/>
                  </a:lnTo>
                  <a:lnTo>
                    <a:pt x="1" y="7357"/>
                  </a:lnTo>
                  <a:lnTo>
                    <a:pt x="2949" y="1977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6153110" y="2167827"/>
              <a:ext cx="408047" cy="549168"/>
            </a:xfrm>
            <a:custGeom>
              <a:avLst/>
              <a:gdLst/>
              <a:ahLst/>
              <a:cxnLst/>
              <a:rect l="l" t="t" r="r" b="b"/>
              <a:pathLst>
                <a:path w="12919" h="17387" extrusionOk="0">
                  <a:moveTo>
                    <a:pt x="12919" y="1916"/>
                  </a:moveTo>
                  <a:lnTo>
                    <a:pt x="4743" y="16505"/>
                  </a:lnTo>
                  <a:lnTo>
                    <a:pt x="1490" y="17326"/>
                  </a:lnTo>
                  <a:cubicBezTo>
                    <a:pt x="1247" y="17387"/>
                    <a:pt x="1065" y="17265"/>
                    <a:pt x="973" y="17083"/>
                  </a:cubicBezTo>
                  <a:lnTo>
                    <a:pt x="1" y="13314"/>
                  </a:lnTo>
                  <a:lnTo>
                    <a:pt x="6688" y="1429"/>
                  </a:lnTo>
                  <a:lnTo>
                    <a:pt x="12007" y="61"/>
                  </a:lnTo>
                  <a:cubicBezTo>
                    <a:pt x="12250" y="1"/>
                    <a:pt x="12433" y="122"/>
                    <a:pt x="12493" y="30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384110" y="2980793"/>
              <a:ext cx="407099" cy="610822"/>
            </a:xfrm>
            <a:custGeom>
              <a:avLst/>
              <a:gdLst/>
              <a:ahLst/>
              <a:cxnLst/>
              <a:rect l="l" t="t" r="r" b="b"/>
              <a:pathLst>
                <a:path w="12889" h="19339" extrusionOk="0">
                  <a:moveTo>
                    <a:pt x="496" y="1"/>
                  </a:moveTo>
                  <a:cubicBezTo>
                    <a:pt x="440" y="1"/>
                    <a:pt x="385" y="12"/>
                    <a:pt x="335" y="37"/>
                  </a:cubicBezTo>
                  <a:cubicBezTo>
                    <a:pt x="274" y="67"/>
                    <a:pt x="214" y="67"/>
                    <a:pt x="183" y="159"/>
                  </a:cubicBezTo>
                  <a:cubicBezTo>
                    <a:pt x="31" y="280"/>
                    <a:pt x="1" y="523"/>
                    <a:pt x="122" y="675"/>
                  </a:cubicBezTo>
                  <a:cubicBezTo>
                    <a:pt x="122" y="675"/>
                    <a:pt x="123" y="675"/>
                    <a:pt x="123" y="675"/>
                  </a:cubicBezTo>
                  <a:cubicBezTo>
                    <a:pt x="190" y="675"/>
                    <a:pt x="9762" y="16123"/>
                    <a:pt x="11825" y="19338"/>
                  </a:cubicBezTo>
                  <a:lnTo>
                    <a:pt x="12889" y="18426"/>
                  </a:lnTo>
                  <a:cubicBezTo>
                    <a:pt x="12889" y="18426"/>
                    <a:pt x="11095" y="16633"/>
                    <a:pt x="11247" y="15721"/>
                  </a:cubicBezTo>
                  <a:cubicBezTo>
                    <a:pt x="11278" y="15417"/>
                    <a:pt x="11582" y="14353"/>
                    <a:pt x="11734" y="13776"/>
                  </a:cubicBezTo>
                  <a:cubicBezTo>
                    <a:pt x="11825" y="13533"/>
                    <a:pt x="11764" y="13198"/>
                    <a:pt x="11612" y="12986"/>
                  </a:cubicBezTo>
                  <a:cubicBezTo>
                    <a:pt x="9272" y="9186"/>
                    <a:pt x="913" y="189"/>
                    <a:pt x="913" y="189"/>
                  </a:cubicBezTo>
                  <a:cubicBezTo>
                    <a:pt x="803" y="79"/>
                    <a:pt x="645" y="1"/>
                    <a:pt x="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5699991" y="3526487"/>
              <a:ext cx="283223" cy="416511"/>
            </a:xfrm>
            <a:custGeom>
              <a:avLst/>
              <a:gdLst/>
              <a:ahLst/>
              <a:cxnLst/>
              <a:rect l="l" t="t" r="r" b="b"/>
              <a:pathLst>
                <a:path w="8967" h="13187" extrusionOk="0">
                  <a:moveTo>
                    <a:pt x="3788" y="4582"/>
                  </a:moveTo>
                  <a:cubicBezTo>
                    <a:pt x="3974" y="4582"/>
                    <a:pt x="4156" y="4666"/>
                    <a:pt x="4316" y="4858"/>
                  </a:cubicBezTo>
                  <a:lnTo>
                    <a:pt x="6292" y="7137"/>
                  </a:lnTo>
                  <a:cubicBezTo>
                    <a:pt x="7082" y="8049"/>
                    <a:pt x="7143" y="9539"/>
                    <a:pt x="6383" y="10481"/>
                  </a:cubicBezTo>
                  <a:cubicBezTo>
                    <a:pt x="5951" y="11031"/>
                    <a:pt x="5355" y="11301"/>
                    <a:pt x="4740" y="11301"/>
                  </a:cubicBezTo>
                  <a:cubicBezTo>
                    <a:pt x="4404" y="11301"/>
                    <a:pt x="4062" y="11220"/>
                    <a:pt x="3739" y="11058"/>
                  </a:cubicBezTo>
                  <a:cubicBezTo>
                    <a:pt x="2006" y="10146"/>
                    <a:pt x="1733" y="7077"/>
                    <a:pt x="2827" y="5283"/>
                  </a:cubicBezTo>
                  <a:cubicBezTo>
                    <a:pt x="3083" y="4869"/>
                    <a:pt x="3443" y="4582"/>
                    <a:pt x="3788" y="4582"/>
                  </a:cubicBezTo>
                  <a:close/>
                  <a:moveTo>
                    <a:pt x="2303" y="0"/>
                  </a:moveTo>
                  <a:cubicBezTo>
                    <a:pt x="2265" y="0"/>
                    <a:pt x="2227" y="17"/>
                    <a:pt x="2189" y="55"/>
                  </a:cubicBezTo>
                  <a:lnTo>
                    <a:pt x="1064" y="997"/>
                  </a:lnTo>
                  <a:cubicBezTo>
                    <a:pt x="973" y="1058"/>
                    <a:pt x="942" y="1180"/>
                    <a:pt x="973" y="1301"/>
                  </a:cubicBezTo>
                  <a:cubicBezTo>
                    <a:pt x="1155" y="1666"/>
                    <a:pt x="1307" y="1940"/>
                    <a:pt x="1520" y="2365"/>
                  </a:cubicBezTo>
                  <a:cubicBezTo>
                    <a:pt x="1672" y="2669"/>
                    <a:pt x="1672" y="3004"/>
                    <a:pt x="1520" y="3307"/>
                  </a:cubicBezTo>
                  <a:cubicBezTo>
                    <a:pt x="0" y="5891"/>
                    <a:pt x="0" y="9569"/>
                    <a:pt x="1976" y="11849"/>
                  </a:cubicBezTo>
                  <a:cubicBezTo>
                    <a:pt x="2675" y="12730"/>
                    <a:pt x="3678" y="13156"/>
                    <a:pt x="4651" y="13186"/>
                  </a:cubicBezTo>
                  <a:cubicBezTo>
                    <a:pt x="5654" y="13186"/>
                    <a:pt x="6626" y="12821"/>
                    <a:pt x="7447" y="11940"/>
                  </a:cubicBezTo>
                  <a:cubicBezTo>
                    <a:pt x="8967" y="10268"/>
                    <a:pt x="8876" y="7502"/>
                    <a:pt x="7386" y="5770"/>
                  </a:cubicBezTo>
                  <a:lnTo>
                    <a:pt x="2462" y="86"/>
                  </a:lnTo>
                  <a:cubicBezTo>
                    <a:pt x="2409" y="33"/>
                    <a:pt x="2356" y="0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678861" y="3413128"/>
              <a:ext cx="35533" cy="31459"/>
            </a:xfrm>
            <a:custGeom>
              <a:avLst/>
              <a:gdLst/>
              <a:ahLst/>
              <a:cxnLst/>
              <a:rect l="l" t="t" r="r" b="b"/>
              <a:pathLst>
                <a:path w="1125" h="996" extrusionOk="0">
                  <a:moveTo>
                    <a:pt x="539" y="1"/>
                  </a:moveTo>
                  <a:cubicBezTo>
                    <a:pt x="326" y="1"/>
                    <a:pt x="140" y="142"/>
                    <a:pt x="92" y="361"/>
                  </a:cubicBezTo>
                  <a:cubicBezTo>
                    <a:pt x="0" y="635"/>
                    <a:pt x="152" y="909"/>
                    <a:pt x="426" y="969"/>
                  </a:cubicBezTo>
                  <a:cubicBezTo>
                    <a:pt x="480" y="987"/>
                    <a:pt x="534" y="996"/>
                    <a:pt x="586" y="996"/>
                  </a:cubicBezTo>
                  <a:cubicBezTo>
                    <a:pt x="799" y="996"/>
                    <a:pt x="985" y="855"/>
                    <a:pt x="1034" y="635"/>
                  </a:cubicBezTo>
                  <a:cubicBezTo>
                    <a:pt x="1125" y="361"/>
                    <a:pt x="973" y="88"/>
                    <a:pt x="699" y="27"/>
                  </a:cubicBezTo>
                  <a:cubicBezTo>
                    <a:pt x="645" y="9"/>
                    <a:pt x="592" y="1"/>
                    <a:pt x="539" y="1"/>
                  </a:cubicBez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459389" y="1266075"/>
              <a:ext cx="1763612" cy="1690271"/>
            </a:xfrm>
            <a:custGeom>
              <a:avLst/>
              <a:gdLst/>
              <a:ahLst/>
              <a:cxnLst/>
              <a:rect l="l" t="t" r="r" b="b"/>
              <a:pathLst>
                <a:path w="55837" h="53515" extrusionOk="0">
                  <a:moveTo>
                    <a:pt x="39462" y="0"/>
                  </a:moveTo>
                  <a:cubicBezTo>
                    <a:pt x="39372" y="0"/>
                    <a:pt x="39279" y="32"/>
                    <a:pt x="39210" y="100"/>
                  </a:cubicBezTo>
                  <a:lnTo>
                    <a:pt x="182" y="35055"/>
                  </a:lnTo>
                  <a:cubicBezTo>
                    <a:pt x="30" y="35177"/>
                    <a:pt x="0" y="35420"/>
                    <a:pt x="152" y="35572"/>
                  </a:cubicBezTo>
                  <a:lnTo>
                    <a:pt x="16110" y="53384"/>
                  </a:lnTo>
                  <a:cubicBezTo>
                    <a:pt x="16193" y="53467"/>
                    <a:pt x="16295" y="53514"/>
                    <a:pt x="16395" y="53514"/>
                  </a:cubicBezTo>
                  <a:cubicBezTo>
                    <a:pt x="16477" y="53514"/>
                    <a:pt x="16558" y="53483"/>
                    <a:pt x="16626" y="53414"/>
                  </a:cubicBezTo>
                  <a:lnTo>
                    <a:pt x="55655" y="18459"/>
                  </a:lnTo>
                  <a:cubicBezTo>
                    <a:pt x="55807" y="18338"/>
                    <a:pt x="55837" y="18064"/>
                    <a:pt x="55685" y="17912"/>
                  </a:cubicBezTo>
                  <a:lnTo>
                    <a:pt x="39727" y="131"/>
                  </a:lnTo>
                  <a:cubicBezTo>
                    <a:pt x="39677" y="47"/>
                    <a:pt x="39572" y="0"/>
                    <a:pt x="39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663283" y="1325013"/>
              <a:ext cx="90270" cy="90775"/>
            </a:xfrm>
            <a:custGeom>
              <a:avLst/>
              <a:gdLst/>
              <a:ahLst/>
              <a:cxnLst/>
              <a:rect l="l" t="t" r="r" b="b"/>
              <a:pathLst>
                <a:path w="2858" h="2874" extrusionOk="0">
                  <a:moveTo>
                    <a:pt x="1318" y="0"/>
                  </a:moveTo>
                  <a:cubicBezTo>
                    <a:pt x="1237" y="0"/>
                    <a:pt x="1156" y="27"/>
                    <a:pt x="1094" y="89"/>
                  </a:cubicBezTo>
                  <a:lnTo>
                    <a:pt x="183" y="940"/>
                  </a:lnTo>
                  <a:cubicBezTo>
                    <a:pt x="31" y="1061"/>
                    <a:pt x="0" y="1304"/>
                    <a:pt x="152" y="1456"/>
                  </a:cubicBezTo>
                  <a:lnTo>
                    <a:pt x="1246" y="2733"/>
                  </a:lnTo>
                  <a:cubicBezTo>
                    <a:pt x="1326" y="2828"/>
                    <a:pt x="1439" y="2874"/>
                    <a:pt x="1541" y="2874"/>
                  </a:cubicBezTo>
                  <a:cubicBezTo>
                    <a:pt x="1635" y="2874"/>
                    <a:pt x="1720" y="2836"/>
                    <a:pt x="1763" y="2763"/>
                  </a:cubicBezTo>
                  <a:lnTo>
                    <a:pt x="2675" y="1912"/>
                  </a:lnTo>
                  <a:cubicBezTo>
                    <a:pt x="2827" y="1821"/>
                    <a:pt x="2857" y="1547"/>
                    <a:pt x="2736" y="1396"/>
                  </a:cubicBezTo>
                  <a:lnTo>
                    <a:pt x="1611" y="149"/>
                  </a:lnTo>
                  <a:cubicBezTo>
                    <a:pt x="1557" y="59"/>
                    <a:pt x="1438" y="0"/>
                    <a:pt x="1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8072246" y="1781037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21" y="0"/>
                  </a:moveTo>
                  <a:cubicBezTo>
                    <a:pt x="1238" y="0"/>
                    <a:pt x="1156" y="27"/>
                    <a:pt x="1095" y="88"/>
                  </a:cubicBezTo>
                  <a:lnTo>
                    <a:pt x="183" y="939"/>
                  </a:lnTo>
                  <a:cubicBezTo>
                    <a:pt x="31" y="1061"/>
                    <a:pt x="1" y="1304"/>
                    <a:pt x="153" y="1456"/>
                  </a:cubicBezTo>
                  <a:lnTo>
                    <a:pt x="1247" y="2733"/>
                  </a:lnTo>
                  <a:cubicBezTo>
                    <a:pt x="1314" y="2816"/>
                    <a:pt x="1427" y="2863"/>
                    <a:pt x="1540" y="2863"/>
                  </a:cubicBezTo>
                  <a:cubicBezTo>
                    <a:pt x="1633" y="2863"/>
                    <a:pt x="1726" y="2832"/>
                    <a:pt x="1794" y="2763"/>
                  </a:cubicBezTo>
                  <a:lnTo>
                    <a:pt x="2706" y="1912"/>
                  </a:lnTo>
                  <a:cubicBezTo>
                    <a:pt x="2828" y="1821"/>
                    <a:pt x="2888" y="1547"/>
                    <a:pt x="2736" y="1395"/>
                  </a:cubicBezTo>
                  <a:lnTo>
                    <a:pt x="1642" y="149"/>
                  </a:lnTo>
                  <a:cubicBezTo>
                    <a:pt x="1570" y="59"/>
                    <a:pt x="1443" y="0"/>
                    <a:pt x="1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568244" y="1410071"/>
              <a:ext cx="91217" cy="91060"/>
            </a:xfrm>
            <a:custGeom>
              <a:avLst/>
              <a:gdLst/>
              <a:ahLst/>
              <a:cxnLst/>
              <a:rect l="l" t="t" r="r" b="b"/>
              <a:pathLst>
                <a:path w="2888" h="2883" extrusionOk="0">
                  <a:moveTo>
                    <a:pt x="1349" y="1"/>
                  </a:moveTo>
                  <a:cubicBezTo>
                    <a:pt x="1256" y="1"/>
                    <a:pt x="1163" y="32"/>
                    <a:pt x="1094" y="101"/>
                  </a:cubicBezTo>
                  <a:lnTo>
                    <a:pt x="182" y="921"/>
                  </a:lnTo>
                  <a:cubicBezTo>
                    <a:pt x="30" y="1043"/>
                    <a:pt x="0" y="1317"/>
                    <a:pt x="152" y="1469"/>
                  </a:cubicBezTo>
                  <a:lnTo>
                    <a:pt x="1246" y="2715"/>
                  </a:lnTo>
                  <a:cubicBezTo>
                    <a:pt x="1329" y="2830"/>
                    <a:pt x="1447" y="2883"/>
                    <a:pt x="1557" y="2883"/>
                  </a:cubicBezTo>
                  <a:cubicBezTo>
                    <a:pt x="1650" y="2883"/>
                    <a:pt x="1738" y="2845"/>
                    <a:pt x="1793" y="2776"/>
                  </a:cubicBezTo>
                  <a:lnTo>
                    <a:pt x="2705" y="1924"/>
                  </a:lnTo>
                  <a:cubicBezTo>
                    <a:pt x="2827" y="1803"/>
                    <a:pt x="2888" y="1560"/>
                    <a:pt x="2736" y="1408"/>
                  </a:cubicBezTo>
                  <a:lnTo>
                    <a:pt x="1641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7977207" y="1866095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52"/>
                  </a:lnTo>
                  <a:cubicBezTo>
                    <a:pt x="31" y="1043"/>
                    <a:pt x="1" y="1316"/>
                    <a:pt x="153" y="1468"/>
                  </a:cubicBezTo>
                  <a:lnTo>
                    <a:pt x="1247" y="2715"/>
                  </a:lnTo>
                  <a:cubicBezTo>
                    <a:pt x="1319" y="2805"/>
                    <a:pt x="1446" y="2863"/>
                    <a:pt x="1568" y="2863"/>
                  </a:cubicBezTo>
                  <a:cubicBezTo>
                    <a:pt x="1651" y="2863"/>
                    <a:pt x="1733" y="2837"/>
                    <a:pt x="1794" y="2775"/>
                  </a:cubicBezTo>
                  <a:lnTo>
                    <a:pt x="2706" y="1924"/>
                  </a:lnTo>
                  <a:cubicBezTo>
                    <a:pt x="2858" y="1803"/>
                    <a:pt x="2888" y="1560"/>
                    <a:pt x="2736" y="1408"/>
                  </a:cubicBezTo>
                  <a:lnTo>
                    <a:pt x="1642" y="131"/>
                  </a:lnTo>
                  <a:cubicBezTo>
                    <a:pt x="1575" y="47"/>
                    <a:pt x="1463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7473173" y="1495508"/>
              <a:ext cx="91249" cy="89891"/>
            </a:xfrm>
            <a:custGeom>
              <a:avLst/>
              <a:gdLst/>
              <a:ahLst/>
              <a:cxnLst/>
              <a:rect l="l" t="t" r="r" b="b"/>
              <a:pathLst>
                <a:path w="2889" h="2846" extrusionOk="0">
                  <a:moveTo>
                    <a:pt x="1350" y="1"/>
                  </a:moveTo>
                  <a:cubicBezTo>
                    <a:pt x="1257" y="1"/>
                    <a:pt x="1164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1" y="2798"/>
                    <a:pt x="1451" y="2845"/>
                    <a:pt x="1562" y="2845"/>
                  </a:cubicBezTo>
                  <a:cubicBezTo>
                    <a:pt x="1654" y="2845"/>
                    <a:pt x="1739" y="2814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30"/>
                    <a:pt x="2737" y="1378"/>
                  </a:cubicBezTo>
                  <a:lnTo>
                    <a:pt x="1642" y="131"/>
                  </a:lnTo>
                  <a:cubicBezTo>
                    <a:pt x="1575" y="48"/>
                    <a:pt x="1463" y="1"/>
                    <a:pt x="1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7882167" y="1951533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54" y="1"/>
                  </a:moveTo>
                  <a:cubicBezTo>
                    <a:pt x="1266" y="1"/>
                    <a:pt x="1180" y="32"/>
                    <a:pt x="1125" y="101"/>
                  </a:cubicBezTo>
                  <a:lnTo>
                    <a:pt x="213" y="921"/>
                  </a:lnTo>
                  <a:cubicBezTo>
                    <a:pt x="61" y="1043"/>
                    <a:pt x="0" y="1317"/>
                    <a:pt x="152" y="1469"/>
                  </a:cubicBezTo>
                  <a:lnTo>
                    <a:pt x="1247" y="2715"/>
                  </a:lnTo>
                  <a:cubicBezTo>
                    <a:pt x="1311" y="2795"/>
                    <a:pt x="1417" y="2833"/>
                    <a:pt x="1526" y="2833"/>
                  </a:cubicBezTo>
                  <a:cubicBezTo>
                    <a:pt x="1623" y="2833"/>
                    <a:pt x="1722" y="2803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7378134" y="1580567"/>
              <a:ext cx="91249" cy="90270"/>
            </a:xfrm>
            <a:custGeom>
              <a:avLst/>
              <a:gdLst/>
              <a:ahLst/>
              <a:cxnLst/>
              <a:rect l="l" t="t" r="r" b="b"/>
              <a:pathLst>
                <a:path w="2889" h="2858" extrusionOk="0">
                  <a:moveTo>
                    <a:pt x="1345" y="1"/>
                  </a:moveTo>
                  <a:cubicBezTo>
                    <a:pt x="1259" y="1"/>
                    <a:pt x="1178" y="34"/>
                    <a:pt x="1125" y="113"/>
                  </a:cubicBezTo>
                  <a:lnTo>
                    <a:pt x="213" y="934"/>
                  </a:lnTo>
                  <a:cubicBezTo>
                    <a:pt x="62" y="1055"/>
                    <a:pt x="1" y="1299"/>
                    <a:pt x="153" y="1481"/>
                  </a:cubicBezTo>
                  <a:lnTo>
                    <a:pt x="1247" y="2727"/>
                  </a:lnTo>
                  <a:cubicBezTo>
                    <a:pt x="1347" y="2811"/>
                    <a:pt x="1457" y="2857"/>
                    <a:pt x="1560" y="2857"/>
                  </a:cubicBezTo>
                  <a:cubicBezTo>
                    <a:pt x="1645" y="2857"/>
                    <a:pt x="1726" y="2826"/>
                    <a:pt x="1794" y="2758"/>
                  </a:cubicBezTo>
                  <a:lnTo>
                    <a:pt x="2706" y="1937"/>
                  </a:lnTo>
                  <a:cubicBezTo>
                    <a:pt x="2858" y="1815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7"/>
                    <a:pt x="1456" y="1"/>
                    <a:pt x="1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7788076" y="2037002"/>
              <a:ext cx="90270" cy="89480"/>
            </a:xfrm>
            <a:custGeom>
              <a:avLst/>
              <a:gdLst/>
              <a:ahLst/>
              <a:cxnLst/>
              <a:rect l="l" t="t" r="r" b="b"/>
              <a:pathLst>
                <a:path w="2858" h="2833" extrusionOk="0">
                  <a:moveTo>
                    <a:pt x="1347" y="0"/>
                  </a:moveTo>
                  <a:cubicBezTo>
                    <a:pt x="1257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1" y="1285"/>
                    <a:pt x="153" y="1468"/>
                  </a:cubicBezTo>
                  <a:lnTo>
                    <a:pt x="1247" y="2714"/>
                  </a:lnTo>
                  <a:cubicBezTo>
                    <a:pt x="1311" y="2794"/>
                    <a:pt x="1409" y="2832"/>
                    <a:pt x="1510" y="2832"/>
                  </a:cubicBezTo>
                  <a:cubicBezTo>
                    <a:pt x="1600" y="2832"/>
                    <a:pt x="1692" y="2802"/>
                    <a:pt x="1764" y="2744"/>
                  </a:cubicBezTo>
                  <a:lnTo>
                    <a:pt x="2676" y="1924"/>
                  </a:lnTo>
                  <a:cubicBezTo>
                    <a:pt x="2827" y="1802"/>
                    <a:pt x="2858" y="1529"/>
                    <a:pt x="2706" y="1377"/>
                  </a:cubicBezTo>
                  <a:lnTo>
                    <a:pt x="1612" y="130"/>
                  </a:lnTo>
                  <a:cubicBezTo>
                    <a:pt x="1562" y="47"/>
                    <a:pt x="1456" y="0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7284042" y="1665467"/>
              <a:ext cx="90302" cy="90428"/>
            </a:xfrm>
            <a:custGeom>
              <a:avLst/>
              <a:gdLst/>
              <a:ahLst/>
              <a:cxnLst/>
              <a:rect l="l" t="t" r="r" b="b"/>
              <a:pathLst>
                <a:path w="2859" h="2863" extrusionOk="0">
                  <a:moveTo>
                    <a:pt x="1347" y="0"/>
                  </a:moveTo>
                  <a:cubicBezTo>
                    <a:pt x="1257" y="0"/>
                    <a:pt x="1164" y="31"/>
                    <a:pt x="1095" y="100"/>
                  </a:cubicBezTo>
                  <a:lnTo>
                    <a:pt x="183" y="951"/>
                  </a:lnTo>
                  <a:cubicBezTo>
                    <a:pt x="31" y="1073"/>
                    <a:pt x="1" y="1316"/>
                    <a:pt x="153" y="1468"/>
                  </a:cubicBezTo>
                  <a:lnTo>
                    <a:pt x="1247" y="2744"/>
                  </a:lnTo>
                  <a:cubicBezTo>
                    <a:pt x="1327" y="2825"/>
                    <a:pt x="1425" y="2862"/>
                    <a:pt x="1521" y="2862"/>
                  </a:cubicBezTo>
                  <a:cubicBezTo>
                    <a:pt x="1607" y="2862"/>
                    <a:pt x="1692" y="2832"/>
                    <a:pt x="1764" y="2775"/>
                  </a:cubicBezTo>
                  <a:lnTo>
                    <a:pt x="2676" y="1924"/>
                  </a:lnTo>
                  <a:cubicBezTo>
                    <a:pt x="2828" y="1832"/>
                    <a:pt x="2858" y="1559"/>
                    <a:pt x="2706" y="1407"/>
                  </a:cubicBezTo>
                  <a:lnTo>
                    <a:pt x="1612" y="130"/>
                  </a:lnTo>
                  <a:cubicBezTo>
                    <a:pt x="1562" y="47"/>
                    <a:pt x="1457" y="0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7693036" y="2121460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52"/>
                  </a:lnTo>
                  <a:cubicBezTo>
                    <a:pt x="31" y="1073"/>
                    <a:pt x="1" y="1317"/>
                    <a:pt x="152" y="1469"/>
                  </a:cubicBezTo>
                  <a:lnTo>
                    <a:pt x="1247" y="2745"/>
                  </a:lnTo>
                  <a:cubicBezTo>
                    <a:pt x="1311" y="2825"/>
                    <a:pt x="1417" y="2863"/>
                    <a:pt x="1526" y="2863"/>
                  </a:cubicBezTo>
                  <a:cubicBezTo>
                    <a:pt x="1623" y="2863"/>
                    <a:pt x="1722" y="2833"/>
                    <a:pt x="1794" y="2776"/>
                  </a:cubicBezTo>
                  <a:lnTo>
                    <a:pt x="2675" y="1925"/>
                  </a:lnTo>
                  <a:cubicBezTo>
                    <a:pt x="2827" y="1833"/>
                    <a:pt x="2888" y="1560"/>
                    <a:pt x="2736" y="1408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189003" y="1750905"/>
              <a:ext cx="91249" cy="89638"/>
            </a:xfrm>
            <a:custGeom>
              <a:avLst/>
              <a:gdLst/>
              <a:ahLst/>
              <a:cxnLst/>
              <a:rect l="l" t="t" r="r" b="b"/>
              <a:pathLst>
                <a:path w="2889" h="2838" extrusionOk="0">
                  <a:moveTo>
                    <a:pt x="1349" y="0"/>
                  </a:moveTo>
                  <a:cubicBezTo>
                    <a:pt x="1257" y="0"/>
                    <a:pt x="1163" y="32"/>
                    <a:pt x="1095" y="100"/>
                  </a:cubicBezTo>
                  <a:lnTo>
                    <a:pt x="183" y="95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33" y="2800"/>
                    <a:pt x="1447" y="2837"/>
                    <a:pt x="1558" y="2837"/>
                  </a:cubicBezTo>
                  <a:cubicBezTo>
                    <a:pt x="1644" y="2837"/>
                    <a:pt x="1728" y="2815"/>
                    <a:pt x="1794" y="2775"/>
                  </a:cubicBezTo>
                  <a:lnTo>
                    <a:pt x="2676" y="1924"/>
                  </a:lnTo>
                  <a:cubicBezTo>
                    <a:pt x="2828" y="1802"/>
                    <a:pt x="2888" y="1559"/>
                    <a:pt x="2736" y="1407"/>
                  </a:cubicBezTo>
                  <a:lnTo>
                    <a:pt x="1642" y="131"/>
                  </a:lnTo>
                  <a:cubicBezTo>
                    <a:pt x="1575" y="47"/>
                    <a:pt x="1463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597997" y="2205950"/>
              <a:ext cx="91217" cy="90207"/>
            </a:xfrm>
            <a:custGeom>
              <a:avLst/>
              <a:gdLst/>
              <a:ahLst/>
              <a:cxnLst/>
              <a:rect l="l" t="t" r="r" b="b"/>
              <a:pathLst>
                <a:path w="2888" h="2856" extrusionOk="0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21"/>
                  </a:lnTo>
                  <a:cubicBezTo>
                    <a:pt x="31" y="1043"/>
                    <a:pt x="0" y="1316"/>
                    <a:pt x="152" y="1468"/>
                  </a:cubicBezTo>
                  <a:lnTo>
                    <a:pt x="1247" y="2715"/>
                  </a:lnTo>
                  <a:cubicBezTo>
                    <a:pt x="1310" y="2810"/>
                    <a:pt x="1415" y="2855"/>
                    <a:pt x="1523" y="2855"/>
                  </a:cubicBezTo>
                  <a:cubicBezTo>
                    <a:pt x="1621" y="2855"/>
                    <a:pt x="1721" y="2818"/>
                    <a:pt x="1794" y="2745"/>
                  </a:cubicBezTo>
                  <a:lnTo>
                    <a:pt x="2706" y="1924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093964" y="1836342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3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7" y="2795"/>
                    <a:pt x="1433" y="2832"/>
                    <a:pt x="1537" y="2832"/>
                  </a:cubicBezTo>
                  <a:cubicBezTo>
                    <a:pt x="1630" y="2832"/>
                    <a:pt x="1722" y="2802"/>
                    <a:pt x="1794" y="2745"/>
                  </a:cubicBezTo>
                  <a:lnTo>
                    <a:pt x="2706" y="1924"/>
                  </a:lnTo>
                  <a:cubicBezTo>
                    <a:pt x="2858" y="1802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62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7501979" y="2291387"/>
              <a:ext cx="91249" cy="89891"/>
            </a:xfrm>
            <a:custGeom>
              <a:avLst/>
              <a:gdLst/>
              <a:ahLst/>
              <a:cxnLst/>
              <a:rect l="l" t="t" r="r" b="b"/>
              <a:pathLst>
                <a:path w="2889" h="2846" extrusionOk="0">
                  <a:moveTo>
                    <a:pt x="1349" y="1"/>
                  </a:moveTo>
                  <a:cubicBezTo>
                    <a:pt x="1257" y="1"/>
                    <a:pt x="1163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1" y="2798"/>
                    <a:pt x="1451" y="2845"/>
                    <a:pt x="1562" y="2845"/>
                  </a:cubicBezTo>
                  <a:cubicBezTo>
                    <a:pt x="1654" y="2845"/>
                    <a:pt x="1739" y="2814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3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998924" y="1921780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67" y="1"/>
                  </a:moveTo>
                  <a:cubicBezTo>
                    <a:pt x="1281" y="1"/>
                    <a:pt x="1194" y="32"/>
                    <a:pt x="1125" y="101"/>
                  </a:cubicBezTo>
                  <a:lnTo>
                    <a:pt x="213" y="921"/>
                  </a:lnTo>
                  <a:cubicBezTo>
                    <a:pt x="61" y="1043"/>
                    <a:pt x="0" y="1316"/>
                    <a:pt x="152" y="1468"/>
                  </a:cubicBezTo>
                  <a:lnTo>
                    <a:pt x="1277" y="2715"/>
                  </a:lnTo>
                  <a:cubicBezTo>
                    <a:pt x="1357" y="2795"/>
                    <a:pt x="1454" y="2833"/>
                    <a:pt x="1551" y="2833"/>
                  </a:cubicBezTo>
                  <a:cubicBezTo>
                    <a:pt x="1637" y="2833"/>
                    <a:pt x="1722" y="2802"/>
                    <a:pt x="1794" y="2745"/>
                  </a:cubicBezTo>
                  <a:lnTo>
                    <a:pt x="2706" y="1924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71" y="1"/>
                    <a:pt x="1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406939" y="2376256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40" y="1"/>
                  </a:moveTo>
                  <a:cubicBezTo>
                    <a:pt x="1263" y="1"/>
                    <a:pt x="1187" y="27"/>
                    <a:pt x="1125" y="89"/>
                  </a:cubicBezTo>
                  <a:lnTo>
                    <a:pt x="213" y="940"/>
                  </a:lnTo>
                  <a:cubicBezTo>
                    <a:pt x="61" y="1061"/>
                    <a:pt x="1" y="1304"/>
                    <a:pt x="153" y="1456"/>
                  </a:cubicBezTo>
                  <a:lnTo>
                    <a:pt x="1277" y="2733"/>
                  </a:lnTo>
                  <a:cubicBezTo>
                    <a:pt x="1361" y="2817"/>
                    <a:pt x="1472" y="2863"/>
                    <a:pt x="1575" y="2863"/>
                  </a:cubicBezTo>
                  <a:cubicBezTo>
                    <a:pt x="1660" y="2863"/>
                    <a:pt x="1739" y="2832"/>
                    <a:pt x="1794" y="2763"/>
                  </a:cubicBezTo>
                  <a:lnTo>
                    <a:pt x="2706" y="1912"/>
                  </a:lnTo>
                  <a:cubicBezTo>
                    <a:pt x="2858" y="1821"/>
                    <a:pt x="2888" y="1548"/>
                    <a:pt x="2736" y="1396"/>
                  </a:cubicBezTo>
                  <a:lnTo>
                    <a:pt x="1642" y="149"/>
                  </a:lnTo>
                  <a:cubicBezTo>
                    <a:pt x="1569" y="59"/>
                    <a:pt x="1454" y="1"/>
                    <a:pt x="1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6904833" y="2005322"/>
              <a:ext cx="90270" cy="91060"/>
            </a:xfrm>
            <a:custGeom>
              <a:avLst/>
              <a:gdLst/>
              <a:ahLst/>
              <a:cxnLst/>
              <a:rect l="l" t="t" r="r" b="b"/>
              <a:pathLst>
                <a:path w="2858" h="2883" extrusionOk="0">
                  <a:moveTo>
                    <a:pt x="1347" y="0"/>
                  </a:moveTo>
                  <a:cubicBezTo>
                    <a:pt x="1256" y="0"/>
                    <a:pt x="1163" y="31"/>
                    <a:pt x="1095" y="100"/>
                  </a:cubicBezTo>
                  <a:lnTo>
                    <a:pt x="183" y="95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9" y="2829"/>
                    <a:pt x="1429" y="2882"/>
                    <a:pt x="1528" y="2882"/>
                  </a:cubicBezTo>
                  <a:cubicBezTo>
                    <a:pt x="1612" y="2882"/>
                    <a:pt x="1694" y="2844"/>
                    <a:pt x="1764" y="2775"/>
                  </a:cubicBezTo>
                  <a:lnTo>
                    <a:pt x="2675" y="1924"/>
                  </a:lnTo>
                  <a:cubicBezTo>
                    <a:pt x="2827" y="1802"/>
                    <a:pt x="2858" y="1559"/>
                    <a:pt x="2706" y="1407"/>
                  </a:cubicBezTo>
                  <a:lnTo>
                    <a:pt x="1612" y="130"/>
                  </a:lnTo>
                  <a:cubicBezTo>
                    <a:pt x="1562" y="47"/>
                    <a:pt x="1456" y="0"/>
                    <a:pt x="1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7312848" y="2461314"/>
              <a:ext cx="90302" cy="90459"/>
            </a:xfrm>
            <a:custGeom>
              <a:avLst/>
              <a:gdLst/>
              <a:ahLst/>
              <a:cxnLst/>
              <a:rect l="l" t="t" r="r" b="b"/>
              <a:pathLst>
                <a:path w="2859" h="2864" extrusionOk="0">
                  <a:moveTo>
                    <a:pt x="1347" y="1"/>
                  </a:moveTo>
                  <a:cubicBezTo>
                    <a:pt x="1257" y="1"/>
                    <a:pt x="1164" y="32"/>
                    <a:pt x="1095" y="101"/>
                  </a:cubicBezTo>
                  <a:lnTo>
                    <a:pt x="183" y="95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8" y="2806"/>
                    <a:pt x="1472" y="2864"/>
                    <a:pt x="1584" y="2864"/>
                  </a:cubicBezTo>
                  <a:cubicBezTo>
                    <a:pt x="1660" y="2864"/>
                    <a:pt x="1727" y="2837"/>
                    <a:pt x="1764" y="2776"/>
                  </a:cubicBezTo>
                  <a:lnTo>
                    <a:pt x="2676" y="1925"/>
                  </a:lnTo>
                  <a:cubicBezTo>
                    <a:pt x="2828" y="1803"/>
                    <a:pt x="2858" y="1560"/>
                    <a:pt x="2706" y="1408"/>
                  </a:cubicBezTo>
                  <a:lnTo>
                    <a:pt x="1612" y="131"/>
                  </a:lnTo>
                  <a:cubicBezTo>
                    <a:pt x="1562" y="48"/>
                    <a:pt x="1457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6809793" y="2090759"/>
              <a:ext cx="91249" cy="89859"/>
            </a:xfrm>
            <a:custGeom>
              <a:avLst/>
              <a:gdLst/>
              <a:ahLst/>
              <a:cxnLst/>
              <a:rect l="l" t="t" r="r" b="b"/>
              <a:pathLst>
                <a:path w="2889" h="2845" extrusionOk="0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0" y="1316"/>
                    <a:pt x="152" y="1468"/>
                  </a:cubicBezTo>
                  <a:lnTo>
                    <a:pt x="1247" y="2714"/>
                  </a:lnTo>
                  <a:cubicBezTo>
                    <a:pt x="1330" y="2798"/>
                    <a:pt x="1441" y="2845"/>
                    <a:pt x="1545" y="2845"/>
                  </a:cubicBezTo>
                  <a:cubicBezTo>
                    <a:pt x="1629" y="2845"/>
                    <a:pt x="1709" y="2813"/>
                    <a:pt x="1763" y="2745"/>
                  </a:cubicBezTo>
                  <a:lnTo>
                    <a:pt x="2675" y="1924"/>
                  </a:lnTo>
                  <a:cubicBezTo>
                    <a:pt x="2827" y="1802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62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217808" y="2546783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7" y="2794"/>
                    <a:pt x="1441" y="2832"/>
                    <a:pt x="1544" y="2832"/>
                  </a:cubicBezTo>
                  <a:cubicBezTo>
                    <a:pt x="1637" y="2832"/>
                    <a:pt x="1721" y="2802"/>
                    <a:pt x="1764" y="2744"/>
                  </a:cubicBezTo>
                  <a:lnTo>
                    <a:pt x="2675" y="1924"/>
                  </a:lnTo>
                  <a:cubicBezTo>
                    <a:pt x="2827" y="1802"/>
                    <a:pt x="2888" y="1529"/>
                    <a:pt x="2736" y="1377"/>
                  </a:cubicBezTo>
                  <a:lnTo>
                    <a:pt x="1642" y="130"/>
                  </a:lnTo>
                  <a:cubicBezTo>
                    <a:pt x="1575" y="47"/>
                    <a:pt x="1463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714754" y="2175786"/>
              <a:ext cx="91217" cy="90270"/>
            </a:xfrm>
            <a:custGeom>
              <a:avLst/>
              <a:gdLst/>
              <a:ahLst/>
              <a:cxnLst/>
              <a:rect l="l" t="t" r="r" b="b"/>
              <a:pathLst>
                <a:path w="2888" h="2858" extrusionOk="0">
                  <a:moveTo>
                    <a:pt x="1339" y="1"/>
                  </a:moveTo>
                  <a:cubicBezTo>
                    <a:pt x="1249" y="1"/>
                    <a:pt x="1160" y="34"/>
                    <a:pt x="1095" y="113"/>
                  </a:cubicBezTo>
                  <a:lnTo>
                    <a:pt x="183" y="934"/>
                  </a:lnTo>
                  <a:cubicBezTo>
                    <a:pt x="31" y="1056"/>
                    <a:pt x="0" y="1299"/>
                    <a:pt x="152" y="1451"/>
                  </a:cubicBezTo>
                  <a:lnTo>
                    <a:pt x="1247" y="2727"/>
                  </a:lnTo>
                  <a:cubicBezTo>
                    <a:pt x="1330" y="2811"/>
                    <a:pt x="1441" y="2858"/>
                    <a:pt x="1549" y="2858"/>
                  </a:cubicBezTo>
                  <a:cubicBezTo>
                    <a:pt x="1638" y="2858"/>
                    <a:pt x="1725" y="2826"/>
                    <a:pt x="1794" y="2758"/>
                  </a:cubicBezTo>
                  <a:lnTo>
                    <a:pt x="2706" y="1937"/>
                  </a:lnTo>
                  <a:cubicBezTo>
                    <a:pt x="2857" y="1816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8"/>
                    <a:pt x="1455" y="1"/>
                    <a:pt x="1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122769" y="2631810"/>
              <a:ext cx="91249" cy="89891"/>
            </a:xfrm>
            <a:custGeom>
              <a:avLst/>
              <a:gdLst/>
              <a:ahLst/>
              <a:cxnLst/>
              <a:rect l="l" t="t" r="r" b="b"/>
              <a:pathLst>
                <a:path w="2889" h="2846" extrusionOk="0">
                  <a:moveTo>
                    <a:pt x="1339" y="1"/>
                  </a:moveTo>
                  <a:cubicBezTo>
                    <a:pt x="1249" y="1"/>
                    <a:pt x="1161" y="34"/>
                    <a:pt x="1095" y="113"/>
                  </a:cubicBezTo>
                  <a:lnTo>
                    <a:pt x="183" y="934"/>
                  </a:lnTo>
                  <a:cubicBezTo>
                    <a:pt x="31" y="1056"/>
                    <a:pt x="0" y="1299"/>
                    <a:pt x="152" y="1451"/>
                  </a:cubicBezTo>
                  <a:lnTo>
                    <a:pt x="1247" y="2727"/>
                  </a:lnTo>
                  <a:cubicBezTo>
                    <a:pt x="1327" y="2808"/>
                    <a:pt x="1441" y="2845"/>
                    <a:pt x="1549" y="2845"/>
                  </a:cubicBezTo>
                  <a:cubicBezTo>
                    <a:pt x="1645" y="2845"/>
                    <a:pt x="1736" y="2815"/>
                    <a:pt x="1794" y="2758"/>
                  </a:cubicBezTo>
                  <a:lnTo>
                    <a:pt x="2706" y="1907"/>
                  </a:lnTo>
                  <a:cubicBezTo>
                    <a:pt x="2858" y="1815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8"/>
                    <a:pt x="1455" y="1"/>
                    <a:pt x="13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6619715" y="2261066"/>
              <a:ext cx="91217" cy="90428"/>
            </a:xfrm>
            <a:custGeom>
              <a:avLst/>
              <a:gdLst/>
              <a:ahLst/>
              <a:cxnLst/>
              <a:rect l="l" t="t" r="r" b="b"/>
              <a:pathLst>
                <a:path w="2888" h="2863" extrusionOk="0">
                  <a:moveTo>
                    <a:pt x="1339" y="0"/>
                  </a:moveTo>
                  <a:cubicBezTo>
                    <a:pt x="1262" y="0"/>
                    <a:pt x="1186" y="27"/>
                    <a:pt x="1125" y="88"/>
                  </a:cubicBezTo>
                  <a:lnTo>
                    <a:pt x="213" y="939"/>
                  </a:lnTo>
                  <a:cubicBezTo>
                    <a:pt x="61" y="1061"/>
                    <a:pt x="0" y="1304"/>
                    <a:pt x="152" y="1456"/>
                  </a:cubicBezTo>
                  <a:lnTo>
                    <a:pt x="1277" y="2733"/>
                  </a:lnTo>
                  <a:cubicBezTo>
                    <a:pt x="1360" y="2816"/>
                    <a:pt x="1462" y="2863"/>
                    <a:pt x="1562" y="2863"/>
                  </a:cubicBezTo>
                  <a:cubicBezTo>
                    <a:pt x="1644" y="2863"/>
                    <a:pt x="1725" y="2831"/>
                    <a:pt x="1793" y="2763"/>
                  </a:cubicBezTo>
                  <a:lnTo>
                    <a:pt x="2705" y="1912"/>
                  </a:lnTo>
                  <a:cubicBezTo>
                    <a:pt x="2857" y="1821"/>
                    <a:pt x="2888" y="1547"/>
                    <a:pt x="2736" y="1395"/>
                  </a:cubicBezTo>
                  <a:lnTo>
                    <a:pt x="1641" y="149"/>
                  </a:lnTo>
                  <a:cubicBezTo>
                    <a:pt x="1569" y="58"/>
                    <a:pt x="1453" y="0"/>
                    <a:pt x="1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7027730" y="2717090"/>
              <a:ext cx="91217" cy="90049"/>
            </a:xfrm>
            <a:custGeom>
              <a:avLst/>
              <a:gdLst/>
              <a:ahLst/>
              <a:cxnLst/>
              <a:rect l="l" t="t" r="r" b="b"/>
              <a:pathLst>
                <a:path w="2888" h="2851" extrusionOk="0">
                  <a:moveTo>
                    <a:pt x="1340" y="0"/>
                  </a:moveTo>
                  <a:cubicBezTo>
                    <a:pt x="1263" y="0"/>
                    <a:pt x="1186" y="27"/>
                    <a:pt x="1125" y="88"/>
                  </a:cubicBezTo>
                  <a:lnTo>
                    <a:pt x="213" y="939"/>
                  </a:lnTo>
                  <a:cubicBezTo>
                    <a:pt x="61" y="1030"/>
                    <a:pt x="0" y="1304"/>
                    <a:pt x="152" y="1456"/>
                  </a:cubicBezTo>
                  <a:lnTo>
                    <a:pt x="1277" y="2732"/>
                  </a:lnTo>
                  <a:cubicBezTo>
                    <a:pt x="1357" y="2813"/>
                    <a:pt x="1463" y="2851"/>
                    <a:pt x="1563" y="2851"/>
                  </a:cubicBezTo>
                  <a:cubicBezTo>
                    <a:pt x="1652" y="2851"/>
                    <a:pt x="1736" y="2820"/>
                    <a:pt x="1794" y="2763"/>
                  </a:cubicBezTo>
                  <a:lnTo>
                    <a:pt x="2706" y="1912"/>
                  </a:lnTo>
                  <a:cubicBezTo>
                    <a:pt x="2857" y="1821"/>
                    <a:pt x="2888" y="1547"/>
                    <a:pt x="2736" y="1395"/>
                  </a:cubicBezTo>
                  <a:lnTo>
                    <a:pt x="1642" y="149"/>
                  </a:lnTo>
                  <a:cubicBezTo>
                    <a:pt x="1569" y="58"/>
                    <a:pt x="1453" y="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525623" y="2346124"/>
              <a:ext cx="90270" cy="89638"/>
            </a:xfrm>
            <a:custGeom>
              <a:avLst/>
              <a:gdLst/>
              <a:ahLst/>
              <a:cxnLst/>
              <a:rect l="l" t="t" r="r" b="b"/>
              <a:pathLst>
                <a:path w="2858" h="2838" extrusionOk="0">
                  <a:moveTo>
                    <a:pt x="1346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51"/>
                  </a:lnTo>
                  <a:cubicBezTo>
                    <a:pt x="31" y="1043"/>
                    <a:pt x="0" y="1316"/>
                    <a:pt x="152" y="1468"/>
                  </a:cubicBezTo>
                  <a:lnTo>
                    <a:pt x="1247" y="2714"/>
                  </a:lnTo>
                  <a:cubicBezTo>
                    <a:pt x="1332" y="2800"/>
                    <a:pt x="1437" y="2837"/>
                    <a:pt x="1540" y="2837"/>
                  </a:cubicBezTo>
                  <a:cubicBezTo>
                    <a:pt x="1619" y="2837"/>
                    <a:pt x="1697" y="2815"/>
                    <a:pt x="1763" y="2775"/>
                  </a:cubicBezTo>
                  <a:lnTo>
                    <a:pt x="2675" y="1924"/>
                  </a:lnTo>
                  <a:cubicBezTo>
                    <a:pt x="2827" y="1803"/>
                    <a:pt x="2858" y="1559"/>
                    <a:pt x="2736" y="1407"/>
                  </a:cubicBezTo>
                  <a:lnTo>
                    <a:pt x="1611" y="131"/>
                  </a:lnTo>
                  <a:cubicBezTo>
                    <a:pt x="1561" y="47"/>
                    <a:pt x="1456" y="0"/>
                    <a:pt x="1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6933638" y="2801169"/>
              <a:ext cx="91249" cy="90207"/>
            </a:xfrm>
            <a:custGeom>
              <a:avLst/>
              <a:gdLst/>
              <a:ahLst/>
              <a:cxnLst/>
              <a:rect l="l" t="t" r="r" b="b"/>
              <a:pathLst>
                <a:path w="2889" h="2856" extrusionOk="0">
                  <a:moveTo>
                    <a:pt x="1346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2" y="1469"/>
                  </a:cubicBezTo>
                  <a:lnTo>
                    <a:pt x="1247" y="2715"/>
                  </a:lnTo>
                  <a:cubicBezTo>
                    <a:pt x="1326" y="2810"/>
                    <a:pt x="1422" y="2856"/>
                    <a:pt x="1518" y="2856"/>
                  </a:cubicBezTo>
                  <a:cubicBezTo>
                    <a:pt x="1605" y="2856"/>
                    <a:pt x="1691" y="2818"/>
                    <a:pt x="1763" y="2745"/>
                  </a:cubicBezTo>
                  <a:lnTo>
                    <a:pt x="2675" y="1925"/>
                  </a:lnTo>
                  <a:cubicBezTo>
                    <a:pt x="2827" y="1803"/>
                    <a:pt x="2888" y="1529"/>
                    <a:pt x="2736" y="1378"/>
                  </a:cubicBezTo>
                  <a:lnTo>
                    <a:pt x="1611" y="131"/>
                  </a:lnTo>
                  <a:cubicBezTo>
                    <a:pt x="1561" y="48"/>
                    <a:pt x="1456" y="1"/>
                    <a:pt x="13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7430944" y="1417367"/>
              <a:ext cx="650935" cy="644776"/>
            </a:xfrm>
            <a:custGeom>
              <a:avLst/>
              <a:gdLst/>
              <a:ahLst/>
              <a:cxnLst/>
              <a:rect l="l" t="t" r="r" b="b"/>
              <a:pathLst>
                <a:path w="20609" h="20414" extrusionOk="0">
                  <a:moveTo>
                    <a:pt x="11311" y="0"/>
                  </a:moveTo>
                  <a:cubicBezTo>
                    <a:pt x="11219" y="0"/>
                    <a:pt x="11130" y="34"/>
                    <a:pt x="11065" y="113"/>
                  </a:cubicBezTo>
                  <a:lnTo>
                    <a:pt x="6961" y="3791"/>
                  </a:lnTo>
                  <a:lnTo>
                    <a:pt x="213" y="9839"/>
                  </a:lnTo>
                  <a:cubicBezTo>
                    <a:pt x="61" y="9931"/>
                    <a:pt x="0" y="10204"/>
                    <a:pt x="152" y="10356"/>
                  </a:cubicBezTo>
                  <a:lnTo>
                    <a:pt x="6475" y="17378"/>
                  </a:lnTo>
                  <a:lnTo>
                    <a:pt x="9058" y="20265"/>
                  </a:lnTo>
                  <a:cubicBezTo>
                    <a:pt x="9131" y="20356"/>
                    <a:pt x="9247" y="20414"/>
                    <a:pt x="9360" y="20414"/>
                  </a:cubicBezTo>
                  <a:cubicBezTo>
                    <a:pt x="9438" y="20414"/>
                    <a:pt x="9514" y="20387"/>
                    <a:pt x="9575" y="20326"/>
                  </a:cubicBezTo>
                  <a:lnTo>
                    <a:pt x="12098" y="18046"/>
                  </a:lnTo>
                  <a:lnTo>
                    <a:pt x="20457" y="10539"/>
                  </a:lnTo>
                  <a:cubicBezTo>
                    <a:pt x="20609" y="10447"/>
                    <a:pt x="20609" y="10174"/>
                    <a:pt x="20518" y="10022"/>
                  </a:cubicBezTo>
                  <a:lnTo>
                    <a:pt x="12736" y="1359"/>
                  </a:lnTo>
                  <a:lnTo>
                    <a:pt x="11642" y="143"/>
                  </a:lnTo>
                  <a:cubicBezTo>
                    <a:pt x="11556" y="57"/>
                    <a:pt x="11431" y="0"/>
                    <a:pt x="11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7017149" y="1785459"/>
              <a:ext cx="652894" cy="644776"/>
            </a:xfrm>
            <a:custGeom>
              <a:avLst/>
              <a:gdLst/>
              <a:ahLst/>
              <a:cxnLst/>
              <a:rect l="l" t="t" r="r" b="b"/>
              <a:pathLst>
                <a:path w="20671" h="20414" extrusionOk="0">
                  <a:moveTo>
                    <a:pt x="11266" y="0"/>
                  </a:moveTo>
                  <a:cubicBezTo>
                    <a:pt x="11175" y="0"/>
                    <a:pt x="11089" y="32"/>
                    <a:pt x="11035" y="100"/>
                  </a:cubicBezTo>
                  <a:lnTo>
                    <a:pt x="8876" y="2015"/>
                  </a:lnTo>
                  <a:lnTo>
                    <a:pt x="3041" y="7243"/>
                  </a:lnTo>
                  <a:lnTo>
                    <a:pt x="1186" y="8915"/>
                  </a:lnTo>
                  <a:lnTo>
                    <a:pt x="183" y="9827"/>
                  </a:lnTo>
                  <a:cubicBezTo>
                    <a:pt x="31" y="9949"/>
                    <a:pt x="1" y="10222"/>
                    <a:pt x="153" y="10374"/>
                  </a:cubicBezTo>
                  <a:lnTo>
                    <a:pt x="1095" y="11438"/>
                  </a:lnTo>
                  <a:lnTo>
                    <a:pt x="2858" y="13383"/>
                  </a:lnTo>
                  <a:lnTo>
                    <a:pt x="8329" y="19462"/>
                  </a:lnTo>
                  <a:lnTo>
                    <a:pt x="9089" y="20283"/>
                  </a:lnTo>
                  <a:cubicBezTo>
                    <a:pt x="9139" y="20367"/>
                    <a:pt x="9245" y="20413"/>
                    <a:pt x="9354" y="20413"/>
                  </a:cubicBezTo>
                  <a:cubicBezTo>
                    <a:pt x="9444" y="20413"/>
                    <a:pt x="9538" y="20382"/>
                    <a:pt x="9606" y="20313"/>
                  </a:cubicBezTo>
                  <a:lnTo>
                    <a:pt x="19302" y="11620"/>
                  </a:lnTo>
                  <a:lnTo>
                    <a:pt x="20488" y="10587"/>
                  </a:lnTo>
                  <a:cubicBezTo>
                    <a:pt x="20640" y="10435"/>
                    <a:pt x="20670" y="10222"/>
                    <a:pt x="20488" y="10070"/>
                  </a:cubicBezTo>
                  <a:lnTo>
                    <a:pt x="19393" y="8854"/>
                  </a:lnTo>
                  <a:lnTo>
                    <a:pt x="11582" y="131"/>
                  </a:lnTo>
                  <a:cubicBezTo>
                    <a:pt x="11498" y="47"/>
                    <a:pt x="11378" y="0"/>
                    <a:pt x="1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6607207" y="2155066"/>
              <a:ext cx="649988" cy="644776"/>
            </a:xfrm>
            <a:custGeom>
              <a:avLst/>
              <a:gdLst/>
              <a:ahLst/>
              <a:cxnLst/>
              <a:rect l="l" t="t" r="r" b="b"/>
              <a:pathLst>
                <a:path w="20579" h="20414" extrusionOk="0">
                  <a:moveTo>
                    <a:pt x="11292" y="1"/>
                  </a:moveTo>
                  <a:cubicBezTo>
                    <a:pt x="11196" y="1"/>
                    <a:pt x="11103" y="32"/>
                    <a:pt x="11035" y="101"/>
                  </a:cubicBezTo>
                  <a:lnTo>
                    <a:pt x="4773" y="5724"/>
                  </a:lnTo>
                  <a:lnTo>
                    <a:pt x="183" y="9827"/>
                  </a:lnTo>
                  <a:cubicBezTo>
                    <a:pt x="31" y="9949"/>
                    <a:pt x="1" y="10222"/>
                    <a:pt x="153" y="10374"/>
                  </a:cubicBezTo>
                  <a:lnTo>
                    <a:pt x="4439" y="15146"/>
                  </a:lnTo>
                  <a:lnTo>
                    <a:pt x="9029" y="20283"/>
                  </a:lnTo>
                  <a:cubicBezTo>
                    <a:pt x="9095" y="20367"/>
                    <a:pt x="9208" y="20414"/>
                    <a:pt x="9321" y="20414"/>
                  </a:cubicBezTo>
                  <a:cubicBezTo>
                    <a:pt x="9414" y="20414"/>
                    <a:pt x="9507" y="20382"/>
                    <a:pt x="9576" y="20314"/>
                  </a:cubicBezTo>
                  <a:lnTo>
                    <a:pt x="13527" y="16788"/>
                  </a:lnTo>
                  <a:lnTo>
                    <a:pt x="15381" y="15116"/>
                  </a:lnTo>
                  <a:lnTo>
                    <a:pt x="20427" y="10587"/>
                  </a:lnTo>
                  <a:cubicBezTo>
                    <a:pt x="20579" y="10435"/>
                    <a:pt x="20579" y="10222"/>
                    <a:pt x="20518" y="10010"/>
                  </a:cubicBezTo>
                  <a:lnTo>
                    <a:pt x="15807" y="4782"/>
                  </a:lnTo>
                  <a:lnTo>
                    <a:pt x="14044" y="2836"/>
                  </a:lnTo>
                  <a:lnTo>
                    <a:pt x="11612" y="131"/>
                  </a:lnTo>
                  <a:cubicBezTo>
                    <a:pt x="11529" y="48"/>
                    <a:pt x="11408" y="1"/>
                    <a:pt x="1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6747381" y="2153424"/>
              <a:ext cx="302458" cy="648061"/>
            </a:xfrm>
            <a:custGeom>
              <a:avLst/>
              <a:gdLst/>
              <a:ahLst/>
              <a:cxnLst/>
              <a:rect l="l" t="t" r="r" b="b"/>
              <a:pathLst>
                <a:path w="9576" h="20518" extrusionOk="0">
                  <a:moveTo>
                    <a:pt x="9575" y="2888"/>
                  </a:moveTo>
                  <a:lnTo>
                    <a:pt x="9089" y="16840"/>
                  </a:lnTo>
                  <a:lnTo>
                    <a:pt x="5138" y="20366"/>
                  </a:lnTo>
                  <a:cubicBezTo>
                    <a:pt x="4986" y="20518"/>
                    <a:pt x="4712" y="20487"/>
                    <a:pt x="4591" y="20335"/>
                  </a:cubicBezTo>
                  <a:lnTo>
                    <a:pt x="1" y="15198"/>
                  </a:lnTo>
                  <a:lnTo>
                    <a:pt x="335" y="5776"/>
                  </a:lnTo>
                  <a:lnTo>
                    <a:pt x="6597" y="153"/>
                  </a:lnTo>
                  <a:cubicBezTo>
                    <a:pt x="6749" y="1"/>
                    <a:pt x="7022" y="31"/>
                    <a:pt x="7174" y="183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7018128" y="2068934"/>
              <a:ext cx="37460" cy="78773"/>
            </a:xfrm>
            <a:custGeom>
              <a:avLst/>
              <a:gdLst/>
              <a:ahLst/>
              <a:cxnLst/>
              <a:rect l="l" t="t" r="r" b="b"/>
              <a:pathLst>
                <a:path w="1186" h="2494" extrusionOk="0">
                  <a:moveTo>
                    <a:pt x="1186" y="1"/>
                  </a:moveTo>
                  <a:lnTo>
                    <a:pt x="1125" y="2493"/>
                  </a:lnTo>
                  <a:lnTo>
                    <a:pt x="152" y="1429"/>
                  </a:lnTo>
                  <a:cubicBezTo>
                    <a:pt x="0" y="1277"/>
                    <a:pt x="61" y="1004"/>
                    <a:pt x="213" y="882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7093016" y="2305127"/>
              <a:ext cx="165158" cy="326431"/>
            </a:xfrm>
            <a:custGeom>
              <a:avLst/>
              <a:gdLst/>
              <a:ahLst/>
              <a:cxnLst/>
              <a:rect l="l" t="t" r="r" b="b"/>
              <a:pathLst>
                <a:path w="5229" h="10335" extrusionOk="0">
                  <a:moveTo>
                    <a:pt x="5076" y="5289"/>
                  </a:moveTo>
                  <a:cubicBezTo>
                    <a:pt x="5228" y="5441"/>
                    <a:pt x="5198" y="5684"/>
                    <a:pt x="5046" y="5806"/>
                  </a:cubicBezTo>
                  <a:lnTo>
                    <a:pt x="0" y="10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7107419" y="1849102"/>
              <a:ext cx="192037" cy="552043"/>
            </a:xfrm>
            <a:custGeom>
              <a:avLst/>
              <a:gdLst/>
              <a:ahLst/>
              <a:cxnLst/>
              <a:rect l="l" t="t" r="r" b="b"/>
              <a:pathLst>
                <a:path w="6080" h="17478" extrusionOk="0">
                  <a:moveTo>
                    <a:pt x="6079" y="0"/>
                  </a:moveTo>
                  <a:lnTo>
                    <a:pt x="5471" y="17478"/>
                  </a:lnTo>
                  <a:lnTo>
                    <a:pt x="0" y="11399"/>
                  </a:lnTo>
                  <a:lnTo>
                    <a:pt x="213" y="5289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7634478" y="1414209"/>
              <a:ext cx="196838" cy="649956"/>
            </a:xfrm>
            <a:custGeom>
              <a:avLst/>
              <a:gdLst/>
              <a:ahLst/>
              <a:cxnLst/>
              <a:rect l="l" t="t" r="r" b="b"/>
              <a:pathLst>
                <a:path w="6232" h="20578" extrusionOk="0">
                  <a:moveTo>
                    <a:pt x="6232" y="1429"/>
                  </a:moveTo>
                  <a:lnTo>
                    <a:pt x="5624" y="18146"/>
                  </a:lnTo>
                  <a:lnTo>
                    <a:pt x="3101" y="20426"/>
                  </a:lnTo>
                  <a:cubicBezTo>
                    <a:pt x="2949" y="20578"/>
                    <a:pt x="2675" y="20517"/>
                    <a:pt x="2584" y="20365"/>
                  </a:cubicBezTo>
                  <a:lnTo>
                    <a:pt x="0" y="17478"/>
                  </a:lnTo>
                  <a:lnTo>
                    <a:pt x="487" y="3860"/>
                  </a:lnTo>
                  <a:lnTo>
                    <a:pt x="4590" y="152"/>
                  </a:lnTo>
                  <a:cubicBezTo>
                    <a:pt x="4742" y="0"/>
                    <a:pt x="5016" y="61"/>
                    <a:pt x="5168" y="213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488163" y="1167814"/>
              <a:ext cx="119075" cy="105273"/>
            </a:xfrm>
            <a:custGeom>
              <a:avLst/>
              <a:gdLst/>
              <a:ahLst/>
              <a:cxnLst/>
              <a:rect l="l" t="t" r="r" b="b"/>
              <a:pathLst>
                <a:path w="3770" h="3333" extrusionOk="0">
                  <a:moveTo>
                    <a:pt x="1784" y="1"/>
                  </a:moveTo>
                  <a:cubicBezTo>
                    <a:pt x="1570" y="1"/>
                    <a:pt x="1348" y="46"/>
                    <a:pt x="1126" y="141"/>
                  </a:cubicBezTo>
                  <a:cubicBezTo>
                    <a:pt x="366" y="476"/>
                    <a:pt x="1" y="1418"/>
                    <a:pt x="366" y="2239"/>
                  </a:cubicBezTo>
                  <a:lnTo>
                    <a:pt x="882" y="3333"/>
                  </a:lnTo>
                  <a:lnTo>
                    <a:pt x="3770" y="1996"/>
                  </a:lnTo>
                  <a:lnTo>
                    <a:pt x="3253" y="901"/>
                  </a:lnTo>
                  <a:cubicBezTo>
                    <a:pt x="3071" y="476"/>
                    <a:pt x="2767" y="202"/>
                    <a:pt x="2341" y="111"/>
                  </a:cubicBezTo>
                  <a:cubicBezTo>
                    <a:pt x="2167" y="38"/>
                    <a:pt x="197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516021" y="1230826"/>
              <a:ext cx="497337" cy="924556"/>
            </a:xfrm>
            <a:custGeom>
              <a:avLst/>
              <a:gdLst/>
              <a:ahLst/>
              <a:cxnLst/>
              <a:rect l="l" t="t" r="r" b="b"/>
              <a:pathLst>
                <a:path w="15746" h="29272" extrusionOk="0">
                  <a:moveTo>
                    <a:pt x="2888" y="1"/>
                  </a:moveTo>
                  <a:lnTo>
                    <a:pt x="0" y="1338"/>
                  </a:lnTo>
                  <a:lnTo>
                    <a:pt x="517" y="2463"/>
                  </a:lnTo>
                  <a:lnTo>
                    <a:pt x="1095" y="3648"/>
                  </a:lnTo>
                  <a:lnTo>
                    <a:pt x="1611" y="4833"/>
                  </a:lnTo>
                  <a:lnTo>
                    <a:pt x="12827" y="29211"/>
                  </a:lnTo>
                  <a:lnTo>
                    <a:pt x="12858" y="29271"/>
                  </a:lnTo>
                  <a:lnTo>
                    <a:pt x="15715" y="27964"/>
                  </a:lnTo>
                  <a:lnTo>
                    <a:pt x="15745" y="27934"/>
                  </a:lnTo>
                  <a:lnTo>
                    <a:pt x="15715" y="27904"/>
                  </a:lnTo>
                  <a:lnTo>
                    <a:pt x="4499" y="3496"/>
                  </a:lnTo>
                  <a:lnTo>
                    <a:pt x="3982" y="2311"/>
                  </a:lnTo>
                  <a:lnTo>
                    <a:pt x="3405" y="115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516021" y="1230826"/>
              <a:ext cx="107547" cy="77794"/>
            </a:xfrm>
            <a:custGeom>
              <a:avLst/>
              <a:gdLst/>
              <a:ahLst/>
              <a:cxnLst/>
              <a:rect l="l" t="t" r="r" b="b"/>
              <a:pathLst>
                <a:path w="3405" h="2463" extrusionOk="0">
                  <a:moveTo>
                    <a:pt x="2888" y="1"/>
                  </a:moveTo>
                  <a:lnTo>
                    <a:pt x="0" y="1338"/>
                  </a:lnTo>
                  <a:lnTo>
                    <a:pt x="517" y="2463"/>
                  </a:lnTo>
                  <a:lnTo>
                    <a:pt x="3405" y="115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533298" y="1266359"/>
              <a:ext cx="108526" cy="79721"/>
            </a:xfrm>
            <a:custGeom>
              <a:avLst/>
              <a:gdLst/>
              <a:ahLst/>
              <a:cxnLst/>
              <a:rect l="l" t="t" r="r" b="b"/>
              <a:pathLst>
                <a:path w="3436" h="2524" extrusionOk="0">
                  <a:moveTo>
                    <a:pt x="2888" y="0"/>
                  </a:moveTo>
                  <a:lnTo>
                    <a:pt x="1" y="1338"/>
                  </a:lnTo>
                  <a:lnTo>
                    <a:pt x="517" y="2523"/>
                  </a:lnTo>
                  <a:lnTo>
                    <a:pt x="3435" y="1186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549628" y="1303787"/>
              <a:ext cx="108494" cy="79721"/>
            </a:xfrm>
            <a:custGeom>
              <a:avLst/>
              <a:gdLst/>
              <a:ahLst/>
              <a:cxnLst/>
              <a:rect l="l" t="t" r="r" b="b"/>
              <a:pathLst>
                <a:path w="3435" h="2524" extrusionOk="0">
                  <a:moveTo>
                    <a:pt x="2918" y="1"/>
                  </a:moveTo>
                  <a:lnTo>
                    <a:pt x="0" y="1338"/>
                  </a:lnTo>
                  <a:lnTo>
                    <a:pt x="547" y="2523"/>
                  </a:lnTo>
                  <a:lnTo>
                    <a:pt x="3435" y="1186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921162" y="2112142"/>
              <a:ext cx="110168" cy="142922"/>
            </a:xfrm>
            <a:custGeom>
              <a:avLst/>
              <a:gdLst/>
              <a:ahLst/>
              <a:cxnLst/>
              <a:rect l="l" t="t" r="r" b="b"/>
              <a:pathLst>
                <a:path w="3488" h="4525" extrusionOk="0">
                  <a:moveTo>
                    <a:pt x="2888" y="1"/>
                  </a:moveTo>
                  <a:lnTo>
                    <a:pt x="0" y="1368"/>
                  </a:lnTo>
                  <a:lnTo>
                    <a:pt x="2310" y="3891"/>
                  </a:lnTo>
                  <a:lnTo>
                    <a:pt x="2797" y="4438"/>
                  </a:lnTo>
                  <a:cubicBezTo>
                    <a:pt x="2865" y="4498"/>
                    <a:pt x="2950" y="4524"/>
                    <a:pt x="3037" y="4524"/>
                  </a:cubicBezTo>
                  <a:cubicBezTo>
                    <a:pt x="3258" y="4524"/>
                    <a:pt x="3487" y="4353"/>
                    <a:pt x="3465" y="4134"/>
                  </a:cubicBezTo>
                  <a:lnTo>
                    <a:pt x="3344" y="340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EB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994123" y="2219658"/>
              <a:ext cx="37207" cy="35407"/>
            </a:xfrm>
            <a:custGeom>
              <a:avLst/>
              <a:gdLst/>
              <a:ahLst/>
              <a:cxnLst/>
              <a:rect l="l" t="t" r="r" b="b"/>
              <a:pathLst>
                <a:path w="1178" h="1121" extrusionOk="0">
                  <a:moveTo>
                    <a:pt x="1034" y="1"/>
                  </a:moveTo>
                  <a:lnTo>
                    <a:pt x="0" y="487"/>
                  </a:lnTo>
                  <a:lnTo>
                    <a:pt x="487" y="1034"/>
                  </a:lnTo>
                  <a:cubicBezTo>
                    <a:pt x="555" y="1094"/>
                    <a:pt x="640" y="1120"/>
                    <a:pt x="727" y="1120"/>
                  </a:cubicBezTo>
                  <a:cubicBezTo>
                    <a:pt x="948" y="1120"/>
                    <a:pt x="1177" y="949"/>
                    <a:pt x="1155" y="73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684249" y="940465"/>
              <a:ext cx="1435286" cy="351825"/>
            </a:xfrm>
            <a:custGeom>
              <a:avLst/>
              <a:gdLst/>
              <a:ahLst/>
              <a:cxnLst/>
              <a:rect l="l" t="t" r="r" b="b"/>
              <a:pathLst>
                <a:path w="45442" h="11139" extrusionOk="0">
                  <a:moveTo>
                    <a:pt x="1523" y="1"/>
                  </a:moveTo>
                  <a:cubicBezTo>
                    <a:pt x="1070" y="1"/>
                    <a:pt x="691" y="368"/>
                    <a:pt x="608" y="835"/>
                  </a:cubicBezTo>
                  <a:lnTo>
                    <a:pt x="0" y="5820"/>
                  </a:lnTo>
                  <a:lnTo>
                    <a:pt x="44712" y="11139"/>
                  </a:lnTo>
                  <a:lnTo>
                    <a:pt x="45442" y="5212"/>
                  </a:lnTo>
                  <a:lnTo>
                    <a:pt x="1672" y="14"/>
                  </a:lnTo>
                  <a:cubicBezTo>
                    <a:pt x="1622" y="5"/>
                    <a:pt x="1572" y="1"/>
                    <a:pt x="1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707275" y="965859"/>
              <a:ext cx="322609" cy="171886"/>
            </a:xfrm>
            <a:custGeom>
              <a:avLst/>
              <a:gdLst/>
              <a:ahLst/>
              <a:cxnLst/>
              <a:rect l="l" t="t" r="r" b="b"/>
              <a:pathLst>
                <a:path w="10214" h="5442" extrusionOk="0">
                  <a:moveTo>
                    <a:pt x="7569" y="0"/>
                  </a:moveTo>
                  <a:lnTo>
                    <a:pt x="1" y="5076"/>
                  </a:lnTo>
                  <a:lnTo>
                    <a:pt x="2645" y="5441"/>
                  </a:lnTo>
                  <a:lnTo>
                    <a:pt x="10214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924264" y="991791"/>
              <a:ext cx="322609" cy="170906"/>
            </a:xfrm>
            <a:custGeom>
              <a:avLst/>
              <a:gdLst/>
              <a:ahLst/>
              <a:cxnLst/>
              <a:rect l="l" t="t" r="r" b="b"/>
              <a:pathLst>
                <a:path w="10214" h="5411" extrusionOk="0">
                  <a:moveTo>
                    <a:pt x="7569" y="0"/>
                  </a:moveTo>
                  <a:lnTo>
                    <a:pt x="0" y="5107"/>
                  </a:lnTo>
                  <a:lnTo>
                    <a:pt x="2675" y="5410"/>
                  </a:lnTo>
                  <a:lnTo>
                    <a:pt x="10213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5143148" y="1017690"/>
              <a:ext cx="322609" cy="170938"/>
            </a:xfrm>
            <a:custGeom>
              <a:avLst/>
              <a:gdLst/>
              <a:ahLst/>
              <a:cxnLst/>
              <a:rect l="l" t="t" r="r" b="b"/>
              <a:pathLst>
                <a:path w="10214" h="5412" extrusionOk="0">
                  <a:moveTo>
                    <a:pt x="7539" y="1"/>
                  </a:moveTo>
                  <a:lnTo>
                    <a:pt x="1" y="5077"/>
                  </a:lnTo>
                  <a:lnTo>
                    <a:pt x="2645" y="5411"/>
                  </a:lnTo>
                  <a:lnTo>
                    <a:pt x="10213" y="33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5361084" y="1043622"/>
              <a:ext cx="322609" cy="170906"/>
            </a:xfrm>
            <a:custGeom>
              <a:avLst/>
              <a:gdLst/>
              <a:ahLst/>
              <a:cxnLst/>
              <a:rect l="l" t="t" r="r" b="b"/>
              <a:pathLst>
                <a:path w="10214" h="5411" extrusionOk="0">
                  <a:moveTo>
                    <a:pt x="7569" y="0"/>
                  </a:moveTo>
                  <a:lnTo>
                    <a:pt x="0" y="5107"/>
                  </a:lnTo>
                  <a:lnTo>
                    <a:pt x="2675" y="5411"/>
                  </a:lnTo>
                  <a:lnTo>
                    <a:pt x="10213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5578042" y="1068574"/>
              <a:ext cx="323588" cy="171886"/>
            </a:xfrm>
            <a:custGeom>
              <a:avLst/>
              <a:gdLst/>
              <a:ahLst/>
              <a:cxnLst/>
              <a:rect l="l" t="t" r="r" b="b"/>
              <a:pathLst>
                <a:path w="10245" h="5442" extrusionOk="0">
                  <a:moveTo>
                    <a:pt x="7569" y="1"/>
                  </a:moveTo>
                  <a:lnTo>
                    <a:pt x="1" y="5138"/>
                  </a:lnTo>
                  <a:lnTo>
                    <a:pt x="2676" y="5442"/>
                  </a:lnTo>
                  <a:lnTo>
                    <a:pt x="10244" y="365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5796957" y="1095453"/>
              <a:ext cx="322578" cy="169959"/>
            </a:xfrm>
            <a:custGeom>
              <a:avLst/>
              <a:gdLst/>
              <a:ahLst/>
              <a:cxnLst/>
              <a:rect l="l" t="t" r="r" b="b"/>
              <a:pathLst>
                <a:path w="10213" h="5381" extrusionOk="0">
                  <a:moveTo>
                    <a:pt x="7569" y="1"/>
                  </a:moveTo>
                  <a:lnTo>
                    <a:pt x="0" y="5077"/>
                  </a:lnTo>
                  <a:lnTo>
                    <a:pt x="2644" y="5381"/>
                  </a:lnTo>
                  <a:lnTo>
                    <a:pt x="10213" y="305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4405827" y="1124258"/>
              <a:ext cx="1627322" cy="1289331"/>
            </a:xfrm>
            <a:custGeom>
              <a:avLst/>
              <a:gdLst/>
              <a:ahLst/>
              <a:cxnLst/>
              <a:rect l="l" t="t" r="r" b="b"/>
              <a:pathLst>
                <a:path w="51522" h="40821" extrusionOk="0">
                  <a:moveTo>
                    <a:pt x="8815" y="1"/>
                  </a:moveTo>
                  <a:lnTo>
                    <a:pt x="153" y="25898"/>
                  </a:lnTo>
                  <a:cubicBezTo>
                    <a:pt x="1" y="26384"/>
                    <a:pt x="274" y="26962"/>
                    <a:pt x="761" y="27113"/>
                  </a:cubicBezTo>
                  <a:lnTo>
                    <a:pt x="41643" y="40761"/>
                  </a:lnTo>
                  <a:cubicBezTo>
                    <a:pt x="41750" y="40801"/>
                    <a:pt x="41861" y="40821"/>
                    <a:pt x="41970" y="40821"/>
                  </a:cubicBezTo>
                  <a:cubicBezTo>
                    <a:pt x="42353" y="40821"/>
                    <a:pt x="42717" y="40579"/>
                    <a:pt x="42859" y="40153"/>
                  </a:cubicBezTo>
                  <a:lnTo>
                    <a:pt x="51521" y="14226"/>
                  </a:lnTo>
                  <a:lnTo>
                    <a:pt x="8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4623764" y="1124258"/>
              <a:ext cx="1408407" cy="628857"/>
            </a:xfrm>
            <a:custGeom>
              <a:avLst/>
              <a:gdLst/>
              <a:ahLst/>
              <a:cxnLst/>
              <a:rect l="l" t="t" r="r" b="b"/>
              <a:pathLst>
                <a:path w="44591" h="19910" extrusionOk="0">
                  <a:moveTo>
                    <a:pt x="1885" y="1"/>
                  </a:moveTo>
                  <a:lnTo>
                    <a:pt x="0" y="5654"/>
                  </a:lnTo>
                  <a:lnTo>
                    <a:pt x="42706" y="19910"/>
                  </a:lnTo>
                  <a:lnTo>
                    <a:pt x="44591" y="1425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4704400" y="1130986"/>
              <a:ext cx="228517" cy="273652"/>
            </a:xfrm>
            <a:custGeom>
              <a:avLst/>
              <a:gdLst/>
              <a:ahLst/>
              <a:cxnLst/>
              <a:rect l="l" t="t" r="r" b="b"/>
              <a:pathLst>
                <a:path w="7235" h="8664" extrusionOk="0">
                  <a:moveTo>
                    <a:pt x="1" y="0"/>
                  </a:moveTo>
                  <a:lnTo>
                    <a:pt x="4682" y="7842"/>
                  </a:lnTo>
                  <a:lnTo>
                    <a:pt x="7235" y="8663"/>
                  </a:lnTo>
                  <a:lnTo>
                    <a:pt x="7235" y="8663"/>
                  </a:lnTo>
                  <a:lnTo>
                    <a:pt x="255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4913683" y="1201073"/>
              <a:ext cx="226622" cy="273652"/>
            </a:xfrm>
            <a:custGeom>
              <a:avLst/>
              <a:gdLst/>
              <a:ahLst/>
              <a:cxnLst/>
              <a:rect l="l" t="t" r="r" b="b"/>
              <a:pathLst>
                <a:path w="7175" h="8664" extrusionOk="0">
                  <a:moveTo>
                    <a:pt x="1" y="0"/>
                  </a:moveTo>
                  <a:lnTo>
                    <a:pt x="4621" y="7812"/>
                  </a:lnTo>
                  <a:lnTo>
                    <a:pt x="7174" y="8663"/>
                  </a:lnTo>
                  <a:lnTo>
                    <a:pt x="2554" y="8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121070" y="1270181"/>
              <a:ext cx="228517" cy="273652"/>
            </a:xfrm>
            <a:custGeom>
              <a:avLst/>
              <a:gdLst/>
              <a:ahLst/>
              <a:cxnLst/>
              <a:rect l="l" t="t" r="r" b="b"/>
              <a:pathLst>
                <a:path w="7235" h="8664" extrusionOk="0">
                  <a:moveTo>
                    <a:pt x="0" y="1"/>
                  </a:moveTo>
                  <a:lnTo>
                    <a:pt x="4681" y="7843"/>
                  </a:lnTo>
                  <a:lnTo>
                    <a:pt x="7235" y="8664"/>
                  </a:lnTo>
                  <a:lnTo>
                    <a:pt x="7235" y="8664"/>
                  </a:lnTo>
                  <a:lnTo>
                    <a:pt x="2554" y="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330352" y="1340268"/>
              <a:ext cx="226622" cy="273652"/>
            </a:xfrm>
            <a:custGeom>
              <a:avLst/>
              <a:gdLst/>
              <a:ahLst/>
              <a:cxnLst/>
              <a:rect l="l" t="t" r="r" b="b"/>
              <a:pathLst>
                <a:path w="7175" h="8664" extrusionOk="0">
                  <a:moveTo>
                    <a:pt x="1" y="1"/>
                  </a:moveTo>
                  <a:lnTo>
                    <a:pt x="4621" y="7812"/>
                  </a:lnTo>
                  <a:lnTo>
                    <a:pt x="7174" y="8663"/>
                  </a:lnTo>
                  <a:lnTo>
                    <a:pt x="2493" y="8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5537739" y="1408429"/>
              <a:ext cx="227538" cy="274600"/>
            </a:xfrm>
            <a:custGeom>
              <a:avLst/>
              <a:gdLst/>
              <a:ahLst/>
              <a:cxnLst/>
              <a:rect l="l" t="t" r="r" b="b"/>
              <a:pathLst>
                <a:path w="7204" h="8694" extrusionOk="0">
                  <a:moveTo>
                    <a:pt x="0" y="1"/>
                  </a:moveTo>
                  <a:lnTo>
                    <a:pt x="4681" y="7873"/>
                  </a:lnTo>
                  <a:lnTo>
                    <a:pt x="7204" y="8694"/>
                  </a:lnTo>
                  <a:lnTo>
                    <a:pt x="2553" y="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745095" y="1478516"/>
              <a:ext cx="228517" cy="274600"/>
            </a:xfrm>
            <a:custGeom>
              <a:avLst/>
              <a:gdLst/>
              <a:ahLst/>
              <a:cxnLst/>
              <a:rect l="l" t="t" r="r" b="b"/>
              <a:pathLst>
                <a:path w="7235" h="8694" extrusionOk="0">
                  <a:moveTo>
                    <a:pt x="1" y="1"/>
                  </a:moveTo>
                  <a:lnTo>
                    <a:pt x="4682" y="7843"/>
                  </a:lnTo>
                  <a:lnTo>
                    <a:pt x="7235" y="8694"/>
                  </a:lnTo>
                  <a:lnTo>
                    <a:pt x="2554" y="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4631439" y="1074828"/>
              <a:ext cx="105652" cy="98893"/>
            </a:xfrm>
            <a:custGeom>
              <a:avLst/>
              <a:gdLst/>
              <a:ahLst/>
              <a:cxnLst/>
              <a:rect l="l" t="t" r="r" b="b"/>
              <a:pathLst>
                <a:path w="3345" h="3131" extrusionOk="0">
                  <a:moveTo>
                    <a:pt x="1646" y="1"/>
                  </a:moveTo>
                  <a:cubicBezTo>
                    <a:pt x="883" y="1"/>
                    <a:pt x="234" y="602"/>
                    <a:pt x="122" y="1383"/>
                  </a:cubicBezTo>
                  <a:cubicBezTo>
                    <a:pt x="1" y="2234"/>
                    <a:pt x="639" y="2994"/>
                    <a:pt x="1490" y="3116"/>
                  </a:cubicBezTo>
                  <a:cubicBezTo>
                    <a:pt x="1563" y="3126"/>
                    <a:pt x="1635" y="3131"/>
                    <a:pt x="1705" y="3131"/>
                  </a:cubicBezTo>
                  <a:cubicBezTo>
                    <a:pt x="2492" y="3131"/>
                    <a:pt x="3139" y="2529"/>
                    <a:pt x="3223" y="1748"/>
                  </a:cubicBezTo>
                  <a:cubicBezTo>
                    <a:pt x="3344" y="867"/>
                    <a:pt x="2736" y="107"/>
                    <a:pt x="1855" y="15"/>
                  </a:cubicBezTo>
                  <a:cubicBezTo>
                    <a:pt x="1785" y="5"/>
                    <a:pt x="1715" y="1"/>
                    <a:pt x="1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4660245" y="1101170"/>
              <a:ext cx="48988" cy="46240"/>
            </a:xfrm>
            <a:custGeom>
              <a:avLst/>
              <a:gdLst/>
              <a:ahLst/>
              <a:cxnLst/>
              <a:rect l="l" t="t" r="r" b="b"/>
              <a:pathLst>
                <a:path w="1551" h="1464" extrusionOk="0">
                  <a:moveTo>
                    <a:pt x="797" y="0"/>
                  </a:moveTo>
                  <a:cubicBezTo>
                    <a:pt x="423" y="0"/>
                    <a:pt x="89" y="293"/>
                    <a:pt x="31" y="640"/>
                  </a:cubicBezTo>
                  <a:cubicBezTo>
                    <a:pt x="0" y="1036"/>
                    <a:pt x="304" y="1400"/>
                    <a:pt x="669" y="1461"/>
                  </a:cubicBezTo>
                  <a:cubicBezTo>
                    <a:pt x="687" y="1463"/>
                    <a:pt x="706" y="1463"/>
                    <a:pt x="724" y="1463"/>
                  </a:cubicBezTo>
                  <a:cubicBezTo>
                    <a:pt x="1097" y="1463"/>
                    <a:pt x="1432" y="1169"/>
                    <a:pt x="1490" y="792"/>
                  </a:cubicBezTo>
                  <a:cubicBezTo>
                    <a:pt x="1551" y="428"/>
                    <a:pt x="1247" y="33"/>
                    <a:pt x="852" y="2"/>
                  </a:cubicBezTo>
                  <a:cubicBezTo>
                    <a:pt x="833" y="1"/>
                    <a:pt x="815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4665993" y="1399806"/>
              <a:ext cx="1236584" cy="412848"/>
            </a:xfrm>
            <a:custGeom>
              <a:avLst/>
              <a:gdLst/>
              <a:ahLst/>
              <a:cxnLst/>
              <a:rect l="l" t="t" r="r" b="b"/>
              <a:pathLst>
                <a:path w="39151" h="13071" fill="none" extrusionOk="0">
                  <a:moveTo>
                    <a:pt x="1" y="0"/>
                  </a:moveTo>
                  <a:lnTo>
                    <a:pt x="39151" y="1307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4603613" y="1587010"/>
              <a:ext cx="1235605" cy="412848"/>
            </a:xfrm>
            <a:custGeom>
              <a:avLst/>
              <a:gdLst/>
              <a:ahLst/>
              <a:cxnLst/>
              <a:rect l="l" t="t" r="r" b="b"/>
              <a:pathLst>
                <a:path w="39120" h="13071" fill="none" extrusionOk="0">
                  <a:moveTo>
                    <a:pt x="0" y="0"/>
                  </a:moveTo>
                  <a:lnTo>
                    <a:pt x="39119" y="1307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5528137" y="1708928"/>
              <a:ext cx="62412" cy="188215"/>
            </a:xfrm>
            <a:custGeom>
              <a:avLst/>
              <a:gdLst/>
              <a:ahLst/>
              <a:cxnLst/>
              <a:rect l="l" t="t" r="r" b="b"/>
              <a:pathLst>
                <a:path w="1976" h="5959" fill="none" extrusionOk="0">
                  <a:moveTo>
                    <a:pt x="1976" y="1"/>
                  </a:moveTo>
                  <a:lnTo>
                    <a:pt x="0" y="5958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4914662" y="1504447"/>
              <a:ext cx="62444" cy="187236"/>
            </a:xfrm>
            <a:custGeom>
              <a:avLst/>
              <a:gdLst/>
              <a:ahLst/>
              <a:cxnLst/>
              <a:rect l="l" t="t" r="r" b="b"/>
              <a:pathLst>
                <a:path w="1977" h="5928" fill="none" extrusionOk="0">
                  <a:moveTo>
                    <a:pt x="0" y="5927"/>
                  </a:moveTo>
                  <a:lnTo>
                    <a:pt x="1976" y="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4568080" y="1695505"/>
              <a:ext cx="455108" cy="150755"/>
            </a:xfrm>
            <a:custGeom>
              <a:avLst/>
              <a:gdLst/>
              <a:ahLst/>
              <a:cxnLst/>
              <a:rect l="l" t="t" r="r" b="b"/>
              <a:pathLst>
                <a:path w="14409" h="4773" fill="none" extrusionOk="0">
                  <a:moveTo>
                    <a:pt x="1" y="0"/>
                  </a:moveTo>
                  <a:lnTo>
                    <a:pt x="14408" y="4772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4546002" y="1757885"/>
              <a:ext cx="456056" cy="151734"/>
            </a:xfrm>
            <a:custGeom>
              <a:avLst/>
              <a:gdLst/>
              <a:ahLst/>
              <a:cxnLst/>
              <a:rect l="l" t="t" r="r" b="b"/>
              <a:pathLst>
                <a:path w="14439" h="4804" fill="none" extrusionOk="0">
                  <a:moveTo>
                    <a:pt x="0" y="1"/>
                  </a:moveTo>
                  <a:lnTo>
                    <a:pt x="14438" y="4803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4525850" y="1821244"/>
              <a:ext cx="240994" cy="80700"/>
            </a:xfrm>
            <a:custGeom>
              <a:avLst/>
              <a:gdLst/>
              <a:ahLst/>
              <a:cxnLst/>
              <a:rect l="l" t="t" r="r" b="b"/>
              <a:pathLst>
                <a:path w="7630" h="2555" fill="none" extrusionOk="0">
                  <a:moveTo>
                    <a:pt x="0" y="1"/>
                  </a:moveTo>
                  <a:lnTo>
                    <a:pt x="7629" y="2554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513735" y="2277269"/>
              <a:ext cx="210261" cy="70119"/>
            </a:xfrm>
            <a:custGeom>
              <a:avLst/>
              <a:gdLst/>
              <a:ahLst/>
              <a:cxnLst/>
              <a:rect l="l" t="t" r="r" b="b"/>
              <a:pathLst>
                <a:path w="6657" h="2220" fill="none" extrusionOk="0">
                  <a:moveTo>
                    <a:pt x="6657" y="2220"/>
                  </a:moveTo>
                  <a:lnTo>
                    <a:pt x="0" y="1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432479" y="2617123"/>
              <a:ext cx="1790522" cy="1349185"/>
            </a:xfrm>
            <a:custGeom>
              <a:avLst/>
              <a:gdLst/>
              <a:ahLst/>
              <a:cxnLst/>
              <a:rect l="l" t="t" r="r" b="b"/>
              <a:pathLst>
                <a:path w="56689" h="42716" extrusionOk="0">
                  <a:moveTo>
                    <a:pt x="28360" y="1"/>
                  </a:moveTo>
                  <a:cubicBezTo>
                    <a:pt x="12706" y="1"/>
                    <a:pt x="1" y="9180"/>
                    <a:pt x="1" y="20548"/>
                  </a:cubicBezTo>
                  <a:cubicBezTo>
                    <a:pt x="1" y="25259"/>
                    <a:pt x="2189" y="29606"/>
                    <a:pt x="5867" y="33102"/>
                  </a:cubicBezTo>
                  <a:lnTo>
                    <a:pt x="2524" y="41855"/>
                  </a:lnTo>
                  <a:cubicBezTo>
                    <a:pt x="2394" y="42296"/>
                    <a:pt x="2729" y="42715"/>
                    <a:pt x="3133" y="42715"/>
                  </a:cubicBezTo>
                  <a:cubicBezTo>
                    <a:pt x="3202" y="42715"/>
                    <a:pt x="3273" y="42703"/>
                    <a:pt x="3344" y="42676"/>
                  </a:cubicBezTo>
                  <a:lnTo>
                    <a:pt x="14652" y="38512"/>
                  </a:lnTo>
                  <a:cubicBezTo>
                    <a:pt x="18694" y="40153"/>
                    <a:pt x="23375" y="41096"/>
                    <a:pt x="28360" y="41096"/>
                  </a:cubicBezTo>
                  <a:cubicBezTo>
                    <a:pt x="44014" y="41096"/>
                    <a:pt x="56689" y="31916"/>
                    <a:pt x="56689" y="20548"/>
                  </a:cubicBezTo>
                  <a:cubicBezTo>
                    <a:pt x="56689" y="9180"/>
                    <a:pt x="44014" y="1"/>
                    <a:pt x="28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6789642" y="2865792"/>
              <a:ext cx="1078154" cy="716221"/>
            </a:xfrm>
            <a:custGeom>
              <a:avLst/>
              <a:gdLst/>
              <a:ahLst/>
              <a:cxnLst/>
              <a:rect l="l" t="t" r="r" b="b"/>
              <a:pathLst>
                <a:path w="34135" h="22676" extrusionOk="0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lnTo>
                    <a:pt x="0" y="22128"/>
                  </a:lnTo>
                  <a:cubicBezTo>
                    <a:pt x="0" y="22432"/>
                    <a:pt x="213" y="22675"/>
                    <a:pt x="517" y="22675"/>
                  </a:cubicBezTo>
                  <a:lnTo>
                    <a:pt x="33618" y="22675"/>
                  </a:lnTo>
                  <a:cubicBezTo>
                    <a:pt x="33891" y="22675"/>
                    <a:pt x="34135" y="22432"/>
                    <a:pt x="34135" y="22128"/>
                  </a:cubicBezTo>
                  <a:lnTo>
                    <a:pt x="34135" y="517"/>
                  </a:lnTo>
                  <a:cubicBezTo>
                    <a:pt x="34135" y="213"/>
                    <a:pt x="33922" y="0"/>
                    <a:pt x="33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789642" y="3635740"/>
              <a:ext cx="1078154" cy="55716"/>
            </a:xfrm>
            <a:custGeom>
              <a:avLst/>
              <a:gdLst/>
              <a:ahLst/>
              <a:cxnLst/>
              <a:rect l="l" t="t" r="r" b="b"/>
              <a:pathLst>
                <a:path w="34135" h="1764" extrusionOk="0">
                  <a:moveTo>
                    <a:pt x="517" y="0"/>
                  </a:moveTo>
                  <a:cubicBezTo>
                    <a:pt x="213" y="0"/>
                    <a:pt x="0" y="244"/>
                    <a:pt x="0" y="548"/>
                  </a:cubicBezTo>
                  <a:lnTo>
                    <a:pt x="0" y="1216"/>
                  </a:lnTo>
                  <a:cubicBezTo>
                    <a:pt x="0" y="1520"/>
                    <a:pt x="213" y="1763"/>
                    <a:pt x="517" y="1763"/>
                  </a:cubicBezTo>
                  <a:lnTo>
                    <a:pt x="33618" y="1763"/>
                  </a:lnTo>
                  <a:cubicBezTo>
                    <a:pt x="33891" y="1763"/>
                    <a:pt x="34135" y="1520"/>
                    <a:pt x="34135" y="1216"/>
                  </a:cubicBezTo>
                  <a:lnTo>
                    <a:pt x="34135" y="548"/>
                  </a:lnTo>
                  <a:cubicBezTo>
                    <a:pt x="34135" y="244"/>
                    <a:pt x="33922" y="0"/>
                    <a:pt x="33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7204385" y="3101321"/>
              <a:ext cx="228517" cy="242983"/>
            </a:xfrm>
            <a:custGeom>
              <a:avLst/>
              <a:gdLst/>
              <a:ahLst/>
              <a:cxnLst/>
              <a:rect l="l" t="t" r="r" b="b"/>
              <a:pathLst>
                <a:path w="7235" h="7693" extrusionOk="0">
                  <a:moveTo>
                    <a:pt x="416" y="1"/>
                  </a:moveTo>
                  <a:cubicBezTo>
                    <a:pt x="199" y="1"/>
                    <a:pt x="0" y="181"/>
                    <a:pt x="0" y="416"/>
                  </a:cubicBezTo>
                  <a:lnTo>
                    <a:pt x="0" y="7315"/>
                  </a:lnTo>
                  <a:cubicBezTo>
                    <a:pt x="0" y="7536"/>
                    <a:pt x="176" y="7692"/>
                    <a:pt x="377" y="7692"/>
                  </a:cubicBezTo>
                  <a:cubicBezTo>
                    <a:pt x="453" y="7692"/>
                    <a:pt x="533" y="7670"/>
                    <a:pt x="608" y="7619"/>
                  </a:cubicBezTo>
                  <a:lnTo>
                    <a:pt x="6930" y="4185"/>
                  </a:lnTo>
                  <a:cubicBezTo>
                    <a:pt x="7234" y="4033"/>
                    <a:pt x="7234" y="3607"/>
                    <a:pt x="6930" y="3455"/>
                  </a:cubicBezTo>
                  <a:lnTo>
                    <a:pt x="608" y="51"/>
                  </a:lnTo>
                  <a:cubicBezTo>
                    <a:pt x="546" y="16"/>
                    <a:pt x="480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802118" y="3649195"/>
              <a:ext cx="402298" cy="28806"/>
            </a:xfrm>
            <a:custGeom>
              <a:avLst/>
              <a:gdLst/>
              <a:ahLst/>
              <a:cxnLst/>
              <a:rect l="l" t="t" r="r" b="b"/>
              <a:pathLst>
                <a:path w="12737" h="912" extrusionOk="0">
                  <a:moveTo>
                    <a:pt x="213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729"/>
                  </a:lnTo>
                  <a:cubicBezTo>
                    <a:pt x="0" y="821"/>
                    <a:pt x="91" y="912"/>
                    <a:pt x="213" y="912"/>
                  </a:cubicBezTo>
                  <a:lnTo>
                    <a:pt x="12736" y="912"/>
                  </a:lnTo>
                  <a:lnTo>
                    <a:pt x="12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149648" y="3607882"/>
              <a:ext cx="109474" cy="110453"/>
            </a:xfrm>
            <a:custGeom>
              <a:avLst/>
              <a:gdLst/>
              <a:ahLst/>
              <a:cxnLst/>
              <a:rect l="l" t="t" r="r" b="b"/>
              <a:pathLst>
                <a:path w="3466" h="3497" extrusionOk="0">
                  <a:moveTo>
                    <a:pt x="1733" y="1"/>
                  </a:moveTo>
                  <a:cubicBezTo>
                    <a:pt x="760" y="1"/>
                    <a:pt x="1" y="791"/>
                    <a:pt x="1" y="1764"/>
                  </a:cubicBezTo>
                  <a:cubicBezTo>
                    <a:pt x="1" y="2737"/>
                    <a:pt x="760" y="3496"/>
                    <a:pt x="1733" y="3496"/>
                  </a:cubicBezTo>
                  <a:cubicBezTo>
                    <a:pt x="2706" y="3496"/>
                    <a:pt x="3466" y="2737"/>
                    <a:pt x="3466" y="1764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7174600" y="3633813"/>
              <a:ext cx="59569" cy="59569"/>
            </a:xfrm>
            <a:custGeom>
              <a:avLst/>
              <a:gdLst/>
              <a:ahLst/>
              <a:cxnLst/>
              <a:rect l="l" t="t" r="r" b="b"/>
              <a:pathLst>
                <a:path w="1886" h="1886" extrusionOk="0">
                  <a:moveTo>
                    <a:pt x="943" y="1"/>
                  </a:moveTo>
                  <a:cubicBezTo>
                    <a:pt x="426" y="1"/>
                    <a:pt x="1" y="396"/>
                    <a:pt x="1" y="943"/>
                  </a:cubicBezTo>
                  <a:cubicBezTo>
                    <a:pt x="1" y="1460"/>
                    <a:pt x="426" y="1885"/>
                    <a:pt x="943" y="1885"/>
                  </a:cubicBezTo>
                  <a:cubicBezTo>
                    <a:pt x="1490" y="1885"/>
                    <a:pt x="1885" y="1460"/>
                    <a:pt x="1885" y="943"/>
                  </a:cubicBezTo>
                  <a:cubicBezTo>
                    <a:pt x="1885" y="396"/>
                    <a:pt x="1490" y="1"/>
                    <a:pt x="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538459" y="3524371"/>
              <a:ext cx="156535" cy="154135"/>
            </a:xfrm>
            <a:custGeom>
              <a:avLst/>
              <a:gdLst/>
              <a:ahLst/>
              <a:cxnLst/>
              <a:rect l="l" t="t" r="r" b="b"/>
              <a:pathLst>
                <a:path w="4956" h="4880" extrusionOk="0">
                  <a:moveTo>
                    <a:pt x="153" y="1"/>
                  </a:moveTo>
                  <a:cubicBezTo>
                    <a:pt x="62" y="1"/>
                    <a:pt x="1" y="61"/>
                    <a:pt x="31" y="153"/>
                  </a:cubicBezTo>
                  <a:lnTo>
                    <a:pt x="1673" y="4833"/>
                  </a:lnTo>
                  <a:cubicBezTo>
                    <a:pt x="1688" y="4864"/>
                    <a:pt x="1726" y="4879"/>
                    <a:pt x="1764" y="4879"/>
                  </a:cubicBezTo>
                  <a:cubicBezTo>
                    <a:pt x="1802" y="4879"/>
                    <a:pt x="1840" y="4864"/>
                    <a:pt x="1855" y="4833"/>
                  </a:cubicBezTo>
                  <a:lnTo>
                    <a:pt x="2584" y="3344"/>
                  </a:lnTo>
                  <a:cubicBezTo>
                    <a:pt x="2584" y="3294"/>
                    <a:pt x="2612" y="3271"/>
                    <a:pt x="2647" y="3271"/>
                  </a:cubicBezTo>
                  <a:cubicBezTo>
                    <a:pt x="2676" y="3271"/>
                    <a:pt x="2709" y="3286"/>
                    <a:pt x="2736" y="3314"/>
                  </a:cubicBezTo>
                  <a:lnTo>
                    <a:pt x="3800" y="4317"/>
                  </a:lnTo>
                  <a:cubicBezTo>
                    <a:pt x="3815" y="4347"/>
                    <a:pt x="3838" y="4362"/>
                    <a:pt x="3865" y="4362"/>
                  </a:cubicBezTo>
                  <a:cubicBezTo>
                    <a:pt x="3891" y="4362"/>
                    <a:pt x="3922" y="4347"/>
                    <a:pt x="3952" y="4317"/>
                  </a:cubicBezTo>
                  <a:lnTo>
                    <a:pt x="4499" y="3830"/>
                  </a:lnTo>
                  <a:cubicBezTo>
                    <a:pt x="4560" y="3800"/>
                    <a:pt x="4560" y="3709"/>
                    <a:pt x="4499" y="3678"/>
                  </a:cubicBezTo>
                  <a:lnTo>
                    <a:pt x="3375" y="2645"/>
                  </a:lnTo>
                  <a:cubicBezTo>
                    <a:pt x="3284" y="2615"/>
                    <a:pt x="3344" y="2493"/>
                    <a:pt x="3375" y="2493"/>
                  </a:cubicBezTo>
                  <a:lnTo>
                    <a:pt x="4864" y="1733"/>
                  </a:lnTo>
                  <a:cubicBezTo>
                    <a:pt x="4955" y="1703"/>
                    <a:pt x="4925" y="1581"/>
                    <a:pt x="4864" y="155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ful circles&#10;&#10;Description automatically generated">
            <a:extLst>
              <a:ext uri="{FF2B5EF4-FFF2-40B4-BE49-F238E27FC236}">
                <a16:creationId xmlns:a16="http://schemas.microsoft.com/office/drawing/2014/main" id="{317B422C-240B-8DB8-50BD-A993B719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2" y="548987"/>
            <a:ext cx="4539095" cy="4539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C46B6-885C-CE85-A2C2-7255F0BDABB9}"/>
              </a:ext>
            </a:extLst>
          </p:cNvPr>
          <p:cNvSpPr txBox="1"/>
          <p:nvPr/>
        </p:nvSpPr>
        <p:spPr>
          <a:xfrm>
            <a:off x="5936673" y="219594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6B07F-90A5-DB03-F442-03622B24A2FF}"/>
              </a:ext>
            </a:extLst>
          </p:cNvPr>
          <p:cNvSpPr txBox="1"/>
          <p:nvPr/>
        </p:nvSpPr>
        <p:spPr>
          <a:xfrm>
            <a:off x="3512127" y="474952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https://public.tableau.com/app/profile/mandy.yeung8359/viz/Rockbuster_TopMovies/Sheet2?publish=yes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CCF2AA9-68EF-7D6F-FE63-44ADAB06C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34752"/>
              </p:ext>
            </p:extLst>
          </p:nvPr>
        </p:nvGraphicFramePr>
        <p:xfrm>
          <a:off x="4759036" y="470477"/>
          <a:ext cx="4301836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0918">
                  <a:extLst>
                    <a:ext uri="{9D8B030D-6E8A-4147-A177-3AD203B41FA5}">
                      <a16:colId xmlns:a16="http://schemas.microsoft.com/office/drawing/2014/main" val="3559024820"/>
                    </a:ext>
                  </a:extLst>
                </a:gridCol>
                <a:gridCol w="2150918">
                  <a:extLst>
                    <a:ext uri="{9D8B030D-6E8A-4147-A177-3AD203B41FA5}">
                      <a16:colId xmlns:a16="http://schemas.microsoft.com/office/drawing/2014/main" val="3241305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90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Telegraph Voyage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15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Zorro 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Sci-Fi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4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Wife 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8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Innocent Usual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7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Hustler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13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Saturday Lambs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9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Titans Jerk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0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Harry Idaho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Torque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Dogma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Family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7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7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3"/>
          <p:cNvSpPr/>
          <p:nvPr/>
        </p:nvSpPr>
        <p:spPr>
          <a:xfrm>
            <a:off x="3962500" y="1213275"/>
            <a:ext cx="1484325" cy="3278425"/>
          </a:xfrm>
          <a:custGeom>
            <a:avLst/>
            <a:gdLst/>
            <a:ahLst/>
            <a:cxnLst/>
            <a:rect l="l" t="t" r="r" b="b"/>
            <a:pathLst>
              <a:path w="59373" h="131137" extrusionOk="0">
                <a:moveTo>
                  <a:pt x="258" y="47498"/>
                </a:moveTo>
                <a:lnTo>
                  <a:pt x="59373" y="0"/>
                </a:lnTo>
                <a:lnTo>
                  <a:pt x="59373" y="131137"/>
                </a:lnTo>
                <a:lnTo>
                  <a:pt x="0" y="68666"/>
                </a:lnTo>
                <a:close/>
              </a:path>
            </a:pathLst>
          </a:custGeom>
          <a:gradFill>
            <a:gsLst>
              <a:gs pos="0">
                <a:srgbClr val="FFDD7E">
                  <a:alpha val="0"/>
                  <a:alpha val="9820"/>
                </a:srgbClr>
              </a:gs>
              <a:gs pos="100000">
                <a:srgbClr val="FFCB3C">
                  <a:alpha val="41960"/>
                  <a:alpha val="9820"/>
                </a:srgbClr>
              </a:gs>
            </a:gsLst>
            <a:lin ang="10800025" scaled="0"/>
          </a:gra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04" name="Google Shape;1004;p23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Takeaway</a:t>
            </a:r>
            <a:endParaRPr dirty="0"/>
          </a:p>
        </p:txBody>
      </p:sp>
      <p:grpSp>
        <p:nvGrpSpPr>
          <p:cNvPr id="1005" name="Google Shape;1005;p23"/>
          <p:cNvGrpSpPr/>
          <p:nvPr/>
        </p:nvGrpSpPr>
        <p:grpSpPr>
          <a:xfrm flipH="1">
            <a:off x="5442096" y="1140923"/>
            <a:ext cx="3138985" cy="641169"/>
            <a:chOff x="5547885" y="1287757"/>
            <a:chExt cx="3138985" cy="641169"/>
          </a:xfrm>
        </p:grpSpPr>
        <p:sp>
          <p:nvSpPr>
            <p:cNvPr id="1008" name="Google Shape;1008;p23"/>
            <p:cNvSpPr txBox="1"/>
            <p:nvPr/>
          </p:nvSpPr>
          <p:spPr>
            <a:xfrm flipH="1">
              <a:off x="5547885" y="1287757"/>
              <a:ext cx="2484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Top-Revenue Movies: Telegraph Voyage &amp; Zorro A</a:t>
              </a: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k. Adventure and Drama are favorites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9" name="Google Shape;1009;p23"/>
            <p:cNvSpPr/>
            <p:nvPr/>
          </p:nvSpPr>
          <p:spPr>
            <a:xfrm flipH="1">
              <a:off x="8114170" y="1356226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>
                <a:solidFill>
                  <a:srgbClr val="FFFFFF"/>
                </a:solidFill>
              </a:endParaRPr>
            </a:p>
          </p:txBody>
        </p:sp>
      </p:grpSp>
      <p:grpSp>
        <p:nvGrpSpPr>
          <p:cNvPr id="1010" name="Google Shape;1010;p23"/>
          <p:cNvGrpSpPr/>
          <p:nvPr/>
        </p:nvGrpSpPr>
        <p:grpSpPr>
          <a:xfrm flipH="1">
            <a:off x="5442096" y="2109516"/>
            <a:ext cx="3162682" cy="577011"/>
            <a:chOff x="5524188" y="2256350"/>
            <a:chExt cx="3162682" cy="577011"/>
          </a:xfrm>
        </p:grpSpPr>
        <p:sp>
          <p:nvSpPr>
            <p:cNvPr id="1013" name="Google Shape;1013;p23"/>
            <p:cNvSpPr txBox="1"/>
            <p:nvPr/>
          </p:nvSpPr>
          <p:spPr>
            <a:xfrm flipH="1">
              <a:off x="5524188" y="2284661"/>
              <a:ext cx="2484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Top Revenue Genres: Sports &amp; Sci-Fi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4" name="Google Shape;1014;p23"/>
            <p:cNvSpPr/>
            <p:nvPr/>
          </p:nvSpPr>
          <p:spPr>
            <a:xfrm flipH="1">
              <a:off x="8114170" y="2256350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15" name="Google Shape;1015;p23"/>
          <p:cNvGrpSpPr/>
          <p:nvPr/>
        </p:nvGrpSpPr>
        <p:grpSpPr>
          <a:xfrm flipH="1">
            <a:off x="5442096" y="2982484"/>
            <a:ext cx="3168156" cy="599857"/>
            <a:chOff x="5518714" y="3129318"/>
            <a:chExt cx="3168156" cy="599857"/>
          </a:xfrm>
        </p:grpSpPr>
        <p:sp>
          <p:nvSpPr>
            <p:cNvPr id="1018" name="Google Shape;1018;p23"/>
            <p:cNvSpPr txBox="1"/>
            <p:nvPr/>
          </p:nvSpPr>
          <p:spPr>
            <a:xfrm flipH="1">
              <a:off x="5518714" y="3129318"/>
              <a:ext cx="2484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Top Revenue Markets: India, China, USA – mark priority for target marketing and expansion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9" name="Google Shape;1019;p23"/>
            <p:cNvSpPr/>
            <p:nvPr/>
          </p:nvSpPr>
          <p:spPr>
            <a:xfrm flipH="1">
              <a:off x="8114170" y="3156475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0" name="Google Shape;1020;p23"/>
          <p:cNvGrpSpPr/>
          <p:nvPr/>
        </p:nvGrpSpPr>
        <p:grpSpPr>
          <a:xfrm flipH="1">
            <a:off x="5442096" y="3909766"/>
            <a:ext cx="3162682" cy="583555"/>
            <a:chOff x="5524188" y="4056600"/>
            <a:chExt cx="3162682" cy="583555"/>
          </a:xfrm>
        </p:grpSpPr>
        <p:sp>
          <p:nvSpPr>
            <p:cNvPr id="1023" name="Google Shape;1023;p23"/>
            <p:cNvSpPr txBox="1"/>
            <p:nvPr/>
          </p:nvSpPr>
          <p:spPr>
            <a:xfrm flipH="1">
              <a:off x="5524188" y="4091455"/>
              <a:ext cx="2484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Eleanor Hunt and Karl Seal are top paying customers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4" name="Google Shape;1024;p23"/>
            <p:cNvSpPr/>
            <p:nvPr/>
          </p:nvSpPr>
          <p:spPr>
            <a:xfrm flipH="1">
              <a:off x="8114170" y="4056600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5" name="Google Shape;1025;p23"/>
          <p:cNvGrpSpPr/>
          <p:nvPr/>
        </p:nvGrpSpPr>
        <p:grpSpPr>
          <a:xfrm flipH="1">
            <a:off x="513398" y="1240252"/>
            <a:ext cx="3281111" cy="3388867"/>
            <a:chOff x="5387400" y="2014350"/>
            <a:chExt cx="1708200" cy="1764300"/>
          </a:xfrm>
        </p:grpSpPr>
        <p:sp>
          <p:nvSpPr>
            <p:cNvPr id="1026" name="Google Shape;1026;p23"/>
            <p:cNvSpPr/>
            <p:nvPr/>
          </p:nvSpPr>
          <p:spPr>
            <a:xfrm>
              <a:off x="5465375" y="2264225"/>
              <a:ext cx="641075" cy="520525"/>
            </a:xfrm>
            <a:custGeom>
              <a:avLst/>
              <a:gdLst/>
              <a:ahLst/>
              <a:cxnLst/>
              <a:rect l="l" t="t" r="r" b="b"/>
              <a:pathLst>
                <a:path w="25643" h="20821" extrusionOk="0">
                  <a:moveTo>
                    <a:pt x="6774" y="1"/>
                  </a:moveTo>
                  <a:cubicBezTo>
                    <a:pt x="5356" y="1"/>
                    <a:pt x="4015" y="373"/>
                    <a:pt x="3121" y="1038"/>
                  </a:cubicBezTo>
                  <a:cubicBezTo>
                    <a:pt x="1" y="3435"/>
                    <a:pt x="1066" y="10130"/>
                    <a:pt x="4110" y="14353"/>
                  </a:cubicBezTo>
                  <a:cubicBezTo>
                    <a:pt x="6621" y="17815"/>
                    <a:pt x="11110" y="20364"/>
                    <a:pt x="15599" y="20783"/>
                  </a:cubicBezTo>
                  <a:cubicBezTo>
                    <a:pt x="16056" y="20821"/>
                    <a:pt x="16474" y="20821"/>
                    <a:pt x="16893" y="20821"/>
                  </a:cubicBezTo>
                  <a:cubicBezTo>
                    <a:pt x="19289" y="20821"/>
                    <a:pt x="21306" y="20174"/>
                    <a:pt x="22751" y="18766"/>
                  </a:cubicBezTo>
                  <a:cubicBezTo>
                    <a:pt x="24920" y="16750"/>
                    <a:pt x="25643" y="13060"/>
                    <a:pt x="25414" y="10397"/>
                  </a:cubicBezTo>
                  <a:cubicBezTo>
                    <a:pt x="25224" y="8190"/>
                    <a:pt x="24349" y="6478"/>
                    <a:pt x="23094" y="5641"/>
                  </a:cubicBezTo>
                  <a:cubicBezTo>
                    <a:pt x="22423" y="5241"/>
                    <a:pt x="21618" y="5051"/>
                    <a:pt x="20798" y="5051"/>
                  </a:cubicBezTo>
                  <a:cubicBezTo>
                    <a:pt x="19432" y="5051"/>
                    <a:pt x="18024" y="5580"/>
                    <a:pt x="17121" y="6554"/>
                  </a:cubicBezTo>
                  <a:cubicBezTo>
                    <a:pt x="15371" y="8494"/>
                    <a:pt x="15599" y="12603"/>
                    <a:pt x="18795" y="15609"/>
                  </a:cubicBezTo>
                  <a:cubicBezTo>
                    <a:pt x="18852" y="15647"/>
                    <a:pt x="18909" y="15666"/>
                    <a:pt x="18966" y="15666"/>
                  </a:cubicBezTo>
                  <a:cubicBezTo>
                    <a:pt x="19023" y="15666"/>
                    <a:pt x="19080" y="15647"/>
                    <a:pt x="19137" y="15609"/>
                  </a:cubicBezTo>
                  <a:cubicBezTo>
                    <a:pt x="19213" y="15494"/>
                    <a:pt x="19213" y="15342"/>
                    <a:pt x="19137" y="15266"/>
                  </a:cubicBezTo>
                  <a:cubicBezTo>
                    <a:pt x="16132" y="12489"/>
                    <a:pt x="15865" y="8685"/>
                    <a:pt x="17463" y="6897"/>
                  </a:cubicBezTo>
                  <a:cubicBezTo>
                    <a:pt x="18248" y="6041"/>
                    <a:pt x="19537" y="5571"/>
                    <a:pt x="20765" y="5571"/>
                  </a:cubicBezTo>
                  <a:cubicBezTo>
                    <a:pt x="21503" y="5571"/>
                    <a:pt x="22218" y="5741"/>
                    <a:pt x="22789" y="6098"/>
                  </a:cubicBezTo>
                  <a:cubicBezTo>
                    <a:pt x="23969" y="6782"/>
                    <a:pt x="24730" y="8418"/>
                    <a:pt x="24920" y="10511"/>
                  </a:cubicBezTo>
                  <a:cubicBezTo>
                    <a:pt x="25186" y="13060"/>
                    <a:pt x="24501" y="16560"/>
                    <a:pt x="22409" y="18500"/>
                  </a:cubicBezTo>
                  <a:cubicBezTo>
                    <a:pt x="21094" y="19686"/>
                    <a:pt x="19185" y="20359"/>
                    <a:pt x="16955" y="20359"/>
                  </a:cubicBezTo>
                  <a:cubicBezTo>
                    <a:pt x="16539" y="20359"/>
                    <a:pt x="16112" y="20336"/>
                    <a:pt x="15675" y="20288"/>
                  </a:cubicBezTo>
                  <a:cubicBezTo>
                    <a:pt x="11376" y="19870"/>
                    <a:pt x="6925" y="17359"/>
                    <a:pt x="4528" y="14087"/>
                  </a:cubicBezTo>
                  <a:cubicBezTo>
                    <a:pt x="1675" y="10130"/>
                    <a:pt x="534" y="3625"/>
                    <a:pt x="3425" y="1418"/>
                  </a:cubicBezTo>
                  <a:cubicBezTo>
                    <a:pt x="4265" y="782"/>
                    <a:pt x="5498" y="435"/>
                    <a:pt x="6803" y="435"/>
                  </a:cubicBezTo>
                  <a:cubicBezTo>
                    <a:pt x="7447" y="435"/>
                    <a:pt x="8110" y="519"/>
                    <a:pt x="8751" y="695"/>
                  </a:cubicBezTo>
                  <a:cubicBezTo>
                    <a:pt x="10615" y="1190"/>
                    <a:pt x="12061" y="2331"/>
                    <a:pt x="12708" y="3853"/>
                  </a:cubicBezTo>
                  <a:cubicBezTo>
                    <a:pt x="13963" y="6744"/>
                    <a:pt x="12517" y="10321"/>
                    <a:pt x="9474" y="12032"/>
                  </a:cubicBezTo>
                  <a:cubicBezTo>
                    <a:pt x="9398" y="12109"/>
                    <a:pt x="9322" y="12261"/>
                    <a:pt x="9398" y="12375"/>
                  </a:cubicBezTo>
                  <a:cubicBezTo>
                    <a:pt x="9454" y="12431"/>
                    <a:pt x="9550" y="12466"/>
                    <a:pt x="9628" y="12466"/>
                  </a:cubicBezTo>
                  <a:cubicBezTo>
                    <a:pt x="9656" y="12466"/>
                    <a:pt x="9682" y="12461"/>
                    <a:pt x="9702" y="12451"/>
                  </a:cubicBezTo>
                  <a:cubicBezTo>
                    <a:pt x="12936" y="10663"/>
                    <a:pt x="14458" y="6782"/>
                    <a:pt x="13126" y="3701"/>
                  </a:cubicBezTo>
                  <a:cubicBezTo>
                    <a:pt x="12441" y="2027"/>
                    <a:pt x="10920" y="810"/>
                    <a:pt x="8865" y="277"/>
                  </a:cubicBezTo>
                  <a:cubicBezTo>
                    <a:pt x="8178" y="90"/>
                    <a:pt x="7467" y="1"/>
                    <a:pt x="6774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6035100" y="2086625"/>
              <a:ext cx="98925" cy="145550"/>
            </a:xfrm>
            <a:custGeom>
              <a:avLst/>
              <a:gdLst/>
              <a:ahLst/>
              <a:cxnLst/>
              <a:rect l="l" t="t" r="r" b="b"/>
              <a:pathLst>
                <a:path w="3957" h="5822" extrusionOk="0">
                  <a:moveTo>
                    <a:pt x="2055" y="0"/>
                  </a:moveTo>
                  <a:cubicBezTo>
                    <a:pt x="2055" y="343"/>
                    <a:pt x="1903" y="1142"/>
                    <a:pt x="1332" y="1903"/>
                  </a:cubicBezTo>
                  <a:cubicBezTo>
                    <a:pt x="875" y="2549"/>
                    <a:pt x="305" y="2854"/>
                    <a:pt x="0" y="3006"/>
                  </a:cubicBezTo>
                  <a:cubicBezTo>
                    <a:pt x="495" y="3006"/>
                    <a:pt x="799" y="3120"/>
                    <a:pt x="1104" y="3196"/>
                  </a:cubicBezTo>
                  <a:cubicBezTo>
                    <a:pt x="1104" y="3196"/>
                    <a:pt x="1370" y="3348"/>
                    <a:pt x="1636" y="3538"/>
                  </a:cubicBezTo>
                  <a:cubicBezTo>
                    <a:pt x="2207" y="3973"/>
                    <a:pt x="2506" y="4854"/>
                    <a:pt x="2630" y="5392"/>
                  </a:cubicBezTo>
                  <a:lnTo>
                    <a:pt x="2630" y="5392"/>
                  </a:lnTo>
                  <a:cubicBezTo>
                    <a:pt x="2527" y="4522"/>
                    <a:pt x="2700" y="3818"/>
                    <a:pt x="2930" y="3424"/>
                  </a:cubicBezTo>
                  <a:cubicBezTo>
                    <a:pt x="3196" y="3120"/>
                    <a:pt x="3462" y="2854"/>
                    <a:pt x="3462" y="2854"/>
                  </a:cubicBezTo>
                  <a:cubicBezTo>
                    <a:pt x="3653" y="2778"/>
                    <a:pt x="3805" y="2625"/>
                    <a:pt x="3957" y="2587"/>
                  </a:cubicBezTo>
                  <a:cubicBezTo>
                    <a:pt x="3729" y="2473"/>
                    <a:pt x="3386" y="2397"/>
                    <a:pt x="3044" y="2093"/>
                  </a:cubicBezTo>
                  <a:cubicBezTo>
                    <a:pt x="2131" y="1408"/>
                    <a:pt x="2055" y="267"/>
                    <a:pt x="2055" y="0"/>
                  </a:cubicBezTo>
                  <a:close/>
                  <a:moveTo>
                    <a:pt x="2630" y="5392"/>
                  </a:moveTo>
                  <a:cubicBezTo>
                    <a:pt x="2647" y="5531"/>
                    <a:pt x="2670" y="5674"/>
                    <a:pt x="2702" y="5821"/>
                  </a:cubicBezTo>
                  <a:cubicBezTo>
                    <a:pt x="2702" y="5767"/>
                    <a:pt x="2680" y="5607"/>
                    <a:pt x="2630" y="53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5717425" y="2014350"/>
              <a:ext cx="98950" cy="145525"/>
            </a:xfrm>
            <a:custGeom>
              <a:avLst/>
              <a:gdLst/>
              <a:ahLst/>
              <a:cxnLst/>
              <a:rect l="l" t="t" r="r" b="b"/>
              <a:pathLst>
                <a:path w="3958" h="5821" extrusionOk="0">
                  <a:moveTo>
                    <a:pt x="2055" y="0"/>
                  </a:moveTo>
                  <a:cubicBezTo>
                    <a:pt x="2055" y="342"/>
                    <a:pt x="1903" y="1141"/>
                    <a:pt x="1332" y="1902"/>
                  </a:cubicBezTo>
                  <a:cubicBezTo>
                    <a:pt x="876" y="2511"/>
                    <a:pt x="305" y="2853"/>
                    <a:pt x="1" y="3006"/>
                  </a:cubicBezTo>
                  <a:cubicBezTo>
                    <a:pt x="495" y="3006"/>
                    <a:pt x="838" y="3082"/>
                    <a:pt x="1104" y="3196"/>
                  </a:cubicBezTo>
                  <a:cubicBezTo>
                    <a:pt x="1104" y="3196"/>
                    <a:pt x="1408" y="3348"/>
                    <a:pt x="1637" y="3538"/>
                  </a:cubicBezTo>
                  <a:cubicBezTo>
                    <a:pt x="2154" y="3933"/>
                    <a:pt x="2480" y="4694"/>
                    <a:pt x="2635" y="5234"/>
                  </a:cubicBezTo>
                  <a:lnTo>
                    <a:pt x="2635" y="5234"/>
                  </a:lnTo>
                  <a:cubicBezTo>
                    <a:pt x="2550" y="4427"/>
                    <a:pt x="2721" y="3763"/>
                    <a:pt x="2968" y="3424"/>
                  </a:cubicBezTo>
                  <a:cubicBezTo>
                    <a:pt x="3196" y="3082"/>
                    <a:pt x="3501" y="2853"/>
                    <a:pt x="3501" y="2853"/>
                  </a:cubicBezTo>
                  <a:cubicBezTo>
                    <a:pt x="3691" y="2777"/>
                    <a:pt x="3805" y="2625"/>
                    <a:pt x="3957" y="2587"/>
                  </a:cubicBezTo>
                  <a:cubicBezTo>
                    <a:pt x="3729" y="2473"/>
                    <a:pt x="3387" y="2397"/>
                    <a:pt x="3044" y="2092"/>
                  </a:cubicBezTo>
                  <a:cubicBezTo>
                    <a:pt x="2169" y="1370"/>
                    <a:pt x="2055" y="228"/>
                    <a:pt x="2055" y="0"/>
                  </a:cubicBezTo>
                  <a:close/>
                  <a:moveTo>
                    <a:pt x="2635" y="5234"/>
                  </a:moveTo>
                  <a:cubicBezTo>
                    <a:pt x="2655" y="5422"/>
                    <a:pt x="2689" y="5619"/>
                    <a:pt x="2740" y="5821"/>
                  </a:cubicBezTo>
                  <a:cubicBezTo>
                    <a:pt x="2753" y="5754"/>
                    <a:pt x="2719" y="5527"/>
                    <a:pt x="2635" y="52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913925" y="2820875"/>
              <a:ext cx="97975" cy="144575"/>
            </a:xfrm>
            <a:custGeom>
              <a:avLst/>
              <a:gdLst/>
              <a:ahLst/>
              <a:cxnLst/>
              <a:rect l="l" t="t" r="r" b="b"/>
              <a:pathLst>
                <a:path w="3919" h="5783" extrusionOk="0">
                  <a:moveTo>
                    <a:pt x="2017" y="0"/>
                  </a:moveTo>
                  <a:cubicBezTo>
                    <a:pt x="2017" y="305"/>
                    <a:pt x="1902" y="1142"/>
                    <a:pt x="1332" y="1903"/>
                  </a:cubicBezTo>
                  <a:cubicBezTo>
                    <a:pt x="837" y="2511"/>
                    <a:pt x="267" y="2854"/>
                    <a:pt x="0" y="2968"/>
                  </a:cubicBezTo>
                  <a:cubicBezTo>
                    <a:pt x="457" y="2968"/>
                    <a:pt x="799" y="3082"/>
                    <a:pt x="1066" y="3158"/>
                  </a:cubicBezTo>
                  <a:cubicBezTo>
                    <a:pt x="1066" y="3158"/>
                    <a:pt x="1370" y="3310"/>
                    <a:pt x="1598" y="3500"/>
                  </a:cubicBezTo>
                  <a:cubicBezTo>
                    <a:pt x="2161" y="3892"/>
                    <a:pt x="2472" y="4645"/>
                    <a:pt x="2612" y="5183"/>
                  </a:cubicBezTo>
                  <a:lnTo>
                    <a:pt x="2612" y="5183"/>
                  </a:lnTo>
                  <a:cubicBezTo>
                    <a:pt x="2552" y="4410"/>
                    <a:pt x="2717" y="3759"/>
                    <a:pt x="2930" y="3424"/>
                  </a:cubicBezTo>
                  <a:cubicBezTo>
                    <a:pt x="3158" y="3082"/>
                    <a:pt x="3462" y="2854"/>
                    <a:pt x="3462" y="2854"/>
                  </a:cubicBezTo>
                  <a:cubicBezTo>
                    <a:pt x="3653" y="2739"/>
                    <a:pt x="3805" y="2587"/>
                    <a:pt x="3919" y="2549"/>
                  </a:cubicBezTo>
                  <a:cubicBezTo>
                    <a:pt x="3691" y="2473"/>
                    <a:pt x="3386" y="2359"/>
                    <a:pt x="3044" y="2093"/>
                  </a:cubicBezTo>
                  <a:cubicBezTo>
                    <a:pt x="2131" y="1370"/>
                    <a:pt x="2017" y="229"/>
                    <a:pt x="2017" y="0"/>
                  </a:cubicBezTo>
                  <a:close/>
                  <a:moveTo>
                    <a:pt x="2612" y="5183"/>
                  </a:moveTo>
                  <a:cubicBezTo>
                    <a:pt x="2627" y="5377"/>
                    <a:pt x="2656" y="5578"/>
                    <a:pt x="2701" y="5783"/>
                  </a:cubicBezTo>
                  <a:cubicBezTo>
                    <a:pt x="2715" y="5715"/>
                    <a:pt x="2690" y="5482"/>
                    <a:pt x="2612" y="51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7038525" y="2719100"/>
              <a:ext cx="57075" cy="83725"/>
            </a:xfrm>
            <a:custGeom>
              <a:avLst/>
              <a:gdLst/>
              <a:ahLst/>
              <a:cxnLst/>
              <a:rect l="l" t="t" r="r" b="b"/>
              <a:pathLst>
                <a:path w="2283" h="3349" extrusionOk="0">
                  <a:moveTo>
                    <a:pt x="1179" y="1"/>
                  </a:moveTo>
                  <a:cubicBezTo>
                    <a:pt x="1141" y="191"/>
                    <a:pt x="1103" y="685"/>
                    <a:pt x="761" y="1104"/>
                  </a:cubicBezTo>
                  <a:cubicBezTo>
                    <a:pt x="495" y="1446"/>
                    <a:pt x="190" y="1636"/>
                    <a:pt x="0" y="1713"/>
                  </a:cubicBezTo>
                  <a:cubicBezTo>
                    <a:pt x="228" y="1713"/>
                    <a:pt x="495" y="1789"/>
                    <a:pt x="609" y="1827"/>
                  </a:cubicBezTo>
                  <a:lnTo>
                    <a:pt x="913" y="2017"/>
                  </a:lnTo>
                  <a:cubicBezTo>
                    <a:pt x="1370" y="2397"/>
                    <a:pt x="1522" y="3234"/>
                    <a:pt x="1560" y="3348"/>
                  </a:cubicBezTo>
                  <a:cubicBezTo>
                    <a:pt x="1446" y="2778"/>
                    <a:pt x="1522" y="2245"/>
                    <a:pt x="1712" y="2017"/>
                  </a:cubicBezTo>
                  <a:cubicBezTo>
                    <a:pt x="1826" y="1827"/>
                    <a:pt x="2016" y="1675"/>
                    <a:pt x="2016" y="1675"/>
                  </a:cubicBezTo>
                  <a:cubicBezTo>
                    <a:pt x="2092" y="1598"/>
                    <a:pt x="2207" y="1522"/>
                    <a:pt x="2283" y="1484"/>
                  </a:cubicBezTo>
                  <a:cubicBezTo>
                    <a:pt x="2131" y="1446"/>
                    <a:pt x="1940" y="1332"/>
                    <a:pt x="1750" y="1218"/>
                  </a:cubicBezTo>
                  <a:cubicBezTo>
                    <a:pt x="1256" y="761"/>
                    <a:pt x="1179" y="153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5638475" y="2157950"/>
              <a:ext cx="50450" cy="73275"/>
            </a:xfrm>
            <a:custGeom>
              <a:avLst/>
              <a:gdLst/>
              <a:ahLst/>
              <a:cxnLst/>
              <a:rect l="l" t="t" r="r" b="b"/>
              <a:pathLst>
                <a:path w="2018" h="2931" extrusionOk="0">
                  <a:moveTo>
                    <a:pt x="1028" y="1"/>
                  </a:moveTo>
                  <a:cubicBezTo>
                    <a:pt x="990" y="191"/>
                    <a:pt x="952" y="571"/>
                    <a:pt x="648" y="952"/>
                  </a:cubicBezTo>
                  <a:cubicBezTo>
                    <a:pt x="419" y="1294"/>
                    <a:pt x="115" y="1446"/>
                    <a:pt x="1" y="1522"/>
                  </a:cubicBezTo>
                  <a:cubicBezTo>
                    <a:pt x="229" y="1522"/>
                    <a:pt x="419" y="1599"/>
                    <a:pt x="572" y="1637"/>
                  </a:cubicBezTo>
                  <a:cubicBezTo>
                    <a:pt x="572" y="1637"/>
                    <a:pt x="648" y="1675"/>
                    <a:pt x="800" y="1789"/>
                  </a:cubicBezTo>
                  <a:cubicBezTo>
                    <a:pt x="1180" y="2093"/>
                    <a:pt x="1371" y="2816"/>
                    <a:pt x="1409" y="2930"/>
                  </a:cubicBezTo>
                  <a:cubicBezTo>
                    <a:pt x="1333" y="2397"/>
                    <a:pt x="1409" y="1979"/>
                    <a:pt x="1561" y="1713"/>
                  </a:cubicBezTo>
                  <a:cubicBezTo>
                    <a:pt x="1637" y="1560"/>
                    <a:pt x="1789" y="1446"/>
                    <a:pt x="1789" y="1446"/>
                  </a:cubicBezTo>
                  <a:cubicBezTo>
                    <a:pt x="1903" y="1408"/>
                    <a:pt x="1979" y="1332"/>
                    <a:pt x="2017" y="1294"/>
                  </a:cubicBezTo>
                  <a:cubicBezTo>
                    <a:pt x="1903" y="1256"/>
                    <a:pt x="1713" y="1218"/>
                    <a:pt x="1561" y="1066"/>
                  </a:cubicBezTo>
                  <a:cubicBezTo>
                    <a:pt x="1066" y="685"/>
                    <a:pt x="1028" y="115"/>
                    <a:pt x="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237675" y="2248300"/>
              <a:ext cx="30475" cy="43775"/>
            </a:xfrm>
            <a:custGeom>
              <a:avLst/>
              <a:gdLst/>
              <a:ahLst/>
              <a:cxnLst/>
              <a:rect l="l" t="t" r="r" b="b"/>
              <a:pathLst>
                <a:path w="1219" h="1751" extrusionOk="0">
                  <a:moveTo>
                    <a:pt x="648" y="1"/>
                  </a:moveTo>
                  <a:cubicBezTo>
                    <a:pt x="610" y="115"/>
                    <a:pt x="610" y="343"/>
                    <a:pt x="419" y="572"/>
                  </a:cubicBezTo>
                  <a:cubicBezTo>
                    <a:pt x="267" y="762"/>
                    <a:pt x="77" y="876"/>
                    <a:pt x="1" y="914"/>
                  </a:cubicBezTo>
                  <a:cubicBezTo>
                    <a:pt x="115" y="914"/>
                    <a:pt x="229" y="914"/>
                    <a:pt x="305" y="952"/>
                  </a:cubicBezTo>
                  <a:cubicBezTo>
                    <a:pt x="305" y="952"/>
                    <a:pt x="381" y="1028"/>
                    <a:pt x="457" y="1066"/>
                  </a:cubicBezTo>
                  <a:cubicBezTo>
                    <a:pt x="686" y="1256"/>
                    <a:pt x="800" y="1675"/>
                    <a:pt x="838" y="1751"/>
                  </a:cubicBezTo>
                  <a:cubicBezTo>
                    <a:pt x="800" y="1447"/>
                    <a:pt x="838" y="1180"/>
                    <a:pt x="952" y="1066"/>
                  </a:cubicBezTo>
                  <a:cubicBezTo>
                    <a:pt x="990" y="952"/>
                    <a:pt x="1066" y="876"/>
                    <a:pt x="1066" y="876"/>
                  </a:cubicBezTo>
                  <a:cubicBezTo>
                    <a:pt x="1142" y="800"/>
                    <a:pt x="1180" y="762"/>
                    <a:pt x="1218" y="762"/>
                  </a:cubicBezTo>
                  <a:cubicBezTo>
                    <a:pt x="1142" y="762"/>
                    <a:pt x="1028" y="724"/>
                    <a:pt x="952" y="610"/>
                  </a:cubicBezTo>
                  <a:cubicBezTo>
                    <a:pt x="686" y="419"/>
                    <a:pt x="648" y="39"/>
                    <a:pt x="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6116900" y="2270175"/>
              <a:ext cx="69450" cy="98950"/>
            </a:xfrm>
            <a:custGeom>
              <a:avLst/>
              <a:gdLst/>
              <a:ahLst/>
              <a:cxnLst/>
              <a:rect l="l" t="t" r="r" b="b"/>
              <a:pathLst>
                <a:path w="2778" h="3958" extrusionOk="0">
                  <a:moveTo>
                    <a:pt x="1446" y="1"/>
                  </a:moveTo>
                  <a:cubicBezTo>
                    <a:pt x="1408" y="229"/>
                    <a:pt x="1294" y="800"/>
                    <a:pt x="913" y="1332"/>
                  </a:cubicBezTo>
                  <a:cubicBezTo>
                    <a:pt x="647" y="1751"/>
                    <a:pt x="190" y="1979"/>
                    <a:pt x="0" y="2093"/>
                  </a:cubicBezTo>
                  <a:cubicBezTo>
                    <a:pt x="343" y="2093"/>
                    <a:pt x="571" y="2131"/>
                    <a:pt x="761" y="2245"/>
                  </a:cubicBezTo>
                  <a:cubicBezTo>
                    <a:pt x="761" y="2245"/>
                    <a:pt x="913" y="2322"/>
                    <a:pt x="1104" y="2474"/>
                  </a:cubicBezTo>
                  <a:cubicBezTo>
                    <a:pt x="1636" y="2930"/>
                    <a:pt x="1864" y="3957"/>
                    <a:pt x="1864" y="3957"/>
                  </a:cubicBezTo>
                  <a:cubicBezTo>
                    <a:pt x="1712" y="3235"/>
                    <a:pt x="1864" y="2626"/>
                    <a:pt x="2055" y="2322"/>
                  </a:cubicBezTo>
                  <a:lnTo>
                    <a:pt x="2435" y="1941"/>
                  </a:lnTo>
                  <a:cubicBezTo>
                    <a:pt x="2587" y="1865"/>
                    <a:pt x="2663" y="1789"/>
                    <a:pt x="2777" y="1751"/>
                  </a:cubicBezTo>
                  <a:cubicBezTo>
                    <a:pt x="2625" y="1713"/>
                    <a:pt x="2397" y="1599"/>
                    <a:pt x="2169" y="1408"/>
                  </a:cubicBezTo>
                  <a:cubicBezTo>
                    <a:pt x="1484" y="952"/>
                    <a:pt x="1446" y="153"/>
                    <a:pt x="1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6223425" y="2316800"/>
              <a:ext cx="177875" cy="343350"/>
            </a:xfrm>
            <a:custGeom>
              <a:avLst/>
              <a:gdLst/>
              <a:ahLst/>
              <a:cxnLst/>
              <a:rect l="l" t="t" r="r" b="b"/>
              <a:pathLst>
                <a:path w="7115" h="13734" extrusionOk="0">
                  <a:moveTo>
                    <a:pt x="7076" y="0"/>
                  </a:moveTo>
                  <a:cubicBezTo>
                    <a:pt x="5631" y="266"/>
                    <a:pt x="4375" y="951"/>
                    <a:pt x="3310" y="1902"/>
                  </a:cubicBezTo>
                  <a:cubicBezTo>
                    <a:pt x="2511" y="2587"/>
                    <a:pt x="0" y="5212"/>
                    <a:pt x="685" y="8674"/>
                  </a:cubicBezTo>
                  <a:cubicBezTo>
                    <a:pt x="1446" y="12326"/>
                    <a:pt x="5174" y="13696"/>
                    <a:pt x="5326" y="13734"/>
                  </a:cubicBezTo>
                  <a:lnTo>
                    <a:pt x="5402" y="13544"/>
                  </a:lnTo>
                  <a:cubicBezTo>
                    <a:pt x="5212" y="13506"/>
                    <a:pt x="1712" y="12212"/>
                    <a:pt x="951" y="8674"/>
                  </a:cubicBezTo>
                  <a:cubicBezTo>
                    <a:pt x="228" y="5326"/>
                    <a:pt x="2701" y="2777"/>
                    <a:pt x="3462" y="2092"/>
                  </a:cubicBezTo>
                  <a:cubicBezTo>
                    <a:pt x="4451" y="1179"/>
                    <a:pt x="5745" y="495"/>
                    <a:pt x="7114" y="228"/>
                  </a:cubicBezTo>
                  <a:lnTo>
                    <a:pt x="7076" y="0"/>
                  </a:lnTo>
                  <a:close/>
                </a:path>
              </a:pathLst>
            </a:custGeom>
            <a:solidFill>
              <a:srgbClr val="09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249100" y="2182800"/>
              <a:ext cx="693375" cy="560475"/>
            </a:xfrm>
            <a:custGeom>
              <a:avLst/>
              <a:gdLst/>
              <a:ahLst/>
              <a:cxnLst/>
              <a:rect l="l" t="t" r="r" b="b"/>
              <a:pathLst>
                <a:path w="27735" h="22419" extrusionOk="0">
                  <a:moveTo>
                    <a:pt x="8284" y="1"/>
                  </a:moveTo>
                  <a:cubicBezTo>
                    <a:pt x="7273" y="1"/>
                    <a:pt x="6450" y="258"/>
                    <a:pt x="6316" y="681"/>
                  </a:cubicBezTo>
                  <a:cubicBezTo>
                    <a:pt x="6087" y="1403"/>
                    <a:pt x="8104" y="2012"/>
                    <a:pt x="8028" y="3192"/>
                  </a:cubicBezTo>
                  <a:cubicBezTo>
                    <a:pt x="7990" y="4257"/>
                    <a:pt x="6430" y="4637"/>
                    <a:pt x="4908" y="5740"/>
                  </a:cubicBezTo>
                  <a:cubicBezTo>
                    <a:pt x="2854" y="7148"/>
                    <a:pt x="1294" y="9659"/>
                    <a:pt x="761" y="11942"/>
                  </a:cubicBezTo>
                  <a:cubicBezTo>
                    <a:pt x="0" y="15175"/>
                    <a:pt x="2778" y="18904"/>
                    <a:pt x="5517" y="20692"/>
                  </a:cubicBezTo>
                  <a:cubicBezTo>
                    <a:pt x="7531" y="22042"/>
                    <a:pt x="9604" y="22419"/>
                    <a:pt x="11681" y="22419"/>
                  </a:cubicBezTo>
                  <a:cubicBezTo>
                    <a:pt x="12939" y="22419"/>
                    <a:pt x="14198" y="22281"/>
                    <a:pt x="15446" y="22137"/>
                  </a:cubicBezTo>
                  <a:cubicBezTo>
                    <a:pt x="16588" y="22023"/>
                    <a:pt x="26479" y="20844"/>
                    <a:pt x="27506" y="16203"/>
                  </a:cubicBezTo>
                  <a:cubicBezTo>
                    <a:pt x="27735" y="14947"/>
                    <a:pt x="27392" y="13197"/>
                    <a:pt x="26441" y="12132"/>
                  </a:cubicBezTo>
                  <a:cubicBezTo>
                    <a:pt x="25300" y="10952"/>
                    <a:pt x="24196" y="11561"/>
                    <a:pt x="22941" y="10534"/>
                  </a:cubicBezTo>
                  <a:cubicBezTo>
                    <a:pt x="20887" y="8860"/>
                    <a:pt x="22256" y="6159"/>
                    <a:pt x="20506" y="4865"/>
                  </a:cubicBezTo>
                  <a:cubicBezTo>
                    <a:pt x="20059" y="4535"/>
                    <a:pt x="19575" y="4422"/>
                    <a:pt x="19067" y="4422"/>
                  </a:cubicBezTo>
                  <a:cubicBezTo>
                    <a:pt x="17992" y="4422"/>
                    <a:pt x="16813" y="4926"/>
                    <a:pt x="15672" y="4926"/>
                  </a:cubicBezTo>
                  <a:cubicBezTo>
                    <a:pt x="15059" y="4926"/>
                    <a:pt x="14456" y="4781"/>
                    <a:pt x="13887" y="4333"/>
                  </a:cubicBezTo>
                  <a:cubicBezTo>
                    <a:pt x="12517" y="3268"/>
                    <a:pt x="12897" y="1860"/>
                    <a:pt x="11338" y="833"/>
                  </a:cubicBezTo>
                  <a:cubicBezTo>
                    <a:pt x="10452" y="249"/>
                    <a:pt x="9277" y="1"/>
                    <a:pt x="82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251950" y="2387175"/>
              <a:ext cx="183600" cy="247300"/>
            </a:xfrm>
            <a:custGeom>
              <a:avLst/>
              <a:gdLst/>
              <a:ahLst/>
              <a:cxnLst/>
              <a:rect l="l" t="t" r="r" b="b"/>
              <a:pathLst>
                <a:path w="7344" h="9892" extrusionOk="0">
                  <a:moveTo>
                    <a:pt x="5555" y="0"/>
                  </a:moveTo>
                  <a:cubicBezTo>
                    <a:pt x="5251" y="114"/>
                    <a:pt x="4870" y="267"/>
                    <a:pt x="4490" y="571"/>
                  </a:cubicBezTo>
                  <a:cubicBezTo>
                    <a:pt x="4223" y="837"/>
                    <a:pt x="3957" y="1256"/>
                    <a:pt x="3463" y="2093"/>
                  </a:cubicBezTo>
                  <a:cubicBezTo>
                    <a:pt x="3196" y="2473"/>
                    <a:pt x="2816" y="3158"/>
                    <a:pt x="2397" y="3957"/>
                  </a:cubicBezTo>
                  <a:lnTo>
                    <a:pt x="2397" y="3995"/>
                  </a:lnTo>
                  <a:cubicBezTo>
                    <a:pt x="1598" y="5593"/>
                    <a:pt x="799" y="7000"/>
                    <a:pt x="0" y="8446"/>
                  </a:cubicBezTo>
                  <a:cubicBezTo>
                    <a:pt x="495" y="8903"/>
                    <a:pt x="1028" y="9435"/>
                    <a:pt x="1560" y="9892"/>
                  </a:cubicBezTo>
                  <a:cubicBezTo>
                    <a:pt x="2473" y="9169"/>
                    <a:pt x="3615" y="8066"/>
                    <a:pt x="4642" y="6620"/>
                  </a:cubicBezTo>
                  <a:lnTo>
                    <a:pt x="4946" y="6201"/>
                  </a:lnTo>
                  <a:cubicBezTo>
                    <a:pt x="4984" y="6087"/>
                    <a:pt x="5022" y="6049"/>
                    <a:pt x="5060" y="5973"/>
                  </a:cubicBezTo>
                  <a:cubicBezTo>
                    <a:pt x="5327" y="5631"/>
                    <a:pt x="5517" y="5288"/>
                    <a:pt x="5669" y="4946"/>
                  </a:cubicBezTo>
                  <a:cubicBezTo>
                    <a:pt x="5783" y="4832"/>
                    <a:pt x="5859" y="4680"/>
                    <a:pt x="5935" y="4528"/>
                  </a:cubicBezTo>
                  <a:cubicBezTo>
                    <a:pt x="6582" y="3310"/>
                    <a:pt x="7077" y="2169"/>
                    <a:pt x="7343" y="1256"/>
                  </a:cubicBezTo>
                  <a:cubicBezTo>
                    <a:pt x="6734" y="837"/>
                    <a:pt x="6164" y="457"/>
                    <a:pt x="5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532525" y="2394775"/>
              <a:ext cx="183600" cy="246350"/>
            </a:xfrm>
            <a:custGeom>
              <a:avLst/>
              <a:gdLst/>
              <a:ahLst/>
              <a:cxnLst/>
              <a:rect l="l" t="t" r="r" b="b"/>
              <a:pathLst>
                <a:path w="7344" h="9854" extrusionOk="0">
                  <a:moveTo>
                    <a:pt x="1827" y="1"/>
                  </a:moveTo>
                  <a:cubicBezTo>
                    <a:pt x="1180" y="419"/>
                    <a:pt x="609" y="800"/>
                    <a:pt x="1" y="1256"/>
                  </a:cubicBezTo>
                  <a:cubicBezTo>
                    <a:pt x="267" y="2207"/>
                    <a:pt x="761" y="3348"/>
                    <a:pt x="1446" y="4604"/>
                  </a:cubicBezTo>
                  <a:cubicBezTo>
                    <a:pt x="1522" y="4718"/>
                    <a:pt x="1598" y="4832"/>
                    <a:pt x="1636" y="4946"/>
                  </a:cubicBezTo>
                  <a:cubicBezTo>
                    <a:pt x="1789" y="5175"/>
                    <a:pt x="1941" y="5403"/>
                    <a:pt x="2131" y="5707"/>
                  </a:cubicBezTo>
                  <a:lnTo>
                    <a:pt x="2397" y="6126"/>
                  </a:lnTo>
                  <a:lnTo>
                    <a:pt x="2702" y="6582"/>
                  </a:lnTo>
                  <a:cubicBezTo>
                    <a:pt x="3729" y="7990"/>
                    <a:pt x="4832" y="9093"/>
                    <a:pt x="5783" y="9854"/>
                  </a:cubicBezTo>
                  <a:cubicBezTo>
                    <a:pt x="6316" y="9359"/>
                    <a:pt x="6848" y="8865"/>
                    <a:pt x="7343" y="8370"/>
                  </a:cubicBezTo>
                  <a:cubicBezTo>
                    <a:pt x="6544" y="6887"/>
                    <a:pt x="5745" y="5479"/>
                    <a:pt x="4908" y="3995"/>
                  </a:cubicBezTo>
                  <a:cubicBezTo>
                    <a:pt x="4908" y="3957"/>
                    <a:pt x="4870" y="3919"/>
                    <a:pt x="4870" y="3843"/>
                  </a:cubicBezTo>
                  <a:cubicBezTo>
                    <a:pt x="4528" y="3272"/>
                    <a:pt x="4261" y="2702"/>
                    <a:pt x="3919" y="2093"/>
                  </a:cubicBezTo>
                  <a:cubicBezTo>
                    <a:pt x="3805" y="1865"/>
                    <a:pt x="3501" y="1256"/>
                    <a:pt x="2892" y="685"/>
                  </a:cubicBezTo>
                  <a:cubicBezTo>
                    <a:pt x="2511" y="343"/>
                    <a:pt x="2131" y="115"/>
                    <a:pt x="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262400" y="2761900"/>
              <a:ext cx="214025" cy="497450"/>
            </a:xfrm>
            <a:custGeom>
              <a:avLst/>
              <a:gdLst/>
              <a:ahLst/>
              <a:cxnLst/>
              <a:rect l="l" t="t" r="r" b="b"/>
              <a:pathLst>
                <a:path w="8561" h="19898" extrusionOk="0">
                  <a:moveTo>
                    <a:pt x="3387" y="1"/>
                  </a:moveTo>
                  <a:cubicBezTo>
                    <a:pt x="3311" y="77"/>
                    <a:pt x="3311" y="115"/>
                    <a:pt x="3311" y="153"/>
                  </a:cubicBezTo>
                  <a:cubicBezTo>
                    <a:pt x="2550" y="2816"/>
                    <a:pt x="1865" y="5783"/>
                    <a:pt x="1294" y="9055"/>
                  </a:cubicBezTo>
                  <a:cubicBezTo>
                    <a:pt x="838" y="11566"/>
                    <a:pt x="419" y="14343"/>
                    <a:pt x="191" y="17196"/>
                  </a:cubicBezTo>
                  <a:cubicBezTo>
                    <a:pt x="77" y="17881"/>
                    <a:pt x="39" y="18604"/>
                    <a:pt x="1" y="19327"/>
                  </a:cubicBezTo>
                  <a:cubicBezTo>
                    <a:pt x="1333" y="19517"/>
                    <a:pt x="2702" y="19707"/>
                    <a:pt x="4034" y="19898"/>
                  </a:cubicBezTo>
                  <a:cubicBezTo>
                    <a:pt x="4072" y="19707"/>
                    <a:pt x="4072" y="19479"/>
                    <a:pt x="4148" y="19289"/>
                  </a:cubicBezTo>
                  <a:cubicBezTo>
                    <a:pt x="4566" y="16892"/>
                    <a:pt x="5517" y="15903"/>
                    <a:pt x="6354" y="11604"/>
                  </a:cubicBezTo>
                  <a:cubicBezTo>
                    <a:pt x="6430" y="11338"/>
                    <a:pt x="6430" y="11338"/>
                    <a:pt x="6507" y="10919"/>
                  </a:cubicBezTo>
                  <a:cubicBezTo>
                    <a:pt x="6545" y="10729"/>
                    <a:pt x="6621" y="10387"/>
                    <a:pt x="6697" y="9892"/>
                  </a:cubicBezTo>
                  <a:cubicBezTo>
                    <a:pt x="6735" y="9626"/>
                    <a:pt x="6811" y="9397"/>
                    <a:pt x="6849" y="9093"/>
                  </a:cubicBezTo>
                  <a:cubicBezTo>
                    <a:pt x="7229" y="7115"/>
                    <a:pt x="7648" y="5098"/>
                    <a:pt x="8028" y="3158"/>
                  </a:cubicBezTo>
                  <a:cubicBezTo>
                    <a:pt x="8180" y="2397"/>
                    <a:pt x="8371" y="1675"/>
                    <a:pt x="8523" y="914"/>
                  </a:cubicBezTo>
                  <a:cubicBezTo>
                    <a:pt x="8523" y="838"/>
                    <a:pt x="8561" y="723"/>
                    <a:pt x="8561" y="647"/>
                  </a:cubicBezTo>
                  <a:cubicBezTo>
                    <a:pt x="8257" y="571"/>
                    <a:pt x="8028" y="571"/>
                    <a:pt x="7838" y="495"/>
                  </a:cubicBezTo>
                  <a:cubicBezTo>
                    <a:pt x="6354" y="343"/>
                    <a:pt x="4833" y="153"/>
                    <a:pt x="3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44075" y="2733375"/>
              <a:ext cx="150300" cy="496500"/>
            </a:xfrm>
            <a:custGeom>
              <a:avLst/>
              <a:gdLst/>
              <a:ahLst/>
              <a:cxnLst/>
              <a:rect l="l" t="t" r="r" b="b"/>
              <a:pathLst>
                <a:path w="6012" h="19860" extrusionOk="0">
                  <a:moveTo>
                    <a:pt x="5136" y="0"/>
                  </a:moveTo>
                  <a:cubicBezTo>
                    <a:pt x="3653" y="76"/>
                    <a:pt x="2131" y="152"/>
                    <a:pt x="685" y="190"/>
                  </a:cubicBezTo>
                  <a:cubicBezTo>
                    <a:pt x="343" y="3044"/>
                    <a:pt x="115" y="6239"/>
                    <a:pt x="0" y="9701"/>
                  </a:cubicBezTo>
                  <a:lnTo>
                    <a:pt x="0" y="12136"/>
                  </a:lnTo>
                  <a:lnTo>
                    <a:pt x="0" y="12250"/>
                  </a:lnTo>
                  <a:cubicBezTo>
                    <a:pt x="0" y="14000"/>
                    <a:pt x="38" y="15865"/>
                    <a:pt x="191" y="17691"/>
                  </a:cubicBezTo>
                  <a:lnTo>
                    <a:pt x="343" y="19859"/>
                  </a:lnTo>
                  <a:lnTo>
                    <a:pt x="381" y="19859"/>
                  </a:lnTo>
                  <a:cubicBezTo>
                    <a:pt x="1750" y="19783"/>
                    <a:pt x="3082" y="19783"/>
                    <a:pt x="4490" y="19745"/>
                  </a:cubicBezTo>
                  <a:lnTo>
                    <a:pt x="4490" y="19136"/>
                  </a:lnTo>
                  <a:cubicBezTo>
                    <a:pt x="4566" y="17082"/>
                    <a:pt x="5136" y="15979"/>
                    <a:pt x="5441" y="13049"/>
                  </a:cubicBezTo>
                  <a:lnTo>
                    <a:pt x="5441" y="12859"/>
                  </a:lnTo>
                  <a:cubicBezTo>
                    <a:pt x="5479" y="12365"/>
                    <a:pt x="5517" y="11870"/>
                    <a:pt x="5517" y="11223"/>
                  </a:cubicBezTo>
                  <a:lnTo>
                    <a:pt x="5517" y="11109"/>
                  </a:lnTo>
                  <a:cubicBezTo>
                    <a:pt x="5517" y="10843"/>
                    <a:pt x="5517" y="10843"/>
                    <a:pt x="5555" y="9511"/>
                  </a:cubicBezTo>
                  <a:cubicBezTo>
                    <a:pt x="5631" y="7191"/>
                    <a:pt x="5707" y="4870"/>
                    <a:pt x="5859" y="2625"/>
                  </a:cubicBezTo>
                  <a:cubicBezTo>
                    <a:pt x="5897" y="1712"/>
                    <a:pt x="5935" y="875"/>
                    <a:pt x="6011" y="0"/>
                  </a:cubicBezTo>
                  <a:cubicBezTo>
                    <a:pt x="5809" y="0"/>
                    <a:pt x="5623" y="34"/>
                    <a:pt x="5431" y="34"/>
                  </a:cubicBezTo>
                  <a:cubicBezTo>
                    <a:pt x="5335" y="34"/>
                    <a:pt x="5238" y="26"/>
                    <a:pt x="5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6459300" y="2288250"/>
              <a:ext cx="59925" cy="93250"/>
            </a:xfrm>
            <a:custGeom>
              <a:avLst/>
              <a:gdLst/>
              <a:ahLst/>
              <a:cxnLst/>
              <a:rect l="l" t="t" r="r" b="b"/>
              <a:pathLst>
                <a:path w="2397" h="3730" extrusionOk="0">
                  <a:moveTo>
                    <a:pt x="2055" y="1"/>
                  </a:moveTo>
                  <a:cubicBezTo>
                    <a:pt x="1370" y="77"/>
                    <a:pt x="685" y="229"/>
                    <a:pt x="0" y="305"/>
                  </a:cubicBezTo>
                  <a:lnTo>
                    <a:pt x="0" y="876"/>
                  </a:lnTo>
                  <a:lnTo>
                    <a:pt x="76" y="2397"/>
                  </a:lnTo>
                  <a:lnTo>
                    <a:pt x="114" y="3729"/>
                  </a:lnTo>
                  <a:lnTo>
                    <a:pt x="2397" y="3653"/>
                  </a:lnTo>
                  <a:cubicBezTo>
                    <a:pt x="2245" y="2397"/>
                    <a:pt x="2093" y="1180"/>
                    <a:pt x="2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6344200" y="2366250"/>
              <a:ext cx="254925" cy="423250"/>
            </a:xfrm>
            <a:custGeom>
              <a:avLst/>
              <a:gdLst/>
              <a:ahLst/>
              <a:cxnLst/>
              <a:rect l="l" t="t" r="r" b="b"/>
              <a:pathLst>
                <a:path w="10197" h="16930" extrusionOk="0">
                  <a:moveTo>
                    <a:pt x="5669" y="0"/>
                  </a:moveTo>
                  <a:cubicBezTo>
                    <a:pt x="5517" y="0"/>
                    <a:pt x="5175" y="0"/>
                    <a:pt x="4680" y="38"/>
                  </a:cubicBezTo>
                  <a:cubicBezTo>
                    <a:pt x="4528" y="76"/>
                    <a:pt x="4338" y="76"/>
                    <a:pt x="4148" y="152"/>
                  </a:cubicBezTo>
                  <a:cubicBezTo>
                    <a:pt x="2854" y="381"/>
                    <a:pt x="1865" y="837"/>
                    <a:pt x="1180" y="1294"/>
                  </a:cubicBezTo>
                  <a:cubicBezTo>
                    <a:pt x="1446" y="1979"/>
                    <a:pt x="1637" y="2663"/>
                    <a:pt x="1865" y="3386"/>
                  </a:cubicBezTo>
                  <a:cubicBezTo>
                    <a:pt x="952" y="4033"/>
                    <a:pt x="686" y="5174"/>
                    <a:pt x="1142" y="5973"/>
                  </a:cubicBezTo>
                  <a:cubicBezTo>
                    <a:pt x="1637" y="6848"/>
                    <a:pt x="2778" y="6886"/>
                    <a:pt x="2816" y="6886"/>
                  </a:cubicBezTo>
                  <a:lnTo>
                    <a:pt x="2664" y="8903"/>
                  </a:lnTo>
                  <a:cubicBezTo>
                    <a:pt x="2664" y="9131"/>
                    <a:pt x="2626" y="9321"/>
                    <a:pt x="2626" y="9549"/>
                  </a:cubicBezTo>
                  <a:lnTo>
                    <a:pt x="2626" y="9854"/>
                  </a:lnTo>
                  <a:cubicBezTo>
                    <a:pt x="2626" y="10120"/>
                    <a:pt x="2588" y="10386"/>
                    <a:pt x="2588" y="10653"/>
                  </a:cubicBezTo>
                  <a:cubicBezTo>
                    <a:pt x="2321" y="10957"/>
                    <a:pt x="2093" y="11261"/>
                    <a:pt x="1865" y="11642"/>
                  </a:cubicBezTo>
                  <a:cubicBezTo>
                    <a:pt x="1561" y="12136"/>
                    <a:pt x="1218" y="12669"/>
                    <a:pt x="1104" y="12973"/>
                  </a:cubicBezTo>
                  <a:cubicBezTo>
                    <a:pt x="495" y="14267"/>
                    <a:pt x="39" y="15827"/>
                    <a:pt x="1" y="16017"/>
                  </a:cubicBezTo>
                  <a:cubicBezTo>
                    <a:pt x="1561" y="16283"/>
                    <a:pt x="3196" y="16473"/>
                    <a:pt x="4756" y="16702"/>
                  </a:cubicBezTo>
                  <a:lnTo>
                    <a:pt x="5251" y="16702"/>
                  </a:lnTo>
                  <a:cubicBezTo>
                    <a:pt x="6620" y="16778"/>
                    <a:pt x="7952" y="16854"/>
                    <a:pt x="9322" y="16892"/>
                  </a:cubicBezTo>
                  <a:cubicBezTo>
                    <a:pt x="9474" y="16930"/>
                    <a:pt x="9626" y="16930"/>
                    <a:pt x="9740" y="16930"/>
                  </a:cubicBezTo>
                  <a:cubicBezTo>
                    <a:pt x="9892" y="16702"/>
                    <a:pt x="10044" y="16169"/>
                    <a:pt x="10121" y="15560"/>
                  </a:cubicBezTo>
                  <a:cubicBezTo>
                    <a:pt x="10197" y="15066"/>
                    <a:pt x="10197" y="14571"/>
                    <a:pt x="10083" y="13924"/>
                  </a:cubicBezTo>
                  <a:cubicBezTo>
                    <a:pt x="9664" y="11946"/>
                    <a:pt x="8104" y="10995"/>
                    <a:pt x="7800" y="10805"/>
                  </a:cubicBezTo>
                  <a:cubicBezTo>
                    <a:pt x="7838" y="10729"/>
                    <a:pt x="7838" y="10653"/>
                    <a:pt x="7914" y="10615"/>
                  </a:cubicBezTo>
                  <a:cubicBezTo>
                    <a:pt x="8028" y="10120"/>
                    <a:pt x="8218" y="9663"/>
                    <a:pt x="8371" y="9169"/>
                  </a:cubicBezTo>
                  <a:cubicBezTo>
                    <a:pt x="8371" y="9131"/>
                    <a:pt x="8409" y="9017"/>
                    <a:pt x="8409" y="8979"/>
                  </a:cubicBezTo>
                  <a:cubicBezTo>
                    <a:pt x="8713" y="8180"/>
                    <a:pt x="8941" y="7267"/>
                    <a:pt x="9169" y="6316"/>
                  </a:cubicBezTo>
                  <a:cubicBezTo>
                    <a:pt x="9626" y="4604"/>
                    <a:pt x="9892" y="3006"/>
                    <a:pt x="10083" y="1522"/>
                  </a:cubicBezTo>
                  <a:cubicBezTo>
                    <a:pt x="8865" y="761"/>
                    <a:pt x="7762" y="419"/>
                    <a:pt x="7153" y="229"/>
                  </a:cubicBezTo>
                  <a:cubicBezTo>
                    <a:pt x="7077" y="229"/>
                    <a:pt x="7039" y="191"/>
                    <a:pt x="6963" y="191"/>
                  </a:cubicBezTo>
                  <a:cubicBezTo>
                    <a:pt x="6278" y="38"/>
                    <a:pt x="5822" y="0"/>
                    <a:pt x="5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6649500" y="2592025"/>
              <a:ext cx="206425" cy="162300"/>
            </a:xfrm>
            <a:custGeom>
              <a:avLst/>
              <a:gdLst/>
              <a:ahLst/>
              <a:cxnLst/>
              <a:rect l="l" t="t" r="r" b="b"/>
              <a:pathLst>
                <a:path w="8257" h="6492" extrusionOk="0">
                  <a:moveTo>
                    <a:pt x="1186" y="1"/>
                  </a:moveTo>
                  <a:cubicBezTo>
                    <a:pt x="950" y="1"/>
                    <a:pt x="765" y="54"/>
                    <a:pt x="610" y="138"/>
                  </a:cubicBezTo>
                  <a:cubicBezTo>
                    <a:pt x="305" y="328"/>
                    <a:pt x="115" y="671"/>
                    <a:pt x="1" y="975"/>
                  </a:cubicBezTo>
                  <a:lnTo>
                    <a:pt x="1713" y="2801"/>
                  </a:lnTo>
                  <a:cubicBezTo>
                    <a:pt x="3349" y="4018"/>
                    <a:pt x="4947" y="5236"/>
                    <a:pt x="6583" y="6491"/>
                  </a:cubicBezTo>
                  <a:cubicBezTo>
                    <a:pt x="7153" y="5997"/>
                    <a:pt x="7686" y="5540"/>
                    <a:pt x="8257" y="5046"/>
                  </a:cubicBezTo>
                  <a:cubicBezTo>
                    <a:pt x="6545" y="2915"/>
                    <a:pt x="4871" y="1660"/>
                    <a:pt x="3653" y="1013"/>
                  </a:cubicBezTo>
                  <a:cubicBezTo>
                    <a:pt x="2453" y="256"/>
                    <a:pt x="1700" y="1"/>
                    <a:pt x="1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6064575" y="2552650"/>
              <a:ext cx="230200" cy="104000"/>
            </a:xfrm>
            <a:custGeom>
              <a:avLst/>
              <a:gdLst/>
              <a:ahLst/>
              <a:cxnLst/>
              <a:rect l="l" t="t" r="r" b="b"/>
              <a:pathLst>
                <a:path w="9208" h="4160" extrusionOk="0">
                  <a:moveTo>
                    <a:pt x="1028" y="1"/>
                  </a:moveTo>
                  <a:cubicBezTo>
                    <a:pt x="686" y="648"/>
                    <a:pt x="343" y="1294"/>
                    <a:pt x="1" y="1941"/>
                  </a:cubicBezTo>
                  <a:cubicBezTo>
                    <a:pt x="2436" y="3235"/>
                    <a:pt x="4452" y="3767"/>
                    <a:pt x="5784" y="3996"/>
                  </a:cubicBezTo>
                  <a:cubicBezTo>
                    <a:pt x="6447" y="4108"/>
                    <a:pt x="6974" y="4159"/>
                    <a:pt x="7395" y="4159"/>
                  </a:cubicBezTo>
                  <a:cubicBezTo>
                    <a:pt x="8255" y="4159"/>
                    <a:pt x="8673" y="3947"/>
                    <a:pt x="8903" y="3615"/>
                  </a:cubicBezTo>
                  <a:cubicBezTo>
                    <a:pt x="9207" y="3349"/>
                    <a:pt x="9207" y="2892"/>
                    <a:pt x="9207" y="2626"/>
                  </a:cubicBezTo>
                  <a:cubicBezTo>
                    <a:pt x="8713" y="2322"/>
                    <a:pt x="8180" y="2017"/>
                    <a:pt x="7724" y="1713"/>
                  </a:cubicBezTo>
                  <a:lnTo>
                    <a:pt x="1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6410775" y="2212075"/>
              <a:ext cx="108450" cy="127275"/>
            </a:xfrm>
            <a:custGeom>
              <a:avLst/>
              <a:gdLst/>
              <a:ahLst/>
              <a:cxnLst/>
              <a:rect l="l" t="t" r="r" b="b"/>
              <a:pathLst>
                <a:path w="4338" h="5091" extrusionOk="0">
                  <a:moveTo>
                    <a:pt x="2477" y="1"/>
                  </a:moveTo>
                  <a:cubicBezTo>
                    <a:pt x="2391" y="1"/>
                    <a:pt x="2324" y="4"/>
                    <a:pt x="2284" y="4"/>
                  </a:cubicBezTo>
                  <a:cubicBezTo>
                    <a:pt x="2093" y="42"/>
                    <a:pt x="1142" y="80"/>
                    <a:pt x="686" y="841"/>
                  </a:cubicBezTo>
                  <a:cubicBezTo>
                    <a:pt x="610" y="993"/>
                    <a:pt x="343" y="1412"/>
                    <a:pt x="419" y="1906"/>
                  </a:cubicBezTo>
                  <a:cubicBezTo>
                    <a:pt x="457" y="2097"/>
                    <a:pt x="610" y="2211"/>
                    <a:pt x="572" y="2477"/>
                  </a:cubicBezTo>
                  <a:cubicBezTo>
                    <a:pt x="572" y="2515"/>
                    <a:pt x="533" y="2857"/>
                    <a:pt x="343" y="2972"/>
                  </a:cubicBezTo>
                  <a:cubicBezTo>
                    <a:pt x="191" y="3086"/>
                    <a:pt x="39" y="3048"/>
                    <a:pt x="39" y="3124"/>
                  </a:cubicBezTo>
                  <a:cubicBezTo>
                    <a:pt x="1" y="3200"/>
                    <a:pt x="267" y="3314"/>
                    <a:pt x="381" y="3542"/>
                  </a:cubicBezTo>
                  <a:cubicBezTo>
                    <a:pt x="533" y="3847"/>
                    <a:pt x="343" y="3999"/>
                    <a:pt x="381" y="4265"/>
                  </a:cubicBezTo>
                  <a:cubicBezTo>
                    <a:pt x="419" y="4608"/>
                    <a:pt x="762" y="4798"/>
                    <a:pt x="914" y="4874"/>
                  </a:cubicBezTo>
                  <a:cubicBezTo>
                    <a:pt x="1198" y="5041"/>
                    <a:pt x="1504" y="5091"/>
                    <a:pt x="1770" y="5091"/>
                  </a:cubicBezTo>
                  <a:cubicBezTo>
                    <a:pt x="2111" y="5091"/>
                    <a:pt x="2388" y="5009"/>
                    <a:pt x="2474" y="4988"/>
                  </a:cubicBezTo>
                  <a:cubicBezTo>
                    <a:pt x="3615" y="4569"/>
                    <a:pt x="4148" y="3162"/>
                    <a:pt x="4224" y="2211"/>
                  </a:cubicBezTo>
                  <a:cubicBezTo>
                    <a:pt x="4224" y="1830"/>
                    <a:pt x="4338" y="1069"/>
                    <a:pt x="3843" y="499"/>
                  </a:cubicBezTo>
                  <a:cubicBezTo>
                    <a:pt x="3393" y="48"/>
                    <a:pt x="2800" y="1"/>
                    <a:pt x="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6135925" y="3685425"/>
              <a:ext cx="180725" cy="53275"/>
            </a:xfrm>
            <a:custGeom>
              <a:avLst/>
              <a:gdLst/>
              <a:ahLst/>
              <a:cxnLst/>
              <a:rect l="l" t="t" r="r" b="b"/>
              <a:pathLst>
                <a:path w="7229" h="2131" extrusionOk="0">
                  <a:moveTo>
                    <a:pt x="6772" y="0"/>
                  </a:moveTo>
                  <a:cubicBezTo>
                    <a:pt x="5669" y="76"/>
                    <a:pt x="4641" y="114"/>
                    <a:pt x="3538" y="152"/>
                  </a:cubicBezTo>
                  <a:cubicBezTo>
                    <a:pt x="2283" y="685"/>
                    <a:pt x="1332" y="1065"/>
                    <a:pt x="875" y="1256"/>
                  </a:cubicBezTo>
                  <a:cubicBezTo>
                    <a:pt x="723" y="1294"/>
                    <a:pt x="457" y="1408"/>
                    <a:pt x="266" y="1636"/>
                  </a:cubicBezTo>
                  <a:cubicBezTo>
                    <a:pt x="114" y="1788"/>
                    <a:pt x="76" y="1979"/>
                    <a:pt x="0" y="2131"/>
                  </a:cubicBezTo>
                  <a:cubicBezTo>
                    <a:pt x="557" y="2086"/>
                    <a:pt x="1114" y="2068"/>
                    <a:pt x="1694" y="2068"/>
                  </a:cubicBezTo>
                  <a:cubicBezTo>
                    <a:pt x="2105" y="2068"/>
                    <a:pt x="2526" y="2077"/>
                    <a:pt x="2968" y="2093"/>
                  </a:cubicBezTo>
                  <a:cubicBezTo>
                    <a:pt x="4299" y="2017"/>
                    <a:pt x="5593" y="1979"/>
                    <a:pt x="6924" y="1864"/>
                  </a:cubicBezTo>
                  <a:cubicBezTo>
                    <a:pt x="6962" y="1788"/>
                    <a:pt x="7038" y="1598"/>
                    <a:pt x="7114" y="1408"/>
                  </a:cubicBezTo>
                  <a:cubicBezTo>
                    <a:pt x="7229" y="723"/>
                    <a:pt x="6962" y="190"/>
                    <a:pt x="68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6458350" y="2332950"/>
              <a:ext cx="15225" cy="8600"/>
            </a:xfrm>
            <a:custGeom>
              <a:avLst/>
              <a:gdLst/>
              <a:ahLst/>
              <a:cxnLst/>
              <a:rect l="l" t="t" r="r" b="b"/>
              <a:pathLst>
                <a:path w="609" h="344" extrusionOk="0">
                  <a:moveTo>
                    <a:pt x="533" y="1"/>
                  </a:moveTo>
                  <a:cubicBezTo>
                    <a:pt x="419" y="115"/>
                    <a:pt x="342" y="153"/>
                    <a:pt x="228" y="191"/>
                  </a:cubicBezTo>
                  <a:cubicBezTo>
                    <a:pt x="190" y="191"/>
                    <a:pt x="114" y="229"/>
                    <a:pt x="38" y="229"/>
                  </a:cubicBezTo>
                  <a:cubicBezTo>
                    <a:pt x="0" y="229"/>
                    <a:pt x="0" y="229"/>
                    <a:pt x="0" y="305"/>
                  </a:cubicBezTo>
                  <a:cubicBezTo>
                    <a:pt x="0" y="343"/>
                    <a:pt x="0" y="343"/>
                    <a:pt x="38" y="343"/>
                  </a:cubicBezTo>
                  <a:cubicBezTo>
                    <a:pt x="152" y="343"/>
                    <a:pt x="228" y="343"/>
                    <a:pt x="342" y="305"/>
                  </a:cubicBezTo>
                  <a:cubicBezTo>
                    <a:pt x="419" y="229"/>
                    <a:pt x="533" y="191"/>
                    <a:pt x="609" y="115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6428850" y="2270175"/>
              <a:ext cx="4775" cy="11450"/>
            </a:xfrm>
            <a:custGeom>
              <a:avLst/>
              <a:gdLst/>
              <a:ahLst/>
              <a:cxnLst/>
              <a:rect l="l" t="t" r="r" b="b"/>
              <a:pathLst>
                <a:path w="191" h="458" extrusionOk="0">
                  <a:moveTo>
                    <a:pt x="77" y="1"/>
                  </a:moveTo>
                  <a:cubicBezTo>
                    <a:pt x="39" y="1"/>
                    <a:pt x="1" y="77"/>
                    <a:pt x="1" y="229"/>
                  </a:cubicBezTo>
                  <a:cubicBezTo>
                    <a:pt x="1" y="381"/>
                    <a:pt x="39" y="457"/>
                    <a:pt x="77" y="457"/>
                  </a:cubicBezTo>
                  <a:cubicBezTo>
                    <a:pt x="153" y="457"/>
                    <a:pt x="191" y="381"/>
                    <a:pt x="191" y="229"/>
                  </a:cubicBezTo>
                  <a:cubicBezTo>
                    <a:pt x="191" y="77"/>
                    <a:pt x="153" y="1"/>
                    <a:pt x="77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6424100" y="2305275"/>
              <a:ext cx="24750" cy="17400"/>
            </a:xfrm>
            <a:custGeom>
              <a:avLst/>
              <a:gdLst/>
              <a:ahLst/>
              <a:cxnLst/>
              <a:rect l="l" t="t" r="r" b="b"/>
              <a:pathLst>
                <a:path w="990" h="696" extrusionOk="0">
                  <a:moveTo>
                    <a:pt x="942" y="0"/>
                  </a:moveTo>
                  <a:cubicBezTo>
                    <a:pt x="896" y="0"/>
                    <a:pt x="779" y="206"/>
                    <a:pt x="533" y="347"/>
                  </a:cubicBezTo>
                  <a:cubicBezTo>
                    <a:pt x="229" y="499"/>
                    <a:pt x="0" y="461"/>
                    <a:pt x="0" y="499"/>
                  </a:cubicBezTo>
                  <a:cubicBezTo>
                    <a:pt x="0" y="567"/>
                    <a:pt x="212" y="695"/>
                    <a:pt x="447" y="695"/>
                  </a:cubicBezTo>
                  <a:cubicBezTo>
                    <a:pt x="475" y="695"/>
                    <a:pt x="504" y="693"/>
                    <a:pt x="533" y="689"/>
                  </a:cubicBezTo>
                  <a:cubicBezTo>
                    <a:pt x="876" y="575"/>
                    <a:pt x="990" y="81"/>
                    <a:pt x="952" y="4"/>
                  </a:cubicBezTo>
                  <a:cubicBezTo>
                    <a:pt x="949" y="2"/>
                    <a:pt x="945" y="0"/>
                    <a:pt x="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6223425" y="3244124"/>
              <a:ext cx="164550" cy="445112"/>
            </a:xfrm>
            <a:custGeom>
              <a:avLst/>
              <a:gdLst/>
              <a:ahLst/>
              <a:cxnLst/>
              <a:rect l="l" t="t" r="r" b="b"/>
              <a:pathLst>
                <a:path w="6582" h="17730" extrusionOk="0">
                  <a:moveTo>
                    <a:pt x="1522" y="1"/>
                  </a:moveTo>
                  <a:cubicBezTo>
                    <a:pt x="1256" y="3159"/>
                    <a:pt x="989" y="6278"/>
                    <a:pt x="761" y="9436"/>
                  </a:cubicBezTo>
                  <a:cubicBezTo>
                    <a:pt x="571" y="11947"/>
                    <a:pt x="305" y="14458"/>
                    <a:pt x="114" y="16969"/>
                  </a:cubicBezTo>
                  <a:lnTo>
                    <a:pt x="0" y="17691"/>
                  </a:lnTo>
                  <a:cubicBezTo>
                    <a:pt x="1065" y="17691"/>
                    <a:pt x="2169" y="17729"/>
                    <a:pt x="3234" y="17729"/>
                  </a:cubicBezTo>
                  <a:cubicBezTo>
                    <a:pt x="3234" y="17691"/>
                    <a:pt x="3234" y="17615"/>
                    <a:pt x="3272" y="17539"/>
                  </a:cubicBezTo>
                  <a:cubicBezTo>
                    <a:pt x="3348" y="16931"/>
                    <a:pt x="3538" y="15941"/>
                    <a:pt x="3843" y="14800"/>
                  </a:cubicBezTo>
                  <a:cubicBezTo>
                    <a:pt x="4261" y="12974"/>
                    <a:pt x="4680" y="11490"/>
                    <a:pt x="5060" y="10235"/>
                  </a:cubicBezTo>
                  <a:cubicBezTo>
                    <a:pt x="5973" y="7229"/>
                    <a:pt x="6582" y="5289"/>
                    <a:pt x="6163" y="2778"/>
                  </a:cubicBezTo>
                  <a:cubicBezTo>
                    <a:pt x="6011" y="1751"/>
                    <a:pt x="5745" y="990"/>
                    <a:pt x="5555" y="572"/>
                  </a:cubicBezTo>
                  <a:cubicBezTo>
                    <a:pt x="4223" y="381"/>
                    <a:pt x="2853" y="191"/>
                    <a:pt x="1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6856850" y="2982800"/>
              <a:ext cx="117975" cy="154575"/>
            </a:xfrm>
            <a:custGeom>
              <a:avLst/>
              <a:gdLst/>
              <a:ahLst/>
              <a:cxnLst/>
              <a:rect l="l" t="t" r="r" b="b"/>
              <a:pathLst>
                <a:path w="4719" h="6183" extrusionOk="0">
                  <a:moveTo>
                    <a:pt x="1461" y="0"/>
                  </a:moveTo>
                  <a:cubicBezTo>
                    <a:pt x="1370" y="0"/>
                    <a:pt x="1275" y="10"/>
                    <a:pt x="1180" y="29"/>
                  </a:cubicBezTo>
                  <a:cubicBezTo>
                    <a:pt x="533" y="181"/>
                    <a:pt x="153" y="599"/>
                    <a:pt x="1" y="790"/>
                  </a:cubicBezTo>
                  <a:cubicBezTo>
                    <a:pt x="1" y="828"/>
                    <a:pt x="39" y="828"/>
                    <a:pt x="39" y="866"/>
                  </a:cubicBezTo>
                  <a:cubicBezTo>
                    <a:pt x="533" y="1817"/>
                    <a:pt x="990" y="2844"/>
                    <a:pt x="1484" y="3795"/>
                  </a:cubicBezTo>
                  <a:cubicBezTo>
                    <a:pt x="2435" y="4746"/>
                    <a:pt x="3196" y="5393"/>
                    <a:pt x="3501" y="5773"/>
                  </a:cubicBezTo>
                  <a:cubicBezTo>
                    <a:pt x="3615" y="5888"/>
                    <a:pt x="3805" y="6078"/>
                    <a:pt x="4147" y="6154"/>
                  </a:cubicBezTo>
                  <a:cubicBezTo>
                    <a:pt x="4262" y="6173"/>
                    <a:pt x="4366" y="6182"/>
                    <a:pt x="4461" y="6182"/>
                  </a:cubicBezTo>
                  <a:cubicBezTo>
                    <a:pt x="4556" y="6182"/>
                    <a:pt x="4642" y="6173"/>
                    <a:pt x="4718" y="6154"/>
                  </a:cubicBezTo>
                  <a:cubicBezTo>
                    <a:pt x="4262" y="5317"/>
                    <a:pt x="3881" y="4442"/>
                    <a:pt x="3463" y="3529"/>
                  </a:cubicBezTo>
                  <a:cubicBezTo>
                    <a:pt x="2892" y="2388"/>
                    <a:pt x="2283" y="1208"/>
                    <a:pt x="1713" y="29"/>
                  </a:cubicBezTo>
                  <a:cubicBezTo>
                    <a:pt x="1637" y="10"/>
                    <a:pt x="1551" y="0"/>
                    <a:pt x="1461" y="0"/>
                  </a:cubicBezTo>
                  <a:close/>
                </a:path>
              </a:pathLst>
            </a:custGeom>
            <a:solidFill>
              <a:srgbClr val="F94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6451675" y="3001575"/>
              <a:ext cx="456550" cy="279050"/>
            </a:xfrm>
            <a:custGeom>
              <a:avLst/>
              <a:gdLst/>
              <a:ahLst/>
              <a:cxnLst/>
              <a:rect l="l" t="t" r="r" b="b"/>
              <a:pathLst>
                <a:path w="18262" h="11162" extrusionOk="0">
                  <a:moveTo>
                    <a:pt x="16474" y="1"/>
                  </a:moveTo>
                  <a:cubicBezTo>
                    <a:pt x="15903" y="229"/>
                    <a:pt x="14914" y="647"/>
                    <a:pt x="13697" y="1142"/>
                  </a:cubicBezTo>
                  <a:cubicBezTo>
                    <a:pt x="12061" y="1751"/>
                    <a:pt x="10653" y="2169"/>
                    <a:pt x="9398" y="2550"/>
                  </a:cubicBezTo>
                  <a:cubicBezTo>
                    <a:pt x="8256" y="2892"/>
                    <a:pt x="7267" y="3158"/>
                    <a:pt x="6392" y="3501"/>
                  </a:cubicBezTo>
                  <a:cubicBezTo>
                    <a:pt x="4832" y="4033"/>
                    <a:pt x="3615" y="4642"/>
                    <a:pt x="2360" y="5821"/>
                  </a:cubicBezTo>
                  <a:cubicBezTo>
                    <a:pt x="1599" y="6544"/>
                    <a:pt x="1142" y="7229"/>
                    <a:pt x="876" y="7533"/>
                  </a:cubicBezTo>
                  <a:cubicBezTo>
                    <a:pt x="609" y="7914"/>
                    <a:pt x="267" y="8408"/>
                    <a:pt x="1" y="8865"/>
                  </a:cubicBezTo>
                  <a:lnTo>
                    <a:pt x="1" y="8941"/>
                  </a:lnTo>
                  <a:cubicBezTo>
                    <a:pt x="1" y="9207"/>
                    <a:pt x="39" y="9778"/>
                    <a:pt x="419" y="10311"/>
                  </a:cubicBezTo>
                  <a:cubicBezTo>
                    <a:pt x="975" y="11060"/>
                    <a:pt x="1854" y="11161"/>
                    <a:pt x="2333" y="11161"/>
                  </a:cubicBezTo>
                  <a:cubicBezTo>
                    <a:pt x="2510" y="11161"/>
                    <a:pt x="2633" y="11148"/>
                    <a:pt x="2664" y="11148"/>
                  </a:cubicBezTo>
                  <a:cubicBezTo>
                    <a:pt x="5555" y="9550"/>
                    <a:pt x="8485" y="7990"/>
                    <a:pt x="11414" y="6354"/>
                  </a:cubicBezTo>
                  <a:cubicBezTo>
                    <a:pt x="13430" y="5213"/>
                    <a:pt x="15523" y="4109"/>
                    <a:pt x="17577" y="2968"/>
                  </a:cubicBezTo>
                  <a:cubicBezTo>
                    <a:pt x="17805" y="2892"/>
                    <a:pt x="18072" y="2778"/>
                    <a:pt x="18262" y="2702"/>
                  </a:cubicBezTo>
                  <a:cubicBezTo>
                    <a:pt x="17653" y="1789"/>
                    <a:pt x="17121" y="876"/>
                    <a:pt x="16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6329950" y="3259325"/>
              <a:ext cx="23800" cy="14300"/>
            </a:xfrm>
            <a:custGeom>
              <a:avLst/>
              <a:gdLst/>
              <a:ahLst/>
              <a:cxnLst/>
              <a:rect l="l" t="t" r="r" b="b"/>
              <a:pathLst>
                <a:path w="952" h="572" extrusionOk="0">
                  <a:moveTo>
                    <a:pt x="875" y="1"/>
                  </a:moveTo>
                  <a:lnTo>
                    <a:pt x="38" y="419"/>
                  </a:lnTo>
                  <a:cubicBezTo>
                    <a:pt x="0" y="457"/>
                    <a:pt x="0" y="457"/>
                    <a:pt x="0" y="533"/>
                  </a:cubicBezTo>
                  <a:cubicBezTo>
                    <a:pt x="0" y="571"/>
                    <a:pt x="38" y="571"/>
                    <a:pt x="38" y="571"/>
                  </a:cubicBezTo>
                  <a:lnTo>
                    <a:pt x="913" y="115"/>
                  </a:lnTo>
                  <a:cubicBezTo>
                    <a:pt x="951" y="77"/>
                    <a:pt x="951" y="77"/>
                    <a:pt x="951" y="39"/>
                  </a:cubicBezTo>
                  <a:cubicBezTo>
                    <a:pt x="913" y="1"/>
                    <a:pt x="913" y="1"/>
                    <a:pt x="875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6473550" y="2260675"/>
              <a:ext cx="28575" cy="42825"/>
            </a:xfrm>
            <a:custGeom>
              <a:avLst/>
              <a:gdLst/>
              <a:ahLst/>
              <a:cxnLst/>
              <a:rect l="l" t="t" r="r" b="b"/>
              <a:pathLst>
                <a:path w="1143" h="1713" extrusionOk="0">
                  <a:moveTo>
                    <a:pt x="571" y="0"/>
                  </a:moveTo>
                  <a:cubicBezTo>
                    <a:pt x="267" y="0"/>
                    <a:pt x="1" y="381"/>
                    <a:pt x="1" y="837"/>
                  </a:cubicBezTo>
                  <a:cubicBezTo>
                    <a:pt x="1" y="1332"/>
                    <a:pt x="267" y="1712"/>
                    <a:pt x="571" y="1712"/>
                  </a:cubicBezTo>
                  <a:cubicBezTo>
                    <a:pt x="914" y="1712"/>
                    <a:pt x="1142" y="1332"/>
                    <a:pt x="1142" y="837"/>
                  </a:cubicBezTo>
                  <a:cubicBezTo>
                    <a:pt x="1142" y="381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6419350" y="2252675"/>
              <a:ext cx="21875" cy="12775"/>
            </a:xfrm>
            <a:custGeom>
              <a:avLst/>
              <a:gdLst/>
              <a:ahLst/>
              <a:cxnLst/>
              <a:rect l="l" t="t" r="r" b="b"/>
              <a:pathLst>
                <a:path w="875" h="511" extrusionOk="0">
                  <a:moveTo>
                    <a:pt x="250" y="0"/>
                  </a:moveTo>
                  <a:cubicBezTo>
                    <a:pt x="181" y="0"/>
                    <a:pt x="119" y="27"/>
                    <a:pt x="38" y="54"/>
                  </a:cubicBezTo>
                  <a:cubicBezTo>
                    <a:pt x="0" y="130"/>
                    <a:pt x="0" y="130"/>
                    <a:pt x="0" y="168"/>
                  </a:cubicBezTo>
                  <a:cubicBezTo>
                    <a:pt x="38" y="206"/>
                    <a:pt x="38" y="206"/>
                    <a:pt x="76" y="206"/>
                  </a:cubicBezTo>
                  <a:cubicBezTo>
                    <a:pt x="152" y="206"/>
                    <a:pt x="229" y="168"/>
                    <a:pt x="343" y="168"/>
                  </a:cubicBezTo>
                  <a:cubicBezTo>
                    <a:pt x="571" y="168"/>
                    <a:pt x="723" y="397"/>
                    <a:pt x="761" y="473"/>
                  </a:cubicBezTo>
                  <a:cubicBezTo>
                    <a:pt x="761" y="511"/>
                    <a:pt x="799" y="511"/>
                    <a:pt x="799" y="511"/>
                  </a:cubicBezTo>
                  <a:cubicBezTo>
                    <a:pt x="824" y="511"/>
                    <a:pt x="832" y="495"/>
                    <a:pt x="825" y="494"/>
                  </a:cubicBezTo>
                  <a:lnTo>
                    <a:pt x="825" y="494"/>
                  </a:lnTo>
                  <a:cubicBezTo>
                    <a:pt x="875" y="453"/>
                    <a:pt x="870" y="392"/>
                    <a:pt x="837" y="358"/>
                  </a:cubicBezTo>
                  <a:cubicBezTo>
                    <a:pt x="799" y="320"/>
                    <a:pt x="647" y="16"/>
                    <a:pt x="343" y="16"/>
                  </a:cubicBezTo>
                  <a:cubicBezTo>
                    <a:pt x="309" y="5"/>
                    <a:pt x="279" y="0"/>
                    <a:pt x="250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6130200" y="3655850"/>
              <a:ext cx="189300" cy="85900"/>
            </a:xfrm>
            <a:custGeom>
              <a:avLst/>
              <a:gdLst/>
              <a:ahLst/>
              <a:cxnLst/>
              <a:rect l="l" t="t" r="r" b="b"/>
              <a:pathLst>
                <a:path w="7572" h="3436" extrusionOk="0">
                  <a:moveTo>
                    <a:pt x="3790" y="1"/>
                  </a:moveTo>
                  <a:cubicBezTo>
                    <a:pt x="3659" y="1"/>
                    <a:pt x="3485" y="20"/>
                    <a:pt x="3349" y="156"/>
                  </a:cubicBezTo>
                  <a:cubicBezTo>
                    <a:pt x="3044" y="384"/>
                    <a:pt x="3044" y="917"/>
                    <a:pt x="3387" y="1412"/>
                  </a:cubicBezTo>
                  <a:cubicBezTo>
                    <a:pt x="2892" y="1450"/>
                    <a:pt x="2131" y="1526"/>
                    <a:pt x="1370" y="1944"/>
                  </a:cubicBezTo>
                  <a:cubicBezTo>
                    <a:pt x="876" y="2248"/>
                    <a:pt x="1" y="2819"/>
                    <a:pt x="115" y="3162"/>
                  </a:cubicBezTo>
                  <a:cubicBezTo>
                    <a:pt x="159" y="3381"/>
                    <a:pt x="544" y="3436"/>
                    <a:pt x="876" y="3436"/>
                  </a:cubicBezTo>
                  <a:cubicBezTo>
                    <a:pt x="1121" y="3436"/>
                    <a:pt x="1338" y="3406"/>
                    <a:pt x="1370" y="3390"/>
                  </a:cubicBezTo>
                  <a:lnTo>
                    <a:pt x="7572" y="3390"/>
                  </a:lnTo>
                  <a:lnTo>
                    <a:pt x="7572" y="1982"/>
                  </a:lnTo>
                  <a:cubicBezTo>
                    <a:pt x="7572" y="1716"/>
                    <a:pt x="7534" y="1297"/>
                    <a:pt x="7229" y="1107"/>
                  </a:cubicBezTo>
                  <a:cubicBezTo>
                    <a:pt x="7137" y="1052"/>
                    <a:pt x="7039" y="1029"/>
                    <a:pt x="6936" y="1029"/>
                  </a:cubicBezTo>
                  <a:cubicBezTo>
                    <a:pt x="6472" y="1029"/>
                    <a:pt x="5900" y="1487"/>
                    <a:pt x="5279" y="1487"/>
                  </a:cubicBezTo>
                  <a:cubicBezTo>
                    <a:pt x="5182" y="1487"/>
                    <a:pt x="5084" y="1475"/>
                    <a:pt x="4985" y="1450"/>
                  </a:cubicBezTo>
                  <a:cubicBezTo>
                    <a:pt x="4680" y="1335"/>
                    <a:pt x="4224" y="1069"/>
                    <a:pt x="3919" y="4"/>
                  </a:cubicBezTo>
                  <a:cubicBezTo>
                    <a:pt x="3887" y="4"/>
                    <a:pt x="3842" y="1"/>
                    <a:pt x="3790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6849250" y="2974000"/>
              <a:ext cx="132225" cy="173475"/>
            </a:xfrm>
            <a:custGeom>
              <a:avLst/>
              <a:gdLst/>
              <a:ahLst/>
              <a:cxnLst/>
              <a:rect l="l" t="t" r="r" b="b"/>
              <a:pathLst>
                <a:path w="5289" h="6939" extrusionOk="0">
                  <a:moveTo>
                    <a:pt x="2017" y="0"/>
                  </a:moveTo>
                  <a:lnTo>
                    <a:pt x="723" y="609"/>
                  </a:lnTo>
                  <a:cubicBezTo>
                    <a:pt x="495" y="761"/>
                    <a:pt x="152" y="951"/>
                    <a:pt x="114" y="1294"/>
                  </a:cubicBezTo>
                  <a:cubicBezTo>
                    <a:pt x="0" y="1941"/>
                    <a:pt x="1180" y="2283"/>
                    <a:pt x="1332" y="3120"/>
                  </a:cubicBezTo>
                  <a:cubicBezTo>
                    <a:pt x="1408" y="3462"/>
                    <a:pt x="1294" y="3995"/>
                    <a:pt x="533" y="4756"/>
                  </a:cubicBezTo>
                  <a:cubicBezTo>
                    <a:pt x="571" y="4832"/>
                    <a:pt x="685" y="5098"/>
                    <a:pt x="913" y="5212"/>
                  </a:cubicBezTo>
                  <a:cubicBezTo>
                    <a:pt x="989" y="5246"/>
                    <a:pt x="1073" y="5263"/>
                    <a:pt x="1160" y="5263"/>
                  </a:cubicBezTo>
                  <a:cubicBezTo>
                    <a:pt x="1464" y="5263"/>
                    <a:pt x="1809" y="5056"/>
                    <a:pt x="2017" y="4642"/>
                  </a:cubicBezTo>
                  <a:cubicBezTo>
                    <a:pt x="2245" y="5098"/>
                    <a:pt x="2663" y="5707"/>
                    <a:pt x="3386" y="6240"/>
                  </a:cubicBezTo>
                  <a:cubicBezTo>
                    <a:pt x="3770" y="6495"/>
                    <a:pt x="4475" y="6939"/>
                    <a:pt x="4827" y="6939"/>
                  </a:cubicBezTo>
                  <a:cubicBezTo>
                    <a:pt x="4894" y="6939"/>
                    <a:pt x="4948" y="6923"/>
                    <a:pt x="4984" y="6886"/>
                  </a:cubicBezTo>
                  <a:cubicBezTo>
                    <a:pt x="5288" y="6620"/>
                    <a:pt x="4718" y="5707"/>
                    <a:pt x="4680" y="5593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6445975" y="2762375"/>
              <a:ext cx="26650" cy="149825"/>
            </a:xfrm>
            <a:custGeom>
              <a:avLst/>
              <a:gdLst/>
              <a:ahLst/>
              <a:cxnLst/>
              <a:rect l="l" t="t" r="r" b="b"/>
              <a:pathLst>
                <a:path w="1066" h="5993" extrusionOk="0">
                  <a:moveTo>
                    <a:pt x="942" y="1"/>
                  </a:moveTo>
                  <a:cubicBezTo>
                    <a:pt x="923" y="1"/>
                    <a:pt x="914" y="20"/>
                    <a:pt x="914" y="58"/>
                  </a:cubicBezTo>
                  <a:lnTo>
                    <a:pt x="305" y="1009"/>
                  </a:lnTo>
                  <a:lnTo>
                    <a:pt x="305" y="1047"/>
                  </a:lnTo>
                  <a:lnTo>
                    <a:pt x="1" y="5954"/>
                  </a:lnTo>
                  <a:cubicBezTo>
                    <a:pt x="1" y="5954"/>
                    <a:pt x="1" y="5993"/>
                    <a:pt x="77" y="5993"/>
                  </a:cubicBezTo>
                  <a:cubicBezTo>
                    <a:pt x="102" y="5993"/>
                    <a:pt x="127" y="5976"/>
                    <a:pt x="141" y="5976"/>
                  </a:cubicBezTo>
                  <a:cubicBezTo>
                    <a:pt x="148" y="5976"/>
                    <a:pt x="153" y="5980"/>
                    <a:pt x="153" y="5993"/>
                  </a:cubicBezTo>
                  <a:lnTo>
                    <a:pt x="457" y="1085"/>
                  </a:lnTo>
                  <a:lnTo>
                    <a:pt x="1028" y="134"/>
                  </a:lnTo>
                  <a:cubicBezTo>
                    <a:pt x="1066" y="96"/>
                    <a:pt x="1066" y="58"/>
                    <a:pt x="1028" y="58"/>
                  </a:cubicBezTo>
                  <a:cubicBezTo>
                    <a:pt x="990" y="20"/>
                    <a:pt x="961" y="1"/>
                    <a:pt x="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6443125" y="2760950"/>
              <a:ext cx="15250" cy="28550"/>
            </a:xfrm>
            <a:custGeom>
              <a:avLst/>
              <a:gdLst/>
              <a:ahLst/>
              <a:cxnLst/>
              <a:rect l="l" t="t" r="r" b="b"/>
              <a:pathLst>
                <a:path w="610" h="1142" extrusionOk="0">
                  <a:moveTo>
                    <a:pt x="38" y="1"/>
                  </a:moveTo>
                  <a:cubicBezTo>
                    <a:pt x="0" y="39"/>
                    <a:pt x="0" y="39"/>
                    <a:pt x="0" y="115"/>
                  </a:cubicBezTo>
                  <a:lnTo>
                    <a:pt x="457" y="1104"/>
                  </a:lnTo>
                  <a:cubicBezTo>
                    <a:pt x="457" y="1142"/>
                    <a:pt x="533" y="1142"/>
                    <a:pt x="533" y="1142"/>
                  </a:cubicBezTo>
                  <a:cubicBezTo>
                    <a:pt x="571" y="1104"/>
                    <a:pt x="571" y="1066"/>
                    <a:pt x="609" y="1066"/>
                  </a:cubicBezTo>
                  <a:lnTo>
                    <a:pt x="153" y="39"/>
                  </a:lnTo>
                  <a:cubicBezTo>
                    <a:pt x="76" y="1"/>
                    <a:pt x="76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5983750" y="2550750"/>
              <a:ext cx="106525" cy="128500"/>
            </a:xfrm>
            <a:custGeom>
              <a:avLst/>
              <a:gdLst/>
              <a:ahLst/>
              <a:cxnLst/>
              <a:rect l="l" t="t" r="r" b="b"/>
              <a:pathLst>
                <a:path w="4261" h="5140" extrusionOk="0">
                  <a:moveTo>
                    <a:pt x="4261" y="1"/>
                  </a:moveTo>
                  <a:cubicBezTo>
                    <a:pt x="3881" y="39"/>
                    <a:pt x="3310" y="77"/>
                    <a:pt x="2625" y="381"/>
                  </a:cubicBezTo>
                  <a:cubicBezTo>
                    <a:pt x="1826" y="724"/>
                    <a:pt x="1294" y="1218"/>
                    <a:pt x="1027" y="1523"/>
                  </a:cubicBezTo>
                  <a:cubicBezTo>
                    <a:pt x="685" y="1979"/>
                    <a:pt x="342" y="2436"/>
                    <a:pt x="0" y="2854"/>
                  </a:cubicBezTo>
                  <a:lnTo>
                    <a:pt x="2435" y="3843"/>
                  </a:lnTo>
                  <a:cubicBezTo>
                    <a:pt x="2587" y="3463"/>
                    <a:pt x="2663" y="3349"/>
                    <a:pt x="2739" y="3349"/>
                  </a:cubicBezTo>
                  <a:cubicBezTo>
                    <a:pt x="2815" y="3349"/>
                    <a:pt x="2853" y="3729"/>
                    <a:pt x="3044" y="4528"/>
                  </a:cubicBezTo>
                  <a:cubicBezTo>
                    <a:pt x="3196" y="5023"/>
                    <a:pt x="3234" y="5137"/>
                    <a:pt x="3348" y="5137"/>
                  </a:cubicBezTo>
                  <a:cubicBezTo>
                    <a:pt x="3356" y="5138"/>
                    <a:pt x="3364" y="5139"/>
                    <a:pt x="3373" y="5139"/>
                  </a:cubicBezTo>
                  <a:cubicBezTo>
                    <a:pt x="3554" y="5139"/>
                    <a:pt x="3730" y="4751"/>
                    <a:pt x="3766" y="4642"/>
                  </a:cubicBezTo>
                  <a:lnTo>
                    <a:pt x="3766" y="1903"/>
                  </a:lnTo>
                  <a:cubicBezTo>
                    <a:pt x="3919" y="1294"/>
                    <a:pt x="4071" y="648"/>
                    <a:pt x="4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6814050" y="2716250"/>
              <a:ext cx="125575" cy="81825"/>
            </a:xfrm>
            <a:custGeom>
              <a:avLst/>
              <a:gdLst/>
              <a:ahLst/>
              <a:cxnLst/>
              <a:rect l="l" t="t" r="r" b="b"/>
              <a:pathLst>
                <a:path w="5023" h="3273" extrusionOk="0">
                  <a:moveTo>
                    <a:pt x="1598" y="0"/>
                  </a:moveTo>
                  <a:cubicBezTo>
                    <a:pt x="1028" y="457"/>
                    <a:pt x="533" y="990"/>
                    <a:pt x="1" y="1522"/>
                  </a:cubicBezTo>
                  <a:cubicBezTo>
                    <a:pt x="38" y="1635"/>
                    <a:pt x="411" y="3273"/>
                    <a:pt x="897" y="3273"/>
                  </a:cubicBezTo>
                  <a:cubicBezTo>
                    <a:pt x="903" y="3273"/>
                    <a:pt x="908" y="3273"/>
                    <a:pt x="914" y="3272"/>
                  </a:cubicBezTo>
                  <a:cubicBezTo>
                    <a:pt x="1180" y="3272"/>
                    <a:pt x="1408" y="2511"/>
                    <a:pt x="1484" y="2169"/>
                  </a:cubicBezTo>
                  <a:cubicBezTo>
                    <a:pt x="2283" y="2321"/>
                    <a:pt x="3082" y="2511"/>
                    <a:pt x="3881" y="2664"/>
                  </a:cubicBezTo>
                  <a:cubicBezTo>
                    <a:pt x="4149" y="2998"/>
                    <a:pt x="4388" y="3127"/>
                    <a:pt x="4545" y="3127"/>
                  </a:cubicBezTo>
                  <a:cubicBezTo>
                    <a:pt x="4566" y="3127"/>
                    <a:pt x="4586" y="3125"/>
                    <a:pt x="4604" y="3120"/>
                  </a:cubicBezTo>
                  <a:cubicBezTo>
                    <a:pt x="4946" y="3044"/>
                    <a:pt x="5022" y="2207"/>
                    <a:pt x="4946" y="761"/>
                  </a:cubicBezTo>
                  <a:cubicBezTo>
                    <a:pt x="3843" y="495"/>
                    <a:pt x="2702" y="229"/>
                    <a:pt x="1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6288100" y="36987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53"/>
                  </a:moveTo>
                  <a:cubicBezTo>
                    <a:pt x="533" y="153"/>
                    <a:pt x="647" y="305"/>
                    <a:pt x="647" y="381"/>
                  </a:cubicBezTo>
                  <a:cubicBezTo>
                    <a:pt x="647" y="533"/>
                    <a:pt x="533" y="648"/>
                    <a:pt x="381" y="648"/>
                  </a:cubicBezTo>
                  <a:cubicBezTo>
                    <a:pt x="266" y="648"/>
                    <a:pt x="152" y="533"/>
                    <a:pt x="152" y="381"/>
                  </a:cubicBezTo>
                  <a:cubicBezTo>
                    <a:pt x="152" y="229"/>
                    <a:pt x="266" y="153"/>
                    <a:pt x="381" y="153"/>
                  </a:cubicBezTo>
                  <a:close/>
                  <a:moveTo>
                    <a:pt x="381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572"/>
                    <a:pt x="190" y="762"/>
                    <a:pt x="381" y="762"/>
                  </a:cubicBezTo>
                  <a:cubicBezTo>
                    <a:pt x="571" y="762"/>
                    <a:pt x="761" y="648"/>
                    <a:pt x="761" y="381"/>
                  </a:cubicBezTo>
                  <a:cubicBezTo>
                    <a:pt x="761" y="191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6873975" y="2996000"/>
              <a:ext cx="27600" cy="24625"/>
            </a:xfrm>
            <a:custGeom>
              <a:avLst/>
              <a:gdLst/>
              <a:ahLst/>
              <a:cxnLst/>
              <a:rect l="l" t="t" r="r" b="b"/>
              <a:pathLst>
                <a:path w="1104" h="985" extrusionOk="0">
                  <a:moveTo>
                    <a:pt x="533" y="110"/>
                  </a:moveTo>
                  <a:cubicBezTo>
                    <a:pt x="723" y="148"/>
                    <a:pt x="875" y="338"/>
                    <a:pt x="837" y="528"/>
                  </a:cubicBezTo>
                  <a:cubicBezTo>
                    <a:pt x="803" y="698"/>
                    <a:pt x="647" y="838"/>
                    <a:pt x="478" y="838"/>
                  </a:cubicBezTo>
                  <a:cubicBezTo>
                    <a:pt x="459" y="838"/>
                    <a:pt x="439" y="836"/>
                    <a:pt x="419" y="832"/>
                  </a:cubicBezTo>
                  <a:cubicBezTo>
                    <a:pt x="305" y="832"/>
                    <a:pt x="229" y="794"/>
                    <a:pt x="153" y="680"/>
                  </a:cubicBezTo>
                  <a:cubicBezTo>
                    <a:pt x="115" y="604"/>
                    <a:pt x="115" y="490"/>
                    <a:pt x="115" y="414"/>
                  </a:cubicBezTo>
                  <a:cubicBezTo>
                    <a:pt x="153" y="224"/>
                    <a:pt x="305" y="110"/>
                    <a:pt x="495" y="110"/>
                  </a:cubicBezTo>
                  <a:close/>
                  <a:moveTo>
                    <a:pt x="553" y="1"/>
                  </a:moveTo>
                  <a:cubicBezTo>
                    <a:pt x="462" y="1"/>
                    <a:pt x="384" y="45"/>
                    <a:pt x="305" y="71"/>
                  </a:cubicBezTo>
                  <a:cubicBezTo>
                    <a:pt x="153" y="110"/>
                    <a:pt x="115" y="224"/>
                    <a:pt x="77" y="338"/>
                  </a:cubicBezTo>
                  <a:cubicBezTo>
                    <a:pt x="0" y="490"/>
                    <a:pt x="77" y="642"/>
                    <a:pt x="115" y="718"/>
                  </a:cubicBezTo>
                  <a:cubicBezTo>
                    <a:pt x="153" y="870"/>
                    <a:pt x="267" y="908"/>
                    <a:pt x="419" y="985"/>
                  </a:cubicBezTo>
                  <a:lnTo>
                    <a:pt x="495" y="985"/>
                  </a:lnTo>
                  <a:cubicBezTo>
                    <a:pt x="723" y="985"/>
                    <a:pt x="913" y="832"/>
                    <a:pt x="1066" y="604"/>
                  </a:cubicBezTo>
                  <a:cubicBezTo>
                    <a:pt x="1104" y="338"/>
                    <a:pt x="952" y="71"/>
                    <a:pt x="685" y="33"/>
                  </a:cubicBezTo>
                  <a:cubicBezTo>
                    <a:pt x="638" y="10"/>
                    <a:pt x="594" y="1"/>
                    <a:pt x="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5512000" y="2585950"/>
              <a:ext cx="644875" cy="317700"/>
            </a:xfrm>
            <a:custGeom>
              <a:avLst/>
              <a:gdLst/>
              <a:ahLst/>
              <a:cxnLst/>
              <a:rect l="l" t="t" r="r" b="b"/>
              <a:pathLst>
                <a:path w="25795" h="12708" extrusionOk="0">
                  <a:moveTo>
                    <a:pt x="0" y="0"/>
                  </a:moveTo>
                  <a:lnTo>
                    <a:pt x="0" y="12707"/>
                  </a:lnTo>
                  <a:lnTo>
                    <a:pt x="25794" y="12707"/>
                  </a:lnTo>
                  <a:lnTo>
                    <a:pt x="25794" y="4642"/>
                  </a:lnTo>
                  <a:cubicBezTo>
                    <a:pt x="25794" y="2093"/>
                    <a:pt x="23740" y="0"/>
                    <a:pt x="21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5830600" y="2368375"/>
              <a:ext cx="240675" cy="219275"/>
            </a:xfrm>
            <a:custGeom>
              <a:avLst/>
              <a:gdLst/>
              <a:ahLst/>
              <a:cxnLst/>
              <a:rect l="l" t="t" r="r" b="b"/>
              <a:pathLst>
                <a:path w="9627" h="8771" extrusionOk="0">
                  <a:moveTo>
                    <a:pt x="4814" y="1"/>
                  </a:moveTo>
                  <a:cubicBezTo>
                    <a:pt x="3691" y="1"/>
                    <a:pt x="2569" y="429"/>
                    <a:pt x="1713" y="1285"/>
                  </a:cubicBezTo>
                  <a:cubicBezTo>
                    <a:pt x="1" y="2997"/>
                    <a:pt x="1" y="5774"/>
                    <a:pt x="1713" y="7486"/>
                  </a:cubicBezTo>
                  <a:cubicBezTo>
                    <a:pt x="2569" y="8342"/>
                    <a:pt x="3691" y="8770"/>
                    <a:pt x="4814" y="8770"/>
                  </a:cubicBezTo>
                  <a:cubicBezTo>
                    <a:pt x="5936" y="8770"/>
                    <a:pt x="7058" y="8342"/>
                    <a:pt x="7914" y="7486"/>
                  </a:cubicBezTo>
                  <a:cubicBezTo>
                    <a:pt x="9626" y="5774"/>
                    <a:pt x="9626" y="2997"/>
                    <a:pt x="7914" y="1285"/>
                  </a:cubicBezTo>
                  <a:cubicBezTo>
                    <a:pt x="7058" y="429"/>
                    <a:pt x="5936" y="1"/>
                    <a:pt x="48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5907650" y="2435675"/>
              <a:ext cx="85625" cy="85625"/>
            </a:xfrm>
            <a:custGeom>
              <a:avLst/>
              <a:gdLst/>
              <a:ahLst/>
              <a:cxnLst/>
              <a:rect l="l" t="t" r="r" b="b"/>
              <a:pathLst>
                <a:path w="3425" h="3425" extrusionOk="0">
                  <a:moveTo>
                    <a:pt x="1712" y="77"/>
                  </a:moveTo>
                  <a:cubicBezTo>
                    <a:pt x="2626" y="77"/>
                    <a:pt x="3348" y="799"/>
                    <a:pt x="3348" y="1712"/>
                  </a:cubicBezTo>
                  <a:cubicBezTo>
                    <a:pt x="3348" y="2588"/>
                    <a:pt x="2626" y="3310"/>
                    <a:pt x="1712" y="3310"/>
                  </a:cubicBezTo>
                  <a:cubicBezTo>
                    <a:pt x="837" y="3310"/>
                    <a:pt x="115" y="2588"/>
                    <a:pt x="115" y="1712"/>
                  </a:cubicBezTo>
                  <a:cubicBezTo>
                    <a:pt x="115" y="799"/>
                    <a:pt x="837" y="77"/>
                    <a:pt x="1712" y="77"/>
                  </a:cubicBezTo>
                  <a:close/>
                  <a:moveTo>
                    <a:pt x="1712" y="1"/>
                  </a:moveTo>
                  <a:cubicBezTo>
                    <a:pt x="761" y="1"/>
                    <a:pt x="0" y="761"/>
                    <a:pt x="0" y="1712"/>
                  </a:cubicBezTo>
                  <a:cubicBezTo>
                    <a:pt x="0" y="2664"/>
                    <a:pt x="761" y="3424"/>
                    <a:pt x="1712" y="3424"/>
                  </a:cubicBezTo>
                  <a:cubicBezTo>
                    <a:pt x="2664" y="3424"/>
                    <a:pt x="3424" y="2664"/>
                    <a:pt x="3424" y="1712"/>
                  </a:cubicBezTo>
                  <a:cubicBezTo>
                    <a:pt x="3424" y="761"/>
                    <a:pt x="2664" y="1"/>
                    <a:pt x="1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5568100" y="2368900"/>
              <a:ext cx="240650" cy="218875"/>
            </a:xfrm>
            <a:custGeom>
              <a:avLst/>
              <a:gdLst/>
              <a:ahLst/>
              <a:cxnLst/>
              <a:rect l="l" t="t" r="r" b="b"/>
              <a:pathLst>
                <a:path w="9626" h="8755" extrusionOk="0">
                  <a:moveTo>
                    <a:pt x="4827" y="0"/>
                  </a:moveTo>
                  <a:cubicBezTo>
                    <a:pt x="4490" y="0"/>
                    <a:pt x="4147" y="40"/>
                    <a:pt x="3805" y="123"/>
                  </a:cubicBezTo>
                  <a:cubicBezTo>
                    <a:pt x="1446" y="655"/>
                    <a:pt x="1" y="3014"/>
                    <a:pt x="533" y="5373"/>
                  </a:cubicBezTo>
                  <a:cubicBezTo>
                    <a:pt x="1024" y="7401"/>
                    <a:pt x="2838" y="8755"/>
                    <a:pt x="4837" y="8755"/>
                  </a:cubicBezTo>
                  <a:cubicBezTo>
                    <a:pt x="5162" y="8755"/>
                    <a:pt x="5492" y="8719"/>
                    <a:pt x="5821" y="8644"/>
                  </a:cubicBezTo>
                  <a:cubicBezTo>
                    <a:pt x="8142" y="8074"/>
                    <a:pt x="9626" y="5715"/>
                    <a:pt x="9055" y="3356"/>
                  </a:cubicBezTo>
                  <a:cubicBezTo>
                    <a:pt x="8600" y="1372"/>
                    <a:pt x="6810" y="0"/>
                    <a:pt x="48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5645150" y="2435675"/>
              <a:ext cx="85625" cy="85625"/>
            </a:xfrm>
            <a:custGeom>
              <a:avLst/>
              <a:gdLst/>
              <a:ahLst/>
              <a:cxnLst/>
              <a:rect l="l" t="t" r="r" b="b"/>
              <a:pathLst>
                <a:path w="3425" h="3425" extrusionOk="0">
                  <a:moveTo>
                    <a:pt x="1712" y="77"/>
                  </a:moveTo>
                  <a:cubicBezTo>
                    <a:pt x="2587" y="77"/>
                    <a:pt x="3272" y="799"/>
                    <a:pt x="3310" y="1712"/>
                  </a:cubicBezTo>
                  <a:cubicBezTo>
                    <a:pt x="3310" y="2588"/>
                    <a:pt x="2625" y="3310"/>
                    <a:pt x="1712" y="3310"/>
                  </a:cubicBezTo>
                  <a:cubicBezTo>
                    <a:pt x="799" y="3310"/>
                    <a:pt x="114" y="2588"/>
                    <a:pt x="114" y="1712"/>
                  </a:cubicBezTo>
                  <a:cubicBezTo>
                    <a:pt x="114" y="799"/>
                    <a:pt x="799" y="77"/>
                    <a:pt x="1712" y="77"/>
                  </a:cubicBezTo>
                  <a:close/>
                  <a:moveTo>
                    <a:pt x="1712" y="1"/>
                  </a:moveTo>
                  <a:cubicBezTo>
                    <a:pt x="761" y="1"/>
                    <a:pt x="0" y="761"/>
                    <a:pt x="0" y="1712"/>
                  </a:cubicBezTo>
                  <a:cubicBezTo>
                    <a:pt x="0" y="2664"/>
                    <a:pt x="761" y="3424"/>
                    <a:pt x="1712" y="3424"/>
                  </a:cubicBezTo>
                  <a:cubicBezTo>
                    <a:pt x="2663" y="3424"/>
                    <a:pt x="3424" y="2664"/>
                    <a:pt x="3424" y="1712"/>
                  </a:cubicBezTo>
                  <a:cubicBezTo>
                    <a:pt x="3424" y="761"/>
                    <a:pt x="2663" y="1"/>
                    <a:pt x="1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5511050" y="2656325"/>
              <a:ext cx="414700" cy="205475"/>
            </a:xfrm>
            <a:custGeom>
              <a:avLst/>
              <a:gdLst/>
              <a:ahLst/>
              <a:cxnLst/>
              <a:rect l="l" t="t" r="r" b="b"/>
              <a:pathLst>
                <a:path w="16588" h="8219" extrusionOk="0">
                  <a:moveTo>
                    <a:pt x="16435" y="115"/>
                  </a:moveTo>
                  <a:lnTo>
                    <a:pt x="16435" y="8142"/>
                  </a:lnTo>
                  <a:lnTo>
                    <a:pt x="76" y="8142"/>
                  </a:lnTo>
                  <a:lnTo>
                    <a:pt x="76" y="115"/>
                  </a:lnTo>
                  <a:close/>
                  <a:moveTo>
                    <a:pt x="38" y="1"/>
                  </a:moveTo>
                  <a:cubicBezTo>
                    <a:pt x="38" y="1"/>
                    <a:pt x="0" y="1"/>
                    <a:pt x="0" y="39"/>
                  </a:cubicBezTo>
                  <a:lnTo>
                    <a:pt x="0" y="8180"/>
                  </a:lnTo>
                  <a:cubicBezTo>
                    <a:pt x="0" y="8180"/>
                    <a:pt x="0" y="8218"/>
                    <a:pt x="38" y="8218"/>
                  </a:cubicBezTo>
                  <a:lnTo>
                    <a:pt x="16587" y="8218"/>
                  </a:lnTo>
                  <a:lnTo>
                    <a:pt x="16587" y="39"/>
                  </a:lnTo>
                  <a:cubicBezTo>
                    <a:pt x="16587" y="39"/>
                    <a:pt x="16587" y="1"/>
                    <a:pt x="16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5930475" y="2851300"/>
              <a:ext cx="166475" cy="2875"/>
            </a:xfrm>
            <a:custGeom>
              <a:avLst/>
              <a:gdLst/>
              <a:ahLst/>
              <a:cxnLst/>
              <a:rect l="l" t="t" r="r" b="b"/>
              <a:pathLst>
                <a:path w="6659" h="115" extrusionOk="0">
                  <a:moveTo>
                    <a:pt x="39" y="1"/>
                  </a:moveTo>
                  <a:cubicBezTo>
                    <a:pt x="39" y="1"/>
                    <a:pt x="1" y="1"/>
                    <a:pt x="1" y="39"/>
                  </a:cubicBezTo>
                  <a:cubicBezTo>
                    <a:pt x="1" y="39"/>
                    <a:pt x="1" y="115"/>
                    <a:pt x="39" y="115"/>
                  </a:cubicBezTo>
                  <a:lnTo>
                    <a:pt x="6582" y="115"/>
                  </a:lnTo>
                  <a:cubicBezTo>
                    <a:pt x="6620" y="115"/>
                    <a:pt x="6658" y="115"/>
                    <a:pt x="6620" y="39"/>
                  </a:cubicBezTo>
                  <a:cubicBezTo>
                    <a:pt x="6620" y="39"/>
                    <a:pt x="6620" y="1"/>
                    <a:pt x="6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5648950" y="2633500"/>
              <a:ext cx="305325" cy="2875"/>
            </a:xfrm>
            <a:custGeom>
              <a:avLst/>
              <a:gdLst/>
              <a:ahLst/>
              <a:cxnLst/>
              <a:rect l="l" t="t" r="r" b="b"/>
              <a:pathLst>
                <a:path w="12213" h="115" extrusionOk="0">
                  <a:moveTo>
                    <a:pt x="39" y="1"/>
                  </a:moveTo>
                  <a:cubicBezTo>
                    <a:pt x="39" y="1"/>
                    <a:pt x="0" y="1"/>
                    <a:pt x="0" y="77"/>
                  </a:cubicBezTo>
                  <a:cubicBezTo>
                    <a:pt x="0" y="77"/>
                    <a:pt x="0" y="115"/>
                    <a:pt x="39" y="115"/>
                  </a:cubicBezTo>
                  <a:lnTo>
                    <a:pt x="12137" y="115"/>
                  </a:lnTo>
                  <a:cubicBezTo>
                    <a:pt x="12175" y="115"/>
                    <a:pt x="12213" y="77"/>
                    <a:pt x="12175" y="77"/>
                  </a:cubicBezTo>
                  <a:cubicBezTo>
                    <a:pt x="12175" y="77"/>
                    <a:pt x="12175" y="1"/>
                    <a:pt x="12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5387400" y="2621150"/>
              <a:ext cx="191200" cy="272025"/>
            </a:xfrm>
            <a:custGeom>
              <a:avLst/>
              <a:gdLst/>
              <a:ahLst/>
              <a:cxnLst/>
              <a:rect l="l" t="t" r="r" b="b"/>
              <a:pathLst>
                <a:path w="7648" h="10881" extrusionOk="0">
                  <a:moveTo>
                    <a:pt x="0" y="0"/>
                  </a:moveTo>
                  <a:lnTo>
                    <a:pt x="0" y="10881"/>
                  </a:lnTo>
                  <a:cubicBezTo>
                    <a:pt x="1598" y="9815"/>
                    <a:pt x="3196" y="8826"/>
                    <a:pt x="4794" y="7799"/>
                  </a:cubicBezTo>
                  <a:cubicBezTo>
                    <a:pt x="5745" y="7723"/>
                    <a:pt x="6696" y="7723"/>
                    <a:pt x="7647" y="7685"/>
                  </a:cubicBezTo>
                  <a:cubicBezTo>
                    <a:pt x="7609" y="6277"/>
                    <a:pt x="7609" y="4794"/>
                    <a:pt x="7609" y="3348"/>
                  </a:cubicBezTo>
                  <a:cubicBezTo>
                    <a:pt x="6658" y="3348"/>
                    <a:pt x="5745" y="3424"/>
                    <a:pt x="4794" y="3424"/>
                  </a:cubicBezTo>
                  <a:cubicBezTo>
                    <a:pt x="3196" y="2283"/>
                    <a:pt x="1598" y="11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6031300" y="2538400"/>
              <a:ext cx="127475" cy="163600"/>
            </a:xfrm>
            <a:custGeom>
              <a:avLst/>
              <a:gdLst/>
              <a:ahLst/>
              <a:cxnLst/>
              <a:rect l="l" t="t" r="r" b="b"/>
              <a:pathLst>
                <a:path w="5099" h="6544" extrusionOk="0">
                  <a:moveTo>
                    <a:pt x="3120" y="0"/>
                  </a:moveTo>
                  <a:lnTo>
                    <a:pt x="0" y="5403"/>
                  </a:lnTo>
                  <a:lnTo>
                    <a:pt x="2017" y="6544"/>
                  </a:lnTo>
                  <a:cubicBezTo>
                    <a:pt x="2854" y="5060"/>
                    <a:pt x="3691" y="3614"/>
                    <a:pt x="4528" y="2169"/>
                  </a:cubicBezTo>
                  <a:lnTo>
                    <a:pt x="5098" y="1142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5985650" y="2888400"/>
              <a:ext cx="163600" cy="801800"/>
            </a:xfrm>
            <a:custGeom>
              <a:avLst/>
              <a:gdLst/>
              <a:ahLst/>
              <a:cxnLst/>
              <a:rect l="l" t="t" r="r" b="b"/>
              <a:pathLst>
                <a:path w="6544" h="32072" extrusionOk="0">
                  <a:moveTo>
                    <a:pt x="875" y="0"/>
                  </a:moveTo>
                  <a:lnTo>
                    <a:pt x="0" y="153"/>
                  </a:lnTo>
                  <a:lnTo>
                    <a:pt x="5669" y="32071"/>
                  </a:lnTo>
                  <a:lnTo>
                    <a:pt x="6544" y="31919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6029400" y="3173725"/>
              <a:ext cx="49475" cy="80875"/>
            </a:xfrm>
            <a:custGeom>
              <a:avLst/>
              <a:gdLst/>
              <a:ahLst/>
              <a:cxnLst/>
              <a:rect l="l" t="t" r="r" b="b"/>
              <a:pathLst>
                <a:path w="1979" h="3235" extrusionOk="0">
                  <a:moveTo>
                    <a:pt x="1446" y="1"/>
                  </a:moveTo>
                  <a:lnTo>
                    <a:pt x="0" y="267"/>
                  </a:lnTo>
                  <a:lnTo>
                    <a:pt x="533" y="3234"/>
                  </a:lnTo>
                  <a:lnTo>
                    <a:pt x="1978" y="3006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6094075" y="3677800"/>
              <a:ext cx="78950" cy="21900"/>
            </a:xfrm>
            <a:custGeom>
              <a:avLst/>
              <a:gdLst/>
              <a:ahLst/>
              <a:cxnLst/>
              <a:rect l="l" t="t" r="r" b="b"/>
              <a:pathLst>
                <a:path w="3158" h="876" extrusionOk="0">
                  <a:moveTo>
                    <a:pt x="0" y="1"/>
                  </a:moveTo>
                  <a:lnTo>
                    <a:pt x="0" y="876"/>
                  </a:lnTo>
                  <a:lnTo>
                    <a:pt x="3158" y="876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5485350" y="2888400"/>
              <a:ext cx="163625" cy="802750"/>
            </a:xfrm>
            <a:custGeom>
              <a:avLst/>
              <a:gdLst/>
              <a:ahLst/>
              <a:cxnLst/>
              <a:rect l="l" t="t" r="r" b="b"/>
              <a:pathLst>
                <a:path w="6545" h="32110" extrusionOk="0">
                  <a:moveTo>
                    <a:pt x="5669" y="0"/>
                  </a:moveTo>
                  <a:lnTo>
                    <a:pt x="1" y="31957"/>
                  </a:lnTo>
                  <a:lnTo>
                    <a:pt x="914" y="32110"/>
                  </a:lnTo>
                  <a:lnTo>
                    <a:pt x="6544" y="191"/>
                  </a:lnTo>
                  <a:lnTo>
                    <a:pt x="5669" y="0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5555750" y="3174675"/>
              <a:ext cx="49475" cy="80875"/>
            </a:xfrm>
            <a:custGeom>
              <a:avLst/>
              <a:gdLst/>
              <a:ahLst/>
              <a:cxnLst/>
              <a:rect l="l" t="t" r="r" b="b"/>
              <a:pathLst>
                <a:path w="1979" h="3235" extrusionOk="0">
                  <a:moveTo>
                    <a:pt x="533" y="1"/>
                  </a:moveTo>
                  <a:lnTo>
                    <a:pt x="0" y="2968"/>
                  </a:lnTo>
                  <a:lnTo>
                    <a:pt x="1446" y="3234"/>
                  </a:lnTo>
                  <a:lnTo>
                    <a:pt x="1978" y="22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5461575" y="3678750"/>
              <a:ext cx="78975" cy="20950"/>
            </a:xfrm>
            <a:custGeom>
              <a:avLst/>
              <a:gdLst/>
              <a:ahLst/>
              <a:cxnLst/>
              <a:rect l="l" t="t" r="r" b="b"/>
              <a:pathLst>
                <a:path w="3159" h="838" extrusionOk="0">
                  <a:moveTo>
                    <a:pt x="1" y="1"/>
                  </a:moveTo>
                  <a:lnTo>
                    <a:pt x="1" y="838"/>
                  </a:lnTo>
                  <a:lnTo>
                    <a:pt x="3158" y="838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6119750" y="2477500"/>
              <a:ext cx="70400" cy="177100"/>
            </a:xfrm>
            <a:custGeom>
              <a:avLst/>
              <a:gdLst/>
              <a:ahLst/>
              <a:cxnLst/>
              <a:rect l="l" t="t" r="r" b="b"/>
              <a:pathLst>
                <a:path w="2816" h="7084" extrusionOk="0">
                  <a:moveTo>
                    <a:pt x="549" y="1"/>
                  </a:moveTo>
                  <a:cubicBezTo>
                    <a:pt x="492" y="1"/>
                    <a:pt x="434" y="13"/>
                    <a:pt x="381" y="39"/>
                  </a:cubicBezTo>
                  <a:cubicBezTo>
                    <a:pt x="153" y="78"/>
                    <a:pt x="0" y="344"/>
                    <a:pt x="76" y="610"/>
                  </a:cubicBezTo>
                  <a:lnTo>
                    <a:pt x="1865" y="6773"/>
                  </a:lnTo>
                  <a:cubicBezTo>
                    <a:pt x="1933" y="6944"/>
                    <a:pt x="2123" y="7083"/>
                    <a:pt x="2353" y="7083"/>
                  </a:cubicBezTo>
                  <a:cubicBezTo>
                    <a:pt x="2380" y="7083"/>
                    <a:pt x="2407" y="7082"/>
                    <a:pt x="2435" y="7078"/>
                  </a:cubicBezTo>
                  <a:cubicBezTo>
                    <a:pt x="2663" y="7002"/>
                    <a:pt x="2816" y="6735"/>
                    <a:pt x="2701" y="6507"/>
                  </a:cubicBezTo>
                  <a:lnTo>
                    <a:pt x="951" y="306"/>
                  </a:lnTo>
                  <a:cubicBezTo>
                    <a:pt x="922" y="131"/>
                    <a:pt x="737" y="1"/>
                    <a:pt x="5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6699925" y="3246000"/>
              <a:ext cx="296775" cy="297725"/>
            </a:xfrm>
            <a:custGeom>
              <a:avLst/>
              <a:gdLst/>
              <a:ahLst/>
              <a:cxnLst/>
              <a:rect l="l" t="t" r="r" b="b"/>
              <a:pathLst>
                <a:path w="11871" h="11909" extrusionOk="0">
                  <a:moveTo>
                    <a:pt x="5935" y="1104"/>
                  </a:moveTo>
                  <a:cubicBezTo>
                    <a:pt x="6620" y="1104"/>
                    <a:pt x="7115" y="1599"/>
                    <a:pt x="7115" y="2284"/>
                  </a:cubicBezTo>
                  <a:cubicBezTo>
                    <a:pt x="7115" y="2968"/>
                    <a:pt x="6620" y="3463"/>
                    <a:pt x="5935" y="3463"/>
                  </a:cubicBezTo>
                  <a:cubicBezTo>
                    <a:pt x="5288" y="3463"/>
                    <a:pt x="4756" y="2968"/>
                    <a:pt x="4756" y="2284"/>
                  </a:cubicBezTo>
                  <a:cubicBezTo>
                    <a:pt x="4756" y="1599"/>
                    <a:pt x="5288" y="1104"/>
                    <a:pt x="5935" y="1104"/>
                  </a:cubicBezTo>
                  <a:close/>
                  <a:moveTo>
                    <a:pt x="5935" y="5441"/>
                  </a:moveTo>
                  <a:cubicBezTo>
                    <a:pt x="6240" y="5441"/>
                    <a:pt x="6468" y="5670"/>
                    <a:pt x="6468" y="6012"/>
                  </a:cubicBezTo>
                  <a:cubicBezTo>
                    <a:pt x="6468" y="6278"/>
                    <a:pt x="6240" y="6506"/>
                    <a:pt x="5935" y="6506"/>
                  </a:cubicBezTo>
                  <a:cubicBezTo>
                    <a:pt x="5669" y="6506"/>
                    <a:pt x="5403" y="6278"/>
                    <a:pt x="5403" y="6012"/>
                  </a:cubicBezTo>
                  <a:cubicBezTo>
                    <a:pt x="5403" y="5708"/>
                    <a:pt x="5669" y="5441"/>
                    <a:pt x="5935" y="5441"/>
                  </a:cubicBezTo>
                  <a:close/>
                  <a:moveTo>
                    <a:pt x="2245" y="4794"/>
                  </a:moveTo>
                  <a:cubicBezTo>
                    <a:pt x="2892" y="4794"/>
                    <a:pt x="3424" y="5327"/>
                    <a:pt x="3424" y="6012"/>
                  </a:cubicBezTo>
                  <a:cubicBezTo>
                    <a:pt x="3424" y="6621"/>
                    <a:pt x="2892" y="7191"/>
                    <a:pt x="2245" y="7191"/>
                  </a:cubicBezTo>
                  <a:cubicBezTo>
                    <a:pt x="1560" y="7191"/>
                    <a:pt x="1028" y="6659"/>
                    <a:pt x="1028" y="6012"/>
                  </a:cubicBezTo>
                  <a:cubicBezTo>
                    <a:pt x="1028" y="5327"/>
                    <a:pt x="1560" y="4794"/>
                    <a:pt x="2245" y="4794"/>
                  </a:cubicBezTo>
                  <a:close/>
                  <a:moveTo>
                    <a:pt x="9626" y="4794"/>
                  </a:moveTo>
                  <a:cubicBezTo>
                    <a:pt x="10310" y="4794"/>
                    <a:pt x="10843" y="5327"/>
                    <a:pt x="10843" y="6012"/>
                  </a:cubicBezTo>
                  <a:cubicBezTo>
                    <a:pt x="10843" y="6621"/>
                    <a:pt x="10310" y="7191"/>
                    <a:pt x="9626" y="7191"/>
                  </a:cubicBezTo>
                  <a:cubicBezTo>
                    <a:pt x="8979" y="7191"/>
                    <a:pt x="8446" y="6659"/>
                    <a:pt x="8446" y="6012"/>
                  </a:cubicBezTo>
                  <a:cubicBezTo>
                    <a:pt x="8446" y="5327"/>
                    <a:pt x="8979" y="4794"/>
                    <a:pt x="9626" y="4794"/>
                  </a:cubicBezTo>
                  <a:close/>
                  <a:moveTo>
                    <a:pt x="5935" y="8523"/>
                  </a:moveTo>
                  <a:cubicBezTo>
                    <a:pt x="6620" y="8523"/>
                    <a:pt x="7115" y="9017"/>
                    <a:pt x="7115" y="9702"/>
                  </a:cubicBezTo>
                  <a:cubicBezTo>
                    <a:pt x="7115" y="10387"/>
                    <a:pt x="6620" y="10882"/>
                    <a:pt x="5935" y="10882"/>
                  </a:cubicBezTo>
                  <a:cubicBezTo>
                    <a:pt x="5288" y="10882"/>
                    <a:pt x="4756" y="10387"/>
                    <a:pt x="4756" y="9702"/>
                  </a:cubicBezTo>
                  <a:cubicBezTo>
                    <a:pt x="4756" y="9017"/>
                    <a:pt x="5288" y="8523"/>
                    <a:pt x="5935" y="8523"/>
                  </a:cubicBezTo>
                  <a:close/>
                  <a:moveTo>
                    <a:pt x="5935" y="1"/>
                  </a:moveTo>
                  <a:cubicBezTo>
                    <a:pt x="2663" y="1"/>
                    <a:pt x="0" y="2664"/>
                    <a:pt x="0" y="5936"/>
                  </a:cubicBezTo>
                  <a:cubicBezTo>
                    <a:pt x="0" y="9246"/>
                    <a:pt x="2663" y="11909"/>
                    <a:pt x="5935" y="11909"/>
                  </a:cubicBezTo>
                  <a:cubicBezTo>
                    <a:pt x="9207" y="11909"/>
                    <a:pt x="11870" y="9246"/>
                    <a:pt x="11870" y="5936"/>
                  </a:cubicBezTo>
                  <a:cubicBezTo>
                    <a:pt x="11870" y="2702"/>
                    <a:pt x="9207" y="1"/>
                    <a:pt x="59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6748425" y="329262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extrusionOk="0">
                  <a:moveTo>
                    <a:pt x="3995" y="381"/>
                  </a:moveTo>
                  <a:cubicBezTo>
                    <a:pt x="6012" y="381"/>
                    <a:pt x="7609" y="1978"/>
                    <a:pt x="7609" y="3995"/>
                  </a:cubicBezTo>
                  <a:cubicBezTo>
                    <a:pt x="7609" y="5973"/>
                    <a:pt x="6012" y="7609"/>
                    <a:pt x="3995" y="7609"/>
                  </a:cubicBezTo>
                  <a:cubicBezTo>
                    <a:pt x="1979" y="7609"/>
                    <a:pt x="381" y="5973"/>
                    <a:pt x="381" y="3995"/>
                  </a:cubicBezTo>
                  <a:cubicBezTo>
                    <a:pt x="381" y="1978"/>
                    <a:pt x="1979" y="381"/>
                    <a:pt x="3995" y="381"/>
                  </a:cubicBezTo>
                  <a:close/>
                  <a:moveTo>
                    <a:pt x="3995" y="0"/>
                  </a:moveTo>
                  <a:cubicBezTo>
                    <a:pt x="1827" y="0"/>
                    <a:pt x="1" y="1788"/>
                    <a:pt x="1" y="3995"/>
                  </a:cubicBezTo>
                  <a:cubicBezTo>
                    <a:pt x="1" y="6163"/>
                    <a:pt x="1827" y="7989"/>
                    <a:pt x="3995" y="7989"/>
                  </a:cubicBezTo>
                  <a:cubicBezTo>
                    <a:pt x="6202" y="7989"/>
                    <a:pt x="7990" y="6239"/>
                    <a:pt x="7990" y="3995"/>
                  </a:cubicBezTo>
                  <a:cubicBezTo>
                    <a:pt x="7990" y="1788"/>
                    <a:pt x="6202" y="0"/>
                    <a:pt x="39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6569625" y="3399150"/>
              <a:ext cx="460350" cy="341450"/>
            </a:xfrm>
            <a:custGeom>
              <a:avLst/>
              <a:gdLst/>
              <a:ahLst/>
              <a:cxnLst/>
              <a:rect l="l" t="t" r="r" b="b"/>
              <a:pathLst>
                <a:path w="18414" h="13658" extrusionOk="0">
                  <a:moveTo>
                    <a:pt x="0" y="0"/>
                  </a:moveTo>
                  <a:lnTo>
                    <a:pt x="0" y="13658"/>
                  </a:lnTo>
                  <a:lnTo>
                    <a:pt x="18414" y="13658"/>
                  </a:lnTo>
                  <a:lnTo>
                    <a:pt x="18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6459300" y="3464775"/>
              <a:ext cx="297700" cy="297700"/>
            </a:xfrm>
            <a:custGeom>
              <a:avLst/>
              <a:gdLst/>
              <a:ahLst/>
              <a:cxnLst/>
              <a:rect l="l" t="t" r="r" b="b"/>
              <a:pathLst>
                <a:path w="11908" h="11908" extrusionOk="0">
                  <a:moveTo>
                    <a:pt x="5935" y="1065"/>
                  </a:moveTo>
                  <a:cubicBezTo>
                    <a:pt x="6620" y="1065"/>
                    <a:pt x="7152" y="1560"/>
                    <a:pt x="7152" y="2245"/>
                  </a:cubicBezTo>
                  <a:cubicBezTo>
                    <a:pt x="7152" y="2891"/>
                    <a:pt x="6620" y="3424"/>
                    <a:pt x="5935" y="3424"/>
                  </a:cubicBezTo>
                  <a:cubicBezTo>
                    <a:pt x="5288" y="3424"/>
                    <a:pt x="4756" y="2891"/>
                    <a:pt x="4756" y="2245"/>
                  </a:cubicBezTo>
                  <a:cubicBezTo>
                    <a:pt x="4756" y="1560"/>
                    <a:pt x="5288" y="1065"/>
                    <a:pt x="5935" y="1065"/>
                  </a:cubicBezTo>
                  <a:close/>
                  <a:moveTo>
                    <a:pt x="5897" y="5364"/>
                  </a:moveTo>
                  <a:cubicBezTo>
                    <a:pt x="6201" y="5364"/>
                    <a:pt x="6430" y="5631"/>
                    <a:pt x="6430" y="5935"/>
                  </a:cubicBezTo>
                  <a:cubicBezTo>
                    <a:pt x="6430" y="6239"/>
                    <a:pt x="6201" y="6468"/>
                    <a:pt x="5897" y="6468"/>
                  </a:cubicBezTo>
                  <a:cubicBezTo>
                    <a:pt x="5631" y="6468"/>
                    <a:pt x="5402" y="6239"/>
                    <a:pt x="5402" y="5935"/>
                  </a:cubicBezTo>
                  <a:cubicBezTo>
                    <a:pt x="5402" y="5669"/>
                    <a:pt x="5631" y="5364"/>
                    <a:pt x="5897" y="5364"/>
                  </a:cubicBezTo>
                  <a:close/>
                  <a:moveTo>
                    <a:pt x="2245" y="4756"/>
                  </a:moveTo>
                  <a:cubicBezTo>
                    <a:pt x="2930" y="4756"/>
                    <a:pt x="3424" y="5288"/>
                    <a:pt x="3424" y="5935"/>
                  </a:cubicBezTo>
                  <a:cubicBezTo>
                    <a:pt x="3424" y="6620"/>
                    <a:pt x="2930" y="7152"/>
                    <a:pt x="2245" y="7152"/>
                  </a:cubicBezTo>
                  <a:cubicBezTo>
                    <a:pt x="1598" y="7152"/>
                    <a:pt x="1065" y="6620"/>
                    <a:pt x="1065" y="5935"/>
                  </a:cubicBezTo>
                  <a:cubicBezTo>
                    <a:pt x="1065" y="5288"/>
                    <a:pt x="1598" y="4756"/>
                    <a:pt x="2245" y="4756"/>
                  </a:cubicBezTo>
                  <a:close/>
                  <a:moveTo>
                    <a:pt x="9663" y="4756"/>
                  </a:moveTo>
                  <a:cubicBezTo>
                    <a:pt x="10348" y="4756"/>
                    <a:pt x="10843" y="5288"/>
                    <a:pt x="10843" y="5935"/>
                  </a:cubicBezTo>
                  <a:cubicBezTo>
                    <a:pt x="10843" y="6620"/>
                    <a:pt x="10348" y="7152"/>
                    <a:pt x="9663" y="7152"/>
                  </a:cubicBezTo>
                  <a:cubicBezTo>
                    <a:pt x="9017" y="7152"/>
                    <a:pt x="8484" y="6620"/>
                    <a:pt x="8484" y="5935"/>
                  </a:cubicBezTo>
                  <a:cubicBezTo>
                    <a:pt x="8484" y="5288"/>
                    <a:pt x="9017" y="4756"/>
                    <a:pt x="9663" y="4756"/>
                  </a:cubicBezTo>
                  <a:close/>
                  <a:moveTo>
                    <a:pt x="5935" y="8484"/>
                  </a:moveTo>
                  <a:cubicBezTo>
                    <a:pt x="6620" y="8484"/>
                    <a:pt x="7152" y="8978"/>
                    <a:pt x="7152" y="9663"/>
                  </a:cubicBezTo>
                  <a:cubicBezTo>
                    <a:pt x="7152" y="10310"/>
                    <a:pt x="6620" y="10843"/>
                    <a:pt x="5935" y="10843"/>
                  </a:cubicBezTo>
                  <a:cubicBezTo>
                    <a:pt x="5288" y="10843"/>
                    <a:pt x="4756" y="10310"/>
                    <a:pt x="4756" y="9663"/>
                  </a:cubicBezTo>
                  <a:cubicBezTo>
                    <a:pt x="4756" y="8978"/>
                    <a:pt x="5288" y="8484"/>
                    <a:pt x="5935" y="8484"/>
                  </a:cubicBezTo>
                  <a:close/>
                  <a:moveTo>
                    <a:pt x="5935" y="0"/>
                  </a:moveTo>
                  <a:cubicBezTo>
                    <a:pt x="2663" y="0"/>
                    <a:pt x="0" y="2663"/>
                    <a:pt x="0" y="5935"/>
                  </a:cubicBezTo>
                  <a:cubicBezTo>
                    <a:pt x="0" y="9245"/>
                    <a:pt x="2663" y="11908"/>
                    <a:pt x="5935" y="11908"/>
                  </a:cubicBezTo>
                  <a:cubicBezTo>
                    <a:pt x="9245" y="11908"/>
                    <a:pt x="11908" y="9245"/>
                    <a:pt x="11908" y="5935"/>
                  </a:cubicBezTo>
                  <a:cubicBezTo>
                    <a:pt x="11908" y="2663"/>
                    <a:pt x="9245" y="0"/>
                    <a:pt x="5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6508750" y="35113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extrusionOk="0">
                  <a:moveTo>
                    <a:pt x="3957" y="381"/>
                  </a:moveTo>
                  <a:cubicBezTo>
                    <a:pt x="5973" y="381"/>
                    <a:pt x="7609" y="1979"/>
                    <a:pt x="7609" y="3995"/>
                  </a:cubicBezTo>
                  <a:cubicBezTo>
                    <a:pt x="7609" y="5973"/>
                    <a:pt x="5973" y="7609"/>
                    <a:pt x="3957" y="7609"/>
                  </a:cubicBezTo>
                  <a:cubicBezTo>
                    <a:pt x="1979" y="7609"/>
                    <a:pt x="343" y="5973"/>
                    <a:pt x="343" y="3995"/>
                  </a:cubicBezTo>
                  <a:cubicBezTo>
                    <a:pt x="343" y="1979"/>
                    <a:pt x="1979" y="381"/>
                    <a:pt x="3957" y="381"/>
                  </a:cubicBezTo>
                  <a:close/>
                  <a:moveTo>
                    <a:pt x="3957" y="0"/>
                  </a:moveTo>
                  <a:cubicBezTo>
                    <a:pt x="1789" y="0"/>
                    <a:pt x="0" y="1788"/>
                    <a:pt x="0" y="3995"/>
                  </a:cubicBezTo>
                  <a:cubicBezTo>
                    <a:pt x="0" y="6163"/>
                    <a:pt x="1789" y="7989"/>
                    <a:pt x="3957" y="7989"/>
                  </a:cubicBezTo>
                  <a:cubicBezTo>
                    <a:pt x="6164" y="7989"/>
                    <a:pt x="7990" y="6163"/>
                    <a:pt x="7952" y="3995"/>
                  </a:cubicBezTo>
                  <a:cubicBezTo>
                    <a:pt x="7952" y="1788"/>
                    <a:pt x="6164" y="0"/>
                    <a:pt x="39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6495425" y="3678750"/>
              <a:ext cx="486050" cy="99900"/>
            </a:xfrm>
            <a:custGeom>
              <a:avLst/>
              <a:gdLst/>
              <a:ahLst/>
              <a:cxnLst/>
              <a:rect l="l" t="t" r="r" b="b"/>
              <a:pathLst>
                <a:path w="19442" h="3996" extrusionOk="0">
                  <a:moveTo>
                    <a:pt x="16778" y="1"/>
                  </a:moveTo>
                  <a:cubicBezTo>
                    <a:pt x="15865" y="1"/>
                    <a:pt x="15333" y="572"/>
                    <a:pt x="14724" y="1180"/>
                  </a:cubicBezTo>
                  <a:cubicBezTo>
                    <a:pt x="14305" y="1637"/>
                    <a:pt x="13887" y="2131"/>
                    <a:pt x="13164" y="2588"/>
                  </a:cubicBezTo>
                  <a:cubicBezTo>
                    <a:pt x="11809" y="3415"/>
                    <a:pt x="10356" y="3632"/>
                    <a:pt x="9041" y="3632"/>
                  </a:cubicBezTo>
                  <a:cubicBezTo>
                    <a:pt x="8179" y="3632"/>
                    <a:pt x="7375" y="3538"/>
                    <a:pt x="6697" y="3463"/>
                  </a:cubicBezTo>
                  <a:cubicBezTo>
                    <a:pt x="3729" y="3159"/>
                    <a:pt x="1599" y="1865"/>
                    <a:pt x="267" y="876"/>
                  </a:cubicBezTo>
                  <a:cubicBezTo>
                    <a:pt x="250" y="842"/>
                    <a:pt x="210" y="823"/>
                    <a:pt x="167" y="823"/>
                  </a:cubicBezTo>
                  <a:cubicBezTo>
                    <a:pt x="115" y="823"/>
                    <a:pt x="60" y="851"/>
                    <a:pt x="39" y="914"/>
                  </a:cubicBezTo>
                  <a:cubicBezTo>
                    <a:pt x="1" y="952"/>
                    <a:pt x="1" y="1104"/>
                    <a:pt x="77" y="1142"/>
                  </a:cubicBezTo>
                  <a:cubicBezTo>
                    <a:pt x="1408" y="2131"/>
                    <a:pt x="3653" y="3463"/>
                    <a:pt x="6659" y="3805"/>
                  </a:cubicBezTo>
                  <a:cubicBezTo>
                    <a:pt x="7305" y="3919"/>
                    <a:pt x="8180" y="3996"/>
                    <a:pt x="9017" y="3996"/>
                  </a:cubicBezTo>
                  <a:cubicBezTo>
                    <a:pt x="10425" y="3996"/>
                    <a:pt x="11947" y="3767"/>
                    <a:pt x="13316" y="2854"/>
                  </a:cubicBezTo>
                  <a:cubicBezTo>
                    <a:pt x="14077" y="2398"/>
                    <a:pt x="14534" y="1865"/>
                    <a:pt x="14952" y="1447"/>
                  </a:cubicBezTo>
                  <a:cubicBezTo>
                    <a:pt x="15599" y="800"/>
                    <a:pt x="16017" y="381"/>
                    <a:pt x="16778" y="381"/>
                  </a:cubicBezTo>
                  <a:cubicBezTo>
                    <a:pt x="17729" y="381"/>
                    <a:pt x="18909" y="1104"/>
                    <a:pt x="19023" y="1941"/>
                  </a:cubicBezTo>
                  <a:cubicBezTo>
                    <a:pt x="19061" y="2322"/>
                    <a:pt x="18909" y="2702"/>
                    <a:pt x="18642" y="3006"/>
                  </a:cubicBezTo>
                  <a:cubicBezTo>
                    <a:pt x="18376" y="3235"/>
                    <a:pt x="18024" y="3349"/>
                    <a:pt x="17644" y="3349"/>
                  </a:cubicBezTo>
                  <a:cubicBezTo>
                    <a:pt x="17263" y="3349"/>
                    <a:pt x="16854" y="3235"/>
                    <a:pt x="16474" y="3006"/>
                  </a:cubicBezTo>
                  <a:cubicBezTo>
                    <a:pt x="16442" y="2991"/>
                    <a:pt x="16404" y="2981"/>
                    <a:pt x="16368" y="2981"/>
                  </a:cubicBezTo>
                  <a:cubicBezTo>
                    <a:pt x="16316" y="2981"/>
                    <a:pt x="16268" y="3000"/>
                    <a:pt x="16246" y="3044"/>
                  </a:cubicBezTo>
                  <a:cubicBezTo>
                    <a:pt x="16208" y="3159"/>
                    <a:pt x="16208" y="3235"/>
                    <a:pt x="16284" y="3273"/>
                  </a:cubicBezTo>
                  <a:cubicBezTo>
                    <a:pt x="16714" y="3553"/>
                    <a:pt x="17200" y="3696"/>
                    <a:pt x="17655" y="3696"/>
                  </a:cubicBezTo>
                  <a:cubicBezTo>
                    <a:pt x="18125" y="3696"/>
                    <a:pt x="18561" y="3544"/>
                    <a:pt x="18871" y="3235"/>
                  </a:cubicBezTo>
                  <a:cubicBezTo>
                    <a:pt x="19251" y="2892"/>
                    <a:pt x="19441" y="2398"/>
                    <a:pt x="19403" y="1903"/>
                  </a:cubicBezTo>
                  <a:cubicBezTo>
                    <a:pt x="19289" y="800"/>
                    <a:pt x="17920" y="1"/>
                    <a:pt x="16778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6444075" y="3011100"/>
              <a:ext cx="136975" cy="43775"/>
            </a:xfrm>
            <a:custGeom>
              <a:avLst/>
              <a:gdLst/>
              <a:ahLst/>
              <a:cxnLst/>
              <a:rect l="l" t="t" r="r" b="b"/>
              <a:pathLst>
                <a:path w="5479" h="1751" extrusionOk="0">
                  <a:moveTo>
                    <a:pt x="5479" y="0"/>
                  </a:moveTo>
                  <a:cubicBezTo>
                    <a:pt x="3653" y="381"/>
                    <a:pt x="1789" y="685"/>
                    <a:pt x="0" y="1027"/>
                  </a:cubicBezTo>
                  <a:cubicBezTo>
                    <a:pt x="1789" y="1256"/>
                    <a:pt x="3577" y="1522"/>
                    <a:pt x="5365" y="1750"/>
                  </a:cubicBezTo>
                  <a:cubicBezTo>
                    <a:pt x="5441" y="1256"/>
                    <a:pt x="5479" y="761"/>
                    <a:pt x="5479" y="114"/>
                  </a:cubicBezTo>
                  <a:lnTo>
                    <a:pt x="5479" y="0"/>
                  </a:ln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6399375" y="2636350"/>
              <a:ext cx="235900" cy="400450"/>
            </a:xfrm>
            <a:custGeom>
              <a:avLst/>
              <a:gdLst/>
              <a:ahLst/>
              <a:cxnLst/>
              <a:rect l="l" t="t" r="r" b="b"/>
              <a:pathLst>
                <a:path w="9436" h="16018" extrusionOk="0">
                  <a:moveTo>
                    <a:pt x="5593" y="1"/>
                  </a:moveTo>
                  <a:cubicBezTo>
                    <a:pt x="5022" y="229"/>
                    <a:pt x="4071" y="571"/>
                    <a:pt x="2854" y="571"/>
                  </a:cubicBezTo>
                  <a:cubicBezTo>
                    <a:pt x="2770" y="574"/>
                    <a:pt x="2688" y="575"/>
                    <a:pt x="2607" y="575"/>
                  </a:cubicBezTo>
                  <a:cubicBezTo>
                    <a:pt x="1439" y="575"/>
                    <a:pt x="570" y="326"/>
                    <a:pt x="0" y="77"/>
                  </a:cubicBezTo>
                  <a:lnTo>
                    <a:pt x="0" y="77"/>
                  </a:lnTo>
                  <a:cubicBezTo>
                    <a:pt x="0" y="229"/>
                    <a:pt x="76" y="1332"/>
                    <a:pt x="951" y="1903"/>
                  </a:cubicBezTo>
                  <a:cubicBezTo>
                    <a:pt x="1256" y="2131"/>
                    <a:pt x="1636" y="2245"/>
                    <a:pt x="1903" y="2245"/>
                  </a:cubicBezTo>
                  <a:cubicBezTo>
                    <a:pt x="1332" y="5023"/>
                    <a:pt x="951" y="8447"/>
                    <a:pt x="1142" y="12327"/>
                  </a:cubicBezTo>
                  <a:cubicBezTo>
                    <a:pt x="1180" y="13582"/>
                    <a:pt x="1332" y="14838"/>
                    <a:pt x="1446" y="16017"/>
                  </a:cubicBezTo>
                  <a:lnTo>
                    <a:pt x="8484" y="16017"/>
                  </a:lnTo>
                  <a:cubicBezTo>
                    <a:pt x="8104" y="14039"/>
                    <a:pt x="7799" y="12023"/>
                    <a:pt x="7457" y="9968"/>
                  </a:cubicBezTo>
                  <a:cubicBezTo>
                    <a:pt x="7685" y="9284"/>
                    <a:pt x="9435" y="4071"/>
                    <a:pt x="6734" y="990"/>
                  </a:cubicBezTo>
                  <a:cubicBezTo>
                    <a:pt x="6430" y="648"/>
                    <a:pt x="6087" y="267"/>
                    <a:pt x="55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6291900" y="2988275"/>
              <a:ext cx="140775" cy="46625"/>
            </a:xfrm>
            <a:custGeom>
              <a:avLst/>
              <a:gdLst/>
              <a:ahLst/>
              <a:cxnLst/>
              <a:rect l="l" t="t" r="r" b="b"/>
              <a:pathLst>
                <a:path w="5631" h="1865" extrusionOk="0">
                  <a:moveTo>
                    <a:pt x="0" y="0"/>
                  </a:moveTo>
                  <a:lnTo>
                    <a:pt x="5288" y="1864"/>
                  </a:lnTo>
                  <a:cubicBezTo>
                    <a:pt x="5327" y="1674"/>
                    <a:pt x="5365" y="1332"/>
                    <a:pt x="5479" y="837"/>
                  </a:cubicBezTo>
                  <a:cubicBezTo>
                    <a:pt x="5517" y="571"/>
                    <a:pt x="5555" y="342"/>
                    <a:pt x="5631" y="38"/>
                  </a:cubicBezTo>
                  <a:cubicBezTo>
                    <a:pt x="3767" y="38"/>
                    <a:pt x="1903" y="3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6280475" y="2637300"/>
              <a:ext cx="166475" cy="383325"/>
            </a:xfrm>
            <a:custGeom>
              <a:avLst/>
              <a:gdLst/>
              <a:ahLst/>
              <a:cxnLst/>
              <a:rect l="l" t="t" r="r" b="b"/>
              <a:pathLst>
                <a:path w="6659" h="15333" extrusionOk="0">
                  <a:moveTo>
                    <a:pt x="4832" y="1"/>
                  </a:moveTo>
                  <a:cubicBezTo>
                    <a:pt x="4604" y="229"/>
                    <a:pt x="4224" y="610"/>
                    <a:pt x="3843" y="1142"/>
                  </a:cubicBezTo>
                  <a:cubicBezTo>
                    <a:pt x="2588" y="2816"/>
                    <a:pt x="1979" y="4528"/>
                    <a:pt x="1028" y="8789"/>
                  </a:cubicBezTo>
                  <a:cubicBezTo>
                    <a:pt x="762" y="10159"/>
                    <a:pt x="381" y="11909"/>
                    <a:pt x="1" y="13925"/>
                  </a:cubicBezTo>
                  <a:cubicBezTo>
                    <a:pt x="2017" y="14419"/>
                    <a:pt x="4072" y="14838"/>
                    <a:pt x="6126" y="15333"/>
                  </a:cubicBezTo>
                  <a:cubicBezTo>
                    <a:pt x="6316" y="10957"/>
                    <a:pt x="6430" y="6582"/>
                    <a:pt x="6659" y="2245"/>
                  </a:cubicBezTo>
                  <a:cubicBezTo>
                    <a:pt x="6012" y="1485"/>
                    <a:pt x="5441" y="762"/>
                    <a:pt x="4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6553450" y="3101450"/>
              <a:ext cx="20000" cy="39975"/>
            </a:xfrm>
            <a:custGeom>
              <a:avLst/>
              <a:gdLst/>
              <a:ahLst/>
              <a:cxnLst/>
              <a:rect l="l" t="t" r="r" b="b"/>
              <a:pathLst>
                <a:path w="800" h="1599" extrusionOk="0">
                  <a:moveTo>
                    <a:pt x="761" y="0"/>
                  </a:moveTo>
                  <a:cubicBezTo>
                    <a:pt x="723" y="0"/>
                    <a:pt x="647" y="0"/>
                    <a:pt x="647" y="38"/>
                  </a:cubicBezTo>
                  <a:lnTo>
                    <a:pt x="1" y="1522"/>
                  </a:lnTo>
                  <a:cubicBezTo>
                    <a:pt x="1" y="1560"/>
                    <a:pt x="1" y="1598"/>
                    <a:pt x="39" y="1598"/>
                  </a:cubicBezTo>
                  <a:cubicBezTo>
                    <a:pt x="115" y="1598"/>
                    <a:pt x="115" y="1598"/>
                    <a:pt x="153" y="1560"/>
                  </a:cubicBezTo>
                  <a:lnTo>
                    <a:pt x="799" y="76"/>
                  </a:lnTo>
                  <a:cubicBezTo>
                    <a:pt x="799" y="38"/>
                    <a:pt x="799" y="0"/>
                    <a:pt x="761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6424100" y="2763800"/>
              <a:ext cx="14300" cy="257775"/>
            </a:xfrm>
            <a:custGeom>
              <a:avLst/>
              <a:gdLst/>
              <a:ahLst/>
              <a:cxnLst/>
              <a:rect l="l" t="t" r="r" b="b"/>
              <a:pathLst>
                <a:path w="572" h="10311" extrusionOk="0">
                  <a:moveTo>
                    <a:pt x="533" y="1"/>
                  </a:moveTo>
                  <a:cubicBezTo>
                    <a:pt x="533" y="1"/>
                    <a:pt x="457" y="1"/>
                    <a:pt x="457" y="39"/>
                  </a:cubicBezTo>
                  <a:cubicBezTo>
                    <a:pt x="153" y="2397"/>
                    <a:pt x="0" y="4832"/>
                    <a:pt x="77" y="7229"/>
                  </a:cubicBezTo>
                  <a:cubicBezTo>
                    <a:pt x="153" y="8218"/>
                    <a:pt x="191" y="9245"/>
                    <a:pt x="343" y="10273"/>
                  </a:cubicBezTo>
                  <a:cubicBezTo>
                    <a:pt x="343" y="10311"/>
                    <a:pt x="343" y="10311"/>
                    <a:pt x="381" y="10311"/>
                  </a:cubicBezTo>
                  <a:cubicBezTo>
                    <a:pt x="419" y="10311"/>
                    <a:pt x="419" y="10311"/>
                    <a:pt x="419" y="10273"/>
                  </a:cubicBezTo>
                  <a:cubicBezTo>
                    <a:pt x="343" y="9245"/>
                    <a:pt x="229" y="8218"/>
                    <a:pt x="191" y="7229"/>
                  </a:cubicBezTo>
                  <a:cubicBezTo>
                    <a:pt x="77" y="4832"/>
                    <a:pt x="229" y="2397"/>
                    <a:pt x="571" y="39"/>
                  </a:cubicBezTo>
                  <a:cubicBezTo>
                    <a:pt x="571" y="39"/>
                    <a:pt x="571" y="1"/>
                    <a:pt x="533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6408875" y="2587850"/>
              <a:ext cx="144600" cy="45525"/>
            </a:xfrm>
            <a:custGeom>
              <a:avLst/>
              <a:gdLst/>
              <a:ahLst/>
              <a:cxnLst/>
              <a:rect l="l" t="t" r="r" b="b"/>
              <a:pathLst>
                <a:path w="5784" h="1821" extrusionOk="0">
                  <a:moveTo>
                    <a:pt x="1" y="1"/>
                  </a:moveTo>
                  <a:cubicBezTo>
                    <a:pt x="1" y="305"/>
                    <a:pt x="39" y="609"/>
                    <a:pt x="39" y="952"/>
                  </a:cubicBezTo>
                  <a:lnTo>
                    <a:pt x="39" y="990"/>
                  </a:lnTo>
                  <a:cubicBezTo>
                    <a:pt x="1182" y="1447"/>
                    <a:pt x="2662" y="1820"/>
                    <a:pt x="4431" y="1820"/>
                  </a:cubicBezTo>
                  <a:cubicBezTo>
                    <a:pt x="4722" y="1820"/>
                    <a:pt x="5021" y="1810"/>
                    <a:pt x="5327" y="1789"/>
                  </a:cubicBezTo>
                  <a:cubicBezTo>
                    <a:pt x="5441" y="1332"/>
                    <a:pt x="5631" y="838"/>
                    <a:pt x="5784" y="381"/>
                  </a:cubicBezTo>
                  <a:cubicBezTo>
                    <a:pt x="5745" y="305"/>
                    <a:pt x="5707" y="229"/>
                    <a:pt x="5631" y="115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6363225" y="2369100"/>
              <a:ext cx="234000" cy="250150"/>
            </a:xfrm>
            <a:custGeom>
              <a:avLst/>
              <a:gdLst/>
              <a:ahLst/>
              <a:cxnLst/>
              <a:rect l="l" t="t" r="r" b="b"/>
              <a:pathLst>
                <a:path w="9360" h="10006" extrusionOk="0">
                  <a:moveTo>
                    <a:pt x="3729" y="0"/>
                  </a:moveTo>
                  <a:lnTo>
                    <a:pt x="1142" y="3539"/>
                  </a:lnTo>
                  <a:cubicBezTo>
                    <a:pt x="724" y="3843"/>
                    <a:pt x="533" y="4185"/>
                    <a:pt x="419" y="4414"/>
                  </a:cubicBezTo>
                  <a:cubicBezTo>
                    <a:pt x="1" y="5327"/>
                    <a:pt x="229" y="6506"/>
                    <a:pt x="1066" y="7495"/>
                  </a:cubicBezTo>
                  <a:cubicBezTo>
                    <a:pt x="1066" y="8218"/>
                    <a:pt x="1104" y="8941"/>
                    <a:pt x="1104" y="9626"/>
                  </a:cubicBezTo>
                  <a:cubicBezTo>
                    <a:pt x="2664" y="9892"/>
                    <a:pt x="4452" y="10006"/>
                    <a:pt x="6468" y="10006"/>
                  </a:cubicBezTo>
                  <a:cubicBezTo>
                    <a:pt x="7457" y="10006"/>
                    <a:pt x="8485" y="9968"/>
                    <a:pt x="9360" y="9892"/>
                  </a:cubicBezTo>
                  <a:cubicBezTo>
                    <a:pt x="9055" y="8332"/>
                    <a:pt x="8713" y="6772"/>
                    <a:pt x="8370" y="5212"/>
                  </a:cubicBezTo>
                  <a:cubicBezTo>
                    <a:pt x="7800" y="3539"/>
                    <a:pt x="7191" y="1903"/>
                    <a:pt x="6620" y="229"/>
                  </a:cubicBezTo>
                  <a:cubicBezTo>
                    <a:pt x="5669" y="115"/>
                    <a:pt x="4680" y="77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6364175" y="2157950"/>
              <a:ext cx="175025" cy="145550"/>
            </a:xfrm>
            <a:custGeom>
              <a:avLst/>
              <a:gdLst/>
              <a:ahLst/>
              <a:cxnLst/>
              <a:rect l="l" t="t" r="r" b="b"/>
              <a:pathLst>
                <a:path w="7001" h="5822" extrusionOk="0">
                  <a:moveTo>
                    <a:pt x="2207" y="1"/>
                  </a:moveTo>
                  <a:cubicBezTo>
                    <a:pt x="1599" y="1"/>
                    <a:pt x="533" y="191"/>
                    <a:pt x="305" y="762"/>
                  </a:cubicBezTo>
                  <a:cubicBezTo>
                    <a:pt x="1" y="1522"/>
                    <a:pt x="1142" y="2930"/>
                    <a:pt x="2397" y="3311"/>
                  </a:cubicBezTo>
                  <a:cubicBezTo>
                    <a:pt x="2816" y="3425"/>
                    <a:pt x="3273" y="3501"/>
                    <a:pt x="3881" y="3881"/>
                  </a:cubicBezTo>
                  <a:cubicBezTo>
                    <a:pt x="4300" y="4147"/>
                    <a:pt x="4528" y="4452"/>
                    <a:pt x="4718" y="4680"/>
                  </a:cubicBezTo>
                  <a:cubicBezTo>
                    <a:pt x="4920" y="4310"/>
                    <a:pt x="5182" y="4058"/>
                    <a:pt x="5398" y="4058"/>
                  </a:cubicBezTo>
                  <a:cubicBezTo>
                    <a:pt x="5426" y="4058"/>
                    <a:pt x="5453" y="4063"/>
                    <a:pt x="5479" y="4071"/>
                  </a:cubicBezTo>
                  <a:cubicBezTo>
                    <a:pt x="5631" y="4109"/>
                    <a:pt x="5707" y="4338"/>
                    <a:pt x="5783" y="4528"/>
                  </a:cubicBezTo>
                  <a:cubicBezTo>
                    <a:pt x="5821" y="4908"/>
                    <a:pt x="5517" y="5061"/>
                    <a:pt x="5631" y="5441"/>
                  </a:cubicBezTo>
                  <a:cubicBezTo>
                    <a:pt x="5669" y="5593"/>
                    <a:pt x="5783" y="5821"/>
                    <a:pt x="5860" y="5821"/>
                  </a:cubicBezTo>
                  <a:cubicBezTo>
                    <a:pt x="6278" y="5821"/>
                    <a:pt x="7001" y="2550"/>
                    <a:pt x="6278" y="1979"/>
                  </a:cubicBezTo>
                  <a:cubicBezTo>
                    <a:pt x="6116" y="1850"/>
                    <a:pt x="5989" y="1830"/>
                    <a:pt x="5846" y="1830"/>
                  </a:cubicBezTo>
                  <a:cubicBezTo>
                    <a:pt x="5785" y="1830"/>
                    <a:pt x="5721" y="1834"/>
                    <a:pt x="5650" y="1834"/>
                  </a:cubicBezTo>
                  <a:cubicBezTo>
                    <a:pt x="5498" y="1834"/>
                    <a:pt x="5315" y="1817"/>
                    <a:pt x="5061" y="1713"/>
                  </a:cubicBezTo>
                  <a:cubicBezTo>
                    <a:pt x="4262" y="1446"/>
                    <a:pt x="4300" y="762"/>
                    <a:pt x="3349" y="267"/>
                  </a:cubicBezTo>
                  <a:cubicBezTo>
                    <a:pt x="3196" y="191"/>
                    <a:pt x="2778" y="1"/>
                    <a:pt x="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6490675" y="2191250"/>
              <a:ext cx="479375" cy="451800"/>
            </a:xfrm>
            <a:custGeom>
              <a:avLst/>
              <a:gdLst/>
              <a:ahLst/>
              <a:cxnLst/>
              <a:rect l="l" t="t" r="r" b="b"/>
              <a:pathLst>
                <a:path w="19175" h="18072" extrusionOk="0">
                  <a:moveTo>
                    <a:pt x="1" y="0"/>
                  </a:moveTo>
                  <a:lnTo>
                    <a:pt x="1" y="228"/>
                  </a:lnTo>
                  <a:cubicBezTo>
                    <a:pt x="1142" y="228"/>
                    <a:pt x="2093" y="495"/>
                    <a:pt x="2816" y="1065"/>
                  </a:cubicBezTo>
                  <a:cubicBezTo>
                    <a:pt x="3425" y="1560"/>
                    <a:pt x="3653" y="2093"/>
                    <a:pt x="3843" y="2625"/>
                  </a:cubicBezTo>
                  <a:cubicBezTo>
                    <a:pt x="4033" y="3082"/>
                    <a:pt x="4224" y="3576"/>
                    <a:pt x="4756" y="3919"/>
                  </a:cubicBezTo>
                  <a:cubicBezTo>
                    <a:pt x="5099" y="4153"/>
                    <a:pt x="5456" y="4240"/>
                    <a:pt x="5822" y="4240"/>
                  </a:cubicBezTo>
                  <a:cubicBezTo>
                    <a:pt x="6349" y="4240"/>
                    <a:pt x="6896" y="4060"/>
                    <a:pt x="7457" y="3881"/>
                  </a:cubicBezTo>
                  <a:cubicBezTo>
                    <a:pt x="8049" y="3667"/>
                    <a:pt x="8656" y="3469"/>
                    <a:pt x="9287" y="3469"/>
                  </a:cubicBezTo>
                  <a:cubicBezTo>
                    <a:pt x="9670" y="3469"/>
                    <a:pt x="10061" y="3542"/>
                    <a:pt x="10463" y="3729"/>
                  </a:cubicBezTo>
                  <a:cubicBezTo>
                    <a:pt x="11300" y="4147"/>
                    <a:pt x="12023" y="5060"/>
                    <a:pt x="12593" y="6392"/>
                  </a:cubicBezTo>
                  <a:cubicBezTo>
                    <a:pt x="12936" y="7191"/>
                    <a:pt x="12936" y="7723"/>
                    <a:pt x="12974" y="8256"/>
                  </a:cubicBezTo>
                  <a:cubicBezTo>
                    <a:pt x="13012" y="8826"/>
                    <a:pt x="13012" y="9245"/>
                    <a:pt x="13468" y="9701"/>
                  </a:cubicBezTo>
                  <a:cubicBezTo>
                    <a:pt x="13963" y="10272"/>
                    <a:pt x="14610" y="10272"/>
                    <a:pt x="15218" y="10348"/>
                  </a:cubicBezTo>
                  <a:cubicBezTo>
                    <a:pt x="15827" y="10386"/>
                    <a:pt x="16436" y="10424"/>
                    <a:pt x="17082" y="10843"/>
                  </a:cubicBezTo>
                  <a:cubicBezTo>
                    <a:pt x="18110" y="11604"/>
                    <a:pt x="18985" y="13316"/>
                    <a:pt x="18490" y="14990"/>
                  </a:cubicBezTo>
                  <a:cubicBezTo>
                    <a:pt x="17988" y="16677"/>
                    <a:pt x="16232" y="17856"/>
                    <a:pt x="14278" y="17856"/>
                  </a:cubicBezTo>
                  <a:cubicBezTo>
                    <a:pt x="14161" y="17856"/>
                    <a:pt x="14043" y="17851"/>
                    <a:pt x="13925" y="17843"/>
                  </a:cubicBezTo>
                  <a:lnTo>
                    <a:pt x="13925" y="18071"/>
                  </a:lnTo>
                  <a:lnTo>
                    <a:pt x="14343" y="18071"/>
                  </a:lnTo>
                  <a:cubicBezTo>
                    <a:pt x="16398" y="18071"/>
                    <a:pt x="18224" y="16854"/>
                    <a:pt x="18718" y="15028"/>
                  </a:cubicBezTo>
                  <a:cubicBezTo>
                    <a:pt x="19175" y="13468"/>
                    <a:pt x="18528" y="11566"/>
                    <a:pt x="17197" y="10653"/>
                  </a:cubicBezTo>
                  <a:cubicBezTo>
                    <a:pt x="16550" y="10196"/>
                    <a:pt x="15827" y="10120"/>
                    <a:pt x="15256" y="10082"/>
                  </a:cubicBezTo>
                  <a:cubicBezTo>
                    <a:pt x="14648" y="10044"/>
                    <a:pt x="14115" y="10006"/>
                    <a:pt x="13697" y="9511"/>
                  </a:cubicBezTo>
                  <a:cubicBezTo>
                    <a:pt x="13316" y="9131"/>
                    <a:pt x="13316" y="8750"/>
                    <a:pt x="13278" y="8218"/>
                  </a:cubicBezTo>
                  <a:cubicBezTo>
                    <a:pt x="13278" y="7723"/>
                    <a:pt x="13202" y="7076"/>
                    <a:pt x="12898" y="6277"/>
                  </a:cubicBezTo>
                  <a:cubicBezTo>
                    <a:pt x="12327" y="4870"/>
                    <a:pt x="11566" y="3919"/>
                    <a:pt x="10615" y="3462"/>
                  </a:cubicBezTo>
                  <a:cubicBezTo>
                    <a:pt x="10184" y="3276"/>
                    <a:pt x="9759" y="3203"/>
                    <a:pt x="9345" y="3203"/>
                  </a:cubicBezTo>
                  <a:cubicBezTo>
                    <a:pt x="8663" y="3203"/>
                    <a:pt x="8011" y="3401"/>
                    <a:pt x="7419" y="3614"/>
                  </a:cubicBezTo>
                  <a:cubicBezTo>
                    <a:pt x="6849" y="3820"/>
                    <a:pt x="6333" y="3984"/>
                    <a:pt x="5847" y="3984"/>
                  </a:cubicBezTo>
                  <a:cubicBezTo>
                    <a:pt x="5523" y="3984"/>
                    <a:pt x="5213" y="3911"/>
                    <a:pt x="4908" y="3729"/>
                  </a:cubicBezTo>
                  <a:cubicBezTo>
                    <a:pt x="4414" y="3424"/>
                    <a:pt x="4262" y="3006"/>
                    <a:pt x="4071" y="2511"/>
                  </a:cubicBezTo>
                  <a:cubicBezTo>
                    <a:pt x="3881" y="2017"/>
                    <a:pt x="3653" y="1370"/>
                    <a:pt x="2930" y="875"/>
                  </a:cubicBezTo>
                  <a:cubicBezTo>
                    <a:pt x="2169" y="305"/>
                    <a:pt x="118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6484975" y="2279700"/>
              <a:ext cx="68500" cy="68500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0"/>
                  </a:moveTo>
                  <a:cubicBezTo>
                    <a:pt x="1180" y="0"/>
                    <a:pt x="989" y="38"/>
                    <a:pt x="799" y="152"/>
                  </a:cubicBezTo>
                  <a:lnTo>
                    <a:pt x="951" y="457"/>
                  </a:lnTo>
                  <a:cubicBezTo>
                    <a:pt x="1066" y="419"/>
                    <a:pt x="1218" y="381"/>
                    <a:pt x="1370" y="381"/>
                  </a:cubicBezTo>
                  <a:cubicBezTo>
                    <a:pt x="1941" y="381"/>
                    <a:pt x="2397" y="837"/>
                    <a:pt x="2397" y="1408"/>
                  </a:cubicBezTo>
                  <a:cubicBezTo>
                    <a:pt x="2397" y="1979"/>
                    <a:pt x="1941" y="2473"/>
                    <a:pt x="1370" y="2473"/>
                  </a:cubicBezTo>
                  <a:cubicBezTo>
                    <a:pt x="799" y="2473"/>
                    <a:pt x="305" y="1979"/>
                    <a:pt x="305" y="1408"/>
                  </a:cubicBezTo>
                  <a:cubicBezTo>
                    <a:pt x="305" y="1180"/>
                    <a:pt x="419" y="951"/>
                    <a:pt x="571" y="761"/>
                  </a:cubicBezTo>
                  <a:lnTo>
                    <a:pt x="267" y="533"/>
                  </a:lnTo>
                  <a:cubicBezTo>
                    <a:pt x="76" y="761"/>
                    <a:pt x="0" y="1027"/>
                    <a:pt x="0" y="1370"/>
                  </a:cubicBezTo>
                  <a:cubicBezTo>
                    <a:pt x="0" y="2131"/>
                    <a:pt x="609" y="2739"/>
                    <a:pt x="1370" y="2739"/>
                  </a:cubicBezTo>
                  <a:cubicBezTo>
                    <a:pt x="2131" y="2739"/>
                    <a:pt x="2740" y="2131"/>
                    <a:pt x="2740" y="1370"/>
                  </a:cubicBezTo>
                  <a:cubicBezTo>
                    <a:pt x="2740" y="609"/>
                    <a:pt x="2131" y="0"/>
                    <a:pt x="1370" y="0"/>
                  </a:cubicBez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6836875" y="2651575"/>
              <a:ext cx="102750" cy="170275"/>
            </a:xfrm>
            <a:custGeom>
              <a:avLst/>
              <a:gdLst/>
              <a:ahLst/>
              <a:cxnLst/>
              <a:rect l="l" t="t" r="r" b="b"/>
              <a:pathLst>
                <a:path w="4110" h="6811" extrusionOk="0">
                  <a:moveTo>
                    <a:pt x="343" y="0"/>
                  </a:moveTo>
                  <a:cubicBezTo>
                    <a:pt x="229" y="2131"/>
                    <a:pt x="115" y="4337"/>
                    <a:pt x="1" y="6468"/>
                  </a:cubicBezTo>
                  <a:cubicBezTo>
                    <a:pt x="1028" y="6582"/>
                    <a:pt x="2131" y="6696"/>
                    <a:pt x="3158" y="6810"/>
                  </a:cubicBezTo>
                  <a:cubicBezTo>
                    <a:pt x="3463" y="4680"/>
                    <a:pt x="3805" y="2511"/>
                    <a:pt x="4109" y="381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6835925" y="2648725"/>
              <a:ext cx="110350" cy="29500"/>
            </a:xfrm>
            <a:custGeom>
              <a:avLst/>
              <a:gdLst/>
              <a:ahLst/>
              <a:cxnLst/>
              <a:rect l="l" t="t" r="r" b="b"/>
              <a:pathLst>
                <a:path w="4414" h="1180" extrusionOk="0">
                  <a:moveTo>
                    <a:pt x="77" y="0"/>
                  </a:moveTo>
                  <a:lnTo>
                    <a:pt x="1" y="685"/>
                  </a:lnTo>
                  <a:lnTo>
                    <a:pt x="4338" y="1180"/>
                  </a:lnTo>
                  <a:lnTo>
                    <a:pt x="4414" y="45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6842575" y="2639200"/>
              <a:ext cx="99900" cy="28575"/>
            </a:xfrm>
            <a:custGeom>
              <a:avLst/>
              <a:gdLst/>
              <a:ahLst/>
              <a:cxnLst/>
              <a:rect l="l" t="t" r="r" b="b"/>
              <a:pathLst>
                <a:path w="3996" h="1143" extrusionOk="0">
                  <a:moveTo>
                    <a:pt x="77" y="1"/>
                  </a:moveTo>
                  <a:lnTo>
                    <a:pt x="1" y="724"/>
                  </a:lnTo>
                  <a:lnTo>
                    <a:pt x="3920" y="1142"/>
                  </a:lnTo>
                  <a:lnTo>
                    <a:pt x="3996" y="41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6868275" y="2725050"/>
              <a:ext cx="44725" cy="38775"/>
            </a:xfrm>
            <a:custGeom>
              <a:avLst/>
              <a:gdLst/>
              <a:ahLst/>
              <a:cxnLst/>
              <a:rect l="l" t="t" r="r" b="b"/>
              <a:pathLst>
                <a:path w="1789" h="1551" extrusionOk="0">
                  <a:moveTo>
                    <a:pt x="1202" y="0"/>
                  </a:moveTo>
                  <a:cubicBezTo>
                    <a:pt x="947" y="0"/>
                    <a:pt x="672" y="118"/>
                    <a:pt x="457" y="333"/>
                  </a:cubicBezTo>
                  <a:cubicBezTo>
                    <a:pt x="76" y="676"/>
                    <a:pt x="0" y="1208"/>
                    <a:pt x="266" y="1551"/>
                  </a:cubicBezTo>
                  <a:cubicBezTo>
                    <a:pt x="457" y="1284"/>
                    <a:pt x="685" y="1056"/>
                    <a:pt x="913" y="828"/>
                  </a:cubicBezTo>
                  <a:cubicBezTo>
                    <a:pt x="1141" y="600"/>
                    <a:pt x="1446" y="409"/>
                    <a:pt x="1788" y="257"/>
                  </a:cubicBezTo>
                  <a:lnTo>
                    <a:pt x="1712" y="219"/>
                  </a:lnTo>
                  <a:cubicBezTo>
                    <a:pt x="1580" y="70"/>
                    <a:pt x="1397" y="0"/>
                    <a:pt x="1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6875875" y="2731475"/>
              <a:ext cx="42825" cy="38400"/>
            </a:xfrm>
            <a:custGeom>
              <a:avLst/>
              <a:gdLst/>
              <a:ahLst/>
              <a:cxnLst/>
              <a:rect l="l" t="t" r="r" b="b"/>
              <a:pathLst>
                <a:path w="1713" h="1536" extrusionOk="0">
                  <a:moveTo>
                    <a:pt x="1522" y="0"/>
                  </a:moveTo>
                  <a:lnTo>
                    <a:pt x="1522" y="0"/>
                  </a:lnTo>
                  <a:cubicBezTo>
                    <a:pt x="1180" y="190"/>
                    <a:pt x="876" y="381"/>
                    <a:pt x="647" y="609"/>
                  </a:cubicBezTo>
                  <a:cubicBezTo>
                    <a:pt x="381" y="799"/>
                    <a:pt x="191" y="1027"/>
                    <a:pt x="1" y="1332"/>
                  </a:cubicBezTo>
                  <a:cubicBezTo>
                    <a:pt x="141" y="1472"/>
                    <a:pt x="320" y="1536"/>
                    <a:pt x="508" y="1536"/>
                  </a:cubicBezTo>
                  <a:cubicBezTo>
                    <a:pt x="779" y="1536"/>
                    <a:pt x="1070" y="1404"/>
                    <a:pt x="1294" y="1180"/>
                  </a:cubicBezTo>
                  <a:cubicBezTo>
                    <a:pt x="1636" y="799"/>
                    <a:pt x="1712" y="343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6863500" y="2702350"/>
              <a:ext cx="21900" cy="24375"/>
            </a:xfrm>
            <a:custGeom>
              <a:avLst/>
              <a:gdLst/>
              <a:ahLst/>
              <a:cxnLst/>
              <a:rect l="l" t="t" r="r" b="b"/>
              <a:pathLst>
                <a:path w="876" h="975" extrusionOk="0">
                  <a:moveTo>
                    <a:pt x="257" y="1"/>
                  </a:moveTo>
                  <a:cubicBezTo>
                    <a:pt x="192" y="1"/>
                    <a:pt x="130" y="19"/>
                    <a:pt x="77" y="62"/>
                  </a:cubicBezTo>
                  <a:lnTo>
                    <a:pt x="1" y="62"/>
                  </a:lnTo>
                  <a:cubicBezTo>
                    <a:pt x="153" y="176"/>
                    <a:pt x="305" y="290"/>
                    <a:pt x="381" y="480"/>
                  </a:cubicBezTo>
                  <a:cubicBezTo>
                    <a:pt x="496" y="633"/>
                    <a:pt x="572" y="785"/>
                    <a:pt x="686" y="975"/>
                  </a:cubicBezTo>
                  <a:cubicBezTo>
                    <a:pt x="876" y="823"/>
                    <a:pt x="876" y="518"/>
                    <a:pt x="724" y="290"/>
                  </a:cubicBezTo>
                  <a:cubicBezTo>
                    <a:pt x="614" y="126"/>
                    <a:pt x="425" y="1"/>
                    <a:pt x="2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6858750" y="2703875"/>
              <a:ext cx="20950" cy="24400"/>
            </a:xfrm>
            <a:custGeom>
              <a:avLst/>
              <a:gdLst/>
              <a:ahLst/>
              <a:cxnLst/>
              <a:rect l="l" t="t" r="r" b="b"/>
              <a:pathLst>
                <a:path w="838" h="976" extrusionOk="0">
                  <a:moveTo>
                    <a:pt x="191" y="1"/>
                  </a:moveTo>
                  <a:cubicBezTo>
                    <a:pt x="1" y="153"/>
                    <a:pt x="1" y="419"/>
                    <a:pt x="153" y="686"/>
                  </a:cubicBezTo>
                  <a:cubicBezTo>
                    <a:pt x="263" y="850"/>
                    <a:pt x="471" y="975"/>
                    <a:pt x="650" y="975"/>
                  </a:cubicBezTo>
                  <a:cubicBezTo>
                    <a:pt x="720" y="975"/>
                    <a:pt x="785" y="956"/>
                    <a:pt x="838" y="914"/>
                  </a:cubicBezTo>
                  <a:cubicBezTo>
                    <a:pt x="762" y="724"/>
                    <a:pt x="686" y="572"/>
                    <a:pt x="571" y="419"/>
                  </a:cubicBezTo>
                  <a:cubicBezTo>
                    <a:pt x="495" y="305"/>
                    <a:pt x="343" y="153"/>
                    <a:pt x="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6823575" y="2766225"/>
              <a:ext cx="52325" cy="31900"/>
            </a:xfrm>
            <a:custGeom>
              <a:avLst/>
              <a:gdLst/>
              <a:ahLst/>
              <a:cxnLst/>
              <a:rect l="l" t="t" r="r" b="b"/>
              <a:pathLst>
                <a:path w="2093" h="1276" extrusionOk="0">
                  <a:moveTo>
                    <a:pt x="717" y="1"/>
                  </a:moveTo>
                  <a:cubicBezTo>
                    <a:pt x="537" y="1"/>
                    <a:pt x="368" y="18"/>
                    <a:pt x="266" y="18"/>
                  </a:cubicBezTo>
                  <a:cubicBezTo>
                    <a:pt x="0" y="398"/>
                    <a:pt x="0" y="817"/>
                    <a:pt x="190" y="1083"/>
                  </a:cubicBezTo>
                  <a:cubicBezTo>
                    <a:pt x="361" y="1254"/>
                    <a:pt x="597" y="1276"/>
                    <a:pt x="800" y="1276"/>
                  </a:cubicBezTo>
                  <a:cubicBezTo>
                    <a:pt x="868" y="1276"/>
                    <a:pt x="932" y="1273"/>
                    <a:pt x="989" y="1273"/>
                  </a:cubicBezTo>
                  <a:cubicBezTo>
                    <a:pt x="1484" y="1235"/>
                    <a:pt x="2093" y="931"/>
                    <a:pt x="2093" y="665"/>
                  </a:cubicBezTo>
                  <a:cubicBezTo>
                    <a:pt x="2093" y="360"/>
                    <a:pt x="1370" y="132"/>
                    <a:pt x="989" y="18"/>
                  </a:cubicBezTo>
                  <a:cubicBezTo>
                    <a:pt x="900" y="5"/>
                    <a:pt x="807" y="1"/>
                    <a:pt x="7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5725050" y="2694375"/>
              <a:ext cx="152200" cy="118900"/>
            </a:xfrm>
            <a:custGeom>
              <a:avLst/>
              <a:gdLst/>
              <a:ahLst/>
              <a:cxnLst/>
              <a:rect l="l" t="t" r="r" b="b"/>
              <a:pathLst>
                <a:path w="6088" h="4756" extrusionOk="0">
                  <a:moveTo>
                    <a:pt x="1179" y="0"/>
                  </a:moveTo>
                  <a:cubicBezTo>
                    <a:pt x="533" y="0"/>
                    <a:pt x="0" y="533"/>
                    <a:pt x="0" y="1180"/>
                  </a:cubicBezTo>
                  <a:lnTo>
                    <a:pt x="0" y="3577"/>
                  </a:lnTo>
                  <a:cubicBezTo>
                    <a:pt x="0" y="4223"/>
                    <a:pt x="533" y="4756"/>
                    <a:pt x="1179" y="4756"/>
                  </a:cubicBezTo>
                  <a:lnTo>
                    <a:pt x="4908" y="4756"/>
                  </a:lnTo>
                  <a:cubicBezTo>
                    <a:pt x="5554" y="4756"/>
                    <a:pt x="6087" y="4185"/>
                    <a:pt x="6087" y="3577"/>
                  </a:cubicBezTo>
                  <a:lnTo>
                    <a:pt x="6087" y="1180"/>
                  </a:lnTo>
                  <a:cubicBezTo>
                    <a:pt x="6087" y="533"/>
                    <a:pt x="5554" y="0"/>
                    <a:pt x="4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 flipH="1">
              <a:off x="5769117" y="2721950"/>
              <a:ext cx="50450" cy="62800"/>
            </a:xfrm>
            <a:custGeom>
              <a:avLst/>
              <a:gdLst/>
              <a:ahLst/>
              <a:cxnLst/>
              <a:rect l="l" t="t" r="r" b="b"/>
              <a:pathLst>
                <a:path w="2018" h="2512" extrusionOk="0">
                  <a:moveTo>
                    <a:pt x="1" y="1"/>
                  </a:moveTo>
                  <a:lnTo>
                    <a:pt x="1" y="2512"/>
                  </a:lnTo>
                  <a:cubicBezTo>
                    <a:pt x="686" y="2131"/>
                    <a:pt x="1370" y="1713"/>
                    <a:pt x="2017" y="1294"/>
                  </a:cubicBezTo>
                  <a:cubicBezTo>
                    <a:pt x="1332" y="838"/>
                    <a:pt x="648" y="41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5446375" y="3374400"/>
              <a:ext cx="521225" cy="380475"/>
            </a:xfrm>
            <a:custGeom>
              <a:avLst/>
              <a:gdLst/>
              <a:ahLst/>
              <a:cxnLst/>
              <a:rect l="l" t="t" r="r" b="b"/>
              <a:pathLst>
                <a:path w="20849" h="15219" extrusionOk="0">
                  <a:moveTo>
                    <a:pt x="0" y="1"/>
                  </a:moveTo>
                  <a:lnTo>
                    <a:pt x="0" y="15218"/>
                  </a:lnTo>
                  <a:lnTo>
                    <a:pt x="20848" y="15218"/>
                  </a:lnTo>
                  <a:lnTo>
                    <a:pt x="208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5440650" y="3369650"/>
              <a:ext cx="531700" cy="389975"/>
            </a:xfrm>
            <a:custGeom>
              <a:avLst/>
              <a:gdLst/>
              <a:ahLst/>
              <a:cxnLst/>
              <a:rect l="l" t="t" r="r" b="b"/>
              <a:pathLst>
                <a:path w="21268" h="15599" extrusionOk="0">
                  <a:moveTo>
                    <a:pt x="20925" y="381"/>
                  </a:moveTo>
                  <a:lnTo>
                    <a:pt x="20925" y="15256"/>
                  </a:lnTo>
                  <a:lnTo>
                    <a:pt x="381" y="15256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115" y="1"/>
                    <a:pt x="1" y="115"/>
                    <a:pt x="1" y="191"/>
                  </a:cubicBezTo>
                  <a:lnTo>
                    <a:pt x="1" y="15408"/>
                  </a:lnTo>
                  <a:cubicBezTo>
                    <a:pt x="1" y="15523"/>
                    <a:pt x="115" y="15599"/>
                    <a:pt x="191" y="15599"/>
                  </a:cubicBezTo>
                  <a:lnTo>
                    <a:pt x="21077" y="15599"/>
                  </a:lnTo>
                  <a:cubicBezTo>
                    <a:pt x="21153" y="15599"/>
                    <a:pt x="21268" y="15523"/>
                    <a:pt x="21268" y="15408"/>
                  </a:cubicBezTo>
                  <a:lnTo>
                    <a:pt x="21268" y="191"/>
                  </a:lnTo>
                  <a:cubicBezTo>
                    <a:pt x="21268" y="77"/>
                    <a:pt x="21153" y="1"/>
                    <a:pt x="210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5445425" y="3369650"/>
              <a:ext cx="522175" cy="58050"/>
            </a:xfrm>
            <a:custGeom>
              <a:avLst/>
              <a:gdLst/>
              <a:ahLst/>
              <a:cxnLst/>
              <a:rect l="l" t="t" r="r" b="b"/>
              <a:pathLst>
                <a:path w="20887" h="2322" extrusionOk="0">
                  <a:moveTo>
                    <a:pt x="0" y="1"/>
                  </a:moveTo>
                  <a:lnTo>
                    <a:pt x="0" y="2321"/>
                  </a:lnTo>
                  <a:lnTo>
                    <a:pt x="20886" y="2321"/>
                  </a:lnTo>
                  <a:lnTo>
                    <a:pt x="208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5876275" y="3369650"/>
              <a:ext cx="58975" cy="58050"/>
            </a:xfrm>
            <a:custGeom>
              <a:avLst/>
              <a:gdLst/>
              <a:ahLst/>
              <a:cxnLst/>
              <a:rect l="l" t="t" r="r" b="b"/>
              <a:pathLst>
                <a:path w="2359" h="2322" extrusionOk="0">
                  <a:moveTo>
                    <a:pt x="1027" y="1"/>
                  </a:moveTo>
                  <a:lnTo>
                    <a:pt x="0" y="2321"/>
                  </a:lnTo>
                  <a:lnTo>
                    <a:pt x="1255" y="2321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5769750" y="3369650"/>
              <a:ext cx="59925" cy="58050"/>
            </a:xfrm>
            <a:custGeom>
              <a:avLst/>
              <a:gdLst/>
              <a:ahLst/>
              <a:cxnLst/>
              <a:rect l="l" t="t" r="r" b="b"/>
              <a:pathLst>
                <a:path w="2397" h="2322" extrusionOk="0">
                  <a:moveTo>
                    <a:pt x="1065" y="1"/>
                  </a:moveTo>
                  <a:lnTo>
                    <a:pt x="0" y="2321"/>
                  </a:lnTo>
                  <a:lnTo>
                    <a:pt x="1332" y="23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5674625" y="3369650"/>
              <a:ext cx="60900" cy="58050"/>
            </a:xfrm>
            <a:custGeom>
              <a:avLst/>
              <a:gdLst/>
              <a:ahLst/>
              <a:cxnLst/>
              <a:rect l="l" t="t" r="r" b="b"/>
              <a:pathLst>
                <a:path w="2436" h="2322" extrusionOk="0">
                  <a:moveTo>
                    <a:pt x="1104" y="1"/>
                  </a:moveTo>
                  <a:lnTo>
                    <a:pt x="1" y="2321"/>
                  </a:lnTo>
                  <a:lnTo>
                    <a:pt x="1332" y="2321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5570000" y="3369650"/>
              <a:ext cx="60900" cy="58050"/>
            </a:xfrm>
            <a:custGeom>
              <a:avLst/>
              <a:gdLst/>
              <a:ahLst/>
              <a:cxnLst/>
              <a:rect l="l" t="t" r="r" b="b"/>
              <a:pathLst>
                <a:path w="2436" h="2322" extrusionOk="0">
                  <a:moveTo>
                    <a:pt x="1104" y="1"/>
                  </a:moveTo>
                  <a:lnTo>
                    <a:pt x="1" y="2321"/>
                  </a:lnTo>
                  <a:lnTo>
                    <a:pt x="1332" y="2321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5467300" y="3369650"/>
              <a:ext cx="58975" cy="58050"/>
            </a:xfrm>
            <a:custGeom>
              <a:avLst/>
              <a:gdLst/>
              <a:ahLst/>
              <a:cxnLst/>
              <a:rect l="l" t="t" r="r" b="b"/>
              <a:pathLst>
                <a:path w="2359" h="2322" extrusionOk="0">
                  <a:moveTo>
                    <a:pt x="1027" y="1"/>
                  </a:moveTo>
                  <a:lnTo>
                    <a:pt x="0" y="2321"/>
                  </a:lnTo>
                  <a:lnTo>
                    <a:pt x="1332" y="2321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5486300" y="3113800"/>
              <a:ext cx="504125" cy="254925"/>
            </a:xfrm>
            <a:custGeom>
              <a:avLst/>
              <a:gdLst/>
              <a:ahLst/>
              <a:cxnLst/>
              <a:rect l="l" t="t" r="r" b="b"/>
              <a:pathLst>
                <a:path w="20165" h="10197" extrusionOk="0">
                  <a:moveTo>
                    <a:pt x="876" y="1"/>
                  </a:moveTo>
                  <a:lnTo>
                    <a:pt x="1" y="2131"/>
                  </a:lnTo>
                  <a:lnTo>
                    <a:pt x="19251" y="10197"/>
                  </a:lnTo>
                  <a:lnTo>
                    <a:pt x="20164" y="8066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5538625" y="3127125"/>
              <a:ext cx="33300" cy="76100"/>
            </a:xfrm>
            <a:custGeom>
              <a:avLst/>
              <a:gdLst/>
              <a:ahLst/>
              <a:cxnLst/>
              <a:rect l="l" t="t" r="r" b="b"/>
              <a:pathLst>
                <a:path w="1332" h="3044" extrusionOk="0">
                  <a:moveTo>
                    <a:pt x="0" y="0"/>
                  </a:moveTo>
                  <a:lnTo>
                    <a:pt x="76" y="2511"/>
                  </a:lnTo>
                  <a:lnTo>
                    <a:pt x="1332" y="3044"/>
                  </a:lnTo>
                  <a:lnTo>
                    <a:pt x="121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5635625" y="3168025"/>
              <a:ext cx="33325" cy="76100"/>
            </a:xfrm>
            <a:custGeom>
              <a:avLst/>
              <a:gdLst/>
              <a:ahLst/>
              <a:cxnLst/>
              <a:rect l="l" t="t" r="r" b="b"/>
              <a:pathLst>
                <a:path w="1333" h="3044" extrusionOk="0">
                  <a:moveTo>
                    <a:pt x="1" y="0"/>
                  </a:moveTo>
                  <a:lnTo>
                    <a:pt x="115" y="2549"/>
                  </a:lnTo>
                  <a:lnTo>
                    <a:pt x="1332" y="3044"/>
                  </a:lnTo>
                  <a:lnTo>
                    <a:pt x="1256" y="4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5724075" y="3204175"/>
              <a:ext cx="31425" cy="76100"/>
            </a:xfrm>
            <a:custGeom>
              <a:avLst/>
              <a:gdLst/>
              <a:ahLst/>
              <a:cxnLst/>
              <a:rect l="l" t="t" r="r" b="b"/>
              <a:pathLst>
                <a:path w="1257" h="3044" extrusionOk="0">
                  <a:moveTo>
                    <a:pt x="1" y="0"/>
                  </a:moveTo>
                  <a:lnTo>
                    <a:pt x="39" y="2549"/>
                  </a:lnTo>
                  <a:lnTo>
                    <a:pt x="1256" y="3044"/>
                  </a:lnTo>
                  <a:lnTo>
                    <a:pt x="1180" y="5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5820150" y="3245050"/>
              <a:ext cx="32350" cy="76125"/>
            </a:xfrm>
            <a:custGeom>
              <a:avLst/>
              <a:gdLst/>
              <a:ahLst/>
              <a:cxnLst/>
              <a:rect l="l" t="t" r="r" b="b"/>
              <a:pathLst>
                <a:path w="1294" h="3045" extrusionOk="0">
                  <a:moveTo>
                    <a:pt x="0" y="1"/>
                  </a:moveTo>
                  <a:lnTo>
                    <a:pt x="38" y="2512"/>
                  </a:lnTo>
                  <a:lnTo>
                    <a:pt x="1294" y="3044"/>
                  </a:lnTo>
                  <a:lnTo>
                    <a:pt x="1180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5915250" y="3285000"/>
              <a:ext cx="33325" cy="76125"/>
            </a:xfrm>
            <a:custGeom>
              <a:avLst/>
              <a:gdLst/>
              <a:ahLst/>
              <a:cxnLst/>
              <a:rect l="l" t="t" r="r" b="b"/>
              <a:pathLst>
                <a:path w="1333" h="3045" extrusionOk="0">
                  <a:moveTo>
                    <a:pt x="1" y="1"/>
                  </a:moveTo>
                  <a:lnTo>
                    <a:pt x="77" y="2550"/>
                  </a:lnTo>
                  <a:lnTo>
                    <a:pt x="1332" y="3044"/>
                  </a:lnTo>
                  <a:lnTo>
                    <a:pt x="1218" y="5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5777350" y="3470475"/>
              <a:ext cx="127475" cy="12375"/>
            </a:xfrm>
            <a:custGeom>
              <a:avLst/>
              <a:gdLst/>
              <a:ahLst/>
              <a:cxnLst/>
              <a:rect l="l" t="t" r="r" b="b"/>
              <a:pathLst>
                <a:path w="5099" h="495" extrusionOk="0">
                  <a:moveTo>
                    <a:pt x="191" y="0"/>
                  </a:moveTo>
                  <a:cubicBezTo>
                    <a:pt x="77" y="0"/>
                    <a:pt x="38" y="38"/>
                    <a:pt x="38" y="153"/>
                  </a:cubicBezTo>
                  <a:lnTo>
                    <a:pt x="38" y="343"/>
                  </a:lnTo>
                  <a:cubicBezTo>
                    <a:pt x="0" y="381"/>
                    <a:pt x="77" y="495"/>
                    <a:pt x="191" y="495"/>
                  </a:cubicBezTo>
                  <a:lnTo>
                    <a:pt x="4946" y="495"/>
                  </a:lnTo>
                  <a:cubicBezTo>
                    <a:pt x="5022" y="495"/>
                    <a:pt x="5098" y="457"/>
                    <a:pt x="5098" y="343"/>
                  </a:cubicBezTo>
                  <a:lnTo>
                    <a:pt x="5098" y="153"/>
                  </a:lnTo>
                  <a:cubicBezTo>
                    <a:pt x="5098" y="38"/>
                    <a:pt x="5022" y="0"/>
                    <a:pt x="4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5734550" y="3469525"/>
              <a:ext cx="39025" cy="13325"/>
            </a:xfrm>
            <a:custGeom>
              <a:avLst/>
              <a:gdLst/>
              <a:ahLst/>
              <a:cxnLst/>
              <a:rect l="l" t="t" r="r" b="b"/>
              <a:pathLst>
                <a:path w="1561" h="533" extrusionOk="0">
                  <a:moveTo>
                    <a:pt x="77" y="0"/>
                  </a:moveTo>
                  <a:cubicBezTo>
                    <a:pt x="38" y="0"/>
                    <a:pt x="0" y="38"/>
                    <a:pt x="0" y="114"/>
                  </a:cubicBezTo>
                  <a:lnTo>
                    <a:pt x="0" y="419"/>
                  </a:lnTo>
                  <a:cubicBezTo>
                    <a:pt x="0" y="495"/>
                    <a:pt x="38" y="533"/>
                    <a:pt x="77" y="533"/>
                  </a:cubicBezTo>
                  <a:lnTo>
                    <a:pt x="1484" y="533"/>
                  </a:lnTo>
                  <a:cubicBezTo>
                    <a:pt x="1522" y="533"/>
                    <a:pt x="1560" y="495"/>
                    <a:pt x="1560" y="419"/>
                  </a:cubicBezTo>
                  <a:lnTo>
                    <a:pt x="1560" y="114"/>
                  </a:lnTo>
                  <a:cubicBezTo>
                    <a:pt x="1560" y="38"/>
                    <a:pt x="1522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5777350" y="3492350"/>
              <a:ext cx="127475" cy="11425"/>
            </a:xfrm>
            <a:custGeom>
              <a:avLst/>
              <a:gdLst/>
              <a:ahLst/>
              <a:cxnLst/>
              <a:rect l="l" t="t" r="r" b="b"/>
              <a:pathLst>
                <a:path w="5099" h="457" extrusionOk="0">
                  <a:moveTo>
                    <a:pt x="191" y="0"/>
                  </a:moveTo>
                  <a:cubicBezTo>
                    <a:pt x="77" y="0"/>
                    <a:pt x="38" y="38"/>
                    <a:pt x="38" y="114"/>
                  </a:cubicBezTo>
                  <a:lnTo>
                    <a:pt x="38" y="305"/>
                  </a:lnTo>
                  <a:cubicBezTo>
                    <a:pt x="0" y="381"/>
                    <a:pt x="77" y="457"/>
                    <a:pt x="191" y="457"/>
                  </a:cubicBezTo>
                  <a:lnTo>
                    <a:pt x="4946" y="457"/>
                  </a:lnTo>
                  <a:cubicBezTo>
                    <a:pt x="5022" y="457"/>
                    <a:pt x="5098" y="419"/>
                    <a:pt x="5098" y="305"/>
                  </a:cubicBezTo>
                  <a:lnTo>
                    <a:pt x="5098" y="114"/>
                  </a:lnTo>
                  <a:cubicBezTo>
                    <a:pt x="5098" y="38"/>
                    <a:pt x="5022" y="0"/>
                    <a:pt x="4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5734550" y="3491400"/>
              <a:ext cx="39025" cy="12375"/>
            </a:xfrm>
            <a:custGeom>
              <a:avLst/>
              <a:gdLst/>
              <a:ahLst/>
              <a:cxnLst/>
              <a:rect l="l" t="t" r="r" b="b"/>
              <a:pathLst>
                <a:path w="1561" h="495" extrusionOk="0">
                  <a:moveTo>
                    <a:pt x="77" y="0"/>
                  </a:moveTo>
                  <a:cubicBezTo>
                    <a:pt x="38" y="0"/>
                    <a:pt x="0" y="38"/>
                    <a:pt x="0" y="76"/>
                  </a:cubicBezTo>
                  <a:lnTo>
                    <a:pt x="0" y="419"/>
                  </a:lnTo>
                  <a:cubicBezTo>
                    <a:pt x="0" y="457"/>
                    <a:pt x="38" y="495"/>
                    <a:pt x="77" y="495"/>
                  </a:cubicBezTo>
                  <a:lnTo>
                    <a:pt x="1484" y="495"/>
                  </a:lnTo>
                  <a:cubicBezTo>
                    <a:pt x="1522" y="495"/>
                    <a:pt x="1560" y="457"/>
                    <a:pt x="1560" y="419"/>
                  </a:cubicBezTo>
                  <a:lnTo>
                    <a:pt x="1560" y="76"/>
                  </a:lnTo>
                  <a:cubicBezTo>
                    <a:pt x="1560" y="38"/>
                    <a:pt x="1522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5777350" y="3516125"/>
              <a:ext cx="127475" cy="11425"/>
            </a:xfrm>
            <a:custGeom>
              <a:avLst/>
              <a:gdLst/>
              <a:ahLst/>
              <a:cxnLst/>
              <a:rect l="l" t="t" r="r" b="b"/>
              <a:pathLst>
                <a:path w="5099" h="457" extrusionOk="0">
                  <a:moveTo>
                    <a:pt x="191" y="0"/>
                  </a:moveTo>
                  <a:cubicBezTo>
                    <a:pt x="77" y="0"/>
                    <a:pt x="38" y="38"/>
                    <a:pt x="38" y="115"/>
                  </a:cubicBezTo>
                  <a:lnTo>
                    <a:pt x="38" y="305"/>
                  </a:lnTo>
                  <a:cubicBezTo>
                    <a:pt x="0" y="381"/>
                    <a:pt x="77" y="457"/>
                    <a:pt x="191" y="457"/>
                  </a:cubicBezTo>
                  <a:lnTo>
                    <a:pt x="4946" y="457"/>
                  </a:lnTo>
                  <a:cubicBezTo>
                    <a:pt x="5022" y="457"/>
                    <a:pt x="5098" y="419"/>
                    <a:pt x="5098" y="305"/>
                  </a:cubicBezTo>
                  <a:lnTo>
                    <a:pt x="5098" y="115"/>
                  </a:lnTo>
                  <a:cubicBezTo>
                    <a:pt x="5098" y="38"/>
                    <a:pt x="5022" y="0"/>
                    <a:pt x="4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5734550" y="3515175"/>
              <a:ext cx="39025" cy="12375"/>
            </a:xfrm>
            <a:custGeom>
              <a:avLst/>
              <a:gdLst/>
              <a:ahLst/>
              <a:cxnLst/>
              <a:rect l="l" t="t" r="r" b="b"/>
              <a:pathLst>
                <a:path w="1561" h="495" extrusionOk="0">
                  <a:moveTo>
                    <a:pt x="77" y="0"/>
                  </a:moveTo>
                  <a:cubicBezTo>
                    <a:pt x="38" y="0"/>
                    <a:pt x="0" y="38"/>
                    <a:pt x="0" y="76"/>
                  </a:cubicBezTo>
                  <a:lnTo>
                    <a:pt x="0" y="419"/>
                  </a:lnTo>
                  <a:cubicBezTo>
                    <a:pt x="0" y="457"/>
                    <a:pt x="38" y="495"/>
                    <a:pt x="77" y="495"/>
                  </a:cubicBezTo>
                  <a:lnTo>
                    <a:pt x="1484" y="495"/>
                  </a:lnTo>
                  <a:cubicBezTo>
                    <a:pt x="1522" y="495"/>
                    <a:pt x="1560" y="457"/>
                    <a:pt x="1560" y="419"/>
                  </a:cubicBezTo>
                  <a:lnTo>
                    <a:pt x="1560" y="76"/>
                  </a:lnTo>
                  <a:cubicBezTo>
                    <a:pt x="1560" y="38"/>
                    <a:pt x="1522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5777350" y="3536100"/>
              <a:ext cx="127475" cy="11425"/>
            </a:xfrm>
            <a:custGeom>
              <a:avLst/>
              <a:gdLst/>
              <a:ahLst/>
              <a:cxnLst/>
              <a:rect l="l" t="t" r="r" b="b"/>
              <a:pathLst>
                <a:path w="5099" h="457" extrusionOk="0">
                  <a:moveTo>
                    <a:pt x="191" y="0"/>
                  </a:moveTo>
                  <a:cubicBezTo>
                    <a:pt x="77" y="0"/>
                    <a:pt x="38" y="38"/>
                    <a:pt x="38" y="153"/>
                  </a:cubicBezTo>
                  <a:lnTo>
                    <a:pt x="38" y="343"/>
                  </a:lnTo>
                  <a:cubicBezTo>
                    <a:pt x="0" y="419"/>
                    <a:pt x="77" y="457"/>
                    <a:pt x="191" y="457"/>
                  </a:cubicBezTo>
                  <a:lnTo>
                    <a:pt x="4946" y="457"/>
                  </a:lnTo>
                  <a:cubicBezTo>
                    <a:pt x="5022" y="457"/>
                    <a:pt x="5098" y="419"/>
                    <a:pt x="5098" y="343"/>
                  </a:cubicBezTo>
                  <a:lnTo>
                    <a:pt x="5098" y="153"/>
                  </a:lnTo>
                  <a:cubicBezTo>
                    <a:pt x="5098" y="38"/>
                    <a:pt x="5022" y="0"/>
                    <a:pt x="4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5734550" y="3535150"/>
              <a:ext cx="39025" cy="12375"/>
            </a:xfrm>
            <a:custGeom>
              <a:avLst/>
              <a:gdLst/>
              <a:ahLst/>
              <a:cxnLst/>
              <a:rect l="l" t="t" r="r" b="b"/>
              <a:pathLst>
                <a:path w="1561" h="495" extrusionOk="0">
                  <a:moveTo>
                    <a:pt x="77" y="0"/>
                  </a:moveTo>
                  <a:cubicBezTo>
                    <a:pt x="38" y="0"/>
                    <a:pt x="0" y="38"/>
                    <a:pt x="0" y="76"/>
                  </a:cubicBezTo>
                  <a:lnTo>
                    <a:pt x="0" y="419"/>
                  </a:lnTo>
                  <a:cubicBezTo>
                    <a:pt x="0" y="495"/>
                    <a:pt x="38" y="495"/>
                    <a:pt x="77" y="495"/>
                  </a:cubicBezTo>
                  <a:lnTo>
                    <a:pt x="1484" y="495"/>
                  </a:lnTo>
                  <a:cubicBezTo>
                    <a:pt x="1522" y="495"/>
                    <a:pt x="1560" y="457"/>
                    <a:pt x="1560" y="419"/>
                  </a:cubicBezTo>
                  <a:lnTo>
                    <a:pt x="1560" y="76"/>
                  </a:lnTo>
                  <a:cubicBezTo>
                    <a:pt x="1560" y="38"/>
                    <a:pt x="1522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5529100" y="3635000"/>
              <a:ext cx="125575" cy="11450"/>
            </a:xfrm>
            <a:custGeom>
              <a:avLst/>
              <a:gdLst/>
              <a:ahLst/>
              <a:cxnLst/>
              <a:rect l="l" t="t" r="r" b="b"/>
              <a:pathLst>
                <a:path w="5023" h="458" extrusionOk="0">
                  <a:moveTo>
                    <a:pt x="115" y="1"/>
                  </a:moveTo>
                  <a:cubicBezTo>
                    <a:pt x="39" y="1"/>
                    <a:pt x="1" y="39"/>
                    <a:pt x="1" y="153"/>
                  </a:cubicBezTo>
                  <a:lnTo>
                    <a:pt x="1" y="343"/>
                  </a:lnTo>
                  <a:cubicBezTo>
                    <a:pt x="1" y="419"/>
                    <a:pt x="77" y="457"/>
                    <a:pt x="115" y="457"/>
                  </a:cubicBezTo>
                  <a:lnTo>
                    <a:pt x="4871" y="457"/>
                  </a:lnTo>
                  <a:cubicBezTo>
                    <a:pt x="4985" y="457"/>
                    <a:pt x="5023" y="419"/>
                    <a:pt x="5023" y="343"/>
                  </a:cubicBezTo>
                  <a:lnTo>
                    <a:pt x="5023" y="153"/>
                  </a:lnTo>
                  <a:cubicBezTo>
                    <a:pt x="5023" y="39"/>
                    <a:pt x="4985" y="1"/>
                    <a:pt x="48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5486300" y="3634050"/>
              <a:ext cx="39025" cy="12400"/>
            </a:xfrm>
            <a:custGeom>
              <a:avLst/>
              <a:gdLst/>
              <a:ahLst/>
              <a:cxnLst/>
              <a:rect l="l" t="t" r="r" b="b"/>
              <a:pathLst>
                <a:path w="1561" h="496" extrusionOk="0">
                  <a:moveTo>
                    <a:pt x="77" y="1"/>
                  </a:moveTo>
                  <a:cubicBezTo>
                    <a:pt x="39" y="1"/>
                    <a:pt x="1" y="39"/>
                    <a:pt x="1" y="77"/>
                  </a:cubicBezTo>
                  <a:lnTo>
                    <a:pt x="1" y="419"/>
                  </a:lnTo>
                  <a:cubicBezTo>
                    <a:pt x="1" y="457"/>
                    <a:pt x="39" y="495"/>
                    <a:pt x="77" y="495"/>
                  </a:cubicBezTo>
                  <a:lnTo>
                    <a:pt x="1447" y="495"/>
                  </a:lnTo>
                  <a:cubicBezTo>
                    <a:pt x="1523" y="495"/>
                    <a:pt x="1561" y="457"/>
                    <a:pt x="1561" y="419"/>
                  </a:cubicBezTo>
                  <a:lnTo>
                    <a:pt x="1561" y="77"/>
                  </a:lnTo>
                  <a:cubicBezTo>
                    <a:pt x="1561" y="39"/>
                    <a:pt x="1523" y="1"/>
                    <a:pt x="1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5529100" y="3655925"/>
              <a:ext cx="125575" cy="12400"/>
            </a:xfrm>
            <a:custGeom>
              <a:avLst/>
              <a:gdLst/>
              <a:ahLst/>
              <a:cxnLst/>
              <a:rect l="l" t="t" r="r" b="b"/>
              <a:pathLst>
                <a:path w="5023" h="496" extrusionOk="0">
                  <a:moveTo>
                    <a:pt x="115" y="1"/>
                  </a:moveTo>
                  <a:cubicBezTo>
                    <a:pt x="39" y="1"/>
                    <a:pt x="1" y="39"/>
                    <a:pt x="1" y="153"/>
                  </a:cubicBezTo>
                  <a:lnTo>
                    <a:pt x="1" y="343"/>
                  </a:lnTo>
                  <a:cubicBezTo>
                    <a:pt x="1" y="381"/>
                    <a:pt x="77" y="495"/>
                    <a:pt x="115" y="495"/>
                  </a:cubicBezTo>
                  <a:lnTo>
                    <a:pt x="4871" y="495"/>
                  </a:lnTo>
                  <a:cubicBezTo>
                    <a:pt x="4985" y="495"/>
                    <a:pt x="5023" y="457"/>
                    <a:pt x="5023" y="343"/>
                  </a:cubicBezTo>
                  <a:lnTo>
                    <a:pt x="5023" y="153"/>
                  </a:lnTo>
                  <a:cubicBezTo>
                    <a:pt x="5023" y="77"/>
                    <a:pt x="4985" y="1"/>
                    <a:pt x="48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5486300" y="3654975"/>
              <a:ext cx="39025" cy="13350"/>
            </a:xfrm>
            <a:custGeom>
              <a:avLst/>
              <a:gdLst/>
              <a:ahLst/>
              <a:cxnLst/>
              <a:rect l="l" t="t" r="r" b="b"/>
              <a:pathLst>
                <a:path w="1561" h="534" extrusionOk="0">
                  <a:moveTo>
                    <a:pt x="77" y="1"/>
                  </a:moveTo>
                  <a:cubicBezTo>
                    <a:pt x="39" y="1"/>
                    <a:pt x="1" y="39"/>
                    <a:pt x="1" y="115"/>
                  </a:cubicBezTo>
                  <a:lnTo>
                    <a:pt x="1" y="419"/>
                  </a:lnTo>
                  <a:cubicBezTo>
                    <a:pt x="1" y="495"/>
                    <a:pt x="39" y="533"/>
                    <a:pt x="77" y="533"/>
                  </a:cubicBezTo>
                  <a:lnTo>
                    <a:pt x="1447" y="533"/>
                  </a:lnTo>
                  <a:cubicBezTo>
                    <a:pt x="1523" y="533"/>
                    <a:pt x="1561" y="495"/>
                    <a:pt x="1561" y="419"/>
                  </a:cubicBezTo>
                  <a:lnTo>
                    <a:pt x="1561" y="115"/>
                  </a:lnTo>
                  <a:cubicBezTo>
                    <a:pt x="1561" y="39"/>
                    <a:pt x="1523" y="1"/>
                    <a:pt x="1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5529100" y="3679725"/>
              <a:ext cx="125575" cy="12375"/>
            </a:xfrm>
            <a:custGeom>
              <a:avLst/>
              <a:gdLst/>
              <a:ahLst/>
              <a:cxnLst/>
              <a:rect l="l" t="t" r="r" b="b"/>
              <a:pathLst>
                <a:path w="5023" h="495" extrusionOk="0">
                  <a:moveTo>
                    <a:pt x="115" y="0"/>
                  </a:moveTo>
                  <a:cubicBezTo>
                    <a:pt x="39" y="0"/>
                    <a:pt x="1" y="38"/>
                    <a:pt x="1" y="152"/>
                  </a:cubicBezTo>
                  <a:lnTo>
                    <a:pt x="1" y="342"/>
                  </a:lnTo>
                  <a:cubicBezTo>
                    <a:pt x="1" y="380"/>
                    <a:pt x="77" y="495"/>
                    <a:pt x="115" y="495"/>
                  </a:cubicBezTo>
                  <a:lnTo>
                    <a:pt x="4871" y="495"/>
                  </a:lnTo>
                  <a:cubicBezTo>
                    <a:pt x="4985" y="495"/>
                    <a:pt x="5023" y="457"/>
                    <a:pt x="5023" y="342"/>
                  </a:cubicBezTo>
                  <a:lnTo>
                    <a:pt x="5023" y="152"/>
                  </a:lnTo>
                  <a:cubicBezTo>
                    <a:pt x="5023" y="76"/>
                    <a:pt x="4985" y="0"/>
                    <a:pt x="48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5486300" y="3678750"/>
              <a:ext cx="39025" cy="13350"/>
            </a:xfrm>
            <a:custGeom>
              <a:avLst/>
              <a:gdLst/>
              <a:ahLst/>
              <a:cxnLst/>
              <a:rect l="l" t="t" r="r" b="b"/>
              <a:pathLst>
                <a:path w="1561" h="534" extrusionOk="0">
                  <a:moveTo>
                    <a:pt x="77" y="1"/>
                  </a:moveTo>
                  <a:cubicBezTo>
                    <a:pt x="39" y="1"/>
                    <a:pt x="1" y="39"/>
                    <a:pt x="1" y="115"/>
                  </a:cubicBezTo>
                  <a:lnTo>
                    <a:pt x="1" y="419"/>
                  </a:lnTo>
                  <a:cubicBezTo>
                    <a:pt x="1" y="496"/>
                    <a:pt x="39" y="534"/>
                    <a:pt x="77" y="534"/>
                  </a:cubicBezTo>
                  <a:lnTo>
                    <a:pt x="1447" y="534"/>
                  </a:lnTo>
                  <a:cubicBezTo>
                    <a:pt x="1523" y="534"/>
                    <a:pt x="1561" y="496"/>
                    <a:pt x="1561" y="419"/>
                  </a:cubicBezTo>
                  <a:lnTo>
                    <a:pt x="1561" y="115"/>
                  </a:lnTo>
                  <a:cubicBezTo>
                    <a:pt x="1561" y="39"/>
                    <a:pt x="1523" y="1"/>
                    <a:pt x="1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5529100" y="3701600"/>
              <a:ext cx="125575" cy="11425"/>
            </a:xfrm>
            <a:custGeom>
              <a:avLst/>
              <a:gdLst/>
              <a:ahLst/>
              <a:cxnLst/>
              <a:rect l="l" t="t" r="r" b="b"/>
              <a:pathLst>
                <a:path w="5023" h="457" extrusionOk="0">
                  <a:moveTo>
                    <a:pt x="115" y="0"/>
                  </a:moveTo>
                  <a:cubicBezTo>
                    <a:pt x="39" y="0"/>
                    <a:pt x="1" y="38"/>
                    <a:pt x="1" y="114"/>
                  </a:cubicBezTo>
                  <a:lnTo>
                    <a:pt x="1" y="342"/>
                  </a:lnTo>
                  <a:cubicBezTo>
                    <a:pt x="1" y="380"/>
                    <a:pt x="77" y="457"/>
                    <a:pt x="115" y="457"/>
                  </a:cubicBezTo>
                  <a:lnTo>
                    <a:pt x="4871" y="457"/>
                  </a:lnTo>
                  <a:cubicBezTo>
                    <a:pt x="4985" y="457"/>
                    <a:pt x="5023" y="418"/>
                    <a:pt x="5023" y="342"/>
                  </a:cubicBezTo>
                  <a:lnTo>
                    <a:pt x="5023" y="114"/>
                  </a:lnTo>
                  <a:cubicBezTo>
                    <a:pt x="5023" y="38"/>
                    <a:pt x="4985" y="0"/>
                    <a:pt x="48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5486300" y="3700625"/>
              <a:ext cx="39025" cy="12400"/>
            </a:xfrm>
            <a:custGeom>
              <a:avLst/>
              <a:gdLst/>
              <a:ahLst/>
              <a:cxnLst/>
              <a:rect l="l" t="t" r="r" b="b"/>
              <a:pathLst>
                <a:path w="1561" h="496" extrusionOk="0">
                  <a:moveTo>
                    <a:pt x="77" y="1"/>
                  </a:moveTo>
                  <a:cubicBezTo>
                    <a:pt x="39" y="1"/>
                    <a:pt x="1" y="39"/>
                    <a:pt x="1" y="77"/>
                  </a:cubicBezTo>
                  <a:lnTo>
                    <a:pt x="1" y="419"/>
                  </a:lnTo>
                  <a:cubicBezTo>
                    <a:pt x="1" y="457"/>
                    <a:pt x="39" y="496"/>
                    <a:pt x="77" y="496"/>
                  </a:cubicBezTo>
                  <a:lnTo>
                    <a:pt x="1447" y="496"/>
                  </a:lnTo>
                  <a:cubicBezTo>
                    <a:pt x="1523" y="496"/>
                    <a:pt x="1561" y="457"/>
                    <a:pt x="1561" y="419"/>
                  </a:cubicBezTo>
                  <a:lnTo>
                    <a:pt x="1561" y="77"/>
                  </a:lnTo>
                  <a:cubicBezTo>
                    <a:pt x="1561" y="39"/>
                    <a:pt x="1523" y="1"/>
                    <a:pt x="1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Google Shape;3472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Conclusion and Recommendations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473" name="Google Shape;3473;p46"/>
          <p:cNvSpPr txBox="1"/>
          <p:nvPr/>
        </p:nvSpPr>
        <p:spPr>
          <a:xfrm>
            <a:off x="1048350" y="902900"/>
            <a:ext cx="7047300" cy="416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u="sng" dirty="0">
                <a:solidFill>
                  <a:srgbClr val="FFFFFF"/>
                </a:solidFill>
              </a:rPr>
              <a:t>Marketing Strategies: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FFFFFF"/>
                </a:solidFill>
              </a:rPr>
              <a:t>Utilize genre-targeted marketing, with a particular emphasis on Sports and Sci-Fi, employing personalized promotions for customer retention.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FFFFFF"/>
                </a:solidFill>
              </a:rPr>
              <a:t>Promote popular film categories and customer favorites.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FFFFFF"/>
                </a:solidFill>
              </a:rPr>
              <a:t>Tailor content and marketing approaches for customers in key markets such as India, China, and the USA, to enhance engagement and foster loyalty.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FFFFFF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u="sng" dirty="0">
                <a:solidFill>
                  <a:srgbClr val="FFFFFF"/>
                </a:solidFill>
              </a:rPr>
              <a:t>Customer Engagement and Loyalty: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FFFFFF"/>
                </a:solidFill>
              </a:rPr>
              <a:t>Implement loyalty programs to reward high-value customers, thereby boosting retention and lifetime value.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FFFFFF"/>
                </a:solidFill>
              </a:rPr>
              <a:t>Use algorithms to deliver personalized recommendations.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FFFFFF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u="sng" dirty="0">
                <a:solidFill>
                  <a:srgbClr val="FFFFFF"/>
                </a:solidFill>
              </a:rPr>
              <a:t>Genre Focus: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FFFFFF"/>
                </a:solidFill>
              </a:rPr>
              <a:t>Invest in expanding top genres while removing underperforming titles through regular updates of the movie catalogue, guided by customer preferences and market trends.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FFFFFF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u="sng" dirty="0">
                <a:solidFill>
                  <a:srgbClr val="FFFFFF"/>
                </a:solidFill>
              </a:rPr>
              <a:t>Pricing: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FFFFFF"/>
                </a:solidFill>
              </a:rPr>
              <a:t>Introduce dynamic pricing based on file ratings and rental duration trends, with flexibility to accommodate customer preferences.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000" dirty="0">
              <a:solidFill>
                <a:srgbClr val="FFFFFF"/>
              </a:solidFill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47"/>
          <p:cNvSpPr txBox="1"/>
          <p:nvPr/>
        </p:nvSpPr>
        <p:spPr>
          <a:xfrm>
            <a:off x="424130" y="289663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endParaRPr sz="1100" dirty="0"/>
          </a:p>
        </p:txBody>
      </p:sp>
      <p:grpSp>
        <p:nvGrpSpPr>
          <p:cNvPr id="3482" name="Google Shape;3482;p47"/>
          <p:cNvGrpSpPr/>
          <p:nvPr/>
        </p:nvGrpSpPr>
        <p:grpSpPr>
          <a:xfrm>
            <a:off x="7532413" y="1450393"/>
            <a:ext cx="1446116" cy="2863897"/>
            <a:chOff x="6529419" y="1724307"/>
            <a:chExt cx="1480463" cy="2931917"/>
          </a:xfrm>
        </p:grpSpPr>
        <p:grpSp>
          <p:nvGrpSpPr>
            <p:cNvPr id="3483" name="Google Shape;3483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484" name="Google Shape;3484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485" name="Google Shape;3485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6" name="Google Shape;3486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87" name="Google Shape;3487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8" name="Google Shape;3488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489" name="Google Shape;3489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490" name="Google Shape;3490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1" name="Google Shape;3491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2" name="Google Shape;3492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493" name="Google Shape;3493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4" name="Google Shape;3494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5" name="Google Shape;3495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6" name="Google Shape;3496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97" name="Google Shape;3497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498" name="Google Shape;3498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499" name="Google Shape;3499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0" name="Google Shape;3500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01" name="Google Shape;3501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502" name="Google Shape;3502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3" name="Google Shape;3503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4" name="Google Shape;3504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5" name="Google Shape;3505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06" name="Google Shape;3506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507" name="Google Shape;3507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508" name="Google Shape;3508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9" name="Google Shape;3509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10" name="Google Shape;3510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511" name="Google Shape;3511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2" name="Google Shape;3512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13" name="Google Shape;3513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514" name="Google Shape;3514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515" name="Google Shape;3515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6" name="Google Shape;3516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17" name="Google Shape;3517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518" name="Google Shape;3518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9" name="Google Shape;3519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0" name="Google Shape;3520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1" name="Google Shape;3521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2" name="Google Shape;3522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Google Shape;3474;p46">
            <a:extLst>
              <a:ext uri="{FF2B5EF4-FFF2-40B4-BE49-F238E27FC236}">
                <a16:creationId xmlns:a16="http://schemas.microsoft.com/office/drawing/2014/main" id="{AC1868FF-F1DB-8A3A-F388-460BCE2D4E56}"/>
              </a:ext>
            </a:extLst>
          </p:cNvPr>
          <p:cNvSpPr txBox="1"/>
          <p:nvPr/>
        </p:nvSpPr>
        <p:spPr>
          <a:xfrm>
            <a:off x="1048350" y="4314290"/>
            <a:ext cx="7047300" cy="74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rgbClr val="869FB2"/>
              </a:solidFill>
            </a:endParaRPr>
          </a:p>
        </p:txBody>
      </p:sp>
      <p:sp>
        <p:nvSpPr>
          <p:cNvPr id="4" name="Google Shape;3474;p46">
            <a:extLst>
              <a:ext uri="{FF2B5EF4-FFF2-40B4-BE49-F238E27FC236}">
                <a16:creationId xmlns:a16="http://schemas.microsoft.com/office/drawing/2014/main" id="{10B8FAAF-16E4-553B-AA29-C9D311CF11AB}"/>
              </a:ext>
            </a:extLst>
          </p:cNvPr>
          <p:cNvSpPr txBox="1"/>
          <p:nvPr/>
        </p:nvSpPr>
        <p:spPr>
          <a:xfrm>
            <a:off x="269440" y="257131"/>
            <a:ext cx="7047300" cy="459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u="sng" dirty="0">
                <a:solidFill>
                  <a:srgbClr val="FFFFFF"/>
                </a:solidFill>
              </a:rPr>
              <a:t>In-depth Research: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FFFFFF"/>
                </a:solidFill>
              </a:rPr>
              <a:t>Conduct surveys and market analysis to understand customer’s viewing habits, preferences, and barriers to subscription.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FFFFFF"/>
                </a:solidFill>
              </a:rPr>
              <a:t>Leverage insights gleaned from this research to refine the content acquisition strategy and enhance the user experience.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FFFFFF"/>
                </a:solidFill>
              </a:rPr>
              <a:t>Analyze data on genre preferences and market trends to make informed decisions about acquiring content that aligns with customer interests, such as focusing on popular genres like Sports and Sci-Fi.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FFFFFF"/>
                </a:solidFill>
              </a:rPr>
              <a:t>Consider customer feedback and engagement metrics to identify areas for improvement in the user experience, such as enhancing content discovery features or streamlining the rental process.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000" dirty="0">
              <a:solidFill>
                <a:srgbClr val="FFFFFF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FFFFFF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</a:rPr>
              <a:t>By incorporating these insights into the content acquisition strategy and user experience design, </a:t>
            </a:r>
            <a:r>
              <a:rPr lang="en-US" sz="1000" dirty="0" err="1">
                <a:solidFill>
                  <a:srgbClr val="FFFFFF"/>
                </a:solidFill>
              </a:rPr>
              <a:t>Rockbuster</a:t>
            </a:r>
            <a:r>
              <a:rPr lang="en-US" sz="1000" dirty="0">
                <a:solidFill>
                  <a:srgbClr val="FFFFFF"/>
                </a:solidFill>
              </a:rPr>
              <a:t> Stealth LLC can better meet the needs and preferences of the audience, ultimately driving increased satisfaction and loyalty.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280712" y="168917"/>
            <a:ext cx="4727787" cy="2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ROCKBUSTER STEALTH LLC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16342" y="2778821"/>
            <a:ext cx="3914700" cy="1393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7030A0"/>
                </a:solidFill>
              </a:rPr>
              <a:t>THANK YOU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7030A0"/>
                </a:solidFill>
              </a:rPr>
              <a:t>Questions or Feedback?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7030A0"/>
                </a:solidFill>
              </a:rPr>
              <a:t>Mandy Yeung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030A0"/>
                </a:solidFill>
              </a:rPr>
              <a:t>M</a:t>
            </a:r>
            <a:r>
              <a:rPr lang="en" b="1" dirty="0">
                <a:solidFill>
                  <a:srgbClr val="7030A0"/>
                </a:solidFill>
              </a:rPr>
              <a:t>andy.yeung@rockbuster.com</a:t>
            </a:r>
            <a:endParaRPr b="1" dirty="0">
              <a:solidFill>
                <a:srgbClr val="7030A0"/>
              </a:solidFill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093375" y="633399"/>
            <a:ext cx="4699439" cy="3876713"/>
            <a:chOff x="3378550" y="-5002"/>
            <a:chExt cx="5743632" cy="4738100"/>
          </a:xfrm>
        </p:grpSpPr>
        <p:sp>
          <p:nvSpPr>
            <p:cNvPr id="49" name="Google Shape;49;p15"/>
            <p:cNvSpPr/>
            <p:nvPr/>
          </p:nvSpPr>
          <p:spPr>
            <a:xfrm>
              <a:off x="3378550" y="-5002"/>
              <a:ext cx="5743632" cy="4687517"/>
            </a:xfrm>
            <a:custGeom>
              <a:avLst/>
              <a:gdLst/>
              <a:ahLst/>
              <a:cxnLst/>
              <a:rect l="l" t="t" r="r" b="b"/>
              <a:pathLst>
                <a:path w="188393" h="119298" extrusionOk="0">
                  <a:moveTo>
                    <a:pt x="123761" y="0"/>
                  </a:moveTo>
                  <a:cubicBezTo>
                    <a:pt x="118366" y="0"/>
                    <a:pt x="112946" y="1469"/>
                    <a:pt x="108391" y="4512"/>
                  </a:cubicBezTo>
                  <a:cubicBezTo>
                    <a:pt x="99787" y="9823"/>
                    <a:pt x="92485" y="19971"/>
                    <a:pt x="81624" y="19971"/>
                  </a:cubicBezTo>
                  <a:cubicBezTo>
                    <a:pt x="81359" y="19971"/>
                    <a:pt x="81092" y="19965"/>
                    <a:pt x="80822" y="19953"/>
                  </a:cubicBezTo>
                  <a:cubicBezTo>
                    <a:pt x="75244" y="19576"/>
                    <a:pt x="69894" y="16124"/>
                    <a:pt x="64292" y="16124"/>
                  </a:cubicBezTo>
                  <a:cubicBezTo>
                    <a:pt x="63117" y="16124"/>
                    <a:pt x="61932" y="16276"/>
                    <a:pt x="60731" y="16640"/>
                  </a:cubicBezTo>
                  <a:cubicBezTo>
                    <a:pt x="46810" y="20287"/>
                    <a:pt x="43800" y="38342"/>
                    <a:pt x="51460" y="49254"/>
                  </a:cubicBezTo>
                  <a:cubicBezTo>
                    <a:pt x="51582" y="49436"/>
                    <a:pt x="51703" y="49588"/>
                    <a:pt x="51855" y="49740"/>
                  </a:cubicBezTo>
                  <a:cubicBezTo>
                    <a:pt x="60974" y="59497"/>
                    <a:pt x="63922" y="78039"/>
                    <a:pt x="47053" y="79984"/>
                  </a:cubicBezTo>
                  <a:cubicBezTo>
                    <a:pt x="46840" y="80014"/>
                    <a:pt x="46566" y="80014"/>
                    <a:pt x="46354" y="80014"/>
                  </a:cubicBezTo>
                  <a:cubicBezTo>
                    <a:pt x="39518" y="79645"/>
                    <a:pt x="32396" y="77328"/>
                    <a:pt x="25513" y="77328"/>
                  </a:cubicBezTo>
                  <a:cubicBezTo>
                    <a:pt x="21623" y="77328"/>
                    <a:pt x="17808" y="78068"/>
                    <a:pt x="14165" y="80318"/>
                  </a:cubicBezTo>
                  <a:cubicBezTo>
                    <a:pt x="0" y="87583"/>
                    <a:pt x="1155" y="107188"/>
                    <a:pt x="14347" y="114969"/>
                  </a:cubicBezTo>
                  <a:cubicBezTo>
                    <a:pt x="19755" y="118043"/>
                    <a:pt x="25110" y="119297"/>
                    <a:pt x="30412" y="119297"/>
                  </a:cubicBezTo>
                  <a:cubicBezTo>
                    <a:pt x="49279" y="119297"/>
                    <a:pt x="67476" y="103415"/>
                    <a:pt x="84987" y="97127"/>
                  </a:cubicBezTo>
                  <a:cubicBezTo>
                    <a:pt x="91945" y="94658"/>
                    <a:pt x="99278" y="93494"/>
                    <a:pt x="106639" y="93494"/>
                  </a:cubicBezTo>
                  <a:cubicBezTo>
                    <a:pt x="116675" y="93494"/>
                    <a:pt x="126763" y="95657"/>
                    <a:pt x="136021" y="99619"/>
                  </a:cubicBezTo>
                  <a:cubicBezTo>
                    <a:pt x="143232" y="102717"/>
                    <a:pt x="150711" y="106997"/>
                    <a:pt x="158342" y="106997"/>
                  </a:cubicBezTo>
                  <a:cubicBezTo>
                    <a:pt x="159621" y="106997"/>
                    <a:pt x="160905" y="106877"/>
                    <a:pt x="162192" y="106610"/>
                  </a:cubicBezTo>
                  <a:cubicBezTo>
                    <a:pt x="162344" y="106580"/>
                    <a:pt x="162465" y="106550"/>
                    <a:pt x="162617" y="106489"/>
                  </a:cubicBezTo>
                  <a:cubicBezTo>
                    <a:pt x="175931" y="102568"/>
                    <a:pt x="184533" y="87279"/>
                    <a:pt x="186387" y="74057"/>
                  </a:cubicBezTo>
                  <a:cubicBezTo>
                    <a:pt x="188393" y="59041"/>
                    <a:pt x="177146" y="47765"/>
                    <a:pt x="163134" y="45485"/>
                  </a:cubicBezTo>
                  <a:cubicBezTo>
                    <a:pt x="163043" y="45485"/>
                    <a:pt x="162952" y="45485"/>
                    <a:pt x="162860" y="45424"/>
                  </a:cubicBezTo>
                  <a:cubicBezTo>
                    <a:pt x="159912" y="44725"/>
                    <a:pt x="158271" y="44573"/>
                    <a:pt x="156265" y="42293"/>
                  </a:cubicBezTo>
                  <a:cubicBezTo>
                    <a:pt x="149729" y="35667"/>
                    <a:pt x="150854" y="26062"/>
                    <a:pt x="148970" y="17703"/>
                  </a:cubicBezTo>
                  <a:cubicBezTo>
                    <a:pt x="145841" y="6210"/>
                    <a:pt x="134855" y="0"/>
                    <a:pt x="123761" y="0"/>
                  </a:cubicBez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6244327" y="4376187"/>
              <a:ext cx="394623" cy="339634"/>
            </a:xfrm>
            <a:custGeom>
              <a:avLst/>
              <a:gdLst/>
              <a:ahLst/>
              <a:cxnLst/>
              <a:rect l="l" t="t" r="r" b="b"/>
              <a:pathLst>
                <a:path w="12494" h="10753" extrusionOk="0">
                  <a:moveTo>
                    <a:pt x="6232" y="0"/>
                  </a:moveTo>
                  <a:cubicBezTo>
                    <a:pt x="4575" y="0"/>
                    <a:pt x="2918" y="555"/>
                    <a:pt x="2766" y="1664"/>
                  </a:cubicBezTo>
                  <a:cubicBezTo>
                    <a:pt x="2675" y="2515"/>
                    <a:pt x="2523" y="3336"/>
                    <a:pt x="2371" y="4096"/>
                  </a:cubicBezTo>
                  <a:cubicBezTo>
                    <a:pt x="1490" y="8108"/>
                    <a:pt x="0" y="10752"/>
                    <a:pt x="0" y="10752"/>
                  </a:cubicBezTo>
                  <a:lnTo>
                    <a:pt x="12493" y="10752"/>
                  </a:lnTo>
                  <a:cubicBezTo>
                    <a:pt x="12493" y="10752"/>
                    <a:pt x="11034" y="8260"/>
                    <a:pt x="10122" y="4096"/>
                  </a:cubicBezTo>
                  <a:cubicBezTo>
                    <a:pt x="9970" y="3336"/>
                    <a:pt x="9818" y="2546"/>
                    <a:pt x="9697" y="1664"/>
                  </a:cubicBezTo>
                  <a:cubicBezTo>
                    <a:pt x="9545" y="555"/>
                    <a:pt x="7888" y="0"/>
                    <a:pt x="6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6319215" y="4376187"/>
              <a:ext cx="244847" cy="129372"/>
            </a:xfrm>
            <a:custGeom>
              <a:avLst/>
              <a:gdLst/>
              <a:ahLst/>
              <a:cxnLst/>
              <a:rect l="l" t="t" r="r" b="b"/>
              <a:pathLst>
                <a:path w="7752" h="4096" extrusionOk="0">
                  <a:moveTo>
                    <a:pt x="3861" y="0"/>
                  </a:moveTo>
                  <a:cubicBezTo>
                    <a:pt x="2204" y="0"/>
                    <a:pt x="547" y="555"/>
                    <a:pt x="395" y="1664"/>
                  </a:cubicBezTo>
                  <a:cubicBezTo>
                    <a:pt x="304" y="2515"/>
                    <a:pt x="152" y="3336"/>
                    <a:pt x="0" y="4096"/>
                  </a:cubicBezTo>
                  <a:lnTo>
                    <a:pt x="7751" y="4096"/>
                  </a:lnTo>
                  <a:cubicBezTo>
                    <a:pt x="7599" y="3336"/>
                    <a:pt x="7447" y="2546"/>
                    <a:pt x="7326" y="1664"/>
                  </a:cubicBezTo>
                  <a:cubicBezTo>
                    <a:pt x="7174" y="555"/>
                    <a:pt x="5517" y="0"/>
                    <a:pt x="3861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118556" y="4699459"/>
              <a:ext cx="652862" cy="33638"/>
            </a:xfrm>
            <a:custGeom>
              <a:avLst/>
              <a:gdLst/>
              <a:ahLst/>
              <a:cxnLst/>
              <a:rect l="l" t="t" r="r" b="b"/>
              <a:pathLst>
                <a:path w="20670" h="1065" extrusionOk="0">
                  <a:moveTo>
                    <a:pt x="578" y="1"/>
                  </a:moveTo>
                  <a:cubicBezTo>
                    <a:pt x="213" y="1"/>
                    <a:pt x="1" y="214"/>
                    <a:pt x="1" y="517"/>
                  </a:cubicBezTo>
                  <a:cubicBezTo>
                    <a:pt x="1" y="821"/>
                    <a:pt x="274" y="1065"/>
                    <a:pt x="608" y="1065"/>
                  </a:cubicBezTo>
                  <a:lnTo>
                    <a:pt x="20062" y="1065"/>
                  </a:lnTo>
                  <a:cubicBezTo>
                    <a:pt x="20396" y="1065"/>
                    <a:pt x="20670" y="821"/>
                    <a:pt x="20670" y="517"/>
                  </a:cubicBezTo>
                  <a:cubicBezTo>
                    <a:pt x="20670" y="214"/>
                    <a:pt x="20426" y="1"/>
                    <a:pt x="20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536760" y="3333313"/>
              <a:ext cx="1819328" cy="1133870"/>
            </a:xfrm>
            <a:custGeom>
              <a:avLst/>
              <a:gdLst/>
              <a:ahLst/>
              <a:cxnLst/>
              <a:rect l="l" t="t" r="r" b="b"/>
              <a:pathLst>
                <a:path w="57601" h="35899" extrusionOk="0">
                  <a:moveTo>
                    <a:pt x="2463" y="1"/>
                  </a:moveTo>
                  <a:cubicBezTo>
                    <a:pt x="1369" y="1"/>
                    <a:pt x="396" y="852"/>
                    <a:pt x="396" y="1916"/>
                  </a:cubicBezTo>
                  <a:lnTo>
                    <a:pt x="1" y="33922"/>
                  </a:lnTo>
                  <a:cubicBezTo>
                    <a:pt x="1" y="35047"/>
                    <a:pt x="913" y="35898"/>
                    <a:pt x="2037" y="35898"/>
                  </a:cubicBezTo>
                  <a:lnTo>
                    <a:pt x="55534" y="35898"/>
                  </a:lnTo>
                  <a:cubicBezTo>
                    <a:pt x="56689" y="35898"/>
                    <a:pt x="57601" y="35047"/>
                    <a:pt x="57540" y="33922"/>
                  </a:cubicBezTo>
                  <a:lnTo>
                    <a:pt x="57145" y="1916"/>
                  </a:lnTo>
                  <a:cubicBezTo>
                    <a:pt x="57145" y="852"/>
                    <a:pt x="56233" y="1"/>
                    <a:pt x="55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597245" y="3377501"/>
              <a:ext cx="1699336" cy="880369"/>
            </a:xfrm>
            <a:custGeom>
              <a:avLst/>
              <a:gdLst/>
              <a:ahLst/>
              <a:cxnLst/>
              <a:rect l="l" t="t" r="r" b="b"/>
              <a:pathLst>
                <a:path w="53802" h="27873" extrusionOk="0">
                  <a:moveTo>
                    <a:pt x="548" y="0"/>
                  </a:moveTo>
                  <a:cubicBezTo>
                    <a:pt x="274" y="0"/>
                    <a:pt x="92" y="213"/>
                    <a:pt x="92" y="456"/>
                  </a:cubicBezTo>
                  <a:lnTo>
                    <a:pt x="1" y="27417"/>
                  </a:lnTo>
                  <a:cubicBezTo>
                    <a:pt x="1" y="27660"/>
                    <a:pt x="213" y="27873"/>
                    <a:pt x="426" y="27873"/>
                  </a:cubicBezTo>
                  <a:lnTo>
                    <a:pt x="53345" y="27873"/>
                  </a:lnTo>
                  <a:cubicBezTo>
                    <a:pt x="53588" y="27873"/>
                    <a:pt x="53771" y="27660"/>
                    <a:pt x="53771" y="27417"/>
                  </a:cubicBezTo>
                  <a:lnTo>
                    <a:pt x="53801" y="11946"/>
                  </a:lnTo>
                  <a:lnTo>
                    <a:pt x="53771" y="5015"/>
                  </a:lnTo>
                  <a:lnTo>
                    <a:pt x="53771" y="578"/>
                  </a:lnTo>
                  <a:lnTo>
                    <a:pt x="53771" y="456"/>
                  </a:lnTo>
                  <a:cubicBezTo>
                    <a:pt x="53771" y="243"/>
                    <a:pt x="53619" y="61"/>
                    <a:pt x="5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597245" y="3377501"/>
              <a:ext cx="1696430" cy="879421"/>
            </a:xfrm>
            <a:custGeom>
              <a:avLst/>
              <a:gdLst/>
              <a:ahLst/>
              <a:cxnLst/>
              <a:rect l="l" t="t" r="r" b="b"/>
              <a:pathLst>
                <a:path w="53710" h="27843" extrusionOk="0">
                  <a:moveTo>
                    <a:pt x="548" y="0"/>
                  </a:moveTo>
                  <a:cubicBezTo>
                    <a:pt x="274" y="0"/>
                    <a:pt x="92" y="213"/>
                    <a:pt x="92" y="456"/>
                  </a:cubicBezTo>
                  <a:lnTo>
                    <a:pt x="1" y="27386"/>
                  </a:lnTo>
                  <a:cubicBezTo>
                    <a:pt x="1" y="27660"/>
                    <a:pt x="183" y="27842"/>
                    <a:pt x="426" y="27842"/>
                  </a:cubicBezTo>
                  <a:lnTo>
                    <a:pt x="943" y="27842"/>
                  </a:lnTo>
                  <a:cubicBezTo>
                    <a:pt x="882" y="27630"/>
                    <a:pt x="761" y="27386"/>
                    <a:pt x="700" y="27143"/>
                  </a:cubicBezTo>
                  <a:cubicBezTo>
                    <a:pt x="335" y="26049"/>
                    <a:pt x="487" y="24712"/>
                    <a:pt x="487" y="23526"/>
                  </a:cubicBezTo>
                  <a:cubicBezTo>
                    <a:pt x="487" y="20547"/>
                    <a:pt x="548" y="17569"/>
                    <a:pt x="548" y="14529"/>
                  </a:cubicBezTo>
                  <a:cubicBezTo>
                    <a:pt x="548" y="10091"/>
                    <a:pt x="578" y="5623"/>
                    <a:pt x="578" y="1064"/>
                  </a:cubicBezTo>
                  <a:cubicBezTo>
                    <a:pt x="578" y="821"/>
                    <a:pt x="761" y="608"/>
                    <a:pt x="1004" y="608"/>
                  </a:cubicBezTo>
                  <a:lnTo>
                    <a:pt x="53710" y="608"/>
                  </a:lnTo>
                  <a:lnTo>
                    <a:pt x="53710" y="517"/>
                  </a:lnTo>
                  <a:cubicBezTo>
                    <a:pt x="53710" y="274"/>
                    <a:pt x="53558" y="61"/>
                    <a:pt x="53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733566" y="3396673"/>
              <a:ext cx="701850" cy="861197"/>
            </a:xfrm>
            <a:custGeom>
              <a:avLst/>
              <a:gdLst/>
              <a:ahLst/>
              <a:cxnLst/>
              <a:rect l="l" t="t" r="r" b="b"/>
              <a:pathLst>
                <a:path w="22221" h="27266" extrusionOk="0">
                  <a:moveTo>
                    <a:pt x="22220" y="1"/>
                  </a:moveTo>
                  <a:lnTo>
                    <a:pt x="9150" y="27266"/>
                  </a:lnTo>
                  <a:lnTo>
                    <a:pt x="1" y="27266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6080148" y="3396673"/>
              <a:ext cx="592377" cy="861197"/>
            </a:xfrm>
            <a:custGeom>
              <a:avLst/>
              <a:gdLst/>
              <a:ahLst/>
              <a:cxnLst/>
              <a:rect l="l" t="t" r="r" b="b"/>
              <a:pathLst>
                <a:path w="18755" h="27266" extrusionOk="0">
                  <a:moveTo>
                    <a:pt x="18755" y="1"/>
                  </a:moveTo>
                  <a:lnTo>
                    <a:pt x="5685" y="27266"/>
                  </a:lnTo>
                  <a:lnTo>
                    <a:pt x="1" y="27266"/>
                  </a:lnTo>
                  <a:lnTo>
                    <a:pt x="13071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614914" y="3396673"/>
              <a:ext cx="592377" cy="861197"/>
            </a:xfrm>
            <a:custGeom>
              <a:avLst/>
              <a:gdLst/>
              <a:ahLst/>
              <a:cxnLst/>
              <a:rect l="l" t="t" r="r" b="b"/>
              <a:pathLst>
                <a:path w="18755" h="27266" extrusionOk="0">
                  <a:moveTo>
                    <a:pt x="18754" y="1"/>
                  </a:moveTo>
                  <a:lnTo>
                    <a:pt x="5715" y="27266"/>
                  </a:lnTo>
                  <a:lnTo>
                    <a:pt x="0" y="27266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944188" y="777676"/>
              <a:ext cx="1838531" cy="1068584"/>
            </a:xfrm>
            <a:custGeom>
              <a:avLst/>
              <a:gdLst/>
              <a:ahLst/>
              <a:cxnLst/>
              <a:rect l="l" t="t" r="r" b="b"/>
              <a:pathLst>
                <a:path w="58209" h="33832" extrusionOk="0">
                  <a:moveTo>
                    <a:pt x="3223" y="1"/>
                  </a:moveTo>
                  <a:lnTo>
                    <a:pt x="1" y="27296"/>
                  </a:lnTo>
                  <a:lnTo>
                    <a:pt x="12372" y="28785"/>
                  </a:lnTo>
                  <a:lnTo>
                    <a:pt x="14956" y="29089"/>
                  </a:lnTo>
                  <a:lnTo>
                    <a:pt x="40701" y="32159"/>
                  </a:lnTo>
                  <a:lnTo>
                    <a:pt x="42676" y="32403"/>
                  </a:lnTo>
                  <a:lnTo>
                    <a:pt x="54926" y="33831"/>
                  </a:lnTo>
                  <a:lnTo>
                    <a:pt x="58209" y="6536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7034457" y="777676"/>
              <a:ext cx="1746335" cy="307259"/>
            </a:xfrm>
            <a:custGeom>
              <a:avLst/>
              <a:gdLst/>
              <a:ahLst/>
              <a:cxnLst/>
              <a:rect l="l" t="t" r="r" b="b"/>
              <a:pathLst>
                <a:path w="55290" h="9728" extrusionOk="0">
                  <a:moveTo>
                    <a:pt x="365" y="1"/>
                  </a:moveTo>
                  <a:lnTo>
                    <a:pt x="0" y="3192"/>
                  </a:lnTo>
                  <a:lnTo>
                    <a:pt x="54925" y="9727"/>
                  </a:lnTo>
                  <a:lnTo>
                    <a:pt x="55290" y="653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7047881" y="1008562"/>
              <a:ext cx="1677227" cy="213641"/>
            </a:xfrm>
            <a:custGeom>
              <a:avLst/>
              <a:gdLst/>
              <a:ahLst/>
              <a:cxnLst/>
              <a:rect l="l" t="t" r="r" b="b"/>
              <a:pathLst>
                <a:path w="53102" h="6764" extrusionOk="0">
                  <a:moveTo>
                    <a:pt x="284" y="0"/>
                  </a:moveTo>
                  <a:cubicBezTo>
                    <a:pt x="164" y="0"/>
                    <a:pt x="61" y="104"/>
                    <a:pt x="61" y="229"/>
                  </a:cubicBezTo>
                  <a:cubicBezTo>
                    <a:pt x="1" y="381"/>
                    <a:pt x="122" y="533"/>
                    <a:pt x="274" y="533"/>
                  </a:cubicBezTo>
                  <a:lnTo>
                    <a:pt x="52768" y="6764"/>
                  </a:lnTo>
                  <a:cubicBezTo>
                    <a:pt x="52920" y="6764"/>
                    <a:pt x="53072" y="6673"/>
                    <a:pt x="53072" y="6521"/>
                  </a:cubicBezTo>
                  <a:cubicBezTo>
                    <a:pt x="53102" y="6369"/>
                    <a:pt x="52980" y="6217"/>
                    <a:pt x="52828" y="6217"/>
                  </a:cubicBezTo>
                  <a:lnTo>
                    <a:pt x="365" y="16"/>
                  </a:lnTo>
                  <a:cubicBezTo>
                    <a:pt x="338" y="5"/>
                    <a:pt x="311" y="0"/>
                    <a:pt x="284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8647314" y="1130038"/>
              <a:ext cx="22110" cy="79689"/>
            </a:xfrm>
            <a:custGeom>
              <a:avLst/>
              <a:gdLst/>
              <a:ahLst/>
              <a:cxnLst/>
              <a:rect l="l" t="t" r="r" b="b"/>
              <a:pathLst>
                <a:path w="700" h="2523" extrusionOk="0">
                  <a:moveTo>
                    <a:pt x="518" y="0"/>
                  </a:moveTo>
                  <a:cubicBezTo>
                    <a:pt x="396" y="0"/>
                    <a:pt x="244" y="91"/>
                    <a:pt x="244" y="182"/>
                  </a:cubicBezTo>
                  <a:lnTo>
                    <a:pt x="1" y="2462"/>
                  </a:lnTo>
                  <a:lnTo>
                    <a:pt x="457" y="2523"/>
                  </a:lnTo>
                  <a:lnTo>
                    <a:pt x="700" y="274"/>
                  </a:lnTo>
                  <a:cubicBezTo>
                    <a:pt x="700" y="152"/>
                    <a:pt x="639" y="0"/>
                    <a:pt x="51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8389075" y="1100254"/>
              <a:ext cx="23057" cy="78773"/>
            </a:xfrm>
            <a:custGeom>
              <a:avLst/>
              <a:gdLst/>
              <a:ahLst/>
              <a:cxnLst/>
              <a:rect l="l" t="t" r="r" b="b"/>
              <a:pathLst>
                <a:path w="730" h="2494" extrusionOk="0">
                  <a:moveTo>
                    <a:pt x="517" y="1"/>
                  </a:moveTo>
                  <a:cubicBezTo>
                    <a:pt x="426" y="1"/>
                    <a:pt x="274" y="62"/>
                    <a:pt x="274" y="183"/>
                  </a:cubicBezTo>
                  <a:lnTo>
                    <a:pt x="0" y="2463"/>
                  </a:lnTo>
                  <a:lnTo>
                    <a:pt x="456" y="2493"/>
                  </a:lnTo>
                  <a:lnTo>
                    <a:pt x="730" y="274"/>
                  </a:lnTo>
                  <a:cubicBezTo>
                    <a:pt x="730" y="153"/>
                    <a:pt x="639" y="1"/>
                    <a:pt x="517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8130804" y="1068574"/>
              <a:ext cx="23089" cy="79721"/>
            </a:xfrm>
            <a:custGeom>
              <a:avLst/>
              <a:gdLst/>
              <a:ahLst/>
              <a:cxnLst/>
              <a:rect l="l" t="t" r="r" b="b"/>
              <a:pathLst>
                <a:path w="731" h="2524" extrusionOk="0">
                  <a:moveTo>
                    <a:pt x="548" y="1"/>
                  </a:moveTo>
                  <a:cubicBezTo>
                    <a:pt x="427" y="1"/>
                    <a:pt x="275" y="92"/>
                    <a:pt x="275" y="183"/>
                  </a:cubicBezTo>
                  <a:lnTo>
                    <a:pt x="1" y="2493"/>
                  </a:lnTo>
                  <a:lnTo>
                    <a:pt x="457" y="2524"/>
                  </a:lnTo>
                  <a:lnTo>
                    <a:pt x="730" y="274"/>
                  </a:lnTo>
                  <a:cubicBezTo>
                    <a:pt x="730" y="153"/>
                    <a:pt x="639" y="1"/>
                    <a:pt x="548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871618" y="1038821"/>
              <a:ext cx="23057" cy="79721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547" y="0"/>
                  </a:moveTo>
                  <a:cubicBezTo>
                    <a:pt x="426" y="0"/>
                    <a:pt x="274" y="61"/>
                    <a:pt x="274" y="183"/>
                  </a:cubicBezTo>
                  <a:lnTo>
                    <a:pt x="0" y="2462"/>
                  </a:lnTo>
                  <a:lnTo>
                    <a:pt x="456" y="2523"/>
                  </a:lnTo>
                  <a:lnTo>
                    <a:pt x="730" y="274"/>
                  </a:lnTo>
                  <a:cubicBezTo>
                    <a:pt x="730" y="152"/>
                    <a:pt x="638" y="0"/>
                    <a:pt x="547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613347" y="1007141"/>
              <a:ext cx="23089" cy="79721"/>
            </a:xfrm>
            <a:custGeom>
              <a:avLst/>
              <a:gdLst/>
              <a:ahLst/>
              <a:cxnLst/>
              <a:rect l="l" t="t" r="r" b="b"/>
              <a:pathLst>
                <a:path w="731" h="2524" extrusionOk="0">
                  <a:moveTo>
                    <a:pt x="548" y="0"/>
                  </a:moveTo>
                  <a:cubicBezTo>
                    <a:pt x="426" y="0"/>
                    <a:pt x="274" y="92"/>
                    <a:pt x="274" y="213"/>
                  </a:cubicBezTo>
                  <a:lnTo>
                    <a:pt x="1" y="2493"/>
                  </a:lnTo>
                  <a:lnTo>
                    <a:pt x="457" y="2523"/>
                  </a:lnTo>
                  <a:lnTo>
                    <a:pt x="730" y="274"/>
                  </a:lnTo>
                  <a:cubicBezTo>
                    <a:pt x="730" y="183"/>
                    <a:pt x="669" y="0"/>
                    <a:pt x="54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356056" y="976409"/>
              <a:ext cx="22110" cy="78773"/>
            </a:xfrm>
            <a:custGeom>
              <a:avLst/>
              <a:gdLst/>
              <a:ahLst/>
              <a:cxnLst/>
              <a:rect l="l" t="t" r="r" b="b"/>
              <a:pathLst>
                <a:path w="700" h="2494" extrusionOk="0">
                  <a:moveTo>
                    <a:pt x="517" y="1"/>
                  </a:moveTo>
                  <a:cubicBezTo>
                    <a:pt x="396" y="1"/>
                    <a:pt x="244" y="62"/>
                    <a:pt x="244" y="183"/>
                  </a:cubicBezTo>
                  <a:lnTo>
                    <a:pt x="1" y="2463"/>
                  </a:lnTo>
                  <a:lnTo>
                    <a:pt x="457" y="2493"/>
                  </a:lnTo>
                  <a:lnTo>
                    <a:pt x="700" y="274"/>
                  </a:lnTo>
                  <a:cubicBezTo>
                    <a:pt x="700" y="153"/>
                    <a:pt x="639" y="1"/>
                    <a:pt x="517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096838" y="946656"/>
              <a:ext cx="22110" cy="78741"/>
            </a:xfrm>
            <a:custGeom>
              <a:avLst/>
              <a:gdLst/>
              <a:ahLst/>
              <a:cxnLst/>
              <a:rect l="l" t="t" r="r" b="b"/>
              <a:pathLst>
                <a:path w="700" h="2493" extrusionOk="0">
                  <a:moveTo>
                    <a:pt x="518" y="0"/>
                  </a:moveTo>
                  <a:cubicBezTo>
                    <a:pt x="396" y="0"/>
                    <a:pt x="244" y="61"/>
                    <a:pt x="244" y="183"/>
                  </a:cubicBezTo>
                  <a:lnTo>
                    <a:pt x="1" y="2462"/>
                  </a:lnTo>
                  <a:lnTo>
                    <a:pt x="457" y="2493"/>
                  </a:lnTo>
                  <a:lnTo>
                    <a:pt x="700" y="244"/>
                  </a:lnTo>
                  <a:cubicBezTo>
                    <a:pt x="700" y="152"/>
                    <a:pt x="639" y="0"/>
                    <a:pt x="51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8518668" y="1147315"/>
              <a:ext cx="19235" cy="46114"/>
            </a:xfrm>
            <a:custGeom>
              <a:avLst/>
              <a:gdLst/>
              <a:ahLst/>
              <a:cxnLst/>
              <a:rect l="l" t="t" r="r" b="b"/>
              <a:pathLst>
                <a:path w="609" h="1460" extrusionOk="0">
                  <a:moveTo>
                    <a:pt x="426" y="0"/>
                  </a:moveTo>
                  <a:cubicBezTo>
                    <a:pt x="305" y="0"/>
                    <a:pt x="153" y="61"/>
                    <a:pt x="153" y="183"/>
                  </a:cubicBezTo>
                  <a:lnTo>
                    <a:pt x="1" y="1429"/>
                  </a:lnTo>
                  <a:lnTo>
                    <a:pt x="457" y="1459"/>
                  </a:lnTo>
                  <a:lnTo>
                    <a:pt x="609" y="243"/>
                  </a:lnTo>
                  <a:cubicBezTo>
                    <a:pt x="609" y="122"/>
                    <a:pt x="518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259450" y="1116583"/>
              <a:ext cx="19235" cy="47062"/>
            </a:xfrm>
            <a:custGeom>
              <a:avLst/>
              <a:gdLst/>
              <a:ahLst/>
              <a:cxnLst/>
              <a:rect l="l" t="t" r="r" b="b"/>
              <a:pathLst>
                <a:path w="609" h="1490" extrusionOk="0">
                  <a:moveTo>
                    <a:pt x="427" y="0"/>
                  </a:moveTo>
                  <a:cubicBezTo>
                    <a:pt x="305" y="0"/>
                    <a:pt x="153" y="92"/>
                    <a:pt x="153" y="183"/>
                  </a:cubicBezTo>
                  <a:lnTo>
                    <a:pt x="1" y="1459"/>
                  </a:lnTo>
                  <a:lnTo>
                    <a:pt x="457" y="1490"/>
                  </a:lnTo>
                  <a:lnTo>
                    <a:pt x="609" y="274"/>
                  </a:lnTo>
                  <a:cubicBezTo>
                    <a:pt x="609" y="152"/>
                    <a:pt x="518" y="0"/>
                    <a:pt x="427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001211" y="1085851"/>
              <a:ext cx="19235" cy="47093"/>
            </a:xfrm>
            <a:custGeom>
              <a:avLst/>
              <a:gdLst/>
              <a:ahLst/>
              <a:cxnLst/>
              <a:rect l="l" t="t" r="r" b="b"/>
              <a:pathLst>
                <a:path w="609" h="1491" extrusionOk="0">
                  <a:moveTo>
                    <a:pt x="426" y="1"/>
                  </a:moveTo>
                  <a:cubicBezTo>
                    <a:pt x="304" y="1"/>
                    <a:pt x="153" y="62"/>
                    <a:pt x="153" y="183"/>
                  </a:cubicBezTo>
                  <a:lnTo>
                    <a:pt x="1" y="142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53"/>
                    <a:pt x="517" y="1"/>
                    <a:pt x="426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742972" y="1055150"/>
              <a:ext cx="19204" cy="47062"/>
            </a:xfrm>
            <a:custGeom>
              <a:avLst/>
              <a:gdLst/>
              <a:ahLst/>
              <a:cxnLst/>
              <a:rect l="l" t="t" r="r" b="b"/>
              <a:pathLst>
                <a:path w="608" h="1490" extrusionOk="0">
                  <a:moveTo>
                    <a:pt x="426" y="0"/>
                  </a:moveTo>
                  <a:cubicBezTo>
                    <a:pt x="304" y="0"/>
                    <a:pt x="152" y="91"/>
                    <a:pt x="152" y="213"/>
                  </a:cubicBezTo>
                  <a:lnTo>
                    <a:pt x="0" y="145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83"/>
                    <a:pt x="547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483754" y="1024418"/>
              <a:ext cx="19235" cy="47062"/>
            </a:xfrm>
            <a:custGeom>
              <a:avLst/>
              <a:gdLst/>
              <a:ahLst/>
              <a:cxnLst/>
              <a:rect l="l" t="t" r="r" b="b"/>
              <a:pathLst>
                <a:path w="609" h="1490" extrusionOk="0">
                  <a:moveTo>
                    <a:pt x="426" y="0"/>
                  </a:moveTo>
                  <a:cubicBezTo>
                    <a:pt x="304" y="0"/>
                    <a:pt x="152" y="92"/>
                    <a:pt x="152" y="183"/>
                  </a:cubicBezTo>
                  <a:lnTo>
                    <a:pt x="0" y="145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52"/>
                    <a:pt x="547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225484" y="994665"/>
              <a:ext cx="20214" cy="47062"/>
            </a:xfrm>
            <a:custGeom>
              <a:avLst/>
              <a:gdLst/>
              <a:ahLst/>
              <a:cxnLst/>
              <a:rect l="l" t="t" r="r" b="b"/>
              <a:pathLst>
                <a:path w="640" h="1490" extrusionOk="0">
                  <a:moveTo>
                    <a:pt x="426" y="0"/>
                  </a:moveTo>
                  <a:cubicBezTo>
                    <a:pt x="335" y="0"/>
                    <a:pt x="153" y="61"/>
                    <a:pt x="153" y="183"/>
                  </a:cubicBezTo>
                  <a:lnTo>
                    <a:pt x="1" y="1429"/>
                  </a:lnTo>
                  <a:lnTo>
                    <a:pt x="487" y="1490"/>
                  </a:lnTo>
                  <a:lnTo>
                    <a:pt x="639" y="274"/>
                  </a:lnTo>
                  <a:cubicBezTo>
                    <a:pt x="639" y="152"/>
                    <a:pt x="548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978773" y="1486191"/>
              <a:ext cx="1687776" cy="314934"/>
            </a:xfrm>
            <a:custGeom>
              <a:avLst/>
              <a:gdLst/>
              <a:ahLst/>
              <a:cxnLst/>
              <a:rect l="l" t="t" r="r" b="b"/>
              <a:pathLst>
                <a:path w="53436" h="9971" extrusionOk="0">
                  <a:moveTo>
                    <a:pt x="426" y="1"/>
                  </a:moveTo>
                  <a:lnTo>
                    <a:pt x="0" y="3679"/>
                  </a:lnTo>
                  <a:lnTo>
                    <a:pt x="53010" y="9971"/>
                  </a:lnTo>
                  <a:lnTo>
                    <a:pt x="53436" y="6293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024856" y="1102180"/>
              <a:ext cx="1687776" cy="314934"/>
            </a:xfrm>
            <a:custGeom>
              <a:avLst/>
              <a:gdLst/>
              <a:ahLst/>
              <a:cxnLst/>
              <a:rect l="l" t="t" r="r" b="b"/>
              <a:pathLst>
                <a:path w="53436" h="9971" extrusionOk="0">
                  <a:moveTo>
                    <a:pt x="426" y="1"/>
                  </a:moveTo>
                  <a:lnTo>
                    <a:pt x="0" y="3678"/>
                  </a:lnTo>
                  <a:lnTo>
                    <a:pt x="53010" y="9970"/>
                  </a:lnTo>
                  <a:lnTo>
                    <a:pt x="53436" y="629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 w="912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058431" y="1132913"/>
              <a:ext cx="1113687" cy="192037"/>
            </a:xfrm>
            <a:custGeom>
              <a:avLst/>
              <a:gdLst/>
              <a:ahLst/>
              <a:cxnLst/>
              <a:rect l="l" t="t" r="r" b="b"/>
              <a:pathLst>
                <a:path w="35260" h="6080" extrusionOk="0">
                  <a:moveTo>
                    <a:pt x="214" y="0"/>
                  </a:moveTo>
                  <a:lnTo>
                    <a:pt x="1" y="1915"/>
                  </a:lnTo>
                  <a:lnTo>
                    <a:pt x="35047" y="6079"/>
                  </a:lnTo>
                  <a:lnTo>
                    <a:pt x="35260" y="4164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8150987" y="1177795"/>
              <a:ext cx="55716" cy="52336"/>
            </a:xfrm>
            <a:custGeom>
              <a:avLst/>
              <a:gdLst/>
              <a:ahLst/>
              <a:cxnLst/>
              <a:rect l="l" t="t" r="r" b="b"/>
              <a:pathLst>
                <a:path w="1764" h="1657" extrusionOk="0">
                  <a:moveTo>
                    <a:pt x="896" y="1"/>
                  </a:moveTo>
                  <a:cubicBezTo>
                    <a:pt x="483" y="1"/>
                    <a:pt x="119" y="317"/>
                    <a:pt x="91" y="737"/>
                  </a:cubicBezTo>
                  <a:cubicBezTo>
                    <a:pt x="0" y="1193"/>
                    <a:pt x="335" y="1619"/>
                    <a:pt x="821" y="1649"/>
                  </a:cubicBezTo>
                  <a:cubicBezTo>
                    <a:pt x="855" y="1654"/>
                    <a:pt x="888" y="1656"/>
                    <a:pt x="922" y="1656"/>
                  </a:cubicBezTo>
                  <a:cubicBezTo>
                    <a:pt x="1312" y="1656"/>
                    <a:pt x="1677" y="1340"/>
                    <a:pt x="1733" y="920"/>
                  </a:cubicBezTo>
                  <a:cubicBezTo>
                    <a:pt x="1763" y="464"/>
                    <a:pt x="1429" y="38"/>
                    <a:pt x="1003" y="8"/>
                  </a:cubicBezTo>
                  <a:cubicBezTo>
                    <a:pt x="967" y="3"/>
                    <a:pt x="931" y="1"/>
                    <a:pt x="896" y="1"/>
                  </a:cubicBezTo>
                  <a:close/>
                </a:path>
              </a:pathLst>
            </a:custGeom>
            <a:solidFill>
              <a:srgbClr val="CC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8159610" y="1222172"/>
              <a:ext cx="23089" cy="124856"/>
            </a:xfrm>
            <a:custGeom>
              <a:avLst/>
              <a:gdLst/>
              <a:ahLst/>
              <a:cxnLst/>
              <a:rect l="l" t="t" r="r" b="b"/>
              <a:pathLst>
                <a:path w="731" h="3953" extrusionOk="0">
                  <a:moveTo>
                    <a:pt x="457" y="1"/>
                  </a:moveTo>
                  <a:lnTo>
                    <a:pt x="31" y="3800"/>
                  </a:lnTo>
                  <a:cubicBezTo>
                    <a:pt x="1" y="3892"/>
                    <a:pt x="62" y="3922"/>
                    <a:pt x="153" y="3952"/>
                  </a:cubicBezTo>
                  <a:cubicBezTo>
                    <a:pt x="244" y="3952"/>
                    <a:pt x="305" y="3922"/>
                    <a:pt x="305" y="3831"/>
                  </a:cubicBezTo>
                  <a:lnTo>
                    <a:pt x="730" y="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CC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001799" y="1294186"/>
              <a:ext cx="1687808" cy="314934"/>
            </a:xfrm>
            <a:custGeom>
              <a:avLst/>
              <a:gdLst/>
              <a:ahLst/>
              <a:cxnLst/>
              <a:rect l="l" t="t" r="r" b="b"/>
              <a:pathLst>
                <a:path w="53437" h="9971" extrusionOk="0">
                  <a:moveTo>
                    <a:pt x="426" y="1"/>
                  </a:moveTo>
                  <a:lnTo>
                    <a:pt x="1" y="3679"/>
                  </a:lnTo>
                  <a:lnTo>
                    <a:pt x="53011" y="9970"/>
                  </a:lnTo>
                  <a:lnTo>
                    <a:pt x="53436" y="6293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404065" y="1367147"/>
              <a:ext cx="28837" cy="69171"/>
            </a:xfrm>
            <a:custGeom>
              <a:avLst/>
              <a:gdLst/>
              <a:ahLst/>
              <a:cxnLst/>
              <a:rect l="l" t="t" r="r" b="b"/>
              <a:pathLst>
                <a:path w="913" h="2190" extrusionOk="0">
                  <a:moveTo>
                    <a:pt x="912" y="1"/>
                  </a:moveTo>
                  <a:lnTo>
                    <a:pt x="0" y="1004"/>
                  </a:lnTo>
                  <a:lnTo>
                    <a:pt x="639" y="2189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424216" y="1367147"/>
              <a:ext cx="28837" cy="69171"/>
            </a:xfrm>
            <a:custGeom>
              <a:avLst/>
              <a:gdLst/>
              <a:ahLst/>
              <a:cxnLst/>
              <a:rect l="l" t="t" r="r" b="b"/>
              <a:pathLst>
                <a:path w="913" h="2190" extrusionOk="0">
                  <a:moveTo>
                    <a:pt x="274" y="1"/>
                  </a:moveTo>
                  <a:lnTo>
                    <a:pt x="1" y="2189"/>
                  </a:lnTo>
                  <a:lnTo>
                    <a:pt x="913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517361" y="1380602"/>
              <a:ext cx="27858" cy="69140"/>
            </a:xfrm>
            <a:custGeom>
              <a:avLst/>
              <a:gdLst/>
              <a:ahLst/>
              <a:cxnLst/>
              <a:rect l="l" t="t" r="r" b="b"/>
              <a:pathLst>
                <a:path w="882" h="2189" extrusionOk="0">
                  <a:moveTo>
                    <a:pt x="882" y="0"/>
                  </a:moveTo>
                  <a:lnTo>
                    <a:pt x="0" y="1003"/>
                  </a:lnTo>
                  <a:lnTo>
                    <a:pt x="638" y="218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537512" y="1380602"/>
              <a:ext cx="27858" cy="69140"/>
            </a:xfrm>
            <a:custGeom>
              <a:avLst/>
              <a:gdLst/>
              <a:ahLst/>
              <a:cxnLst/>
              <a:rect l="l" t="t" r="r" b="b"/>
              <a:pathLst>
                <a:path w="882" h="2189" extrusionOk="0">
                  <a:moveTo>
                    <a:pt x="244" y="0"/>
                  </a:moveTo>
                  <a:lnTo>
                    <a:pt x="0" y="2189"/>
                  </a:lnTo>
                  <a:lnTo>
                    <a:pt x="882" y="118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8279633" y="1471788"/>
              <a:ext cx="28837" cy="69171"/>
            </a:xfrm>
            <a:custGeom>
              <a:avLst/>
              <a:gdLst/>
              <a:ahLst/>
              <a:cxnLst/>
              <a:rect l="l" t="t" r="r" b="b"/>
              <a:pathLst>
                <a:path w="913" h="2190" extrusionOk="0">
                  <a:moveTo>
                    <a:pt x="912" y="1"/>
                  </a:moveTo>
                  <a:lnTo>
                    <a:pt x="0" y="1004"/>
                  </a:lnTo>
                  <a:lnTo>
                    <a:pt x="639" y="2189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8299784" y="1471788"/>
              <a:ext cx="27890" cy="69171"/>
            </a:xfrm>
            <a:custGeom>
              <a:avLst/>
              <a:gdLst/>
              <a:ahLst/>
              <a:cxnLst/>
              <a:rect l="l" t="t" r="r" b="b"/>
              <a:pathLst>
                <a:path w="883" h="2190" extrusionOk="0">
                  <a:moveTo>
                    <a:pt x="274" y="1"/>
                  </a:moveTo>
                  <a:lnTo>
                    <a:pt x="1" y="2189"/>
                  </a:lnTo>
                  <a:lnTo>
                    <a:pt x="882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879293" y="1614836"/>
              <a:ext cx="26910" cy="68192"/>
            </a:xfrm>
            <a:custGeom>
              <a:avLst/>
              <a:gdLst/>
              <a:ahLst/>
              <a:cxnLst/>
              <a:rect l="l" t="t" r="r" b="b"/>
              <a:pathLst>
                <a:path w="852" h="2159" extrusionOk="0">
                  <a:moveTo>
                    <a:pt x="851" y="1"/>
                  </a:moveTo>
                  <a:lnTo>
                    <a:pt x="0" y="1004"/>
                  </a:lnTo>
                  <a:lnTo>
                    <a:pt x="578" y="215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897518" y="1614836"/>
              <a:ext cx="29816" cy="68192"/>
            </a:xfrm>
            <a:custGeom>
              <a:avLst/>
              <a:gdLst/>
              <a:ahLst/>
              <a:cxnLst/>
              <a:rect l="l" t="t" r="r" b="b"/>
              <a:pathLst>
                <a:path w="944" h="2159" extrusionOk="0">
                  <a:moveTo>
                    <a:pt x="274" y="1"/>
                  </a:moveTo>
                  <a:lnTo>
                    <a:pt x="1" y="2159"/>
                  </a:lnTo>
                  <a:lnTo>
                    <a:pt x="943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027730" y="1519797"/>
              <a:ext cx="27858" cy="69171"/>
            </a:xfrm>
            <a:custGeom>
              <a:avLst/>
              <a:gdLst/>
              <a:ahLst/>
              <a:cxnLst/>
              <a:rect l="l" t="t" r="r" b="b"/>
              <a:pathLst>
                <a:path w="882" h="2190" extrusionOk="0">
                  <a:moveTo>
                    <a:pt x="882" y="1"/>
                  </a:moveTo>
                  <a:lnTo>
                    <a:pt x="0" y="1004"/>
                  </a:lnTo>
                  <a:lnTo>
                    <a:pt x="669" y="2189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048860" y="1519797"/>
              <a:ext cx="26910" cy="69171"/>
            </a:xfrm>
            <a:custGeom>
              <a:avLst/>
              <a:gdLst/>
              <a:ahLst/>
              <a:cxnLst/>
              <a:rect l="l" t="t" r="r" b="b"/>
              <a:pathLst>
                <a:path w="852" h="2190" extrusionOk="0">
                  <a:moveTo>
                    <a:pt x="213" y="1"/>
                  </a:moveTo>
                  <a:lnTo>
                    <a:pt x="0" y="2189"/>
                  </a:lnTo>
                  <a:lnTo>
                    <a:pt x="851" y="118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181328" y="1337394"/>
              <a:ext cx="24036" cy="47062"/>
            </a:xfrm>
            <a:custGeom>
              <a:avLst/>
              <a:gdLst/>
              <a:ahLst/>
              <a:cxnLst/>
              <a:rect l="l" t="t" r="r" b="b"/>
              <a:pathLst>
                <a:path w="761" h="1490" extrusionOk="0">
                  <a:moveTo>
                    <a:pt x="1" y="0"/>
                  </a:moveTo>
                  <a:lnTo>
                    <a:pt x="578" y="1490"/>
                  </a:lnTo>
                  <a:lnTo>
                    <a:pt x="761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199584" y="1340268"/>
              <a:ext cx="29785" cy="44187"/>
            </a:xfrm>
            <a:custGeom>
              <a:avLst/>
              <a:gdLst/>
              <a:ahLst/>
              <a:cxnLst/>
              <a:rect l="l" t="t" r="r" b="b"/>
              <a:pathLst>
                <a:path w="943" h="1399" extrusionOk="0">
                  <a:moveTo>
                    <a:pt x="183" y="1"/>
                  </a:moveTo>
                  <a:lnTo>
                    <a:pt x="0" y="1399"/>
                  </a:lnTo>
                  <a:lnTo>
                    <a:pt x="942" y="9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173653" y="1366199"/>
              <a:ext cx="27858" cy="43240"/>
            </a:xfrm>
            <a:custGeom>
              <a:avLst/>
              <a:gdLst/>
              <a:ahLst/>
              <a:cxnLst/>
              <a:rect l="l" t="t" r="r" b="b"/>
              <a:pathLst>
                <a:path w="882" h="1369" extrusionOk="0">
                  <a:moveTo>
                    <a:pt x="882" y="0"/>
                  </a:moveTo>
                  <a:lnTo>
                    <a:pt x="0" y="1277"/>
                  </a:lnTo>
                  <a:lnTo>
                    <a:pt x="760" y="1368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197657" y="1366199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22" y="0"/>
                  </a:moveTo>
                  <a:lnTo>
                    <a:pt x="0" y="1368"/>
                  </a:lnTo>
                  <a:lnTo>
                    <a:pt x="760" y="1459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933998" y="1427632"/>
              <a:ext cx="24036" cy="47093"/>
            </a:xfrm>
            <a:custGeom>
              <a:avLst/>
              <a:gdLst/>
              <a:ahLst/>
              <a:cxnLst/>
              <a:rect l="l" t="t" r="r" b="b"/>
              <a:pathLst>
                <a:path w="761" h="1491" extrusionOk="0">
                  <a:moveTo>
                    <a:pt x="1" y="1"/>
                  </a:moveTo>
                  <a:lnTo>
                    <a:pt x="609" y="1490"/>
                  </a:lnTo>
                  <a:lnTo>
                    <a:pt x="761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953202" y="1431486"/>
              <a:ext cx="28837" cy="43240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53" y="0"/>
                  </a:moveTo>
                  <a:lnTo>
                    <a:pt x="1" y="1368"/>
                  </a:lnTo>
                  <a:lnTo>
                    <a:pt x="913" y="6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927302" y="1456438"/>
              <a:ext cx="28806" cy="43240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912" y="1"/>
                  </a:moveTo>
                  <a:lnTo>
                    <a:pt x="0" y="1247"/>
                  </a:lnTo>
                  <a:lnTo>
                    <a:pt x="760" y="136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951275" y="1456438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53" y="1"/>
                  </a:moveTo>
                  <a:lnTo>
                    <a:pt x="1" y="1368"/>
                  </a:lnTo>
                  <a:lnTo>
                    <a:pt x="761" y="1459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544600" y="1694525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" y="1"/>
                  </a:moveTo>
                  <a:lnTo>
                    <a:pt x="578" y="1460"/>
                  </a:lnTo>
                  <a:lnTo>
                    <a:pt x="760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562856" y="1697400"/>
              <a:ext cx="29785" cy="43240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182" y="1"/>
                  </a:moveTo>
                  <a:lnTo>
                    <a:pt x="0" y="1369"/>
                  </a:lnTo>
                  <a:lnTo>
                    <a:pt x="942" y="92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8536924" y="1723331"/>
              <a:ext cx="28837" cy="43240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912" y="0"/>
                  </a:moveTo>
                  <a:lnTo>
                    <a:pt x="0" y="1247"/>
                  </a:lnTo>
                  <a:lnTo>
                    <a:pt x="760" y="1368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8560929" y="1723331"/>
              <a:ext cx="24036" cy="45167"/>
            </a:xfrm>
            <a:custGeom>
              <a:avLst/>
              <a:gdLst/>
              <a:ahLst/>
              <a:cxnLst/>
              <a:rect l="l" t="t" r="r" b="b"/>
              <a:pathLst>
                <a:path w="761" h="1430" extrusionOk="0">
                  <a:moveTo>
                    <a:pt x="152" y="0"/>
                  </a:moveTo>
                  <a:lnTo>
                    <a:pt x="0" y="1368"/>
                  </a:lnTo>
                  <a:lnTo>
                    <a:pt x="760" y="142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054969" y="1636914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" y="1"/>
                  </a:moveTo>
                  <a:lnTo>
                    <a:pt x="609" y="1460"/>
                  </a:lnTo>
                  <a:lnTo>
                    <a:pt x="761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8074173" y="1638841"/>
              <a:ext cx="28837" cy="44187"/>
            </a:xfrm>
            <a:custGeom>
              <a:avLst/>
              <a:gdLst/>
              <a:ahLst/>
              <a:cxnLst/>
              <a:rect l="l" t="t" r="r" b="b"/>
              <a:pathLst>
                <a:path w="913" h="1399" extrusionOk="0">
                  <a:moveTo>
                    <a:pt x="153" y="1"/>
                  </a:moveTo>
                  <a:lnTo>
                    <a:pt x="1" y="1399"/>
                  </a:lnTo>
                  <a:lnTo>
                    <a:pt x="912" y="9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8047294" y="1665720"/>
              <a:ext cx="29785" cy="41313"/>
            </a:xfrm>
            <a:custGeom>
              <a:avLst/>
              <a:gdLst/>
              <a:ahLst/>
              <a:cxnLst/>
              <a:rect l="l" t="t" r="r" b="b"/>
              <a:pathLst>
                <a:path w="943" h="1308" extrusionOk="0">
                  <a:moveTo>
                    <a:pt x="943" y="1"/>
                  </a:moveTo>
                  <a:lnTo>
                    <a:pt x="1" y="1247"/>
                  </a:lnTo>
                  <a:lnTo>
                    <a:pt x="760" y="1308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8071298" y="1665720"/>
              <a:ext cx="24036" cy="45167"/>
            </a:xfrm>
            <a:custGeom>
              <a:avLst/>
              <a:gdLst/>
              <a:ahLst/>
              <a:cxnLst/>
              <a:rect l="l" t="t" r="r" b="b"/>
              <a:pathLst>
                <a:path w="761" h="1430" extrusionOk="0">
                  <a:moveTo>
                    <a:pt x="183" y="1"/>
                  </a:moveTo>
                  <a:lnTo>
                    <a:pt x="0" y="1308"/>
                  </a:lnTo>
                  <a:lnTo>
                    <a:pt x="760" y="1429"/>
                  </a:lnTo>
                  <a:lnTo>
                    <a:pt x="760" y="1429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151802" y="3336156"/>
              <a:ext cx="707567" cy="163294"/>
            </a:xfrm>
            <a:custGeom>
              <a:avLst/>
              <a:gdLst/>
              <a:ahLst/>
              <a:cxnLst/>
              <a:rect l="l" t="t" r="r" b="b"/>
              <a:pathLst>
                <a:path w="22402" h="5170" extrusionOk="0">
                  <a:moveTo>
                    <a:pt x="528" y="1"/>
                  </a:moveTo>
                  <a:cubicBezTo>
                    <a:pt x="521" y="1"/>
                    <a:pt x="517" y="1"/>
                    <a:pt x="517" y="2"/>
                  </a:cubicBezTo>
                  <a:cubicBezTo>
                    <a:pt x="304" y="2"/>
                    <a:pt x="122" y="93"/>
                    <a:pt x="61" y="306"/>
                  </a:cubicBezTo>
                  <a:cubicBezTo>
                    <a:pt x="0" y="367"/>
                    <a:pt x="0" y="397"/>
                    <a:pt x="0" y="488"/>
                  </a:cubicBezTo>
                  <a:cubicBezTo>
                    <a:pt x="61" y="671"/>
                    <a:pt x="213" y="853"/>
                    <a:pt x="395" y="944"/>
                  </a:cubicBezTo>
                  <a:cubicBezTo>
                    <a:pt x="395" y="944"/>
                    <a:pt x="12098" y="4622"/>
                    <a:pt x="16535" y="5169"/>
                  </a:cubicBezTo>
                  <a:cubicBezTo>
                    <a:pt x="16809" y="5169"/>
                    <a:pt x="17082" y="5078"/>
                    <a:pt x="17295" y="4896"/>
                  </a:cubicBezTo>
                  <a:cubicBezTo>
                    <a:pt x="17751" y="4501"/>
                    <a:pt x="18602" y="3832"/>
                    <a:pt x="18876" y="3650"/>
                  </a:cubicBezTo>
                  <a:cubicBezTo>
                    <a:pt x="19063" y="3507"/>
                    <a:pt x="19349" y="3453"/>
                    <a:pt x="19673" y="3453"/>
                  </a:cubicBezTo>
                  <a:cubicBezTo>
                    <a:pt x="20661" y="3453"/>
                    <a:pt x="22007" y="3953"/>
                    <a:pt x="22007" y="3953"/>
                  </a:cubicBezTo>
                  <a:lnTo>
                    <a:pt x="22402" y="2586"/>
                  </a:lnTo>
                  <a:cubicBezTo>
                    <a:pt x="18686" y="2046"/>
                    <a:pt x="1031" y="1"/>
                    <a:pt x="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805580" y="3281293"/>
              <a:ext cx="425324" cy="249269"/>
            </a:xfrm>
            <a:custGeom>
              <a:avLst/>
              <a:gdLst/>
              <a:ahLst/>
              <a:cxnLst/>
              <a:rect l="l" t="t" r="r" b="b"/>
              <a:pathLst>
                <a:path w="13466" h="7892" extrusionOk="0">
                  <a:moveTo>
                    <a:pt x="9036" y="1705"/>
                  </a:moveTo>
                  <a:cubicBezTo>
                    <a:pt x="9648" y="1705"/>
                    <a:pt x="10219" y="1865"/>
                    <a:pt x="10669" y="2225"/>
                  </a:cubicBezTo>
                  <a:cubicBezTo>
                    <a:pt x="11460" y="2833"/>
                    <a:pt x="11733" y="3897"/>
                    <a:pt x="11277" y="4809"/>
                  </a:cubicBezTo>
                  <a:cubicBezTo>
                    <a:pt x="10826" y="5687"/>
                    <a:pt x="9856" y="6255"/>
                    <a:pt x="8864" y="6255"/>
                  </a:cubicBezTo>
                  <a:cubicBezTo>
                    <a:pt x="8655" y="6255"/>
                    <a:pt x="8444" y="6230"/>
                    <a:pt x="8238" y="6177"/>
                  </a:cubicBezTo>
                  <a:lnTo>
                    <a:pt x="5350" y="5387"/>
                  </a:lnTo>
                  <a:cubicBezTo>
                    <a:pt x="4621" y="5174"/>
                    <a:pt x="4712" y="4475"/>
                    <a:pt x="5077" y="3867"/>
                  </a:cubicBezTo>
                  <a:cubicBezTo>
                    <a:pt x="5911" y="2605"/>
                    <a:pt x="7587" y="1705"/>
                    <a:pt x="9036" y="1705"/>
                  </a:cubicBezTo>
                  <a:close/>
                  <a:moveTo>
                    <a:pt x="9009" y="1"/>
                  </a:moveTo>
                  <a:cubicBezTo>
                    <a:pt x="6533" y="1"/>
                    <a:pt x="4044" y="1425"/>
                    <a:pt x="2675" y="3441"/>
                  </a:cubicBezTo>
                  <a:cubicBezTo>
                    <a:pt x="2523" y="3745"/>
                    <a:pt x="2219" y="3897"/>
                    <a:pt x="1885" y="3897"/>
                  </a:cubicBezTo>
                  <a:cubicBezTo>
                    <a:pt x="1399" y="3897"/>
                    <a:pt x="1125" y="3897"/>
                    <a:pt x="669" y="3836"/>
                  </a:cubicBezTo>
                  <a:cubicBezTo>
                    <a:pt x="548" y="3836"/>
                    <a:pt x="457" y="3928"/>
                    <a:pt x="396" y="4049"/>
                  </a:cubicBezTo>
                  <a:lnTo>
                    <a:pt x="31" y="5478"/>
                  </a:lnTo>
                  <a:cubicBezTo>
                    <a:pt x="1" y="5599"/>
                    <a:pt x="61" y="5721"/>
                    <a:pt x="183" y="5721"/>
                  </a:cubicBezTo>
                  <a:lnTo>
                    <a:pt x="7448" y="7727"/>
                  </a:lnTo>
                  <a:cubicBezTo>
                    <a:pt x="7843" y="7838"/>
                    <a:pt x="8251" y="7891"/>
                    <a:pt x="8660" y="7891"/>
                  </a:cubicBezTo>
                  <a:cubicBezTo>
                    <a:pt x="10483" y="7891"/>
                    <a:pt x="12315" y="6832"/>
                    <a:pt x="13010" y="5143"/>
                  </a:cubicBezTo>
                  <a:cubicBezTo>
                    <a:pt x="13466" y="4080"/>
                    <a:pt x="13405" y="3016"/>
                    <a:pt x="12980" y="2104"/>
                  </a:cubicBezTo>
                  <a:cubicBezTo>
                    <a:pt x="12554" y="1222"/>
                    <a:pt x="11733" y="523"/>
                    <a:pt x="10639" y="219"/>
                  </a:cubicBezTo>
                  <a:cubicBezTo>
                    <a:pt x="10105" y="70"/>
                    <a:pt x="9557" y="1"/>
                    <a:pt x="9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693491" y="2845451"/>
              <a:ext cx="1845227" cy="1425084"/>
            </a:xfrm>
            <a:custGeom>
              <a:avLst/>
              <a:gdLst/>
              <a:ahLst/>
              <a:cxnLst/>
              <a:rect l="l" t="t" r="r" b="b"/>
              <a:pathLst>
                <a:path w="58421" h="45119" extrusionOk="0">
                  <a:moveTo>
                    <a:pt x="47526" y="1"/>
                  </a:moveTo>
                  <a:cubicBezTo>
                    <a:pt x="47471" y="1"/>
                    <a:pt x="47414" y="12"/>
                    <a:pt x="47357" y="36"/>
                  </a:cubicBezTo>
                  <a:lnTo>
                    <a:pt x="41733" y="2772"/>
                  </a:lnTo>
                  <a:lnTo>
                    <a:pt x="243" y="22894"/>
                  </a:lnTo>
                  <a:cubicBezTo>
                    <a:pt x="61" y="23015"/>
                    <a:pt x="0" y="23228"/>
                    <a:pt x="61" y="23441"/>
                  </a:cubicBezTo>
                  <a:lnTo>
                    <a:pt x="10487" y="44900"/>
                  </a:lnTo>
                  <a:cubicBezTo>
                    <a:pt x="10553" y="45034"/>
                    <a:pt x="10701" y="45118"/>
                    <a:pt x="10848" y="45118"/>
                  </a:cubicBezTo>
                  <a:cubicBezTo>
                    <a:pt x="10901" y="45118"/>
                    <a:pt x="10954" y="45107"/>
                    <a:pt x="11003" y="45083"/>
                  </a:cubicBezTo>
                  <a:lnTo>
                    <a:pt x="58117" y="22225"/>
                  </a:lnTo>
                  <a:cubicBezTo>
                    <a:pt x="58360" y="22103"/>
                    <a:pt x="58421" y="21860"/>
                    <a:pt x="58299" y="21678"/>
                  </a:cubicBezTo>
                  <a:lnTo>
                    <a:pt x="52889" y="10462"/>
                  </a:lnTo>
                  <a:lnTo>
                    <a:pt x="47904" y="219"/>
                  </a:lnTo>
                  <a:cubicBezTo>
                    <a:pt x="47815" y="85"/>
                    <a:pt x="47677" y="1"/>
                    <a:pt x="47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130672" y="2903062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2" y="674"/>
                    <a:pt x="0" y="887"/>
                    <a:pt x="92" y="1100"/>
                  </a:cubicBezTo>
                  <a:lnTo>
                    <a:pt x="791" y="2620"/>
                  </a:lnTo>
                  <a:cubicBezTo>
                    <a:pt x="859" y="2756"/>
                    <a:pt x="996" y="2825"/>
                    <a:pt x="1163" y="2825"/>
                  </a:cubicBezTo>
                  <a:cubicBezTo>
                    <a:pt x="1218" y="2825"/>
                    <a:pt x="1277" y="2817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706" y="1921"/>
                    <a:pt x="2614" y="1738"/>
                  </a:cubicBezTo>
                  <a:lnTo>
                    <a:pt x="1915" y="218"/>
                  </a:lnTo>
                  <a:cubicBezTo>
                    <a:pt x="1826" y="85"/>
                    <a:pt x="1672" y="0"/>
                    <a:pt x="1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397565" y="3452610"/>
              <a:ext cx="84521" cy="89670"/>
            </a:xfrm>
            <a:custGeom>
              <a:avLst/>
              <a:gdLst/>
              <a:ahLst/>
              <a:cxnLst/>
              <a:rect l="l" t="t" r="r" b="b"/>
              <a:pathLst>
                <a:path w="2676" h="2839" extrusionOk="0">
                  <a:moveTo>
                    <a:pt x="1509" y="1"/>
                  </a:moveTo>
                  <a:cubicBezTo>
                    <a:pt x="1461" y="1"/>
                    <a:pt x="1414" y="8"/>
                    <a:pt x="1368" y="23"/>
                  </a:cubicBezTo>
                  <a:lnTo>
                    <a:pt x="244" y="570"/>
                  </a:lnTo>
                  <a:cubicBezTo>
                    <a:pt x="61" y="662"/>
                    <a:pt x="0" y="905"/>
                    <a:pt x="61" y="1087"/>
                  </a:cubicBezTo>
                  <a:lnTo>
                    <a:pt x="791" y="2607"/>
                  </a:lnTo>
                  <a:cubicBezTo>
                    <a:pt x="878" y="2738"/>
                    <a:pt x="1013" y="2838"/>
                    <a:pt x="1150" y="2838"/>
                  </a:cubicBezTo>
                  <a:cubicBezTo>
                    <a:pt x="1203" y="2838"/>
                    <a:pt x="1256" y="2823"/>
                    <a:pt x="1307" y="2789"/>
                  </a:cubicBezTo>
                  <a:lnTo>
                    <a:pt x="2402" y="2273"/>
                  </a:lnTo>
                  <a:cubicBezTo>
                    <a:pt x="2614" y="2151"/>
                    <a:pt x="2675" y="1938"/>
                    <a:pt x="2614" y="1725"/>
                  </a:cubicBezTo>
                  <a:lnTo>
                    <a:pt x="1885" y="206"/>
                  </a:lnTo>
                  <a:cubicBezTo>
                    <a:pt x="1794" y="69"/>
                    <a:pt x="1651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015450" y="2958178"/>
              <a:ext cx="85501" cy="89259"/>
            </a:xfrm>
            <a:custGeom>
              <a:avLst/>
              <a:gdLst/>
              <a:ahLst/>
              <a:cxnLst/>
              <a:rect l="l" t="t" r="r" b="b"/>
              <a:pathLst>
                <a:path w="2707" h="2826" extrusionOk="0">
                  <a:moveTo>
                    <a:pt x="1514" y="1"/>
                  </a:moveTo>
                  <a:cubicBezTo>
                    <a:pt x="1464" y="1"/>
                    <a:pt x="1414" y="8"/>
                    <a:pt x="1369" y="24"/>
                  </a:cubicBezTo>
                  <a:lnTo>
                    <a:pt x="274" y="571"/>
                  </a:lnTo>
                  <a:cubicBezTo>
                    <a:pt x="92" y="662"/>
                    <a:pt x="1" y="905"/>
                    <a:pt x="92" y="1087"/>
                  </a:cubicBezTo>
                  <a:lnTo>
                    <a:pt x="791" y="2607"/>
                  </a:lnTo>
                  <a:cubicBezTo>
                    <a:pt x="880" y="2741"/>
                    <a:pt x="1034" y="2825"/>
                    <a:pt x="1182" y="2825"/>
                  </a:cubicBezTo>
                  <a:cubicBezTo>
                    <a:pt x="1236" y="2825"/>
                    <a:pt x="1289" y="2814"/>
                    <a:pt x="1338" y="2790"/>
                  </a:cubicBezTo>
                  <a:lnTo>
                    <a:pt x="2433" y="2273"/>
                  </a:lnTo>
                  <a:cubicBezTo>
                    <a:pt x="2615" y="2151"/>
                    <a:pt x="2706" y="1939"/>
                    <a:pt x="2615" y="1726"/>
                  </a:cubicBezTo>
                  <a:lnTo>
                    <a:pt x="1916" y="206"/>
                  </a:lnTo>
                  <a:cubicBezTo>
                    <a:pt x="1825" y="69"/>
                    <a:pt x="1665" y="1"/>
                    <a:pt x="1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283322" y="3508831"/>
              <a:ext cx="84521" cy="89670"/>
            </a:xfrm>
            <a:custGeom>
              <a:avLst/>
              <a:gdLst/>
              <a:ahLst/>
              <a:cxnLst/>
              <a:rect l="l" t="t" r="r" b="b"/>
              <a:pathLst>
                <a:path w="2676" h="2839" extrusionOk="0">
                  <a:moveTo>
                    <a:pt x="1524" y="1"/>
                  </a:moveTo>
                  <a:cubicBezTo>
                    <a:pt x="1470" y="1"/>
                    <a:pt x="1417" y="12"/>
                    <a:pt x="1368" y="37"/>
                  </a:cubicBezTo>
                  <a:lnTo>
                    <a:pt x="274" y="553"/>
                  </a:lnTo>
                  <a:cubicBezTo>
                    <a:pt x="61" y="675"/>
                    <a:pt x="0" y="918"/>
                    <a:pt x="61" y="1100"/>
                  </a:cubicBezTo>
                  <a:lnTo>
                    <a:pt x="791" y="2620"/>
                  </a:lnTo>
                  <a:cubicBezTo>
                    <a:pt x="857" y="2754"/>
                    <a:pt x="989" y="2838"/>
                    <a:pt x="1151" y="2838"/>
                  </a:cubicBezTo>
                  <a:cubicBezTo>
                    <a:pt x="1210" y="2838"/>
                    <a:pt x="1273" y="2827"/>
                    <a:pt x="1338" y="2803"/>
                  </a:cubicBezTo>
                  <a:lnTo>
                    <a:pt x="2432" y="2286"/>
                  </a:lnTo>
                  <a:cubicBezTo>
                    <a:pt x="2614" y="2164"/>
                    <a:pt x="2675" y="1921"/>
                    <a:pt x="2614" y="1739"/>
                  </a:cubicBezTo>
                  <a:lnTo>
                    <a:pt x="1885" y="219"/>
                  </a:lnTo>
                  <a:cubicBezTo>
                    <a:pt x="1818" y="86"/>
                    <a:pt x="1670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901207" y="3013452"/>
              <a:ext cx="85501" cy="90238"/>
            </a:xfrm>
            <a:custGeom>
              <a:avLst/>
              <a:gdLst/>
              <a:ahLst/>
              <a:cxnLst/>
              <a:rect l="l" t="t" r="r" b="b"/>
              <a:pathLst>
                <a:path w="2707" h="2857" extrusionOk="0">
                  <a:moveTo>
                    <a:pt x="1538" y="1"/>
                  </a:moveTo>
                  <a:cubicBezTo>
                    <a:pt x="1483" y="1"/>
                    <a:pt x="1426" y="12"/>
                    <a:pt x="1369" y="37"/>
                  </a:cubicBezTo>
                  <a:lnTo>
                    <a:pt x="274" y="553"/>
                  </a:lnTo>
                  <a:cubicBezTo>
                    <a:pt x="92" y="675"/>
                    <a:pt x="1" y="888"/>
                    <a:pt x="92" y="1100"/>
                  </a:cubicBezTo>
                  <a:lnTo>
                    <a:pt x="822" y="2620"/>
                  </a:lnTo>
                  <a:cubicBezTo>
                    <a:pt x="864" y="2768"/>
                    <a:pt x="994" y="2857"/>
                    <a:pt x="1141" y="2857"/>
                  </a:cubicBezTo>
                  <a:cubicBezTo>
                    <a:pt x="1205" y="2857"/>
                    <a:pt x="1273" y="2840"/>
                    <a:pt x="1338" y="2803"/>
                  </a:cubicBezTo>
                  <a:lnTo>
                    <a:pt x="2432" y="2255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916" y="219"/>
                  </a:lnTo>
                  <a:cubicBezTo>
                    <a:pt x="1827" y="85"/>
                    <a:pt x="1689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5168100" y="3563978"/>
              <a:ext cx="84521" cy="89765"/>
            </a:xfrm>
            <a:custGeom>
              <a:avLst/>
              <a:gdLst/>
              <a:ahLst/>
              <a:cxnLst/>
              <a:rect l="l" t="t" r="r" b="b"/>
              <a:pathLst>
                <a:path w="2676" h="2842" extrusionOk="0">
                  <a:moveTo>
                    <a:pt x="1509" y="1"/>
                  </a:moveTo>
                  <a:cubicBezTo>
                    <a:pt x="1461" y="1"/>
                    <a:pt x="1413" y="8"/>
                    <a:pt x="1369" y="23"/>
                  </a:cubicBezTo>
                  <a:lnTo>
                    <a:pt x="274" y="570"/>
                  </a:lnTo>
                  <a:cubicBezTo>
                    <a:pt x="62" y="692"/>
                    <a:pt x="1" y="905"/>
                    <a:pt x="62" y="1087"/>
                  </a:cubicBezTo>
                  <a:lnTo>
                    <a:pt x="791" y="2607"/>
                  </a:lnTo>
                  <a:cubicBezTo>
                    <a:pt x="883" y="2768"/>
                    <a:pt x="1028" y="2842"/>
                    <a:pt x="1171" y="2842"/>
                  </a:cubicBezTo>
                  <a:cubicBezTo>
                    <a:pt x="1218" y="2842"/>
                    <a:pt x="1264" y="2834"/>
                    <a:pt x="1308" y="2820"/>
                  </a:cubicBezTo>
                  <a:lnTo>
                    <a:pt x="2432" y="2272"/>
                  </a:lnTo>
                  <a:cubicBezTo>
                    <a:pt x="2615" y="2151"/>
                    <a:pt x="2676" y="1938"/>
                    <a:pt x="2615" y="1756"/>
                  </a:cubicBezTo>
                  <a:lnTo>
                    <a:pt x="1885" y="236"/>
                  </a:lnTo>
                  <a:cubicBezTo>
                    <a:pt x="1816" y="75"/>
                    <a:pt x="1660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786016" y="3069578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2" y="0"/>
                  </a:moveTo>
                  <a:cubicBezTo>
                    <a:pt x="1471" y="0"/>
                    <a:pt x="1420" y="8"/>
                    <a:pt x="1368" y="22"/>
                  </a:cubicBezTo>
                  <a:lnTo>
                    <a:pt x="274" y="570"/>
                  </a:lnTo>
                  <a:cubicBezTo>
                    <a:pt x="92" y="661"/>
                    <a:pt x="0" y="904"/>
                    <a:pt x="92" y="1086"/>
                  </a:cubicBezTo>
                  <a:lnTo>
                    <a:pt x="821" y="2606"/>
                  </a:lnTo>
                  <a:cubicBezTo>
                    <a:pt x="888" y="2740"/>
                    <a:pt x="1036" y="2824"/>
                    <a:pt x="1182" y="2824"/>
                  </a:cubicBezTo>
                  <a:cubicBezTo>
                    <a:pt x="1236" y="2824"/>
                    <a:pt x="1289" y="2813"/>
                    <a:pt x="1338" y="2788"/>
                  </a:cubicBezTo>
                  <a:lnTo>
                    <a:pt x="2432" y="2272"/>
                  </a:lnTo>
                  <a:cubicBezTo>
                    <a:pt x="2645" y="2150"/>
                    <a:pt x="2706" y="1937"/>
                    <a:pt x="2645" y="1755"/>
                  </a:cubicBezTo>
                  <a:lnTo>
                    <a:pt x="1915" y="235"/>
                  </a:lnTo>
                  <a:cubicBezTo>
                    <a:pt x="1823" y="74"/>
                    <a:pt x="1679" y="0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053857" y="3619252"/>
              <a:ext cx="85469" cy="90238"/>
            </a:xfrm>
            <a:custGeom>
              <a:avLst/>
              <a:gdLst/>
              <a:ahLst/>
              <a:cxnLst/>
              <a:rect l="l" t="t" r="r" b="b"/>
              <a:pathLst>
                <a:path w="2706" h="2857" extrusionOk="0">
                  <a:moveTo>
                    <a:pt x="1524" y="0"/>
                  </a:moveTo>
                  <a:cubicBezTo>
                    <a:pt x="1471" y="0"/>
                    <a:pt x="1417" y="12"/>
                    <a:pt x="1369" y="36"/>
                  </a:cubicBezTo>
                  <a:lnTo>
                    <a:pt x="274" y="553"/>
                  </a:lnTo>
                  <a:cubicBezTo>
                    <a:pt x="92" y="674"/>
                    <a:pt x="1" y="918"/>
                    <a:pt x="92" y="1100"/>
                  </a:cubicBezTo>
                  <a:lnTo>
                    <a:pt x="791" y="2620"/>
                  </a:lnTo>
                  <a:cubicBezTo>
                    <a:pt x="854" y="2767"/>
                    <a:pt x="976" y="2857"/>
                    <a:pt x="1126" y="2857"/>
                  </a:cubicBezTo>
                  <a:cubicBezTo>
                    <a:pt x="1192" y="2857"/>
                    <a:pt x="1264" y="2839"/>
                    <a:pt x="1338" y="2802"/>
                  </a:cubicBezTo>
                  <a:lnTo>
                    <a:pt x="2432" y="2285"/>
                  </a:lnTo>
                  <a:cubicBezTo>
                    <a:pt x="2615" y="2164"/>
                    <a:pt x="2706" y="1921"/>
                    <a:pt x="2615" y="1738"/>
                  </a:cubicBezTo>
                  <a:lnTo>
                    <a:pt x="1885" y="219"/>
                  </a:lnTo>
                  <a:cubicBezTo>
                    <a:pt x="1819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672721" y="3124821"/>
              <a:ext cx="84521" cy="89670"/>
            </a:xfrm>
            <a:custGeom>
              <a:avLst/>
              <a:gdLst/>
              <a:ahLst/>
              <a:cxnLst/>
              <a:rect l="l" t="t" r="r" b="b"/>
              <a:pathLst>
                <a:path w="2676" h="2839" extrusionOk="0">
                  <a:moveTo>
                    <a:pt x="1519" y="1"/>
                  </a:moveTo>
                  <a:cubicBezTo>
                    <a:pt x="1468" y="1"/>
                    <a:pt x="1417" y="12"/>
                    <a:pt x="1368" y="36"/>
                  </a:cubicBezTo>
                  <a:lnTo>
                    <a:pt x="244" y="553"/>
                  </a:lnTo>
                  <a:cubicBezTo>
                    <a:pt x="61" y="675"/>
                    <a:pt x="1" y="918"/>
                    <a:pt x="61" y="1100"/>
                  </a:cubicBezTo>
                  <a:lnTo>
                    <a:pt x="791" y="2620"/>
                  </a:lnTo>
                  <a:cubicBezTo>
                    <a:pt x="835" y="2754"/>
                    <a:pt x="978" y="2838"/>
                    <a:pt x="1134" y="2838"/>
                  </a:cubicBezTo>
                  <a:cubicBezTo>
                    <a:pt x="1191" y="2838"/>
                    <a:pt x="1251" y="2827"/>
                    <a:pt x="1308" y="2802"/>
                  </a:cubicBezTo>
                  <a:lnTo>
                    <a:pt x="2432" y="2286"/>
                  </a:lnTo>
                  <a:cubicBezTo>
                    <a:pt x="2615" y="2164"/>
                    <a:pt x="2675" y="1921"/>
                    <a:pt x="2615" y="1739"/>
                  </a:cubicBezTo>
                  <a:lnTo>
                    <a:pt x="1885" y="219"/>
                  </a:lnTo>
                  <a:cubicBezTo>
                    <a:pt x="1796" y="85"/>
                    <a:pt x="1658" y="1"/>
                    <a:pt x="1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938666" y="3675884"/>
              <a:ext cx="85469" cy="89259"/>
            </a:xfrm>
            <a:custGeom>
              <a:avLst/>
              <a:gdLst/>
              <a:ahLst/>
              <a:cxnLst/>
              <a:rect l="l" t="t" r="r" b="b"/>
              <a:pathLst>
                <a:path w="2706" h="2826" extrusionOk="0">
                  <a:moveTo>
                    <a:pt x="1524" y="1"/>
                  </a:moveTo>
                  <a:cubicBezTo>
                    <a:pt x="1470" y="1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1" y="675"/>
                    <a:pt x="0" y="888"/>
                    <a:pt x="91" y="1100"/>
                  </a:cubicBezTo>
                  <a:lnTo>
                    <a:pt x="791" y="2620"/>
                  </a:lnTo>
                  <a:cubicBezTo>
                    <a:pt x="882" y="2757"/>
                    <a:pt x="1041" y="2825"/>
                    <a:pt x="1192" y="2825"/>
                  </a:cubicBezTo>
                  <a:cubicBezTo>
                    <a:pt x="1243" y="2825"/>
                    <a:pt x="1292" y="2818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705" y="1921"/>
                    <a:pt x="2614" y="1739"/>
                  </a:cubicBezTo>
                  <a:lnTo>
                    <a:pt x="1915" y="219"/>
                  </a:lnTo>
                  <a:cubicBezTo>
                    <a:pt x="1826" y="85"/>
                    <a:pt x="1672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557530" y="3181452"/>
              <a:ext cx="84490" cy="89259"/>
            </a:xfrm>
            <a:custGeom>
              <a:avLst/>
              <a:gdLst/>
              <a:ahLst/>
              <a:cxnLst/>
              <a:rect l="l" t="t" r="r" b="b"/>
              <a:pathLst>
                <a:path w="2675" h="2826" extrusionOk="0">
                  <a:moveTo>
                    <a:pt x="1519" y="1"/>
                  </a:moveTo>
                  <a:cubicBezTo>
                    <a:pt x="1468" y="1"/>
                    <a:pt x="1417" y="12"/>
                    <a:pt x="1368" y="37"/>
                  </a:cubicBezTo>
                  <a:lnTo>
                    <a:pt x="243" y="553"/>
                  </a:lnTo>
                  <a:cubicBezTo>
                    <a:pt x="61" y="675"/>
                    <a:pt x="0" y="888"/>
                    <a:pt x="61" y="1101"/>
                  </a:cubicBezTo>
                  <a:lnTo>
                    <a:pt x="790" y="2620"/>
                  </a:lnTo>
                  <a:cubicBezTo>
                    <a:pt x="882" y="2757"/>
                    <a:pt x="1024" y="2826"/>
                    <a:pt x="1167" y="2826"/>
                  </a:cubicBezTo>
                  <a:cubicBezTo>
                    <a:pt x="1214" y="2826"/>
                    <a:pt x="1262" y="2818"/>
                    <a:pt x="1307" y="2803"/>
                  </a:cubicBezTo>
                  <a:lnTo>
                    <a:pt x="2401" y="2256"/>
                  </a:lnTo>
                  <a:cubicBezTo>
                    <a:pt x="2614" y="2164"/>
                    <a:pt x="2675" y="1921"/>
                    <a:pt x="2614" y="1739"/>
                  </a:cubicBezTo>
                  <a:lnTo>
                    <a:pt x="1885" y="219"/>
                  </a:lnTo>
                  <a:cubicBezTo>
                    <a:pt x="1796" y="86"/>
                    <a:pt x="1658" y="1"/>
                    <a:pt x="1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824423" y="3731031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6" y="0"/>
                  </a:moveTo>
                  <a:cubicBezTo>
                    <a:pt x="1474" y="0"/>
                    <a:pt x="1421" y="8"/>
                    <a:pt x="1368" y="23"/>
                  </a:cubicBezTo>
                  <a:lnTo>
                    <a:pt x="274" y="570"/>
                  </a:lnTo>
                  <a:cubicBezTo>
                    <a:pt x="91" y="661"/>
                    <a:pt x="0" y="904"/>
                    <a:pt x="91" y="1087"/>
                  </a:cubicBezTo>
                  <a:lnTo>
                    <a:pt x="821" y="2607"/>
                  </a:lnTo>
                  <a:cubicBezTo>
                    <a:pt x="865" y="2740"/>
                    <a:pt x="1008" y="2825"/>
                    <a:pt x="1164" y="2825"/>
                  </a:cubicBezTo>
                  <a:cubicBezTo>
                    <a:pt x="1221" y="2825"/>
                    <a:pt x="1281" y="2813"/>
                    <a:pt x="1338" y="2789"/>
                  </a:cubicBezTo>
                  <a:lnTo>
                    <a:pt x="2432" y="2272"/>
                  </a:lnTo>
                  <a:cubicBezTo>
                    <a:pt x="2645" y="2151"/>
                    <a:pt x="2705" y="1938"/>
                    <a:pt x="2645" y="1725"/>
                  </a:cubicBezTo>
                  <a:lnTo>
                    <a:pt x="1915" y="205"/>
                  </a:lnTo>
                  <a:cubicBezTo>
                    <a:pt x="1824" y="69"/>
                    <a:pt x="1681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443287" y="3236600"/>
              <a:ext cx="84490" cy="89259"/>
            </a:xfrm>
            <a:custGeom>
              <a:avLst/>
              <a:gdLst/>
              <a:ahLst/>
              <a:cxnLst/>
              <a:rect l="l" t="t" r="r" b="b"/>
              <a:pathLst>
                <a:path w="2675" h="2826" extrusionOk="0">
                  <a:moveTo>
                    <a:pt x="1513" y="1"/>
                  </a:moveTo>
                  <a:cubicBezTo>
                    <a:pt x="1463" y="1"/>
                    <a:pt x="1413" y="8"/>
                    <a:pt x="1368" y="23"/>
                  </a:cubicBezTo>
                  <a:lnTo>
                    <a:pt x="274" y="570"/>
                  </a:lnTo>
                  <a:cubicBezTo>
                    <a:pt x="61" y="662"/>
                    <a:pt x="0" y="905"/>
                    <a:pt x="61" y="1087"/>
                  </a:cubicBezTo>
                  <a:lnTo>
                    <a:pt x="790" y="2607"/>
                  </a:lnTo>
                  <a:cubicBezTo>
                    <a:pt x="857" y="2740"/>
                    <a:pt x="989" y="2825"/>
                    <a:pt x="1138" y="2825"/>
                  </a:cubicBezTo>
                  <a:cubicBezTo>
                    <a:pt x="1193" y="2825"/>
                    <a:pt x="1250" y="2814"/>
                    <a:pt x="1307" y="2789"/>
                  </a:cubicBezTo>
                  <a:lnTo>
                    <a:pt x="2432" y="2273"/>
                  </a:lnTo>
                  <a:cubicBezTo>
                    <a:pt x="2614" y="2151"/>
                    <a:pt x="2675" y="1938"/>
                    <a:pt x="2614" y="1725"/>
                  </a:cubicBezTo>
                  <a:lnTo>
                    <a:pt x="1885" y="206"/>
                  </a:lnTo>
                  <a:cubicBezTo>
                    <a:pt x="1816" y="69"/>
                    <a:pt x="16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709201" y="3787253"/>
              <a:ext cx="85469" cy="89670"/>
            </a:xfrm>
            <a:custGeom>
              <a:avLst/>
              <a:gdLst/>
              <a:ahLst/>
              <a:cxnLst/>
              <a:rect l="l" t="t" r="r" b="b"/>
              <a:pathLst>
                <a:path w="2706" h="2839" extrusionOk="0">
                  <a:moveTo>
                    <a:pt x="1538" y="1"/>
                  </a:moveTo>
                  <a:cubicBezTo>
                    <a:pt x="1483" y="1"/>
                    <a:pt x="1425" y="12"/>
                    <a:pt x="1368" y="36"/>
                  </a:cubicBezTo>
                  <a:lnTo>
                    <a:pt x="274" y="553"/>
                  </a:lnTo>
                  <a:cubicBezTo>
                    <a:pt x="92" y="675"/>
                    <a:pt x="1" y="918"/>
                    <a:pt x="92" y="1100"/>
                  </a:cubicBezTo>
                  <a:lnTo>
                    <a:pt x="821" y="2620"/>
                  </a:lnTo>
                  <a:cubicBezTo>
                    <a:pt x="888" y="2753"/>
                    <a:pt x="1036" y="2838"/>
                    <a:pt x="1182" y="2838"/>
                  </a:cubicBezTo>
                  <a:cubicBezTo>
                    <a:pt x="1236" y="2838"/>
                    <a:pt x="1289" y="2827"/>
                    <a:pt x="1338" y="2802"/>
                  </a:cubicBezTo>
                  <a:lnTo>
                    <a:pt x="2432" y="2286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916" y="219"/>
                  </a:lnTo>
                  <a:cubicBezTo>
                    <a:pt x="1827" y="85"/>
                    <a:pt x="1689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328065" y="3291874"/>
              <a:ext cx="84521" cy="89228"/>
            </a:xfrm>
            <a:custGeom>
              <a:avLst/>
              <a:gdLst/>
              <a:ahLst/>
              <a:cxnLst/>
              <a:rect l="l" t="t" r="r" b="b"/>
              <a:pathLst>
                <a:path w="267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61" y="675"/>
                    <a:pt x="1" y="887"/>
                    <a:pt x="61" y="1070"/>
                  </a:cubicBezTo>
                  <a:lnTo>
                    <a:pt x="791" y="2589"/>
                  </a:lnTo>
                  <a:cubicBezTo>
                    <a:pt x="883" y="2751"/>
                    <a:pt x="1027" y="2825"/>
                    <a:pt x="1171" y="2825"/>
                  </a:cubicBezTo>
                  <a:cubicBezTo>
                    <a:pt x="1217" y="2825"/>
                    <a:pt x="1263" y="2817"/>
                    <a:pt x="1308" y="2802"/>
                  </a:cubicBezTo>
                  <a:lnTo>
                    <a:pt x="2432" y="2255"/>
                  </a:lnTo>
                  <a:cubicBezTo>
                    <a:pt x="2615" y="2164"/>
                    <a:pt x="2675" y="1921"/>
                    <a:pt x="2615" y="1738"/>
                  </a:cubicBezTo>
                  <a:lnTo>
                    <a:pt x="1885" y="219"/>
                  </a:lnTo>
                  <a:cubicBezTo>
                    <a:pt x="1818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595906" y="3842400"/>
              <a:ext cx="84521" cy="89765"/>
            </a:xfrm>
            <a:custGeom>
              <a:avLst/>
              <a:gdLst/>
              <a:ahLst/>
              <a:cxnLst/>
              <a:rect l="l" t="t" r="r" b="b"/>
              <a:pathLst>
                <a:path w="2676" h="2842" extrusionOk="0">
                  <a:moveTo>
                    <a:pt x="1505" y="1"/>
                  </a:moveTo>
                  <a:cubicBezTo>
                    <a:pt x="1459" y="1"/>
                    <a:pt x="1413" y="8"/>
                    <a:pt x="1369" y="23"/>
                  </a:cubicBezTo>
                  <a:lnTo>
                    <a:pt x="244" y="570"/>
                  </a:lnTo>
                  <a:cubicBezTo>
                    <a:pt x="62" y="692"/>
                    <a:pt x="1" y="904"/>
                    <a:pt x="62" y="1087"/>
                  </a:cubicBezTo>
                  <a:lnTo>
                    <a:pt x="791" y="2607"/>
                  </a:lnTo>
                  <a:cubicBezTo>
                    <a:pt x="837" y="2768"/>
                    <a:pt x="988" y="2842"/>
                    <a:pt x="1151" y="2842"/>
                  </a:cubicBezTo>
                  <a:cubicBezTo>
                    <a:pt x="1203" y="2842"/>
                    <a:pt x="1256" y="2834"/>
                    <a:pt x="1308" y="2819"/>
                  </a:cubicBezTo>
                  <a:lnTo>
                    <a:pt x="2402" y="2272"/>
                  </a:lnTo>
                  <a:cubicBezTo>
                    <a:pt x="2615" y="2151"/>
                    <a:pt x="2676" y="1938"/>
                    <a:pt x="2615" y="1755"/>
                  </a:cubicBezTo>
                  <a:lnTo>
                    <a:pt x="1886" y="236"/>
                  </a:lnTo>
                  <a:cubicBezTo>
                    <a:pt x="1793" y="75"/>
                    <a:pt x="1649" y="1"/>
                    <a:pt x="1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213822" y="3347969"/>
              <a:ext cx="85469" cy="89765"/>
            </a:xfrm>
            <a:custGeom>
              <a:avLst/>
              <a:gdLst/>
              <a:ahLst/>
              <a:cxnLst/>
              <a:rect l="l" t="t" r="r" b="b"/>
              <a:pathLst>
                <a:path w="2706" h="2842" extrusionOk="0">
                  <a:moveTo>
                    <a:pt x="1509" y="1"/>
                  </a:moveTo>
                  <a:cubicBezTo>
                    <a:pt x="1460" y="1"/>
                    <a:pt x="1413" y="8"/>
                    <a:pt x="1368" y="23"/>
                  </a:cubicBezTo>
                  <a:lnTo>
                    <a:pt x="274" y="570"/>
                  </a:lnTo>
                  <a:cubicBezTo>
                    <a:pt x="92" y="692"/>
                    <a:pt x="0" y="905"/>
                    <a:pt x="92" y="1087"/>
                  </a:cubicBezTo>
                  <a:lnTo>
                    <a:pt x="791" y="2607"/>
                  </a:lnTo>
                  <a:cubicBezTo>
                    <a:pt x="860" y="2768"/>
                    <a:pt x="999" y="2842"/>
                    <a:pt x="1168" y="2842"/>
                  </a:cubicBezTo>
                  <a:cubicBezTo>
                    <a:pt x="1222" y="2842"/>
                    <a:pt x="1279" y="2834"/>
                    <a:pt x="1338" y="2820"/>
                  </a:cubicBezTo>
                  <a:lnTo>
                    <a:pt x="2432" y="2272"/>
                  </a:lnTo>
                  <a:cubicBezTo>
                    <a:pt x="2615" y="2151"/>
                    <a:pt x="2706" y="1938"/>
                    <a:pt x="2615" y="1756"/>
                  </a:cubicBezTo>
                  <a:lnTo>
                    <a:pt x="1885" y="236"/>
                  </a:lnTo>
                  <a:cubicBezTo>
                    <a:pt x="1816" y="75"/>
                    <a:pt x="1660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480715" y="3897674"/>
              <a:ext cx="84521" cy="89638"/>
            </a:xfrm>
            <a:custGeom>
              <a:avLst/>
              <a:gdLst/>
              <a:ahLst/>
              <a:cxnLst/>
              <a:rect l="l" t="t" r="r" b="b"/>
              <a:pathLst>
                <a:path w="2676" h="2838" extrusionOk="0">
                  <a:moveTo>
                    <a:pt x="1519" y="0"/>
                  </a:moveTo>
                  <a:cubicBezTo>
                    <a:pt x="1468" y="0"/>
                    <a:pt x="1417" y="11"/>
                    <a:pt x="1368" y="36"/>
                  </a:cubicBezTo>
                  <a:lnTo>
                    <a:pt x="244" y="553"/>
                  </a:lnTo>
                  <a:cubicBezTo>
                    <a:pt x="61" y="674"/>
                    <a:pt x="0" y="917"/>
                    <a:pt x="61" y="1100"/>
                  </a:cubicBezTo>
                  <a:lnTo>
                    <a:pt x="791" y="2619"/>
                  </a:lnTo>
                  <a:cubicBezTo>
                    <a:pt x="858" y="2753"/>
                    <a:pt x="1006" y="2838"/>
                    <a:pt x="1152" y="2838"/>
                  </a:cubicBezTo>
                  <a:cubicBezTo>
                    <a:pt x="1205" y="2838"/>
                    <a:pt x="1259" y="2826"/>
                    <a:pt x="1308" y="2802"/>
                  </a:cubicBezTo>
                  <a:lnTo>
                    <a:pt x="2402" y="2285"/>
                  </a:lnTo>
                  <a:cubicBezTo>
                    <a:pt x="2615" y="2164"/>
                    <a:pt x="2675" y="1920"/>
                    <a:pt x="2615" y="1738"/>
                  </a:cubicBezTo>
                  <a:lnTo>
                    <a:pt x="1885" y="218"/>
                  </a:lnTo>
                  <a:cubicBezTo>
                    <a:pt x="1796" y="85"/>
                    <a:pt x="1658" y="0"/>
                    <a:pt x="1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098632" y="3403242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1" y="674"/>
                    <a:pt x="0" y="918"/>
                    <a:pt x="91" y="1100"/>
                  </a:cubicBezTo>
                  <a:lnTo>
                    <a:pt x="790" y="2620"/>
                  </a:lnTo>
                  <a:cubicBezTo>
                    <a:pt x="881" y="2757"/>
                    <a:pt x="1041" y="2825"/>
                    <a:pt x="1192" y="2825"/>
                  </a:cubicBezTo>
                  <a:cubicBezTo>
                    <a:pt x="1242" y="2825"/>
                    <a:pt x="1292" y="2817"/>
                    <a:pt x="1337" y="2802"/>
                  </a:cubicBezTo>
                  <a:lnTo>
                    <a:pt x="2432" y="2285"/>
                  </a:lnTo>
                  <a:cubicBezTo>
                    <a:pt x="2614" y="2164"/>
                    <a:pt x="2705" y="1921"/>
                    <a:pt x="2614" y="1738"/>
                  </a:cubicBezTo>
                  <a:lnTo>
                    <a:pt x="1915" y="219"/>
                  </a:lnTo>
                  <a:cubicBezTo>
                    <a:pt x="1826" y="85"/>
                    <a:pt x="1672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366473" y="3954306"/>
              <a:ext cx="84521" cy="89228"/>
            </a:xfrm>
            <a:custGeom>
              <a:avLst/>
              <a:gdLst/>
              <a:ahLst/>
              <a:cxnLst/>
              <a:rect l="l" t="t" r="r" b="b"/>
              <a:pathLst>
                <a:path w="267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61" y="674"/>
                    <a:pt x="0" y="887"/>
                    <a:pt x="61" y="1100"/>
                  </a:cubicBezTo>
                  <a:lnTo>
                    <a:pt x="791" y="2620"/>
                  </a:lnTo>
                  <a:cubicBezTo>
                    <a:pt x="859" y="2757"/>
                    <a:pt x="996" y="2825"/>
                    <a:pt x="1163" y="2825"/>
                  </a:cubicBezTo>
                  <a:cubicBezTo>
                    <a:pt x="1218" y="2825"/>
                    <a:pt x="1277" y="2817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675" y="1921"/>
                    <a:pt x="2614" y="1738"/>
                  </a:cubicBezTo>
                  <a:lnTo>
                    <a:pt x="1885" y="219"/>
                  </a:lnTo>
                  <a:cubicBezTo>
                    <a:pt x="1818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984357" y="3458390"/>
              <a:ext cx="85501" cy="90175"/>
            </a:xfrm>
            <a:custGeom>
              <a:avLst/>
              <a:gdLst/>
              <a:ahLst/>
              <a:cxnLst/>
              <a:rect l="l" t="t" r="r" b="b"/>
              <a:pathLst>
                <a:path w="2707" h="2855" extrusionOk="0">
                  <a:moveTo>
                    <a:pt x="1522" y="0"/>
                  </a:moveTo>
                  <a:cubicBezTo>
                    <a:pt x="1472" y="0"/>
                    <a:pt x="1420" y="8"/>
                    <a:pt x="1369" y="23"/>
                  </a:cubicBezTo>
                  <a:lnTo>
                    <a:pt x="274" y="570"/>
                  </a:lnTo>
                  <a:cubicBezTo>
                    <a:pt x="92" y="691"/>
                    <a:pt x="1" y="904"/>
                    <a:pt x="92" y="1087"/>
                  </a:cubicBezTo>
                  <a:lnTo>
                    <a:pt x="822" y="2606"/>
                  </a:lnTo>
                  <a:cubicBezTo>
                    <a:pt x="867" y="2763"/>
                    <a:pt x="1011" y="2854"/>
                    <a:pt x="1169" y="2854"/>
                  </a:cubicBezTo>
                  <a:cubicBezTo>
                    <a:pt x="1225" y="2854"/>
                    <a:pt x="1283" y="2843"/>
                    <a:pt x="1338" y="2819"/>
                  </a:cubicBezTo>
                  <a:lnTo>
                    <a:pt x="2433" y="2272"/>
                  </a:lnTo>
                  <a:cubicBezTo>
                    <a:pt x="2615" y="2150"/>
                    <a:pt x="2706" y="1938"/>
                    <a:pt x="2615" y="1755"/>
                  </a:cubicBezTo>
                  <a:lnTo>
                    <a:pt x="1916" y="235"/>
                  </a:lnTo>
                  <a:cubicBezTo>
                    <a:pt x="1824" y="74"/>
                    <a:pt x="1679" y="0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251250" y="4009422"/>
              <a:ext cx="84521" cy="89259"/>
            </a:xfrm>
            <a:custGeom>
              <a:avLst/>
              <a:gdLst/>
              <a:ahLst/>
              <a:cxnLst/>
              <a:rect l="l" t="t" r="r" b="b"/>
              <a:pathLst>
                <a:path w="2676" h="2826" extrusionOk="0">
                  <a:moveTo>
                    <a:pt x="1514" y="1"/>
                  </a:moveTo>
                  <a:cubicBezTo>
                    <a:pt x="1464" y="1"/>
                    <a:pt x="1414" y="9"/>
                    <a:pt x="1369" y="24"/>
                  </a:cubicBezTo>
                  <a:lnTo>
                    <a:pt x="274" y="571"/>
                  </a:lnTo>
                  <a:cubicBezTo>
                    <a:pt x="62" y="662"/>
                    <a:pt x="1" y="905"/>
                    <a:pt x="62" y="1088"/>
                  </a:cubicBezTo>
                  <a:lnTo>
                    <a:pt x="791" y="2607"/>
                  </a:lnTo>
                  <a:cubicBezTo>
                    <a:pt x="880" y="2741"/>
                    <a:pt x="1018" y="2826"/>
                    <a:pt x="1157" y="2826"/>
                  </a:cubicBezTo>
                  <a:cubicBezTo>
                    <a:pt x="1208" y="2826"/>
                    <a:pt x="1259" y="2814"/>
                    <a:pt x="1308" y="2790"/>
                  </a:cubicBezTo>
                  <a:lnTo>
                    <a:pt x="2433" y="2273"/>
                  </a:lnTo>
                  <a:cubicBezTo>
                    <a:pt x="2615" y="2151"/>
                    <a:pt x="2676" y="1939"/>
                    <a:pt x="2615" y="1726"/>
                  </a:cubicBezTo>
                  <a:lnTo>
                    <a:pt x="1885" y="206"/>
                  </a:lnTo>
                  <a:cubicBezTo>
                    <a:pt x="1817" y="69"/>
                    <a:pt x="1663" y="1"/>
                    <a:pt x="1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869167" y="3515022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6" y="0"/>
                  </a:moveTo>
                  <a:cubicBezTo>
                    <a:pt x="1475" y="0"/>
                    <a:pt x="1421" y="8"/>
                    <a:pt x="1368" y="23"/>
                  </a:cubicBezTo>
                  <a:lnTo>
                    <a:pt x="274" y="570"/>
                  </a:lnTo>
                  <a:cubicBezTo>
                    <a:pt x="92" y="661"/>
                    <a:pt x="0" y="904"/>
                    <a:pt x="92" y="1087"/>
                  </a:cubicBezTo>
                  <a:lnTo>
                    <a:pt x="821" y="2607"/>
                  </a:lnTo>
                  <a:cubicBezTo>
                    <a:pt x="888" y="2740"/>
                    <a:pt x="1036" y="2825"/>
                    <a:pt x="1182" y="2825"/>
                  </a:cubicBezTo>
                  <a:cubicBezTo>
                    <a:pt x="1236" y="2825"/>
                    <a:pt x="1289" y="2813"/>
                    <a:pt x="1338" y="2789"/>
                  </a:cubicBezTo>
                  <a:lnTo>
                    <a:pt x="2432" y="2272"/>
                  </a:lnTo>
                  <a:cubicBezTo>
                    <a:pt x="2614" y="2151"/>
                    <a:pt x="2706" y="1938"/>
                    <a:pt x="2614" y="1725"/>
                  </a:cubicBezTo>
                  <a:lnTo>
                    <a:pt x="1915" y="205"/>
                  </a:lnTo>
                  <a:cubicBezTo>
                    <a:pt x="1824" y="69"/>
                    <a:pt x="168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137008" y="4064695"/>
              <a:ext cx="85501" cy="90080"/>
            </a:xfrm>
            <a:custGeom>
              <a:avLst/>
              <a:gdLst/>
              <a:ahLst/>
              <a:cxnLst/>
              <a:rect l="l" t="t" r="r" b="b"/>
              <a:pathLst>
                <a:path w="2707" h="2852" extrusionOk="0">
                  <a:moveTo>
                    <a:pt x="1524" y="1"/>
                  </a:moveTo>
                  <a:cubicBezTo>
                    <a:pt x="1471" y="1"/>
                    <a:pt x="1418" y="12"/>
                    <a:pt x="1369" y="37"/>
                  </a:cubicBezTo>
                  <a:lnTo>
                    <a:pt x="274" y="553"/>
                  </a:lnTo>
                  <a:cubicBezTo>
                    <a:pt x="92" y="675"/>
                    <a:pt x="1" y="888"/>
                    <a:pt x="92" y="1101"/>
                  </a:cubicBezTo>
                  <a:lnTo>
                    <a:pt x="791" y="2620"/>
                  </a:lnTo>
                  <a:cubicBezTo>
                    <a:pt x="857" y="2752"/>
                    <a:pt x="986" y="2852"/>
                    <a:pt x="1144" y="2852"/>
                  </a:cubicBezTo>
                  <a:cubicBezTo>
                    <a:pt x="1205" y="2852"/>
                    <a:pt x="1270" y="2837"/>
                    <a:pt x="1338" y="2803"/>
                  </a:cubicBezTo>
                  <a:lnTo>
                    <a:pt x="2432" y="2256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885" y="219"/>
                  </a:lnTo>
                  <a:cubicBezTo>
                    <a:pt x="1819" y="86"/>
                    <a:pt x="1670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755871" y="3570295"/>
              <a:ext cx="84521" cy="89228"/>
            </a:xfrm>
            <a:custGeom>
              <a:avLst/>
              <a:gdLst/>
              <a:ahLst/>
              <a:cxnLst/>
              <a:rect l="l" t="t" r="r" b="b"/>
              <a:pathLst>
                <a:path w="2676" h="2825" extrusionOk="0">
                  <a:moveTo>
                    <a:pt x="1519" y="0"/>
                  </a:moveTo>
                  <a:cubicBezTo>
                    <a:pt x="1468" y="0"/>
                    <a:pt x="1417" y="12"/>
                    <a:pt x="1369" y="36"/>
                  </a:cubicBezTo>
                  <a:lnTo>
                    <a:pt x="244" y="553"/>
                  </a:lnTo>
                  <a:cubicBezTo>
                    <a:pt x="62" y="674"/>
                    <a:pt x="1" y="887"/>
                    <a:pt x="62" y="1100"/>
                  </a:cubicBezTo>
                  <a:lnTo>
                    <a:pt x="791" y="2620"/>
                  </a:lnTo>
                  <a:cubicBezTo>
                    <a:pt x="837" y="2756"/>
                    <a:pt x="985" y="2825"/>
                    <a:pt x="1146" y="2825"/>
                  </a:cubicBezTo>
                  <a:cubicBezTo>
                    <a:pt x="1199" y="2825"/>
                    <a:pt x="1255" y="2817"/>
                    <a:pt x="1308" y="2802"/>
                  </a:cubicBezTo>
                  <a:lnTo>
                    <a:pt x="2432" y="2255"/>
                  </a:lnTo>
                  <a:cubicBezTo>
                    <a:pt x="2615" y="2164"/>
                    <a:pt x="2676" y="1920"/>
                    <a:pt x="2615" y="1738"/>
                  </a:cubicBezTo>
                  <a:lnTo>
                    <a:pt x="1885" y="218"/>
                  </a:lnTo>
                  <a:cubicBezTo>
                    <a:pt x="1796" y="85"/>
                    <a:pt x="1658" y="0"/>
                    <a:pt x="1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021817" y="4120822"/>
              <a:ext cx="85469" cy="89765"/>
            </a:xfrm>
            <a:custGeom>
              <a:avLst/>
              <a:gdLst/>
              <a:ahLst/>
              <a:cxnLst/>
              <a:rect l="l" t="t" r="r" b="b"/>
              <a:pathLst>
                <a:path w="2706" h="2842" extrusionOk="0">
                  <a:moveTo>
                    <a:pt x="1509" y="0"/>
                  </a:moveTo>
                  <a:cubicBezTo>
                    <a:pt x="1460" y="0"/>
                    <a:pt x="1412" y="8"/>
                    <a:pt x="1368" y="23"/>
                  </a:cubicBezTo>
                  <a:lnTo>
                    <a:pt x="274" y="570"/>
                  </a:lnTo>
                  <a:cubicBezTo>
                    <a:pt x="92" y="691"/>
                    <a:pt x="0" y="904"/>
                    <a:pt x="92" y="1086"/>
                  </a:cubicBezTo>
                  <a:lnTo>
                    <a:pt x="791" y="2606"/>
                  </a:lnTo>
                  <a:cubicBezTo>
                    <a:pt x="883" y="2767"/>
                    <a:pt x="1045" y="2841"/>
                    <a:pt x="1197" y="2841"/>
                  </a:cubicBezTo>
                  <a:cubicBezTo>
                    <a:pt x="1246" y="2841"/>
                    <a:pt x="1294" y="2834"/>
                    <a:pt x="1338" y="2819"/>
                  </a:cubicBezTo>
                  <a:lnTo>
                    <a:pt x="2432" y="2272"/>
                  </a:lnTo>
                  <a:cubicBezTo>
                    <a:pt x="2614" y="2150"/>
                    <a:pt x="2706" y="1938"/>
                    <a:pt x="2614" y="1755"/>
                  </a:cubicBezTo>
                  <a:lnTo>
                    <a:pt x="1885" y="235"/>
                  </a:lnTo>
                  <a:cubicBezTo>
                    <a:pt x="1816" y="74"/>
                    <a:pt x="1660" y="0"/>
                    <a:pt x="15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804241" y="3010988"/>
              <a:ext cx="625036" cy="605327"/>
            </a:xfrm>
            <a:custGeom>
              <a:avLst/>
              <a:gdLst/>
              <a:ahLst/>
              <a:cxnLst/>
              <a:rect l="l" t="t" r="r" b="b"/>
              <a:pathLst>
                <a:path w="19789" h="19165" extrusionOk="0">
                  <a:moveTo>
                    <a:pt x="13607" y="1"/>
                  </a:moveTo>
                  <a:cubicBezTo>
                    <a:pt x="13559" y="1"/>
                    <a:pt x="13512" y="8"/>
                    <a:pt x="13466" y="23"/>
                  </a:cubicBezTo>
                  <a:lnTo>
                    <a:pt x="8481" y="2455"/>
                  </a:lnTo>
                  <a:lnTo>
                    <a:pt x="305" y="6406"/>
                  </a:lnTo>
                  <a:cubicBezTo>
                    <a:pt x="122" y="6528"/>
                    <a:pt x="1" y="6741"/>
                    <a:pt x="122" y="6923"/>
                  </a:cubicBezTo>
                  <a:lnTo>
                    <a:pt x="4226" y="15434"/>
                  </a:lnTo>
                  <a:lnTo>
                    <a:pt x="5898" y="18929"/>
                  </a:lnTo>
                  <a:cubicBezTo>
                    <a:pt x="5967" y="19091"/>
                    <a:pt x="6123" y="19165"/>
                    <a:pt x="6274" y="19165"/>
                  </a:cubicBezTo>
                  <a:cubicBezTo>
                    <a:pt x="6322" y="19165"/>
                    <a:pt x="6370" y="19157"/>
                    <a:pt x="6414" y="19142"/>
                  </a:cubicBezTo>
                  <a:lnTo>
                    <a:pt x="9454" y="17653"/>
                  </a:lnTo>
                  <a:lnTo>
                    <a:pt x="19545" y="12759"/>
                  </a:lnTo>
                  <a:cubicBezTo>
                    <a:pt x="19728" y="12668"/>
                    <a:pt x="19788" y="12455"/>
                    <a:pt x="19788" y="12182"/>
                  </a:cubicBezTo>
                  <a:lnTo>
                    <a:pt x="14712" y="1695"/>
                  </a:lnTo>
                  <a:lnTo>
                    <a:pt x="13983" y="206"/>
                  </a:lnTo>
                  <a:cubicBezTo>
                    <a:pt x="13892" y="69"/>
                    <a:pt x="13749" y="1"/>
                    <a:pt x="13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305040" y="3254445"/>
              <a:ext cx="626931" cy="604221"/>
            </a:xfrm>
            <a:custGeom>
              <a:avLst/>
              <a:gdLst/>
              <a:ahLst/>
              <a:cxnLst/>
              <a:rect l="l" t="t" r="r" b="b"/>
              <a:pathLst>
                <a:path w="19849" h="19130" extrusionOk="0">
                  <a:moveTo>
                    <a:pt x="13530" y="0"/>
                  </a:moveTo>
                  <a:cubicBezTo>
                    <a:pt x="13476" y="0"/>
                    <a:pt x="13423" y="11"/>
                    <a:pt x="13374" y="36"/>
                  </a:cubicBezTo>
                  <a:lnTo>
                    <a:pt x="10791" y="1282"/>
                  </a:lnTo>
                  <a:lnTo>
                    <a:pt x="3739" y="4747"/>
                  </a:lnTo>
                  <a:lnTo>
                    <a:pt x="1489" y="5841"/>
                  </a:lnTo>
                  <a:lnTo>
                    <a:pt x="274" y="6419"/>
                  </a:lnTo>
                  <a:cubicBezTo>
                    <a:pt x="91" y="6510"/>
                    <a:pt x="0" y="6753"/>
                    <a:pt x="91" y="6936"/>
                  </a:cubicBezTo>
                  <a:lnTo>
                    <a:pt x="699" y="8212"/>
                  </a:lnTo>
                  <a:lnTo>
                    <a:pt x="1824" y="10553"/>
                  </a:lnTo>
                  <a:lnTo>
                    <a:pt x="5411" y="17939"/>
                  </a:lnTo>
                  <a:lnTo>
                    <a:pt x="5897" y="18911"/>
                  </a:lnTo>
                  <a:cubicBezTo>
                    <a:pt x="5986" y="19045"/>
                    <a:pt x="6124" y="19130"/>
                    <a:pt x="6263" y="19130"/>
                  </a:cubicBezTo>
                  <a:cubicBezTo>
                    <a:pt x="6314" y="19130"/>
                    <a:pt x="6365" y="19118"/>
                    <a:pt x="6414" y="19094"/>
                  </a:cubicBezTo>
                  <a:lnTo>
                    <a:pt x="18177" y="13410"/>
                  </a:lnTo>
                  <a:lnTo>
                    <a:pt x="19575" y="12711"/>
                  </a:lnTo>
                  <a:cubicBezTo>
                    <a:pt x="19757" y="12620"/>
                    <a:pt x="19848" y="12376"/>
                    <a:pt x="19727" y="12194"/>
                  </a:cubicBezTo>
                  <a:lnTo>
                    <a:pt x="18997" y="10705"/>
                  </a:lnTo>
                  <a:lnTo>
                    <a:pt x="13921" y="218"/>
                  </a:lnTo>
                  <a:cubicBezTo>
                    <a:pt x="13832" y="85"/>
                    <a:pt x="13678" y="0"/>
                    <a:pt x="13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806755" y="3495818"/>
              <a:ext cx="626962" cy="604347"/>
            </a:xfrm>
            <a:custGeom>
              <a:avLst/>
              <a:gdLst/>
              <a:ahLst/>
              <a:cxnLst/>
              <a:rect l="l" t="t" r="r" b="b"/>
              <a:pathLst>
                <a:path w="19850" h="19134" extrusionOk="0">
                  <a:moveTo>
                    <a:pt x="13576" y="0"/>
                  </a:moveTo>
                  <a:cubicBezTo>
                    <a:pt x="13529" y="0"/>
                    <a:pt x="13481" y="8"/>
                    <a:pt x="13436" y="23"/>
                  </a:cubicBezTo>
                  <a:lnTo>
                    <a:pt x="5837" y="3701"/>
                  </a:lnTo>
                  <a:lnTo>
                    <a:pt x="274" y="6406"/>
                  </a:lnTo>
                  <a:cubicBezTo>
                    <a:pt x="92" y="6528"/>
                    <a:pt x="1" y="6741"/>
                    <a:pt x="92" y="6953"/>
                  </a:cubicBezTo>
                  <a:lnTo>
                    <a:pt x="2888" y="12728"/>
                  </a:lnTo>
                  <a:lnTo>
                    <a:pt x="5897" y="18899"/>
                  </a:lnTo>
                  <a:cubicBezTo>
                    <a:pt x="5990" y="19060"/>
                    <a:pt x="6134" y="19134"/>
                    <a:pt x="6278" y="19134"/>
                  </a:cubicBezTo>
                  <a:cubicBezTo>
                    <a:pt x="6324" y="19134"/>
                    <a:pt x="6370" y="19126"/>
                    <a:pt x="6414" y="19112"/>
                  </a:cubicBezTo>
                  <a:lnTo>
                    <a:pt x="11217" y="16771"/>
                  </a:lnTo>
                  <a:lnTo>
                    <a:pt x="13466" y="15677"/>
                  </a:lnTo>
                  <a:lnTo>
                    <a:pt x="19576" y="12728"/>
                  </a:lnTo>
                  <a:cubicBezTo>
                    <a:pt x="19758" y="12637"/>
                    <a:pt x="19849" y="12364"/>
                    <a:pt x="19758" y="12181"/>
                  </a:cubicBezTo>
                  <a:lnTo>
                    <a:pt x="16688" y="5829"/>
                  </a:lnTo>
                  <a:lnTo>
                    <a:pt x="15533" y="3488"/>
                  </a:lnTo>
                  <a:lnTo>
                    <a:pt x="13952" y="205"/>
                  </a:lnTo>
                  <a:cubicBezTo>
                    <a:pt x="13861" y="69"/>
                    <a:pt x="13719" y="0"/>
                    <a:pt x="13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899899" y="3495565"/>
              <a:ext cx="398445" cy="605832"/>
            </a:xfrm>
            <a:custGeom>
              <a:avLst/>
              <a:gdLst/>
              <a:ahLst/>
              <a:cxnLst/>
              <a:rect l="l" t="t" r="r" b="b"/>
              <a:pathLst>
                <a:path w="12615" h="19181" extrusionOk="0">
                  <a:moveTo>
                    <a:pt x="12614" y="3527"/>
                  </a:moveTo>
                  <a:lnTo>
                    <a:pt x="8298" y="16779"/>
                  </a:lnTo>
                  <a:lnTo>
                    <a:pt x="3526" y="19120"/>
                  </a:lnTo>
                  <a:cubicBezTo>
                    <a:pt x="3313" y="19180"/>
                    <a:pt x="3100" y="19120"/>
                    <a:pt x="2979" y="18907"/>
                  </a:cubicBezTo>
                  <a:lnTo>
                    <a:pt x="0" y="12736"/>
                  </a:lnTo>
                  <a:lnTo>
                    <a:pt x="2918" y="3770"/>
                  </a:lnTo>
                  <a:lnTo>
                    <a:pt x="10517" y="62"/>
                  </a:lnTo>
                  <a:cubicBezTo>
                    <a:pt x="10699" y="1"/>
                    <a:pt x="10943" y="62"/>
                    <a:pt x="11034" y="274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305987" y="3437954"/>
              <a:ext cx="46114" cy="73972"/>
            </a:xfrm>
            <a:custGeom>
              <a:avLst/>
              <a:gdLst/>
              <a:ahLst/>
              <a:cxnLst/>
              <a:rect l="l" t="t" r="r" b="b"/>
              <a:pathLst>
                <a:path w="1460" h="2342" extrusionOk="0">
                  <a:moveTo>
                    <a:pt x="1459" y="1"/>
                  </a:moveTo>
                  <a:lnTo>
                    <a:pt x="700" y="2341"/>
                  </a:lnTo>
                  <a:lnTo>
                    <a:pt x="92" y="1095"/>
                  </a:lnTo>
                  <a:cubicBezTo>
                    <a:pt x="0" y="913"/>
                    <a:pt x="92" y="670"/>
                    <a:pt x="274" y="578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232078" y="3679895"/>
              <a:ext cx="201639" cy="311081"/>
            </a:xfrm>
            <a:custGeom>
              <a:avLst/>
              <a:gdLst/>
              <a:ahLst/>
              <a:cxnLst/>
              <a:rect l="l" t="t" r="r" b="b"/>
              <a:pathLst>
                <a:path w="6384" h="9849" extrusionOk="0">
                  <a:moveTo>
                    <a:pt x="6292" y="6353"/>
                  </a:moveTo>
                  <a:cubicBezTo>
                    <a:pt x="6383" y="6536"/>
                    <a:pt x="6292" y="6779"/>
                    <a:pt x="6110" y="6900"/>
                  </a:cubicBezTo>
                  <a:lnTo>
                    <a:pt x="0" y="9849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363598" y="3294937"/>
              <a:ext cx="283223" cy="524216"/>
            </a:xfrm>
            <a:custGeom>
              <a:avLst/>
              <a:gdLst/>
              <a:ahLst/>
              <a:cxnLst/>
              <a:rect l="l" t="t" r="r" b="b"/>
              <a:pathLst>
                <a:path w="8967" h="16597" extrusionOk="0">
                  <a:moveTo>
                    <a:pt x="8967" y="0"/>
                  </a:moveTo>
                  <a:lnTo>
                    <a:pt x="3587" y="16596"/>
                  </a:lnTo>
                  <a:lnTo>
                    <a:pt x="0" y="9271"/>
                  </a:lnTo>
                  <a:lnTo>
                    <a:pt x="1915" y="3465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937687" y="3010736"/>
              <a:ext cx="328389" cy="607759"/>
            </a:xfrm>
            <a:custGeom>
              <a:avLst/>
              <a:gdLst/>
              <a:ahLst/>
              <a:cxnLst/>
              <a:rect l="l" t="t" r="r" b="b"/>
              <a:pathLst>
                <a:path w="10397" h="19242" extrusionOk="0">
                  <a:moveTo>
                    <a:pt x="10396" y="1794"/>
                  </a:moveTo>
                  <a:lnTo>
                    <a:pt x="5229" y="17691"/>
                  </a:lnTo>
                  <a:lnTo>
                    <a:pt x="2189" y="19181"/>
                  </a:lnTo>
                  <a:cubicBezTo>
                    <a:pt x="2007" y="19241"/>
                    <a:pt x="1764" y="19181"/>
                    <a:pt x="1673" y="18998"/>
                  </a:cubicBezTo>
                  <a:lnTo>
                    <a:pt x="1" y="15503"/>
                  </a:lnTo>
                  <a:lnTo>
                    <a:pt x="4226" y="2493"/>
                  </a:lnTo>
                  <a:lnTo>
                    <a:pt x="9180" y="62"/>
                  </a:lnTo>
                  <a:cubicBezTo>
                    <a:pt x="9393" y="1"/>
                    <a:pt x="9606" y="62"/>
                    <a:pt x="9727" y="27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918484" y="1997047"/>
              <a:ext cx="1818380" cy="1171330"/>
            </a:xfrm>
            <a:custGeom>
              <a:avLst/>
              <a:gdLst/>
              <a:ahLst/>
              <a:cxnLst/>
              <a:rect l="l" t="t" r="r" b="b"/>
              <a:pathLst>
                <a:path w="57571" h="37085" extrusionOk="0">
                  <a:moveTo>
                    <a:pt x="51104" y="0"/>
                  </a:moveTo>
                  <a:cubicBezTo>
                    <a:pt x="51062" y="0"/>
                    <a:pt x="51018" y="9"/>
                    <a:pt x="50975" y="28"/>
                  </a:cubicBezTo>
                  <a:lnTo>
                    <a:pt x="31491" y="5104"/>
                  </a:lnTo>
                  <a:lnTo>
                    <a:pt x="11095" y="10423"/>
                  </a:lnTo>
                  <a:lnTo>
                    <a:pt x="305" y="13250"/>
                  </a:lnTo>
                  <a:cubicBezTo>
                    <a:pt x="123" y="13280"/>
                    <a:pt x="1" y="13523"/>
                    <a:pt x="31" y="13706"/>
                  </a:cubicBezTo>
                  <a:lnTo>
                    <a:pt x="6080" y="36806"/>
                  </a:lnTo>
                  <a:cubicBezTo>
                    <a:pt x="6107" y="36970"/>
                    <a:pt x="6306" y="37084"/>
                    <a:pt x="6478" y="37084"/>
                  </a:cubicBezTo>
                  <a:cubicBezTo>
                    <a:pt x="6498" y="37084"/>
                    <a:pt x="6517" y="37083"/>
                    <a:pt x="6536" y="37080"/>
                  </a:cubicBezTo>
                  <a:lnTo>
                    <a:pt x="56446" y="24071"/>
                  </a:lnTo>
                  <a:lnTo>
                    <a:pt x="57206" y="23888"/>
                  </a:lnTo>
                  <a:cubicBezTo>
                    <a:pt x="57418" y="23797"/>
                    <a:pt x="57570" y="23615"/>
                    <a:pt x="57449" y="23402"/>
                  </a:cubicBezTo>
                  <a:lnTo>
                    <a:pt x="53193" y="7019"/>
                  </a:lnTo>
                  <a:lnTo>
                    <a:pt x="51430" y="271"/>
                  </a:lnTo>
                  <a:cubicBezTo>
                    <a:pt x="51406" y="126"/>
                    <a:pt x="51267" y="0"/>
                    <a:pt x="51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454588" y="2050520"/>
              <a:ext cx="75867" cy="84711"/>
            </a:xfrm>
            <a:custGeom>
              <a:avLst/>
              <a:gdLst/>
              <a:ahLst/>
              <a:cxnLst/>
              <a:rect l="l" t="t" r="r" b="b"/>
              <a:pathLst>
                <a:path w="2402" h="2682" extrusionOk="0">
                  <a:moveTo>
                    <a:pt x="1559" y="1"/>
                  </a:moveTo>
                  <a:cubicBezTo>
                    <a:pt x="1536" y="1"/>
                    <a:pt x="1512" y="3"/>
                    <a:pt x="1489" y="6"/>
                  </a:cubicBezTo>
                  <a:lnTo>
                    <a:pt x="304" y="310"/>
                  </a:lnTo>
                  <a:cubicBezTo>
                    <a:pt x="91" y="341"/>
                    <a:pt x="0" y="584"/>
                    <a:pt x="30" y="766"/>
                  </a:cubicBezTo>
                  <a:lnTo>
                    <a:pt x="456" y="2408"/>
                  </a:lnTo>
                  <a:cubicBezTo>
                    <a:pt x="479" y="2572"/>
                    <a:pt x="629" y="2681"/>
                    <a:pt x="780" y="2681"/>
                  </a:cubicBezTo>
                  <a:cubicBezTo>
                    <a:pt x="825" y="2681"/>
                    <a:pt x="870" y="2672"/>
                    <a:pt x="912" y="2651"/>
                  </a:cubicBezTo>
                  <a:lnTo>
                    <a:pt x="2097" y="2347"/>
                  </a:lnTo>
                  <a:cubicBezTo>
                    <a:pt x="2280" y="2316"/>
                    <a:pt x="2401" y="2104"/>
                    <a:pt x="2341" y="1891"/>
                  </a:cubicBezTo>
                  <a:lnTo>
                    <a:pt x="1945" y="280"/>
                  </a:lnTo>
                  <a:cubicBezTo>
                    <a:pt x="1892" y="94"/>
                    <a:pt x="1723" y="1"/>
                    <a:pt x="1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608186" y="2642897"/>
              <a:ext cx="75867" cy="85090"/>
            </a:xfrm>
            <a:custGeom>
              <a:avLst/>
              <a:gdLst/>
              <a:ahLst/>
              <a:cxnLst/>
              <a:rect l="l" t="t" r="r" b="b"/>
              <a:pathLst>
                <a:path w="2402" h="2694" extrusionOk="0">
                  <a:moveTo>
                    <a:pt x="1547" y="1"/>
                  </a:moveTo>
                  <a:cubicBezTo>
                    <a:pt x="1528" y="1"/>
                    <a:pt x="1509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3"/>
                    <a:pt x="31" y="765"/>
                  </a:cubicBezTo>
                  <a:lnTo>
                    <a:pt x="456" y="2407"/>
                  </a:lnTo>
                  <a:cubicBezTo>
                    <a:pt x="508" y="2561"/>
                    <a:pt x="668" y="2694"/>
                    <a:pt x="827" y="2694"/>
                  </a:cubicBezTo>
                  <a:cubicBezTo>
                    <a:pt x="856" y="2694"/>
                    <a:pt x="884" y="2690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41" y="1920"/>
                  </a:cubicBezTo>
                  <a:lnTo>
                    <a:pt x="1946" y="279"/>
                  </a:lnTo>
                  <a:cubicBezTo>
                    <a:pt x="1891" y="115"/>
                    <a:pt x="1714" y="1"/>
                    <a:pt x="1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330744" y="2082863"/>
              <a:ext cx="75867" cy="84995"/>
            </a:xfrm>
            <a:custGeom>
              <a:avLst/>
              <a:gdLst/>
              <a:ahLst/>
              <a:cxnLst/>
              <a:rect l="l" t="t" r="r" b="b"/>
              <a:pathLst>
                <a:path w="2402" h="2691" extrusionOk="0">
                  <a:moveTo>
                    <a:pt x="1591" y="0"/>
                  </a:moveTo>
                  <a:cubicBezTo>
                    <a:pt x="1556" y="0"/>
                    <a:pt x="1522" y="5"/>
                    <a:pt x="1489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30" y="776"/>
                  </a:cubicBezTo>
                  <a:lnTo>
                    <a:pt x="456" y="2387"/>
                  </a:lnTo>
                  <a:cubicBezTo>
                    <a:pt x="480" y="2575"/>
                    <a:pt x="631" y="2691"/>
                    <a:pt x="783" y="2691"/>
                  </a:cubicBezTo>
                  <a:cubicBezTo>
                    <a:pt x="827" y="2691"/>
                    <a:pt x="871" y="2681"/>
                    <a:pt x="912" y="2660"/>
                  </a:cubicBezTo>
                  <a:lnTo>
                    <a:pt x="2097" y="2356"/>
                  </a:lnTo>
                  <a:cubicBezTo>
                    <a:pt x="2280" y="2326"/>
                    <a:pt x="2401" y="2083"/>
                    <a:pt x="2371" y="1900"/>
                  </a:cubicBezTo>
                  <a:lnTo>
                    <a:pt x="1945" y="259"/>
                  </a:lnTo>
                  <a:cubicBezTo>
                    <a:pt x="1920" y="109"/>
                    <a:pt x="175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485289" y="2675524"/>
              <a:ext cx="75867" cy="84837"/>
            </a:xfrm>
            <a:custGeom>
              <a:avLst/>
              <a:gdLst/>
              <a:ahLst/>
              <a:cxnLst/>
              <a:rect l="l" t="t" r="r" b="b"/>
              <a:pathLst>
                <a:path w="2402" h="2686" extrusionOk="0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83"/>
                    <a:pt x="62" y="766"/>
                  </a:cubicBezTo>
                  <a:lnTo>
                    <a:pt x="457" y="2407"/>
                  </a:lnTo>
                  <a:cubicBezTo>
                    <a:pt x="511" y="2571"/>
                    <a:pt x="688" y="2685"/>
                    <a:pt x="855" y="2685"/>
                  </a:cubicBezTo>
                  <a:cubicBezTo>
                    <a:pt x="875" y="2685"/>
                    <a:pt x="894" y="2684"/>
                    <a:pt x="913" y="2681"/>
                  </a:cubicBezTo>
                  <a:lnTo>
                    <a:pt x="2098" y="2346"/>
                  </a:lnTo>
                  <a:cubicBezTo>
                    <a:pt x="2280" y="2316"/>
                    <a:pt x="2402" y="2103"/>
                    <a:pt x="2372" y="1921"/>
                  </a:cubicBezTo>
                  <a:lnTo>
                    <a:pt x="1946" y="279"/>
                  </a:lnTo>
                  <a:cubicBezTo>
                    <a:pt x="1919" y="93"/>
                    <a:pt x="1730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206867" y="2114890"/>
              <a:ext cx="75899" cy="85216"/>
            </a:xfrm>
            <a:custGeom>
              <a:avLst/>
              <a:gdLst/>
              <a:ahLst/>
              <a:cxnLst/>
              <a:rect l="l" t="t" r="r" b="b"/>
              <a:pathLst>
                <a:path w="2403" h="2698" extrusionOk="0">
                  <a:moveTo>
                    <a:pt x="1548" y="0"/>
                  </a:moveTo>
                  <a:cubicBezTo>
                    <a:pt x="1529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3" y="370"/>
                    <a:pt x="1" y="582"/>
                    <a:pt x="62" y="765"/>
                  </a:cubicBezTo>
                  <a:lnTo>
                    <a:pt x="457" y="2406"/>
                  </a:lnTo>
                  <a:cubicBezTo>
                    <a:pt x="530" y="2601"/>
                    <a:pt x="661" y="2698"/>
                    <a:pt x="804" y="2698"/>
                  </a:cubicBezTo>
                  <a:cubicBezTo>
                    <a:pt x="840" y="2698"/>
                    <a:pt x="876" y="2692"/>
                    <a:pt x="913" y="2680"/>
                  </a:cubicBezTo>
                  <a:lnTo>
                    <a:pt x="2098" y="2376"/>
                  </a:lnTo>
                  <a:cubicBezTo>
                    <a:pt x="2281" y="2345"/>
                    <a:pt x="2402" y="2102"/>
                    <a:pt x="2372" y="1920"/>
                  </a:cubicBezTo>
                  <a:lnTo>
                    <a:pt x="1946" y="278"/>
                  </a:lnTo>
                  <a:cubicBezTo>
                    <a:pt x="1919" y="115"/>
                    <a:pt x="1721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361444" y="2706888"/>
              <a:ext cx="75867" cy="84995"/>
            </a:xfrm>
            <a:custGeom>
              <a:avLst/>
              <a:gdLst/>
              <a:ahLst/>
              <a:cxnLst/>
              <a:rect l="l" t="t" r="r" b="b"/>
              <a:pathLst>
                <a:path w="2402" h="2691" extrusionOk="0">
                  <a:moveTo>
                    <a:pt x="1602" y="0"/>
                  </a:moveTo>
                  <a:cubicBezTo>
                    <a:pt x="1565" y="0"/>
                    <a:pt x="1528" y="5"/>
                    <a:pt x="1490" y="16"/>
                  </a:cubicBezTo>
                  <a:lnTo>
                    <a:pt x="335" y="320"/>
                  </a:lnTo>
                  <a:cubicBezTo>
                    <a:pt x="122" y="350"/>
                    <a:pt x="1" y="563"/>
                    <a:pt x="61" y="776"/>
                  </a:cubicBezTo>
                  <a:lnTo>
                    <a:pt x="487" y="2387"/>
                  </a:lnTo>
                  <a:cubicBezTo>
                    <a:pt x="511" y="2575"/>
                    <a:pt x="644" y="2691"/>
                    <a:pt x="801" y="2691"/>
                  </a:cubicBezTo>
                  <a:cubicBezTo>
                    <a:pt x="847" y="2691"/>
                    <a:pt x="895" y="2681"/>
                    <a:pt x="943" y="2660"/>
                  </a:cubicBezTo>
                  <a:lnTo>
                    <a:pt x="2098" y="2356"/>
                  </a:lnTo>
                  <a:cubicBezTo>
                    <a:pt x="2311" y="2326"/>
                    <a:pt x="2402" y="2083"/>
                    <a:pt x="2372" y="1900"/>
                  </a:cubicBezTo>
                  <a:lnTo>
                    <a:pt x="1946" y="259"/>
                  </a:lnTo>
                  <a:cubicBezTo>
                    <a:pt x="1921" y="109"/>
                    <a:pt x="1772" y="0"/>
                    <a:pt x="1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084002" y="2147486"/>
              <a:ext cx="74920" cy="85122"/>
            </a:xfrm>
            <a:custGeom>
              <a:avLst/>
              <a:gdLst/>
              <a:ahLst/>
              <a:cxnLst/>
              <a:rect l="l" t="t" r="r" b="b"/>
              <a:pathLst>
                <a:path w="2372" h="2695" extrusionOk="0">
                  <a:moveTo>
                    <a:pt x="1539" y="1"/>
                  </a:moveTo>
                  <a:cubicBezTo>
                    <a:pt x="1513" y="1"/>
                    <a:pt x="1486" y="3"/>
                    <a:pt x="1459" y="6"/>
                  </a:cubicBezTo>
                  <a:lnTo>
                    <a:pt x="304" y="310"/>
                  </a:lnTo>
                  <a:cubicBezTo>
                    <a:pt x="92" y="341"/>
                    <a:pt x="0" y="584"/>
                    <a:pt x="31" y="766"/>
                  </a:cubicBezTo>
                  <a:lnTo>
                    <a:pt x="456" y="2408"/>
                  </a:lnTo>
                  <a:cubicBezTo>
                    <a:pt x="508" y="2562"/>
                    <a:pt x="647" y="2695"/>
                    <a:pt x="817" y="2695"/>
                  </a:cubicBezTo>
                  <a:cubicBezTo>
                    <a:pt x="848" y="2695"/>
                    <a:pt x="880" y="2690"/>
                    <a:pt x="912" y="2681"/>
                  </a:cubicBezTo>
                  <a:lnTo>
                    <a:pt x="2067" y="2347"/>
                  </a:lnTo>
                  <a:cubicBezTo>
                    <a:pt x="2280" y="2316"/>
                    <a:pt x="2371" y="2104"/>
                    <a:pt x="2341" y="1921"/>
                  </a:cubicBezTo>
                  <a:lnTo>
                    <a:pt x="1915" y="280"/>
                  </a:lnTo>
                  <a:cubicBezTo>
                    <a:pt x="1889" y="94"/>
                    <a:pt x="1722" y="1"/>
                    <a:pt x="15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238579" y="2738915"/>
              <a:ext cx="75867" cy="85153"/>
            </a:xfrm>
            <a:custGeom>
              <a:avLst/>
              <a:gdLst/>
              <a:ahLst/>
              <a:cxnLst/>
              <a:rect l="l" t="t" r="r" b="b"/>
              <a:pathLst>
                <a:path w="2402" h="2696" extrusionOk="0">
                  <a:moveTo>
                    <a:pt x="1547" y="0"/>
                  </a:moveTo>
                  <a:cubicBezTo>
                    <a:pt x="1527" y="0"/>
                    <a:pt x="1508" y="2"/>
                    <a:pt x="1489" y="5"/>
                  </a:cubicBezTo>
                  <a:lnTo>
                    <a:pt x="304" y="309"/>
                  </a:lnTo>
                  <a:cubicBezTo>
                    <a:pt x="91" y="339"/>
                    <a:pt x="0" y="583"/>
                    <a:pt x="30" y="765"/>
                  </a:cubicBezTo>
                  <a:lnTo>
                    <a:pt x="456" y="2406"/>
                  </a:lnTo>
                  <a:cubicBezTo>
                    <a:pt x="506" y="2582"/>
                    <a:pt x="660" y="2695"/>
                    <a:pt x="815" y="2695"/>
                  </a:cubicBezTo>
                  <a:cubicBezTo>
                    <a:pt x="847" y="2695"/>
                    <a:pt x="880" y="2690"/>
                    <a:pt x="912" y="2680"/>
                  </a:cubicBezTo>
                  <a:lnTo>
                    <a:pt x="2097" y="2376"/>
                  </a:lnTo>
                  <a:cubicBezTo>
                    <a:pt x="2280" y="2345"/>
                    <a:pt x="2401" y="2102"/>
                    <a:pt x="2340" y="1920"/>
                  </a:cubicBezTo>
                  <a:lnTo>
                    <a:pt x="1945" y="279"/>
                  </a:lnTo>
                  <a:cubicBezTo>
                    <a:pt x="1891" y="115"/>
                    <a:pt x="1714" y="0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961104" y="2180145"/>
              <a:ext cx="75867" cy="84206"/>
            </a:xfrm>
            <a:custGeom>
              <a:avLst/>
              <a:gdLst/>
              <a:ahLst/>
              <a:cxnLst/>
              <a:rect l="l" t="t" r="r" b="b"/>
              <a:pathLst>
                <a:path w="2402" h="2666" extrusionOk="0">
                  <a:moveTo>
                    <a:pt x="1562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53"/>
                    <a:pt x="31" y="766"/>
                  </a:cubicBezTo>
                  <a:lnTo>
                    <a:pt x="457" y="2407"/>
                  </a:lnTo>
                  <a:cubicBezTo>
                    <a:pt x="482" y="2557"/>
                    <a:pt x="651" y="2666"/>
                    <a:pt x="811" y="2666"/>
                  </a:cubicBezTo>
                  <a:cubicBezTo>
                    <a:pt x="846" y="2666"/>
                    <a:pt x="880" y="2661"/>
                    <a:pt x="913" y="2650"/>
                  </a:cubicBezTo>
                  <a:lnTo>
                    <a:pt x="2098" y="2346"/>
                  </a:lnTo>
                  <a:cubicBezTo>
                    <a:pt x="2280" y="2316"/>
                    <a:pt x="2402" y="2073"/>
                    <a:pt x="2372" y="1890"/>
                  </a:cubicBezTo>
                  <a:lnTo>
                    <a:pt x="1946" y="249"/>
                  </a:lnTo>
                  <a:cubicBezTo>
                    <a:pt x="1919" y="90"/>
                    <a:pt x="1731" y="0"/>
                    <a:pt x="1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114702" y="2771511"/>
              <a:ext cx="75899" cy="85122"/>
            </a:xfrm>
            <a:custGeom>
              <a:avLst/>
              <a:gdLst/>
              <a:ahLst/>
              <a:cxnLst/>
              <a:rect l="l" t="t" r="r" b="b"/>
              <a:pathLst>
                <a:path w="2403" h="2695" extrusionOk="0">
                  <a:moveTo>
                    <a:pt x="1561" y="1"/>
                  </a:moveTo>
                  <a:cubicBezTo>
                    <a:pt x="1537" y="1"/>
                    <a:pt x="1513" y="3"/>
                    <a:pt x="1490" y="6"/>
                  </a:cubicBezTo>
                  <a:lnTo>
                    <a:pt x="305" y="310"/>
                  </a:lnTo>
                  <a:cubicBezTo>
                    <a:pt x="123" y="341"/>
                    <a:pt x="1" y="584"/>
                    <a:pt x="31" y="766"/>
                  </a:cubicBezTo>
                  <a:lnTo>
                    <a:pt x="457" y="2408"/>
                  </a:lnTo>
                  <a:cubicBezTo>
                    <a:pt x="534" y="2562"/>
                    <a:pt x="677" y="2695"/>
                    <a:pt x="830" y="2695"/>
                  </a:cubicBezTo>
                  <a:cubicBezTo>
                    <a:pt x="857" y="2695"/>
                    <a:pt x="885" y="2691"/>
                    <a:pt x="913" y="2681"/>
                  </a:cubicBezTo>
                  <a:lnTo>
                    <a:pt x="2098" y="2347"/>
                  </a:lnTo>
                  <a:cubicBezTo>
                    <a:pt x="2281" y="2317"/>
                    <a:pt x="2402" y="2104"/>
                    <a:pt x="2372" y="1921"/>
                  </a:cubicBezTo>
                  <a:lnTo>
                    <a:pt x="1946" y="280"/>
                  </a:lnTo>
                  <a:cubicBezTo>
                    <a:pt x="1920" y="94"/>
                    <a:pt x="1730" y="1"/>
                    <a:pt x="1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837260" y="2210877"/>
              <a:ext cx="75867" cy="85248"/>
            </a:xfrm>
            <a:custGeom>
              <a:avLst/>
              <a:gdLst/>
              <a:ahLst/>
              <a:cxnLst/>
              <a:rect l="l" t="t" r="r" b="b"/>
              <a:pathLst>
                <a:path w="2402" h="2699" extrusionOk="0">
                  <a:moveTo>
                    <a:pt x="1548" y="1"/>
                  </a:moveTo>
                  <a:cubicBezTo>
                    <a:pt x="1528" y="1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2" y="370"/>
                    <a:pt x="1" y="583"/>
                    <a:pt x="61" y="765"/>
                  </a:cubicBezTo>
                  <a:lnTo>
                    <a:pt x="457" y="2407"/>
                  </a:lnTo>
                  <a:cubicBezTo>
                    <a:pt x="505" y="2601"/>
                    <a:pt x="651" y="2698"/>
                    <a:pt x="801" y="2698"/>
                  </a:cubicBezTo>
                  <a:cubicBezTo>
                    <a:pt x="838" y="2698"/>
                    <a:pt x="876" y="2692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71" y="1920"/>
                  </a:cubicBezTo>
                  <a:lnTo>
                    <a:pt x="1946" y="279"/>
                  </a:lnTo>
                  <a:cubicBezTo>
                    <a:pt x="1919" y="115"/>
                    <a:pt x="1720" y="1"/>
                    <a:pt x="1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991837" y="2803854"/>
              <a:ext cx="75867" cy="84900"/>
            </a:xfrm>
            <a:custGeom>
              <a:avLst/>
              <a:gdLst/>
              <a:ahLst/>
              <a:cxnLst/>
              <a:rect l="l" t="t" r="r" b="b"/>
              <a:pathLst>
                <a:path w="2402" h="2688" extrusionOk="0">
                  <a:moveTo>
                    <a:pt x="1602" y="0"/>
                  </a:moveTo>
                  <a:cubicBezTo>
                    <a:pt x="1565" y="0"/>
                    <a:pt x="1527" y="5"/>
                    <a:pt x="1490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61" y="776"/>
                  </a:cubicBezTo>
                  <a:lnTo>
                    <a:pt x="487" y="2417"/>
                  </a:lnTo>
                  <a:cubicBezTo>
                    <a:pt x="511" y="2562"/>
                    <a:pt x="650" y="2688"/>
                    <a:pt x="813" y="2688"/>
                  </a:cubicBezTo>
                  <a:cubicBezTo>
                    <a:pt x="855" y="2688"/>
                    <a:pt x="899" y="2679"/>
                    <a:pt x="943" y="2660"/>
                  </a:cubicBezTo>
                  <a:lnTo>
                    <a:pt x="2098" y="2356"/>
                  </a:lnTo>
                  <a:cubicBezTo>
                    <a:pt x="2310" y="2326"/>
                    <a:pt x="2402" y="2083"/>
                    <a:pt x="2371" y="1900"/>
                  </a:cubicBezTo>
                  <a:lnTo>
                    <a:pt x="1946" y="259"/>
                  </a:lnTo>
                  <a:cubicBezTo>
                    <a:pt x="1921" y="109"/>
                    <a:pt x="1772" y="0"/>
                    <a:pt x="1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713415" y="2243504"/>
              <a:ext cx="75867" cy="85185"/>
            </a:xfrm>
            <a:custGeom>
              <a:avLst/>
              <a:gdLst/>
              <a:ahLst/>
              <a:cxnLst/>
              <a:rect l="l" t="t" r="r" b="b"/>
              <a:pathLst>
                <a:path w="2402" h="2697" extrusionOk="0">
                  <a:moveTo>
                    <a:pt x="1569" y="0"/>
                  </a:moveTo>
                  <a:cubicBezTo>
                    <a:pt x="1543" y="0"/>
                    <a:pt x="1517" y="2"/>
                    <a:pt x="1490" y="6"/>
                  </a:cubicBezTo>
                  <a:lnTo>
                    <a:pt x="335" y="310"/>
                  </a:lnTo>
                  <a:cubicBezTo>
                    <a:pt x="122" y="340"/>
                    <a:pt x="1" y="583"/>
                    <a:pt x="61" y="766"/>
                  </a:cubicBezTo>
                  <a:lnTo>
                    <a:pt x="487" y="2407"/>
                  </a:lnTo>
                  <a:cubicBezTo>
                    <a:pt x="537" y="2583"/>
                    <a:pt x="670" y="2696"/>
                    <a:pt x="835" y="2696"/>
                  </a:cubicBezTo>
                  <a:cubicBezTo>
                    <a:pt x="870" y="2696"/>
                    <a:pt x="906" y="2691"/>
                    <a:pt x="943" y="2681"/>
                  </a:cubicBezTo>
                  <a:lnTo>
                    <a:pt x="2098" y="2346"/>
                  </a:lnTo>
                  <a:cubicBezTo>
                    <a:pt x="2311" y="2316"/>
                    <a:pt x="2402" y="2103"/>
                    <a:pt x="2371" y="1921"/>
                  </a:cubicBezTo>
                  <a:lnTo>
                    <a:pt x="1946" y="279"/>
                  </a:lnTo>
                  <a:cubicBezTo>
                    <a:pt x="1919" y="93"/>
                    <a:pt x="1753" y="0"/>
                    <a:pt x="1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868939" y="2835881"/>
              <a:ext cx="75867" cy="84806"/>
            </a:xfrm>
            <a:custGeom>
              <a:avLst/>
              <a:gdLst/>
              <a:ahLst/>
              <a:cxnLst/>
              <a:rect l="l" t="t" r="r" b="b"/>
              <a:pathLst>
                <a:path w="2402" h="2685" extrusionOk="0">
                  <a:moveTo>
                    <a:pt x="1547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92" y="370"/>
                    <a:pt x="1" y="582"/>
                    <a:pt x="31" y="765"/>
                  </a:cubicBezTo>
                  <a:lnTo>
                    <a:pt x="457" y="2406"/>
                  </a:lnTo>
                  <a:cubicBezTo>
                    <a:pt x="484" y="2570"/>
                    <a:pt x="682" y="2684"/>
                    <a:pt x="854" y="2684"/>
                  </a:cubicBezTo>
                  <a:cubicBezTo>
                    <a:pt x="874" y="2684"/>
                    <a:pt x="894" y="2683"/>
                    <a:pt x="913" y="2680"/>
                  </a:cubicBezTo>
                  <a:lnTo>
                    <a:pt x="2098" y="2376"/>
                  </a:lnTo>
                  <a:cubicBezTo>
                    <a:pt x="2280" y="2345"/>
                    <a:pt x="2402" y="2102"/>
                    <a:pt x="2341" y="1920"/>
                  </a:cubicBezTo>
                  <a:lnTo>
                    <a:pt x="1916" y="279"/>
                  </a:lnTo>
                  <a:cubicBezTo>
                    <a:pt x="1888" y="115"/>
                    <a:pt x="1714" y="0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591497" y="2276132"/>
              <a:ext cx="75867" cy="84585"/>
            </a:xfrm>
            <a:custGeom>
              <a:avLst/>
              <a:gdLst/>
              <a:ahLst/>
              <a:cxnLst/>
              <a:rect l="l" t="t" r="r" b="b"/>
              <a:pathLst>
                <a:path w="2402" h="2678" extrusionOk="0">
                  <a:moveTo>
                    <a:pt x="1562" y="1"/>
                  </a:moveTo>
                  <a:cubicBezTo>
                    <a:pt x="1537" y="1"/>
                    <a:pt x="1513" y="2"/>
                    <a:pt x="1490" y="6"/>
                  </a:cubicBezTo>
                  <a:lnTo>
                    <a:pt x="304" y="310"/>
                  </a:lnTo>
                  <a:cubicBezTo>
                    <a:pt x="122" y="341"/>
                    <a:pt x="0" y="553"/>
                    <a:pt x="31" y="766"/>
                  </a:cubicBezTo>
                  <a:lnTo>
                    <a:pt x="456" y="2408"/>
                  </a:lnTo>
                  <a:cubicBezTo>
                    <a:pt x="480" y="2552"/>
                    <a:pt x="639" y="2678"/>
                    <a:pt x="794" y="2678"/>
                  </a:cubicBezTo>
                  <a:cubicBezTo>
                    <a:pt x="834" y="2678"/>
                    <a:pt x="875" y="2670"/>
                    <a:pt x="912" y="2651"/>
                  </a:cubicBezTo>
                  <a:lnTo>
                    <a:pt x="2098" y="2347"/>
                  </a:lnTo>
                  <a:cubicBezTo>
                    <a:pt x="2280" y="2316"/>
                    <a:pt x="2402" y="2073"/>
                    <a:pt x="2371" y="1891"/>
                  </a:cubicBezTo>
                  <a:lnTo>
                    <a:pt x="1946" y="249"/>
                  </a:lnTo>
                  <a:cubicBezTo>
                    <a:pt x="1919" y="90"/>
                    <a:pt x="1730" y="1"/>
                    <a:pt x="15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745095" y="2867529"/>
              <a:ext cx="75867" cy="85185"/>
            </a:xfrm>
            <a:custGeom>
              <a:avLst/>
              <a:gdLst/>
              <a:ahLst/>
              <a:cxnLst/>
              <a:rect l="l" t="t" r="r" b="b"/>
              <a:pathLst>
                <a:path w="2402" h="2697" extrusionOk="0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84"/>
                    <a:pt x="31" y="766"/>
                  </a:cubicBezTo>
                  <a:lnTo>
                    <a:pt x="457" y="2407"/>
                  </a:lnTo>
                  <a:cubicBezTo>
                    <a:pt x="532" y="2583"/>
                    <a:pt x="669" y="2696"/>
                    <a:pt x="818" y="2696"/>
                  </a:cubicBezTo>
                  <a:cubicBezTo>
                    <a:pt x="849" y="2696"/>
                    <a:pt x="881" y="2691"/>
                    <a:pt x="913" y="2681"/>
                  </a:cubicBezTo>
                  <a:lnTo>
                    <a:pt x="2098" y="2346"/>
                  </a:lnTo>
                  <a:cubicBezTo>
                    <a:pt x="2280" y="2316"/>
                    <a:pt x="2402" y="2103"/>
                    <a:pt x="2372" y="1921"/>
                  </a:cubicBezTo>
                  <a:lnTo>
                    <a:pt x="1946" y="280"/>
                  </a:lnTo>
                  <a:cubicBezTo>
                    <a:pt x="1919" y="93"/>
                    <a:pt x="1730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467652" y="2308443"/>
              <a:ext cx="75867" cy="84932"/>
            </a:xfrm>
            <a:custGeom>
              <a:avLst/>
              <a:gdLst/>
              <a:ahLst/>
              <a:cxnLst/>
              <a:rect l="l" t="t" r="r" b="b"/>
              <a:pathLst>
                <a:path w="2402" h="2689" extrusionOk="0">
                  <a:moveTo>
                    <a:pt x="1591" y="1"/>
                  </a:moveTo>
                  <a:cubicBezTo>
                    <a:pt x="1556" y="1"/>
                    <a:pt x="1522" y="6"/>
                    <a:pt x="1490" y="17"/>
                  </a:cubicBezTo>
                  <a:lnTo>
                    <a:pt x="304" y="321"/>
                  </a:lnTo>
                  <a:cubicBezTo>
                    <a:pt x="122" y="351"/>
                    <a:pt x="0" y="564"/>
                    <a:pt x="61" y="777"/>
                  </a:cubicBezTo>
                  <a:lnTo>
                    <a:pt x="456" y="2388"/>
                  </a:lnTo>
                  <a:cubicBezTo>
                    <a:pt x="505" y="2557"/>
                    <a:pt x="650" y="2688"/>
                    <a:pt x="799" y="2688"/>
                  </a:cubicBezTo>
                  <a:cubicBezTo>
                    <a:pt x="837" y="2688"/>
                    <a:pt x="875" y="2680"/>
                    <a:pt x="912" y="2661"/>
                  </a:cubicBezTo>
                  <a:lnTo>
                    <a:pt x="2098" y="2357"/>
                  </a:lnTo>
                  <a:cubicBezTo>
                    <a:pt x="2280" y="2327"/>
                    <a:pt x="2402" y="2084"/>
                    <a:pt x="2371" y="1901"/>
                  </a:cubicBezTo>
                  <a:lnTo>
                    <a:pt x="1946" y="260"/>
                  </a:lnTo>
                  <a:cubicBezTo>
                    <a:pt x="1921" y="110"/>
                    <a:pt x="175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622197" y="2899841"/>
              <a:ext cx="75899" cy="85027"/>
            </a:xfrm>
            <a:custGeom>
              <a:avLst/>
              <a:gdLst/>
              <a:ahLst/>
              <a:cxnLst/>
              <a:rect l="l" t="t" r="r" b="b"/>
              <a:pathLst>
                <a:path w="2403" h="2692" extrusionOk="0">
                  <a:moveTo>
                    <a:pt x="1602" y="1"/>
                  </a:moveTo>
                  <a:cubicBezTo>
                    <a:pt x="1566" y="1"/>
                    <a:pt x="1528" y="6"/>
                    <a:pt x="1490" y="16"/>
                  </a:cubicBezTo>
                  <a:lnTo>
                    <a:pt x="305" y="320"/>
                  </a:lnTo>
                  <a:cubicBezTo>
                    <a:pt x="123" y="351"/>
                    <a:pt x="1" y="564"/>
                    <a:pt x="62" y="776"/>
                  </a:cubicBezTo>
                  <a:lnTo>
                    <a:pt x="487" y="2418"/>
                  </a:lnTo>
                  <a:cubicBezTo>
                    <a:pt x="511" y="2582"/>
                    <a:pt x="642" y="2691"/>
                    <a:pt x="799" y="2691"/>
                  </a:cubicBezTo>
                  <a:cubicBezTo>
                    <a:pt x="846" y="2691"/>
                    <a:pt x="894" y="2682"/>
                    <a:pt x="943" y="2661"/>
                  </a:cubicBezTo>
                  <a:lnTo>
                    <a:pt x="2098" y="2357"/>
                  </a:lnTo>
                  <a:cubicBezTo>
                    <a:pt x="2311" y="2327"/>
                    <a:pt x="2402" y="2083"/>
                    <a:pt x="2372" y="1901"/>
                  </a:cubicBezTo>
                  <a:lnTo>
                    <a:pt x="1946" y="260"/>
                  </a:lnTo>
                  <a:cubicBezTo>
                    <a:pt x="1921" y="110"/>
                    <a:pt x="1773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343807" y="2340502"/>
              <a:ext cx="75867" cy="84806"/>
            </a:xfrm>
            <a:custGeom>
              <a:avLst/>
              <a:gdLst/>
              <a:ahLst/>
              <a:cxnLst/>
              <a:rect l="l" t="t" r="r" b="b"/>
              <a:pathLst>
                <a:path w="2402" h="2685" extrusionOk="0">
                  <a:moveTo>
                    <a:pt x="1555" y="0"/>
                  </a:moveTo>
                  <a:cubicBezTo>
                    <a:pt x="1534" y="0"/>
                    <a:pt x="1512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2"/>
                    <a:pt x="61" y="765"/>
                  </a:cubicBezTo>
                  <a:lnTo>
                    <a:pt x="487" y="2406"/>
                  </a:lnTo>
                  <a:cubicBezTo>
                    <a:pt x="541" y="2570"/>
                    <a:pt x="693" y="2684"/>
                    <a:pt x="878" y="2684"/>
                  </a:cubicBezTo>
                  <a:cubicBezTo>
                    <a:pt x="899" y="2684"/>
                    <a:pt x="921" y="2683"/>
                    <a:pt x="943" y="2680"/>
                  </a:cubicBezTo>
                  <a:lnTo>
                    <a:pt x="2098" y="2376"/>
                  </a:lnTo>
                  <a:cubicBezTo>
                    <a:pt x="2310" y="2315"/>
                    <a:pt x="2401" y="2102"/>
                    <a:pt x="2371" y="1920"/>
                  </a:cubicBezTo>
                  <a:lnTo>
                    <a:pt x="1946" y="278"/>
                  </a:lnTo>
                  <a:cubicBezTo>
                    <a:pt x="1918" y="115"/>
                    <a:pt x="1744" y="0"/>
                    <a:pt x="1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499332" y="2931868"/>
              <a:ext cx="75867" cy="85437"/>
            </a:xfrm>
            <a:custGeom>
              <a:avLst/>
              <a:gdLst/>
              <a:ahLst/>
              <a:cxnLst/>
              <a:rect l="l" t="t" r="r" b="b"/>
              <a:pathLst>
                <a:path w="2402" h="2705" extrusionOk="0">
                  <a:moveTo>
                    <a:pt x="1547" y="1"/>
                  </a:moveTo>
                  <a:cubicBezTo>
                    <a:pt x="1528" y="1"/>
                    <a:pt x="1509" y="2"/>
                    <a:pt x="1490" y="6"/>
                  </a:cubicBezTo>
                  <a:lnTo>
                    <a:pt x="304" y="309"/>
                  </a:lnTo>
                  <a:cubicBezTo>
                    <a:pt x="122" y="370"/>
                    <a:pt x="0" y="583"/>
                    <a:pt x="31" y="765"/>
                  </a:cubicBezTo>
                  <a:lnTo>
                    <a:pt x="456" y="2407"/>
                  </a:lnTo>
                  <a:cubicBezTo>
                    <a:pt x="481" y="2556"/>
                    <a:pt x="648" y="2705"/>
                    <a:pt x="807" y="2705"/>
                  </a:cubicBezTo>
                  <a:cubicBezTo>
                    <a:pt x="843" y="2705"/>
                    <a:pt x="879" y="2697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41" y="1920"/>
                  </a:cubicBezTo>
                  <a:lnTo>
                    <a:pt x="1946" y="279"/>
                  </a:lnTo>
                  <a:cubicBezTo>
                    <a:pt x="1891" y="116"/>
                    <a:pt x="1714" y="1"/>
                    <a:pt x="1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220910" y="2372150"/>
              <a:ext cx="75867" cy="84679"/>
            </a:xfrm>
            <a:custGeom>
              <a:avLst/>
              <a:gdLst/>
              <a:ahLst/>
              <a:cxnLst/>
              <a:rect l="l" t="t" r="r" b="b"/>
              <a:pathLst>
                <a:path w="2402" h="2681" extrusionOk="0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92" y="340"/>
                    <a:pt x="1" y="553"/>
                    <a:pt x="31" y="766"/>
                  </a:cubicBezTo>
                  <a:lnTo>
                    <a:pt x="457" y="2407"/>
                  </a:lnTo>
                  <a:cubicBezTo>
                    <a:pt x="503" y="2571"/>
                    <a:pt x="640" y="2681"/>
                    <a:pt x="784" y="2681"/>
                  </a:cubicBezTo>
                  <a:cubicBezTo>
                    <a:pt x="827" y="2681"/>
                    <a:pt x="871" y="2671"/>
                    <a:pt x="912" y="2650"/>
                  </a:cubicBezTo>
                  <a:lnTo>
                    <a:pt x="2098" y="2346"/>
                  </a:lnTo>
                  <a:cubicBezTo>
                    <a:pt x="2280" y="2316"/>
                    <a:pt x="2402" y="2073"/>
                    <a:pt x="2341" y="1890"/>
                  </a:cubicBezTo>
                  <a:lnTo>
                    <a:pt x="1916" y="249"/>
                  </a:lnTo>
                  <a:cubicBezTo>
                    <a:pt x="1889" y="90"/>
                    <a:pt x="1723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375487" y="2964527"/>
              <a:ext cx="75867" cy="84806"/>
            </a:xfrm>
            <a:custGeom>
              <a:avLst/>
              <a:gdLst/>
              <a:ahLst/>
              <a:cxnLst/>
              <a:rect l="l" t="t" r="r" b="b"/>
              <a:pathLst>
                <a:path w="2402" h="2685" extrusionOk="0">
                  <a:moveTo>
                    <a:pt x="1548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2"/>
                    <a:pt x="31" y="765"/>
                  </a:cubicBezTo>
                  <a:lnTo>
                    <a:pt x="456" y="2406"/>
                  </a:lnTo>
                  <a:cubicBezTo>
                    <a:pt x="483" y="2570"/>
                    <a:pt x="682" y="2684"/>
                    <a:pt x="854" y="2684"/>
                  </a:cubicBezTo>
                  <a:cubicBezTo>
                    <a:pt x="874" y="2684"/>
                    <a:pt x="893" y="2683"/>
                    <a:pt x="912" y="2680"/>
                  </a:cubicBezTo>
                  <a:lnTo>
                    <a:pt x="2098" y="2376"/>
                  </a:lnTo>
                  <a:cubicBezTo>
                    <a:pt x="2280" y="2345"/>
                    <a:pt x="2402" y="2102"/>
                    <a:pt x="2371" y="1920"/>
                  </a:cubicBezTo>
                  <a:lnTo>
                    <a:pt x="1946" y="279"/>
                  </a:lnTo>
                  <a:cubicBezTo>
                    <a:pt x="1918" y="115"/>
                    <a:pt x="1720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098013" y="2404461"/>
              <a:ext cx="75899" cy="85027"/>
            </a:xfrm>
            <a:custGeom>
              <a:avLst/>
              <a:gdLst/>
              <a:ahLst/>
              <a:cxnLst/>
              <a:rect l="l" t="t" r="r" b="b"/>
              <a:pathLst>
                <a:path w="2403" h="2692" extrusionOk="0">
                  <a:moveTo>
                    <a:pt x="1591" y="1"/>
                  </a:moveTo>
                  <a:cubicBezTo>
                    <a:pt x="1557" y="1"/>
                    <a:pt x="1523" y="6"/>
                    <a:pt x="1490" y="16"/>
                  </a:cubicBezTo>
                  <a:lnTo>
                    <a:pt x="305" y="320"/>
                  </a:lnTo>
                  <a:cubicBezTo>
                    <a:pt x="123" y="351"/>
                    <a:pt x="1" y="563"/>
                    <a:pt x="62" y="776"/>
                  </a:cubicBezTo>
                  <a:lnTo>
                    <a:pt x="457" y="2387"/>
                  </a:lnTo>
                  <a:cubicBezTo>
                    <a:pt x="504" y="2576"/>
                    <a:pt x="642" y="2691"/>
                    <a:pt x="787" y="2691"/>
                  </a:cubicBezTo>
                  <a:cubicBezTo>
                    <a:pt x="829" y="2691"/>
                    <a:pt x="872" y="2681"/>
                    <a:pt x="913" y="2661"/>
                  </a:cubicBezTo>
                  <a:lnTo>
                    <a:pt x="2098" y="2357"/>
                  </a:lnTo>
                  <a:cubicBezTo>
                    <a:pt x="2281" y="2326"/>
                    <a:pt x="2402" y="2083"/>
                    <a:pt x="2372" y="1901"/>
                  </a:cubicBezTo>
                  <a:lnTo>
                    <a:pt x="1946" y="259"/>
                  </a:lnTo>
                  <a:cubicBezTo>
                    <a:pt x="1921" y="109"/>
                    <a:pt x="175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251642" y="2995859"/>
              <a:ext cx="75867" cy="85027"/>
            </a:xfrm>
            <a:custGeom>
              <a:avLst/>
              <a:gdLst/>
              <a:ahLst/>
              <a:cxnLst/>
              <a:rect l="l" t="t" r="r" b="b"/>
              <a:pathLst>
                <a:path w="2402" h="2692" extrusionOk="0">
                  <a:moveTo>
                    <a:pt x="1591" y="0"/>
                  </a:moveTo>
                  <a:cubicBezTo>
                    <a:pt x="1556" y="0"/>
                    <a:pt x="1522" y="5"/>
                    <a:pt x="1490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61" y="776"/>
                  </a:cubicBezTo>
                  <a:lnTo>
                    <a:pt x="456" y="2417"/>
                  </a:lnTo>
                  <a:cubicBezTo>
                    <a:pt x="526" y="2581"/>
                    <a:pt x="651" y="2691"/>
                    <a:pt x="788" y="2691"/>
                  </a:cubicBezTo>
                  <a:cubicBezTo>
                    <a:pt x="828" y="2691"/>
                    <a:pt x="870" y="2681"/>
                    <a:pt x="912" y="2660"/>
                  </a:cubicBezTo>
                  <a:lnTo>
                    <a:pt x="2098" y="2356"/>
                  </a:lnTo>
                  <a:cubicBezTo>
                    <a:pt x="2280" y="2326"/>
                    <a:pt x="2402" y="2083"/>
                    <a:pt x="2371" y="1901"/>
                  </a:cubicBezTo>
                  <a:lnTo>
                    <a:pt x="1946" y="259"/>
                  </a:lnTo>
                  <a:cubicBezTo>
                    <a:pt x="1921" y="109"/>
                    <a:pt x="175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974168" y="2436489"/>
              <a:ext cx="75899" cy="85090"/>
            </a:xfrm>
            <a:custGeom>
              <a:avLst/>
              <a:gdLst/>
              <a:ahLst/>
              <a:cxnLst/>
              <a:rect l="l" t="t" r="r" b="b"/>
              <a:pathLst>
                <a:path w="2403" h="2694" extrusionOk="0">
                  <a:moveTo>
                    <a:pt x="1556" y="1"/>
                  </a:moveTo>
                  <a:cubicBezTo>
                    <a:pt x="1534" y="1"/>
                    <a:pt x="1512" y="2"/>
                    <a:pt x="1490" y="5"/>
                  </a:cubicBezTo>
                  <a:lnTo>
                    <a:pt x="305" y="309"/>
                  </a:lnTo>
                  <a:cubicBezTo>
                    <a:pt x="122" y="370"/>
                    <a:pt x="1" y="583"/>
                    <a:pt x="62" y="765"/>
                  </a:cubicBezTo>
                  <a:lnTo>
                    <a:pt x="487" y="2407"/>
                  </a:lnTo>
                  <a:cubicBezTo>
                    <a:pt x="513" y="2561"/>
                    <a:pt x="670" y="2694"/>
                    <a:pt x="846" y="2694"/>
                  </a:cubicBezTo>
                  <a:cubicBezTo>
                    <a:pt x="878" y="2694"/>
                    <a:pt x="911" y="2689"/>
                    <a:pt x="943" y="2680"/>
                  </a:cubicBezTo>
                  <a:lnTo>
                    <a:pt x="2098" y="2376"/>
                  </a:lnTo>
                  <a:cubicBezTo>
                    <a:pt x="2311" y="2315"/>
                    <a:pt x="2402" y="2103"/>
                    <a:pt x="2372" y="1920"/>
                  </a:cubicBezTo>
                  <a:lnTo>
                    <a:pt x="1946" y="279"/>
                  </a:lnTo>
                  <a:cubicBezTo>
                    <a:pt x="1919" y="115"/>
                    <a:pt x="174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129692" y="3027886"/>
              <a:ext cx="75899" cy="85627"/>
            </a:xfrm>
            <a:custGeom>
              <a:avLst/>
              <a:gdLst/>
              <a:ahLst/>
              <a:cxnLst/>
              <a:rect l="l" t="t" r="r" b="b"/>
              <a:pathLst>
                <a:path w="2403" h="2711" extrusionOk="0">
                  <a:moveTo>
                    <a:pt x="1548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3" y="370"/>
                    <a:pt x="1" y="583"/>
                    <a:pt x="31" y="765"/>
                  </a:cubicBezTo>
                  <a:lnTo>
                    <a:pt x="457" y="2406"/>
                  </a:lnTo>
                  <a:cubicBezTo>
                    <a:pt x="480" y="2595"/>
                    <a:pt x="632" y="2710"/>
                    <a:pt x="784" y="2710"/>
                  </a:cubicBezTo>
                  <a:cubicBezTo>
                    <a:pt x="828" y="2710"/>
                    <a:pt x="872" y="2700"/>
                    <a:pt x="913" y="2680"/>
                  </a:cubicBezTo>
                  <a:lnTo>
                    <a:pt x="2098" y="2376"/>
                  </a:lnTo>
                  <a:cubicBezTo>
                    <a:pt x="2281" y="2346"/>
                    <a:pt x="2402" y="2102"/>
                    <a:pt x="2341" y="1920"/>
                  </a:cubicBezTo>
                  <a:lnTo>
                    <a:pt x="1946" y="279"/>
                  </a:lnTo>
                  <a:cubicBezTo>
                    <a:pt x="1892" y="115"/>
                    <a:pt x="1715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075347" y="2169248"/>
              <a:ext cx="579901" cy="545062"/>
            </a:xfrm>
            <a:custGeom>
              <a:avLst/>
              <a:gdLst/>
              <a:ahLst/>
              <a:cxnLst/>
              <a:rect l="l" t="t" r="r" b="b"/>
              <a:pathLst>
                <a:path w="18360" h="17257" extrusionOk="0">
                  <a:moveTo>
                    <a:pt x="14592" y="1"/>
                  </a:moveTo>
                  <a:cubicBezTo>
                    <a:pt x="14553" y="1"/>
                    <a:pt x="14512" y="6"/>
                    <a:pt x="14469" y="16"/>
                  </a:cubicBezTo>
                  <a:lnTo>
                    <a:pt x="9119" y="1323"/>
                  </a:lnTo>
                  <a:lnTo>
                    <a:pt x="335" y="3603"/>
                  </a:lnTo>
                  <a:cubicBezTo>
                    <a:pt x="153" y="3694"/>
                    <a:pt x="1" y="3877"/>
                    <a:pt x="62" y="4120"/>
                  </a:cubicBezTo>
                  <a:lnTo>
                    <a:pt x="2463" y="13238"/>
                  </a:lnTo>
                  <a:lnTo>
                    <a:pt x="3435" y="16977"/>
                  </a:lnTo>
                  <a:cubicBezTo>
                    <a:pt x="3515" y="17163"/>
                    <a:pt x="3665" y="17256"/>
                    <a:pt x="3864" y="17256"/>
                  </a:cubicBezTo>
                  <a:cubicBezTo>
                    <a:pt x="3892" y="17256"/>
                    <a:pt x="3922" y="17255"/>
                    <a:pt x="3952" y="17251"/>
                  </a:cubicBezTo>
                  <a:lnTo>
                    <a:pt x="7205" y="16430"/>
                  </a:lnTo>
                  <a:lnTo>
                    <a:pt x="18056" y="13603"/>
                  </a:lnTo>
                  <a:cubicBezTo>
                    <a:pt x="18238" y="13573"/>
                    <a:pt x="18360" y="13330"/>
                    <a:pt x="18299" y="13147"/>
                  </a:cubicBezTo>
                  <a:lnTo>
                    <a:pt x="15381" y="1871"/>
                  </a:lnTo>
                  <a:lnTo>
                    <a:pt x="14955" y="260"/>
                  </a:lnTo>
                  <a:cubicBezTo>
                    <a:pt x="14905" y="110"/>
                    <a:pt x="14773" y="1"/>
                    <a:pt x="14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541561" y="2308443"/>
              <a:ext cx="577974" cy="546357"/>
            </a:xfrm>
            <a:custGeom>
              <a:avLst/>
              <a:gdLst/>
              <a:ahLst/>
              <a:cxnLst/>
              <a:rect l="l" t="t" r="r" b="b"/>
              <a:pathLst>
                <a:path w="18299" h="17298" extrusionOk="0">
                  <a:moveTo>
                    <a:pt x="14501" y="1"/>
                  </a:moveTo>
                  <a:cubicBezTo>
                    <a:pt x="14462" y="1"/>
                    <a:pt x="14421" y="6"/>
                    <a:pt x="14378" y="17"/>
                  </a:cubicBezTo>
                  <a:lnTo>
                    <a:pt x="11612" y="716"/>
                  </a:lnTo>
                  <a:lnTo>
                    <a:pt x="4013" y="2692"/>
                  </a:lnTo>
                  <a:lnTo>
                    <a:pt x="1581" y="3360"/>
                  </a:lnTo>
                  <a:lnTo>
                    <a:pt x="305" y="3695"/>
                  </a:lnTo>
                  <a:cubicBezTo>
                    <a:pt x="92" y="3755"/>
                    <a:pt x="1" y="3968"/>
                    <a:pt x="31" y="4181"/>
                  </a:cubicBezTo>
                  <a:lnTo>
                    <a:pt x="365" y="5549"/>
                  </a:lnTo>
                  <a:lnTo>
                    <a:pt x="1004" y="8072"/>
                  </a:lnTo>
                  <a:lnTo>
                    <a:pt x="3071" y="15974"/>
                  </a:lnTo>
                  <a:lnTo>
                    <a:pt x="3344" y="17038"/>
                  </a:lnTo>
                  <a:cubicBezTo>
                    <a:pt x="3394" y="17188"/>
                    <a:pt x="3527" y="17297"/>
                    <a:pt x="3707" y="17297"/>
                  </a:cubicBezTo>
                  <a:cubicBezTo>
                    <a:pt x="3746" y="17297"/>
                    <a:pt x="3788" y="17292"/>
                    <a:pt x="3831" y="17281"/>
                  </a:cubicBezTo>
                  <a:lnTo>
                    <a:pt x="16445" y="14029"/>
                  </a:lnTo>
                  <a:lnTo>
                    <a:pt x="17965" y="13634"/>
                  </a:lnTo>
                  <a:cubicBezTo>
                    <a:pt x="18177" y="13573"/>
                    <a:pt x="18299" y="13391"/>
                    <a:pt x="18269" y="13148"/>
                  </a:cubicBezTo>
                  <a:lnTo>
                    <a:pt x="17843" y="11567"/>
                  </a:lnTo>
                  <a:lnTo>
                    <a:pt x="14895" y="260"/>
                  </a:lnTo>
                  <a:cubicBezTo>
                    <a:pt x="14820" y="110"/>
                    <a:pt x="14683" y="1"/>
                    <a:pt x="14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003953" y="2447670"/>
              <a:ext cx="580848" cy="547905"/>
            </a:xfrm>
            <a:custGeom>
              <a:avLst/>
              <a:gdLst/>
              <a:ahLst/>
              <a:cxnLst/>
              <a:rect l="l" t="t" r="r" b="b"/>
              <a:pathLst>
                <a:path w="18390" h="17347" extrusionOk="0">
                  <a:moveTo>
                    <a:pt x="14548" y="0"/>
                  </a:moveTo>
                  <a:cubicBezTo>
                    <a:pt x="14513" y="0"/>
                    <a:pt x="14476" y="5"/>
                    <a:pt x="14438" y="16"/>
                  </a:cubicBezTo>
                  <a:lnTo>
                    <a:pt x="6262" y="2144"/>
                  </a:lnTo>
                  <a:lnTo>
                    <a:pt x="304" y="3694"/>
                  </a:lnTo>
                  <a:cubicBezTo>
                    <a:pt x="91" y="3755"/>
                    <a:pt x="0" y="3968"/>
                    <a:pt x="31" y="4180"/>
                  </a:cubicBezTo>
                  <a:lnTo>
                    <a:pt x="1672" y="10381"/>
                  </a:lnTo>
                  <a:lnTo>
                    <a:pt x="3404" y="17068"/>
                  </a:lnTo>
                  <a:cubicBezTo>
                    <a:pt x="3486" y="17232"/>
                    <a:pt x="3641" y="17346"/>
                    <a:pt x="3826" y="17346"/>
                  </a:cubicBezTo>
                  <a:cubicBezTo>
                    <a:pt x="3847" y="17346"/>
                    <a:pt x="3869" y="17345"/>
                    <a:pt x="3891" y="17342"/>
                  </a:cubicBezTo>
                  <a:lnTo>
                    <a:pt x="9028" y="16004"/>
                  </a:lnTo>
                  <a:lnTo>
                    <a:pt x="11459" y="15366"/>
                  </a:lnTo>
                  <a:lnTo>
                    <a:pt x="18025" y="13633"/>
                  </a:lnTo>
                  <a:cubicBezTo>
                    <a:pt x="18268" y="13603"/>
                    <a:pt x="18390" y="13360"/>
                    <a:pt x="18268" y="13147"/>
                  </a:cubicBezTo>
                  <a:lnTo>
                    <a:pt x="16475" y="6308"/>
                  </a:lnTo>
                  <a:lnTo>
                    <a:pt x="15836" y="3816"/>
                  </a:lnTo>
                  <a:lnTo>
                    <a:pt x="14924" y="259"/>
                  </a:lnTo>
                  <a:cubicBezTo>
                    <a:pt x="14849" y="109"/>
                    <a:pt x="14713" y="0"/>
                    <a:pt x="14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055784" y="2445269"/>
              <a:ext cx="449328" cy="550148"/>
            </a:xfrm>
            <a:custGeom>
              <a:avLst/>
              <a:gdLst/>
              <a:ahLst/>
              <a:cxnLst/>
              <a:rect l="l" t="t" r="r" b="b"/>
              <a:pathLst>
                <a:path w="14226" h="17418" extrusionOk="0">
                  <a:moveTo>
                    <a:pt x="14226" y="3892"/>
                  </a:moveTo>
                  <a:lnTo>
                    <a:pt x="7387" y="16050"/>
                  </a:lnTo>
                  <a:lnTo>
                    <a:pt x="2250" y="17357"/>
                  </a:lnTo>
                  <a:cubicBezTo>
                    <a:pt x="2037" y="17418"/>
                    <a:pt x="1824" y="17296"/>
                    <a:pt x="1763" y="17114"/>
                  </a:cubicBezTo>
                  <a:lnTo>
                    <a:pt x="1" y="10396"/>
                  </a:lnTo>
                  <a:lnTo>
                    <a:pt x="4651" y="2159"/>
                  </a:lnTo>
                  <a:lnTo>
                    <a:pt x="12828" y="31"/>
                  </a:lnTo>
                  <a:cubicBezTo>
                    <a:pt x="13040" y="1"/>
                    <a:pt x="13223" y="123"/>
                    <a:pt x="13314" y="30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541561" y="2414569"/>
              <a:ext cx="49967" cy="68192"/>
            </a:xfrm>
            <a:custGeom>
              <a:avLst/>
              <a:gdLst/>
              <a:ahLst/>
              <a:cxnLst/>
              <a:rect l="l" t="t" r="r" b="b"/>
              <a:pathLst>
                <a:path w="1582" h="2159" extrusionOk="0">
                  <a:moveTo>
                    <a:pt x="1581" y="0"/>
                  </a:moveTo>
                  <a:lnTo>
                    <a:pt x="365" y="2158"/>
                  </a:lnTo>
                  <a:lnTo>
                    <a:pt x="31" y="791"/>
                  </a:lnTo>
                  <a:cubicBezTo>
                    <a:pt x="1" y="547"/>
                    <a:pt x="92" y="365"/>
                    <a:pt x="305" y="304"/>
                  </a:cubicBezTo>
                  <a:close/>
                </a:path>
              </a:pathLst>
            </a:custGeom>
            <a:solidFill>
              <a:srgbClr val="92A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366833" y="2649782"/>
              <a:ext cx="217968" cy="284202"/>
            </a:xfrm>
            <a:custGeom>
              <a:avLst/>
              <a:gdLst/>
              <a:ahLst/>
              <a:cxnLst/>
              <a:rect l="l" t="t" r="r" b="b"/>
              <a:pathLst>
                <a:path w="6901" h="8998" extrusionOk="0">
                  <a:moveTo>
                    <a:pt x="6840" y="6778"/>
                  </a:moveTo>
                  <a:cubicBezTo>
                    <a:pt x="6901" y="7022"/>
                    <a:pt x="6779" y="7204"/>
                    <a:pt x="6597" y="7295"/>
                  </a:cubicBezTo>
                  <a:lnTo>
                    <a:pt x="1" y="8997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575167" y="2331026"/>
              <a:ext cx="334138" cy="481987"/>
            </a:xfrm>
            <a:custGeom>
              <a:avLst/>
              <a:gdLst/>
              <a:ahLst/>
              <a:cxnLst/>
              <a:rect l="l" t="t" r="r" b="b"/>
              <a:pathLst>
                <a:path w="10579" h="15260" extrusionOk="0">
                  <a:moveTo>
                    <a:pt x="10578" y="1"/>
                  </a:moveTo>
                  <a:lnTo>
                    <a:pt x="2037" y="15259"/>
                  </a:lnTo>
                  <a:lnTo>
                    <a:pt x="1" y="7357"/>
                  </a:lnTo>
                  <a:lnTo>
                    <a:pt x="2949" y="1977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6153110" y="2167827"/>
              <a:ext cx="408047" cy="549168"/>
            </a:xfrm>
            <a:custGeom>
              <a:avLst/>
              <a:gdLst/>
              <a:ahLst/>
              <a:cxnLst/>
              <a:rect l="l" t="t" r="r" b="b"/>
              <a:pathLst>
                <a:path w="12919" h="17387" extrusionOk="0">
                  <a:moveTo>
                    <a:pt x="12919" y="1916"/>
                  </a:moveTo>
                  <a:lnTo>
                    <a:pt x="4743" y="16505"/>
                  </a:lnTo>
                  <a:lnTo>
                    <a:pt x="1490" y="17326"/>
                  </a:lnTo>
                  <a:cubicBezTo>
                    <a:pt x="1247" y="17387"/>
                    <a:pt x="1065" y="17265"/>
                    <a:pt x="973" y="17083"/>
                  </a:cubicBezTo>
                  <a:lnTo>
                    <a:pt x="1" y="13314"/>
                  </a:lnTo>
                  <a:lnTo>
                    <a:pt x="6688" y="1429"/>
                  </a:lnTo>
                  <a:lnTo>
                    <a:pt x="12007" y="61"/>
                  </a:lnTo>
                  <a:cubicBezTo>
                    <a:pt x="12250" y="1"/>
                    <a:pt x="12433" y="122"/>
                    <a:pt x="12493" y="30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384110" y="2980793"/>
              <a:ext cx="407099" cy="610822"/>
            </a:xfrm>
            <a:custGeom>
              <a:avLst/>
              <a:gdLst/>
              <a:ahLst/>
              <a:cxnLst/>
              <a:rect l="l" t="t" r="r" b="b"/>
              <a:pathLst>
                <a:path w="12889" h="19339" extrusionOk="0">
                  <a:moveTo>
                    <a:pt x="496" y="1"/>
                  </a:moveTo>
                  <a:cubicBezTo>
                    <a:pt x="440" y="1"/>
                    <a:pt x="385" y="12"/>
                    <a:pt x="335" y="37"/>
                  </a:cubicBezTo>
                  <a:cubicBezTo>
                    <a:pt x="274" y="67"/>
                    <a:pt x="214" y="67"/>
                    <a:pt x="183" y="159"/>
                  </a:cubicBezTo>
                  <a:cubicBezTo>
                    <a:pt x="31" y="280"/>
                    <a:pt x="1" y="523"/>
                    <a:pt x="122" y="675"/>
                  </a:cubicBezTo>
                  <a:cubicBezTo>
                    <a:pt x="122" y="675"/>
                    <a:pt x="123" y="675"/>
                    <a:pt x="123" y="675"/>
                  </a:cubicBezTo>
                  <a:cubicBezTo>
                    <a:pt x="190" y="675"/>
                    <a:pt x="9762" y="16123"/>
                    <a:pt x="11825" y="19338"/>
                  </a:cubicBezTo>
                  <a:lnTo>
                    <a:pt x="12889" y="18426"/>
                  </a:lnTo>
                  <a:cubicBezTo>
                    <a:pt x="12889" y="18426"/>
                    <a:pt x="11095" y="16633"/>
                    <a:pt x="11247" y="15721"/>
                  </a:cubicBezTo>
                  <a:cubicBezTo>
                    <a:pt x="11278" y="15417"/>
                    <a:pt x="11582" y="14353"/>
                    <a:pt x="11734" y="13776"/>
                  </a:cubicBezTo>
                  <a:cubicBezTo>
                    <a:pt x="11825" y="13533"/>
                    <a:pt x="11764" y="13198"/>
                    <a:pt x="11612" y="12986"/>
                  </a:cubicBezTo>
                  <a:cubicBezTo>
                    <a:pt x="9272" y="9186"/>
                    <a:pt x="913" y="189"/>
                    <a:pt x="913" y="189"/>
                  </a:cubicBezTo>
                  <a:cubicBezTo>
                    <a:pt x="803" y="79"/>
                    <a:pt x="645" y="1"/>
                    <a:pt x="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5699991" y="3526487"/>
              <a:ext cx="283223" cy="416511"/>
            </a:xfrm>
            <a:custGeom>
              <a:avLst/>
              <a:gdLst/>
              <a:ahLst/>
              <a:cxnLst/>
              <a:rect l="l" t="t" r="r" b="b"/>
              <a:pathLst>
                <a:path w="8967" h="13187" extrusionOk="0">
                  <a:moveTo>
                    <a:pt x="3788" y="4582"/>
                  </a:moveTo>
                  <a:cubicBezTo>
                    <a:pt x="3974" y="4582"/>
                    <a:pt x="4156" y="4666"/>
                    <a:pt x="4316" y="4858"/>
                  </a:cubicBezTo>
                  <a:lnTo>
                    <a:pt x="6292" y="7137"/>
                  </a:lnTo>
                  <a:cubicBezTo>
                    <a:pt x="7082" y="8049"/>
                    <a:pt x="7143" y="9539"/>
                    <a:pt x="6383" y="10481"/>
                  </a:cubicBezTo>
                  <a:cubicBezTo>
                    <a:pt x="5951" y="11031"/>
                    <a:pt x="5355" y="11301"/>
                    <a:pt x="4740" y="11301"/>
                  </a:cubicBezTo>
                  <a:cubicBezTo>
                    <a:pt x="4404" y="11301"/>
                    <a:pt x="4062" y="11220"/>
                    <a:pt x="3739" y="11058"/>
                  </a:cubicBezTo>
                  <a:cubicBezTo>
                    <a:pt x="2006" y="10146"/>
                    <a:pt x="1733" y="7077"/>
                    <a:pt x="2827" y="5283"/>
                  </a:cubicBezTo>
                  <a:cubicBezTo>
                    <a:pt x="3083" y="4869"/>
                    <a:pt x="3443" y="4582"/>
                    <a:pt x="3788" y="4582"/>
                  </a:cubicBezTo>
                  <a:close/>
                  <a:moveTo>
                    <a:pt x="2303" y="0"/>
                  </a:moveTo>
                  <a:cubicBezTo>
                    <a:pt x="2265" y="0"/>
                    <a:pt x="2227" y="17"/>
                    <a:pt x="2189" y="55"/>
                  </a:cubicBezTo>
                  <a:lnTo>
                    <a:pt x="1064" y="997"/>
                  </a:lnTo>
                  <a:cubicBezTo>
                    <a:pt x="973" y="1058"/>
                    <a:pt x="942" y="1180"/>
                    <a:pt x="973" y="1301"/>
                  </a:cubicBezTo>
                  <a:cubicBezTo>
                    <a:pt x="1155" y="1666"/>
                    <a:pt x="1307" y="1940"/>
                    <a:pt x="1520" y="2365"/>
                  </a:cubicBezTo>
                  <a:cubicBezTo>
                    <a:pt x="1672" y="2669"/>
                    <a:pt x="1672" y="3004"/>
                    <a:pt x="1520" y="3307"/>
                  </a:cubicBezTo>
                  <a:cubicBezTo>
                    <a:pt x="0" y="5891"/>
                    <a:pt x="0" y="9569"/>
                    <a:pt x="1976" y="11849"/>
                  </a:cubicBezTo>
                  <a:cubicBezTo>
                    <a:pt x="2675" y="12730"/>
                    <a:pt x="3678" y="13156"/>
                    <a:pt x="4651" y="13186"/>
                  </a:cubicBezTo>
                  <a:cubicBezTo>
                    <a:pt x="5654" y="13186"/>
                    <a:pt x="6626" y="12821"/>
                    <a:pt x="7447" y="11940"/>
                  </a:cubicBezTo>
                  <a:cubicBezTo>
                    <a:pt x="8967" y="10268"/>
                    <a:pt x="8876" y="7502"/>
                    <a:pt x="7386" y="5770"/>
                  </a:cubicBezTo>
                  <a:lnTo>
                    <a:pt x="2462" y="86"/>
                  </a:lnTo>
                  <a:cubicBezTo>
                    <a:pt x="2409" y="33"/>
                    <a:pt x="2356" y="0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678861" y="3413128"/>
              <a:ext cx="35533" cy="31459"/>
            </a:xfrm>
            <a:custGeom>
              <a:avLst/>
              <a:gdLst/>
              <a:ahLst/>
              <a:cxnLst/>
              <a:rect l="l" t="t" r="r" b="b"/>
              <a:pathLst>
                <a:path w="1125" h="996" extrusionOk="0">
                  <a:moveTo>
                    <a:pt x="539" y="1"/>
                  </a:moveTo>
                  <a:cubicBezTo>
                    <a:pt x="326" y="1"/>
                    <a:pt x="140" y="142"/>
                    <a:pt x="92" y="361"/>
                  </a:cubicBezTo>
                  <a:cubicBezTo>
                    <a:pt x="0" y="635"/>
                    <a:pt x="152" y="909"/>
                    <a:pt x="426" y="969"/>
                  </a:cubicBezTo>
                  <a:cubicBezTo>
                    <a:pt x="480" y="987"/>
                    <a:pt x="534" y="996"/>
                    <a:pt x="586" y="996"/>
                  </a:cubicBezTo>
                  <a:cubicBezTo>
                    <a:pt x="799" y="996"/>
                    <a:pt x="985" y="855"/>
                    <a:pt x="1034" y="635"/>
                  </a:cubicBezTo>
                  <a:cubicBezTo>
                    <a:pt x="1125" y="361"/>
                    <a:pt x="973" y="88"/>
                    <a:pt x="699" y="27"/>
                  </a:cubicBezTo>
                  <a:cubicBezTo>
                    <a:pt x="645" y="9"/>
                    <a:pt x="592" y="1"/>
                    <a:pt x="539" y="1"/>
                  </a:cubicBez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459389" y="1266075"/>
              <a:ext cx="1763612" cy="1690271"/>
            </a:xfrm>
            <a:custGeom>
              <a:avLst/>
              <a:gdLst/>
              <a:ahLst/>
              <a:cxnLst/>
              <a:rect l="l" t="t" r="r" b="b"/>
              <a:pathLst>
                <a:path w="55837" h="53515" extrusionOk="0">
                  <a:moveTo>
                    <a:pt x="39462" y="0"/>
                  </a:moveTo>
                  <a:cubicBezTo>
                    <a:pt x="39372" y="0"/>
                    <a:pt x="39279" y="32"/>
                    <a:pt x="39210" y="100"/>
                  </a:cubicBezTo>
                  <a:lnTo>
                    <a:pt x="182" y="35055"/>
                  </a:lnTo>
                  <a:cubicBezTo>
                    <a:pt x="30" y="35177"/>
                    <a:pt x="0" y="35420"/>
                    <a:pt x="152" y="35572"/>
                  </a:cubicBezTo>
                  <a:lnTo>
                    <a:pt x="16110" y="53384"/>
                  </a:lnTo>
                  <a:cubicBezTo>
                    <a:pt x="16193" y="53467"/>
                    <a:pt x="16295" y="53514"/>
                    <a:pt x="16395" y="53514"/>
                  </a:cubicBezTo>
                  <a:cubicBezTo>
                    <a:pt x="16477" y="53514"/>
                    <a:pt x="16558" y="53483"/>
                    <a:pt x="16626" y="53414"/>
                  </a:cubicBezTo>
                  <a:lnTo>
                    <a:pt x="55655" y="18459"/>
                  </a:lnTo>
                  <a:cubicBezTo>
                    <a:pt x="55807" y="18338"/>
                    <a:pt x="55837" y="18064"/>
                    <a:pt x="55685" y="17912"/>
                  </a:cubicBezTo>
                  <a:lnTo>
                    <a:pt x="39727" y="131"/>
                  </a:lnTo>
                  <a:cubicBezTo>
                    <a:pt x="39677" y="47"/>
                    <a:pt x="39572" y="0"/>
                    <a:pt x="39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663283" y="1325013"/>
              <a:ext cx="90270" cy="90775"/>
            </a:xfrm>
            <a:custGeom>
              <a:avLst/>
              <a:gdLst/>
              <a:ahLst/>
              <a:cxnLst/>
              <a:rect l="l" t="t" r="r" b="b"/>
              <a:pathLst>
                <a:path w="2858" h="2874" extrusionOk="0">
                  <a:moveTo>
                    <a:pt x="1318" y="0"/>
                  </a:moveTo>
                  <a:cubicBezTo>
                    <a:pt x="1237" y="0"/>
                    <a:pt x="1156" y="27"/>
                    <a:pt x="1094" y="89"/>
                  </a:cubicBezTo>
                  <a:lnTo>
                    <a:pt x="183" y="940"/>
                  </a:lnTo>
                  <a:cubicBezTo>
                    <a:pt x="31" y="1061"/>
                    <a:pt x="0" y="1304"/>
                    <a:pt x="152" y="1456"/>
                  </a:cubicBezTo>
                  <a:lnTo>
                    <a:pt x="1246" y="2733"/>
                  </a:lnTo>
                  <a:cubicBezTo>
                    <a:pt x="1326" y="2828"/>
                    <a:pt x="1439" y="2874"/>
                    <a:pt x="1541" y="2874"/>
                  </a:cubicBezTo>
                  <a:cubicBezTo>
                    <a:pt x="1635" y="2874"/>
                    <a:pt x="1720" y="2836"/>
                    <a:pt x="1763" y="2763"/>
                  </a:cubicBezTo>
                  <a:lnTo>
                    <a:pt x="2675" y="1912"/>
                  </a:lnTo>
                  <a:cubicBezTo>
                    <a:pt x="2827" y="1821"/>
                    <a:pt x="2857" y="1547"/>
                    <a:pt x="2736" y="1396"/>
                  </a:cubicBezTo>
                  <a:lnTo>
                    <a:pt x="1611" y="149"/>
                  </a:lnTo>
                  <a:cubicBezTo>
                    <a:pt x="1557" y="59"/>
                    <a:pt x="1438" y="0"/>
                    <a:pt x="1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8072246" y="1781037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21" y="0"/>
                  </a:moveTo>
                  <a:cubicBezTo>
                    <a:pt x="1238" y="0"/>
                    <a:pt x="1156" y="27"/>
                    <a:pt x="1095" y="88"/>
                  </a:cubicBezTo>
                  <a:lnTo>
                    <a:pt x="183" y="939"/>
                  </a:lnTo>
                  <a:cubicBezTo>
                    <a:pt x="31" y="1061"/>
                    <a:pt x="1" y="1304"/>
                    <a:pt x="153" y="1456"/>
                  </a:cubicBezTo>
                  <a:lnTo>
                    <a:pt x="1247" y="2733"/>
                  </a:lnTo>
                  <a:cubicBezTo>
                    <a:pt x="1314" y="2816"/>
                    <a:pt x="1427" y="2863"/>
                    <a:pt x="1540" y="2863"/>
                  </a:cubicBezTo>
                  <a:cubicBezTo>
                    <a:pt x="1633" y="2863"/>
                    <a:pt x="1726" y="2832"/>
                    <a:pt x="1794" y="2763"/>
                  </a:cubicBezTo>
                  <a:lnTo>
                    <a:pt x="2706" y="1912"/>
                  </a:lnTo>
                  <a:cubicBezTo>
                    <a:pt x="2828" y="1821"/>
                    <a:pt x="2888" y="1547"/>
                    <a:pt x="2736" y="1395"/>
                  </a:cubicBezTo>
                  <a:lnTo>
                    <a:pt x="1642" y="149"/>
                  </a:lnTo>
                  <a:cubicBezTo>
                    <a:pt x="1570" y="59"/>
                    <a:pt x="1443" y="0"/>
                    <a:pt x="1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568244" y="1410071"/>
              <a:ext cx="91217" cy="91060"/>
            </a:xfrm>
            <a:custGeom>
              <a:avLst/>
              <a:gdLst/>
              <a:ahLst/>
              <a:cxnLst/>
              <a:rect l="l" t="t" r="r" b="b"/>
              <a:pathLst>
                <a:path w="2888" h="2883" extrusionOk="0">
                  <a:moveTo>
                    <a:pt x="1349" y="1"/>
                  </a:moveTo>
                  <a:cubicBezTo>
                    <a:pt x="1256" y="1"/>
                    <a:pt x="1163" y="32"/>
                    <a:pt x="1094" y="101"/>
                  </a:cubicBezTo>
                  <a:lnTo>
                    <a:pt x="182" y="921"/>
                  </a:lnTo>
                  <a:cubicBezTo>
                    <a:pt x="30" y="1043"/>
                    <a:pt x="0" y="1317"/>
                    <a:pt x="152" y="1469"/>
                  </a:cubicBezTo>
                  <a:lnTo>
                    <a:pt x="1246" y="2715"/>
                  </a:lnTo>
                  <a:cubicBezTo>
                    <a:pt x="1329" y="2830"/>
                    <a:pt x="1447" y="2883"/>
                    <a:pt x="1557" y="2883"/>
                  </a:cubicBezTo>
                  <a:cubicBezTo>
                    <a:pt x="1650" y="2883"/>
                    <a:pt x="1738" y="2845"/>
                    <a:pt x="1793" y="2776"/>
                  </a:cubicBezTo>
                  <a:lnTo>
                    <a:pt x="2705" y="1924"/>
                  </a:lnTo>
                  <a:cubicBezTo>
                    <a:pt x="2827" y="1803"/>
                    <a:pt x="2888" y="1560"/>
                    <a:pt x="2736" y="1408"/>
                  </a:cubicBezTo>
                  <a:lnTo>
                    <a:pt x="1641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7977207" y="1866095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52"/>
                  </a:lnTo>
                  <a:cubicBezTo>
                    <a:pt x="31" y="1043"/>
                    <a:pt x="1" y="1316"/>
                    <a:pt x="153" y="1468"/>
                  </a:cubicBezTo>
                  <a:lnTo>
                    <a:pt x="1247" y="2715"/>
                  </a:lnTo>
                  <a:cubicBezTo>
                    <a:pt x="1319" y="2805"/>
                    <a:pt x="1446" y="2863"/>
                    <a:pt x="1568" y="2863"/>
                  </a:cubicBezTo>
                  <a:cubicBezTo>
                    <a:pt x="1651" y="2863"/>
                    <a:pt x="1733" y="2837"/>
                    <a:pt x="1794" y="2775"/>
                  </a:cubicBezTo>
                  <a:lnTo>
                    <a:pt x="2706" y="1924"/>
                  </a:lnTo>
                  <a:cubicBezTo>
                    <a:pt x="2858" y="1803"/>
                    <a:pt x="2888" y="1560"/>
                    <a:pt x="2736" y="1408"/>
                  </a:cubicBezTo>
                  <a:lnTo>
                    <a:pt x="1642" y="131"/>
                  </a:lnTo>
                  <a:cubicBezTo>
                    <a:pt x="1575" y="47"/>
                    <a:pt x="1463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7473173" y="1495508"/>
              <a:ext cx="91249" cy="89891"/>
            </a:xfrm>
            <a:custGeom>
              <a:avLst/>
              <a:gdLst/>
              <a:ahLst/>
              <a:cxnLst/>
              <a:rect l="l" t="t" r="r" b="b"/>
              <a:pathLst>
                <a:path w="2889" h="2846" extrusionOk="0">
                  <a:moveTo>
                    <a:pt x="1350" y="1"/>
                  </a:moveTo>
                  <a:cubicBezTo>
                    <a:pt x="1257" y="1"/>
                    <a:pt x="1164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1" y="2798"/>
                    <a:pt x="1451" y="2845"/>
                    <a:pt x="1562" y="2845"/>
                  </a:cubicBezTo>
                  <a:cubicBezTo>
                    <a:pt x="1654" y="2845"/>
                    <a:pt x="1739" y="2814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30"/>
                    <a:pt x="2737" y="1378"/>
                  </a:cubicBezTo>
                  <a:lnTo>
                    <a:pt x="1642" y="131"/>
                  </a:lnTo>
                  <a:cubicBezTo>
                    <a:pt x="1575" y="48"/>
                    <a:pt x="1463" y="1"/>
                    <a:pt x="1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7882167" y="1951533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54" y="1"/>
                  </a:moveTo>
                  <a:cubicBezTo>
                    <a:pt x="1266" y="1"/>
                    <a:pt x="1180" y="32"/>
                    <a:pt x="1125" y="101"/>
                  </a:cubicBezTo>
                  <a:lnTo>
                    <a:pt x="213" y="921"/>
                  </a:lnTo>
                  <a:cubicBezTo>
                    <a:pt x="61" y="1043"/>
                    <a:pt x="0" y="1317"/>
                    <a:pt x="152" y="1469"/>
                  </a:cubicBezTo>
                  <a:lnTo>
                    <a:pt x="1247" y="2715"/>
                  </a:lnTo>
                  <a:cubicBezTo>
                    <a:pt x="1311" y="2795"/>
                    <a:pt x="1417" y="2833"/>
                    <a:pt x="1526" y="2833"/>
                  </a:cubicBezTo>
                  <a:cubicBezTo>
                    <a:pt x="1623" y="2833"/>
                    <a:pt x="1722" y="2803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7378134" y="1580567"/>
              <a:ext cx="91249" cy="90270"/>
            </a:xfrm>
            <a:custGeom>
              <a:avLst/>
              <a:gdLst/>
              <a:ahLst/>
              <a:cxnLst/>
              <a:rect l="l" t="t" r="r" b="b"/>
              <a:pathLst>
                <a:path w="2889" h="2858" extrusionOk="0">
                  <a:moveTo>
                    <a:pt x="1345" y="1"/>
                  </a:moveTo>
                  <a:cubicBezTo>
                    <a:pt x="1259" y="1"/>
                    <a:pt x="1178" y="34"/>
                    <a:pt x="1125" y="113"/>
                  </a:cubicBezTo>
                  <a:lnTo>
                    <a:pt x="213" y="934"/>
                  </a:lnTo>
                  <a:cubicBezTo>
                    <a:pt x="62" y="1055"/>
                    <a:pt x="1" y="1299"/>
                    <a:pt x="153" y="1481"/>
                  </a:cubicBezTo>
                  <a:lnTo>
                    <a:pt x="1247" y="2727"/>
                  </a:lnTo>
                  <a:cubicBezTo>
                    <a:pt x="1347" y="2811"/>
                    <a:pt x="1457" y="2857"/>
                    <a:pt x="1560" y="2857"/>
                  </a:cubicBezTo>
                  <a:cubicBezTo>
                    <a:pt x="1645" y="2857"/>
                    <a:pt x="1726" y="2826"/>
                    <a:pt x="1794" y="2758"/>
                  </a:cubicBezTo>
                  <a:lnTo>
                    <a:pt x="2706" y="1937"/>
                  </a:lnTo>
                  <a:cubicBezTo>
                    <a:pt x="2858" y="1815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7"/>
                    <a:pt x="1456" y="1"/>
                    <a:pt x="1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7788076" y="2037002"/>
              <a:ext cx="90270" cy="89480"/>
            </a:xfrm>
            <a:custGeom>
              <a:avLst/>
              <a:gdLst/>
              <a:ahLst/>
              <a:cxnLst/>
              <a:rect l="l" t="t" r="r" b="b"/>
              <a:pathLst>
                <a:path w="2858" h="2833" extrusionOk="0">
                  <a:moveTo>
                    <a:pt x="1347" y="0"/>
                  </a:moveTo>
                  <a:cubicBezTo>
                    <a:pt x="1257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1" y="1285"/>
                    <a:pt x="153" y="1468"/>
                  </a:cubicBezTo>
                  <a:lnTo>
                    <a:pt x="1247" y="2714"/>
                  </a:lnTo>
                  <a:cubicBezTo>
                    <a:pt x="1311" y="2794"/>
                    <a:pt x="1409" y="2832"/>
                    <a:pt x="1510" y="2832"/>
                  </a:cubicBezTo>
                  <a:cubicBezTo>
                    <a:pt x="1600" y="2832"/>
                    <a:pt x="1692" y="2802"/>
                    <a:pt x="1764" y="2744"/>
                  </a:cubicBezTo>
                  <a:lnTo>
                    <a:pt x="2676" y="1924"/>
                  </a:lnTo>
                  <a:cubicBezTo>
                    <a:pt x="2827" y="1802"/>
                    <a:pt x="2858" y="1529"/>
                    <a:pt x="2706" y="1377"/>
                  </a:cubicBezTo>
                  <a:lnTo>
                    <a:pt x="1612" y="130"/>
                  </a:lnTo>
                  <a:cubicBezTo>
                    <a:pt x="1562" y="47"/>
                    <a:pt x="1456" y="0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7284042" y="1665467"/>
              <a:ext cx="90302" cy="90428"/>
            </a:xfrm>
            <a:custGeom>
              <a:avLst/>
              <a:gdLst/>
              <a:ahLst/>
              <a:cxnLst/>
              <a:rect l="l" t="t" r="r" b="b"/>
              <a:pathLst>
                <a:path w="2859" h="2863" extrusionOk="0">
                  <a:moveTo>
                    <a:pt x="1347" y="0"/>
                  </a:moveTo>
                  <a:cubicBezTo>
                    <a:pt x="1257" y="0"/>
                    <a:pt x="1164" y="31"/>
                    <a:pt x="1095" y="100"/>
                  </a:cubicBezTo>
                  <a:lnTo>
                    <a:pt x="183" y="951"/>
                  </a:lnTo>
                  <a:cubicBezTo>
                    <a:pt x="31" y="1073"/>
                    <a:pt x="1" y="1316"/>
                    <a:pt x="153" y="1468"/>
                  </a:cubicBezTo>
                  <a:lnTo>
                    <a:pt x="1247" y="2744"/>
                  </a:lnTo>
                  <a:cubicBezTo>
                    <a:pt x="1327" y="2825"/>
                    <a:pt x="1425" y="2862"/>
                    <a:pt x="1521" y="2862"/>
                  </a:cubicBezTo>
                  <a:cubicBezTo>
                    <a:pt x="1607" y="2862"/>
                    <a:pt x="1692" y="2832"/>
                    <a:pt x="1764" y="2775"/>
                  </a:cubicBezTo>
                  <a:lnTo>
                    <a:pt x="2676" y="1924"/>
                  </a:lnTo>
                  <a:cubicBezTo>
                    <a:pt x="2828" y="1832"/>
                    <a:pt x="2858" y="1559"/>
                    <a:pt x="2706" y="1407"/>
                  </a:cubicBezTo>
                  <a:lnTo>
                    <a:pt x="1612" y="130"/>
                  </a:lnTo>
                  <a:cubicBezTo>
                    <a:pt x="1562" y="47"/>
                    <a:pt x="1457" y="0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7693036" y="2121460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52"/>
                  </a:lnTo>
                  <a:cubicBezTo>
                    <a:pt x="31" y="1073"/>
                    <a:pt x="1" y="1317"/>
                    <a:pt x="152" y="1469"/>
                  </a:cubicBezTo>
                  <a:lnTo>
                    <a:pt x="1247" y="2745"/>
                  </a:lnTo>
                  <a:cubicBezTo>
                    <a:pt x="1311" y="2825"/>
                    <a:pt x="1417" y="2863"/>
                    <a:pt x="1526" y="2863"/>
                  </a:cubicBezTo>
                  <a:cubicBezTo>
                    <a:pt x="1623" y="2863"/>
                    <a:pt x="1722" y="2833"/>
                    <a:pt x="1794" y="2776"/>
                  </a:cubicBezTo>
                  <a:lnTo>
                    <a:pt x="2675" y="1925"/>
                  </a:lnTo>
                  <a:cubicBezTo>
                    <a:pt x="2827" y="1833"/>
                    <a:pt x="2888" y="1560"/>
                    <a:pt x="2736" y="1408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189003" y="1750905"/>
              <a:ext cx="91249" cy="89638"/>
            </a:xfrm>
            <a:custGeom>
              <a:avLst/>
              <a:gdLst/>
              <a:ahLst/>
              <a:cxnLst/>
              <a:rect l="l" t="t" r="r" b="b"/>
              <a:pathLst>
                <a:path w="2889" h="2838" extrusionOk="0">
                  <a:moveTo>
                    <a:pt x="1349" y="0"/>
                  </a:moveTo>
                  <a:cubicBezTo>
                    <a:pt x="1257" y="0"/>
                    <a:pt x="1163" y="32"/>
                    <a:pt x="1095" y="100"/>
                  </a:cubicBezTo>
                  <a:lnTo>
                    <a:pt x="183" y="95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33" y="2800"/>
                    <a:pt x="1447" y="2837"/>
                    <a:pt x="1558" y="2837"/>
                  </a:cubicBezTo>
                  <a:cubicBezTo>
                    <a:pt x="1644" y="2837"/>
                    <a:pt x="1728" y="2815"/>
                    <a:pt x="1794" y="2775"/>
                  </a:cubicBezTo>
                  <a:lnTo>
                    <a:pt x="2676" y="1924"/>
                  </a:lnTo>
                  <a:cubicBezTo>
                    <a:pt x="2828" y="1802"/>
                    <a:pt x="2888" y="1559"/>
                    <a:pt x="2736" y="1407"/>
                  </a:cubicBezTo>
                  <a:lnTo>
                    <a:pt x="1642" y="131"/>
                  </a:lnTo>
                  <a:cubicBezTo>
                    <a:pt x="1575" y="47"/>
                    <a:pt x="1463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597997" y="2205950"/>
              <a:ext cx="91217" cy="90207"/>
            </a:xfrm>
            <a:custGeom>
              <a:avLst/>
              <a:gdLst/>
              <a:ahLst/>
              <a:cxnLst/>
              <a:rect l="l" t="t" r="r" b="b"/>
              <a:pathLst>
                <a:path w="2888" h="2856" extrusionOk="0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21"/>
                  </a:lnTo>
                  <a:cubicBezTo>
                    <a:pt x="31" y="1043"/>
                    <a:pt x="0" y="1316"/>
                    <a:pt x="152" y="1468"/>
                  </a:cubicBezTo>
                  <a:lnTo>
                    <a:pt x="1247" y="2715"/>
                  </a:lnTo>
                  <a:cubicBezTo>
                    <a:pt x="1310" y="2810"/>
                    <a:pt x="1415" y="2855"/>
                    <a:pt x="1523" y="2855"/>
                  </a:cubicBezTo>
                  <a:cubicBezTo>
                    <a:pt x="1621" y="2855"/>
                    <a:pt x="1721" y="2818"/>
                    <a:pt x="1794" y="2745"/>
                  </a:cubicBezTo>
                  <a:lnTo>
                    <a:pt x="2706" y="1924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093964" y="1836342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3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7" y="2795"/>
                    <a:pt x="1433" y="2832"/>
                    <a:pt x="1537" y="2832"/>
                  </a:cubicBezTo>
                  <a:cubicBezTo>
                    <a:pt x="1630" y="2832"/>
                    <a:pt x="1722" y="2802"/>
                    <a:pt x="1794" y="2745"/>
                  </a:cubicBezTo>
                  <a:lnTo>
                    <a:pt x="2706" y="1924"/>
                  </a:lnTo>
                  <a:cubicBezTo>
                    <a:pt x="2858" y="1802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62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7501979" y="2291387"/>
              <a:ext cx="91249" cy="89891"/>
            </a:xfrm>
            <a:custGeom>
              <a:avLst/>
              <a:gdLst/>
              <a:ahLst/>
              <a:cxnLst/>
              <a:rect l="l" t="t" r="r" b="b"/>
              <a:pathLst>
                <a:path w="2889" h="2846" extrusionOk="0">
                  <a:moveTo>
                    <a:pt x="1349" y="1"/>
                  </a:moveTo>
                  <a:cubicBezTo>
                    <a:pt x="1257" y="1"/>
                    <a:pt x="1163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1" y="2798"/>
                    <a:pt x="1451" y="2845"/>
                    <a:pt x="1562" y="2845"/>
                  </a:cubicBezTo>
                  <a:cubicBezTo>
                    <a:pt x="1654" y="2845"/>
                    <a:pt x="1739" y="2814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3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998924" y="1921780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67" y="1"/>
                  </a:moveTo>
                  <a:cubicBezTo>
                    <a:pt x="1281" y="1"/>
                    <a:pt x="1194" y="32"/>
                    <a:pt x="1125" y="101"/>
                  </a:cubicBezTo>
                  <a:lnTo>
                    <a:pt x="213" y="921"/>
                  </a:lnTo>
                  <a:cubicBezTo>
                    <a:pt x="61" y="1043"/>
                    <a:pt x="0" y="1316"/>
                    <a:pt x="152" y="1468"/>
                  </a:cubicBezTo>
                  <a:lnTo>
                    <a:pt x="1277" y="2715"/>
                  </a:lnTo>
                  <a:cubicBezTo>
                    <a:pt x="1357" y="2795"/>
                    <a:pt x="1454" y="2833"/>
                    <a:pt x="1551" y="2833"/>
                  </a:cubicBezTo>
                  <a:cubicBezTo>
                    <a:pt x="1637" y="2833"/>
                    <a:pt x="1722" y="2802"/>
                    <a:pt x="1794" y="2745"/>
                  </a:cubicBezTo>
                  <a:lnTo>
                    <a:pt x="2706" y="1924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71" y="1"/>
                    <a:pt x="1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406939" y="2376256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40" y="1"/>
                  </a:moveTo>
                  <a:cubicBezTo>
                    <a:pt x="1263" y="1"/>
                    <a:pt x="1187" y="27"/>
                    <a:pt x="1125" y="89"/>
                  </a:cubicBezTo>
                  <a:lnTo>
                    <a:pt x="213" y="940"/>
                  </a:lnTo>
                  <a:cubicBezTo>
                    <a:pt x="61" y="1061"/>
                    <a:pt x="1" y="1304"/>
                    <a:pt x="153" y="1456"/>
                  </a:cubicBezTo>
                  <a:lnTo>
                    <a:pt x="1277" y="2733"/>
                  </a:lnTo>
                  <a:cubicBezTo>
                    <a:pt x="1361" y="2817"/>
                    <a:pt x="1472" y="2863"/>
                    <a:pt x="1575" y="2863"/>
                  </a:cubicBezTo>
                  <a:cubicBezTo>
                    <a:pt x="1660" y="2863"/>
                    <a:pt x="1739" y="2832"/>
                    <a:pt x="1794" y="2763"/>
                  </a:cubicBezTo>
                  <a:lnTo>
                    <a:pt x="2706" y="1912"/>
                  </a:lnTo>
                  <a:cubicBezTo>
                    <a:pt x="2858" y="1821"/>
                    <a:pt x="2888" y="1548"/>
                    <a:pt x="2736" y="1396"/>
                  </a:cubicBezTo>
                  <a:lnTo>
                    <a:pt x="1642" y="149"/>
                  </a:lnTo>
                  <a:cubicBezTo>
                    <a:pt x="1569" y="59"/>
                    <a:pt x="1454" y="1"/>
                    <a:pt x="1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6904833" y="2005322"/>
              <a:ext cx="90270" cy="91060"/>
            </a:xfrm>
            <a:custGeom>
              <a:avLst/>
              <a:gdLst/>
              <a:ahLst/>
              <a:cxnLst/>
              <a:rect l="l" t="t" r="r" b="b"/>
              <a:pathLst>
                <a:path w="2858" h="2883" extrusionOk="0">
                  <a:moveTo>
                    <a:pt x="1347" y="0"/>
                  </a:moveTo>
                  <a:cubicBezTo>
                    <a:pt x="1256" y="0"/>
                    <a:pt x="1163" y="31"/>
                    <a:pt x="1095" y="100"/>
                  </a:cubicBezTo>
                  <a:lnTo>
                    <a:pt x="183" y="95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9" y="2829"/>
                    <a:pt x="1429" y="2882"/>
                    <a:pt x="1528" y="2882"/>
                  </a:cubicBezTo>
                  <a:cubicBezTo>
                    <a:pt x="1612" y="2882"/>
                    <a:pt x="1694" y="2844"/>
                    <a:pt x="1764" y="2775"/>
                  </a:cubicBezTo>
                  <a:lnTo>
                    <a:pt x="2675" y="1924"/>
                  </a:lnTo>
                  <a:cubicBezTo>
                    <a:pt x="2827" y="1802"/>
                    <a:pt x="2858" y="1559"/>
                    <a:pt x="2706" y="1407"/>
                  </a:cubicBezTo>
                  <a:lnTo>
                    <a:pt x="1612" y="130"/>
                  </a:lnTo>
                  <a:cubicBezTo>
                    <a:pt x="1562" y="47"/>
                    <a:pt x="1456" y="0"/>
                    <a:pt x="1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7312848" y="2461314"/>
              <a:ext cx="90302" cy="90459"/>
            </a:xfrm>
            <a:custGeom>
              <a:avLst/>
              <a:gdLst/>
              <a:ahLst/>
              <a:cxnLst/>
              <a:rect l="l" t="t" r="r" b="b"/>
              <a:pathLst>
                <a:path w="2859" h="2864" extrusionOk="0">
                  <a:moveTo>
                    <a:pt x="1347" y="1"/>
                  </a:moveTo>
                  <a:cubicBezTo>
                    <a:pt x="1257" y="1"/>
                    <a:pt x="1164" y="32"/>
                    <a:pt x="1095" y="101"/>
                  </a:cubicBezTo>
                  <a:lnTo>
                    <a:pt x="183" y="95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8" y="2806"/>
                    <a:pt x="1472" y="2864"/>
                    <a:pt x="1584" y="2864"/>
                  </a:cubicBezTo>
                  <a:cubicBezTo>
                    <a:pt x="1660" y="2864"/>
                    <a:pt x="1727" y="2837"/>
                    <a:pt x="1764" y="2776"/>
                  </a:cubicBezTo>
                  <a:lnTo>
                    <a:pt x="2676" y="1925"/>
                  </a:lnTo>
                  <a:cubicBezTo>
                    <a:pt x="2828" y="1803"/>
                    <a:pt x="2858" y="1560"/>
                    <a:pt x="2706" y="1408"/>
                  </a:cubicBezTo>
                  <a:lnTo>
                    <a:pt x="1612" y="131"/>
                  </a:lnTo>
                  <a:cubicBezTo>
                    <a:pt x="1562" y="48"/>
                    <a:pt x="1457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6809793" y="2090759"/>
              <a:ext cx="91249" cy="89859"/>
            </a:xfrm>
            <a:custGeom>
              <a:avLst/>
              <a:gdLst/>
              <a:ahLst/>
              <a:cxnLst/>
              <a:rect l="l" t="t" r="r" b="b"/>
              <a:pathLst>
                <a:path w="2889" h="2845" extrusionOk="0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0" y="1316"/>
                    <a:pt x="152" y="1468"/>
                  </a:cubicBezTo>
                  <a:lnTo>
                    <a:pt x="1247" y="2714"/>
                  </a:lnTo>
                  <a:cubicBezTo>
                    <a:pt x="1330" y="2798"/>
                    <a:pt x="1441" y="2845"/>
                    <a:pt x="1545" y="2845"/>
                  </a:cubicBezTo>
                  <a:cubicBezTo>
                    <a:pt x="1629" y="2845"/>
                    <a:pt x="1709" y="2813"/>
                    <a:pt x="1763" y="2745"/>
                  </a:cubicBezTo>
                  <a:lnTo>
                    <a:pt x="2675" y="1924"/>
                  </a:lnTo>
                  <a:cubicBezTo>
                    <a:pt x="2827" y="1802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62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217808" y="2546783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7" y="2794"/>
                    <a:pt x="1441" y="2832"/>
                    <a:pt x="1544" y="2832"/>
                  </a:cubicBezTo>
                  <a:cubicBezTo>
                    <a:pt x="1637" y="2832"/>
                    <a:pt x="1721" y="2802"/>
                    <a:pt x="1764" y="2744"/>
                  </a:cubicBezTo>
                  <a:lnTo>
                    <a:pt x="2675" y="1924"/>
                  </a:lnTo>
                  <a:cubicBezTo>
                    <a:pt x="2827" y="1802"/>
                    <a:pt x="2888" y="1529"/>
                    <a:pt x="2736" y="1377"/>
                  </a:cubicBezTo>
                  <a:lnTo>
                    <a:pt x="1642" y="130"/>
                  </a:lnTo>
                  <a:cubicBezTo>
                    <a:pt x="1575" y="47"/>
                    <a:pt x="1463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714754" y="2175786"/>
              <a:ext cx="91217" cy="90270"/>
            </a:xfrm>
            <a:custGeom>
              <a:avLst/>
              <a:gdLst/>
              <a:ahLst/>
              <a:cxnLst/>
              <a:rect l="l" t="t" r="r" b="b"/>
              <a:pathLst>
                <a:path w="2888" h="2858" extrusionOk="0">
                  <a:moveTo>
                    <a:pt x="1339" y="1"/>
                  </a:moveTo>
                  <a:cubicBezTo>
                    <a:pt x="1249" y="1"/>
                    <a:pt x="1160" y="34"/>
                    <a:pt x="1095" y="113"/>
                  </a:cubicBezTo>
                  <a:lnTo>
                    <a:pt x="183" y="934"/>
                  </a:lnTo>
                  <a:cubicBezTo>
                    <a:pt x="31" y="1056"/>
                    <a:pt x="0" y="1299"/>
                    <a:pt x="152" y="1451"/>
                  </a:cubicBezTo>
                  <a:lnTo>
                    <a:pt x="1247" y="2727"/>
                  </a:lnTo>
                  <a:cubicBezTo>
                    <a:pt x="1330" y="2811"/>
                    <a:pt x="1441" y="2858"/>
                    <a:pt x="1549" y="2858"/>
                  </a:cubicBezTo>
                  <a:cubicBezTo>
                    <a:pt x="1638" y="2858"/>
                    <a:pt x="1725" y="2826"/>
                    <a:pt x="1794" y="2758"/>
                  </a:cubicBezTo>
                  <a:lnTo>
                    <a:pt x="2706" y="1937"/>
                  </a:lnTo>
                  <a:cubicBezTo>
                    <a:pt x="2857" y="1816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8"/>
                    <a:pt x="1455" y="1"/>
                    <a:pt x="1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122769" y="2631810"/>
              <a:ext cx="91249" cy="89891"/>
            </a:xfrm>
            <a:custGeom>
              <a:avLst/>
              <a:gdLst/>
              <a:ahLst/>
              <a:cxnLst/>
              <a:rect l="l" t="t" r="r" b="b"/>
              <a:pathLst>
                <a:path w="2889" h="2846" extrusionOk="0">
                  <a:moveTo>
                    <a:pt x="1339" y="1"/>
                  </a:moveTo>
                  <a:cubicBezTo>
                    <a:pt x="1249" y="1"/>
                    <a:pt x="1161" y="34"/>
                    <a:pt x="1095" y="113"/>
                  </a:cubicBezTo>
                  <a:lnTo>
                    <a:pt x="183" y="934"/>
                  </a:lnTo>
                  <a:cubicBezTo>
                    <a:pt x="31" y="1056"/>
                    <a:pt x="0" y="1299"/>
                    <a:pt x="152" y="1451"/>
                  </a:cubicBezTo>
                  <a:lnTo>
                    <a:pt x="1247" y="2727"/>
                  </a:lnTo>
                  <a:cubicBezTo>
                    <a:pt x="1327" y="2808"/>
                    <a:pt x="1441" y="2845"/>
                    <a:pt x="1549" y="2845"/>
                  </a:cubicBezTo>
                  <a:cubicBezTo>
                    <a:pt x="1645" y="2845"/>
                    <a:pt x="1736" y="2815"/>
                    <a:pt x="1794" y="2758"/>
                  </a:cubicBezTo>
                  <a:lnTo>
                    <a:pt x="2706" y="1907"/>
                  </a:lnTo>
                  <a:cubicBezTo>
                    <a:pt x="2858" y="1815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8"/>
                    <a:pt x="1455" y="1"/>
                    <a:pt x="13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6619715" y="2261066"/>
              <a:ext cx="91217" cy="90428"/>
            </a:xfrm>
            <a:custGeom>
              <a:avLst/>
              <a:gdLst/>
              <a:ahLst/>
              <a:cxnLst/>
              <a:rect l="l" t="t" r="r" b="b"/>
              <a:pathLst>
                <a:path w="2888" h="2863" extrusionOk="0">
                  <a:moveTo>
                    <a:pt x="1339" y="0"/>
                  </a:moveTo>
                  <a:cubicBezTo>
                    <a:pt x="1262" y="0"/>
                    <a:pt x="1186" y="27"/>
                    <a:pt x="1125" y="88"/>
                  </a:cubicBezTo>
                  <a:lnTo>
                    <a:pt x="213" y="939"/>
                  </a:lnTo>
                  <a:cubicBezTo>
                    <a:pt x="61" y="1061"/>
                    <a:pt x="0" y="1304"/>
                    <a:pt x="152" y="1456"/>
                  </a:cubicBezTo>
                  <a:lnTo>
                    <a:pt x="1277" y="2733"/>
                  </a:lnTo>
                  <a:cubicBezTo>
                    <a:pt x="1360" y="2816"/>
                    <a:pt x="1462" y="2863"/>
                    <a:pt x="1562" y="2863"/>
                  </a:cubicBezTo>
                  <a:cubicBezTo>
                    <a:pt x="1644" y="2863"/>
                    <a:pt x="1725" y="2831"/>
                    <a:pt x="1793" y="2763"/>
                  </a:cubicBezTo>
                  <a:lnTo>
                    <a:pt x="2705" y="1912"/>
                  </a:lnTo>
                  <a:cubicBezTo>
                    <a:pt x="2857" y="1821"/>
                    <a:pt x="2888" y="1547"/>
                    <a:pt x="2736" y="1395"/>
                  </a:cubicBezTo>
                  <a:lnTo>
                    <a:pt x="1641" y="149"/>
                  </a:lnTo>
                  <a:cubicBezTo>
                    <a:pt x="1569" y="58"/>
                    <a:pt x="1453" y="0"/>
                    <a:pt x="1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7027730" y="2717090"/>
              <a:ext cx="91217" cy="90049"/>
            </a:xfrm>
            <a:custGeom>
              <a:avLst/>
              <a:gdLst/>
              <a:ahLst/>
              <a:cxnLst/>
              <a:rect l="l" t="t" r="r" b="b"/>
              <a:pathLst>
                <a:path w="2888" h="2851" extrusionOk="0">
                  <a:moveTo>
                    <a:pt x="1340" y="0"/>
                  </a:moveTo>
                  <a:cubicBezTo>
                    <a:pt x="1263" y="0"/>
                    <a:pt x="1186" y="27"/>
                    <a:pt x="1125" y="88"/>
                  </a:cubicBezTo>
                  <a:lnTo>
                    <a:pt x="213" y="939"/>
                  </a:lnTo>
                  <a:cubicBezTo>
                    <a:pt x="61" y="1030"/>
                    <a:pt x="0" y="1304"/>
                    <a:pt x="152" y="1456"/>
                  </a:cubicBezTo>
                  <a:lnTo>
                    <a:pt x="1277" y="2732"/>
                  </a:lnTo>
                  <a:cubicBezTo>
                    <a:pt x="1357" y="2813"/>
                    <a:pt x="1463" y="2851"/>
                    <a:pt x="1563" y="2851"/>
                  </a:cubicBezTo>
                  <a:cubicBezTo>
                    <a:pt x="1652" y="2851"/>
                    <a:pt x="1736" y="2820"/>
                    <a:pt x="1794" y="2763"/>
                  </a:cubicBezTo>
                  <a:lnTo>
                    <a:pt x="2706" y="1912"/>
                  </a:lnTo>
                  <a:cubicBezTo>
                    <a:pt x="2857" y="1821"/>
                    <a:pt x="2888" y="1547"/>
                    <a:pt x="2736" y="1395"/>
                  </a:cubicBezTo>
                  <a:lnTo>
                    <a:pt x="1642" y="149"/>
                  </a:lnTo>
                  <a:cubicBezTo>
                    <a:pt x="1569" y="58"/>
                    <a:pt x="1453" y="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525623" y="2346124"/>
              <a:ext cx="90270" cy="89638"/>
            </a:xfrm>
            <a:custGeom>
              <a:avLst/>
              <a:gdLst/>
              <a:ahLst/>
              <a:cxnLst/>
              <a:rect l="l" t="t" r="r" b="b"/>
              <a:pathLst>
                <a:path w="2858" h="2838" extrusionOk="0">
                  <a:moveTo>
                    <a:pt x="1346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51"/>
                  </a:lnTo>
                  <a:cubicBezTo>
                    <a:pt x="31" y="1043"/>
                    <a:pt x="0" y="1316"/>
                    <a:pt x="152" y="1468"/>
                  </a:cubicBezTo>
                  <a:lnTo>
                    <a:pt x="1247" y="2714"/>
                  </a:lnTo>
                  <a:cubicBezTo>
                    <a:pt x="1332" y="2800"/>
                    <a:pt x="1437" y="2837"/>
                    <a:pt x="1540" y="2837"/>
                  </a:cubicBezTo>
                  <a:cubicBezTo>
                    <a:pt x="1619" y="2837"/>
                    <a:pt x="1697" y="2815"/>
                    <a:pt x="1763" y="2775"/>
                  </a:cubicBezTo>
                  <a:lnTo>
                    <a:pt x="2675" y="1924"/>
                  </a:lnTo>
                  <a:cubicBezTo>
                    <a:pt x="2827" y="1803"/>
                    <a:pt x="2858" y="1559"/>
                    <a:pt x="2736" y="1407"/>
                  </a:cubicBezTo>
                  <a:lnTo>
                    <a:pt x="1611" y="131"/>
                  </a:lnTo>
                  <a:cubicBezTo>
                    <a:pt x="1561" y="47"/>
                    <a:pt x="1456" y="0"/>
                    <a:pt x="1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6933638" y="2801169"/>
              <a:ext cx="91249" cy="90207"/>
            </a:xfrm>
            <a:custGeom>
              <a:avLst/>
              <a:gdLst/>
              <a:ahLst/>
              <a:cxnLst/>
              <a:rect l="l" t="t" r="r" b="b"/>
              <a:pathLst>
                <a:path w="2889" h="2856" extrusionOk="0">
                  <a:moveTo>
                    <a:pt x="1346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2" y="1469"/>
                  </a:cubicBezTo>
                  <a:lnTo>
                    <a:pt x="1247" y="2715"/>
                  </a:lnTo>
                  <a:cubicBezTo>
                    <a:pt x="1326" y="2810"/>
                    <a:pt x="1422" y="2856"/>
                    <a:pt x="1518" y="2856"/>
                  </a:cubicBezTo>
                  <a:cubicBezTo>
                    <a:pt x="1605" y="2856"/>
                    <a:pt x="1691" y="2818"/>
                    <a:pt x="1763" y="2745"/>
                  </a:cubicBezTo>
                  <a:lnTo>
                    <a:pt x="2675" y="1925"/>
                  </a:lnTo>
                  <a:cubicBezTo>
                    <a:pt x="2827" y="1803"/>
                    <a:pt x="2888" y="1529"/>
                    <a:pt x="2736" y="1378"/>
                  </a:cubicBezTo>
                  <a:lnTo>
                    <a:pt x="1611" y="131"/>
                  </a:lnTo>
                  <a:cubicBezTo>
                    <a:pt x="1561" y="48"/>
                    <a:pt x="1456" y="1"/>
                    <a:pt x="13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7430944" y="1417367"/>
              <a:ext cx="650935" cy="644776"/>
            </a:xfrm>
            <a:custGeom>
              <a:avLst/>
              <a:gdLst/>
              <a:ahLst/>
              <a:cxnLst/>
              <a:rect l="l" t="t" r="r" b="b"/>
              <a:pathLst>
                <a:path w="20609" h="20414" extrusionOk="0">
                  <a:moveTo>
                    <a:pt x="11311" y="0"/>
                  </a:moveTo>
                  <a:cubicBezTo>
                    <a:pt x="11219" y="0"/>
                    <a:pt x="11130" y="34"/>
                    <a:pt x="11065" y="113"/>
                  </a:cubicBezTo>
                  <a:lnTo>
                    <a:pt x="6961" y="3791"/>
                  </a:lnTo>
                  <a:lnTo>
                    <a:pt x="213" y="9839"/>
                  </a:lnTo>
                  <a:cubicBezTo>
                    <a:pt x="61" y="9931"/>
                    <a:pt x="0" y="10204"/>
                    <a:pt x="152" y="10356"/>
                  </a:cubicBezTo>
                  <a:lnTo>
                    <a:pt x="6475" y="17378"/>
                  </a:lnTo>
                  <a:lnTo>
                    <a:pt x="9058" y="20265"/>
                  </a:lnTo>
                  <a:cubicBezTo>
                    <a:pt x="9131" y="20356"/>
                    <a:pt x="9247" y="20414"/>
                    <a:pt x="9360" y="20414"/>
                  </a:cubicBezTo>
                  <a:cubicBezTo>
                    <a:pt x="9438" y="20414"/>
                    <a:pt x="9514" y="20387"/>
                    <a:pt x="9575" y="20326"/>
                  </a:cubicBezTo>
                  <a:lnTo>
                    <a:pt x="12098" y="18046"/>
                  </a:lnTo>
                  <a:lnTo>
                    <a:pt x="20457" y="10539"/>
                  </a:lnTo>
                  <a:cubicBezTo>
                    <a:pt x="20609" y="10447"/>
                    <a:pt x="20609" y="10174"/>
                    <a:pt x="20518" y="10022"/>
                  </a:cubicBezTo>
                  <a:lnTo>
                    <a:pt x="12736" y="1359"/>
                  </a:lnTo>
                  <a:lnTo>
                    <a:pt x="11642" y="143"/>
                  </a:lnTo>
                  <a:cubicBezTo>
                    <a:pt x="11556" y="57"/>
                    <a:pt x="11431" y="0"/>
                    <a:pt x="11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7017149" y="1785459"/>
              <a:ext cx="652894" cy="644776"/>
            </a:xfrm>
            <a:custGeom>
              <a:avLst/>
              <a:gdLst/>
              <a:ahLst/>
              <a:cxnLst/>
              <a:rect l="l" t="t" r="r" b="b"/>
              <a:pathLst>
                <a:path w="20671" h="20414" extrusionOk="0">
                  <a:moveTo>
                    <a:pt x="11266" y="0"/>
                  </a:moveTo>
                  <a:cubicBezTo>
                    <a:pt x="11175" y="0"/>
                    <a:pt x="11089" y="32"/>
                    <a:pt x="11035" y="100"/>
                  </a:cubicBezTo>
                  <a:lnTo>
                    <a:pt x="8876" y="2015"/>
                  </a:lnTo>
                  <a:lnTo>
                    <a:pt x="3041" y="7243"/>
                  </a:lnTo>
                  <a:lnTo>
                    <a:pt x="1186" y="8915"/>
                  </a:lnTo>
                  <a:lnTo>
                    <a:pt x="183" y="9827"/>
                  </a:lnTo>
                  <a:cubicBezTo>
                    <a:pt x="31" y="9949"/>
                    <a:pt x="1" y="10222"/>
                    <a:pt x="153" y="10374"/>
                  </a:cubicBezTo>
                  <a:lnTo>
                    <a:pt x="1095" y="11438"/>
                  </a:lnTo>
                  <a:lnTo>
                    <a:pt x="2858" y="13383"/>
                  </a:lnTo>
                  <a:lnTo>
                    <a:pt x="8329" y="19462"/>
                  </a:lnTo>
                  <a:lnTo>
                    <a:pt x="9089" y="20283"/>
                  </a:lnTo>
                  <a:cubicBezTo>
                    <a:pt x="9139" y="20367"/>
                    <a:pt x="9245" y="20413"/>
                    <a:pt x="9354" y="20413"/>
                  </a:cubicBezTo>
                  <a:cubicBezTo>
                    <a:pt x="9444" y="20413"/>
                    <a:pt x="9538" y="20382"/>
                    <a:pt x="9606" y="20313"/>
                  </a:cubicBezTo>
                  <a:lnTo>
                    <a:pt x="19302" y="11620"/>
                  </a:lnTo>
                  <a:lnTo>
                    <a:pt x="20488" y="10587"/>
                  </a:lnTo>
                  <a:cubicBezTo>
                    <a:pt x="20640" y="10435"/>
                    <a:pt x="20670" y="10222"/>
                    <a:pt x="20488" y="10070"/>
                  </a:cubicBezTo>
                  <a:lnTo>
                    <a:pt x="19393" y="8854"/>
                  </a:lnTo>
                  <a:lnTo>
                    <a:pt x="11582" y="131"/>
                  </a:lnTo>
                  <a:cubicBezTo>
                    <a:pt x="11498" y="47"/>
                    <a:pt x="11378" y="0"/>
                    <a:pt x="1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6607207" y="2155066"/>
              <a:ext cx="649988" cy="644776"/>
            </a:xfrm>
            <a:custGeom>
              <a:avLst/>
              <a:gdLst/>
              <a:ahLst/>
              <a:cxnLst/>
              <a:rect l="l" t="t" r="r" b="b"/>
              <a:pathLst>
                <a:path w="20579" h="20414" extrusionOk="0">
                  <a:moveTo>
                    <a:pt x="11292" y="1"/>
                  </a:moveTo>
                  <a:cubicBezTo>
                    <a:pt x="11196" y="1"/>
                    <a:pt x="11103" y="32"/>
                    <a:pt x="11035" y="101"/>
                  </a:cubicBezTo>
                  <a:lnTo>
                    <a:pt x="4773" y="5724"/>
                  </a:lnTo>
                  <a:lnTo>
                    <a:pt x="183" y="9827"/>
                  </a:lnTo>
                  <a:cubicBezTo>
                    <a:pt x="31" y="9949"/>
                    <a:pt x="1" y="10222"/>
                    <a:pt x="153" y="10374"/>
                  </a:cubicBezTo>
                  <a:lnTo>
                    <a:pt x="4439" y="15146"/>
                  </a:lnTo>
                  <a:lnTo>
                    <a:pt x="9029" y="20283"/>
                  </a:lnTo>
                  <a:cubicBezTo>
                    <a:pt x="9095" y="20367"/>
                    <a:pt x="9208" y="20414"/>
                    <a:pt x="9321" y="20414"/>
                  </a:cubicBezTo>
                  <a:cubicBezTo>
                    <a:pt x="9414" y="20414"/>
                    <a:pt x="9507" y="20382"/>
                    <a:pt x="9576" y="20314"/>
                  </a:cubicBezTo>
                  <a:lnTo>
                    <a:pt x="13527" y="16788"/>
                  </a:lnTo>
                  <a:lnTo>
                    <a:pt x="15381" y="15116"/>
                  </a:lnTo>
                  <a:lnTo>
                    <a:pt x="20427" y="10587"/>
                  </a:lnTo>
                  <a:cubicBezTo>
                    <a:pt x="20579" y="10435"/>
                    <a:pt x="20579" y="10222"/>
                    <a:pt x="20518" y="10010"/>
                  </a:cubicBezTo>
                  <a:lnTo>
                    <a:pt x="15807" y="4782"/>
                  </a:lnTo>
                  <a:lnTo>
                    <a:pt x="14044" y="2836"/>
                  </a:lnTo>
                  <a:lnTo>
                    <a:pt x="11612" y="131"/>
                  </a:lnTo>
                  <a:cubicBezTo>
                    <a:pt x="11529" y="48"/>
                    <a:pt x="11408" y="1"/>
                    <a:pt x="1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6747381" y="2153424"/>
              <a:ext cx="302458" cy="648061"/>
            </a:xfrm>
            <a:custGeom>
              <a:avLst/>
              <a:gdLst/>
              <a:ahLst/>
              <a:cxnLst/>
              <a:rect l="l" t="t" r="r" b="b"/>
              <a:pathLst>
                <a:path w="9576" h="20518" extrusionOk="0">
                  <a:moveTo>
                    <a:pt x="9575" y="2888"/>
                  </a:moveTo>
                  <a:lnTo>
                    <a:pt x="9089" y="16840"/>
                  </a:lnTo>
                  <a:lnTo>
                    <a:pt x="5138" y="20366"/>
                  </a:lnTo>
                  <a:cubicBezTo>
                    <a:pt x="4986" y="20518"/>
                    <a:pt x="4712" y="20487"/>
                    <a:pt x="4591" y="20335"/>
                  </a:cubicBezTo>
                  <a:lnTo>
                    <a:pt x="1" y="15198"/>
                  </a:lnTo>
                  <a:lnTo>
                    <a:pt x="335" y="5776"/>
                  </a:lnTo>
                  <a:lnTo>
                    <a:pt x="6597" y="153"/>
                  </a:lnTo>
                  <a:cubicBezTo>
                    <a:pt x="6749" y="1"/>
                    <a:pt x="7022" y="31"/>
                    <a:pt x="7174" y="183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7018128" y="2068934"/>
              <a:ext cx="37460" cy="78773"/>
            </a:xfrm>
            <a:custGeom>
              <a:avLst/>
              <a:gdLst/>
              <a:ahLst/>
              <a:cxnLst/>
              <a:rect l="l" t="t" r="r" b="b"/>
              <a:pathLst>
                <a:path w="1186" h="2494" extrusionOk="0">
                  <a:moveTo>
                    <a:pt x="1186" y="1"/>
                  </a:moveTo>
                  <a:lnTo>
                    <a:pt x="1125" y="2493"/>
                  </a:lnTo>
                  <a:lnTo>
                    <a:pt x="152" y="1429"/>
                  </a:lnTo>
                  <a:cubicBezTo>
                    <a:pt x="0" y="1277"/>
                    <a:pt x="61" y="1004"/>
                    <a:pt x="213" y="882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7093016" y="2305127"/>
              <a:ext cx="165158" cy="326431"/>
            </a:xfrm>
            <a:custGeom>
              <a:avLst/>
              <a:gdLst/>
              <a:ahLst/>
              <a:cxnLst/>
              <a:rect l="l" t="t" r="r" b="b"/>
              <a:pathLst>
                <a:path w="5229" h="10335" extrusionOk="0">
                  <a:moveTo>
                    <a:pt x="5076" y="5289"/>
                  </a:moveTo>
                  <a:cubicBezTo>
                    <a:pt x="5228" y="5441"/>
                    <a:pt x="5198" y="5684"/>
                    <a:pt x="5046" y="5806"/>
                  </a:cubicBezTo>
                  <a:lnTo>
                    <a:pt x="0" y="10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7107419" y="1849102"/>
              <a:ext cx="192037" cy="552043"/>
            </a:xfrm>
            <a:custGeom>
              <a:avLst/>
              <a:gdLst/>
              <a:ahLst/>
              <a:cxnLst/>
              <a:rect l="l" t="t" r="r" b="b"/>
              <a:pathLst>
                <a:path w="6080" h="17478" extrusionOk="0">
                  <a:moveTo>
                    <a:pt x="6079" y="0"/>
                  </a:moveTo>
                  <a:lnTo>
                    <a:pt x="5471" y="17478"/>
                  </a:lnTo>
                  <a:lnTo>
                    <a:pt x="0" y="11399"/>
                  </a:lnTo>
                  <a:lnTo>
                    <a:pt x="213" y="5289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7634478" y="1414209"/>
              <a:ext cx="196838" cy="649956"/>
            </a:xfrm>
            <a:custGeom>
              <a:avLst/>
              <a:gdLst/>
              <a:ahLst/>
              <a:cxnLst/>
              <a:rect l="l" t="t" r="r" b="b"/>
              <a:pathLst>
                <a:path w="6232" h="20578" extrusionOk="0">
                  <a:moveTo>
                    <a:pt x="6232" y="1429"/>
                  </a:moveTo>
                  <a:lnTo>
                    <a:pt x="5624" y="18146"/>
                  </a:lnTo>
                  <a:lnTo>
                    <a:pt x="3101" y="20426"/>
                  </a:lnTo>
                  <a:cubicBezTo>
                    <a:pt x="2949" y="20578"/>
                    <a:pt x="2675" y="20517"/>
                    <a:pt x="2584" y="20365"/>
                  </a:cubicBezTo>
                  <a:lnTo>
                    <a:pt x="0" y="17478"/>
                  </a:lnTo>
                  <a:lnTo>
                    <a:pt x="487" y="3860"/>
                  </a:lnTo>
                  <a:lnTo>
                    <a:pt x="4590" y="152"/>
                  </a:lnTo>
                  <a:cubicBezTo>
                    <a:pt x="4742" y="0"/>
                    <a:pt x="5016" y="61"/>
                    <a:pt x="5168" y="213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488163" y="1167814"/>
              <a:ext cx="119075" cy="105273"/>
            </a:xfrm>
            <a:custGeom>
              <a:avLst/>
              <a:gdLst/>
              <a:ahLst/>
              <a:cxnLst/>
              <a:rect l="l" t="t" r="r" b="b"/>
              <a:pathLst>
                <a:path w="3770" h="3333" extrusionOk="0">
                  <a:moveTo>
                    <a:pt x="1784" y="1"/>
                  </a:moveTo>
                  <a:cubicBezTo>
                    <a:pt x="1570" y="1"/>
                    <a:pt x="1348" y="46"/>
                    <a:pt x="1126" y="141"/>
                  </a:cubicBezTo>
                  <a:cubicBezTo>
                    <a:pt x="366" y="476"/>
                    <a:pt x="1" y="1418"/>
                    <a:pt x="366" y="2239"/>
                  </a:cubicBezTo>
                  <a:lnTo>
                    <a:pt x="882" y="3333"/>
                  </a:lnTo>
                  <a:lnTo>
                    <a:pt x="3770" y="1996"/>
                  </a:lnTo>
                  <a:lnTo>
                    <a:pt x="3253" y="901"/>
                  </a:lnTo>
                  <a:cubicBezTo>
                    <a:pt x="3071" y="476"/>
                    <a:pt x="2767" y="202"/>
                    <a:pt x="2341" y="111"/>
                  </a:cubicBezTo>
                  <a:cubicBezTo>
                    <a:pt x="2167" y="38"/>
                    <a:pt x="197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516021" y="1230826"/>
              <a:ext cx="497337" cy="924556"/>
            </a:xfrm>
            <a:custGeom>
              <a:avLst/>
              <a:gdLst/>
              <a:ahLst/>
              <a:cxnLst/>
              <a:rect l="l" t="t" r="r" b="b"/>
              <a:pathLst>
                <a:path w="15746" h="29272" extrusionOk="0">
                  <a:moveTo>
                    <a:pt x="2888" y="1"/>
                  </a:moveTo>
                  <a:lnTo>
                    <a:pt x="0" y="1338"/>
                  </a:lnTo>
                  <a:lnTo>
                    <a:pt x="517" y="2463"/>
                  </a:lnTo>
                  <a:lnTo>
                    <a:pt x="1095" y="3648"/>
                  </a:lnTo>
                  <a:lnTo>
                    <a:pt x="1611" y="4833"/>
                  </a:lnTo>
                  <a:lnTo>
                    <a:pt x="12827" y="29211"/>
                  </a:lnTo>
                  <a:lnTo>
                    <a:pt x="12858" y="29271"/>
                  </a:lnTo>
                  <a:lnTo>
                    <a:pt x="15715" y="27964"/>
                  </a:lnTo>
                  <a:lnTo>
                    <a:pt x="15745" y="27934"/>
                  </a:lnTo>
                  <a:lnTo>
                    <a:pt x="15715" y="27904"/>
                  </a:lnTo>
                  <a:lnTo>
                    <a:pt x="4499" y="3496"/>
                  </a:lnTo>
                  <a:lnTo>
                    <a:pt x="3982" y="2311"/>
                  </a:lnTo>
                  <a:lnTo>
                    <a:pt x="3405" y="115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516021" y="1230826"/>
              <a:ext cx="107547" cy="77794"/>
            </a:xfrm>
            <a:custGeom>
              <a:avLst/>
              <a:gdLst/>
              <a:ahLst/>
              <a:cxnLst/>
              <a:rect l="l" t="t" r="r" b="b"/>
              <a:pathLst>
                <a:path w="3405" h="2463" extrusionOk="0">
                  <a:moveTo>
                    <a:pt x="2888" y="1"/>
                  </a:moveTo>
                  <a:lnTo>
                    <a:pt x="0" y="1338"/>
                  </a:lnTo>
                  <a:lnTo>
                    <a:pt x="517" y="2463"/>
                  </a:lnTo>
                  <a:lnTo>
                    <a:pt x="3405" y="115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533298" y="1266359"/>
              <a:ext cx="108526" cy="79721"/>
            </a:xfrm>
            <a:custGeom>
              <a:avLst/>
              <a:gdLst/>
              <a:ahLst/>
              <a:cxnLst/>
              <a:rect l="l" t="t" r="r" b="b"/>
              <a:pathLst>
                <a:path w="3436" h="2524" extrusionOk="0">
                  <a:moveTo>
                    <a:pt x="2888" y="0"/>
                  </a:moveTo>
                  <a:lnTo>
                    <a:pt x="1" y="1338"/>
                  </a:lnTo>
                  <a:lnTo>
                    <a:pt x="517" y="2523"/>
                  </a:lnTo>
                  <a:lnTo>
                    <a:pt x="3435" y="1186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549628" y="1303787"/>
              <a:ext cx="108494" cy="79721"/>
            </a:xfrm>
            <a:custGeom>
              <a:avLst/>
              <a:gdLst/>
              <a:ahLst/>
              <a:cxnLst/>
              <a:rect l="l" t="t" r="r" b="b"/>
              <a:pathLst>
                <a:path w="3435" h="2524" extrusionOk="0">
                  <a:moveTo>
                    <a:pt x="2918" y="1"/>
                  </a:moveTo>
                  <a:lnTo>
                    <a:pt x="0" y="1338"/>
                  </a:lnTo>
                  <a:lnTo>
                    <a:pt x="547" y="2523"/>
                  </a:lnTo>
                  <a:lnTo>
                    <a:pt x="3435" y="1186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921162" y="2112142"/>
              <a:ext cx="110168" cy="142922"/>
            </a:xfrm>
            <a:custGeom>
              <a:avLst/>
              <a:gdLst/>
              <a:ahLst/>
              <a:cxnLst/>
              <a:rect l="l" t="t" r="r" b="b"/>
              <a:pathLst>
                <a:path w="3488" h="4525" extrusionOk="0">
                  <a:moveTo>
                    <a:pt x="2888" y="1"/>
                  </a:moveTo>
                  <a:lnTo>
                    <a:pt x="0" y="1368"/>
                  </a:lnTo>
                  <a:lnTo>
                    <a:pt x="2310" y="3891"/>
                  </a:lnTo>
                  <a:lnTo>
                    <a:pt x="2797" y="4438"/>
                  </a:lnTo>
                  <a:cubicBezTo>
                    <a:pt x="2865" y="4498"/>
                    <a:pt x="2950" y="4524"/>
                    <a:pt x="3037" y="4524"/>
                  </a:cubicBezTo>
                  <a:cubicBezTo>
                    <a:pt x="3258" y="4524"/>
                    <a:pt x="3487" y="4353"/>
                    <a:pt x="3465" y="4134"/>
                  </a:cubicBezTo>
                  <a:lnTo>
                    <a:pt x="3344" y="340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EB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994123" y="2219658"/>
              <a:ext cx="37207" cy="35407"/>
            </a:xfrm>
            <a:custGeom>
              <a:avLst/>
              <a:gdLst/>
              <a:ahLst/>
              <a:cxnLst/>
              <a:rect l="l" t="t" r="r" b="b"/>
              <a:pathLst>
                <a:path w="1178" h="1121" extrusionOk="0">
                  <a:moveTo>
                    <a:pt x="1034" y="1"/>
                  </a:moveTo>
                  <a:lnTo>
                    <a:pt x="0" y="487"/>
                  </a:lnTo>
                  <a:lnTo>
                    <a:pt x="487" y="1034"/>
                  </a:lnTo>
                  <a:cubicBezTo>
                    <a:pt x="555" y="1094"/>
                    <a:pt x="640" y="1120"/>
                    <a:pt x="727" y="1120"/>
                  </a:cubicBezTo>
                  <a:cubicBezTo>
                    <a:pt x="948" y="1120"/>
                    <a:pt x="1177" y="949"/>
                    <a:pt x="1155" y="73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684249" y="940465"/>
              <a:ext cx="1435286" cy="351825"/>
            </a:xfrm>
            <a:custGeom>
              <a:avLst/>
              <a:gdLst/>
              <a:ahLst/>
              <a:cxnLst/>
              <a:rect l="l" t="t" r="r" b="b"/>
              <a:pathLst>
                <a:path w="45442" h="11139" extrusionOk="0">
                  <a:moveTo>
                    <a:pt x="1523" y="1"/>
                  </a:moveTo>
                  <a:cubicBezTo>
                    <a:pt x="1070" y="1"/>
                    <a:pt x="691" y="368"/>
                    <a:pt x="608" y="835"/>
                  </a:cubicBezTo>
                  <a:lnTo>
                    <a:pt x="0" y="5820"/>
                  </a:lnTo>
                  <a:lnTo>
                    <a:pt x="44712" y="11139"/>
                  </a:lnTo>
                  <a:lnTo>
                    <a:pt x="45442" y="5212"/>
                  </a:lnTo>
                  <a:lnTo>
                    <a:pt x="1672" y="14"/>
                  </a:lnTo>
                  <a:cubicBezTo>
                    <a:pt x="1622" y="5"/>
                    <a:pt x="1572" y="1"/>
                    <a:pt x="1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707275" y="965859"/>
              <a:ext cx="322609" cy="171886"/>
            </a:xfrm>
            <a:custGeom>
              <a:avLst/>
              <a:gdLst/>
              <a:ahLst/>
              <a:cxnLst/>
              <a:rect l="l" t="t" r="r" b="b"/>
              <a:pathLst>
                <a:path w="10214" h="5442" extrusionOk="0">
                  <a:moveTo>
                    <a:pt x="7569" y="0"/>
                  </a:moveTo>
                  <a:lnTo>
                    <a:pt x="1" y="5076"/>
                  </a:lnTo>
                  <a:lnTo>
                    <a:pt x="2645" y="5441"/>
                  </a:lnTo>
                  <a:lnTo>
                    <a:pt x="10214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924264" y="991791"/>
              <a:ext cx="322609" cy="170906"/>
            </a:xfrm>
            <a:custGeom>
              <a:avLst/>
              <a:gdLst/>
              <a:ahLst/>
              <a:cxnLst/>
              <a:rect l="l" t="t" r="r" b="b"/>
              <a:pathLst>
                <a:path w="10214" h="5411" extrusionOk="0">
                  <a:moveTo>
                    <a:pt x="7569" y="0"/>
                  </a:moveTo>
                  <a:lnTo>
                    <a:pt x="0" y="5107"/>
                  </a:lnTo>
                  <a:lnTo>
                    <a:pt x="2675" y="5410"/>
                  </a:lnTo>
                  <a:lnTo>
                    <a:pt x="10213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5143148" y="1017690"/>
              <a:ext cx="322609" cy="170938"/>
            </a:xfrm>
            <a:custGeom>
              <a:avLst/>
              <a:gdLst/>
              <a:ahLst/>
              <a:cxnLst/>
              <a:rect l="l" t="t" r="r" b="b"/>
              <a:pathLst>
                <a:path w="10214" h="5412" extrusionOk="0">
                  <a:moveTo>
                    <a:pt x="7539" y="1"/>
                  </a:moveTo>
                  <a:lnTo>
                    <a:pt x="1" y="5077"/>
                  </a:lnTo>
                  <a:lnTo>
                    <a:pt x="2645" y="5411"/>
                  </a:lnTo>
                  <a:lnTo>
                    <a:pt x="10213" y="33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5361084" y="1043622"/>
              <a:ext cx="322609" cy="170906"/>
            </a:xfrm>
            <a:custGeom>
              <a:avLst/>
              <a:gdLst/>
              <a:ahLst/>
              <a:cxnLst/>
              <a:rect l="l" t="t" r="r" b="b"/>
              <a:pathLst>
                <a:path w="10214" h="5411" extrusionOk="0">
                  <a:moveTo>
                    <a:pt x="7569" y="0"/>
                  </a:moveTo>
                  <a:lnTo>
                    <a:pt x="0" y="5107"/>
                  </a:lnTo>
                  <a:lnTo>
                    <a:pt x="2675" y="5411"/>
                  </a:lnTo>
                  <a:lnTo>
                    <a:pt x="10213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5578042" y="1068574"/>
              <a:ext cx="323588" cy="171886"/>
            </a:xfrm>
            <a:custGeom>
              <a:avLst/>
              <a:gdLst/>
              <a:ahLst/>
              <a:cxnLst/>
              <a:rect l="l" t="t" r="r" b="b"/>
              <a:pathLst>
                <a:path w="10245" h="5442" extrusionOk="0">
                  <a:moveTo>
                    <a:pt x="7569" y="1"/>
                  </a:moveTo>
                  <a:lnTo>
                    <a:pt x="1" y="5138"/>
                  </a:lnTo>
                  <a:lnTo>
                    <a:pt x="2676" y="5442"/>
                  </a:lnTo>
                  <a:lnTo>
                    <a:pt x="10244" y="365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5796957" y="1095453"/>
              <a:ext cx="322578" cy="169959"/>
            </a:xfrm>
            <a:custGeom>
              <a:avLst/>
              <a:gdLst/>
              <a:ahLst/>
              <a:cxnLst/>
              <a:rect l="l" t="t" r="r" b="b"/>
              <a:pathLst>
                <a:path w="10213" h="5381" extrusionOk="0">
                  <a:moveTo>
                    <a:pt x="7569" y="1"/>
                  </a:moveTo>
                  <a:lnTo>
                    <a:pt x="0" y="5077"/>
                  </a:lnTo>
                  <a:lnTo>
                    <a:pt x="2644" y="5381"/>
                  </a:lnTo>
                  <a:lnTo>
                    <a:pt x="10213" y="305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4405827" y="1124258"/>
              <a:ext cx="1627322" cy="1289331"/>
            </a:xfrm>
            <a:custGeom>
              <a:avLst/>
              <a:gdLst/>
              <a:ahLst/>
              <a:cxnLst/>
              <a:rect l="l" t="t" r="r" b="b"/>
              <a:pathLst>
                <a:path w="51522" h="40821" extrusionOk="0">
                  <a:moveTo>
                    <a:pt x="8815" y="1"/>
                  </a:moveTo>
                  <a:lnTo>
                    <a:pt x="153" y="25898"/>
                  </a:lnTo>
                  <a:cubicBezTo>
                    <a:pt x="1" y="26384"/>
                    <a:pt x="274" y="26962"/>
                    <a:pt x="761" y="27113"/>
                  </a:cubicBezTo>
                  <a:lnTo>
                    <a:pt x="41643" y="40761"/>
                  </a:lnTo>
                  <a:cubicBezTo>
                    <a:pt x="41750" y="40801"/>
                    <a:pt x="41861" y="40821"/>
                    <a:pt x="41970" y="40821"/>
                  </a:cubicBezTo>
                  <a:cubicBezTo>
                    <a:pt x="42353" y="40821"/>
                    <a:pt x="42717" y="40579"/>
                    <a:pt x="42859" y="40153"/>
                  </a:cubicBezTo>
                  <a:lnTo>
                    <a:pt x="51521" y="14226"/>
                  </a:lnTo>
                  <a:lnTo>
                    <a:pt x="8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4623764" y="1124258"/>
              <a:ext cx="1408407" cy="628857"/>
            </a:xfrm>
            <a:custGeom>
              <a:avLst/>
              <a:gdLst/>
              <a:ahLst/>
              <a:cxnLst/>
              <a:rect l="l" t="t" r="r" b="b"/>
              <a:pathLst>
                <a:path w="44591" h="19910" extrusionOk="0">
                  <a:moveTo>
                    <a:pt x="1885" y="1"/>
                  </a:moveTo>
                  <a:lnTo>
                    <a:pt x="0" y="5654"/>
                  </a:lnTo>
                  <a:lnTo>
                    <a:pt x="42706" y="19910"/>
                  </a:lnTo>
                  <a:lnTo>
                    <a:pt x="44591" y="1425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4704400" y="1130986"/>
              <a:ext cx="228517" cy="273652"/>
            </a:xfrm>
            <a:custGeom>
              <a:avLst/>
              <a:gdLst/>
              <a:ahLst/>
              <a:cxnLst/>
              <a:rect l="l" t="t" r="r" b="b"/>
              <a:pathLst>
                <a:path w="7235" h="8664" extrusionOk="0">
                  <a:moveTo>
                    <a:pt x="1" y="0"/>
                  </a:moveTo>
                  <a:lnTo>
                    <a:pt x="4682" y="7842"/>
                  </a:lnTo>
                  <a:lnTo>
                    <a:pt x="7235" y="8663"/>
                  </a:lnTo>
                  <a:lnTo>
                    <a:pt x="7235" y="8663"/>
                  </a:lnTo>
                  <a:lnTo>
                    <a:pt x="255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4913683" y="1201073"/>
              <a:ext cx="226622" cy="273652"/>
            </a:xfrm>
            <a:custGeom>
              <a:avLst/>
              <a:gdLst/>
              <a:ahLst/>
              <a:cxnLst/>
              <a:rect l="l" t="t" r="r" b="b"/>
              <a:pathLst>
                <a:path w="7175" h="8664" extrusionOk="0">
                  <a:moveTo>
                    <a:pt x="1" y="0"/>
                  </a:moveTo>
                  <a:lnTo>
                    <a:pt x="4621" y="7812"/>
                  </a:lnTo>
                  <a:lnTo>
                    <a:pt x="7174" y="8663"/>
                  </a:lnTo>
                  <a:lnTo>
                    <a:pt x="2554" y="8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121070" y="1270181"/>
              <a:ext cx="228517" cy="273652"/>
            </a:xfrm>
            <a:custGeom>
              <a:avLst/>
              <a:gdLst/>
              <a:ahLst/>
              <a:cxnLst/>
              <a:rect l="l" t="t" r="r" b="b"/>
              <a:pathLst>
                <a:path w="7235" h="8664" extrusionOk="0">
                  <a:moveTo>
                    <a:pt x="0" y="1"/>
                  </a:moveTo>
                  <a:lnTo>
                    <a:pt x="4681" y="7843"/>
                  </a:lnTo>
                  <a:lnTo>
                    <a:pt x="7235" y="8664"/>
                  </a:lnTo>
                  <a:lnTo>
                    <a:pt x="7235" y="8664"/>
                  </a:lnTo>
                  <a:lnTo>
                    <a:pt x="2554" y="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330352" y="1340268"/>
              <a:ext cx="226622" cy="273652"/>
            </a:xfrm>
            <a:custGeom>
              <a:avLst/>
              <a:gdLst/>
              <a:ahLst/>
              <a:cxnLst/>
              <a:rect l="l" t="t" r="r" b="b"/>
              <a:pathLst>
                <a:path w="7175" h="8664" extrusionOk="0">
                  <a:moveTo>
                    <a:pt x="1" y="1"/>
                  </a:moveTo>
                  <a:lnTo>
                    <a:pt x="4621" y="7812"/>
                  </a:lnTo>
                  <a:lnTo>
                    <a:pt x="7174" y="8663"/>
                  </a:lnTo>
                  <a:lnTo>
                    <a:pt x="2493" y="8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5537739" y="1408429"/>
              <a:ext cx="227538" cy="274600"/>
            </a:xfrm>
            <a:custGeom>
              <a:avLst/>
              <a:gdLst/>
              <a:ahLst/>
              <a:cxnLst/>
              <a:rect l="l" t="t" r="r" b="b"/>
              <a:pathLst>
                <a:path w="7204" h="8694" extrusionOk="0">
                  <a:moveTo>
                    <a:pt x="0" y="1"/>
                  </a:moveTo>
                  <a:lnTo>
                    <a:pt x="4681" y="7873"/>
                  </a:lnTo>
                  <a:lnTo>
                    <a:pt x="7204" y="8694"/>
                  </a:lnTo>
                  <a:lnTo>
                    <a:pt x="2553" y="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745095" y="1478516"/>
              <a:ext cx="228517" cy="274600"/>
            </a:xfrm>
            <a:custGeom>
              <a:avLst/>
              <a:gdLst/>
              <a:ahLst/>
              <a:cxnLst/>
              <a:rect l="l" t="t" r="r" b="b"/>
              <a:pathLst>
                <a:path w="7235" h="8694" extrusionOk="0">
                  <a:moveTo>
                    <a:pt x="1" y="1"/>
                  </a:moveTo>
                  <a:lnTo>
                    <a:pt x="4682" y="7843"/>
                  </a:lnTo>
                  <a:lnTo>
                    <a:pt x="7235" y="8694"/>
                  </a:lnTo>
                  <a:lnTo>
                    <a:pt x="2554" y="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4631439" y="1074828"/>
              <a:ext cx="105652" cy="98893"/>
            </a:xfrm>
            <a:custGeom>
              <a:avLst/>
              <a:gdLst/>
              <a:ahLst/>
              <a:cxnLst/>
              <a:rect l="l" t="t" r="r" b="b"/>
              <a:pathLst>
                <a:path w="3345" h="3131" extrusionOk="0">
                  <a:moveTo>
                    <a:pt x="1646" y="1"/>
                  </a:moveTo>
                  <a:cubicBezTo>
                    <a:pt x="883" y="1"/>
                    <a:pt x="234" y="602"/>
                    <a:pt x="122" y="1383"/>
                  </a:cubicBezTo>
                  <a:cubicBezTo>
                    <a:pt x="1" y="2234"/>
                    <a:pt x="639" y="2994"/>
                    <a:pt x="1490" y="3116"/>
                  </a:cubicBezTo>
                  <a:cubicBezTo>
                    <a:pt x="1563" y="3126"/>
                    <a:pt x="1635" y="3131"/>
                    <a:pt x="1705" y="3131"/>
                  </a:cubicBezTo>
                  <a:cubicBezTo>
                    <a:pt x="2492" y="3131"/>
                    <a:pt x="3139" y="2529"/>
                    <a:pt x="3223" y="1748"/>
                  </a:cubicBezTo>
                  <a:cubicBezTo>
                    <a:pt x="3344" y="867"/>
                    <a:pt x="2736" y="107"/>
                    <a:pt x="1855" y="15"/>
                  </a:cubicBezTo>
                  <a:cubicBezTo>
                    <a:pt x="1785" y="5"/>
                    <a:pt x="1715" y="1"/>
                    <a:pt x="1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4660245" y="1101170"/>
              <a:ext cx="48988" cy="46240"/>
            </a:xfrm>
            <a:custGeom>
              <a:avLst/>
              <a:gdLst/>
              <a:ahLst/>
              <a:cxnLst/>
              <a:rect l="l" t="t" r="r" b="b"/>
              <a:pathLst>
                <a:path w="1551" h="1464" extrusionOk="0">
                  <a:moveTo>
                    <a:pt x="797" y="0"/>
                  </a:moveTo>
                  <a:cubicBezTo>
                    <a:pt x="423" y="0"/>
                    <a:pt x="89" y="293"/>
                    <a:pt x="31" y="640"/>
                  </a:cubicBezTo>
                  <a:cubicBezTo>
                    <a:pt x="0" y="1036"/>
                    <a:pt x="304" y="1400"/>
                    <a:pt x="669" y="1461"/>
                  </a:cubicBezTo>
                  <a:cubicBezTo>
                    <a:pt x="687" y="1463"/>
                    <a:pt x="706" y="1463"/>
                    <a:pt x="724" y="1463"/>
                  </a:cubicBezTo>
                  <a:cubicBezTo>
                    <a:pt x="1097" y="1463"/>
                    <a:pt x="1432" y="1169"/>
                    <a:pt x="1490" y="792"/>
                  </a:cubicBezTo>
                  <a:cubicBezTo>
                    <a:pt x="1551" y="428"/>
                    <a:pt x="1247" y="33"/>
                    <a:pt x="852" y="2"/>
                  </a:cubicBezTo>
                  <a:cubicBezTo>
                    <a:pt x="833" y="1"/>
                    <a:pt x="815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4665993" y="1399806"/>
              <a:ext cx="1236584" cy="412848"/>
            </a:xfrm>
            <a:custGeom>
              <a:avLst/>
              <a:gdLst/>
              <a:ahLst/>
              <a:cxnLst/>
              <a:rect l="l" t="t" r="r" b="b"/>
              <a:pathLst>
                <a:path w="39151" h="13071" fill="none" extrusionOk="0">
                  <a:moveTo>
                    <a:pt x="1" y="0"/>
                  </a:moveTo>
                  <a:lnTo>
                    <a:pt x="39151" y="1307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4603613" y="1587010"/>
              <a:ext cx="1235605" cy="412848"/>
            </a:xfrm>
            <a:custGeom>
              <a:avLst/>
              <a:gdLst/>
              <a:ahLst/>
              <a:cxnLst/>
              <a:rect l="l" t="t" r="r" b="b"/>
              <a:pathLst>
                <a:path w="39120" h="13071" fill="none" extrusionOk="0">
                  <a:moveTo>
                    <a:pt x="0" y="0"/>
                  </a:moveTo>
                  <a:lnTo>
                    <a:pt x="39119" y="1307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5528137" y="1708928"/>
              <a:ext cx="62412" cy="188215"/>
            </a:xfrm>
            <a:custGeom>
              <a:avLst/>
              <a:gdLst/>
              <a:ahLst/>
              <a:cxnLst/>
              <a:rect l="l" t="t" r="r" b="b"/>
              <a:pathLst>
                <a:path w="1976" h="5959" fill="none" extrusionOk="0">
                  <a:moveTo>
                    <a:pt x="1976" y="1"/>
                  </a:moveTo>
                  <a:lnTo>
                    <a:pt x="0" y="5958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4914662" y="1504447"/>
              <a:ext cx="62444" cy="187236"/>
            </a:xfrm>
            <a:custGeom>
              <a:avLst/>
              <a:gdLst/>
              <a:ahLst/>
              <a:cxnLst/>
              <a:rect l="l" t="t" r="r" b="b"/>
              <a:pathLst>
                <a:path w="1977" h="5928" fill="none" extrusionOk="0">
                  <a:moveTo>
                    <a:pt x="0" y="5927"/>
                  </a:moveTo>
                  <a:lnTo>
                    <a:pt x="1976" y="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4568080" y="1695505"/>
              <a:ext cx="455108" cy="150755"/>
            </a:xfrm>
            <a:custGeom>
              <a:avLst/>
              <a:gdLst/>
              <a:ahLst/>
              <a:cxnLst/>
              <a:rect l="l" t="t" r="r" b="b"/>
              <a:pathLst>
                <a:path w="14409" h="4773" fill="none" extrusionOk="0">
                  <a:moveTo>
                    <a:pt x="1" y="0"/>
                  </a:moveTo>
                  <a:lnTo>
                    <a:pt x="14408" y="4772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4546002" y="1757885"/>
              <a:ext cx="456056" cy="151734"/>
            </a:xfrm>
            <a:custGeom>
              <a:avLst/>
              <a:gdLst/>
              <a:ahLst/>
              <a:cxnLst/>
              <a:rect l="l" t="t" r="r" b="b"/>
              <a:pathLst>
                <a:path w="14439" h="4804" fill="none" extrusionOk="0">
                  <a:moveTo>
                    <a:pt x="0" y="1"/>
                  </a:moveTo>
                  <a:lnTo>
                    <a:pt x="14438" y="4803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4525850" y="1821244"/>
              <a:ext cx="240994" cy="80700"/>
            </a:xfrm>
            <a:custGeom>
              <a:avLst/>
              <a:gdLst/>
              <a:ahLst/>
              <a:cxnLst/>
              <a:rect l="l" t="t" r="r" b="b"/>
              <a:pathLst>
                <a:path w="7630" h="2555" fill="none" extrusionOk="0">
                  <a:moveTo>
                    <a:pt x="0" y="1"/>
                  </a:moveTo>
                  <a:lnTo>
                    <a:pt x="7629" y="2554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513735" y="2277269"/>
              <a:ext cx="210261" cy="70119"/>
            </a:xfrm>
            <a:custGeom>
              <a:avLst/>
              <a:gdLst/>
              <a:ahLst/>
              <a:cxnLst/>
              <a:rect l="l" t="t" r="r" b="b"/>
              <a:pathLst>
                <a:path w="6657" h="2220" fill="none" extrusionOk="0">
                  <a:moveTo>
                    <a:pt x="6657" y="2220"/>
                  </a:moveTo>
                  <a:lnTo>
                    <a:pt x="0" y="1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432479" y="2617123"/>
              <a:ext cx="1790522" cy="1349185"/>
            </a:xfrm>
            <a:custGeom>
              <a:avLst/>
              <a:gdLst/>
              <a:ahLst/>
              <a:cxnLst/>
              <a:rect l="l" t="t" r="r" b="b"/>
              <a:pathLst>
                <a:path w="56689" h="42716" extrusionOk="0">
                  <a:moveTo>
                    <a:pt x="28360" y="1"/>
                  </a:moveTo>
                  <a:cubicBezTo>
                    <a:pt x="12706" y="1"/>
                    <a:pt x="1" y="9180"/>
                    <a:pt x="1" y="20548"/>
                  </a:cubicBezTo>
                  <a:cubicBezTo>
                    <a:pt x="1" y="25259"/>
                    <a:pt x="2189" y="29606"/>
                    <a:pt x="5867" y="33102"/>
                  </a:cubicBezTo>
                  <a:lnTo>
                    <a:pt x="2524" y="41855"/>
                  </a:lnTo>
                  <a:cubicBezTo>
                    <a:pt x="2394" y="42296"/>
                    <a:pt x="2729" y="42715"/>
                    <a:pt x="3133" y="42715"/>
                  </a:cubicBezTo>
                  <a:cubicBezTo>
                    <a:pt x="3202" y="42715"/>
                    <a:pt x="3273" y="42703"/>
                    <a:pt x="3344" y="42676"/>
                  </a:cubicBezTo>
                  <a:lnTo>
                    <a:pt x="14652" y="38512"/>
                  </a:lnTo>
                  <a:cubicBezTo>
                    <a:pt x="18694" y="40153"/>
                    <a:pt x="23375" y="41096"/>
                    <a:pt x="28360" y="41096"/>
                  </a:cubicBezTo>
                  <a:cubicBezTo>
                    <a:pt x="44014" y="41096"/>
                    <a:pt x="56689" y="31916"/>
                    <a:pt x="56689" y="20548"/>
                  </a:cubicBezTo>
                  <a:cubicBezTo>
                    <a:pt x="56689" y="9180"/>
                    <a:pt x="44014" y="1"/>
                    <a:pt x="28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6789642" y="2865792"/>
              <a:ext cx="1078154" cy="716221"/>
            </a:xfrm>
            <a:custGeom>
              <a:avLst/>
              <a:gdLst/>
              <a:ahLst/>
              <a:cxnLst/>
              <a:rect l="l" t="t" r="r" b="b"/>
              <a:pathLst>
                <a:path w="34135" h="22676" extrusionOk="0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lnTo>
                    <a:pt x="0" y="22128"/>
                  </a:lnTo>
                  <a:cubicBezTo>
                    <a:pt x="0" y="22432"/>
                    <a:pt x="213" y="22675"/>
                    <a:pt x="517" y="22675"/>
                  </a:cubicBezTo>
                  <a:lnTo>
                    <a:pt x="33618" y="22675"/>
                  </a:lnTo>
                  <a:cubicBezTo>
                    <a:pt x="33891" y="22675"/>
                    <a:pt x="34135" y="22432"/>
                    <a:pt x="34135" y="22128"/>
                  </a:cubicBezTo>
                  <a:lnTo>
                    <a:pt x="34135" y="517"/>
                  </a:lnTo>
                  <a:cubicBezTo>
                    <a:pt x="34135" y="213"/>
                    <a:pt x="33922" y="0"/>
                    <a:pt x="33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789642" y="3635740"/>
              <a:ext cx="1078154" cy="55716"/>
            </a:xfrm>
            <a:custGeom>
              <a:avLst/>
              <a:gdLst/>
              <a:ahLst/>
              <a:cxnLst/>
              <a:rect l="l" t="t" r="r" b="b"/>
              <a:pathLst>
                <a:path w="34135" h="1764" extrusionOk="0">
                  <a:moveTo>
                    <a:pt x="517" y="0"/>
                  </a:moveTo>
                  <a:cubicBezTo>
                    <a:pt x="213" y="0"/>
                    <a:pt x="0" y="244"/>
                    <a:pt x="0" y="548"/>
                  </a:cubicBezTo>
                  <a:lnTo>
                    <a:pt x="0" y="1216"/>
                  </a:lnTo>
                  <a:cubicBezTo>
                    <a:pt x="0" y="1520"/>
                    <a:pt x="213" y="1763"/>
                    <a:pt x="517" y="1763"/>
                  </a:cubicBezTo>
                  <a:lnTo>
                    <a:pt x="33618" y="1763"/>
                  </a:lnTo>
                  <a:cubicBezTo>
                    <a:pt x="33891" y="1763"/>
                    <a:pt x="34135" y="1520"/>
                    <a:pt x="34135" y="1216"/>
                  </a:cubicBezTo>
                  <a:lnTo>
                    <a:pt x="34135" y="548"/>
                  </a:lnTo>
                  <a:cubicBezTo>
                    <a:pt x="34135" y="244"/>
                    <a:pt x="33922" y="0"/>
                    <a:pt x="33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7204385" y="3101321"/>
              <a:ext cx="228517" cy="242983"/>
            </a:xfrm>
            <a:custGeom>
              <a:avLst/>
              <a:gdLst/>
              <a:ahLst/>
              <a:cxnLst/>
              <a:rect l="l" t="t" r="r" b="b"/>
              <a:pathLst>
                <a:path w="7235" h="7693" extrusionOk="0">
                  <a:moveTo>
                    <a:pt x="416" y="1"/>
                  </a:moveTo>
                  <a:cubicBezTo>
                    <a:pt x="199" y="1"/>
                    <a:pt x="0" y="181"/>
                    <a:pt x="0" y="416"/>
                  </a:cubicBezTo>
                  <a:lnTo>
                    <a:pt x="0" y="7315"/>
                  </a:lnTo>
                  <a:cubicBezTo>
                    <a:pt x="0" y="7536"/>
                    <a:pt x="176" y="7692"/>
                    <a:pt x="377" y="7692"/>
                  </a:cubicBezTo>
                  <a:cubicBezTo>
                    <a:pt x="453" y="7692"/>
                    <a:pt x="533" y="7670"/>
                    <a:pt x="608" y="7619"/>
                  </a:cubicBezTo>
                  <a:lnTo>
                    <a:pt x="6930" y="4185"/>
                  </a:lnTo>
                  <a:cubicBezTo>
                    <a:pt x="7234" y="4033"/>
                    <a:pt x="7234" y="3607"/>
                    <a:pt x="6930" y="3455"/>
                  </a:cubicBezTo>
                  <a:lnTo>
                    <a:pt x="608" y="51"/>
                  </a:lnTo>
                  <a:cubicBezTo>
                    <a:pt x="546" y="16"/>
                    <a:pt x="480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802118" y="3649195"/>
              <a:ext cx="402298" cy="28806"/>
            </a:xfrm>
            <a:custGeom>
              <a:avLst/>
              <a:gdLst/>
              <a:ahLst/>
              <a:cxnLst/>
              <a:rect l="l" t="t" r="r" b="b"/>
              <a:pathLst>
                <a:path w="12737" h="912" extrusionOk="0">
                  <a:moveTo>
                    <a:pt x="213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729"/>
                  </a:lnTo>
                  <a:cubicBezTo>
                    <a:pt x="0" y="821"/>
                    <a:pt x="91" y="912"/>
                    <a:pt x="213" y="912"/>
                  </a:cubicBezTo>
                  <a:lnTo>
                    <a:pt x="12736" y="912"/>
                  </a:lnTo>
                  <a:lnTo>
                    <a:pt x="12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149648" y="3607882"/>
              <a:ext cx="109474" cy="110453"/>
            </a:xfrm>
            <a:custGeom>
              <a:avLst/>
              <a:gdLst/>
              <a:ahLst/>
              <a:cxnLst/>
              <a:rect l="l" t="t" r="r" b="b"/>
              <a:pathLst>
                <a:path w="3466" h="3497" extrusionOk="0">
                  <a:moveTo>
                    <a:pt x="1733" y="1"/>
                  </a:moveTo>
                  <a:cubicBezTo>
                    <a:pt x="760" y="1"/>
                    <a:pt x="1" y="791"/>
                    <a:pt x="1" y="1764"/>
                  </a:cubicBezTo>
                  <a:cubicBezTo>
                    <a:pt x="1" y="2737"/>
                    <a:pt x="760" y="3496"/>
                    <a:pt x="1733" y="3496"/>
                  </a:cubicBezTo>
                  <a:cubicBezTo>
                    <a:pt x="2706" y="3496"/>
                    <a:pt x="3466" y="2737"/>
                    <a:pt x="3466" y="1764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7174600" y="3633813"/>
              <a:ext cx="59569" cy="59569"/>
            </a:xfrm>
            <a:custGeom>
              <a:avLst/>
              <a:gdLst/>
              <a:ahLst/>
              <a:cxnLst/>
              <a:rect l="l" t="t" r="r" b="b"/>
              <a:pathLst>
                <a:path w="1886" h="1886" extrusionOk="0">
                  <a:moveTo>
                    <a:pt x="943" y="1"/>
                  </a:moveTo>
                  <a:cubicBezTo>
                    <a:pt x="426" y="1"/>
                    <a:pt x="1" y="396"/>
                    <a:pt x="1" y="943"/>
                  </a:cubicBezTo>
                  <a:cubicBezTo>
                    <a:pt x="1" y="1460"/>
                    <a:pt x="426" y="1885"/>
                    <a:pt x="943" y="1885"/>
                  </a:cubicBezTo>
                  <a:cubicBezTo>
                    <a:pt x="1490" y="1885"/>
                    <a:pt x="1885" y="1460"/>
                    <a:pt x="1885" y="943"/>
                  </a:cubicBezTo>
                  <a:cubicBezTo>
                    <a:pt x="1885" y="396"/>
                    <a:pt x="1490" y="1"/>
                    <a:pt x="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538459" y="3524371"/>
              <a:ext cx="156535" cy="154135"/>
            </a:xfrm>
            <a:custGeom>
              <a:avLst/>
              <a:gdLst/>
              <a:ahLst/>
              <a:cxnLst/>
              <a:rect l="l" t="t" r="r" b="b"/>
              <a:pathLst>
                <a:path w="4956" h="4880" extrusionOk="0">
                  <a:moveTo>
                    <a:pt x="153" y="1"/>
                  </a:moveTo>
                  <a:cubicBezTo>
                    <a:pt x="62" y="1"/>
                    <a:pt x="1" y="61"/>
                    <a:pt x="31" y="153"/>
                  </a:cubicBezTo>
                  <a:lnTo>
                    <a:pt x="1673" y="4833"/>
                  </a:lnTo>
                  <a:cubicBezTo>
                    <a:pt x="1688" y="4864"/>
                    <a:pt x="1726" y="4879"/>
                    <a:pt x="1764" y="4879"/>
                  </a:cubicBezTo>
                  <a:cubicBezTo>
                    <a:pt x="1802" y="4879"/>
                    <a:pt x="1840" y="4864"/>
                    <a:pt x="1855" y="4833"/>
                  </a:cubicBezTo>
                  <a:lnTo>
                    <a:pt x="2584" y="3344"/>
                  </a:lnTo>
                  <a:cubicBezTo>
                    <a:pt x="2584" y="3294"/>
                    <a:pt x="2612" y="3271"/>
                    <a:pt x="2647" y="3271"/>
                  </a:cubicBezTo>
                  <a:cubicBezTo>
                    <a:pt x="2676" y="3271"/>
                    <a:pt x="2709" y="3286"/>
                    <a:pt x="2736" y="3314"/>
                  </a:cubicBezTo>
                  <a:lnTo>
                    <a:pt x="3800" y="4317"/>
                  </a:lnTo>
                  <a:cubicBezTo>
                    <a:pt x="3815" y="4347"/>
                    <a:pt x="3838" y="4362"/>
                    <a:pt x="3865" y="4362"/>
                  </a:cubicBezTo>
                  <a:cubicBezTo>
                    <a:pt x="3891" y="4362"/>
                    <a:pt x="3922" y="4347"/>
                    <a:pt x="3952" y="4317"/>
                  </a:cubicBezTo>
                  <a:lnTo>
                    <a:pt x="4499" y="3830"/>
                  </a:lnTo>
                  <a:cubicBezTo>
                    <a:pt x="4560" y="3800"/>
                    <a:pt x="4560" y="3709"/>
                    <a:pt x="4499" y="3678"/>
                  </a:cubicBezTo>
                  <a:lnTo>
                    <a:pt x="3375" y="2645"/>
                  </a:lnTo>
                  <a:cubicBezTo>
                    <a:pt x="3284" y="2615"/>
                    <a:pt x="3344" y="2493"/>
                    <a:pt x="3375" y="2493"/>
                  </a:cubicBezTo>
                  <a:lnTo>
                    <a:pt x="4864" y="1733"/>
                  </a:lnTo>
                  <a:cubicBezTo>
                    <a:pt x="4955" y="1703"/>
                    <a:pt x="4925" y="1581"/>
                    <a:pt x="4864" y="155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578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6"/>
          <p:cNvGrpSpPr/>
          <p:nvPr/>
        </p:nvGrpSpPr>
        <p:grpSpPr>
          <a:xfrm flipH="1">
            <a:off x="522811" y="1399861"/>
            <a:ext cx="3605871" cy="3333270"/>
            <a:chOff x="3902325" y="1492075"/>
            <a:chExt cx="3120075" cy="2884200"/>
          </a:xfrm>
        </p:grpSpPr>
        <p:sp>
          <p:nvSpPr>
            <p:cNvPr id="262" name="Google Shape;262;p16"/>
            <p:cNvSpPr/>
            <p:nvPr/>
          </p:nvSpPr>
          <p:spPr>
            <a:xfrm>
              <a:off x="4927475" y="1532825"/>
              <a:ext cx="1301600" cy="597950"/>
            </a:xfrm>
            <a:custGeom>
              <a:avLst/>
              <a:gdLst/>
              <a:ahLst/>
              <a:cxnLst/>
              <a:rect l="l" t="t" r="r" b="b"/>
              <a:pathLst>
                <a:path w="52064" h="23918" extrusionOk="0">
                  <a:moveTo>
                    <a:pt x="44650" y="1"/>
                  </a:moveTo>
                  <a:cubicBezTo>
                    <a:pt x="43341" y="1"/>
                    <a:pt x="42181" y="253"/>
                    <a:pt x="41452" y="404"/>
                  </a:cubicBezTo>
                  <a:cubicBezTo>
                    <a:pt x="33023" y="2288"/>
                    <a:pt x="20627" y="4420"/>
                    <a:pt x="16462" y="5263"/>
                  </a:cubicBezTo>
                  <a:cubicBezTo>
                    <a:pt x="15024" y="5560"/>
                    <a:pt x="8529" y="6899"/>
                    <a:pt x="2976" y="12502"/>
                  </a:cubicBezTo>
                  <a:cubicBezTo>
                    <a:pt x="893" y="14535"/>
                    <a:pt x="298" y="15477"/>
                    <a:pt x="149" y="16518"/>
                  </a:cubicBezTo>
                  <a:cubicBezTo>
                    <a:pt x="1" y="18650"/>
                    <a:pt x="1637" y="20435"/>
                    <a:pt x="2232" y="20981"/>
                  </a:cubicBezTo>
                  <a:cubicBezTo>
                    <a:pt x="4246" y="23068"/>
                    <a:pt x="7949" y="23918"/>
                    <a:pt x="12469" y="23918"/>
                  </a:cubicBezTo>
                  <a:cubicBezTo>
                    <a:pt x="20191" y="23918"/>
                    <a:pt x="30296" y="21436"/>
                    <a:pt x="38428" y="18403"/>
                  </a:cubicBezTo>
                  <a:cubicBezTo>
                    <a:pt x="45022" y="15923"/>
                    <a:pt x="49981" y="13196"/>
                    <a:pt x="50972" y="9081"/>
                  </a:cubicBezTo>
                  <a:cubicBezTo>
                    <a:pt x="51171" y="8287"/>
                    <a:pt x="52063" y="4668"/>
                    <a:pt x="50080" y="2288"/>
                  </a:cubicBezTo>
                  <a:cubicBezTo>
                    <a:pt x="49931" y="2090"/>
                    <a:pt x="49435" y="1495"/>
                    <a:pt x="48642" y="1048"/>
                  </a:cubicBezTo>
                  <a:cubicBezTo>
                    <a:pt x="47345" y="241"/>
                    <a:pt x="45927" y="1"/>
                    <a:pt x="44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140350" y="2095750"/>
              <a:ext cx="2077575" cy="629750"/>
            </a:xfrm>
            <a:custGeom>
              <a:avLst/>
              <a:gdLst/>
              <a:ahLst/>
              <a:cxnLst/>
              <a:rect l="l" t="t" r="r" b="b"/>
              <a:pathLst>
                <a:path w="83103" h="25190" extrusionOk="0">
                  <a:moveTo>
                    <a:pt x="81218" y="1"/>
                  </a:moveTo>
                  <a:lnTo>
                    <a:pt x="0" y="14727"/>
                  </a:lnTo>
                  <a:lnTo>
                    <a:pt x="1884" y="25189"/>
                  </a:lnTo>
                  <a:lnTo>
                    <a:pt x="83102" y="10463"/>
                  </a:lnTo>
                  <a:lnTo>
                    <a:pt x="812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815025" y="2131700"/>
              <a:ext cx="312400" cy="271500"/>
            </a:xfrm>
            <a:custGeom>
              <a:avLst/>
              <a:gdLst/>
              <a:ahLst/>
              <a:cxnLst/>
              <a:rect l="l" t="t" r="r" b="b"/>
              <a:pathLst>
                <a:path w="12496" h="10860" extrusionOk="0">
                  <a:moveTo>
                    <a:pt x="6298" y="1"/>
                  </a:moveTo>
                  <a:lnTo>
                    <a:pt x="0" y="1141"/>
                  </a:lnTo>
                  <a:lnTo>
                    <a:pt x="6198" y="10860"/>
                  </a:lnTo>
                  <a:lnTo>
                    <a:pt x="12495" y="9670"/>
                  </a:lnTo>
                  <a:lnTo>
                    <a:pt x="6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5549750" y="2180050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97" y="1"/>
                  </a:moveTo>
                  <a:lnTo>
                    <a:pt x="1" y="1091"/>
                  </a:lnTo>
                  <a:lnTo>
                    <a:pt x="6248" y="10859"/>
                  </a:lnTo>
                  <a:lnTo>
                    <a:pt x="12595" y="9669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264650" y="2230875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97" y="1"/>
                  </a:moveTo>
                  <a:lnTo>
                    <a:pt x="0" y="1191"/>
                  </a:lnTo>
                  <a:lnTo>
                    <a:pt x="6248" y="10859"/>
                  </a:lnTo>
                  <a:lnTo>
                    <a:pt x="12595" y="9719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5000625" y="2279225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47" y="0"/>
                  </a:moveTo>
                  <a:lnTo>
                    <a:pt x="0" y="1190"/>
                  </a:lnTo>
                  <a:lnTo>
                    <a:pt x="6198" y="10859"/>
                  </a:lnTo>
                  <a:lnTo>
                    <a:pt x="12594" y="9719"/>
                  </a:lnTo>
                  <a:lnTo>
                    <a:pt x="6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732850" y="2327575"/>
              <a:ext cx="314900" cy="272725"/>
            </a:xfrm>
            <a:custGeom>
              <a:avLst/>
              <a:gdLst/>
              <a:ahLst/>
              <a:cxnLst/>
              <a:rect l="l" t="t" r="r" b="b"/>
              <a:pathLst>
                <a:path w="12596" h="10909" extrusionOk="0">
                  <a:moveTo>
                    <a:pt x="6348" y="0"/>
                  </a:moveTo>
                  <a:lnTo>
                    <a:pt x="1" y="1140"/>
                  </a:lnTo>
                  <a:lnTo>
                    <a:pt x="6199" y="10908"/>
                  </a:lnTo>
                  <a:lnTo>
                    <a:pt x="12595" y="9718"/>
                  </a:lnTo>
                  <a:lnTo>
                    <a:pt x="63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470075" y="2374675"/>
              <a:ext cx="312400" cy="271500"/>
            </a:xfrm>
            <a:custGeom>
              <a:avLst/>
              <a:gdLst/>
              <a:ahLst/>
              <a:cxnLst/>
              <a:rect l="l" t="t" r="r" b="b"/>
              <a:pathLst>
                <a:path w="12496" h="10860" extrusionOk="0">
                  <a:moveTo>
                    <a:pt x="6297" y="0"/>
                  </a:moveTo>
                  <a:lnTo>
                    <a:pt x="0" y="1190"/>
                  </a:lnTo>
                  <a:lnTo>
                    <a:pt x="6198" y="10859"/>
                  </a:lnTo>
                  <a:lnTo>
                    <a:pt x="12495" y="9768"/>
                  </a:lnTo>
                  <a:lnTo>
                    <a:pt x="62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204800" y="2423000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97" y="1"/>
                  </a:moveTo>
                  <a:lnTo>
                    <a:pt x="0" y="1191"/>
                  </a:lnTo>
                  <a:lnTo>
                    <a:pt x="6248" y="10860"/>
                  </a:lnTo>
                  <a:lnTo>
                    <a:pt x="12595" y="9719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202325" y="2682075"/>
              <a:ext cx="2020550" cy="1502425"/>
            </a:xfrm>
            <a:custGeom>
              <a:avLst/>
              <a:gdLst/>
              <a:ahLst/>
              <a:cxnLst/>
              <a:rect l="l" t="t" r="r" b="b"/>
              <a:pathLst>
                <a:path w="80822" h="60097" extrusionOk="0">
                  <a:moveTo>
                    <a:pt x="80474" y="249"/>
                  </a:moveTo>
                  <a:lnTo>
                    <a:pt x="80474" y="59799"/>
                  </a:lnTo>
                  <a:lnTo>
                    <a:pt x="298" y="59799"/>
                  </a:lnTo>
                  <a:lnTo>
                    <a:pt x="298" y="249"/>
                  </a:lnTo>
                  <a:close/>
                  <a:moveTo>
                    <a:pt x="99" y="1"/>
                  </a:moveTo>
                  <a:cubicBezTo>
                    <a:pt x="50" y="1"/>
                    <a:pt x="0" y="51"/>
                    <a:pt x="0" y="100"/>
                  </a:cubicBezTo>
                  <a:lnTo>
                    <a:pt x="0" y="59997"/>
                  </a:lnTo>
                  <a:cubicBezTo>
                    <a:pt x="0" y="60047"/>
                    <a:pt x="50" y="60096"/>
                    <a:pt x="99" y="60096"/>
                  </a:cubicBezTo>
                  <a:lnTo>
                    <a:pt x="80673" y="60096"/>
                  </a:lnTo>
                  <a:cubicBezTo>
                    <a:pt x="80722" y="60096"/>
                    <a:pt x="80821" y="60047"/>
                    <a:pt x="80821" y="59997"/>
                  </a:cubicBezTo>
                  <a:lnTo>
                    <a:pt x="80821" y="100"/>
                  </a:lnTo>
                  <a:cubicBezTo>
                    <a:pt x="80821" y="51"/>
                    <a:pt x="80722" y="1"/>
                    <a:pt x="80673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84975" y="2674650"/>
              <a:ext cx="2063925" cy="266525"/>
            </a:xfrm>
            <a:custGeom>
              <a:avLst/>
              <a:gdLst/>
              <a:ahLst/>
              <a:cxnLst/>
              <a:rect l="l" t="t" r="r" b="b"/>
              <a:pathLst>
                <a:path w="82557" h="10661" extrusionOk="0">
                  <a:moveTo>
                    <a:pt x="0" y="0"/>
                  </a:moveTo>
                  <a:lnTo>
                    <a:pt x="0" y="10661"/>
                  </a:lnTo>
                  <a:lnTo>
                    <a:pt x="82557" y="10661"/>
                  </a:lnTo>
                  <a:lnTo>
                    <a:pt x="825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276700" y="2674650"/>
              <a:ext cx="270250" cy="266525"/>
            </a:xfrm>
            <a:custGeom>
              <a:avLst/>
              <a:gdLst/>
              <a:ahLst/>
              <a:cxnLst/>
              <a:rect l="l" t="t" r="r" b="b"/>
              <a:pathLst>
                <a:path w="10810" h="10661" extrusionOk="0">
                  <a:moveTo>
                    <a:pt x="4364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544450" y="2674650"/>
              <a:ext cx="270250" cy="266525"/>
            </a:xfrm>
            <a:custGeom>
              <a:avLst/>
              <a:gdLst/>
              <a:ahLst/>
              <a:cxnLst/>
              <a:rect l="l" t="t" r="r" b="b"/>
              <a:pathLst>
                <a:path w="1081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834500" y="2674650"/>
              <a:ext cx="270275" cy="266525"/>
            </a:xfrm>
            <a:custGeom>
              <a:avLst/>
              <a:gdLst/>
              <a:ahLst/>
              <a:cxnLst/>
              <a:rect l="l" t="t" r="r" b="b"/>
              <a:pathLst>
                <a:path w="10811" h="10661" extrusionOk="0">
                  <a:moveTo>
                    <a:pt x="4364" y="0"/>
                  </a:moveTo>
                  <a:lnTo>
                    <a:pt x="1" y="10661"/>
                  </a:lnTo>
                  <a:lnTo>
                    <a:pt x="6447" y="10661"/>
                  </a:lnTo>
                  <a:lnTo>
                    <a:pt x="108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5102250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4" y="0"/>
                  </a:moveTo>
                  <a:lnTo>
                    <a:pt x="1" y="10661"/>
                  </a:lnTo>
                  <a:lnTo>
                    <a:pt x="6447" y="10661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5374975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5642725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910475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183725" y="2672175"/>
              <a:ext cx="212000" cy="3750"/>
            </a:xfrm>
            <a:custGeom>
              <a:avLst/>
              <a:gdLst/>
              <a:ahLst/>
              <a:cxnLst/>
              <a:rect l="l" t="t" r="r" b="b"/>
              <a:pathLst>
                <a:path w="8480" h="150" extrusionOk="0">
                  <a:moveTo>
                    <a:pt x="50" y="0"/>
                  </a:moveTo>
                  <a:cubicBezTo>
                    <a:pt x="50" y="0"/>
                    <a:pt x="0" y="0"/>
                    <a:pt x="0" y="99"/>
                  </a:cubicBezTo>
                  <a:cubicBezTo>
                    <a:pt x="0" y="99"/>
                    <a:pt x="0" y="149"/>
                    <a:pt x="50" y="149"/>
                  </a:cubicBezTo>
                  <a:lnTo>
                    <a:pt x="8430" y="149"/>
                  </a:lnTo>
                  <a:cubicBezTo>
                    <a:pt x="8479" y="149"/>
                    <a:pt x="8479" y="149"/>
                    <a:pt x="8479" y="99"/>
                  </a:cubicBezTo>
                  <a:cubicBezTo>
                    <a:pt x="8479" y="99"/>
                    <a:pt x="8479" y="0"/>
                    <a:pt x="8430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184975" y="2674650"/>
              <a:ext cx="90500" cy="1504875"/>
            </a:xfrm>
            <a:custGeom>
              <a:avLst/>
              <a:gdLst/>
              <a:ahLst/>
              <a:cxnLst/>
              <a:rect l="l" t="t" r="r" b="b"/>
              <a:pathLst>
                <a:path w="3620" h="60195" extrusionOk="0">
                  <a:moveTo>
                    <a:pt x="0" y="0"/>
                  </a:moveTo>
                  <a:lnTo>
                    <a:pt x="0" y="60195"/>
                  </a:lnTo>
                  <a:lnTo>
                    <a:pt x="3620" y="60195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120500" y="2441600"/>
              <a:ext cx="147550" cy="281425"/>
            </a:xfrm>
            <a:custGeom>
              <a:avLst/>
              <a:gdLst/>
              <a:ahLst/>
              <a:cxnLst/>
              <a:rect l="l" t="t" r="r" b="b"/>
              <a:pathLst>
                <a:path w="5902" h="11257" extrusionOk="0">
                  <a:moveTo>
                    <a:pt x="3124" y="1"/>
                  </a:moveTo>
                  <a:lnTo>
                    <a:pt x="1" y="844"/>
                  </a:lnTo>
                  <a:lnTo>
                    <a:pt x="2777" y="11256"/>
                  </a:lnTo>
                  <a:lnTo>
                    <a:pt x="5901" y="10413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732850" y="1492075"/>
              <a:ext cx="147550" cy="212000"/>
            </a:xfrm>
            <a:custGeom>
              <a:avLst/>
              <a:gdLst/>
              <a:ahLst/>
              <a:cxnLst/>
              <a:rect l="l" t="t" r="r" b="b"/>
              <a:pathLst>
                <a:path w="5902" h="8480" extrusionOk="0">
                  <a:moveTo>
                    <a:pt x="3026" y="1"/>
                  </a:moveTo>
                  <a:cubicBezTo>
                    <a:pt x="2976" y="497"/>
                    <a:pt x="2877" y="1637"/>
                    <a:pt x="1984" y="2777"/>
                  </a:cubicBezTo>
                  <a:cubicBezTo>
                    <a:pt x="1340" y="3720"/>
                    <a:pt x="447" y="4116"/>
                    <a:pt x="1" y="4364"/>
                  </a:cubicBezTo>
                  <a:cubicBezTo>
                    <a:pt x="695" y="4364"/>
                    <a:pt x="1241" y="4513"/>
                    <a:pt x="1637" y="4711"/>
                  </a:cubicBezTo>
                  <a:cubicBezTo>
                    <a:pt x="1637" y="4711"/>
                    <a:pt x="1984" y="4810"/>
                    <a:pt x="2381" y="5157"/>
                  </a:cubicBezTo>
                  <a:cubicBezTo>
                    <a:pt x="3474" y="5944"/>
                    <a:pt x="3950" y="7733"/>
                    <a:pt x="4081" y="8315"/>
                  </a:cubicBezTo>
                  <a:lnTo>
                    <a:pt x="4081" y="8315"/>
                  </a:lnTo>
                  <a:cubicBezTo>
                    <a:pt x="3787" y="6848"/>
                    <a:pt x="4033" y="5582"/>
                    <a:pt x="4463" y="5009"/>
                  </a:cubicBezTo>
                  <a:cubicBezTo>
                    <a:pt x="4761" y="4562"/>
                    <a:pt x="5207" y="4215"/>
                    <a:pt x="5207" y="4215"/>
                  </a:cubicBezTo>
                  <a:cubicBezTo>
                    <a:pt x="5455" y="4017"/>
                    <a:pt x="5703" y="3918"/>
                    <a:pt x="5901" y="3769"/>
                  </a:cubicBezTo>
                  <a:cubicBezTo>
                    <a:pt x="5505" y="3620"/>
                    <a:pt x="5009" y="3472"/>
                    <a:pt x="4513" y="3075"/>
                  </a:cubicBezTo>
                  <a:cubicBezTo>
                    <a:pt x="3174" y="1984"/>
                    <a:pt x="3026" y="298"/>
                    <a:pt x="3026" y="1"/>
                  </a:cubicBezTo>
                  <a:close/>
                  <a:moveTo>
                    <a:pt x="4081" y="8315"/>
                  </a:moveTo>
                  <a:cubicBezTo>
                    <a:pt x="4092" y="8370"/>
                    <a:pt x="4104" y="8425"/>
                    <a:pt x="4116" y="8480"/>
                  </a:cubicBezTo>
                  <a:cubicBezTo>
                    <a:pt x="4111" y="8450"/>
                    <a:pt x="4099" y="8394"/>
                    <a:pt x="4081" y="8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679550" y="1692900"/>
              <a:ext cx="96725" cy="141325"/>
            </a:xfrm>
            <a:custGeom>
              <a:avLst/>
              <a:gdLst/>
              <a:ahLst/>
              <a:cxnLst/>
              <a:rect l="l" t="t" r="r" b="b"/>
              <a:pathLst>
                <a:path w="3869" h="5653" extrusionOk="0">
                  <a:moveTo>
                    <a:pt x="1984" y="0"/>
                  </a:moveTo>
                  <a:cubicBezTo>
                    <a:pt x="1984" y="347"/>
                    <a:pt x="1835" y="1141"/>
                    <a:pt x="1290" y="1884"/>
                  </a:cubicBezTo>
                  <a:cubicBezTo>
                    <a:pt x="844" y="2480"/>
                    <a:pt x="298" y="2827"/>
                    <a:pt x="1" y="2926"/>
                  </a:cubicBezTo>
                  <a:cubicBezTo>
                    <a:pt x="398" y="2926"/>
                    <a:pt x="794" y="2975"/>
                    <a:pt x="1042" y="3124"/>
                  </a:cubicBezTo>
                  <a:cubicBezTo>
                    <a:pt x="1042" y="3124"/>
                    <a:pt x="1290" y="3223"/>
                    <a:pt x="1538" y="3422"/>
                  </a:cubicBezTo>
                  <a:cubicBezTo>
                    <a:pt x="2331" y="4066"/>
                    <a:pt x="2579" y="5455"/>
                    <a:pt x="2728" y="5653"/>
                  </a:cubicBezTo>
                  <a:cubicBezTo>
                    <a:pt x="2530" y="4661"/>
                    <a:pt x="2629" y="3818"/>
                    <a:pt x="2976" y="3372"/>
                  </a:cubicBezTo>
                  <a:cubicBezTo>
                    <a:pt x="3125" y="3075"/>
                    <a:pt x="3472" y="2827"/>
                    <a:pt x="3472" y="2827"/>
                  </a:cubicBezTo>
                  <a:cubicBezTo>
                    <a:pt x="3571" y="2678"/>
                    <a:pt x="3769" y="2579"/>
                    <a:pt x="3868" y="2480"/>
                  </a:cubicBezTo>
                  <a:cubicBezTo>
                    <a:pt x="3620" y="2430"/>
                    <a:pt x="3273" y="2331"/>
                    <a:pt x="2976" y="2083"/>
                  </a:cubicBezTo>
                  <a:cubicBezTo>
                    <a:pt x="2034" y="1339"/>
                    <a:pt x="1984" y="248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228350" y="1994125"/>
              <a:ext cx="97950" cy="141325"/>
            </a:xfrm>
            <a:custGeom>
              <a:avLst/>
              <a:gdLst/>
              <a:ahLst/>
              <a:cxnLst/>
              <a:rect l="l" t="t" r="r" b="b"/>
              <a:pathLst>
                <a:path w="3918" h="5653" extrusionOk="0">
                  <a:moveTo>
                    <a:pt x="1984" y="0"/>
                  </a:moveTo>
                  <a:cubicBezTo>
                    <a:pt x="1984" y="298"/>
                    <a:pt x="1835" y="1091"/>
                    <a:pt x="1290" y="1835"/>
                  </a:cubicBezTo>
                  <a:cubicBezTo>
                    <a:pt x="843" y="2479"/>
                    <a:pt x="298" y="2777"/>
                    <a:pt x="0" y="2926"/>
                  </a:cubicBezTo>
                  <a:cubicBezTo>
                    <a:pt x="447" y="2926"/>
                    <a:pt x="794" y="2975"/>
                    <a:pt x="1042" y="3074"/>
                  </a:cubicBezTo>
                  <a:cubicBezTo>
                    <a:pt x="1042" y="3074"/>
                    <a:pt x="1290" y="3223"/>
                    <a:pt x="1538" y="3421"/>
                  </a:cubicBezTo>
                  <a:cubicBezTo>
                    <a:pt x="2331" y="4016"/>
                    <a:pt x="2579" y="5504"/>
                    <a:pt x="2728" y="5653"/>
                  </a:cubicBezTo>
                  <a:cubicBezTo>
                    <a:pt x="2529" y="4661"/>
                    <a:pt x="2678" y="3768"/>
                    <a:pt x="2975" y="3322"/>
                  </a:cubicBezTo>
                  <a:cubicBezTo>
                    <a:pt x="3174" y="3025"/>
                    <a:pt x="3471" y="2777"/>
                    <a:pt x="3471" y="2777"/>
                  </a:cubicBezTo>
                  <a:cubicBezTo>
                    <a:pt x="3570" y="2678"/>
                    <a:pt x="3769" y="2529"/>
                    <a:pt x="3918" y="2479"/>
                  </a:cubicBezTo>
                  <a:cubicBezTo>
                    <a:pt x="3670" y="2430"/>
                    <a:pt x="3273" y="2281"/>
                    <a:pt x="2975" y="2033"/>
                  </a:cubicBezTo>
                  <a:cubicBezTo>
                    <a:pt x="2033" y="1289"/>
                    <a:pt x="1984" y="248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6486875" y="1678025"/>
              <a:ext cx="97950" cy="141325"/>
            </a:xfrm>
            <a:custGeom>
              <a:avLst/>
              <a:gdLst/>
              <a:ahLst/>
              <a:cxnLst/>
              <a:rect l="l" t="t" r="r" b="b"/>
              <a:pathLst>
                <a:path w="3918" h="5653" extrusionOk="0">
                  <a:moveTo>
                    <a:pt x="1984" y="0"/>
                  </a:moveTo>
                  <a:cubicBezTo>
                    <a:pt x="1984" y="298"/>
                    <a:pt x="1885" y="1091"/>
                    <a:pt x="1339" y="1835"/>
                  </a:cubicBezTo>
                  <a:cubicBezTo>
                    <a:pt x="893" y="2479"/>
                    <a:pt x="348" y="2777"/>
                    <a:pt x="1" y="2926"/>
                  </a:cubicBezTo>
                  <a:cubicBezTo>
                    <a:pt x="447" y="2926"/>
                    <a:pt x="844" y="2975"/>
                    <a:pt x="1092" y="3075"/>
                  </a:cubicBezTo>
                  <a:cubicBezTo>
                    <a:pt x="1092" y="3075"/>
                    <a:pt x="1339" y="3223"/>
                    <a:pt x="1587" y="3422"/>
                  </a:cubicBezTo>
                  <a:cubicBezTo>
                    <a:pt x="2381" y="4017"/>
                    <a:pt x="2678" y="5455"/>
                    <a:pt x="2728" y="5653"/>
                  </a:cubicBezTo>
                  <a:cubicBezTo>
                    <a:pt x="2579" y="4661"/>
                    <a:pt x="2678" y="3769"/>
                    <a:pt x="2976" y="3322"/>
                  </a:cubicBezTo>
                  <a:cubicBezTo>
                    <a:pt x="3174" y="3025"/>
                    <a:pt x="3472" y="2777"/>
                    <a:pt x="3472" y="2777"/>
                  </a:cubicBezTo>
                  <a:cubicBezTo>
                    <a:pt x="3620" y="2678"/>
                    <a:pt x="3819" y="2529"/>
                    <a:pt x="3918" y="2479"/>
                  </a:cubicBezTo>
                  <a:cubicBezTo>
                    <a:pt x="3670" y="2430"/>
                    <a:pt x="3323" y="2281"/>
                    <a:pt x="2976" y="2033"/>
                  </a:cubicBezTo>
                  <a:cubicBezTo>
                    <a:pt x="2083" y="1289"/>
                    <a:pt x="1984" y="248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6582325" y="1886275"/>
              <a:ext cx="65725" cy="95475"/>
            </a:xfrm>
            <a:custGeom>
              <a:avLst/>
              <a:gdLst/>
              <a:ahLst/>
              <a:cxnLst/>
              <a:rect l="l" t="t" r="r" b="b"/>
              <a:pathLst>
                <a:path w="2629" h="3819" extrusionOk="0">
                  <a:moveTo>
                    <a:pt x="1339" y="0"/>
                  </a:moveTo>
                  <a:cubicBezTo>
                    <a:pt x="1290" y="248"/>
                    <a:pt x="1240" y="794"/>
                    <a:pt x="844" y="1240"/>
                  </a:cubicBezTo>
                  <a:cubicBezTo>
                    <a:pt x="546" y="1686"/>
                    <a:pt x="149" y="1885"/>
                    <a:pt x="1" y="2033"/>
                  </a:cubicBezTo>
                  <a:cubicBezTo>
                    <a:pt x="298" y="2033"/>
                    <a:pt x="546" y="2083"/>
                    <a:pt x="744" y="2132"/>
                  </a:cubicBezTo>
                  <a:cubicBezTo>
                    <a:pt x="744" y="2132"/>
                    <a:pt x="844" y="2182"/>
                    <a:pt x="1042" y="2331"/>
                  </a:cubicBezTo>
                  <a:cubicBezTo>
                    <a:pt x="1587" y="2777"/>
                    <a:pt x="1786" y="3670"/>
                    <a:pt x="1835" y="3818"/>
                  </a:cubicBezTo>
                  <a:cubicBezTo>
                    <a:pt x="1736" y="3124"/>
                    <a:pt x="1835" y="2579"/>
                    <a:pt x="2034" y="2281"/>
                  </a:cubicBezTo>
                  <a:cubicBezTo>
                    <a:pt x="2133" y="2083"/>
                    <a:pt x="2331" y="1885"/>
                    <a:pt x="2331" y="1885"/>
                  </a:cubicBezTo>
                  <a:cubicBezTo>
                    <a:pt x="2480" y="1835"/>
                    <a:pt x="2579" y="1785"/>
                    <a:pt x="2629" y="1686"/>
                  </a:cubicBezTo>
                  <a:cubicBezTo>
                    <a:pt x="2480" y="1637"/>
                    <a:pt x="2232" y="1587"/>
                    <a:pt x="2034" y="1389"/>
                  </a:cubicBezTo>
                  <a:cubicBezTo>
                    <a:pt x="1389" y="893"/>
                    <a:pt x="1339" y="149"/>
                    <a:pt x="1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387025" y="2156500"/>
              <a:ext cx="62000" cy="91750"/>
            </a:xfrm>
            <a:custGeom>
              <a:avLst/>
              <a:gdLst/>
              <a:ahLst/>
              <a:cxnLst/>
              <a:rect l="l" t="t" r="r" b="b"/>
              <a:pathLst>
                <a:path w="2480" h="3670" extrusionOk="0">
                  <a:moveTo>
                    <a:pt x="1339" y="1"/>
                  </a:moveTo>
                  <a:cubicBezTo>
                    <a:pt x="1339" y="199"/>
                    <a:pt x="1240" y="695"/>
                    <a:pt x="893" y="1191"/>
                  </a:cubicBezTo>
                  <a:cubicBezTo>
                    <a:pt x="595" y="1538"/>
                    <a:pt x="198" y="1736"/>
                    <a:pt x="0" y="1885"/>
                  </a:cubicBezTo>
                  <a:cubicBezTo>
                    <a:pt x="347" y="1885"/>
                    <a:pt x="496" y="1934"/>
                    <a:pt x="694" y="1984"/>
                  </a:cubicBezTo>
                  <a:cubicBezTo>
                    <a:pt x="694" y="1984"/>
                    <a:pt x="843" y="2033"/>
                    <a:pt x="992" y="2182"/>
                  </a:cubicBezTo>
                  <a:cubicBezTo>
                    <a:pt x="1350" y="2391"/>
                    <a:pt x="1564" y="2833"/>
                    <a:pt x="1667" y="3184"/>
                  </a:cubicBezTo>
                  <a:lnTo>
                    <a:pt x="1667" y="3184"/>
                  </a:lnTo>
                  <a:cubicBezTo>
                    <a:pt x="1645" y="2740"/>
                    <a:pt x="1737" y="2366"/>
                    <a:pt x="1884" y="2182"/>
                  </a:cubicBezTo>
                  <a:cubicBezTo>
                    <a:pt x="1983" y="1984"/>
                    <a:pt x="2182" y="1786"/>
                    <a:pt x="2182" y="1786"/>
                  </a:cubicBezTo>
                  <a:cubicBezTo>
                    <a:pt x="2331" y="1736"/>
                    <a:pt x="2430" y="1686"/>
                    <a:pt x="2479" y="1587"/>
                  </a:cubicBezTo>
                  <a:cubicBezTo>
                    <a:pt x="2380" y="1538"/>
                    <a:pt x="2132" y="1488"/>
                    <a:pt x="1934" y="1290"/>
                  </a:cubicBezTo>
                  <a:cubicBezTo>
                    <a:pt x="1388" y="893"/>
                    <a:pt x="1339" y="149"/>
                    <a:pt x="1339" y="1"/>
                  </a:cubicBezTo>
                  <a:close/>
                  <a:moveTo>
                    <a:pt x="1667" y="3184"/>
                  </a:moveTo>
                  <a:cubicBezTo>
                    <a:pt x="1675" y="3339"/>
                    <a:pt x="1697" y="3503"/>
                    <a:pt x="1736" y="3670"/>
                  </a:cubicBezTo>
                  <a:cubicBezTo>
                    <a:pt x="1755" y="3610"/>
                    <a:pt x="1736" y="3417"/>
                    <a:pt x="1667" y="31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5011775" y="3849775"/>
              <a:ext cx="1374725" cy="431400"/>
            </a:xfrm>
            <a:custGeom>
              <a:avLst/>
              <a:gdLst/>
              <a:ahLst/>
              <a:cxnLst/>
              <a:rect l="l" t="t" r="r" b="b"/>
              <a:pathLst>
                <a:path w="54989" h="17256" extrusionOk="0">
                  <a:moveTo>
                    <a:pt x="992" y="1"/>
                  </a:moveTo>
                  <a:lnTo>
                    <a:pt x="0" y="794"/>
                  </a:lnTo>
                  <a:cubicBezTo>
                    <a:pt x="8008" y="10649"/>
                    <a:pt x="14883" y="15664"/>
                    <a:pt x="20592" y="15664"/>
                  </a:cubicBezTo>
                  <a:cubicBezTo>
                    <a:pt x="21317" y="15664"/>
                    <a:pt x="22023" y="15583"/>
                    <a:pt x="22710" y="15421"/>
                  </a:cubicBezTo>
                  <a:cubicBezTo>
                    <a:pt x="25784" y="14677"/>
                    <a:pt x="27717" y="12644"/>
                    <a:pt x="29750" y="10413"/>
                  </a:cubicBezTo>
                  <a:cubicBezTo>
                    <a:pt x="32130" y="7884"/>
                    <a:pt x="34610" y="5207"/>
                    <a:pt x="39171" y="4513"/>
                  </a:cubicBezTo>
                  <a:cubicBezTo>
                    <a:pt x="39283" y="4497"/>
                    <a:pt x="40090" y="4384"/>
                    <a:pt x="41264" y="4384"/>
                  </a:cubicBezTo>
                  <a:cubicBezTo>
                    <a:pt x="43746" y="4384"/>
                    <a:pt x="47867" y="4889"/>
                    <a:pt x="50526" y="7884"/>
                  </a:cubicBezTo>
                  <a:cubicBezTo>
                    <a:pt x="51022" y="8430"/>
                    <a:pt x="53501" y="11504"/>
                    <a:pt x="52460" y="13686"/>
                  </a:cubicBezTo>
                  <a:cubicBezTo>
                    <a:pt x="51809" y="15022"/>
                    <a:pt x="50027" y="16017"/>
                    <a:pt x="47726" y="16017"/>
                  </a:cubicBezTo>
                  <a:cubicBezTo>
                    <a:pt x="46870" y="16017"/>
                    <a:pt x="45941" y="15879"/>
                    <a:pt x="44973" y="15570"/>
                  </a:cubicBezTo>
                  <a:lnTo>
                    <a:pt x="44576" y="16760"/>
                  </a:lnTo>
                  <a:cubicBezTo>
                    <a:pt x="45617" y="17107"/>
                    <a:pt x="46708" y="17256"/>
                    <a:pt x="47700" y="17256"/>
                  </a:cubicBezTo>
                  <a:cubicBezTo>
                    <a:pt x="50328" y="17256"/>
                    <a:pt x="52559" y="16214"/>
                    <a:pt x="53650" y="14281"/>
                  </a:cubicBezTo>
                  <a:cubicBezTo>
                    <a:pt x="54988" y="11355"/>
                    <a:pt x="52410" y="7984"/>
                    <a:pt x="51518" y="7091"/>
                  </a:cubicBezTo>
                  <a:cubicBezTo>
                    <a:pt x="48468" y="3698"/>
                    <a:pt x="43831" y="3148"/>
                    <a:pt x="41159" y="3148"/>
                  </a:cubicBezTo>
                  <a:cubicBezTo>
                    <a:pt x="39965" y="3148"/>
                    <a:pt x="39164" y="3258"/>
                    <a:pt x="39072" y="3273"/>
                  </a:cubicBezTo>
                  <a:cubicBezTo>
                    <a:pt x="33965" y="4017"/>
                    <a:pt x="31337" y="6942"/>
                    <a:pt x="28907" y="9570"/>
                  </a:cubicBezTo>
                  <a:cubicBezTo>
                    <a:pt x="26974" y="11603"/>
                    <a:pt x="25189" y="13586"/>
                    <a:pt x="22462" y="14181"/>
                  </a:cubicBezTo>
                  <a:cubicBezTo>
                    <a:pt x="21850" y="14328"/>
                    <a:pt x="21220" y="14400"/>
                    <a:pt x="20571" y="14400"/>
                  </a:cubicBezTo>
                  <a:cubicBezTo>
                    <a:pt x="15272" y="14400"/>
                    <a:pt x="8722" y="9542"/>
                    <a:pt x="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656000" y="3300650"/>
              <a:ext cx="820650" cy="820625"/>
            </a:xfrm>
            <a:custGeom>
              <a:avLst/>
              <a:gdLst/>
              <a:ahLst/>
              <a:cxnLst/>
              <a:rect l="l" t="t" r="r" b="b"/>
              <a:pathLst>
                <a:path w="32826" h="32825" extrusionOk="0">
                  <a:moveTo>
                    <a:pt x="16413" y="1141"/>
                  </a:moveTo>
                  <a:cubicBezTo>
                    <a:pt x="24793" y="1141"/>
                    <a:pt x="31586" y="7983"/>
                    <a:pt x="31586" y="16363"/>
                  </a:cubicBezTo>
                  <a:cubicBezTo>
                    <a:pt x="31586" y="24693"/>
                    <a:pt x="24793" y="31535"/>
                    <a:pt x="16413" y="31535"/>
                  </a:cubicBezTo>
                  <a:cubicBezTo>
                    <a:pt x="8033" y="31535"/>
                    <a:pt x="1240" y="24693"/>
                    <a:pt x="1240" y="16363"/>
                  </a:cubicBezTo>
                  <a:cubicBezTo>
                    <a:pt x="1240" y="7983"/>
                    <a:pt x="8033" y="1141"/>
                    <a:pt x="16413" y="1141"/>
                  </a:cubicBezTo>
                  <a:close/>
                  <a:moveTo>
                    <a:pt x="16413" y="0"/>
                  </a:moveTo>
                  <a:cubicBezTo>
                    <a:pt x="7389" y="0"/>
                    <a:pt x="1" y="7338"/>
                    <a:pt x="1" y="16412"/>
                  </a:cubicBezTo>
                  <a:cubicBezTo>
                    <a:pt x="1" y="25436"/>
                    <a:pt x="7389" y="32824"/>
                    <a:pt x="16413" y="32824"/>
                  </a:cubicBezTo>
                  <a:cubicBezTo>
                    <a:pt x="25487" y="32824"/>
                    <a:pt x="32825" y="25436"/>
                    <a:pt x="32825" y="16412"/>
                  </a:cubicBezTo>
                  <a:cubicBezTo>
                    <a:pt x="32825" y="7338"/>
                    <a:pt x="25487" y="0"/>
                    <a:pt x="16413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470075" y="3112225"/>
              <a:ext cx="1192500" cy="1193750"/>
            </a:xfrm>
            <a:custGeom>
              <a:avLst/>
              <a:gdLst/>
              <a:ahLst/>
              <a:cxnLst/>
              <a:rect l="l" t="t" r="r" b="b"/>
              <a:pathLst>
                <a:path w="47700" h="47750" extrusionOk="0">
                  <a:moveTo>
                    <a:pt x="23850" y="3124"/>
                  </a:moveTo>
                  <a:cubicBezTo>
                    <a:pt x="26032" y="3124"/>
                    <a:pt x="27817" y="4909"/>
                    <a:pt x="27817" y="7091"/>
                  </a:cubicBezTo>
                  <a:cubicBezTo>
                    <a:pt x="27817" y="9322"/>
                    <a:pt x="26032" y="11058"/>
                    <a:pt x="23850" y="11058"/>
                  </a:cubicBezTo>
                  <a:cubicBezTo>
                    <a:pt x="21668" y="11058"/>
                    <a:pt x="19883" y="9273"/>
                    <a:pt x="19883" y="7091"/>
                  </a:cubicBezTo>
                  <a:cubicBezTo>
                    <a:pt x="19883" y="4909"/>
                    <a:pt x="21668" y="3124"/>
                    <a:pt x="23850" y="3124"/>
                  </a:cubicBezTo>
                  <a:close/>
                  <a:moveTo>
                    <a:pt x="9952" y="10405"/>
                  </a:moveTo>
                  <a:cubicBezTo>
                    <a:pt x="10730" y="10405"/>
                    <a:pt x="11515" y="10633"/>
                    <a:pt x="12198" y="11107"/>
                  </a:cubicBezTo>
                  <a:cubicBezTo>
                    <a:pt x="13983" y="12347"/>
                    <a:pt x="14479" y="14826"/>
                    <a:pt x="13239" y="16611"/>
                  </a:cubicBezTo>
                  <a:cubicBezTo>
                    <a:pt x="12480" y="17734"/>
                    <a:pt x="11257" y="18318"/>
                    <a:pt x="10013" y="18318"/>
                  </a:cubicBezTo>
                  <a:cubicBezTo>
                    <a:pt x="9225" y="18318"/>
                    <a:pt x="8428" y="18083"/>
                    <a:pt x="7735" y="17603"/>
                  </a:cubicBezTo>
                  <a:cubicBezTo>
                    <a:pt x="5950" y="16363"/>
                    <a:pt x="5504" y="13884"/>
                    <a:pt x="6694" y="12099"/>
                  </a:cubicBezTo>
                  <a:cubicBezTo>
                    <a:pt x="7459" y="10997"/>
                    <a:pt x="8697" y="10405"/>
                    <a:pt x="9952" y="10405"/>
                  </a:cubicBezTo>
                  <a:close/>
                  <a:moveTo>
                    <a:pt x="37699" y="10455"/>
                  </a:moveTo>
                  <a:cubicBezTo>
                    <a:pt x="38954" y="10455"/>
                    <a:pt x="40191" y="11047"/>
                    <a:pt x="40956" y="12148"/>
                  </a:cubicBezTo>
                  <a:cubicBezTo>
                    <a:pt x="42196" y="13933"/>
                    <a:pt x="41750" y="16413"/>
                    <a:pt x="39965" y="17652"/>
                  </a:cubicBezTo>
                  <a:cubicBezTo>
                    <a:pt x="39268" y="18136"/>
                    <a:pt x="38465" y="18371"/>
                    <a:pt x="37672" y="18371"/>
                  </a:cubicBezTo>
                  <a:cubicBezTo>
                    <a:pt x="36433" y="18371"/>
                    <a:pt x="35217" y="17798"/>
                    <a:pt x="34461" y="16710"/>
                  </a:cubicBezTo>
                  <a:cubicBezTo>
                    <a:pt x="33221" y="14826"/>
                    <a:pt x="33618" y="12347"/>
                    <a:pt x="35452" y="11157"/>
                  </a:cubicBezTo>
                  <a:cubicBezTo>
                    <a:pt x="36136" y="10682"/>
                    <a:pt x="36921" y="10455"/>
                    <a:pt x="37699" y="10455"/>
                  </a:cubicBezTo>
                  <a:close/>
                  <a:moveTo>
                    <a:pt x="23850" y="19883"/>
                  </a:moveTo>
                  <a:cubicBezTo>
                    <a:pt x="26032" y="19883"/>
                    <a:pt x="27817" y="21718"/>
                    <a:pt x="27817" y="23900"/>
                  </a:cubicBezTo>
                  <a:cubicBezTo>
                    <a:pt x="27817" y="26131"/>
                    <a:pt x="26032" y="27866"/>
                    <a:pt x="23850" y="27866"/>
                  </a:cubicBezTo>
                  <a:cubicBezTo>
                    <a:pt x="21668" y="27866"/>
                    <a:pt x="19883" y="26032"/>
                    <a:pt x="19883" y="23900"/>
                  </a:cubicBezTo>
                  <a:cubicBezTo>
                    <a:pt x="19883" y="21718"/>
                    <a:pt x="21668" y="19883"/>
                    <a:pt x="23850" y="19883"/>
                  </a:cubicBezTo>
                  <a:close/>
                  <a:moveTo>
                    <a:pt x="37756" y="29483"/>
                  </a:moveTo>
                  <a:cubicBezTo>
                    <a:pt x="38522" y="29483"/>
                    <a:pt x="39292" y="29699"/>
                    <a:pt x="39965" y="30147"/>
                  </a:cubicBezTo>
                  <a:cubicBezTo>
                    <a:pt x="41700" y="31387"/>
                    <a:pt x="42196" y="33866"/>
                    <a:pt x="40956" y="35651"/>
                  </a:cubicBezTo>
                  <a:cubicBezTo>
                    <a:pt x="40183" y="36764"/>
                    <a:pt x="38929" y="37356"/>
                    <a:pt x="37661" y="37356"/>
                  </a:cubicBezTo>
                  <a:cubicBezTo>
                    <a:pt x="36895" y="37356"/>
                    <a:pt x="36125" y="37140"/>
                    <a:pt x="35452" y="36692"/>
                  </a:cubicBezTo>
                  <a:cubicBezTo>
                    <a:pt x="33667" y="35453"/>
                    <a:pt x="33221" y="32973"/>
                    <a:pt x="34461" y="31188"/>
                  </a:cubicBezTo>
                  <a:cubicBezTo>
                    <a:pt x="35234" y="30076"/>
                    <a:pt x="36488" y="29483"/>
                    <a:pt x="37756" y="29483"/>
                  </a:cubicBezTo>
                  <a:close/>
                  <a:moveTo>
                    <a:pt x="9967" y="29448"/>
                  </a:moveTo>
                  <a:cubicBezTo>
                    <a:pt x="11227" y="29448"/>
                    <a:pt x="12471" y="30052"/>
                    <a:pt x="13239" y="31188"/>
                  </a:cubicBezTo>
                  <a:cubicBezTo>
                    <a:pt x="14479" y="32973"/>
                    <a:pt x="13983" y="35453"/>
                    <a:pt x="12198" y="36692"/>
                  </a:cubicBezTo>
                  <a:cubicBezTo>
                    <a:pt x="11528" y="37157"/>
                    <a:pt x="10760" y="37378"/>
                    <a:pt x="9997" y="37378"/>
                  </a:cubicBezTo>
                  <a:cubicBezTo>
                    <a:pt x="8727" y="37378"/>
                    <a:pt x="7468" y="36766"/>
                    <a:pt x="6694" y="35651"/>
                  </a:cubicBezTo>
                  <a:cubicBezTo>
                    <a:pt x="5454" y="33866"/>
                    <a:pt x="5950" y="31387"/>
                    <a:pt x="7735" y="30147"/>
                  </a:cubicBezTo>
                  <a:cubicBezTo>
                    <a:pt x="8414" y="29676"/>
                    <a:pt x="9194" y="29448"/>
                    <a:pt x="9967" y="29448"/>
                  </a:cubicBezTo>
                  <a:close/>
                  <a:moveTo>
                    <a:pt x="23850" y="36692"/>
                  </a:moveTo>
                  <a:cubicBezTo>
                    <a:pt x="26032" y="36692"/>
                    <a:pt x="27817" y="38527"/>
                    <a:pt x="27817" y="40659"/>
                  </a:cubicBezTo>
                  <a:cubicBezTo>
                    <a:pt x="27817" y="42841"/>
                    <a:pt x="26032" y="44626"/>
                    <a:pt x="23850" y="44626"/>
                  </a:cubicBezTo>
                  <a:cubicBezTo>
                    <a:pt x="21668" y="44626"/>
                    <a:pt x="19883" y="42841"/>
                    <a:pt x="19883" y="40659"/>
                  </a:cubicBezTo>
                  <a:cubicBezTo>
                    <a:pt x="19883" y="38527"/>
                    <a:pt x="21668" y="36692"/>
                    <a:pt x="23850" y="36692"/>
                  </a:cubicBezTo>
                  <a:close/>
                  <a:moveTo>
                    <a:pt x="23850" y="0"/>
                  </a:moveTo>
                  <a:cubicBezTo>
                    <a:pt x="10661" y="0"/>
                    <a:pt x="0" y="10661"/>
                    <a:pt x="0" y="23900"/>
                  </a:cubicBezTo>
                  <a:cubicBezTo>
                    <a:pt x="0" y="37089"/>
                    <a:pt x="10661" y="47749"/>
                    <a:pt x="23850" y="47749"/>
                  </a:cubicBezTo>
                  <a:cubicBezTo>
                    <a:pt x="37039" y="47749"/>
                    <a:pt x="47700" y="36990"/>
                    <a:pt x="47700" y="23900"/>
                  </a:cubicBezTo>
                  <a:cubicBezTo>
                    <a:pt x="47700" y="10760"/>
                    <a:pt x="37039" y="0"/>
                    <a:pt x="23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683275" y="3484100"/>
              <a:ext cx="53325" cy="53325"/>
            </a:xfrm>
            <a:custGeom>
              <a:avLst/>
              <a:gdLst/>
              <a:ahLst/>
              <a:cxnLst/>
              <a:rect l="l" t="t" r="r" b="b"/>
              <a:pathLst>
                <a:path w="2133" h="2133" extrusionOk="0">
                  <a:moveTo>
                    <a:pt x="1091" y="0"/>
                  </a:moveTo>
                  <a:cubicBezTo>
                    <a:pt x="447" y="0"/>
                    <a:pt x="1" y="496"/>
                    <a:pt x="1" y="1042"/>
                  </a:cubicBezTo>
                  <a:cubicBezTo>
                    <a:pt x="1" y="1686"/>
                    <a:pt x="496" y="2133"/>
                    <a:pt x="1091" y="2133"/>
                  </a:cubicBezTo>
                  <a:cubicBezTo>
                    <a:pt x="1686" y="2133"/>
                    <a:pt x="2133" y="1637"/>
                    <a:pt x="2133" y="1042"/>
                  </a:cubicBezTo>
                  <a:cubicBezTo>
                    <a:pt x="2133" y="496"/>
                    <a:pt x="1686" y="0"/>
                    <a:pt x="1091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995300" y="3358900"/>
              <a:ext cx="697925" cy="390500"/>
            </a:xfrm>
            <a:custGeom>
              <a:avLst/>
              <a:gdLst/>
              <a:ahLst/>
              <a:cxnLst/>
              <a:rect l="l" t="t" r="r" b="b"/>
              <a:pathLst>
                <a:path w="27917" h="15620" extrusionOk="0">
                  <a:moveTo>
                    <a:pt x="12050" y="1"/>
                  </a:moveTo>
                  <a:cubicBezTo>
                    <a:pt x="11306" y="1"/>
                    <a:pt x="10612" y="645"/>
                    <a:pt x="10612" y="1389"/>
                  </a:cubicBezTo>
                  <a:cubicBezTo>
                    <a:pt x="10463" y="1290"/>
                    <a:pt x="10364" y="1290"/>
                    <a:pt x="10215" y="1290"/>
                  </a:cubicBezTo>
                  <a:cubicBezTo>
                    <a:pt x="9620" y="1290"/>
                    <a:pt x="9075" y="1786"/>
                    <a:pt x="9075" y="2480"/>
                  </a:cubicBezTo>
                  <a:cubicBezTo>
                    <a:pt x="9075" y="2678"/>
                    <a:pt x="9124" y="2777"/>
                    <a:pt x="9124" y="2926"/>
                  </a:cubicBezTo>
                  <a:cubicBezTo>
                    <a:pt x="9075" y="2926"/>
                    <a:pt x="8975" y="2976"/>
                    <a:pt x="8876" y="2976"/>
                  </a:cubicBezTo>
                  <a:cubicBezTo>
                    <a:pt x="8579" y="2232"/>
                    <a:pt x="7885" y="1736"/>
                    <a:pt x="7091" y="1736"/>
                  </a:cubicBezTo>
                  <a:lnTo>
                    <a:pt x="6843" y="1736"/>
                  </a:lnTo>
                  <a:cubicBezTo>
                    <a:pt x="6992" y="1637"/>
                    <a:pt x="7091" y="1438"/>
                    <a:pt x="7091" y="1191"/>
                  </a:cubicBezTo>
                  <a:cubicBezTo>
                    <a:pt x="7091" y="744"/>
                    <a:pt x="6744" y="447"/>
                    <a:pt x="6347" y="447"/>
                  </a:cubicBezTo>
                  <a:cubicBezTo>
                    <a:pt x="5901" y="447"/>
                    <a:pt x="5604" y="744"/>
                    <a:pt x="5604" y="1191"/>
                  </a:cubicBezTo>
                  <a:cubicBezTo>
                    <a:pt x="5604" y="1438"/>
                    <a:pt x="5703" y="1686"/>
                    <a:pt x="5951" y="1786"/>
                  </a:cubicBezTo>
                  <a:cubicBezTo>
                    <a:pt x="5455" y="1984"/>
                    <a:pt x="5157" y="2480"/>
                    <a:pt x="5157" y="2976"/>
                  </a:cubicBezTo>
                  <a:cubicBezTo>
                    <a:pt x="5157" y="3124"/>
                    <a:pt x="5157" y="3174"/>
                    <a:pt x="5207" y="3273"/>
                  </a:cubicBezTo>
                  <a:cubicBezTo>
                    <a:pt x="5207" y="3422"/>
                    <a:pt x="5157" y="3521"/>
                    <a:pt x="5157" y="3670"/>
                  </a:cubicBezTo>
                  <a:cubicBezTo>
                    <a:pt x="5157" y="3918"/>
                    <a:pt x="5207" y="4066"/>
                    <a:pt x="5257" y="4265"/>
                  </a:cubicBezTo>
                  <a:cubicBezTo>
                    <a:pt x="5157" y="4265"/>
                    <a:pt x="5108" y="4215"/>
                    <a:pt x="4959" y="4215"/>
                  </a:cubicBezTo>
                  <a:cubicBezTo>
                    <a:pt x="4761" y="4215"/>
                    <a:pt x="4513" y="4265"/>
                    <a:pt x="4364" y="4364"/>
                  </a:cubicBezTo>
                  <a:cubicBezTo>
                    <a:pt x="4364" y="4364"/>
                    <a:pt x="4265" y="4364"/>
                    <a:pt x="4265" y="4265"/>
                  </a:cubicBezTo>
                  <a:cubicBezTo>
                    <a:pt x="4116" y="3670"/>
                    <a:pt x="3521" y="3223"/>
                    <a:pt x="2877" y="3223"/>
                  </a:cubicBezTo>
                  <a:cubicBezTo>
                    <a:pt x="2034" y="3223"/>
                    <a:pt x="1389" y="3918"/>
                    <a:pt x="1389" y="4711"/>
                  </a:cubicBezTo>
                  <a:cubicBezTo>
                    <a:pt x="1389" y="5455"/>
                    <a:pt x="1935" y="6099"/>
                    <a:pt x="2678" y="6198"/>
                  </a:cubicBezTo>
                  <a:cubicBezTo>
                    <a:pt x="2926" y="6595"/>
                    <a:pt x="3273" y="6893"/>
                    <a:pt x="3769" y="6893"/>
                  </a:cubicBezTo>
                  <a:lnTo>
                    <a:pt x="3620" y="7240"/>
                  </a:lnTo>
                  <a:cubicBezTo>
                    <a:pt x="3472" y="7190"/>
                    <a:pt x="3422" y="7190"/>
                    <a:pt x="3273" y="7190"/>
                  </a:cubicBezTo>
                  <a:cubicBezTo>
                    <a:pt x="3224" y="7190"/>
                    <a:pt x="3125" y="7190"/>
                    <a:pt x="3025" y="7240"/>
                  </a:cubicBezTo>
                  <a:cubicBezTo>
                    <a:pt x="2728" y="6942"/>
                    <a:pt x="2282" y="6744"/>
                    <a:pt x="1786" y="6744"/>
                  </a:cubicBezTo>
                  <a:cubicBezTo>
                    <a:pt x="794" y="6744"/>
                    <a:pt x="1" y="7587"/>
                    <a:pt x="1" y="8578"/>
                  </a:cubicBezTo>
                  <a:cubicBezTo>
                    <a:pt x="1" y="9570"/>
                    <a:pt x="794" y="10363"/>
                    <a:pt x="1786" y="10363"/>
                  </a:cubicBezTo>
                  <a:cubicBezTo>
                    <a:pt x="2381" y="10363"/>
                    <a:pt x="2926" y="10116"/>
                    <a:pt x="3224" y="9669"/>
                  </a:cubicBezTo>
                  <a:cubicBezTo>
                    <a:pt x="3521" y="12793"/>
                    <a:pt x="6992" y="15272"/>
                    <a:pt x="11306" y="15272"/>
                  </a:cubicBezTo>
                  <a:cubicBezTo>
                    <a:pt x="12149" y="15272"/>
                    <a:pt x="13041" y="15123"/>
                    <a:pt x="13835" y="14925"/>
                  </a:cubicBezTo>
                  <a:cubicBezTo>
                    <a:pt x="14925" y="15371"/>
                    <a:pt x="16165" y="15619"/>
                    <a:pt x="17504" y="15619"/>
                  </a:cubicBezTo>
                  <a:cubicBezTo>
                    <a:pt x="20380" y="15619"/>
                    <a:pt x="22859" y="14528"/>
                    <a:pt x="24297" y="12793"/>
                  </a:cubicBezTo>
                  <a:cubicBezTo>
                    <a:pt x="25040" y="12148"/>
                    <a:pt x="25586" y="11405"/>
                    <a:pt x="25933" y="10611"/>
                  </a:cubicBezTo>
                  <a:cubicBezTo>
                    <a:pt x="26082" y="10810"/>
                    <a:pt x="26429" y="10909"/>
                    <a:pt x="26677" y="10909"/>
                  </a:cubicBezTo>
                  <a:cubicBezTo>
                    <a:pt x="27272" y="10909"/>
                    <a:pt x="27817" y="10413"/>
                    <a:pt x="27817" y="9719"/>
                  </a:cubicBezTo>
                  <a:cubicBezTo>
                    <a:pt x="27916" y="9421"/>
                    <a:pt x="27619" y="8975"/>
                    <a:pt x="27123" y="8876"/>
                  </a:cubicBezTo>
                  <a:cubicBezTo>
                    <a:pt x="27222" y="8678"/>
                    <a:pt x="27272" y="8479"/>
                    <a:pt x="27272" y="8231"/>
                  </a:cubicBezTo>
                  <a:cubicBezTo>
                    <a:pt x="27272" y="7587"/>
                    <a:pt x="26726" y="6992"/>
                    <a:pt x="26032" y="6992"/>
                  </a:cubicBezTo>
                  <a:lnTo>
                    <a:pt x="25883" y="6992"/>
                  </a:lnTo>
                  <a:cubicBezTo>
                    <a:pt x="25763" y="6791"/>
                    <a:pt x="25675" y="6590"/>
                    <a:pt x="25540" y="6389"/>
                  </a:cubicBezTo>
                  <a:lnTo>
                    <a:pt x="25540" y="6389"/>
                  </a:lnTo>
                  <a:cubicBezTo>
                    <a:pt x="25664" y="6513"/>
                    <a:pt x="25848" y="6595"/>
                    <a:pt x="26032" y="6595"/>
                  </a:cubicBezTo>
                  <a:cubicBezTo>
                    <a:pt x="26478" y="6595"/>
                    <a:pt x="26875" y="6198"/>
                    <a:pt x="26875" y="5752"/>
                  </a:cubicBezTo>
                  <a:cubicBezTo>
                    <a:pt x="26875" y="5356"/>
                    <a:pt x="26478" y="4959"/>
                    <a:pt x="26032" y="4959"/>
                  </a:cubicBezTo>
                  <a:cubicBezTo>
                    <a:pt x="25635" y="4959"/>
                    <a:pt x="25239" y="5306"/>
                    <a:pt x="25239" y="5752"/>
                  </a:cubicBezTo>
                  <a:cubicBezTo>
                    <a:pt x="25239" y="5901"/>
                    <a:pt x="25288" y="6099"/>
                    <a:pt x="25338" y="6149"/>
                  </a:cubicBezTo>
                  <a:cubicBezTo>
                    <a:pt x="25288" y="6099"/>
                    <a:pt x="25288" y="6000"/>
                    <a:pt x="25239" y="6000"/>
                  </a:cubicBezTo>
                  <a:lnTo>
                    <a:pt x="25239" y="5901"/>
                  </a:lnTo>
                  <a:cubicBezTo>
                    <a:pt x="25239" y="5256"/>
                    <a:pt x="24842" y="4761"/>
                    <a:pt x="24445" y="4761"/>
                  </a:cubicBezTo>
                  <a:lnTo>
                    <a:pt x="24346" y="4761"/>
                  </a:lnTo>
                  <a:cubicBezTo>
                    <a:pt x="24495" y="4661"/>
                    <a:pt x="24495" y="4463"/>
                    <a:pt x="24495" y="4265"/>
                  </a:cubicBezTo>
                  <a:cubicBezTo>
                    <a:pt x="24495" y="3769"/>
                    <a:pt x="24098" y="3422"/>
                    <a:pt x="23603" y="3422"/>
                  </a:cubicBezTo>
                  <a:cubicBezTo>
                    <a:pt x="23255" y="3422"/>
                    <a:pt x="22958" y="3670"/>
                    <a:pt x="22809" y="3967"/>
                  </a:cubicBezTo>
                  <a:lnTo>
                    <a:pt x="22760" y="3918"/>
                  </a:lnTo>
                  <a:cubicBezTo>
                    <a:pt x="22859" y="3719"/>
                    <a:pt x="22958" y="3471"/>
                    <a:pt x="22958" y="3223"/>
                  </a:cubicBezTo>
                  <a:lnTo>
                    <a:pt x="22958" y="3025"/>
                  </a:lnTo>
                  <a:cubicBezTo>
                    <a:pt x="23454" y="2777"/>
                    <a:pt x="23801" y="2232"/>
                    <a:pt x="23801" y="1587"/>
                  </a:cubicBezTo>
                  <a:cubicBezTo>
                    <a:pt x="23801" y="744"/>
                    <a:pt x="23107" y="1"/>
                    <a:pt x="22214" y="1"/>
                  </a:cubicBezTo>
                  <a:cubicBezTo>
                    <a:pt x="21272" y="1"/>
                    <a:pt x="20578" y="695"/>
                    <a:pt x="20578" y="1587"/>
                  </a:cubicBezTo>
                  <a:cubicBezTo>
                    <a:pt x="20578" y="1786"/>
                    <a:pt x="20628" y="1984"/>
                    <a:pt x="20727" y="2182"/>
                  </a:cubicBezTo>
                  <a:cubicBezTo>
                    <a:pt x="20528" y="1934"/>
                    <a:pt x="20280" y="1786"/>
                    <a:pt x="19983" y="1786"/>
                  </a:cubicBezTo>
                  <a:cubicBezTo>
                    <a:pt x="19735" y="1786"/>
                    <a:pt x="19537" y="1885"/>
                    <a:pt x="19338" y="2033"/>
                  </a:cubicBezTo>
                  <a:cubicBezTo>
                    <a:pt x="19140" y="1141"/>
                    <a:pt x="18347" y="397"/>
                    <a:pt x="17355" y="397"/>
                  </a:cubicBezTo>
                  <a:cubicBezTo>
                    <a:pt x="16314" y="397"/>
                    <a:pt x="15520" y="1191"/>
                    <a:pt x="15372" y="2182"/>
                  </a:cubicBezTo>
                  <a:cubicBezTo>
                    <a:pt x="15173" y="2182"/>
                    <a:pt x="14925" y="2232"/>
                    <a:pt x="14777" y="2281"/>
                  </a:cubicBezTo>
                  <a:cubicBezTo>
                    <a:pt x="14826" y="2133"/>
                    <a:pt x="14876" y="1934"/>
                    <a:pt x="14876" y="1736"/>
                  </a:cubicBezTo>
                  <a:cubicBezTo>
                    <a:pt x="14876" y="992"/>
                    <a:pt x="14281" y="397"/>
                    <a:pt x="13537" y="397"/>
                  </a:cubicBezTo>
                  <a:cubicBezTo>
                    <a:pt x="13339" y="397"/>
                    <a:pt x="13190" y="447"/>
                    <a:pt x="13041" y="447"/>
                  </a:cubicBezTo>
                  <a:cubicBezTo>
                    <a:pt x="12793" y="199"/>
                    <a:pt x="12397" y="1"/>
                    <a:pt x="12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209750" y="332542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44" y="1"/>
                  </a:moveTo>
                  <a:cubicBezTo>
                    <a:pt x="298" y="1"/>
                    <a:pt x="1" y="298"/>
                    <a:pt x="1" y="745"/>
                  </a:cubicBezTo>
                  <a:cubicBezTo>
                    <a:pt x="1" y="1141"/>
                    <a:pt x="298" y="1488"/>
                    <a:pt x="744" y="1488"/>
                  </a:cubicBezTo>
                  <a:cubicBezTo>
                    <a:pt x="1141" y="1488"/>
                    <a:pt x="1488" y="1141"/>
                    <a:pt x="1488" y="745"/>
                  </a:cubicBezTo>
                  <a:cubicBezTo>
                    <a:pt x="1488" y="298"/>
                    <a:pt x="1141" y="1"/>
                    <a:pt x="744" y="1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053575" y="3376250"/>
              <a:ext cx="38450" cy="37225"/>
            </a:xfrm>
            <a:custGeom>
              <a:avLst/>
              <a:gdLst/>
              <a:ahLst/>
              <a:cxnLst/>
              <a:rect l="l" t="t" r="r" b="b"/>
              <a:pathLst>
                <a:path w="1538" h="1489" extrusionOk="0">
                  <a:moveTo>
                    <a:pt x="794" y="1"/>
                  </a:moveTo>
                  <a:cubicBezTo>
                    <a:pt x="347" y="1"/>
                    <a:pt x="50" y="348"/>
                    <a:pt x="50" y="744"/>
                  </a:cubicBezTo>
                  <a:cubicBezTo>
                    <a:pt x="0" y="1092"/>
                    <a:pt x="347" y="1488"/>
                    <a:pt x="794" y="1488"/>
                  </a:cubicBezTo>
                  <a:cubicBezTo>
                    <a:pt x="1240" y="1488"/>
                    <a:pt x="1537" y="1092"/>
                    <a:pt x="1537" y="744"/>
                  </a:cubicBezTo>
                  <a:cubicBezTo>
                    <a:pt x="1537" y="298"/>
                    <a:pt x="1141" y="1"/>
                    <a:pt x="794" y="1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307675" y="3291975"/>
              <a:ext cx="42175" cy="43400"/>
            </a:xfrm>
            <a:custGeom>
              <a:avLst/>
              <a:gdLst/>
              <a:ahLst/>
              <a:cxnLst/>
              <a:rect l="l" t="t" r="r" b="b"/>
              <a:pathLst>
                <a:path w="1687" h="1736" extrusionOk="0">
                  <a:moveTo>
                    <a:pt x="844" y="0"/>
                  </a:moveTo>
                  <a:cubicBezTo>
                    <a:pt x="348" y="0"/>
                    <a:pt x="1" y="397"/>
                    <a:pt x="1" y="893"/>
                  </a:cubicBezTo>
                  <a:cubicBezTo>
                    <a:pt x="1" y="1388"/>
                    <a:pt x="348" y="1735"/>
                    <a:pt x="844" y="1735"/>
                  </a:cubicBezTo>
                  <a:cubicBezTo>
                    <a:pt x="1340" y="1735"/>
                    <a:pt x="1687" y="1388"/>
                    <a:pt x="1687" y="893"/>
                  </a:cubicBezTo>
                  <a:cubicBezTo>
                    <a:pt x="1687" y="397"/>
                    <a:pt x="1340" y="0"/>
                    <a:pt x="844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420475" y="3335350"/>
              <a:ext cx="18625" cy="18625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348" y="0"/>
                  </a:moveTo>
                  <a:cubicBezTo>
                    <a:pt x="199" y="0"/>
                    <a:pt x="1" y="199"/>
                    <a:pt x="1" y="397"/>
                  </a:cubicBezTo>
                  <a:cubicBezTo>
                    <a:pt x="1" y="645"/>
                    <a:pt x="100" y="744"/>
                    <a:pt x="348" y="744"/>
                  </a:cubicBezTo>
                  <a:cubicBezTo>
                    <a:pt x="546" y="744"/>
                    <a:pt x="745" y="595"/>
                    <a:pt x="745" y="397"/>
                  </a:cubicBezTo>
                  <a:cubicBezTo>
                    <a:pt x="745" y="199"/>
                    <a:pt x="546" y="0"/>
                    <a:pt x="348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069675" y="3559725"/>
              <a:ext cx="595025" cy="764850"/>
            </a:xfrm>
            <a:custGeom>
              <a:avLst/>
              <a:gdLst/>
              <a:ahLst/>
              <a:cxnLst/>
              <a:rect l="l" t="t" r="r" b="b"/>
              <a:pathLst>
                <a:path w="23801" h="30594" extrusionOk="0">
                  <a:moveTo>
                    <a:pt x="1" y="99"/>
                  </a:moveTo>
                  <a:lnTo>
                    <a:pt x="58" y="189"/>
                  </a:lnTo>
                  <a:lnTo>
                    <a:pt x="58" y="189"/>
                  </a:lnTo>
                  <a:cubicBezTo>
                    <a:pt x="44" y="154"/>
                    <a:pt x="25" y="124"/>
                    <a:pt x="1" y="99"/>
                  </a:cubicBezTo>
                  <a:close/>
                  <a:moveTo>
                    <a:pt x="11901" y="0"/>
                  </a:moveTo>
                  <a:lnTo>
                    <a:pt x="11901" y="99"/>
                  </a:lnTo>
                  <a:lnTo>
                    <a:pt x="10265" y="2727"/>
                  </a:lnTo>
                  <a:lnTo>
                    <a:pt x="9917" y="3223"/>
                  </a:lnTo>
                  <a:lnTo>
                    <a:pt x="9322" y="2330"/>
                  </a:lnTo>
                  <a:lnTo>
                    <a:pt x="7934" y="149"/>
                  </a:lnTo>
                  <a:lnTo>
                    <a:pt x="7934" y="99"/>
                  </a:lnTo>
                  <a:lnTo>
                    <a:pt x="7091" y="1438"/>
                  </a:lnTo>
                  <a:lnTo>
                    <a:pt x="5951" y="3223"/>
                  </a:lnTo>
                  <a:lnTo>
                    <a:pt x="4910" y="1587"/>
                  </a:lnTo>
                  <a:lnTo>
                    <a:pt x="3967" y="99"/>
                  </a:lnTo>
                  <a:lnTo>
                    <a:pt x="3918" y="149"/>
                  </a:lnTo>
                  <a:lnTo>
                    <a:pt x="2381" y="2628"/>
                  </a:lnTo>
                  <a:lnTo>
                    <a:pt x="1984" y="3223"/>
                  </a:lnTo>
                  <a:lnTo>
                    <a:pt x="1439" y="2380"/>
                  </a:lnTo>
                  <a:lnTo>
                    <a:pt x="58" y="189"/>
                  </a:lnTo>
                  <a:lnTo>
                    <a:pt x="58" y="189"/>
                  </a:lnTo>
                  <a:cubicBezTo>
                    <a:pt x="100" y="296"/>
                    <a:pt x="100" y="446"/>
                    <a:pt x="100" y="595"/>
                  </a:cubicBezTo>
                  <a:cubicBezTo>
                    <a:pt x="844" y="10561"/>
                    <a:pt x="1488" y="20627"/>
                    <a:pt x="2182" y="30593"/>
                  </a:cubicBezTo>
                  <a:lnTo>
                    <a:pt x="21718" y="30593"/>
                  </a:lnTo>
                  <a:cubicBezTo>
                    <a:pt x="22462" y="20528"/>
                    <a:pt x="23107" y="10561"/>
                    <a:pt x="23801" y="496"/>
                  </a:cubicBezTo>
                  <a:lnTo>
                    <a:pt x="23801" y="99"/>
                  </a:lnTo>
                  <a:lnTo>
                    <a:pt x="22165" y="2678"/>
                  </a:lnTo>
                  <a:lnTo>
                    <a:pt x="21818" y="3223"/>
                  </a:lnTo>
                  <a:lnTo>
                    <a:pt x="21272" y="2380"/>
                  </a:lnTo>
                  <a:lnTo>
                    <a:pt x="19834" y="99"/>
                  </a:lnTo>
                  <a:lnTo>
                    <a:pt x="19685" y="397"/>
                  </a:lnTo>
                  <a:lnTo>
                    <a:pt x="18694" y="1983"/>
                  </a:lnTo>
                  <a:lnTo>
                    <a:pt x="17851" y="3223"/>
                  </a:lnTo>
                  <a:lnTo>
                    <a:pt x="17454" y="2578"/>
                  </a:lnTo>
                  <a:lnTo>
                    <a:pt x="16611" y="1240"/>
                  </a:lnTo>
                  <a:lnTo>
                    <a:pt x="15867" y="0"/>
                  </a:lnTo>
                  <a:lnTo>
                    <a:pt x="14876" y="1587"/>
                  </a:lnTo>
                  <a:lnTo>
                    <a:pt x="13983" y="3074"/>
                  </a:lnTo>
                  <a:lnTo>
                    <a:pt x="13884" y="3173"/>
                  </a:lnTo>
                  <a:lnTo>
                    <a:pt x="12744" y="1339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121750" y="3418400"/>
              <a:ext cx="76875" cy="76875"/>
            </a:xfrm>
            <a:custGeom>
              <a:avLst/>
              <a:gdLst/>
              <a:ahLst/>
              <a:cxnLst/>
              <a:rect l="l" t="t" r="r" b="b"/>
              <a:pathLst>
                <a:path w="3075" h="3075" extrusionOk="0">
                  <a:moveTo>
                    <a:pt x="1537" y="1"/>
                  </a:moveTo>
                  <a:cubicBezTo>
                    <a:pt x="645" y="1"/>
                    <a:pt x="0" y="645"/>
                    <a:pt x="0" y="1538"/>
                  </a:cubicBezTo>
                  <a:cubicBezTo>
                    <a:pt x="0" y="2381"/>
                    <a:pt x="645" y="3075"/>
                    <a:pt x="1537" y="3075"/>
                  </a:cubicBezTo>
                  <a:cubicBezTo>
                    <a:pt x="2380" y="3075"/>
                    <a:pt x="3074" y="2381"/>
                    <a:pt x="3074" y="1538"/>
                  </a:cubicBezTo>
                  <a:cubicBezTo>
                    <a:pt x="3074" y="645"/>
                    <a:pt x="2380" y="1"/>
                    <a:pt x="153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229600" y="3464275"/>
              <a:ext cx="78100" cy="78100"/>
            </a:xfrm>
            <a:custGeom>
              <a:avLst/>
              <a:gdLst/>
              <a:ahLst/>
              <a:cxnLst/>
              <a:rect l="l" t="t" r="r" b="b"/>
              <a:pathLst>
                <a:path w="3124" h="3124" extrusionOk="0">
                  <a:moveTo>
                    <a:pt x="1537" y="0"/>
                  </a:moveTo>
                  <a:cubicBezTo>
                    <a:pt x="694" y="0"/>
                    <a:pt x="0" y="694"/>
                    <a:pt x="0" y="1537"/>
                  </a:cubicBezTo>
                  <a:cubicBezTo>
                    <a:pt x="0" y="2430"/>
                    <a:pt x="694" y="3124"/>
                    <a:pt x="1537" y="3124"/>
                  </a:cubicBezTo>
                  <a:cubicBezTo>
                    <a:pt x="2430" y="3124"/>
                    <a:pt x="3124" y="2430"/>
                    <a:pt x="3124" y="1537"/>
                  </a:cubicBezTo>
                  <a:cubicBezTo>
                    <a:pt x="3124" y="744"/>
                    <a:pt x="2430" y="0"/>
                    <a:pt x="1537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274225" y="3378725"/>
              <a:ext cx="78100" cy="78125"/>
            </a:xfrm>
            <a:custGeom>
              <a:avLst/>
              <a:gdLst/>
              <a:ahLst/>
              <a:cxnLst/>
              <a:rect l="l" t="t" r="r" b="b"/>
              <a:pathLst>
                <a:path w="3124" h="3125" extrusionOk="0">
                  <a:moveTo>
                    <a:pt x="1587" y="1"/>
                  </a:moveTo>
                  <a:cubicBezTo>
                    <a:pt x="694" y="1"/>
                    <a:pt x="0" y="695"/>
                    <a:pt x="0" y="1588"/>
                  </a:cubicBezTo>
                  <a:cubicBezTo>
                    <a:pt x="0" y="2430"/>
                    <a:pt x="694" y="3125"/>
                    <a:pt x="1587" y="3125"/>
                  </a:cubicBezTo>
                  <a:cubicBezTo>
                    <a:pt x="2430" y="3125"/>
                    <a:pt x="3124" y="2430"/>
                    <a:pt x="3124" y="1588"/>
                  </a:cubicBezTo>
                  <a:cubicBezTo>
                    <a:pt x="3124" y="695"/>
                    <a:pt x="2430" y="1"/>
                    <a:pt x="158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075875" y="3495250"/>
              <a:ext cx="24825" cy="24825"/>
            </a:xfrm>
            <a:custGeom>
              <a:avLst/>
              <a:gdLst/>
              <a:ahLst/>
              <a:cxnLst/>
              <a:rect l="l" t="t" r="r" b="b"/>
              <a:pathLst>
                <a:path w="993" h="993" extrusionOk="0">
                  <a:moveTo>
                    <a:pt x="497" y="1"/>
                  </a:moveTo>
                  <a:cubicBezTo>
                    <a:pt x="199" y="1"/>
                    <a:pt x="1" y="249"/>
                    <a:pt x="1" y="497"/>
                  </a:cubicBezTo>
                  <a:cubicBezTo>
                    <a:pt x="1" y="794"/>
                    <a:pt x="249" y="992"/>
                    <a:pt x="497" y="992"/>
                  </a:cubicBezTo>
                  <a:cubicBezTo>
                    <a:pt x="844" y="992"/>
                    <a:pt x="992" y="744"/>
                    <a:pt x="992" y="497"/>
                  </a:cubicBezTo>
                  <a:cubicBezTo>
                    <a:pt x="992" y="249"/>
                    <a:pt x="744" y="1"/>
                    <a:pt x="49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052325" y="3446900"/>
              <a:ext cx="26050" cy="24825"/>
            </a:xfrm>
            <a:custGeom>
              <a:avLst/>
              <a:gdLst/>
              <a:ahLst/>
              <a:cxnLst/>
              <a:rect l="l" t="t" r="r" b="b"/>
              <a:pathLst>
                <a:path w="1042" h="993" extrusionOk="0">
                  <a:moveTo>
                    <a:pt x="546" y="1"/>
                  </a:moveTo>
                  <a:cubicBezTo>
                    <a:pt x="249" y="1"/>
                    <a:pt x="1" y="249"/>
                    <a:pt x="1" y="497"/>
                  </a:cubicBezTo>
                  <a:cubicBezTo>
                    <a:pt x="1" y="794"/>
                    <a:pt x="249" y="993"/>
                    <a:pt x="546" y="993"/>
                  </a:cubicBezTo>
                  <a:cubicBezTo>
                    <a:pt x="794" y="993"/>
                    <a:pt x="1042" y="794"/>
                    <a:pt x="1042" y="497"/>
                  </a:cubicBezTo>
                  <a:cubicBezTo>
                    <a:pt x="1042" y="249"/>
                    <a:pt x="794" y="1"/>
                    <a:pt x="546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997775" y="3496500"/>
              <a:ext cx="45900" cy="47125"/>
            </a:xfrm>
            <a:custGeom>
              <a:avLst/>
              <a:gdLst/>
              <a:ahLst/>
              <a:cxnLst/>
              <a:rect l="l" t="t" r="r" b="b"/>
              <a:pathLst>
                <a:path w="1836" h="1885" extrusionOk="0">
                  <a:moveTo>
                    <a:pt x="893" y="0"/>
                  </a:moveTo>
                  <a:cubicBezTo>
                    <a:pt x="398" y="0"/>
                    <a:pt x="1" y="447"/>
                    <a:pt x="1" y="942"/>
                  </a:cubicBezTo>
                  <a:cubicBezTo>
                    <a:pt x="1" y="1438"/>
                    <a:pt x="398" y="1884"/>
                    <a:pt x="893" y="1884"/>
                  </a:cubicBezTo>
                  <a:cubicBezTo>
                    <a:pt x="1439" y="1884"/>
                    <a:pt x="1836" y="1438"/>
                    <a:pt x="1836" y="942"/>
                  </a:cubicBezTo>
                  <a:cubicBezTo>
                    <a:pt x="1836" y="447"/>
                    <a:pt x="1439" y="0"/>
                    <a:pt x="893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410575" y="3419650"/>
              <a:ext cx="34725" cy="33475"/>
            </a:xfrm>
            <a:custGeom>
              <a:avLst/>
              <a:gdLst/>
              <a:ahLst/>
              <a:cxnLst/>
              <a:rect l="l" t="t" r="r" b="b"/>
              <a:pathLst>
                <a:path w="1389" h="1339" extrusionOk="0">
                  <a:moveTo>
                    <a:pt x="694" y="0"/>
                  </a:moveTo>
                  <a:cubicBezTo>
                    <a:pt x="298" y="0"/>
                    <a:pt x="0" y="298"/>
                    <a:pt x="0" y="694"/>
                  </a:cubicBezTo>
                  <a:cubicBezTo>
                    <a:pt x="0" y="1041"/>
                    <a:pt x="298" y="1339"/>
                    <a:pt x="694" y="1339"/>
                  </a:cubicBezTo>
                  <a:cubicBezTo>
                    <a:pt x="1091" y="1339"/>
                    <a:pt x="1389" y="1041"/>
                    <a:pt x="1389" y="694"/>
                  </a:cubicBezTo>
                  <a:cubicBezTo>
                    <a:pt x="1389" y="248"/>
                    <a:pt x="1091" y="0"/>
                    <a:pt x="694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437850" y="3366350"/>
              <a:ext cx="24800" cy="24800"/>
            </a:xfrm>
            <a:custGeom>
              <a:avLst/>
              <a:gdLst/>
              <a:ahLst/>
              <a:cxnLst/>
              <a:rect l="l" t="t" r="r" b="b"/>
              <a:pathLst>
                <a:path w="992" h="992" extrusionOk="0">
                  <a:moveTo>
                    <a:pt x="496" y="0"/>
                  </a:moveTo>
                  <a:cubicBezTo>
                    <a:pt x="198" y="0"/>
                    <a:pt x="0" y="248"/>
                    <a:pt x="0" y="496"/>
                  </a:cubicBezTo>
                  <a:cubicBezTo>
                    <a:pt x="0" y="744"/>
                    <a:pt x="248" y="992"/>
                    <a:pt x="496" y="992"/>
                  </a:cubicBezTo>
                  <a:cubicBezTo>
                    <a:pt x="744" y="992"/>
                    <a:pt x="992" y="744"/>
                    <a:pt x="992" y="496"/>
                  </a:cubicBezTo>
                  <a:cubicBezTo>
                    <a:pt x="992" y="248"/>
                    <a:pt x="793" y="0"/>
                    <a:pt x="496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528325" y="3457925"/>
              <a:ext cx="31025" cy="31150"/>
            </a:xfrm>
            <a:custGeom>
              <a:avLst/>
              <a:gdLst/>
              <a:ahLst/>
              <a:cxnLst/>
              <a:rect l="l" t="t" r="r" b="b"/>
              <a:pathLst>
                <a:path w="1241" h="1246" extrusionOk="0">
                  <a:moveTo>
                    <a:pt x="711" y="1"/>
                  </a:moveTo>
                  <a:cubicBezTo>
                    <a:pt x="689" y="1"/>
                    <a:pt x="667" y="3"/>
                    <a:pt x="645" y="6"/>
                  </a:cubicBezTo>
                  <a:cubicBezTo>
                    <a:pt x="298" y="6"/>
                    <a:pt x="1" y="254"/>
                    <a:pt x="1" y="651"/>
                  </a:cubicBezTo>
                  <a:cubicBezTo>
                    <a:pt x="1" y="948"/>
                    <a:pt x="249" y="1246"/>
                    <a:pt x="645" y="1246"/>
                  </a:cubicBezTo>
                  <a:cubicBezTo>
                    <a:pt x="943" y="1246"/>
                    <a:pt x="1240" y="998"/>
                    <a:pt x="1240" y="651"/>
                  </a:cubicBezTo>
                  <a:cubicBezTo>
                    <a:pt x="1240" y="283"/>
                    <a:pt x="985" y="1"/>
                    <a:pt x="711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435350" y="3484100"/>
              <a:ext cx="34750" cy="34725"/>
            </a:xfrm>
            <a:custGeom>
              <a:avLst/>
              <a:gdLst/>
              <a:ahLst/>
              <a:cxnLst/>
              <a:rect l="l" t="t" r="r" b="b"/>
              <a:pathLst>
                <a:path w="1390" h="1389" extrusionOk="0">
                  <a:moveTo>
                    <a:pt x="695" y="0"/>
                  </a:moveTo>
                  <a:cubicBezTo>
                    <a:pt x="298" y="0"/>
                    <a:pt x="1" y="298"/>
                    <a:pt x="1" y="695"/>
                  </a:cubicBezTo>
                  <a:cubicBezTo>
                    <a:pt x="1" y="1091"/>
                    <a:pt x="298" y="1389"/>
                    <a:pt x="695" y="1389"/>
                  </a:cubicBezTo>
                  <a:cubicBezTo>
                    <a:pt x="1092" y="1389"/>
                    <a:pt x="1389" y="1091"/>
                    <a:pt x="1389" y="695"/>
                  </a:cubicBezTo>
                  <a:cubicBezTo>
                    <a:pt x="1389" y="298"/>
                    <a:pt x="1092" y="0"/>
                    <a:pt x="695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492375" y="3397325"/>
              <a:ext cx="13675" cy="12425"/>
            </a:xfrm>
            <a:custGeom>
              <a:avLst/>
              <a:gdLst/>
              <a:ahLst/>
              <a:cxnLst/>
              <a:rect l="l" t="t" r="r" b="b"/>
              <a:pathLst>
                <a:path w="547" h="497" extrusionOk="0">
                  <a:moveTo>
                    <a:pt x="298" y="1"/>
                  </a:moveTo>
                  <a:cubicBezTo>
                    <a:pt x="150" y="1"/>
                    <a:pt x="1" y="100"/>
                    <a:pt x="1" y="249"/>
                  </a:cubicBezTo>
                  <a:cubicBezTo>
                    <a:pt x="1" y="397"/>
                    <a:pt x="150" y="496"/>
                    <a:pt x="298" y="496"/>
                  </a:cubicBezTo>
                  <a:cubicBezTo>
                    <a:pt x="397" y="496"/>
                    <a:pt x="546" y="397"/>
                    <a:pt x="546" y="249"/>
                  </a:cubicBezTo>
                  <a:cubicBezTo>
                    <a:pt x="546" y="100"/>
                    <a:pt x="397" y="1"/>
                    <a:pt x="298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538250" y="3351475"/>
              <a:ext cx="58275" cy="58275"/>
            </a:xfrm>
            <a:custGeom>
              <a:avLst/>
              <a:gdLst/>
              <a:ahLst/>
              <a:cxnLst/>
              <a:rect l="l" t="t" r="r" b="b"/>
              <a:pathLst>
                <a:path w="2331" h="2331" extrusionOk="0">
                  <a:moveTo>
                    <a:pt x="1190" y="0"/>
                  </a:moveTo>
                  <a:cubicBezTo>
                    <a:pt x="546" y="0"/>
                    <a:pt x="0" y="496"/>
                    <a:pt x="0" y="1190"/>
                  </a:cubicBezTo>
                  <a:cubicBezTo>
                    <a:pt x="0" y="1785"/>
                    <a:pt x="496" y="2330"/>
                    <a:pt x="1190" y="2330"/>
                  </a:cubicBezTo>
                  <a:cubicBezTo>
                    <a:pt x="1785" y="2330"/>
                    <a:pt x="2331" y="1835"/>
                    <a:pt x="2331" y="1190"/>
                  </a:cubicBezTo>
                  <a:cubicBezTo>
                    <a:pt x="2331" y="496"/>
                    <a:pt x="1785" y="0"/>
                    <a:pt x="1190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621300" y="3495250"/>
              <a:ext cx="40925" cy="40925"/>
            </a:xfrm>
            <a:custGeom>
              <a:avLst/>
              <a:gdLst/>
              <a:ahLst/>
              <a:cxnLst/>
              <a:rect l="l" t="t" r="r" b="b"/>
              <a:pathLst>
                <a:path w="1637" h="1637" extrusionOk="0">
                  <a:moveTo>
                    <a:pt x="843" y="1"/>
                  </a:moveTo>
                  <a:cubicBezTo>
                    <a:pt x="397" y="1"/>
                    <a:pt x="0" y="397"/>
                    <a:pt x="0" y="794"/>
                  </a:cubicBezTo>
                  <a:cubicBezTo>
                    <a:pt x="0" y="1240"/>
                    <a:pt x="397" y="1637"/>
                    <a:pt x="843" y="1637"/>
                  </a:cubicBezTo>
                  <a:cubicBezTo>
                    <a:pt x="1240" y="1637"/>
                    <a:pt x="1637" y="1240"/>
                    <a:pt x="1637" y="794"/>
                  </a:cubicBezTo>
                  <a:cubicBezTo>
                    <a:pt x="1637" y="397"/>
                    <a:pt x="1240" y="1"/>
                    <a:pt x="843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565525" y="3525000"/>
              <a:ext cx="18600" cy="18625"/>
            </a:xfrm>
            <a:custGeom>
              <a:avLst/>
              <a:gdLst/>
              <a:ahLst/>
              <a:cxnLst/>
              <a:rect l="l" t="t" r="r" b="b"/>
              <a:pathLst>
                <a:path w="744" h="745" extrusionOk="0">
                  <a:moveTo>
                    <a:pt x="397" y="1"/>
                  </a:moveTo>
                  <a:cubicBezTo>
                    <a:pt x="199" y="1"/>
                    <a:pt x="0" y="199"/>
                    <a:pt x="0" y="348"/>
                  </a:cubicBezTo>
                  <a:cubicBezTo>
                    <a:pt x="0" y="546"/>
                    <a:pt x="199" y="744"/>
                    <a:pt x="397" y="744"/>
                  </a:cubicBezTo>
                  <a:cubicBezTo>
                    <a:pt x="595" y="744"/>
                    <a:pt x="744" y="546"/>
                    <a:pt x="744" y="348"/>
                  </a:cubicBezTo>
                  <a:cubicBezTo>
                    <a:pt x="744" y="199"/>
                    <a:pt x="595" y="1"/>
                    <a:pt x="39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036225" y="3538650"/>
              <a:ext cx="64475" cy="65725"/>
            </a:xfrm>
            <a:custGeom>
              <a:avLst/>
              <a:gdLst/>
              <a:ahLst/>
              <a:cxnLst/>
              <a:rect l="l" t="t" r="r" b="b"/>
              <a:pathLst>
                <a:path w="2579" h="2629" extrusionOk="0">
                  <a:moveTo>
                    <a:pt x="1289" y="0"/>
                  </a:moveTo>
                  <a:cubicBezTo>
                    <a:pt x="595" y="0"/>
                    <a:pt x="0" y="595"/>
                    <a:pt x="0" y="1289"/>
                  </a:cubicBezTo>
                  <a:cubicBezTo>
                    <a:pt x="0" y="2033"/>
                    <a:pt x="595" y="2628"/>
                    <a:pt x="1289" y="2628"/>
                  </a:cubicBezTo>
                  <a:cubicBezTo>
                    <a:pt x="1983" y="2628"/>
                    <a:pt x="2578" y="2033"/>
                    <a:pt x="2578" y="1289"/>
                  </a:cubicBezTo>
                  <a:cubicBezTo>
                    <a:pt x="2578" y="595"/>
                    <a:pt x="1983" y="0"/>
                    <a:pt x="1289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4641125" y="3536150"/>
              <a:ext cx="65725" cy="64500"/>
            </a:xfrm>
            <a:custGeom>
              <a:avLst/>
              <a:gdLst/>
              <a:ahLst/>
              <a:cxnLst/>
              <a:rect l="l" t="t" r="r" b="b"/>
              <a:pathLst>
                <a:path w="2629" h="2580" extrusionOk="0">
                  <a:moveTo>
                    <a:pt x="1340" y="1"/>
                  </a:moveTo>
                  <a:cubicBezTo>
                    <a:pt x="596" y="1"/>
                    <a:pt x="1" y="546"/>
                    <a:pt x="1" y="1290"/>
                  </a:cubicBezTo>
                  <a:cubicBezTo>
                    <a:pt x="1" y="1984"/>
                    <a:pt x="596" y="2579"/>
                    <a:pt x="1340" y="2579"/>
                  </a:cubicBezTo>
                  <a:cubicBezTo>
                    <a:pt x="2034" y="2579"/>
                    <a:pt x="2629" y="1984"/>
                    <a:pt x="2629" y="1290"/>
                  </a:cubicBezTo>
                  <a:cubicBezTo>
                    <a:pt x="2629" y="546"/>
                    <a:pt x="2034" y="1"/>
                    <a:pt x="1340" y="1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6027000" y="3577075"/>
              <a:ext cx="845425" cy="451225"/>
            </a:xfrm>
            <a:custGeom>
              <a:avLst/>
              <a:gdLst/>
              <a:ahLst/>
              <a:cxnLst/>
              <a:rect l="l" t="t" r="r" b="b"/>
              <a:pathLst>
                <a:path w="33817" h="18049" extrusionOk="0">
                  <a:moveTo>
                    <a:pt x="2579" y="0"/>
                  </a:moveTo>
                  <a:lnTo>
                    <a:pt x="0" y="9768"/>
                  </a:lnTo>
                  <a:lnTo>
                    <a:pt x="13140" y="13239"/>
                  </a:lnTo>
                  <a:lnTo>
                    <a:pt x="14379" y="8380"/>
                  </a:lnTo>
                  <a:cubicBezTo>
                    <a:pt x="14760" y="8316"/>
                    <a:pt x="15263" y="8232"/>
                    <a:pt x="15836" y="8232"/>
                  </a:cubicBezTo>
                  <a:cubicBezTo>
                    <a:pt x="16158" y="8232"/>
                    <a:pt x="16502" y="8259"/>
                    <a:pt x="16859" y="8330"/>
                  </a:cubicBezTo>
                  <a:cubicBezTo>
                    <a:pt x="17900" y="8429"/>
                    <a:pt x="18842" y="8826"/>
                    <a:pt x="19536" y="9272"/>
                  </a:cubicBezTo>
                  <a:lnTo>
                    <a:pt x="18098" y="14578"/>
                  </a:lnTo>
                  <a:lnTo>
                    <a:pt x="31238" y="18049"/>
                  </a:lnTo>
                  <a:lnTo>
                    <a:pt x="33816" y="8330"/>
                  </a:lnTo>
                  <a:lnTo>
                    <a:pt x="22511" y="5206"/>
                  </a:lnTo>
                  <a:lnTo>
                    <a:pt x="20776" y="4810"/>
                  </a:lnTo>
                  <a:lnTo>
                    <a:pt x="15718" y="3471"/>
                  </a:lnTo>
                  <a:lnTo>
                    <a:pt x="15371" y="3372"/>
                  </a:lnTo>
                  <a:lnTo>
                    <a:pt x="25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6020800" y="3573350"/>
              <a:ext cx="855325" cy="458675"/>
            </a:xfrm>
            <a:custGeom>
              <a:avLst/>
              <a:gdLst/>
              <a:ahLst/>
              <a:cxnLst/>
              <a:rect l="l" t="t" r="r" b="b"/>
              <a:pathLst>
                <a:path w="34213" h="18347" extrusionOk="0">
                  <a:moveTo>
                    <a:pt x="2926" y="348"/>
                  </a:moveTo>
                  <a:lnTo>
                    <a:pt x="33915" y="8529"/>
                  </a:lnTo>
                  <a:lnTo>
                    <a:pt x="31436" y="17950"/>
                  </a:lnTo>
                  <a:lnTo>
                    <a:pt x="18594" y="14528"/>
                  </a:lnTo>
                  <a:lnTo>
                    <a:pt x="19982" y="9421"/>
                  </a:lnTo>
                  <a:cubicBezTo>
                    <a:pt x="19982" y="9322"/>
                    <a:pt x="19982" y="9273"/>
                    <a:pt x="19883" y="9223"/>
                  </a:cubicBezTo>
                  <a:cubicBezTo>
                    <a:pt x="19040" y="8727"/>
                    <a:pt x="18098" y="8430"/>
                    <a:pt x="17156" y="8281"/>
                  </a:cubicBezTo>
                  <a:cubicBezTo>
                    <a:pt x="16875" y="8264"/>
                    <a:pt x="16594" y="8253"/>
                    <a:pt x="16313" y="8253"/>
                  </a:cubicBezTo>
                  <a:cubicBezTo>
                    <a:pt x="15751" y="8253"/>
                    <a:pt x="15189" y="8297"/>
                    <a:pt x="14627" y="8430"/>
                  </a:cubicBezTo>
                  <a:cubicBezTo>
                    <a:pt x="14578" y="8430"/>
                    <a:pt x="14528" y="8479"/>
                    <a:pt x="14528" y="8529"/>
                  </a:cubicBezTo>
                  <a:lnTo>
                    <a:pt x="13289" y="13190"/>
                  </a:lnTo>
                  <a:lnTo>
                    <a:pt x="447" y="9768"/>
                  </a:lnTo>
                  <a:lnTo>
                    <a:pt x="2926" y="348"/>
                  </a:lnTo>
                  <a:close/>
                  <a:moveTo>
                    <a:pt x="2777" y="0"/>
                  </a:moveTo>
                  <a:cubicBezTo>
                    <a:pt x="2727" y="0"/>
                    <a:pt x="2628" y="50"/>
                    <a:pt x="2628" y="100"/>
                  </a:cubicBezTo>
                  <a:lnTo>
                    <a:pt x="0" y="9818"/>
                  </a:lnTo>
                  <a:lnTo>
                    <a:pt x="0" y="9967"/>
                  </a:lnTo>
                  <a:cubicBezTo>
                    <a:pt x="50" y="9967"/>
                    <a:pt x="50" y="10016"/>
                    <a:pt x="149" y="10016"/>
                  </a:cubicBezTo>
                  <a:lnTo>
                    <a:pt x="13289" y="13487"/>
                  </a:lnTo>
                  <a:lnTo>
                    <a:pt x="13388" y="13487"/>
                  </a:lnTo>
                  <a:cubicBezTo>
                    <a:pt x="13388" y="13438"/>
                    <a:pt x="13437" y="13438"/>
                    <a:pt x="13437" y="13388"/>
                  </a:cubicBezTo>
                  <a:lnTo>
                    <a:pt x="14677" y="8678"/>
                  </a:lnTo>
                  <a:cubicBezTo>
                    <a:pt x="15221" y="8582"/>
                    <a:pt x="15745" y="8527"/>
                    <a:pt x="16248" y="8527"/>
                  </a:cubicBezTo>
                  <a:cubicBezTo>
                    <a:pt x="16524" y="8527"/>
                    <a:pt x="16794" y="8543"/>
                    <a:pt x="17057" y="8578"/>
                  </a:cubicBezTo>
                  <a:cubicBezTo>
                    <a:pt x="17900" y="8727"/>
                    <a:pt x="18792" y="9025"/>
                    <a:pt x="19586" y="9471"/>
                  </a:cubicBezTo>
                  <a:lnTo>
                    <a:pt x="18247" y="14677"/>
                  </a:lnTo>
                  <a:lnTo>
                    <a:pt x="18247" y="14776"/>
                  </a:lnTo>
                  <a:cubicBezTo>
                    <a:pt x="18297" y="14776"/>
                    <a:pt x="18297" y="14876"/>
                    <a:pt x="18346" y="14876"/>
                  </a:cubicBezTo>
                  <a:lnTo>
                    <a:pt x="31535" y="18346"/>
                  </a:lnTo>
                  <a:cubicBezTo>
                    <a:pt x="31535" y="18247"/>
                    <a:pt x="31635" y="18247"/>
                    <a:pt x="31635" y="18198"/>
                  </a:cubicBezTo>
                  <a:lnTo>
                    <a:pt x="34213" y="8479"/>
                  </a:lnTo>
                  <a:cubicBezTo>
                    <a:pt x="34213" y="8430"/>
                    <a:pt x="34163" y="8281"/>
                    <a:pt x="34114" y="8281"/>
                  </a:cubicBezTo>
                  <a:lnTo>
                    <a:pt x="22710" y="5256"/>
                  </a:lnTo>
                  <a:lnTo>
                    <a:pt x="2777" y="0"/>
                  </a:lnTo>
                  <a:close/>
                  <a:moveTo>
                    <a:pt x="31602" y="18302"/>
                  </a:moveTo>
                  <a:cubicBezTo>
                    <a:pt x="31591" y="18302"/>
                    <a:pt x="31568" y="18313"/>
                    <a:pt x="31535" y="18346"/>
                  </a:cubicBezTo>
                  <a:cubicBezTo>
                    <a:pt x="31602" y="18346"/>
                    <a:pt x="31624" y="18302"/>
                    <a:pt x="31602" y="18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6059225" y="3604350"/>
              <a:ext cx="324800" cy="261575"/>
            </a:xfrm>
            <a:custGeom>
              <a:avLst/>
              <a:gdLst/>
              <a:ahLst/>
              <a:cxnLst/>
              <a:rect l="l" t="t" r="r" b="b"/>
              <a:pathLst>
                <a:path w="12992" h="10463" extrusionOk="0">
                  <a:moveTo>
                    <a:pt x="1984" y="0"/>
                  </a:moveTo>
                  <a:lnTo>
                    <a:pt x="0" y="7537"/>
                  </a:lnTo>
                  <a:lnTo>
                    <a:pt x="10958" y="10462"/>
                  </a:lnTo>
                  <a:lnTo>
                    <a:pt x="12991" y="2925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510425" y="3724575"/>
              <a:ext cx="323575" cy="260350"/>
            </a:xfrm>
            <a:custGeom>
              <a:avLst/>
              <a:gdLst/>
              <a:ahLst/>
              <a:cxnLst/>
              <a:rect l="l" t="t" r="r" b="b"/>
              <a:pathLst>
                <a:path w="12943" h="10414" extrusionOk="0">
                  <a:moveTo>
                    <a:pt x="1984" y="1"/>
                  </a:moveTo>
                  <a:lnTo>
                    <a:pt x="1" y="7537"/>
                  </a:lnTo>
                  <a:lnTo>
                    <a:pt x="10959" y="10413"/>
                  </a:lnTo>
                  <a:lnTo>
                    <a:pt x="12942" y="2876"/>
                  </a:lnTo>
                  <a:lnTo>
                    <a:pt x="1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3923400" y="3948950"/>
              <a:ext cx="250425" cy="415275"/>
            </a:xfrm>
            <a:custGeom>
              <a:avLst/>
              <a:gdLst/>
              <a:ahLst/>
              <a:cxnLst/>
              <a:rect l="l" t="t" r="r" b="b"/>
              <a:pathLst>
                <a:path w="10017" h="16611" extrusionOk="0">
                  <a:moveTo>
                    <a:pt x="1" y="0"/>
                  </a:moveTo>
                  <a:cubicBezTo>
                    <a:pt x="298" y="5554"/>
                    <a:pt x="546" y="11107"/>
                    <a:pt x="844" y="16611"/>
                  </a:cubicBezTo>
                  <a:lnTo>
                    <a:pt x="9323" y="16611"/>
                  </a:lnTo>
                  <a:cubicBezTo>
                    <a:pt x="9571" y="11107"/>
                    <a:pt x="9769" y="5554"/>
                    <a:pt x="10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3902325" y="3942750"/>
              <a:ext cx="290100" cy="45875"/>
            </a:xfrm>
            <a:custGeom>
              <a:avLst/>
              <a:gdLst/>
              <a:ahLst/>
              <a:cxnLst/>
              <a:rect l="l" t="t" r="r" b="b"/>
              <a:pathLst>
                <a:path w="11604" h="1835" extrusionOk="0">
                  <a:moveTo>
                    <a:pt x="1" y="0"/>
                  </a:moveTo>
                  <a:lnTo>
                    <a:pt x="1" y="1835"/>
                  </a:lnTo>
                  <a:lnTo>
                    <a:pt x="11604" y="1835"/>
                  </a:lnTo>
                  <a:lnTo>
                    <a:pt x="11604" y="0"/>
                  </a:ln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3918450" y="3921675"/>
              <a:ext cx="260350" cy="44650"/>
            </a:xfrm>
            <a:custGeom>
              <a:avLst/>
              <a:gdLst/>
              <a:ahLst/>
              <a:cxnLst/>
              <a:rect l="l" t="t" r="r" b="b"/>
              <a:pathLst>
                <a:path w="10414" h="1786" extrusionOk="0">
                  <a:moveTo>
                    <a:pt x="1" y="0"/>
                  </a:moveTo>
                  <a:lnTo>
                    <a:pt x="1" y="1785"/>
                  </a:lnTo>
                  <a:lnTo>
                    <a:pt x="10413" y="1785"/>
                  </a:lnTo>
                  <a:lnTo>
                    <a:pt x="10413" y="0"/>
                  </a:ln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013900" y="4121875"/>
              <a:ext cx="107875" cy="104750"/>
            </a:xfrm>
            <a:custGeom>
              <a:avLst/>
              <a:gdLst/>
              <a:ahLst/>
              <a:cxnLst/>
              <a:rect l="l" t="t" r="r" b="b"/>
              <a:pathLst>
                <a:path w="4315" h="4190" extrusionOk="0">
                  <a:moveTo>
                    <a:pt x="2993" y="1"/>
                  </a:moveTo>
                  <a:cubicBezTo>
                    <a:pt x="2237" y="1"/>
                    <a:pt x="1433" y="386"/>
                    <a:pt x="893" y="1116"/>
                  </a:cubicBezTo>
                  <a:cubicBezTo>
                    <a:pt x="100" y="2107"/>
                    <a:pt x="1" y="3446"/>
                    <a:pt x="744" y="4190"/>
                  </a:cubicBezTo>
                  <a:cubicBezTo>
                    <a:pt x="1191" y="3496"/>
                    <a:pt x="1686" y="2851"/>
                    <a:pt x="2232" y="2207"/>
                  </a:cubicBezTo>
                  <a:cubicBezTo>
                    <a:pt x="2876" y="1512"/>
                    <a:pt x="3571" y="967"/>
                    <a:pt x="4314" y="471"/>
                  </a:cubicBezTo>
                  <a:cubicBezTo>
                    <a:pt x="4314" y="422"/>
                    <a:pt x="4215" y="422"/>
                    <a:pt x="4166" y="372"/>
                  </a:cubicBezTo>
                  <a:cubicBezTo>
                    <a:pt x="3827" y="122"/>
                    <a:pt x="3417" y="1"/>
                    <a:pt x="2993" y="1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036225" y="4137350"/>
              <a:ext cx="105375" cy="103225"/>
            </a:xfrm>
            <a:custGeom>
              <a:avLst/>
              <a:gdLst/>
              <a:ahLst/>
              <a:cxnLst/>
              <a:rect l="l" t="t" r="r" b="b"/>
              <a:pathLst>
                <a:path w="4215" h="4129" extrusionOk="0">
                  <a:moveTo>
                    <a:pt x="3520" y="1"/>
                  </a:moveTo>
                  <a:lnTo>
                    <a:pt x="3520" y="1"/>
                  </a:lnTo>
                  <a:cubicBezTo>
                    <a:pt x="2777" y="497"/>
                    <a:pt x="2083" y="1042"/>
                    <a:pt x="1488" y="1736"/>
                  </a:cubicBezTo>
                  <a:cubicBezTo>
                    <a:pt x="942" y="2331"/>
                    <a:pt x="446" y="2976"/>
                    <a:pt x="0" y="3720"/>
                  </a:cubicBezTo>
                  <a:cubicBezTo>
                    <a:pt x="0" y="3769"/>
                    <a:pt x="50" y="3769"/>
                    <a:pt x="50" y="3769"/>
                  </a:cubicBezTo>
                  <a:cubicBezTo>
                    <a:pt x="380" y="4013"/>
                    <a:pt x="778" y="4128"/>
                    <a:pt x="1191" y="4128"/>
                  </a:cubicBezTo>
                  <a:cubicBezTo>
                    <a:pt x="1956" y="4128"/>
                    <a:pt x="2775" y="3734"/>
                    <a:pt x="3322" y="3026"/>
                  </a:cubicBezTo>
                  <a:cubicBezTo>
                    <a:pt x="4165" y="1984"/>
                    <a:pt x="4215" y="745"/>
                    <a:pt x="3520" y="1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3985400" y="4071525"/>
              <a:ext cx="59525" cy="59675"/>
            </a:xfrm>
            <a:custGeom>
              <a:avLst/>
              <a:gdLst/>
              <a:ahLst/>
              <a:cxnLst/>
              <a:rect l="l" t="t" r="r" b="b"/>
              <a:pathLst>
                <a:path w="2381" h="2387" extrusionOk="0">
                  <a:moveTo>
                    <a:pt x="687" y="0"/>
                  </a:moveTo>
                  <a:cubicBezTo>
                    <a:pt x="460" y="0"/>
                    <a:pt x="240" y="66"/>
                    <a:pt x="50" y="204"/>
                  </a:cubicBezTo>
                  <a:lnTo>
                    <a:pt x="0" y="254"/>
                  </a:lnTo>
                  <a:cubicBezTo>
                    <a:pt x="496" y="551"/>
                    <a:pt x="843" y="899"/>
                    <a:pt x="1141" y="1246"/>
                  </a:cubicBezTo>
                  <a:cubicBezTo>
                    <a:pt x="1488" y="1543"/>
                    <a:pt x="1785" y="1940"/>
                    <a:pt x="1983" y="2386"/>
                  </a:cubicBezTo>
                  <a:cubicBezTo>
                    <a:pt x="2380" y="1940"/>
                    <a:pt x="2331" y="1196"/>
                    <a:pt x="1884" y="651"/>
                  </a:cubicBezTo>
                  <a:cubicBezTo>
                    <a:pt x="1561" y="231"/>
                    <a:pt x="1112" y="0"/>
                    <a:pt x="687" y="0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3975475" y="4081575"/>
              <a:ext cx="59525" cy="57200"/>
            </a:xfrm>
            <a:custGeom>
              <a:avLst/>
              <a:gdLst/>
              <a:ahLst/>
              <a:cxnLst/>
              <a:rect l="l" t="t" r="r" b="b"/>
              <a:pathLst>
                <a:path w="2381" h="2288" extrusionOk="0">
                  <a:moveTo>
                    <a:pt x="447" y="1"/>
                  </a:moveTo>
                  <a:lnTo>
                    <a:pt x="447" y="1"/>
                  </a:lnTo>
                  <a:cubicBezTo>
                    <a:pt x="0" y="348"/>
                    <a:pt x="0" y="1092"/>
                    <a:pt x="496" y="1637"/>
                  </a:cubicBezTo>
                  <a:cubicBezTo>
                    <a:pt x="819" y="2057"/>
                    <a:pt x="1269" y="2287"/>
                    <a:pt x="1707" y="2287"/>
                  </a:cubicBezTo>
                  <a:cubicBezTo>
                    <a:pt x="1942" y="2287"/>
                    <a:pt x="2173" y="2221"/>
                    <a:pt x="2380" y="2083"/>
                  </a:cubicBezTo>
                  <a:cubicBezTo>
                    <a:pt x="2133" y="1736"/>
                    <a:pt x="1885" y="1339"/>
                    <a:pt x="1538" y="992"/>
                  </a:cubicBezTo>
                  <a:cubicBezTo>
                    <a:pt x="1240" y="596"/>
                    <a:pt x="794" y="298"/>
                    <a:pt x="447" y="1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692300" y="1888750"/>
              <a:ext cx="338425" cy="452475"/>
            </a:xfrm>
            <a:custGeom>
              <a:avLst/>
              <a:gdLst/>
              <a:ahLst/>
              <a:cxnLst/>
              <a:rect l="l" t="t" r="r" b="b"/>
              <a:pathLst>
                <a:path w="13537" h="18099" extrusionOk="0">
                  <a:moveTo>
                    <a:pt x="10215" y="1"/>
                  </a:moveTo>
                  <a:cubicBezTo>
                    <a:pt x="9719" y="248"/>
                    <a:pt x="9074" y="596"/>
                    <a:pt x="8331" y="1240"/>
                  </a:cubicBezTo>
                  <a:cubicBezTo>
                    <a:pt x="7141" y="2281"/>
                    <a:pt x="6595" y="3471"/>
                    <a:pt x="6347" y="3918"/>
                  </a:cubicBezTo>
                  <a:cubicBezTo>
                    <a:pt x="5703" y="5058"/>
                    <a:pt x="5009" y="6198"/>
                    <a:pt x="4414" y="7289"/>
                  </a:cubicBezTo>
                  <a:cubicBezTo>
                    <a:pt x="4414" y="7289"/>
                    <a:pt x="4414" y="7339"/>
                    <a:pt x="4314" y="7339"/>
                  </a:cubicBezTo>
                  <a:cubicBezTo>
                    <a:pt x="2976" y="10016"/>
                    <a:pt x="1488" y="12694"/>
                    <a:pt x="1" y="15371"/>
                  </a:cubicBezTo>
                  <a:cubicBezTo>
                    <a:pt x="943" y="16313"/>
                    <a:pt x="1934" y="17156"/>
                    <a:pt x="2926" y="18098"/>
                  </a:cubicBezTo>
                  <a:cubicBezTo>
                    <a:pt x="4612" y="16661"/>
                    <a:pt x="6645" y="14677"/>
                    <a:pt x="8579" y="12099"/>
                  </a:cubicBezTo>
                  <a:cubicBezTo>
                    <a:pt x="8727" y="11851"/>
                    <a:pt x="8926" y="11603"/>
                    <a:pt x="9074" y="11355"/>
                  </a:cubicBezTo>
                  <a:cubicBezTo>
                    <a:pt x="9174" y="11206"/>
                    <a:pt x="9223" y="11058"/>
                    <a:pt x="9322" y="10958"/>
                  </a:cubicBezTo>
                  <a:cubicBezTo>
                    <a:pt x="9669" y="10363"/>
                    <a:pt x="10116" y="9768"/>
                    <a:pt x="10413" y="9173"/>
                  </a:cubicBezTo>
                  <a:cubicBezTo>
                    <a:pt x="10612" y="8926"/>
                    <a:pt x="10711" y="8578"/>
                    <a:pt x="10909" y="8380"/>
                  </a:cubicBezTo>
                  <a:cubicBezTo>
                    <a:pt x="12149" y="6050"/>
                    <a:pt x="12942" y="3967"/>
                    <a:pt x="13537" y="2281"/>
                  </a:cubicBezTo>
                  <a:cubicBezTo>
                    <a:pt x="12397" y="1538"/>
                    <a:pt x="11306" y="744"/>
                    <a:pt x="10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803875" y="2072200"/>
              <a:ext cx="162400" cy="89275"/>
            </a:xfrm>
            <a:custGeom>
              <a:avLst/>
              <a:gdLst/>
              <a:ahLst/>
              <a:cxnLst/>
              <a:rect l="l" t="t" r="r" b="b"/>
              <a:pathLst>
                <a:path w="6496" h="3571" extrusionOk="0">
                  <a:moveTo>
                    <a:pt x="0" y="1"/>
                  </a:moveTo>
                  <a:lnTo>
                    <a:pt x="0" y="1"/>
                  </a:lnTo>
                  <a:cubicBezTo>
                    <a:pt x="1636" y="1191"/>
                    <a:pt x="3273" y="2381"/>
                    <a:pt x="4909" y="3571"/>
                  </a:cubicBezTo>
                  <a:cubicBezTo>
                    <a:pt x="5256" y="2926"/>
                    <a:pt x="5702" y="2381"/>
                    <a:pt x="6000" y="1736"/>
                  </a:cubicBezTo>
                  <a:cubicBezTo>
                    <a:pt x="6198" y="1488"/>
                    <a:pt x="6347" y="1191"/>
                    <a:pt x="6496" y="9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6207975" y="1894950"/>
              <a:ext cx="339675" cy="453700"/>
            </a:xfrm>
            <a:custGeom>
              <a:avLst/>
              <a:gdLst/>
              <a:ahLst/>
              <a:cxnLst/>
              <a:rect l="l" t="t" r="r" b="b"/>
              <a:pathLst>
                <a:path w="13587" h="18148" extrusionOk="0">
                  <a:moveTo>
                    <a:pt x="3322" y="0"/>
                  </a:moveTo>
                  <a:cubicBezTo>
                    <a:pt x="2232" y="843"/>
                    <a:pt x="1141" y="1587"/>
                    <a:pt x="0" y="2331"/>
                  </a:cubicBezTo>
                  <a:cubicBezTo>
                    <a:pt x="595" y="4066"/>
                    <a:pt x="1438" y="6248"/>
                    <a:pt x="2727" y="8628"/>
                  </a:cubicBezTo>
                  <a:cubicBezTo>
                    <a:pt x="2876" y="8777"/>
                    <a:pt x="2975" y="9025"/>
                    <a:pt x="3124" y="9223"/>
                  </a:cubicBezTo>
                  <a:cubicBezTo>
                    <a:pt x="3372" y="9669"/>
                    <a:pt x="3670" y="10165"/>
                    <a:pt x="3967" y="10611"/>
                  </a:cubicBezTo>
                  <a:cubicBezTo>
                    <a:pt x="4165" y="10859"/>
                    <a:pt x="4364" y="11157"/>
                    <a:pt x="4562" y="11405"/>
                  </a:cubicBezTo>
                  <a:lnTo>
                    <a:pt x="5107" y="12148"/>
                  </a:lnTo>
                  <a:cubicBezTo>
                    <a:pt x="7041" y="14727"/>
                    <a:pt x="9074" y="16710"/>
                    <a:pt x="10760" y="18148"/>
                  </a:cubicBezTo>
                  <a:cubicBezTo>
                    <a:pt x="11653" y="17206"/>
                    <a:pt x="12644" y="16363"/>
                    <a:pt x="13586" y="15421"/>
                  </a:cubicBezTo>
                  <a:cubicBezTo>
                    <a:pt x="12099" y="12743"/>
                    <a:pt x="10611" y="10016"/>
                    <a:pt x="9124" y="7388"/>
                  </a:cubicBezTo>
                  <a:cubicBezTo>
                    <a:pt x="9074" y="7289"/>
                    <a:pt x="9074" y="7240"/>
                    <a:pt x="9025" y="7091"/>
                  </a:cubicBezTo>
                  <a:cubicBezTo>
                    <a:pt x="8430" y="6050"/>
                    <a:pt x="7835" y="5008"/>
                    <a:pt x="7190" y="3868"/>
                  </a:cubicBezTo>
                  <a:cubicBezTo>
                    <a:pt x="6942" y="3471"/>
                    <a:pt x="6446" y="2281"/>
                    <a:pt x="5207" y="1240"/>
                  </a:cubicBezTo>
                  <a:cubicBezTo>
                    <a:pt x="4562" y="595"/>
                    <a:pt x="3818" y="248"/>
                    <a:pt x="33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6276150" y="2074700"/>
              <a:ext cx="157450" cy="85550"/>
            </a:xfrm>
            <a:custGeom>
              <a:avLst/>
              <a:gdLst/>
              <a:ahLst/>
              <a:cxnLst/>
              <a:rect l="l" t="t" r="r" b="b"/>
              <a:pathLst>
                <a:path w="6298" h="3422" extrusionOk="0">
                  <a:moveTo>
                    <a:pt x="744" y="0"/>
                  </a:moveTo>
                  <a:cubicBezTo>
                    <a:pt x="496" y="496"/>
                    <a:pt x="248" y="992"/>
                    <a:pt x="0" y="1438"/>
                  </a:cubicBezTo>
                  <a:cubicBezTo>
                    <a:pt x="149" y="1587"/>
                    <a:pt x="248" y="1835"/>
                    <a:pt x="397" y="2033"/>
                  </a:cubicBezTo>
                  <a:cubicBezTo>
                    <a:pt x="645" y="2479"/>
                    <a:pt x="943" y="2975"/>
                    <a:pt x="1240" y="3421"/>
                  </a:cubicBezTo>
                  <a:cubicBezTo>
                    <a:pt x="2926" y="2281"/>
                    <a:pt x="4612" y="1091"/>
                    <a:pt x="6298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5782800" y="1872625"/>
              <a:ext cx="187200" cy="260350"/>
            </a:xfrm>
            <a:custGeom>
              <a:avLst/>
              <a:gdLst/>
              <a:ahLst/>
              <a:cxnLst/>
              <a:rect l="l" t="t" r="r" b="b"/>
              <a:pathLst>
                <a:path w="7488" h="10414" extrusionOk="0">
                  <a:moveTo>
                    <a:pt x="7239" y="1"/>
                  </a:moveTo>
                  <a:cubicBezTo>
                    <a:pt x="6793" y="199"/>
                    <a:pt x="6347" y="447"/>
                    <a:pt x="5950" y="695"/>
                  </a:cubicBezTo>
                  <a:cubicBezTo>
                    <a:pt x="2727" y="2678"/>
                    <a:pt x="893" y="5604"/>
                    <a:pt x="0" y="7686"/>
                  </a:cubicBezTo>
                  <a:cubicBezTo>
                    <a:pt x="2281" y="8628"/>
                    <a:pt x="4512" y="9521"/>
                    <a:pt x="6793" y="10413"/>
                  </a:cubicBezTo>
                  <a:cubicBezTo>
                    <a:pt x="6992" y="8579"/>
                    <a:pt x="7239" y="6695"/>
                    <a:pt x="7487" y="4910"/>
                  </a:cubicBezTo>
                  <a:cubicBezTo>
                    <a:pt x="7438" y="3224"/>
                    <a:pt x="7289" y="1637"/>
                    <a:pt x="7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5709650" y="2575475"/>
              <a:ext cx="397950" cy="913600"/>
            </a:xfrm>
            <a:custGeom>
              <a:avLst/>
              <a:gdLst/>
              <a:ahLst/>
              <a:cxnLst/>
              <a:rect l="l" t="t" r="r" b="b"/>
              <a:pathLst>
                <a:path w="15918" h="36544" extrusionOk="0">
                  <a:moveTo>
                    <a:pt x="6248" y="1"/>
                  </a:moveTo>
                  <a:cubicBezTo>
                    <a:pt x="6248" y="100"/>
                    <a:pt x="6199" y="150"/>
                    <a:pt x="6199" y="249"/>
                  </a:cubicBezTo>
                  <a:cubicBezTo>
                    <a:pt x="3769" y="8827"/>
                    <a:pt x="1538" y="19388"/>
                    <a:pt x="447" y="31536"/>
                  </a:cubicBezTo>
                  <a:cubicBezTo>
                    <a:pt x="199" y="32875"/>
                    <a:pt x="50" y="34164"/>
                    <a:pt x="1" y="35503"/>
                  </a:cubicBezTo>
                  <a:cubicBezTo>
                    <a:pt x="2480" y="35850"/>
                    <a:pt x="4959" y="36197"/>
                    <a:pt x="7488" y="36544"/>
                  </a:cubicBezTo>
                  <a:lnTo>
                    <a:pt x="7686" y="35403"/>
                  </a:lnTo>
                  <a:cubicBezTo>
                    <a:pt x="8529" y="31040"/>
                    <a:pt x="10215" y="29205"/>
                    <a:pt x="11851" y="21371"/>
                  </a:cubicBezTo>
                  <a:cubicBezTo>
                    <a:pt x="12000" y="20528"/>
                    <a:pt x="11901" y="20975"/>
                    <a:pt x="12397" y="18198"/>
                  </a:cubicBezTo>
                  <a:cubicBezTo>
                    <a:pt x="13190" y="13934"/>
                    <a:pt x="13983" y="9769"/>
                    <a:pt x="14876" y="5703"/>
                  </a:cubicBezTo>
                  <a:cubicBezTo>
                    <a:pt x="15173" y="4265"/>
                    <a:pt x="15471" y="2877"/>
                    <a:pt x="15818" y="1538"/>
                  </a:cubicBezTo>
                  <a:cubicBezTo>
                    <a:pt x="15868" y="1340"/>
                    <a:pt x="15868" y="1141"/>
                    <a:pt x="15917" y="1042"/>
                  </a:cubicBezTo>
                  <a:lnTo>
                    <a:pt x="14430" y="844"/>
                  </a:lnTo>
                  <a:cubicBezTo>
                    <a:pt x="11703" y="546"/>
                    <a:pt x="8975" y="298"/>
                    <a:pt x="6248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045575" y="2520950"/>
              <a:ext cx="276475" cy="912350"/>
            </a:xfrm>
            <a:custGeom>
              <a:avLst/>
              <a:gdLst/>
              <a:ahLst/>
              <a:cxnLst/>
              <a:rect l="l" t="t" r="r" b="b"/>
              <a:pathLst>
                <a:path w="11059" h="36494" extrusionOk="0">
                  <a:moveTo>
                    <a:pt x="11058" y="0"/>
                  </a:moveTo>
                  <a:cubicBezTo>
                    <a:pt x="10513" y="0"/>
                    <a:pt x="10017" y="50"/>
                    <a:pt x="9571" y="50"/>
                  </a:cubicBezTo>
                  <a:cubicBezTo>
                    <a:pt x="6843" y="198"/>
                    <a:pt x="4017" y="298"/>
                    <a:pt x="1290" y="397"/>
                  </a:cubicBezTo>
                  <a:cubicBezTo>
                    <a:pt x="695" y="5653"/>
                    <a:pt x="199" y="11503"/>
                    <a:pt x="51" y="17900"/>
                  </a:cubicBezTo>
                  <a:cubicBezTo>
                    <a:pt x="51" y="19387"/>
                    <a:pt x="1" y="20924"/>
                    <a:pt x="51" y="22511"/>
                  </a:cubicBezTo>
                  <a:cubicBezTo>
                    <a:pt x="51" y="25734"/>
                    <a:pt x="199" y="29056"/>
                    <a:pt x="398" y="32527"/>
                  </a:cubicBezTo>
                  <a:cubicBezTo>
                    <a:pt x="447" y="33866"/>
                    <a:pt x="546" y="35204"/>
                    <a:pt x="596" y="36494"/>
                  </a:cubicBezTo>
                  <a:lnTo>
                    <a:pt x="695" y="36494"/>
                  </a:lnTo>
                  <a:cubicBezTo>
                    <a:pt x="3174" y="36444"/>
                    <a:pt x="5703" y="36444"/>
                    <a:pt x="8182" y="36394"/>
                  </a:cubicBezTo>
                  <a:lnTo>
                    <a:pt x="8182" y="35254"/>
                  </a:lnTo>
                  <a:cubicBezTo>
                    <a:pt x="8331" y="31486"/>
                    <a:pt x="9372" y="29453"/>
                    <a:pt x="9918" y="24048"/>
                  </a:cubicBezTo>
                  <a:cubicBezTo>
                    <a:pt x="10066" y="23056"/>
                    <a:pt x="10116" y="21916"/>
                    <a:pt x="10166" y="20676"/>
                  </a:cubicBezTo>
                  <a:cubicBezTo>
                    <a:pt x="10215" y="19833"/>
                    <a:pt x="10166" y="20329"/>
                    <a:pt x="10215" y="17453"/>
                  </a:cubicBezTo>
                  <a:cubicBezTo>
                    <a:pt x="10364" y="13140"/>
                    <a:pt x="10562" y="8925"/>
                    <a:pt x="10810" y="4760"/>
                  </a:cubicBezTo>
                  <a:cubicBezTo>
                    <a:pt x="10860" y="3173"/>
                    <a:pt x="10959" y="1537"/>
                    <a:pt x="11058" y="0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070375" y="1697850"/>
              <a:ext cx="112825" cy="174800"/>
            </a:xfrm>
            <a:custGeom>
              <a:avLst/>
              <a:gdLst/>
              <a:ahLst/>
              <a:cxnLst/>
              <a:rect l="l" t="t" r="r" b="b"/>
              <a:pathLst>
                <a:path w="4513" h="6992" extrusionOk="0">
                  <a:moveTo>
                    <a:pt x="3769" y="1"/>
                  </a:moveTo>
                  <a:cubicBezTo>
                    <a:pt x="2529" y="199"/>
                    <a:pt x="1240" y="447"/>
                    <a:pt x="1" y="645"/>
                  </a:cubicBezTo>
                  <a:lnTo>
                    <a:pt x="50" y="1736"/>
                  </a:lnTo>
                  <a:lnTo>
                    <a:pt x="199" y="4513"/>
                  </a:lnTo>
                  <a:lnTo>
                    <a:pt x="298" y="6992"/>
                  </a:lnTo>
                  <a:lnTo>
                    <a:pt x="4513" y="6843"/>
                  </a:lnTo>
                  <a:cubicBezTo>
                    <a:pt x="4364" y="4612"/>
                    <a:pt x="4116" y="2282"/>
                    <a:pt x="3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5860875" y="1847650"/>
              <a:ext cx="468600" cy="776200"/>
            </a:xfrm>
            <a:custGeom>
              <a:avLst/>
              <a:gdLst/>
              <a:ahLst/>
              <a:cxnLst/>
              <a:rect l="l" t="t" r="r" b="b"/>
              <a:pathLst>
                <a:path w="18744" h="31048" extrusionOk="0">
                  <a:moveTo>
                    <a:pt x="9992" y="0"/>
                  </a:moveTo>
                  <a:cubicBezTo>
                    <a:pt x="9670" y="0"/>
                    <a:pt x="9194" y="18"/>
                    <a:pt x="8629" y="107"/>
                  </a:cubicBezTo>
                  <a:cubicBezTo>
                    <a:pt x="8331" y="107"/>
                    <a:pt x="7934" y="157"/>
                    <a:pt x="7637" y="207"/>
                  </a:cubicBezTo>
                  <a:cubicBezTo>
                    <a:pt x="5356" y="603"/>
                    <a:pt x="3472" y="1496"/>
                    <a:pt x="2232" y="2240"/>
                  </a:cubicBezTo>
                  <a:cubicBezTo>
                    <a:pt x="2629" y="3578"/>
                    <a:pt x="3075" y="4867"/>
                    <a:pt x="3472" y="6107"/>
                  </a:cubicBezTo>
                  <a:cubicBezTo>
                    <a:pt x="1836" y="7347"/>
                    <a:pt x="1340" y="9429"/>
                    <a:pt x="2133" y="10917"/>
                  </a:cubicBezTo>
                  <a:cubicBezTo>
                    <a:pt x="3075" y="12553"/>
                    <a:pt x="5108" y="12602"/>
                    <a:pt x="5158" y="12602"/>
                  </a:cubicBezTo>
                  <a:cubicBezTo>
                    <a:pt x="5059" y="14239"/>
                    <a:pt x="4959" y="15825"/>
                    <a:pt x="4860" y="17462"/>
                  </a:cubicBezTo>
                  <a:cubicBezTo>
                    <a:pt x="4860" y="18106"/>
                    <a:pt x="4811" y="18800"/>
                    <a:pt x="4711" y="19495"/>
                  </a:cubicBezTo>
                  <a:cubicBezTo>
                    <a:pt x="4315" y="20040"/>
                    <a:pt x="3869" y="20685"/>
                    <a:pt x="3422" y="21329"/>
                  </a:cubicBezTo>
                  <a:cubicBezTo>
                    <a:pt x="2877" y="22222"/>
                    <a:pt x="2331" y="23213"/>
                    <a:pt x="1984" y="23808"/>
                  </a:cubicBezTo>
                  <a:cubicBezTo>
                    <a:pt x="943" y="26139"/>
                    <a:pt x="150" y="29015"/>
                    <a:pt x="1" y="29411"/>
                  </a:cubicBezTo>
                  <a:cubicBezTo>
                    <a:pt x="2926" y="29858"/>
                    <a:pt x="5852" y="30205"/>
                    <a:pt x="8777" y="30651"/>
                  </a:cubicBezTo>
                  <a:cubicBezTo>
                    <a:pt x="9075" y="30651"/>
                    <a:pt x="9323" y="30651"/>
                    <a:pt x="9620" y="30700"/>
                  </a:cubicBezTo>
                  <a:cubicBezTo>
                    <a:pt x="12099" y="30849"/>
                    <a:pt x="14628" y="30948"/>
                    <a:pt x="17107" y="30998"/>
                  </a:cubicBezTo>
                  <a:cubicBezTo>
                    <a:pt x="17355" y="30998"/>
                    <a:pt x="17702" y="30998"/>
                    <a:pt x="17950" y="31048"/>
                  </a:cubicBezTo>
                  <a:cubicBezTo>
                    <a:pt x="18099" y="30651"/>
                    <a:pt x="18496" y="29709"/>
                    <a:pt x="18595" y="28568"/>
                  </a:cubicBezTo>
                  <a:cubicBezTo>
                    <a:pt x="18744" y="27725"/>
                    <a:pt x="18744" y="26783"/>
                    <a:pt x="18496" y="25742"/>
                  </a:cubicBezTo>
                  <a:cubicBezTo>
                    <a:pt x="17752" y="22073"/>
                    <a:pt x="14826" y="20288"/>
                    <a:pt x="14331" y="19891"/>
                  </a:cubicBezTo>
                  <a:cubicBezTo>
                    <a:pt x="14727" y="18850"/>
                    <a:pt x="15074" y="17759"/>
                    <a:pt x="15471" y="16619"/>
                  </a:cubicBezTo>
                  <a:cubicBezTo>
                    <a:pt x="15967" y="15082"/>
                    <a:pt x="16463" y="13396"/>
                    <a:pt x="16859" y="11660"/>
                  </a:cubicBezTo>
                  <a:cubicBezTo>
                    <a:pt x="17702" y="8437"/>
                    <a:pt x="18198" y="5462"/>
                    <a:pt x="18545" y="2785"/>
                  </a:cubicBezTo>
                  <a:cubicBezTo>
                    <a:pt x="16264" y="1397"/>
                    <a:pt x="14331" y="752"/>
                    <a:pt x="13141" y="455"/>
                  </a:cubicBezTo>
                  <a:cubicBezTo>
                    <a:pt x="13041" y="455"/>
                    <a:pt x="12893" y="405"/>
                    <a:pt x="12843" y="405"/>
                  </a:cubicBezTo>
                  <a:cubicBezTo>
                    <a:pt x="11554" y="107"/>
                    <a:pt x="10661" y="107"/>
                    <a:pt x="10414" y="8"/>
                  </a:cubicBezTo>
                  <a:cubicBezTo>
                    <a:pt x="10354" y="8"/>
                    <a:pt x="10207" y="0"/>
                    <a:pt x="9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423650" y="2255975"/>
              <a:ext cx="379350" cy="302175"/>
            </a:xfrm>
            <a:custGeom>
              <a:avLst/>
              <a:gdLst/>
              <a:ahLst/>
              <a:cxnLst/>
              <a:rect l="l" t="t" r="r" b="b"/>
              <a:pathLst>
                <a:path w="15174" h="12087" extrusionOk="0">
                  <a:moveTo>
                    <a:pt x="2290" y="1"/>
                  </a:moveTo>
                  <a:cubicBezTo>
                    <a:pt x="1846" y="1"/>
                    <a:pt x="1495" y="110"/>
                    <a:pt x="1191" y="286"/>
                  </a:cubicBezTo>
                  <a:cubicBezTo>
                    <a:pt x="497" y="682"/>
                    <a:pt x="199" y="1327"/>
                    <a:pt x="1" y="1823"/>
                  </a:cubicBezTo>
                  <a:cubicBezTo>
                    <a:pt x="1042" y="3013"/>
                    <a:pt x="2133" y="4153"/>
                    <a:pt x="3174" y="5294"/>
                  </a:cubicBezTo>
                  <a:cubicBezTo>
                    <a:pt x="6149" y="7574"/>
                    <a:pt x="9124" y="9855"/>
                    <a:pt x="12099" y="12087"/>
                  </a:cubicBezTo>
                  <a:cubicBezTo>
                    <a:pt x="13141" y="11145"/>
                    <a:pt x="14132" y="10302"/>
                    <a:pt x="15173" y="9409"/>
                  </a:cubicBezTo>
                  <a:cubicBezTo>
                    <a:pt x="12050" y="5492"/>
                    <a:pt x="8976" y="3211"/>
                    <a:pt x="6744" y="1823"/>
                  </a:cubicBezTo>
                  <a:cubicBezTo>
                    <a:pt x="4562" y="480"/>
                    <a:pt x="3221" y="1"/>
                    <a:pt x="2290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5381175" y="2098250"/>
              <a:ext cx="396675" cy="273250"/>
            </a:xfrm>
            <a:custGeom>
              <a:avLst/>
              <a:gdLst/>
              <a:ahLst/>
              <a:cxnLst/>
              <a:rect l="l" t="t" r="r" b="b"/>
              <a:pathLst>
                <a:path w="15867" h="10930" extrusionOk="0">
                  <a:moveTo>
                    <a:pt x="2777" y="0"/>
                  </a:moveTo>
                  <a:lnTo>
                    <a:pt x="0" y="2975"/>
                  </a:lnTo>
                  <a:cubicBezTo>
                    <a:pt x="3521" y="6496"/>
                    <a:pt x="6793" y="8429"/>
                    <a:pt x="9173" y="9570"/>
                  </a:cubicBezTo>
                  <a:cubicBezTo>
                    <a:pt x="11236" y="10556"/>
                    <a:pt x="12559" y="10930"/>
                    <a:pt x="13481" y="10930"/>
                  </a:cubicBezTo>
                  <a:cubicBezTo>
                    <a:pt x="14088" y="10930"/>
                    <a:pt x="14521" y="10768"/>
                    <a:pt x="14875" y="10512"/>
                  </a:cubicBezTo>
                  <a:cubicBezTo>
                    <a:pt x="15470" y="10066"/>
                    <a:pt x="15718" y="9421"/>
                    <a:pt x="15867" y="8826"/>
                  </a:cubicBezTo>
                  <a:cubicBezTo>
                    <a:pt x="15123" y="8033"/>
                    <a:pt x="14429" y="7239"/>
                    <a:pt x="13685" y="6446"/>
                  </a:cubicBezTo>
                  <a:cubicBezTo>
                    <a:pt x="10115" y="4314"/>
                    <a:pt x="6446" y="2132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982375" y="1558825"/>
              <a:ext cx="200825" cy="238000"/>
            </a:xfrm>
            <a:custGeom>
              <a:avLst/>
              <a:gdLst/>
              <a:ahLst/>
              <a:cxnLst/>
              <a:rect l="l" t="t" r="r" b="b"/>
              <a:pathLst>
                <a:path w="8033" h="9520" extrusionOk="0">
                  <a:moveTo>
                    <a:pt x="4597" y="1"/>
                  </a:moveTo>
                  <a:cubicBezTo>
                    <a:pt x="4425" y="1"/>
                    <a:pt x="4292" y="8"/>
                    <a:pt x="4215" y="8"/>
                  </a:cubicBezTo>
                  <a:cubicBezTo>
                    <a:pt x="3868" y="58"/>
                    <a:pt x="2083" y="107"/>
                    <a:pt x="1240" y="1545"/>
                  </a:cubicBezTo>
                  <a:cubicBezTo>
                    <a:pt x="1041" y="1793"/>
                    <a:pt x="546" y="2587"/>
                    <a:pt x="744" y="3479"/>
                  </a:cubicBezTo>
                  <a:cubicBezTo>
                    <a:pt x="794" y="3826"/>
                    <a:pt x="1041" y="4074"/>
                    <a:pt x="992" y="4520"/>
                  </a:cubicBezTo>
                  <a:cubicBezTo>
                    <a:pt x="992" y="4620"/>
                    <a:pt x="893" y="5215"/>
                    <a:pt x="546" y="5512"/>
                  </a:cubicBezTo>
                  <a:cubicBezTo>
                    <a:pt x="298" y="5760"/>
                    <a:pt x="50" y="5710"/>
                    <a:pt x="0" y="5810"/>
                  </a:cubicBezTo>
                  <a:cubicBezTo>
                    <a:pt x="0" y="6008"/>
                    <a:pt x="496" y="6107"/>
                    <a:pt x="645" y="6603"/>
                  </a:cubicBezTo>
                  <a:cubicBezTo>
                    <a:pt x="893" y="7099"/>
                    <a:pt x="546" y="7446"/>
                    <a:pt x="645" y="7942"/>
                  </a:cubicBezTo>
                  <a:cubicBezTo>
                    <a:pt x="794" y="8537"/>
                    <a:pt x="1438" y="8933"/>
                    <a:pt x="1686" y="9082"/>
                  </a:cubicBezTo>
                  <a:cubicBezTo>
                    <a:pt x="2242" y="9416"/>
                    <a:pt x="2818" y="9520"/>
                    <a:pt x="3311" y="9520"/>
                  </a:cubicBezTo>
                  <a:cubicBezTo>
                    <a:pt x="3917" y="9520"/>
                    <a:pt x="4398" y="9362"/>
                    <a:pt x="4562" y="9280"/>
                  </a:cubicBezTo>
                  <a:cubicBezTo>
                    <a:pt x="6744" y="8487"/>
                    <a:pt x="7735" y="6008"/>
                    <a:pt x="7884" y="4223"/>
                  </a:cubicBezTo>
                  <a:cubicBezTo>
                    <a:pt x="7934" y="3479"/>
                    <a:pt x="8033" y="2041"/>
                    <a:pt x="7041" y="901"/>
                  </a:cubicBezTo>
                  <a:cubicBezTo>
                    <a:pt x="6270" y="91"/>
                    <a:pt x="5198" y="1"/>
                    <a:pt x="45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5480325" y="4270000"/>
              <a:ext cx="329775" cy="99200"/>
            </a:xfrm>
            <a:custGeom>
              <a:avLst/>
              <a:gdLst/>
              <a:ahLst/>
              <a:cxnLst/>
              <a:rect l="l" t="t" r="r" b="b"/>
              <a:pathLst>
                <a:path w="13191" h="3968" extrusionOk="0">
                  <a:moveTo>
                    <a:pt x="12397" y="0"/>
                  </a:moveTo>
                  <a:cubicBezTo>
                    <a:pt x="10413" y="50"/>
                    <a:pt x="8430" y="199"/>
                    <a:pt x="6447" y="248"/>
                  </a:cubicBezTo>
                  <a:cubicBezTo>
                    <a:pt x="4166" y="1240"/>
                    <a:pt x="2430" y="1984"/>
                    <a:pt x="1538" y="2281"/>
                  </a:cubicBezTo>
                  <a:cubicBezTo>
                    <a:pt x="1290" y="2430"/>
                    <a:pt x="794" y="2529"/>
                    <a:pt x="447" y="3025"/>
                  </a:cubicBezTo>
                  <a:cubicBezTo>
                    <a:pt x="199" y="3422"/>
                    <a:pt x="50" y="3719"/>
                    <a:pt x="1" y="3967"/>
                  </a:cubicBezTo>
                  <a:cubicBezTo>
                    <a:pt x="1736" y="3917"/>
                    <a:pt x="3521" y="3917"/>
                    <a:pt x="5306" y="3868"/>
                  </a:cubicBezTo>
                  <a:lnTo>
                    <a:pt x="12595" y="3471"/>
                  </a:lnTo>
                  <a:cubicBezTo>
                    <a:pt x="12694" y="3223"/>
                    <a:pt x="12893" y="2926"/>
                    <a:pt x="12942" y="2529"/>
                  </a:cubicBezTo>
                  <a:cubicBezTo>
                    <a:pt x="13190" y="1389"/>
                    <a:pt x="12694" y="397"/>
                    <a:pt x="12496" y="0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075325" y="1784625"/>
              <a:ext cx="26075" cy="13650"/>
            </a:xfrm>
            <a:custGeom>
              <a:avLst/>
              <a:gdLst/>
              <a:ahLst/>
              <a:cxnLst/>
              <a:rect l="l" t="t" r="r" b="b"/>
              <a:pathLst>
                <a:path w="1043" h="546" extrusionOk="0">
                  <a:moveTo>
                    <a:pt x="943" y="1"/>
                  </a:moveTo>
                  <a:cubicBezTo>
                    <a:pt x="794" y="149"/>
                    <a:pt x="596" y="248"/>
                    <a:pt x="447" y="298"/>
                  </a:cubicBezTo>
                  <a:cubicBezTo>
                    <a:pt x="298" y="348"/>
                    <a:pt x="199" y="447"/>
                    <a:pt x="51" y="447"/>
                  </a:cubicBezTo>
                  <a:cubicBezTo>
                    <a:pt x="1" y="447"/>
                    <a:pt x="1" y="447"/>
                    <a:pt x="1" y="496"/>
                  </a:cubicBezTo>
                  <a:cubicBezTo>
                    <a:pt x="1" y="546"/>
                    <a:pt x="1" y="546"/>
                    <a:pt x="51" y="546"/>
                  </a:cubicBezTo>
                  <a:cubicBezTo>
                    <a:pt x="199" y="546"/>
                    <a:pt x="298" y="496"/>
                    <a:pt x="497" y="447"/>
                  </a:cubicBezTo>
                  <a:cubicBezTo>
                    <a:pt x="695" y="348"/>
                    <a:pt x="844" y="248"/>
                    <a:pt x="1042" y="149"/>
                  </a:cubicBezTo>
                  <a:lnTo>
                    <a:pt x="1042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018325" y="1666875"/>
              <a:ext cx="8700" cy="22325"/>
            </a:xfrm>
            <a:custGeom>
              <a:avLst/>
              <a:gdLst/>
              <a:ahLst/>
              <a:cxnLst/>
              <a:rect l="l" t="t" r="r" b="b"/>
              <a:pathLst>
                <a:path w="348" h="893" extrusionOk="0">
                  <a:moveTo>
                    <a:pt x="149" y="0"/>
                  </a:moveTo>
                  <a:cubicBezTo>
                    <a:pt x="50" y="0"/>
                    <a:pt x="0" y="198"/>
                    <a:pt x="0" y="446"/>
                  </a:cubicBezTo>
                  <a:cubicBezTo>
                    <a:pt x="0" y="694"/>
                    <a:pt x="50" y="893"/>
                    <a:pt x="149" y="893"/>
                  </a:cubicBezTo>
                  <a:cubicBezTo>
                    <a:pt x="298" y="893"/>
                    <a:pt x="347" y="694"/>
                    <a:pt x="347" y="446"/>
                  </a:cubicBezTo>
                  <a:cubicBezTo>
                    <a:pt x="347" y="248"/>
                    <a:pt x="298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012125" y="1732550"/>
              <a:ext cx="44650" cy="31525"/>
            </a:xfrm>
            <a:custGeom>
              <a:avLst/>
              <a:gdLst/>
              <a:ahLst/>
              <a:cxnLst/>
              <a:rect l="l" t="t" r="r" b="b"/>
              <a:pathLst>
                <a:path w="1786" h="1261" extrusionOk="0">
                  <a:moveTo>
                    <a:pt x="1636" y="1"/>
                  </a:moveTo>
                  <a:cubicBezTo>
                    <a:pt x="1587" y="1"/>
                    <a:pt x="1389" y="348"/>
                    <a:pt x="893" y="596"/>
                  </a:cubicBezTo>
                  <a:cubicBezTo>
                    <a:pt x="397" y="894"/>
                    <a:pt x="0" y="794"/>
                    <a:pt x="0" y="894"/>
                  </a:cubicBezTo>
                  <a:cubicBezTo>
                    <a:pt x="0" y="1022"/>
                    <a:pt x="369" y="1260"/>
                    <a:pt x="724" y="1260"/>
                  </a:cubicBezTo>
                  <a:cubicBezTo>
                    <a:pt x="781" y="1260"/>
                    <a:pt x="838" y="1254"/>
                    <a:pt x="893" y="1241"/>
                  </a:cubicBezTo>
                  <a:cubicBezTo>
                    <a:pt x="1537" y="1042"/>
                    <a:pt x="1785" y="51"/>
                    <a:pt x="1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5641475" y="3464275"/>
              <a:ext cx="302500" cy="814425"/>
            </a:xfrm>
            <a:custGeom>
              <a:avLst/>
              <a:gdLst/>
              <a:ahLst/>
              <a:cxnLst/>
              <a:rect l="l" t="t" r="r" b="b"/>
              <a:pathLst>
                <a:path w="12100" h="32577" extrusionOk="0">
                  <a:moveTo>
                    <a:pt x="2728" y="0"/>
                  </a:moveTo>
                  <a:cubicBezTo>
                    <a:pt x="2282" y="5752"/>
                    <a:pt x="1786" y="11503"/>
                    <a:pt x="1339" y="17305"/>
                  </a:cubicBezTo>
                  <a:cubicBezTo>
                    <a:pt x="1290" y="17801"/>
                    <a:pt x="1290" y="18247"/>
                    <a:pt x="1240" y="18743"/>
                  </a:cubicBezTo>
                  <a:cubicBezTo>
                    <a:pt x="893" y="22858"/>
                    <a:pt x="546" y="27023"/>
                    <a:pt x="249" y="31188"/>
                  </a:cubicBezTo>
                  <a:cubicBezTo>
                    <a:pt x="149" y="31684"/>
                    <a:pt x="50" y="32130"/>
                    <a:pt x="1" y="32527"/>
                  </a:cubicBezTo>
                  <a:cubicBezTo>
                    <a:pt x="1984" y="32527"/>
                    <a:pt x="3967" y="32576"/>
                    <a:pt x="5951" y="32576"/>
                  </a:cubicBezTo>
                  <a:cubicBezTo>
                    <a:pt x="5951" y="32477"/>
                    <a:pt x="6000" y="32329"/>
                    <a:pt x="6000" y="32229"/>
                  </a:cubicBezTo>
                  <a:cubicBezTo>
                    <a:pt x="6199" y="31139"/>
                    <a:pt x="6546" y="29304"/>
                    <a:pt x="7042" y="27172"/>
                  </a:cubicBezTo>
                  <a:cubicBezTo>
                    <a:pt x="7438" y="25536"/>
                    <a:pt x="7785" y="24048"/>
                    <a:pt x="8182" y="22709"/>
                  </a:cubicBezTo>
                  <a:cubicBezTo>
                    <a:pt x="8479" y="21718"/>
                    <a:pt x="8727" y="20776"/>
                    <a:pt x="8975" y="19883"/>
                  </a:cubicBezTo>
                  <a:cubicBezTo>
                    <a:pt x="9025" y="19536"/>
                    <a:pt x="9174" y="19139"/>
                    <a:pt x="9273" y="18792"/>
                  </a:cubicBezTo>
                  <a:cubicBezTo>
                    <a:pt x="10909" y="13288"/>
                    <a:pt x="12099" y="9669"/>
                    <a:pt x="11306" y="5058"/>
                  </a:cubicBezTo>
                  <a:cubicBezTo>
                    <a:pt x="11008" y="3223"/>
                    <a:pt x="10512" y="1785"/>
                    <a:pt x="10215" y="1041"/>
                  </a:cubicBezTo>
                  <a:cubicBezTo>
                    <a:pt x="7686" y="694"/>
                    <a:pt x="5207" y="347"/>
                    <a:pt x="2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6697600" y="2814725"/>
              <a:ext cx="265300" cy="250675"/>
            </a:xfrm>
            <a:custGeom>
              <a:avLst/>
              <a:gdLst/>
              <a:ahLst/>
              <a:cxnLst/>
              <a:rect l="l" t="t" r="r" b="b"/>
              <a:pathLst>
                <a:path w="10612" h="10027" extrusionOk="0">
                  <a:moveTo>
                    <a:pt x="2728" y="0"/>
                  </a:moveTo>
                  <a:cubicBezTo>
                    <a:pt x="2480" y="0"/>
                    <a:pt x="2183" y="149"/>
                    <a:pt x="1786" y="248"/>
                  </a:cubicBezTo>
                  <a:cubicBezTo>
                    <a:pt x="695" y="744"/>
                    <a:pt x="199" y="1736"/>
                    <a:pt x="1" y="2132"/>
                  </a:cubicBezTo>
                  <a:lnTo>
                    <a:pt x="150" y="2232"/>
                  </a:lnTo>
                  <a:cubicBezTo>
                    <a:pt x="1389" y="3719"/>
                    <a:pt x="2629" y="5306"/>
                    <a:pt x="3868" y="6843"/>
                  </a:cubicBezTo>
                  <a:cubicBezTo>
                    <a:pt x="6050" y="8082"/>
                    <a:pt x="7587" y="9025"/>
                    <a:pt x="8381" y="9570"/>
                  </a:cubicBezTo>
                  <a:cubicBezTo>
                    <a:pt x="8579" y="9669"/>
                    <a:pt x="9025" y="10016"/>
                    <a:pt x="9620" y="10016"/>
                  </a:cubicBezTo>
                  <a:cubicBezTo>
                    <a:pt x="9681" y="10023"/>
                    <a:pt x="9740" y="10026"/>
                    <a:pt x="9797" y="10026"/>
                  </a:cubicBezTo>
                  <a:cubicBezTo>
                    <a:pt x="10158" y="10026"/>
                    <a:pt x="10441" y="9904"/>
                    <a:pt x="10612" y="9818"/>
                  </a:cubicBezTo>
                  <a:cubicBezTo>
                    <a:pt x="9571" y="8430"/>
                    <a:pt x="8529" y="7041"/>
                    <a:pt x="7339" y="5653"/>
                  </a:cubicBezTo>
                  <a:cubicBezTo>
                    <a:pt x="5852" y="3719"/>
                    <a:pt x="4265" y="1885"/>
                    <a:pt x="2728" y="0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6060450" y="2858100"/>
              <a:ext cx="757425" cy="655200"/>
            </a:xfrm>
            <a:custGeom>
              <a:avLst/>
              <a:gdLst/>
              <a:ahLst/>
              <a:cxnLst/>
              <a:rect l="l" t="t" r="r" b="b"/>
              <a:pathLst>
                <a:path w="30297" h="26208" extrusionOk="0">
                  <a:moveTo>
                    <a:pt x="25983" y="1"/>
                  </a:moveTo>
                  <a:cubicBezTo>
                    <a:pt x="25090" y="695"/>
                    <a:pt x="23504" y="1885"/>
                    <a:pt x="21421" y="3224"/>
                  </a:cubicBezTo>
                  <a:cubicBezTo>
                    <a:pt x="19239" y="4662"/>
                    <a:pt x="17306" y="5852"/>
                    <a:pt x="15570" y="6843"/>
                  </a:cubicBezTo>
                  <a:lnTo>
                    <a:pt x="14281" y="7587"/>
                  </a:lnTo>
                  <a:cubicBezTo>
                    <a:pt x="12347" y="8678"/>
                    <a:pt x="10761" y="9620"/>
                    <a:pt x="9273" y="10562"/>
                  </a:cubicBezTo>
                  <a:cubicBezTo>
                    <a:pt x="6744" y="12149"/>
                    <a:pt x="4761" y="13835"/>
                    <a:pt x="3026" y="16363"/>
                  </a:cubicBezTo>
                  <a:cubicBezTo>
                    <a:pt x="1935" y="17900"/>
                    <a:pt x="1340" y="19289"/>
                    <a:pt x="1042" y="20033"/>
                  </a:cubicBezTo>
                  <a:cubicBezTo>
                    <a:pt x="695" y="20975"/>
                    <a:pt x="348" y="21966"/>
                    <a:pt x="1" y="22859"/>
                  </a:cubicBezTo>
                  <a:lnTo>
                    <a:pt x="1" y="23008"/>
                  </a:lnTo>
                  <a:cubicBezTo>
                    <a:pt x="150" y="23503"/>
                    <a:pt x="447" y="24545"/>
                    <a:pt x="1389" y="25288"/>
                  </a:cubicBezTo>
                  <a:cubicBezTo>
                    <a:pt x="2229" y="26012"/>
                    <a:pt x="3212" y="26208"/>
                    <a:pt x="4027" y="26208"/>
                  </a:cubicBezTo>
                  <a:cubicBezTo>
                    <a:pt x="4945" y="26208"/>
                    <a:pt x="5651" y="25959"/>
                    <a:pt x="5703" y="25933"/>
                  </a:cubicBezTo>
                  <a:cubicBezTo>
                    <a:pt x="9372" y="22710"/>
                    <a:pt x="12992" y="19388"/>
                    <a:pt x="16661" y="16165"/>
                  </a:cubicBezTo>
                  <a:cubicBezTo>
                    <a:pt x="17454" y="15520"/>
                    <a:pt x="18198" y="14777"/>
                    <a:pt x="18991" y="14083"/>
                  </a:cubicBezTo>
                  <a:cubicBezTo>
                    <a:pt x="19190" y="13884"/>
                    <a:pt x="19388" y="13785"/>
                    <a:pt x="19487" y="13636"/>
                  </a:cubicBezTo>
                  <a:cubicBezTo>
                    <a:pt x="22710" y="10810"/>
                    <a:pt x="25933" y="7885"/>
                    <a:pt x="29156" y="5058"/>
                  </a:cubicBezTo>
                  <a:cubicBezTo>
                    <a:pt x="29553" y="4810"/>
                    <a:pt x="29900" y="4463"/>
                    <a:pt x="30297" y="4215"/>
                  </a:cubicBezTo>
                  <a:cubicBezTo>
                    <a:pt x="28859" y="2877"/>
                    <a:pt x="27421" y="1439"/>
                    <a:pt x="259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5838575" y="3489050"/>
              <a:ext cx="39700" cy="23575"/>
            </a:xfrm>
            <a:custGeom>
              <a:avLst/>
              <a:gdLst/>
              <a:ahLst/>
              <a:cxnLst/>
              <a:rect l="l" t="t" r="r" b="b"/>
              <a:pathLst>
                <a:path w="1588" h="943" extrusionOk="0">
                  <a:moveTo>
                    <a:pt x="1488" y="1"/>
                  </a:moveTo>
                  <a:lnTo>
                    <a:pt x="50" y="745"/>
                  </a:lnTo>
                  <a:cubicBezTo>
                    <a:pt x="0" y="794"/>
                    <a:pt x="0" y="794"/>
                    <a:pt x="0" y="893"/>
                  </a:cubicBezTo>
                  <a:cubicBezTo>
                    <a:pt x="0" y="943"/>
                    <a:pt x="50" y="943"/>
                    <a:pt x="50" y="943"/>
                  </a:cubicBezTo>
                  <a:lnTo>
                    <a:pt x="1538" y="199"/>
                  </a:lnTo>
                  <a:cubicBezTo>
                    <a:pt x="1587" y="150"/>
                    <a:pt x="1587" y="150"/>
                    <a:pt x="1587" y="50"/>
                  </a:cubicBezTo>
                  <a:cubicBezTo>
                    <a:pt x="1538" y="1"/>
                    <a:pt x="1538" y="1"/>
                    <a:pt x="1488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6102600" y="1649500"/>
              <a:ext cx="53325" cy="78125"/>
            </a:xfrm>
            <a:custGeom>
              <a:avLst/>
              <a:gdLst/>
              <a:ahLst/>
              <a:cxnLst/>
              <a:rect l="l" t="t" r="r" b="b"/>
              <a:pathLst>
                <a:path w="2133" h="3125" extrusionOk="0">
                  <a:moveTo>
                    <a:pt x="1092" y="1"/>
                  </a:moveTo>
                  <a:cubicBezTo>
                    <a:pt x="497" y="1"/>
                    <a:pt x="1" y="695"/>
                    <a:pt x="1" y="1538"/>
                  </a:cubicBezTo>
                  <a:cubicBezTo>
                    <a:pt x="1" y="2430"/>
                    <a:pt x="497" y="3125"/>
                    <a:pt x="1092" y="3125"/>
                  </a:cubicBezTo>
                  <a:cubicBezTo>
                    <a:pt x="1637" y="3125"/>
                    <a:pt x="2133" y="2430"/>
                    <a:pt x="2133" y="1538"/>
                  </a:cubicBezTo>
                  <a:cubicBezTo>
                    <a:pt x="2133" y="695"/>
                    <a:pt x="1637" y="1"/>
                    <a:pt x="1092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002200" y="1637125"/>
              <a:ext cx="38450" cy="19850"/>
            </a:xfrm>
            <a:custGeom>
              <a:avLst/>
              <a:gdLst/>
              <a:ahLst/>
              <a:cxnLst/>
              <a:rect l="l" t="t" r="r" b="b"/>
              <a:pathLst>
                <a:path w="1538" h="794" extrusionOk="0">
                  <a:moveTo>
                    <a:pt x="596" y="0"/>
                  </a:moveTo>
                  <a:cubicBezTo>
                    <a:pt x="447" y="0"/>
                    <a:pt x="248" y="50"/>
                    <a:pt x="50" y="149"/>
                  </a:cubicBezTo>
                  <a:cubicBezTo>
                    <a:pt x="1" y="198"/>
                    <a:pt x="1" y="198"/>
                    <a:pt x="1" y="248"/>
                  </a:cubicBezTo>
                  <a:cubicBezTo>
                    <a:pt x="50" y="347"/>
                    <a:pt x="50" y="347"/>
                    <a:pt x="100" y="347"/>
                  </a:cubicBezTo>
                  <a:cubicBezTo>
                    <a:pt x="298" y="198"/>
                    <a:pt x="496" y="198"/>
                    <a:pt x="596" y="198"/>
                  </a:cubicBezTo>
                  <a:cubicBezTo>
                    <a:pt x="1091" y="248"/>
                    <a:pt x="1438" y="694"/>
                    <a:pt x="1438" y="744"/>
                  </a:cubicBezTo>
                  <a:cubicBezTo>
                    <a:pt x="1438" y="793"/>
                    <a:pt x="1488" y="793"/>
                    <a:pt x="1488" y="793"/>
                  </a:cubicBezTo>
                  <a:cubicBezTo>
                    <a:pt x="1538" y="744"/>
                    <a:pt x="1538" y="694"/>
                    <a:pt x="1538" y="645"/>
                  </a:cubicBezTo>
                  <a:cubicBezTo>
                    <a:pt x="1538" y="545"/>
                    <a:pt x="1191" y="0"/>
                    <a:pt x="5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6045575" y="2520950"/>
              <a:ext cx="427700" cy="992850"/>
            </a:xfrm>
            <a:custGeom>
              <a:avLst/>
              <a:gdLst/>
              <a:ahLst/>
              <a:cxnLst/>
              <a:rect l="l" t="t" r="r" b="b"/>
              <a:pathLst>
                <a:path w="17108" h="39714" extrusionOk="0">
                  <a:moveTo>
                    <a:pt x="11108" y="0"/>
                  </a:moveTo>
                  <a:cubicBezTo>
                    <a:pt x="10612" y="0"/>
                    <a:pt x="10116" y="50"/>
                    <a:pt x="9620" y="50"/>
                  </a:cubicBezTo>
                  <a:cubicBezTo>
                    <a:pt x="6893" y="149"/>
                    <a:pt x="4116" y="298"/>
                    <a:pt x="1340" y="397"/>
                  </a:cubicBezTo>
                  <a:cubicBezTo>
                    <a:pt x="745" y="5603"/>
                    <a:pt x="249" y="11503"/>
                    <a:pt x="100" y="17900"/>
                  </a:cubicBezTo>
                  <a:cubicBezTo>
                    <a:pt x="51" y="19387"/>
                    <a:pt x="1" y="20924"/>
                    <a:pt x="51" y="22511"/>
                  </a:cubicBezTo>
                  <a:cubicBezTo>
                    <a:pt x="51" y="25734"/>
                    <a:pt x="199" y="29056"/>
                    <a:pt x="398" y="32527"/>
                  </a:cubicBezTo>
                  <a:cubicBezTo>
                    <a:pt x="447" y="33866"/>
                    <a:pt x="546" y="35204"/>
                    <a:pt x="596" y="36494"/>
                  </a:cubicBezTo>
                  <a:lnTo>
                    <a:pt x="695" y="36494"/>
                  </a:lnTo>
                  <a:cubicBezTo>
                    <a:pt x="794" y="36989"/>
                    <a:pt x="1141" y="37981"/>
                    <a:pt x="2034" y="38774"/>
                  </a:cubicBezTo>
                  <a:cubicBezTo>
                    <a:pt x="2863" y="39512"/>
                    <a:pt x="3832" y="39714"/>
                    <a:pt x="4646" y="39714"/>
                  </a:cubicBezTo>
                  <a:cubicBezTo>
                    <a:pt x="5584" y="39714"/>
                    <a:pt x="6318" y="39446"/>
                    <a:pt x="6397" y="39419"/>
                  </a:cubicBezTo>
                  <a:cubicBezTo>
                    <a:pt x="8628" y="37485"/>
                    <a:pt x="10909" y="35452"/>
                    <a:pt x="13289" y="33271"/>
                  </a:cubicBezTo>
                  <a:cubicBezTo>
                    <a:pt x="14579" y="32031"/>
                    <a:pt x="15868" y="30791"/>
                    <a:pt x="17107" y="29601"/>
                  </a:cubicBezTo>
                  <a:cubicBezTo>
                    <a:pt x="17058" y="28312"/>
                    <a:pt x="16810" y="26775"/>
                    <a:pt x="16364" y="25040"/>
                  </a:cubicBezTo>
                  <a:cubicBezTo>
                    <a:pt x="16016" y="23453"/>
                    <a:pt x="15521" y="22164"/>
                    <a:pt x="15025" y="21073"/>
                  </a:cubicBezTo>
                  <a:cubicBezTo>
                    <a:pt x="13091" y="22164"/>
                    <a:pt x="11455" y="23056"/>
                    <a:pt x="9967" y="24048"/>
                  </a:cubicBezTo>
                  <a:cubicBezTo>
                    <a:pt x="10116" y="23056"/>
                    <a:pt x="10166" y="21916"/>
                    <a:pt x="10215" y="20676"/>
                  </a:cubicBezTo>
                  <a:cubicBezTo>
                    <a:pt x="10314" y="19833"/>
                    <a:pt x="10215" y="20329"/>
                    <a:pt x="10314" y="17453"/>
                  </a:cubicBezTo>
                  <a:cubicBezTo>
                    <a:pt x="10413" y="13140"/>
                    <a:pt x="10612" y="8925"/>
                    <a:pt x="10860" y="4760"/>
                  </a:cubicBezTo>
                  <a:cubicBezTo>
                    <a:pt x="10909" y="3124"/>
                    <a:pt x="11058" y="1537"/>
                    <a:pt x="1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673700" y="2335000"/>
              <a:ext cx="663225" cy="1597850"/>
            </a:xfrm>
            <a:custGeom>
              <a:avLst/>
              <a:gdLst/>
              <a:ahLst/>
              <a:cxnLst/>
              <a:rect l="l" t="t" r="r" b="b"/>
              <a:pathLst>
                <a:path w="26529" h="63914" extrusionOk="0">
                  <a:moveTo>
                    <a:pt x="12099" y="1"/>
                  </a:moveTo>
                  <a:cubicBezTo>
                    <a:pt x="10959" y="1538"/>
                    <a:pt x="10166" y="3025"/>
                    <a:pt x="9620" y="4215"/>
                  </a:cubicBezTo>
                  <a:cubicBezTo>
                    <a:pt x="8380" y="6744"/>
                    <a:pt x="7835" y="8876"/>
                    <a:pt x="7637" y="9521"/>
                  </a:cubicBezTo>
                  <a:cubicBezTo>
                    <a:pt x="7637" y="9669"/>
                    <a:pt x="7587" y="9719"/>
                    <a:pt x="7587" y="9769"/>
                  </a:cubicBezTo>
                  <a:cubicBezTo>
                    <a:pt x="5158" y="18396"/>
                    <a:pt x="2926" y="28957"/>
                    <a:pt x="1786" y="41105"/>
                  </a:cubicBezTo>
                  <a:cubicBezTo>
                    <a:pt x="1687" y="42394"/>
                    <a:pt x="1538" y="43733"/>
                    <a:pt x="1488" y="45072"/>
                  </a:cubicBezTo>
                  <a:cubicBezTo>
                    <a:pt x="943" y="50873"/>
                    <a:pt x="497" y="56625"/>
                    <a:pt x="1" y="62426"/>
                  </a:cubicBezTo>
                  <a:cubicBezTo>
                    <a:pt x="2678" y="62922"/>
                    <a:pt x="5356" y="63418"/>
                    <a:pt x="7934" y="63914"/>
                  </a:cubicBezTo>
                  <a:cubicBezTo>
                    <a:pt x="9620" y="58360"/>
                    <a:pt x="10711" y="54840"/>
                    <a:pt x="9967" y="50129"/>
                  </a:cubicBezTo>
                  <a:cubicBezTo>
                    <a:pt x="9670" y="48295"/>
                    <a:pt x="9174" y="46857"/>
                    <a:pt x="8876" y="46113"/>
                  </a:cubicBezTo>
                  <a:lnTo>
                    <a:pt x="9075" y="44973"/>
                  </a:lnTo>
                  <a:cubicBezTo>
                    <a:pt x="9918" y="40609"/>
                    <a:pt x="11603" y="38775"/>
                    <a:pt x="13190" y="30941"/>
                  </a:cubicBezTo>
                  <a:cubicBezTo>
                    <a:pt x="13388" y="30098"/>
                    <a:pt x="13289" y="30544"/>
                    <a:pt x="13785" y="27767"/>
                  </a:cubicBezTo>
                  <a:cubicBezTo>
                    <a:pt x="14578" y="23503"/>
                    <a:pt x="15372" y="19338"/>
                    <a:pt x="16264" y="15223"/>
                  </a:cubicBezTo>
                  <a:cubicBezTo>
                    <a:pt x="16562" y="13834"/>
                    <a:pt x="16859" y="12446"/>
                    <a:pt x="17157" y="11107"/>
                  </a:cubicBezTo>
                  <a:lnTo>
                    <a:pt x="25735" y="11454"/>
                  </a:lnTo>
                  <a:cubicBezTo>
                    <a:pt x="25933" y="11157"/>
                    <a:pt x="26032" y="10711"/>
                    <a:pt x="26181" y="10215"/>
                  </a:cubicBezTo>
                  <a:cubicBezTo>
                    <a:pt x="26280" y="9669"/>
                    <a:pt x="26330" y="9223"/>
                    <a:pt x="26330" y="8975"/>
                  </a:cubicBezTo>
                  <a:cubicBezTo>
                    <a:pt x="26528" y="7041"/>
                    <a:pt x="26082" y="5554"/>
                    <a:pt x="26082" y="5554"/>
                  </a:cubicBezTo>
                  <a:cubicBezTo>
                    <a:pt x="25239" y="2480"/>
                    <a:pt x="22809" y="843"/>
                    <a:pt x="22214" y="447"/>
                  </a:cubicBezTo>
                  <a:cubicBezTo>
                    <a:pt x="22066" y="348"/>
                    <a:pt x="22016" y="298"/>
                    <a:pt x="21966" y="248"/>
                  </a:cubicBezTo>
                  <a:cubicBezTo>
                    <a:pt x="20881" y="565"/>
                    <a:pt x="19178" y="1005"/>
                    <a:pt x="17119" y="1005"/>
                  </a:cubicBezTo>
                  <a:cubicBezTo>
                    <a:pt x="16920" y="1005"/>
                    <a:pt x="16718" y="1001"/>
                    <a:pt x="16512" y="992"/>
                  </a:cubicBezTo>
                  <a:cubicBezTo>
                    <a:pt x="14628" y="843"/>
                    <a:pt x="13091" y="348"/>
                    <a:pt x="12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464225" y="4220325"/>
              <a:ext cx="352050" cy="155950"/>
            </a:xfrm>
            <a:custGeom>
              <a:avLst/>
              <a:gdLst/>
              <a:ahLst/>
              <a:cxnLst/>
              <a:rect l="l" t="t" r="r" b="b"/>
              <a:pathLst>
                <a:path w="14082" h="6238" extrusionOk="0">
                  <a:moveTo>
                    <a:pt x="7141" y="1"/>
                  </a:moveTo>
                  <a:cubicBezTo>
                    <a:pt x="6902" y="1"/>
                    <a:pt x="6558" y="29"/>
                    <a:pt x="6297" y="252"/>
                  </a:cubicBezTo>
                  <a:cubicBezTo>
                    <a:pt x="5802" y="698"/>
                    <a:pt x="5702" y="1690"/>
                    <a:pt x="6347" y="2533"/>
                  </a:cubicBezTo>
                  <a:cubicBezTo>
                    <a:pt x="5454" y="2632"/>
                    <a:pt x="4116" y="2781"/>
                    <a:pt x="2628" y="3624"/>
                  </a:cubicBezTo>
                  <a:cubicBezTo>
                    <a:pt x="1637" y="4119"/>
                    <a:pt x="0" y="5210"/>
                    <a:pt x="248" y="5855"/>
                  </a:cubicBezTo>
                  <a:cubicBezTo>
                    <a:pt x="449" y="6171"/>
                    <a:pt x="1199" y="6237"/>
                    <a:pt x="1813" y="6237"/>
                  </a:cubicBezTo>
                  <a:cubicBezTo>
                    <a:pt x="2260" y="6237"/>
                    <a:pt x="2636" y="6202"/>
                    <a:pt x="2678" y="6202"/>
                  </a:cubicBezTo>
                  <a:lnTo>
                    <a:pt x="14082" y="6202"/>
                  </a:lnTo>
                  <a:lnTo>
                    <a:pt x="14082" y="3624"/>
                  </a:lnTo>
                  <a:cubicBezTo>
                    <a:pt x="14082" y="3128"/>
                    <a:pt x="13983" y="2384"/>
                    <a:pt x="13487" y="2037"/>
                  </a:cubicBezTo>
                  <a:cubicBezTo>
                    <a:pt x="13328" y="1934"/>
                    <a:pt x="13154" y="1891"/>
                    <a:pt x="12967" y="1891"/>
                  </a:cubicBezTo>
                  <a:cubicBezTo>
                    <a:pt x="12137" y="1891"/>
                    <a:pt x="11058" y="2722"/>
                    <a:pt x="9963" y="2722"/>
                  </a:cubicBezTo>
                  <a:cubicBezTo>
                    <a:pt x="9766" y="2722"/>
                    <a:pt x="9568" y="2695"/>
                    <a:pt x="9372" y="2632"/>
                  </a:cubicBezTo>
                  <a:cubicBezTo>
                    <a:pt x="8826" y="2434"/>
                    <a:pt x="8033" y="1888"/>
                    <a:pt x="7339" y="4"/>
                  </a:cubicBezTo>
                  <a:cubicBezTo>
                    <a:pt x="7289" y="4"/>
                    <a:pt x="7221" y="1"/>
                    <a:pt x="7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690175" y="2799850"/>
              <a:ext cx="286375" cy="281875"/>
            </a:xfrm>
            <a:custGeom>
              <a:avLst/>
              <a:gdLst/>
              <a:ahLst/>
              <a:cxnLst/>
              <a:rect l="l" t="t" r="r" b="b"/>
              <a:pathLst>
                <a:path w="11455" h="11275" extrusionOk="0">
                  <a:moveTo>
                    <a:pt x="2926" y="0"/>
                  </a:moveTo>
                  <a:lnTo>
                    <a:pt x="893" y="1587"/>
                  </a:lnTo>
                  <a:cubicBezTo>
                    <a:pt x="496" y="1934"/>
                    <a:pt x="0" y="2480"/>
                    <a:pt x="50" y="3075"/>
                  </a:cubicBezTo>
                  <a:cubicBezTo>
                    <a:pt x="199" y="4265"/>
                    <a:pt x="2480" y="4463"/>
                    <a:pt x="3025" y="5950"/>
                  </a:cubicBezTo>
                  <a:cubicBezTo>
                    <a:pt x="3273" y="6496"/>
                    <a:pt x="3372" y="7487"/>
                    <a:pt x="2232" y="9173"/>
                  </a:cubicBezTo>
                  <a:cubicBezTo>
                    <a:pt x="2281" y="9272"/>
                    <a:pt x="2628" y="9719"/>
                    <a:pt x="3124" y="9867"/>
                  </a:cubicBezTo>
                  <a:cubicBezTo>
                    <a:pt x="3174" y="9875"/>
                    <a:pt x="3225" y="9879"/>
                    <a:pt x="3276" y="9879"/>
                  </a:cubicBezTo>
                  <a:cubicBezTo>
                    <a:pt x="3889" y="9879"/>
                    <a:pt x="4585" y="9337"/>
                    <a:pt x="4860" y="8330"/>
                  </a:cubicBezTo>
                  <a:cubicBezTo>
                    <a:pt x="5405" y="8975"/>
                    <a:pt x="6446" y="9967"/>
                    <a:pt x="7934" y="10611"/>
                  </a:cubicBezTo>
                  <a:cubicBezTo>
                    <a:pt x="8662" y="10903"/>
                    <a:pt x="9872" y="11274"/>
                    <a:pt x="10601" y="11274"/>
                  </a:cubicBezTo>
                  <a:cubicBezTo>
                    <a:pt x="10864" y="11274"/>
                    <a:pt x="11065" y="11226"/>
                    <a:pt x="11157" y="11107"/>
                  </a:cubicBezTo>
                  <a:cubicBezTo>
                    <a:pt x="11454" y="10462"/>
                    <a:pt x="10115" y="9025"/>
                    <a:pt x="9967" y="8925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5891875" y="1847850"/>
              <a:ext cx="432650" cy="433875"/>
            </a:xfrm>
            <a:custGeom>
              <a:avLst/>
              <a:gdLst/>
              <a:ahLst/>
              <a:cxnLst/>
              <a:rect l="l" t="t" r="r" b="b"/>
              <a:pathLst>
                <a:path w="17306" h="17355" extrusionOk="0">
                  <a:moveTo>
                    <a:pt x="7141" y="0"/>
                  </a:moveTo>
                  <a:cubicBezTo>
                    <a:pt x="5703" y="0"/>
                    <a:pt x="3422" y="199"/>
                    <a:pt x="1538" y="1736"/>
                  </a:cubicBezTo>
                  <a:cubicBezTo>
                    <a:pt x="1389" y="1934"/>
                    <a:pt x="1191" y="2033"/>
                    <a:pt x="992" y="2232"/>
                  </a:cubicBezTo>
                  <a:cubicBezTo>
                    <a:pt x="1389" y="3521"/>
                    <a:pt x="1786" y="4859"/>
                    <a:pt x="2232" y="6099"/>
                  </a:cubicBezTo>
                  <a:cubicBezTo>
                    <a:pt x="496" y="7289"/>
                    <a:pt x="1" y="9372"/>
                    <a:pt x="844" y="10859"/>
                  </a:cubicBezTo>
                  <a:cubicBezTo>
                    <a:pt x="1736" y="12446"/>
                    <a:pt x="3819" y="12545"/>
                    <a:pt x="3868" y="12545"/>
                  </a:cubicBezTo>
                  <a:cubicBezTo>
                    <a:pt x="3719" y="14132"/>
                    <a:pt x="3670" y="15768"/>
                    <a:pt x="3571" y="17354"/>
                  </a:cubicBezTo>
                  <a:cubicBezTo>
                    <a:pt x="7091" y="17057"/>
                    <a:pt x="10661" y="16809"/>
                    <a:pt x="14181" y="16512"/>
                  </a:cubicBezTo>
                  <a:cubicBezTo>
                    <a:pt x="14727" y="14925"/>
                    <a:pt x="15223" y="13289"/>
                    <a:pt x="15619" y="11553"/>
                  </a:cubicBezTo>
                  <a:cubicBezTo>
                    <a:pt x="16462" y="8330"/>
                    <a:pt x="16958" y="5355"/>
                    <a:pt x="17305" y="2678"/>
                  </a:cubicBezTo>
                  <a:cubicBezTo>
                    <a:pt x="16809" y="2232"/>
                    <a:pt x="16066" y="1637"/>
                    <a:pt x="15074" y="1190"/>
                  </a:cubicBezTo>
                  <a:cubicBezTo>
                    <a:pt x="14330" y="794"/>
                    <a:pt x="13140" y="248"/>
                    <a:pt x="11603" y="248"/>
                  </a:cubicBezTo>
                  <a:cubicBezTo>
                    <a:pt x="11467" y="1654"/>
                    <a:pt x="10335" y="2604"/>
                    <a:pt x="9271" y="2604"/>
                  </a:cubicBezTo>
                  <a:cubicBezTo>
                    <a:pt x="9171" y="2604"/>
                    <a:pt x="9072" y="2596"/>
                    <a:pt x="8975" y="2579"/>
                  </a:cubicBezTo>
                  <a:cubicBezTo>
                    <a:pt x="7984" y="2380"/>
                    <a:pt x="7240" y="1240"/>
                    <a:pt x="7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5932775" y="2123025"/>
              <a:ext cx="378100" cy="206450"/>
            </a:xfrm>
            <a:custGeom>
              <a:avLst/>
              <a:gdLst/>
              <a:ahLst/>
              <a:cxnLst/>
              <a:rect l="l" t="t" r="r" b="b"/>
              <a:pathLst>
                <a:path w="15124" h="8258" extrusionOk="0">
                  <a:moveTo>
                    <a:pt x="14182" y="1"/>
                  </a:moveTo>
                  <a:cubicBezTo>
                    <a:pt x="10017" y="447"/>
                    <a:pt x="5951" y="893"/>
                    <a:pt x="1786" y="1389"/>
                  </a:cubicBezTo>
                  <a:cubicBezTo>
                    <a:pt x="1240" y="3521"/>
                    <a:pt x="596" y="5554"/>
                    <a:pt x="1" y="7686"/>
                  </a:cubicBezTo>
                  <a:cubicBezTo>
                    <a:pt x="1340" y="7934"/>
                    <a:pt x="2827" y="8083"/>
                    <a:pt x="4414" y="8182"/>
                  </a:cubicBezTo>
                  <a:cubicBezTo>
                    <a:pt x="5266" y="8233"/>
                    <a:pt x="6100" y="8257"/>
                    <a:pt x="6911" y="8257"/>
                  </a:cubicBezTo>
                  <a:cubicBezTo>
                    <a:pt x="10018" y="8257"/>
                    <a:pt x="12804" y="7910"/>
                    <a:pt x="15124" y="7438"/>
                  </a:cubicBezTo>
                  <a:lnTo>
                    <a:pt x="141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6049300" y="2569700"/>
              <a:ext cx="53325" cy="282225"/>
            </a:xfrm>
            <a:custGeom>
              <a:avLst/>
              <a:gdLst/>
              <a:ahLst/>
              <a:cxnLst/>
              <a:rect l="l" t="t" r="r" b="b"/>
              <a:pathLst>
                <a:path w="2133" h="11289" extrusionOk="0">
                  <a:moveTo>
                    <a:pt x="1874" y="1"/>
                  </a:moveTo>
                  <a:cubicBezTo>
                    <a:pt x="1811" y="1"/>
                    <a:pt x="1765" y="25"/>
                    <a:pt x="1736" y="83"/>
                  </a:cubicBezTo>
                  <a:lnTo>
                    <a:pt x="596" y="1868"/>
                  </a:lnTo>
                  <a:cubicBezTo>
                    <a:pt x="546" y="1967"/>
                    <a:pt x="546" y="1967"/>
                    <a:pt x="546" y="2017"/>
                  </a:cubicBezTo>
                  <a:lnTo>
                    <a:pt x="1" y="11041"/>
                  </a:lnTo>
                  <a:cubicBezTo>
                    <a:pt x="1" y="11190"/>
                    <a:pt x="100" y="11289"/>
                    <a:pt x="249" y="11289"/>
                  </a:cubicBezTo>
                  <a:cubicBezTo>
                    <a:pt x="348" y="11289"/>
                    <a:pt x="397" y="11190"/>
                    <a:pt x="497" y="11041"/>
                  </a:cubicBezTo>
                  <a:lnTo>
                    <a:pt x="1042" y="2066"/>
                  </a:lnTo>
                  <a:lnTo>
                    <a:pt x="2083" y="331"/>
                  </a:lnTo>
                  <a:cubicBezTo>
                    <a:pt x="2133" y="232"/>
                    <a:pt x="2133" y="83"/>
                    <a:pt x="2034" y="33"/>
                  </a:cubicBezTo>
                  <a:cubicBezTo>
                    <a:pt x="1972" y="13"/>
                    <a:pt x="1919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6039400" y="2570025"/>
              <a:ext cx="35950" cy="56300"/>
            </a:xfrm>
            <a:custGeom>
              <a:avLst/>
              <a:gdLst/>
              <a:ahLst/>
              <a:cxnLst/>
              <a:rect l="l" t="t" r="r" b="b"/>
              <a:pathLst>
                <a:path w="1438" h="2252" extrusionOk="0">
                  <a:moveTo>
                    <a:pt x="286" y="1"/>
                  </a:moveTo>
                  <a:cubicBezTo>
                    <a:pt x="255" y="1"/>
                    <a:pt x="225" y="7"/>
                    <a:pt x="198" y="20"/>
                  </a:cubicBezTo>
                  <a:cubicBezTo>
                    <a:pt x="50" y="70"/>
                    <a:pt x="0" y="169"/>
                    <a:pt x="50" y="318"/>
                  </a:cubicBezTo>
                  <a:lnTo>
                    <a:pt x="942" y="2103"/>
                  </a:lnTo>
                  <a:cubicBezTo>
                    <a:pt x="942" y="2202"/>
                    <a:pt x="1041" y="2252"/>
                    <a:pt x="1140" y="2252"/>
                  </a:cubicBezTo>
                  <a:lnTo>
                    <a:pt x="1240" y="2252"/>
                  </a:lnTo>
                  <a:cubicBezTo>
                    <a:pt x="1388" y="2202"/>
                    <a:pt x="1438" y="2053"/>
                    <a:pt x="1388" y="1954"/>
                  </a:cubicBezTo>
                  <a:lnTo>
                    <a:pt x="496" y="120"/>
                  </a:lnTo>
                  <a:cubicBezTo>
                    <a:pt x="460" y="47"/>
                    <a:pt x="370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6242675" y="3117675"/>
              <a:ext cx="55800" cy="90025"/>
            </a:xfrm>
            <a:custGeom>
              <a:avLst/>
              <a:gdLst/>
              <a:ahLst/>
              <a:cxnLst/>
              <a:rect l="l" t="t" r="r" b="b"/>
              <a:pathLst>
                <a:path w="2232" h="3601" extrusionOk="0">
                  <a:moveTo>
                    <a:pt x="1962" y="1"/>
                  </a:moveTo>
                  <a:cubicBezTo>
                    <a:pt x="1888" y="1"/>
                    <a:pt x="1817" y="35"/>
                    <a:pt x="1786" y="129"/>
                  </a:cubicBezTo>
                  <a:lnTo>
                    <a:pt x="50" y="3253"/>
                  </a:lnTo>
                  <a:cubicBezTo>
                    <a:pt x="1" y="3402"/>
                    <a:pt x="1" y="3501"/>
                    <a:pt x="100" y="3600"/>
                  </a:cubicBezTo>
                  <a:lnTo>
                    <a:pt x="249" y="3600"/>
                  </a:lnTo>
                  <a:cubicBezTo>
                    <a:pt x="348" y="3600"/>
                    <a:pt x="447" y="3501"/>
                    <a:pt x="447" y="3501"/>
                  </a:cubicBezTo>
                  <a:lnTo>
                    <a:pt x="2182" y="377"/>
                  </a:lnTo>
                  <a:cubicBezTo>
                    <a:pt x="2232" y="229"/>
                    <a:pt x="2232" y="129"/>
                    <a:pt x="2083" y="30"/>
                  </a:cubicBezTo>
                  <a:cubicBezTo>
                    <a:pt x="2047" y="12"/>
                    <a:pt x="2004" y="1"/>
                    <a:pt x="1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5839825" y="3481625"/>
              <a:ext cx="62000" cy="12425"/>
            </a:xfrm>
            <a:custGeom>
              <a:avLst/>
              <a:gdLst/>
              <a:ahLst/>
              <a:cxnLst/>
              <a:rect l="l" t="t" r="r" b="b"/>
              <a:pathLst>
                <a:path w="2480" h="497" extrusionOk="0">
                  <a:moveTo>
                    <a:pt x="248" y="0"/>
                  </a:moveTo>
                  <a:cubicBezTo>
                    <a:pt x="99" y="0"/>
                    <a:pt x="0" y="99"/>
                    <a:pt x="0" y="248"/>
                  </a:cubicBezTo>
                  <a:cubicBezTo>
                    <a:pt x="0" y="347"/>
                    <a:pt x="99" y="496"/>
                    <a:pt x="248" y="496"/>
                  </a:cubicBezTo>
                  <a:lnTo>
                    <a:pt x="2231" y="496"/>
                  </a:lnTo>
                  <a:cubicBezTo>
                    <a:pt x="2430" y="496"/>
                    <a:pt x="2479" y="397"/>
                    <a:pt x="2479" y="248"/>
                  </a:cubicBezTo>
                  <a:cubicBezTo>
                    <a:pt x="2479" y="99"/>
                    <a:pt x="2330" y="0"/>
                    <a:pt x="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5251000" y="2094300"/>
              <a:ext cx="205800" cy="235825"/>
            </a:xfrm>
            <a:custGeom>
              <a:avLst/>
              <a:gdLst/>
              <a:ahLst/>
              <a:cxnLst/>
              <a:rect l="l" t="t" r="r" b="b"/>
              <a:pathLst>
                <a:path w="8232" h="9433" extrusionOk="0">
                  <a:moveTo>
                    <a:pt x="7799" y="1"/>
                  </a:moveTo>
                  <a:cubicBezTo>
                    <a:pt x="7144" y="1"/>
                    <a:pt x="5941" y="430"/>
                    <a:pt x="5158" y="803"/>
                  </a:cubicBezTo>
                  <a:cubicBezTo>
                    <a:pt x="4711" y="1001"/>
                    <a:pt x="3472" y="1596"/>
                    <a:pt x="2232" y="2935"/>
                  </a:cubicBezTo>
                  <a:cubicBezTo>
                    <a:pt x="1042" y="4075"/>
                    <a:pt x="348" y="5265"/>
                    <a:pt x="1" y="6158"/>
                  </a:cubicBezTo>
                  <a:cubicBezTo>
                    <a:pt x="1439" y="5959"/>
                    <a:pt x="2827" y="5761"/>
                    <a:pt x="4215" y="5513"/>
                  </a:cubicBezTo>
                  <a:cubicBezTo>
                    <a:pt x="4761" y="5711"/>
                    <a:pt x="5009" y="6009"/>
                    <a:pt x="5207" y="6207"/>
                  </a:cubicBezTo>
                  <a:cubicBezTo>
                    <a:pt x="5554" y="6703"/>
                    <a:pt x="5455" y="7100"/>
                    <a:pt x="5802" y="8339"/>
                  </a:cubicBezTo>
                  <a:cubicBezTo>
                    <a:pt x="6050" y="9232"/>
                    <a:pt x="6199" y="9430"/>
                    <a:pt x="6397" y="9430"/>
                  </a:cubicBezTo>
                  <a:cubicBezTo>
                    <a:pt x="6408" y="9432"/>
                    <a:pt x="6420" y="9433"/>
                    <a:pt x="6431" y="9433"/>
                  </a:cubicBezTo>
                  <a:cubicBezTo>
                    <a:pt x="6769" y="9433"/>
                    <a:pt x="7143" y="8733"/>
                    <a:pt x="7190" y="8637"/>
                  </a:cubicBezTo>
                  <a:lnTo>
                    <a:pt x="7190" y="3530"/>
                  </a:lnTo>
                  <a:cubicBezTo>
                    <a:pt x="7538" y="2439"/>
                    <a:pt x="7885" y="1398"/>
                    <a:pt x="8232" y="257"/>
                  </a:cubicBezTo>
                  <a:lnTo>
                    <a:pt x="8232" y="158"/>
                  </a:lnTo>
                  <a:cubicBezTo>
                    <a:pt x="8170" y="47"/>
                    <a:pt x="8014" y="1"/>
                    <a:pt x="7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6269950" y="1882550"/>
              <a:ext cx="195875" cy="266550"/>
            </a:xfrm>
            <a:custGeom>
              <a:avLst/>
              <a:gdLst/>
              <a:ahLst/>
              <a:cxnLst/>
              <a:rect l="l" t="t" r="r" b="b"/>
              <a:pathLst>
                <a:path w="7835" h="10662" extrusionOk="0">
                  <a:moveTo>
                    <a:pt x="248" y="1"/>
                  </a:moveTo>
                  <a:cubicBezTo>
                    <a:pt x="199" y="1587"/>
                    <a:pt x="100" y="3224"/>
                    <a:pt x="1" y="4909"/>
                  </a:cubicBezTo>
                  <a:lnTo>
                    <a:pt x="199" y="10661"/>
                  </a:lnTo>
                  <a:cubicBezTo>
                    <a:pt x="2728" y="9471"/>
                    <a:pt x="5306" y="8231"/>
                    <a:pt x="7835" y="7041"/>
                  </a:cubicBezTo>
                  <a:cubicBezTo>
                    <a:pt x="6595" y="5009"/>
                    <a:pt x="4612" y="2480"/>
                    <a:pt x="1587" y="695"/>
                  </a:cubicBezTo>
                  <a:cubicBezTo>
                    <a:pt x="1141" y="447"/>
                    <a:pt x="695" y="199"/>
                    <a:pt x="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6727350" y="2489950"/>
              <a:ext cx="295050" cy="161200"/>
            </a:xfrm>
            <a:custGeom>
              <a:avLst/>
              <a:gdLst/>
              <a:ahLst/>
              <a:cxnLst/>
              <a:rect l="l" t="t" r="r" b="b"/>
              <a:pathLst>
                <a:path w="11802" h="6448" extrusionOk="0">
                  <a:moveTo>
                    <a:pt x="2976" y="1"/>
                  </a:moveTo>
                  <a:cubicBezTo>
                    <a:pt x="1984" y="843"/>
                    <a:pt x="993" y="1786"/>
                    <a:pt x="1" y="2728"/>
                  </a:cubicBezTo>
                  <a:cubicBezTo>
                    <a:pt x="150" y="4909"/>
                    <a:pt x="546" y="6397"/>
                    <a:pt x="1141" y="6446"/>
                  </a:cubicBezTo>
                  <a:cubicBezTo>
                    <a:pt x="1149" y="6447"/>
                    <a:pt x="1157" y="6447"/>
                    <a:pt x="1165" y="6447"/>
                  </a:cubicBezTo>
                  <a:cubicBezTo>
                    <a:pt x="1901" y="6447"/>
                    <a:pt x="2630" y="4163"/>
                    <a:pt x="2728" y="3967"/>
                  </a:cubicBezTo>
                  <a:cubicBezTo>
                    <a:pt x="4959" y="4265"/>
                    <a:pt x="7240" y="4562"/>
                    <a:pt x="9471" y="4909"/>
                  </a:cubicBezTo>
                  <a:cubicBezTo>
                    <a:pt x="10232" y="5174"/>
                    <a:pt x="10750" y="5328"/>
                    <a:pt x="11084" y="5328"/>
                  </a:cubicBezTo>
                  <a:cubicBezTo>
                    <a:pt x="11251" y="5328"/>
                    <a:pt x="11372" y="5289"/>
                    <a:pt x="11455" y="5207"/>
                  </a:cubicBezTo>
                  <a:cubicBezTo>
                    <a:pt x="11802" y="4810"/>
                    <a:pt x="11108" y="3719"/>
                    <a:pt x="9471" y="1934"/>
                  </a:cubicBezTo>
                  <a:cubicBezTo>
                    <a:pt x="7339" y="1290"/>
                    <a:pt x="5158" y="695"/>
                    <a:pt x="2976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5900550" y="1928425"/>
              <a:ext cx="84325" cy="173550"/>
            </a:xfrm>
            <a:custGeom>
              <a:avLst/>
              <a:gdLst/>
              <a:ahLst/>
              <a:cxnLst/>
              <a:rect l="l" t="t" r="r" b="b"/>
              <a:pathLst>
                <a:path w="3373" h="6942" extrusionOk="0">
                  <a:moveTo>
                    <a:pt x="3224" y="0"/>
                  </a:moveTo>
                  <a:cubicBezTo>
                    <a:pt x="3075" y="0"/>
                    <a:pt x="2976" y="50"/>
                    <a:pt x="2976" y="199"/>
                  </a:cubicBezTo>
                  <a:lnTo>
                    <a:pt x="2381" y="2777"/>
                  </a:lnTo>
                  <a:cubicBezTo>
                    <a:pt x="2034" y="2975"/>
                    <a:pt x="1637" y="3223"/>
                    <a:pt x="1339" y="3521"/>
                  </a:cubicBezTo>
                  <a:cubicBezTo>
                    <a:pt x="249" y="4611"/>
                    <a:pt x="50" y="5950"/>
                    <a:pt x="1" y="6694"/>
                  </a:cubicBezTo>
                  <a:cubicBezTo>
                    <a:pt x="1" y="6843"/>
                    <a:pt x="100" y="6942"/>
                    <a:pt x="249" y="6942"/>
                  </a:cubicBezTo>
                  <a:cubicBezTo>
                    <a:pt x="348" y="6942"/>
                    <a:pt x="497" y="6843"/>
                    <a:pt x="397" y="6694"/>
                  </a:cubicBezTo>
                  <a:cubicBezTo>
                    <a:pt x="497" y="6000"/>
                    <a:pt x="645" y="4760"/>
                    <a:pt x="1637" y="3868"/>
                  </a:cubicBezTo>
                  <a:cubicBezTo>
                    <a:pt x="1984" y="3620"/>
                    <a:pt x="2331" y="3372"/>
                    <a:pt x="2728" y="3174"/>
                  </a:cubicBezTo>
                  <a:cubicBezTo>
                    <a:pt x="2777" y="3124"/>
                    <a:pt x="2827" y="3025"/>
                    <a:pt x="2827" y="2975"/>
                  </a:cubicBezTo>
                  <a:lnTo>
                    <a:pt x="3372" y="248"/>
                  </a:lnTo>
                  <a:cubicBezTo>
                    <a:pt x="3372" y="149"/>
                    <a:pt x="3323" y="0"/>
                    <a:pt x="3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5760475" y="4299750"/>
              <a:ext cx="34750" cy="33500"/>
            </a:xfrm>
            <a:custGeom>
              <a:avLst/>
              <a:gdLst/>
              <a:ahLst/>
              <a:cxnLst/>
              <a:rect l="l" t="t" r="r" b="b"/>
              <a:pathLst>
                <a:path w="1390" h="1340" extrusionOk="0">
                  <a:moveTo>
                    <a:pt x="695" y="199"/>
                  </a:moveTo>
                  <a:cubicBezTo>
                    <a:pt x="943" y="199"/>
                    <a:pt x="1191" y="347"/>
                    <a:pt x="1191" y="695"/>
                  </a:cubicBezTo>
                  <a:cubicBezTo>
                    <a:pt x="1191" y="942"/>
                    <a:pt x="992" y="1190"/>
                    <a:pt x="695" y="1190"/>
                  </a:cubicBezTo>
                  <a:cubicBezTo>
                    <a:pt x="447" y="1190"/>
                    <a:pt x="199" y="992"/>
                    <a:pt x="199" y="695"/>
                  </a:cubicBezTo>
                  <a:cubicBezTo>
                    <a:pt x="199" y="447"/>
                    <a:pt x="397" y="199"/>
                    <a:pt x="695" y="199"/>
                  </a:cubicBezTo>
                  <a:close/>
                  <a:moveTo>
                    <a:pt x="695" y="0"/>
                  </a:moveTo>
                  <a:cubicBezTo>
                    <a:pt x="298" y="0"/>
                    <a:pt x="1" y="298"/>
                    <a:pt x="1" y="695"/>
                  </a:cubicBezTo>
                  <a:cubicBezTo>
                    <a:pt x="1" y="1042"/>
                    <a:pt x="298" y="1339"/>
                    <a:pt x="695" y="1339"/>
                  </a:cubicBezTo>
                  <a:cubicBezTo>
                    <a:pt x="1042" y="1339"/>
                    <a:pt x="1290" y="1042"/>
                    <a:pt x="1389" y="695"/>
                  </a:cubicBezTo>
                  <a:cubicBezTo>
                    <a:pt x="1389" y="298"/>
                    <a:pt x="1042" y="0"/>
                    <a:pt x="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732325" y="2844475"/>
              <a:ext cx="43400" cy="43400"/>
            </a:xfrm>
            <a:custGeom>
              <a:avLst/>
              <a:gdLst/>
              <a:ahLst/>
              <a:cxnLst/>
              <a:rect l="l" t="t" r="r" b="b"/>
              <a:pathLst>
                <a:path w="1736" h="1736" extrusionOk="0">
                  <a:moveTo>
                    <a:pt x="843" y="149"/>
                  </a:moveTo>
                  <a:cubicBezTo>
                    <a:pt x="1240" y="149"/>
                    <a:pt x="1537" y="447"/>
                    <a:pt x="1537" y="794"/>
                  </a:cubicBezTo>
                  <a:cubicBezTo>
                    <a:pt x="1537" y="1190"/>
                    <a:pt x="1240" y="1488"/>
                    <a:pt x="843" y="1488"/>
                  </a:cubicBezTo>
                  <a:cubicBezTo>
                    <a:pt x="496" y="1488"/>
                    <a:pt x="199" y="1190"/>
                    <a:pt x="199" y="794"/>
                  </a:cubicBezTo>
                  <a:cubicBezTo>
                    <a:pt x="199" y="447"/>
                    <a:pt x="496" y="149"/>
                    <a:pt x="843" y="149"/>
                  </a:cubicBezTo>
                  <a:close/>
                  <a:moveTo>
                    <a:pt x="843" y="0"/>
                  </a:moveTo>
                  <a:cubicBezTo>
                    <a:pt x="347" y="0"/>
                    <a:pt x="0" y="397"/>
                    <a:pt x="0" y="893"/>
                  </a:cubicBezTo>
                  <a:cubicBezTo>
                    <a:pt x="0" y="1389"/>
                    <a:pt x="347" y="1736"/>
                    <a:pt x="843" y="1736"/>
                  </a:cubicBezTo>
                  <a:cubicBezTo>
                    <a:pt x="1339" y="1736"/>
                    <a:pt x="1736" y="1290"/>
                    <a:pt x="1736" y="893"/>
                  </a:cubicBezTo>
                  <a:cubicBezTo>
                    <a:pt x="1736" y="347"/>
                    <a:pt x="1339" y="0"/>
                    <a:pt x="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5981450" y="1495075"/>
              <a:ext cx="243900" cy="251150"/>
            </a:xfrm>
            <a:custGeom>
              <a:avLst/>
              <a:gdLst/>
              <a:ahLst/>
              <a:cxnLst/>
              <a:rect l="l" t="t" r="r" b="b"/>
              <a:pathLst>
                <a:path w="9756" h="10046" extrusionOk="0">
                  <a:moveTo>
                    <a:pt x="4741" y="0"/>
                  </a:moveTo>
                  <a:cubicBezTo>
                    <a:pt x="2333" y="0"/>
                    <a:pt x="0" y="1904"/>
                    <a:pt x="87" y="3203"/>
                  </a:cubicBezTo>
                  <a:cubicBezTo>
                    <a:pt x="136" y="4393"/>
                    <a:pt x="2318" y="5434"/>
                    <a:pt x="3756" y="6128"/>
                  </a:cubicBezTo>
                  <a:cubicBezTo>
                    <a:pt x="4450" y="6426"/>
                    <a:pt x="5045" y="6674"/>
                    <a:pt x="5491" y="6822"/>
                  </a:cubicBezTo>
                  <a:cubicBezTo>
                    <a:pt x="5541" y="6376"/>
                    <a:pt x="5838" y="6029"/>
                    <a:pt x="6285" y="5930"/>
                  </a:cubicBezTo>
                  <a:cubicBezTo>
                    <a:pt x="6313" y="5927"/>
                    <a:pt x="6341" y="5926"/>
                    <a:pt x="6370" y="5926"/>
                  </a:cubicBezTo>
                  <a:cubicBezTo>
                    <a:pt x="6831" y="5926"/>
                    <a:pt x="7232" y="6297"/>
                    <a:pt x="7326" y="6624"/>
                  </a:cubicBezTo>
                  <a:cubicBezTo>
                    <a:pt x="7574" y="7170"/>
                    <a:pt x="7276" y="7814"/>
                    <a:pt x="6582" y="8112"/>
                  </a:cubicBezTo>
                  <a:cubicBezTo>
                    <a:pt x="6929" y="8409"/>
                    <a:pt x="7227" y="8657"/>
                    <a:pt x="7524" y="9004"/>
                  </a:cubicBezTo>
                  <a:cubicBezTo>
                    <a:pt x="7574" y="9351"/>
                    <a:pt x="7574" y="9649"/>
                    <a:pt x="7673" y="10045"/>
                  </a:cubicBezTo>
                  <a:cubicBezTo>
                    <a:pt x="7921" y="9748"/>
                    <a:pt x="9756" y="7665"/>
                    <a:pt x="9309" y="4790"/>
                  </a:cubicBezTo>
                  <a:cubicBezTo>
                    <a:pt x="9061" y="3153"/>
                    <a:pt x="8020" y="823"/>
                    <a:pt x="5789" y="129"/>
                  </a:cubicBezTo>
                  <a:cubicBezTo>
                    <a:pt x="5443" y="41"/>
                    <a:pt x="5091" y="0"/>
                    <a:pt x="47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4897725" y="1561450"/>
              <a:ext cx="997900" cy="394275"/>
            </a:xfrm>
            <a:custGeom>
              <a:avLst/>
              <a:gdLst/>
              <a:ahLst/>
              <a:cxnLst/>
              <a:rect l="l" t="t" r="r" b="b"/>
              <a:pathLst>
                <a:path w="39916" h="15771" extrusionOk="0">
                  <a:moveTo>
                    <a:pt x="34667" y="1"/>
                  </a:moveTo>
                  <a:cubicBezTo>
                    <a:pt x="32606" y="1"/>
                    <a:pt x="30551" y="89"/>
                    <a:pt x="28511" y="250"/>
                  </a:cubicBezTo>
                  <a:cubicBezTo>
                    <a:pt x="23404" y="746"/>
                    <a:pt x="16413" y="1292"/>
                    <a:pt x="9471" y="5357"/>
                  </a:cubicBezTo>
                  <a:cubicBezTo>
                    <a:pt x="5604" y="7490"/>
                    <a:pt x="1" y="11903"/>
                    <a:pt x="843" y="14183"/>
                  </a:cubicBezTo>
                  <a:cubicBezTo>
                    <a:pt x="1240" y="15274"/>
                    <a:pt x="2876" y="15770"/>
                    <a:pt x="5901" y="15770"/>
                  </a:cubicBezTo>
                  <a:lnTo>
                    <a:pt x="6446" y="15770"/>
                  </a:lnTo>
                  <a:lnTo>
                    <a:pt x="6446" y="15423"/>
                  </a:lnTo>
                  <a:cubicBezTo>
                    <a:pt x="6315" y="15425"/>
                    <a:pt x="6187" y="15425"/>
                    <a:pt x="6063" y="15425"/>
                  </a:cubicBezTo>
                  <a:cubicBezTo>
                    <a:pt x="2506" y="15425"/>
                    <a:pt x="1480" y="14755"/>
                    <a:pt x="1240" y="14084"/>
                  </a:cubicBezTo>
                  <a:cubicBezTo>
                    <a:pt x="397" y="12051"/>
                    <a:pt x="5703" y="7886"/>
                    <a:pt x="9669" y="5605"/>
                  </a:cubicBezTo>
                  <a:cubicBezTo>
                    <a:pt x="16462" y="1639"/>
                    <a:pt x="23454" y="994"/>
                    <a:pt x="28561" y="548"/>
                  </a:cubicBezTo>
                  <a:cubicBezTo>
                    <a:pt x="30531" y="392"/>
                    <a:pt x="32501" y="318"/>
                    <a:pt x="34478" y="318"/>
                  </a:cubicBezTo>
                  <a:cubicBezTo>
                    <a:pt x="36283" y="318"/>
                    <a:pt x="38093" y="380"/>
                    <a:pt x="39915" y="498"/>
                  </a:cubicBezTo>
                  <a:lnTo>
                    <a:pt x="39915" y="201"/>
                  </a:lnTo>
                  <a:cubicBezTo>
                    <a:pt x="38164" y="64"/>
                    <a:pt x="36413" y="1"/>
                    <a:pt x="3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6449700" y="3029175"/>
              <a:ext cx="85550" cy="234300"/>
            </a:xfrm>
            <a:custGeom>
              <a:avLst/>
              <a:gdLst/>
              <a:ahLst/>
              <a:cxnLst/>
              <a:rect l="l" t="t" r="r" b="b"/>
              <a:pathLst>
                <a:path w="3422" h="9372" extrusionOk="0">
                  <a:moveTo>
                    <a:pt x="0" y="0"/>
                  </a:moveTo>
                  <a:lnTo>
                    <a:pt x="397" y="8925"/>
                  </a:lnTo>
                  <a:cubicBezTo>
                    <a:pt x="645" y="9025"/>
                    <a:pt x="843" y="9223"/>
                    <a:pt x="1091" y="9372"/>
                  </a:cubicBezTo>
                  <a:cubicBezTo>
                    <a:pt x="1884" y="8677"/>
                    <a:pt x="2628" y="7934"/>
                    <a:pt x="3421" y="7240"/>
                  </a:cubicBezTo>
                  <a:cubicBezTo>
                    <a:pt x="2331" y="4810"/>
                    <a:pt x="1190" y="238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6138550" y="3029175"/>
              <a:ext cx="425200" cy="484700"/>
            </a:xfrm>
            <a:custGeom>
              <a:avLst/>
              <a:gdLst/>
              <a:ahLst/>
              <a:cxnLst/>
              <a:rect l="l" t="t" r="r" b="b"/>
              <a:pathLst>
                <a:path w="17008" h="19388" extrusionOk="0">
                  <a:moveTo>
                    <a:pt x="12545" y="0"/>
                  </a:moveTo>
                  <a:cubicBezTo>
                    <a:pt x="10810" y="992"/>
                    <a:pt x="8975" y="2033"/>
                    <a:pt x="7240" y="3025"/>
                  </a:cubicBezTo>
                  <a:cubicBezTo>
                    <a:pt x="4860" y="8479"/>
                    <a:pt x="2430" y="13884"/>
                    <a:pt x="1" y="19288"/>
                  </a:cubicBezTo>
                  <a:cubicBezTo>
                    <a:pt x="5653" y="19338"/>
                    <a:pt x="11355" y="19338"/>
                    <a:pt x="17008" y="19387"/>
                  </a:cubicBezTo>
                  <a:cubicBezTo>
                    <a:pt x="15520" y="12942"/>
                    <a:pt x="14033" y="6446"/>
                    <a:pt x="12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5671225" y="3932825"/>
              <a:ext cx="193400" cy="99200"/>
            </a:xfrm>
            <a:custGeom>
              <a:avLst/>
              <a:gdLst/>
              <a:ahLst/>
              <a:cxnLst/>
              <a:rect l="l" t="t" r="r" b="b"/>
              <a:pathLst>
                <a:path w="7736" h="3968" extrusionOk="0">
                  <a:moveTo>
                    <a:pt x="1" y="1"/>
                  </a:moveTo>
                  <a:lnTo>
                    <a:pt x="1" y="1"/>
                  </a:lnTo>
                  <a:cubicBezTo>
                    <a:pt x="2282" y="1339"/>
                    <a:pt x="4612" y="2629"/>
                    <a:pt x="6942" y="3967"/>
                  </a:cubicBezTo>
                  <a:cubicBezTo>
                    <a:pt x="7240" y="2976"/>
                    <a:pt x="7488" y="2034"/>
                    <a:pt x="7736" y="1141"/>
                  </a:cubicBezTo>
                  <a:cubicBezTo>
                    <a:pt x="5207" y="744"/>
                    <a:pt x="2579" y="34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5671225" y="3632850"/>
              <a:ext cx="334725" cy="412800"/>
            </a:xfrm>
            <a:custGeom>
              <a:avLst/>
              <a:gdLst/>
              <a:ahLst/>
              <a:cxnLst/>
              <a:rect l="l" t="t" r="r" b="b"/>
              <a:pathLst>
                <a:path w="13389" h="16512" extrusionOk="0">
                  <a:moveTo>
                    <a:pt x="10314" y="0"/>
                  </a:moveTo>
                  <a:cubicBezTo>
                    <a:pt x="7190" y="199"/>
                    <a:pt x="4067" y="447"/>
                    <a:pt x="893" y="645"/>
                  </a:cubicBezTo>
                  <a:cubicBezTo>
                    <a:pt x="596" y="4413"/>
                    <a:pt x="298" y="8132"/>
                    <a:pt x="1" y="11901"/>
                  </a:cubicBezTo>
                  <a:cubicBezTo>
                    <a:pt x="4463" y="13487"/>
                    <a:pt x="8926" y="14975"/>
                    <a:pt x="13388" y="16512"/>
                  </a:cubicBezTo>
                  <a:cubicBezTo>
                    <a:pt x="12397" y="11058"/>
                    <a:pt x="11306" y="5554"/>
                    <a:pt x="10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16"/>
          <p:cNvGrpSpPr/>
          <p:nvPr/>
        </p:nvGrpSpPr>
        <p:grpSpPr>
          <a:xfrm>
            <a:off x="2910450" y="2945955"/>
            <a:ext cx="5721810" cy="671700"/>
            <a:chOff x="2910450" y="2977000"/>
            <a:chExt cx="5721810" cy="671700"/>
          </a:xfrm>
        </p:grpSpPr>
        <p:sp>
          <p:nvSpPr>
            <p:cNvPr id="372" name="Google Shape;372;p16"/>
            <p:cNvSpPr/>
            <p:nvPr/>
          </p:nvSpPr>
          <p:spPr>
            <a:xfrm>
              <a:off x="4467150" y="2977000"/>
              <a:ext cx="671700" cy="67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</a:t>
              </a:r>
              <a:endParaRPr sz="21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3" name="Google Shape;373;p16"/>
            <p:cNvSpPr txBox="1"/>
            <p:nvPr/>
          </p:nvSpPr>
          <p:spPr>
            <a:xfrm>
              <a:off x="5223060" y="3127900"/>
              <a:ext cx="3409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Goals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Help with the launch strategry for the new internet-based video rental platform. 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4" name="Google Shape;374;p16"/>
            <p:cNvCxnSpPr>
              <a:stCxn id="372" idx="2"/>
            </p:cNvCxnSpPr>
            <p:nvPr/>
          </p:nvCxnSpPr>
          <p:spPr>
            <a:xfrm rot="10800000">
              <a:off x="2910450" y="3312850"/>
              <a:ext cx="1556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9" name="Google Shape;379;p16"/>
          <p:cNvGrpSpPr/>
          <p:nvPr/>
        </p:nvGrpSpPr>
        <p:grpSpPr>
          <a:xfrm>
            <a:off x="1699050" y="1171364"/>
            <a:ext cx="6933210" cy="671700"/>
            <a:chOff x="1699050" y="1171364"/>
            <a:chExt cx="6933210" cy="671700"/>
          </a:xfrm>
        </p:grpSpPr>
        <p:sp>
          <p:nvSpPr>
            <p:cNvPr id="380" name="Google Shape;380;p16"/>
            <p:cNvSpPr/>
            <p:nvPr/>
          </p:nvSpPr>
          <p:spPr>
            <a:xfrm>
              <a:off x="4467150" y="1171364"/>
              <a:ext cx="671700" cy="6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</a:t>
              </a:r>
              <a:endParaRPr sz="21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1" name="Google Shape;381;p16"/>
            <p:cNvSpPr txBox="1"/>
            <p:nvPr/>
          </p:nvSpPr>
          <p:spPr>
            <a:xfrm>
              <a:off x="5223060" y="1322264"/>
              <a:ext cx="3409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Project Overview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Rockbuster Stealth LLC, once a prominet worldwide movie rental franchise, seeks to adjust to instense competition from streaming titans such as Netflix and Amazon by introducing an internet-based video rental platform.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2" name="Google Shape;382;p16"/>
            <p:cNvCxnSpPr>
              <a:stCxn id="380" idx="2"/>
            </p:cNvCxnSpPr>
            <p:nvPr/>
          </p:nvCxnSpPr>
          <p:spPr>
            <a:xfrm rot="10800000">
              <a:off x="1699050" y="1506914"/>
              <a:ext cx="2768100" cy="3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17"/>
          <p:cNvGrpSpPr/>
          <p:nvPr/>
        </p:nvGrpSpPr>
        <p:grpSpPr>
          <a:xfrm>
            <a:off x="3185661" y="1960417"/>
            <a:ext cx="3029002" cy="2772710"/>
            <a:chOff x="2660650" y="1466450"/>
            <a:chExt cx="939575" cy="860075"/>
          </a:xfrm>
        </p:grpSpPr>
        <p:sp>
          <p:nvSpPr>
            <p:cNvPr id="392" name="Google Shape;392;p17"/>
            <p:cNvSpPr/>
            <p:nvPr/>
          </p:nvSpPr>
          <p:spPr>
            <a:xfrm>
              <a:off x="2762822" y="1569316"/>
              <a:ext cx="651887" cy="651856"/>
            </a:xfrm>
            <a:custGeom>
              <a:avLst/>
              <a:gdLst/>
              <a:ahLst/>
              <a:cxnLst/>
              <a:rect l="l" t="t" r="r" b="b"/>
              <a:pathLst>
                <a:path w="21136" h="21135" extrusionOk="0">
                  <a:moveTo>
                    <a:pt x="10547" y="0"/>
                  </a:moveTo>
                  <a:cubicBezTo>
                    <a:pt x="4730" y="0"/>
                    <a:pt x="1" y="4729"/>
                    <a:pt x="1" y="10547"/>
                  </a:cubicBezTo>
                  <a:cubicBezTo>
                    <a:pt x="1" y="16406"/>
                    <a:pt x="4730" y="21135"/>
                    <a:pt x="10547" y="21135"/>
                  </a:cubicBezTo>
                  <a:cubicBezTo>
                    <a:pt x="16406" y="21135"/>
                    <a:pt x="21136" y="16406"/>
                    <a:pt x="21136" y="10547"/>
                  </a:cubicBezTo>
                  <a:cubicBezTo>
                    <a:pt x="21136" y="4729"/>
                    <a:pt x="16406" y="0"/>
                    <a:pt x="10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2689950" y="1494700"/>
              <a:ext cx="803550" cy="803575"/>
            </a:xfrm>
            <a:custGeom>
              <a:avLst/>
              <a:gdLst/>
              <a:ahLst/>
              <a:cxnLst/>
              <a:rect l="l" t="t" r="r" b="b"/>
              <a:pathLst>
                <a:path w="32142" h="32143" extrusionOk="0">
                  <a:moveTo>
                    <a:pt x="16029" y="2219"/>
                  </a:moveTo>
                  <a:cubicBezTo>
                    <a:pt x="18540" y="2219"/>
                    <a:pt x="20549" y="4269"/>
                    <a:pt x="20549" y="6697"/>
                  </a:cubicBezTo>
                  <a:cubicBezTo>
                    <a:pt x="20549" y="9208"/>
                    <a:pt x="18498" y="11217"/>
                    <a:pt x="16029" y="11217"/>
                  </a:cubicBezTo>
                  <a:cubicBezTo>
                    <a:pt x="13518" y="11217"/>
                    <a:pt x="11551" y="9166"/>
                    <a:pt x="11551" y="6697"/>
                  </a:cubicBezTo>
                  <a:cubicBezTo>
                    <a:pt x="11551" y="4269"/>
                    <a:pt x="13518" y="2219"/>
                    <a:pt x="16029" y="2219"/>
                  </a:cubicBezTo>
                  <a:close/>
                  <a:moveTo>
                    <a:pt x="14523" y="13477"/>
                  </a:moveTo>
                  <a:cubicBezTo>
                    <a:pt x="14857" y="13477"/>
                    <a:pt x="15108" y="13728"/>
                    <a:pt x="15108" y="14021"/>
                  </a:cubicBezTo>
                  <a:cubicBezTo>
                    <a:pt x="15108" y="14356"/>
                    <a:pt x="14857" y="14607"/>
                    <a:pt x="14523" y="14607"/>
                  </a:cubicBezTo>
                  <a:cubicBezTo>
                    <a:pt x="14230" y="14607"/>
                    <a:pt x="13937" y="14356"/>
                    <a:pt x="13937" y="14021"/>
                  </a:cubicBezTo>
                  <a:cubicBezTo>
                    <a:pt x="13937" y="13728"/>
                    <a:pt x="14230" y="13477"/>
                    <a:pt x="14523" y="13477"/>
                  </a:cubicBezTo>
                  <a:close/>
                  <a:moveTo>
                    <a:pt x="17620" y="13477"/>
                  </a:moveTo>
                  <a:cubicBezTo>
                    <a:pt x="17912" y="13477"/>
                    <a:pt x="18205" y="13728"/>
                    <a:pt x="18205" y="14021"/>
                  </a:cubicBezTo>
                  <a:cubicBezTo>
                    <a:pt x="18122" y="14356"/>
                    <a:pt x="17912" y="14607"/>
                    <a:pt x="17620" y="14607"/>
                  </a:cubicBezTo>
                  <a:cubicBezTo>
                    <a:pt x="17285" y="14607"/>
                    <a:pt x="17034" y="14356"/>
                    <a:pt x="17034" y="14021"/>
                  </a:cubicBezTo>
                  <a:cubicBezTo>
                    <a:pt x="17034" y="13728"/>
                    <a:pt x="17285" y="13477"/>
                    <a:pt x="17620" y="13477"/>
                  </a:cubicBezTo>
                  <a:close/>
                  <a:moveTo>
                    <a:pt x="16029" y="14565"/>
                  </a:moveTo>
                  <a:cubicBezTo>
                    <a:pt x="16866" y="14565"/>
                    <a:pt x="17578" y="15234"/>
                    <a:pt x="17578" y="16071"/>
                  </a:cubicBezTo>
                  <a:cubicBezTo>
                    <a:pt x="17536" y="16909"/>
                    <a:pt x="16866" y="17578"/>
                    <a:pt x="16029" y="17578"/>
                  </a:cubicBezTo>
                  <a:cubicBezTo>
                    <a:pt x="15192" y="17578"/>
                    <a:pt x="14523" y="16909"/>
                    <a:pt x="14523" y="16071"/>
                  </a:cubicBezTo>
                  <a:cubicBezTo>
                    <a:pt x="14523" y="15234"/>
                    <a:pt x="15192" y="14565"/>
                    <a:pt x="16029" y="14565"/>
                  </a:cubicBezTo>
                  <a:close/>
                  <a:moveTo>
                    <a:pt x="13602" y="16490"/>
                  </a:moveTo>
                  <a:cubicBezTo>
                    <a:pt x="13937" y="16490"/>
                    <a:pt x="14146" y="16741"/>
                    <a:pt x="14146" y="17076"/>
                  </a:cubicBezTo>
                  <a:cubicBezTo>
                    <a:pt x="14146" y="17369"/>
                    <a:pt x="13895" y="17620"/>
                    <a:pt x="13602" y="17620"/>
                  </a:cubicBezTo>
                  <a:cubicBezTo>
                    <a:pt x="13267" y="17620"/>
                    <a:pt x="13016" y="17369"/>
                    <a:pt x="13016" y="17076"/>
                  </a:cubicBezTo>
                  <a:cubicBezTo>
                    <a:pt x="13016" y="16741"/>
                    <a:pt x="13267" y="16490"/>
                    <a:pt x="13602" y="16490"/>
                  </a:cubicBezTo>
                  <a:close/>
                  <a:moveTo>
                    <a:pt x="18498" y="16490"/>
                  </a:moveTo>
                  <a:cubicBezTo>
                    <a:pt x="18833" y="16490"/>
                    <a:pt x="19084" y="16741"/>
                    <a:pt x="19084" y="17076"/>
                  </a:cubicBezTo>
                  <a:cubicBezTo>
                    <a:pt x="19084" y="17369"/>
                    <a:pt x="18833" y="17620"/>
                    <a:pt x="18498" y="17620"/>
                  </a:cubicBezTo>
                  <a:cubicBezTo>
                    <a:pt x="18205" y="17620"/>
                    <a:pt x="17912" y="17369"/>
                    <a:pt x="17912" y="17076"/>
                  </a:cubicBezTo>
                  <a:cubicBezTo>
                    <a:pt x="17912" y="16741"/>
                    <a:pt x="18205" y="16490"/>
                    <a:pt x="18498" y="16490"/>
                  </a:cubicBezTo>
                  <a:close/>
                  <a:moveTo>
                    <a:pt x="6989" y="8873"/>
                  </a:moveTo>
                  <a:cubicBezTo>
                    <a:pt x="9500" y="8873"/>
                    <a:pt x="11509" y="10882"/>
                    <a:pt x="11509" y="13351"/>
                  </a:cubicBezTo>
                  <a:cubicBezTo>
                    <a:pt x="11509" y="15862"/>
                    <a:pt x="9458" y="17829"/>
                    <a:pt x="6989" y="17829"/>
                  </a:cubicBezTo>
                  <a:cubicBezTo>
                    <a:pt x="4520" y="17829"/>
                    <a:pt x="2511" y="15862"/>
                    <a:pt x="2511" y="13351"/>
                  </a:cubicBezTo>
                  <a:cubicBezTo>
                    <a:pt x="2511" y="10840"/>
                    <a:pt x="4520" y="8873"/>
                    <a:pt x="6989" y="8873"/>
                  </a:cubicBezTo>
                  <a:close/>
                  <a:moveTo>
                    <a:pt x="25111" y="8873"/>
                  </a:moveTo>
                  <a:cubicBezTo>
                    <a:pt x="27622" y="8873"/>
                    <a:pt x="29589" y="10882"/>
                    <a:pt x="29589" y="13351"/>
                  </a:cubicBezTo>
                  <a:cubicBezTo>
                    <a:pt x="29631" y="15862"/>
                    <a:pt x="27622" y="17829"/>
                    <a:pt x="25111" y="17829"/>
                  </a:cubicBezTo>
                  <a:cubicBezTo>
                    <a:pt x="22558" y="17829"/>
                    <a:pt x="20591" y="15820"/>
                    <a:pt x="20591" y="13351"/>
                  </a:cubicBezTo>
                  <a:cubicBezTo>
                    <a:pt x="20591" y="10840"/>
                    <a:pt x="22642" y="8873"/>
                    <a:pt x="25111" y="8873"/>
                  </a:cubicBezTo>
                  <a:close/>
                  <a:moveTo>
                    <a:pt x="16029" y="18080"/>
                  </a:moveTo>
                  <a:cubicBezTo>
                    <a:pt x="16364" y="18080"/>
                    <a:pt x="16615" y="18331"/>
                    <a:pt x="16615" y="18624"/>
                  </a:cubicBezTo>
                  <a:cubicBezTo>
                    <a:pt x="16615" y="18959"/>
                    <a:pt x="16364" y="19210"/>
                    <a:pt x="16029" y="19210"/>
                  </a:cubicBezTo>
                  <a:cubicBezTo>
                    <a:pt x="15736" y="19210"/>
                    <a:pt x="15485" y="18959"/>
                    <a:pt x="15485" y="18624"/>
                  </a:cubicBezTo>
                  <a:cubicBezTo>
                    <a:pt x="15485" y="18331"/>
                    <a:pt x="15736" y="18080"/>
                    <a:pt x="16029" y="18080"/>
                  </a:cubicBezTo>
                  <a:close/>
                  <a:moveTo>
                    <a:pt x="10212" y="19252"/>
                  </a:moveTo>
                  <a:cubicBezTo>
                    <a:pt x="12765" y="19252"/>
                    <a:pt x="14732" y="21303"/>
                    <a:pt x="14732" y="23772"/>
                  </a:cubicBezTo>
                  <a:cubicBezTo>
                    <a:pt x="14732" y="26200"/>
                    <a:pt x="12765" y="28250"/>
                    <a:pt x="10212" y="28250"/>
                  </a:cubicBezTo>
                  <a:cubicBezTo>
                    <a:pt x="7701" y="28250"/>
                    <a:pt x="5734" y="26200"/>
                    <a:pt x="5734" y="23772"/>
                  </a:cubicBezTo>
                  <a:cubicBezTo>
                    <a:pt x="5734" y="21261"/>
                    <a:pt x="7784" y="19252"/>
                    <a:pt x="10212" y="19252"/>
                  </a:cubicBezTo>
                  <a:close/>
                  <a:moveTo>
                    <a:pt x="21888" y="19252"/>
                  </a:moveTo>
                  <a:cubicBezTo>
                    <a:pt x="24399" y="19252"/>
                    <a:pt x="26408" y="21303"/>
                    <a:pt x="26408" y="23772"/>
                  </a:cubicBezTo>
                  <a:cubicBezTo>
                    <a:pt x="26408" y="26200"/>
                    <a:pt x="24358" y="28250"/>
                    <a:pt x="21888" y="28250"/>
                  </a:cubicBezTo>
                  <a:cubicBezTo>
                    <a:pt x="19377" y="28250"/>
                    <a:pt x="17410" y="26200"/>
                    <a:pt x="17410" y="23772"/>
                  </a:cubicBezTo>
                  <a:cubicBezTo>
                    <a:pt x="17410" y="21261"/>
                    <a:pt x="19461" y="19252"/>
                    <a:pt x="21888" y="19252"/>
                  </a:cubicBezTo>
                  <a:close/>
                  <a:moveTo>
                    <a:pt x="16029" y="1"/>
                  </a:moveTo>
                  <a:cubicBezTo>
                    <a:pt x="7157" y="1"/>
                    <a:pt x="0" y="7241"/>
                    <a:pt x="0" y="16071"/>
                  </a:cubicBezTo>
                  <a:cubicBezTo>
                    <a:pt x="0" y="24986"/>
                    <a:pt x="7199" y="32142"/>
                    <a:pt x="16029" y="32142"/>
                  </a:cubicBezTo>
                  <a:cubicBezTo>
                    <a:pt x="24944" y="32142"/>
                    <a:pt x="32100" y="24902"/>
                    <a:pt x="32100" y="16071"/>
                  </a:cubicBezTo>
                  <a:cubicBezTo>
                    <a:pt x="32142" y="7199"/>
                    <a:pt x="24944" y="1"/>
                    <a:pt x="16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182750" y="2095275"/>
              <a:ext cx="417475" cy="220025"/>
            </a:xfrm>
            <a:custGeom>
              <a:avLst/>
              <a:gdLst/>
              <a:ahLst/>
              <a:cxnLst/>
              <a:rect l="l" t="t" r="r" b="b"/>
              <a:pathLst>
                <a:path w="16699" h="8801" extrusionOk="0">
                  <a:moveTo>
                    <a:pt x="16699" y="0"/>
                  </a:moveTo>
                  <a:lnTo>
                    <a:pt x="12430" y="210"/>
                  </a:lnTo>
                  <a:cubicBezTo>
                    <a:pt x="11300" y="2428"/>
                    <a:pt x="9584" y="4353"/>
                    <a:pt x="7408" y="5859"/>
                  </a:cubicBezTo>
                  <a:cubicBezTo>
                    <a:pt x="5106" y="7450"/>
                    <a:pt x="2595" y="8371"/>
                    <a:pt x="0" y="8622"/>
                  </a:cubicBezTo>
                  <a:cubicBezTo>
                    <a:pt x="798" y="8741"/>
                    <a:pt x="1601" y="8801"/>
                    <a:pt x="2404" y="8801"/>
                  </a:cubicBezTo>
                  <a:cubicBezTo>
                    <a:pt x="5559" y="8801"/>
                    <a:pt x="8707" y="7870"/>
                    <a:pt x="11509" y="5901"/>
                  </a:cubicBezTo>
                  <a:cubicBezTo>
                    <a:pt x="13769" y="4353"/>
                    <a:pt x="15527" y="2302"/>
                    <a:pt x="16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043575" y="1849400"/>
              <a:ext cx="94200" cy="94175"/>
            </a:xfrm>
            <a:custGeom>
              <a:avLst/>
              <a:gdLst/>
              <a:ahLst/>
              <a:cxnLst/>
              <a:rect l="l" t="t" r="r" b="b"/>
              <a:pathLst>
                <a:path w="3768" h="3767" extrusionOk="0">
                  <a:moveTo>
                    <a:pt x="1884" y="0"/>
                  </a:moveTo>
                  <a:cubicBezTo>
                    <a:pt x="838" y="0"/>
                    <a:pt x="1" y="837"/>
                    <a:pt x="1" y="1883"/>
                  </a:cubicBezTo>
                  <a:cubicBezTo>
                    <a:pt x="1" y="2930"/>
                    <a:pt x="838" y="3767"/>
                    <a:pt x="1884" y="3767"/>
                  </a:cubicBezTo>
                  <a:cubicBezTo>
                    <a:pt x="2930" y="3767"/>
                    <a:pt x="3767" y="2930"/>
                    <a:pt x="3767" y="1883"/>
                  </a:cubicBezTo>
                  <a:cubicBezTo>
                    <a:pt x="3767" y="837"/>
                    <a:pt x="2930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2836425" y="2172700"/>
              <a:ext cx="80575" cy="64900"/>
            </a:xfrm>
            <a:custGeom>
              <a:avLst/>
              <a:gdLst/>
              <a:ahLst/>
              <a:cxnLst/>
              <a:rect l="l" t="t" r="r" b="b"/>
              <a:pathLst>
                <a:path w="3223" h="2596" extrusionOk="0">
                  <a:moveTo>
                    <a:pt x="1340" y="0"/>
                  </a:moveTo>
                  <a:lnTo>
                    <a:pt x="0" y="1423"/>
                  </a:lnTo>
                  <a:cubicBezTo>
                    <a:pt x="502" y="1842"/>
                    <a:pt x="1088" y="2218"/>
                    <a:pt x="1674" y="2595"/>
                  </a:cubicBezTo>
                  <a:lnTo>
                    <a:pt x="3223" y="1005"/>
                  </a:lnTo>
                  <a:cubicBezTo>
                    <a:pt x="2553" y="837"/>
                    <a:pt x="1884" y="461"/>
                    <a:pt x="1340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2714000" y="1515625"/>
              <a:ext cx="621525" cy="630925"/>
            </a:xfrm>
            <a:custGeom>
              <a:avLst/>
              <a:gdLst/>
              <a:ahLst/>
              <a:cxnLst/>
              <a:rect l="l" t="t" r="r" b="b"/>
              <a:pathLst>
                <a:path w="24861" h="25237" extrusionOk="0">
                  <a:moveTo>
                    <a:pt x="20215" y="1"/>
                  </a:moveTo>
                  <a:lnTo>
                    <a:pt x="17913" y="2386"/>
                  </a:lnTo>
                  <a:cubicBezTo>
                    <a:pt x="18959" y="3223"/>
                    <a:pt x="19629" y="4479"/>
                    <a:pt x="19629" y="5943"/>
                  </a:cubicBezTo>
                  <a:cubicBezTo>
                    <a:pt x="19629" y="8455"/>
                    <a:pt x="17578" y="10422"/>
                    <a:pt x="15151" y="10422"/>
                  </a:cubicBezTo>
                  <a:cubicBezTo>
                    <a:pt x="13728" y="10422"/>
                    <a:pt x="12472" y="9794"/>
                    <a:pt x="11635" y="8748"/>
                  </a:cubicBezTo>
                  <a:lnTo>
                    <a:pt x="10045" y="10338"/>
                  </a:lnTo>
                  <a:cubicBezTo>
                    <a:pt x="10422" y="10966"/>
                    <a:pt x="10631" y="11677"/>
                    <a:pt x="10631" y="12472"/>
                  </a:cubicBezTo>
                  <a:cubicBezTo>
                    <a:pt x="10631" y="14983"/>
                    <a:pt x="8580" y="16950"/>
                    <a:pt x="6153" y="16950"/>
                  </a:cubicBezTo>
                  <a:cubicBezTo>
                    <a:pt x="5399" y="16950"/>
                    <a:pt x="4688" y="16741"/>
                    <a:pt x="4060" y="16448"/>
                  </a:cubicBezTo>
                  <a:lnTo>
                    <a:pt x="1" y="20508"/>
                  </a:lnTo>
                  <a:cubicBezTo>
                    <a:pt x="545" y="22307"/>
                    <a:pt x="1382" y="23856"/>
                    <a:pt x="2470" y="25237"/>
                  </a:cubicBezTo>
                  <a:lnTo>
                    <a:pt x="4730" y="22935"/>
                  </a:lnTo>
                  <a:lnTo>
                    <a:pt x="4730" y="22893"/>
                  </a:lnTo>
                  <a:cubicBezTo>
                    <a:pt x="4730" y="20382"/>
                    <a:pt x="6697" y="18373"/>
                    <a:pt x="9208" y="18373"/>
                  </a:cubicBezTo>
                  <a:lnTo>
                    <a:pt x="13812" y="13686"/>
                  </a:lnTo>
                  <a:lnTo>
                    <a:pt x="13812" y="13686"/>
                  </a:lnTo>
                  <a:cubicBezTo>
                    <a:pt x="13728" y="13728"/>
                    <a:pt x="13602" y="13770"/>
                    <a:pt x="13519" y="13770"/>
                  </a:cubicBezTo>
                  <a:cubicBezTo>
                    <a:pt x="13184" y="13770"/>
                    <a:pt x="12933" y="13519"/>
                    <a:pt x="12933" y="13184"/>
                  </a:cubicBezTo>
                  <a:cubicBezTo>
                    <a:pt x="12933" y="12891"/>
                    <a:pt x="13184" y="12640"/>
                    <a:pt x="13519" y="12640"/>
                  </a:cubicBezTo>
                  <a:cubicBezTo>
                    <a:pt x="13812" y="12640"/>
                    <a:pt x="14105" y="12891"/>
                    <a:pt x="14105" y="13184"/>
                  </a:cubicBezTo>
                  <a:cubicBezTo>
                    <a:pt x="14105" y="13309"/>
                    <a:pt x="14021" y="13393"/>
                    <a:pt x="13979" y="13519"/>
                  </a:cubicBezTo>
                  <a:lnTo>
                    <a:pt x="24860" y="2470"/>
                  </a:lnTo>
                  <a:cubicBezTo>
                    <a:pt x="23437" y="1424"/>
                    <a:pt x="21889" y="545"/>
                    <a:pt x="20215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319800" y="1635950"/>
              <a:ext cx="107800" cy="94200"/>
            </a:xfrm>
            <a:custGeom>
              <a:avLst/>
              <a:gdLst/>
              <a:ahLst/>
              <a:cxnLst/>
              <a:rect l="l" t="t" r="r" b="b"/>
              <a:pathLst>
                <a:path w="4312" h="3768" extrusionOk="0">
                  <a:moveTo>
                    <a:pt x="3098" y="0"/>
                  </a:moveTo>
                  <a:lnTo>
                    <a:pt x="1" y="3139"/>
                  </a:lnTo>
                  <a:cubicBezTo>
                    <a:pt x="796" y="3139"/>
                    <a:pt x="1591" y="3432"/>
                    <a:pt x="2219" y="3767"/>
                  </a:cubicBezTo>
                  <a:lnTo>
                    <a:pt x="4311" y="1633"/>
                  </a:lnTo>
                  <a:cubicBezTo>
                    <a:pt x="3935" y="1047"/>
                    <a:pt x="3516" y="545"/>
                    <a:pt x="3098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029975" y="1832650"/>
              <a:ext cx="193600" cy="223925"/>
            </a:xfrm>
            <a:custGeom>
              <a:avLst/>
              <a:gdLst/>
              <a:ahLst/>
              <a:cxnLst/>
              <a:rect l="l" t="t" r="r" b="b"/>
              <a:pathLst>
                <a:path w="7744" h="8957" extrusionOk="0">
                  <a:moveTo>
                    <a:pt x="4897" y="2930"/>
                  </a:moveTo>
                  <a:cubicBezTo>
                    <a:pt x="5232" y="2930"/>
                    <a:pt x="5483" y="3181"/>
                    <a:pt x="5483" y="3516"/>
                  </a:cubicBezTo>
                  <a:cubicBezTo>
                    <a:pt x="5441" y="3809"/>
                    <a:pt x="5149" y="4060"/>
                    <a:pt x="4897" y="4060"/>
                  </a:cubicBezTo>
                  <a:cubicBezTo>
                    <a:pt x="4604" y="4060"/>
                    <a:pt x="4311" y="3809"/>
                    <a:pt x="4311" y="3516"/>
                  </a:cubicBezTo>
                  <a:cubicBezTo>
                    <a:pt x="4311" y="3181"/>
                    <a:pt x="4604" y="2930"/>
                    <a:pt x="4897" y="2930"/>
                  </a:cubicBezTo>
                  <a:close/>
                  <a:moveTo>
                    <a:pt x="6990" y="1"/>
                  </a:moveTo>
                  <a:lnTo>
                    <a:pt x="3767" y="3307"/>
                  </a:lnTo>
                  <a:cubicBezTo>
                    <a:pt x="3642" y="3516"/>
                    <a:pt x="3433" y="3725"/>
                    <a:pt x="3223" y="3809"/>
                  </a:cubicBezTo>
                  <a:lnTo>
                    <a:pt x="2512" y="4562"/>
                  </a:lnTo>
                  <a:cubicBezTo>
                    <a:pt x="2763" y="4562"/>
                    <a:pt x="3014" y="4813"/>
                    <a:pt x="3014" y="5065"/>
                  </a:cubicBezTo>
                  <a:cubicBezTo>
                    <a:pt x="3014" y="5399"/>
                    <a:pt x="2763" y="5650"/>
                    <a:pt x="2428" y="5650"/>
                  </a:cubicBezTo>
                  <a:cubicBezTo>
                    <a:pt x="2177" y="5650"/>
                    <a:pt x="1926" y="5441"/>
                    <a:pt x="1926" y="5106"/>
                  </a:cubicBezTo>
                  <a:lnTo>
                    <a:pt x="1" y="7115"/>
                  </a:lnTo>
                  <a:cubicBezTo>
                    <a:pt x="461" y="7618"/>
                    <a:pt x="838" y="8245"/>
                    <a:pt x="1047" y="8957"/>
                  </a:cubicBezTo>
                  <a:lnTo>
                    <a:pt x="7743" y="2135"/>
                  </a:lnTo>
                  <a:cubicBezTo>
                    <a:pt x="7241" y="1549"/>
                    <a:pt x="6990" y="838"/>
                    <a:pt x="6990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2660650" y="1466450"/>
              <a:ext cx="861100" cy="860075"/>
            </a:xfrm>
            <a:custGeom>
              <a:avLst/>
              <a:gdLst/>
              <a:ahLst/>
              <a:cxnLst/>
              <a:rect l="l" t="t" r="r" b="b"/>
              <a:pathLst>
                <a:path w="34444" h="34403" extrusionOk="0">
                  <a:moveTo>
                    <a:pt x="17201" y="1131"/>
                  </a:moveTo>
                  <a:cubicBezTo>
                    <a:pt x="26116" y="1131"/>
                    <a:pt x="33272" y="8371"/>
                    <a:pt x="33272" y="17201"/>
                  </a:cubicBezTo>
                  <a:cubicBezTo>
                    <a:pt x="33314" y="26116"/>
                    <a:pt x="26116" y="33272"/>
                    <a:pt x="17201" y="33272"/>
                  </a:cubicBezTo>
                  <a:cubicBezTo>
                    <a:pt x="8329" y="33272"/>
                    <a:pt x="1172" y="26032"/>
                    <a:pt x="1172" y="17201"/>
                  </a:cubicBezTo>
                  <a:cubicBezTo>
                    <a:pt x="1172" y="8329"/>
                    <a:pt x="8371" y="1131"/>
                    <a:pt x="17201" y="1131"/>
                  </a:cubicBezTo>
                  <a:close/>
                  <a:moveTo>
                    <a:pt x="17201" y="1"/>
                  </a:moveTo>
                  <a:cubicBezTo>
                    <a:pt x="7701" y="1"/>
                    <a:pt x="0" y="7701"/>
                    <a:pt x="0" y="17201"/>
                  </a:cubicBezTo>
                  <a:cubicBezTo>
                    <a:pt x="0" y="26744"/>
                    <a:pt x="7701" y="34402"/>
                    <a:pt x="17201" y="34402"/>
                  </a:cubicBezTo>
                  <a:cubicBezTo>
                    <a:pt x="26743" y="34402"/>
                    <a:pt x="34444" y="26744"/>
                    <a:pt x="34444" y="17201"/>
                  </a:cubicBezTo>
                  <a:cubicBezTo>
                    <a:pt x="34444" y="7701"/>
                    <a:pt x="26743" y="1"/>
                    <a:pt x="17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17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Strategic Objectives</a:t>
            </a:r>
            <a:endParaRPr dirty="0"/>
          </a:p>
        </p:txBody>
      </p:sp>
      <p:grpSp>
        <p:nvGrpSpPr>
          <p:cNvPr id="402" name="Google Shape;402;p17"/>
          <p:cNvGrpSpPr/>
          <p:nvPr/>
        </p:nvGrpSpPr>
        <p:grpSpPr>
          <a:xfrm>
            <a:off x="208198" y="2140383"/>
            <a:ext cx="2220237" cy="829022"/>
            <a:chOff x="5407436" y="3633626"/>
            <a:chExt cx="2391951" cy="829022"/>
          </a:xfrm>
        </p:grpSpPr>
        <p:sp>
          <p:nvSpPr>
            <p:cNvPr id="403" name="Google Shape;403;p17"/>
            <p:cNvSpPr txBox="1"/>
            <p:nvPr/>
          </p:nvSpPr>
          <p:spPr>
            <a:xfrm>
              <a:off x="5407436" y="3633626"/>
              <a:ext cx="2284165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Leveraging High-Value Customers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4" name="Google Shape;404;p17"/>
            <p:cNvSpPr txBox="1"/>
            <p:nvPr/>
          </p:nvSpPr>
          <p:spPr>
            <a:xfrm>
              <a:off x="5819087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Recognize high lifetime value customers</a:t>
              </a:r>
              <a:endParaRPr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5" name="Google Shape;405;p17"/>
          <p:cNvGrpSpPr/>
          <p:nvPr/>
        </p:nvGrpSpPr>
        <p:grpSpPr>
          <a:xfrm>
            <a:off x="208198" y="3669048"/>
            <a:ext cx="2220257" cy="829023"/>
            <a:chOff x="5819087" y="3633626"/>
            <a:chExt cx="1980324" cy="829023"/>
          </a:xfrm>
        </p:grpSpPr>
        <p:sp>
          <p:nvSpPr>
            <p:cNvPr id="406" name="Google Shape;406;p17"/>
            <p:cNvSpPr txBox="1"/>
            <p:nvPr/>
          </p:nvSpPr>
          <p:spPr>
            <a:xfrm>
              <a:off x="5819111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Analyzing Geographic Performance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7" name="Google Shape;407;p17"/>
            <p:cNvSpPr txBox="1"/>
            <p:nvPr/>
          </p:nvSpPr>
          <p:spPr>
            <a:xfrm>
              <a:off x="5819087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Evaluate sales fluctuations across different regions to develop targeted growth strategies</a:t>
              </a:r>
              <a:endParaRPr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8" name="Google Shape;408;p17"/>
          <p:cNvGrpSpPr/>
          <p:nvPr/>
        </p:nvGrpSpPr>
        <p:grpSpPr>
          <a:xfrm>
            <a:off x="3280142" y="1077076"/>
            <a:ext cx="2462567" cy="814983"/>
            <a:chOff x="5819111" y="3633626"/>
            <a:chExt cx="2395775" cy="814983"/>
          </a:xfrm>
        </p:grpSpPr>
        <p:sp>
          <p:nvSpPr>
            <p:cNvPr id="409" name="Google Shape;409;p17"/>
            <p:cNvSpPr txBox="1"/>
            <p:nvPr/>
          </p:nvSpPr>
          <p:spPr>
            <a:xfrm>
              <a:off x="5819111" y="3633626"/>
              <a:ext cx="2395775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Maximizing Revenue</a:t>
              </a:r>
              <a:endParaRPr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0" name="Google Shape;410;p17"/>
            <p:cNvSpPr txBox="1"/>
            <p:nvPr/>
          </p:nvSpPr>
          <p:spPr>
            <a:xfrm>
              <a:off x="6023020" y="3897209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Identify the top performing movies </a:t>
              </a:r>
              <a:endParaRPr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1" name="Google Shape;411;p17"/>
          <p:cNvGrpSpPr/>
          <p:nvPr/>
        </p:nvGrpSpPr>
        <p:grpSpPr>
          <a:xfrm>
            <a:off x="6713741" y="3669048"/>
            <a:ext cx="1649214" cy="829023"/>
            <a:chOff x="5819087" y="3633626"/>
            <a:chExt cx="1980324" cy="829023"/>
          </a:xfrm>
        </p:grpSpPr>
        <p:sp>
          <p:nvSpPr>
            <p:cNvPr id="412" name="Google Shape;412;p17"/>
            <p:cNvSpPr txBox="1"/>
            <p:nvPr/>
          </p:nvSpPr>
          <p:spPr>
            <a:xfrm>
              <a:off x="5819111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Expanding Market</a:t>
              </a:r>
              <a:endParaRPr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3" name="Google Shape;413;p17"/>
            <p:cNvSpPr txBox="1"/>
            <p:nvPr/>
          </p:nvSpPr>
          <p:spPr>
            <a:xfrm>
              <a:off x="5819087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Identify customer locations for targeted marketing</a:t>
              </a:r>
              <a:endParaRPr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4" name="Google Shape;414;p17"/>
          <p:cNvGrpSpPr/>
          <p:nvPr/>
        </p:nvGrpSpPr>
        <p:grpSpPr>
          <a:xfrm>
            <a:off x="6588698" y="2133751"/>
            <a:ext cx="2555303" cy="829022"/>
            <a:chOff x="5780632" y="3633626"/>
            <a:chExt cx="2155962" cy="829022"/>
          </a:xfrm>
        </p:grpSpPr>
        <p:sp>
          <p:nvSpPr>
            <p:cNvPr id="415" name="Google Shape;415;p17"/>
            <p:cNvSpPr txBox="1"/>
            <p:nvPr/>
          </p:nvSpPr>
          <p:spPr>
            <a:xfrm>
              <a:off x="5780655" y="3633626"/>
              <a:ext cx="2155939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Improving Customer Experience</a:t>
              </a:r>
              <a:endParaRPr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6" name="Google Shape;416;p17"/>
            <p:cNvSpPr txBox="1"/>
            <p:nvPr/>
          </p:nvSpPr>
          <p:spPr>
            <a:xfrm>
              <a:off x="5780632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Calculate the average rental duration to enhance customer satisfaction</a:t>
              </a:r>
              <a:endParaRPr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17" name="Google Shape;417;p17"/>
          <p:cNvCxnSpPr>
            <a:cxnSpLocks/>
            <a:stCxn id="403" idx="3"/>
          </p:cNvCxnSpPr>
          <p:nvPr/>
        </p:nvCxnSpPr>
        <p:spPr>
          <a:xfrm>
            <a:off x="2328387" y="2314683"/>
            <a:ext cx="1375967" cy="711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8" name="Google Shape;418;p17"/>
          <p:cNvCxnSpPr>
            <a:stCxn id="406" idx="3"/>
          </p:cNvCxnSpPr>
          <p:nvPr/>
        </p:nvCxnSpPr>
        <p:spPr>
          <a:xfrm>
            <a:off x="2428455" y="3843348"/>
            <a:ext cx="1604999" cy="199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9" name="Google Shape;419;p17"/>
          <p:cNvCxnSpPr>
            <a:stCxn id="412" idx="1"/>
          </p:cNvCxnSpPr>
          <p:nvPr/>
        </p:nvCxnSpPr>
        <p:spPr>
          <a:xfrm flipH="1">
            <a:off x="5111161" y="3843348"/>
            <a:ext cx="1602600" cy="205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0" name="Google Shape;420;p17"/>
          <p:cNvCxnSpPr>
            <a:cxnSpLocks/>
            <a:stCxn id="415" idx="1"/>
          </p:cNvCxnSpPr>
          <p:nvPr/>
        </p:nvCxnSpPr>
        <p:spPr>
          <a:xfrm rot="10800000" flipV="1">
            <a:off x="5270219" y="2308051"/>
            <a:ext cx="1318506" cy="73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1" name="Google Shape;421;p17"/>
          <p:cNvCxnSpPr>
            <a:stCxn id="410" idx="2"/>
          </p:cNvCxnSpPr>
          <p:nvPr/>
        </p:nvCxnSpPr>
        <p:spPr>
          <a:xfrm>
            <a:off x="4507492" y="1892059"/>
            <a:ext cx="277811" cy="449401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451;p18">
            <a:extLst>
              <a:ext uri="{FF2B5EF4-FFF2-40B4-BE49-F238E27FC236}">
                <a16:creationId xmlns:a16="http://schemas.microsoft.com/office/drawing/2014/main" id="{25ECA24E-0953-A454-7A7E-18CE69906303}"/>
              </a:ext>
            </a:extLst>
          </p:cNvPr>
          <p:cNvGrpSpPr/>
          <p:nvPr/>
        </p:nvGrpSpPr>
        <p:grpSpPr>
          <a:xfrm>
            <a:off x="5958460" y="237198"/>
            <a:ext cx="2850948" cy="3324050"/>
            <a:chOff x="3005825" y="1844100"/>
            <a:chExt cx="1745300" cy="2034925"/>
          </a:xfrm>
        </p:grpSpPr>
        <p:sp>
          <p:nvSpPr>
            <p:cNvPr id="4" name="Google Shape;452;p18">
              <a:extLst>
                <a:ext uri="{FF2B5EF4-FFF2-40B4-BE49-F238E27FC236}">
                  <a16:creationId xmlns:a16="http://schemas.microsoft.com/office/drawing/2014/main" id="{AFC9A90D-8914-1B57-868C-67AF4DB5EBB6}"/>
                </a:ext>
              </a:extLst>
            </p:cNvPr>
            <p:cNvSpPr/>
            <p:nvPr/>
          </p:nvSpPr>
          <p:spPr>
            <a:xfrm>
              <a:off x="3399575" y="3187750"/>
              <a:ext cx="575450" cy="590900"/>
            </a:xfrm>
            <a:custGeom>
              <a:avLst/>
              <a:gdLst/>
              <a:ahLst/>
              <a:cxnLst/>
              <a:rect l="l" t="t" r="r" b="b"/>
              <a:pathLst>
                <a:path w="23018" h="23636" extrusionOk="0">
                  <a:moveTo>
                    <a:pt x="7468" y="2622"/>
                  </a:moveTo>
                  <a:cubicBezTo>
                    <a:pt x="8949" y="2622"/>
                    <a:pt x="10206" y="3758"/>
                    <a:pt x="10349" y="5298"/>
                  </a:cubicBezTo>
                  <a:cubicBezTo>
                    <a:pt x="10501" y="6858"/>
                    <a:pt x="9246" y="8266"/>
                    <a:pt x="7648" y="8418"/>
                  </a:cubicBezTo>
                  <a:cubicBezTo>
                    <a:pt x="7555" y="8427"/>
                    <a:pt x="7462" y="8431"/>
                    <a:pt x="7371" y="8431"/>
                  </a:cubicBezTo>
                  <a:cubicBezTo>
                    <a:pt x="5890" y="8431"/>
                    <a:pt x="4633" y="7296"/>
                    <a:pt x="4490" y="5755"/>
                  </a:cubicBezTo>
                  <a:cubicBezTo>
                    <a:pt x="4376" y="4157"/>
                    <a:pt x="5555" y="2749"/>
                    <a:pt x="7191" y="2635"/>
                  </a:cubicBezTo>
                  <a:cubicBezTo>
                    <a:pt x="7284" y="2626"/>
                    <a:pt x="7377" y="2622"/>
                    <a:pt x="7468" y="2622"/>
                  </a:cubicBezTo>
                  <a:close/>
                  <a:moveTo>
                    <a:pt x="8143" y="13210"/>
                  </a:moveTo>
                  <a:cubicBezTo>
                    <a:pt x="8870" y="13210"/>
                    <a:pt x="9477" y="13732"/>
                    <a:pt x="9550" y="14467"/>
                  </a:cubicBezTo>
                  <a:cubicBezTo>
                    <a:pt x="9588" y="15190"/>
                    <a:pt x="9017" y="15837"/>
                    <a:pt x="8257" y="15875"/>
                  </a:cubicBezTo>
                  <a:cubicBezTo>
                    <a:pt x="8213" y="15879"/>
                    <a:pt x="8169" y="15882"/>
                    <a:pt x="8126" y="15882"/>
                  </a:cubicBezTo>
                  <a:cubicBezTo>
                    <a:pt x="7487" y="15882"/>
                    <a:pt x="6885" y="15370"/>
                    <a:pt x="6849" y="14657"/>
                  </a:cubicBezTo>
                  <a:cubicBezTo>
                    <a:pt x="6811" y="13896"/>
                    <a:pt x="7305" y="13288"/>
                    <a:pt x="8066" y="13212"/>
                  </a:cubicBezTo>
                  <a:cubicBezTo>
                    <a:pt x="8092" y="13210"/>
                    <a:pt x="8117" y="13210"/>
                    <a:pt x="8143" y="13210"/>
                  </a:cubicBezTo>
                  <a:close/>
                  <a:moveTo>
                    <a:pt x="17282" y="10878"/>
                  </a:moveTo>
                  <a:cubicBezTo>
                    <a:pt x="18794" y="10878"/>
                    <a:pt x="20021" y="12047"/>
                    <a:pt x="20164" y="13554"/>
                  </a:cubicBezTo>
                  <a:cubicBezTo>
                    <a:pt x="20317" y="15190"/>
                    <a:pt x="19061" y="16597"/>
                    <a:pt x="17501" y="16712"/>
                  </a:cubicBezTo>
                  <a:cubicBezTo>
                    <a:pt x="17428" y="16717"/>
                    <a:pt x="17355" y="16719"/>
                    <a:pt x="17283" y="16719"/>
                  </a:cubicBezTo>
                  <a:cubicBezTo>
                    <a:pt x="15742" y="16719"/>
                    <a:pt x="14453" y="15575"/>
                    <a:pt x="14344" y="14048"/>
                  </a:cubicBezTo>
                  <a:cubicBezTo>
                    <a:pt x="14191" y="12413"/>
                    <a:pt x="15409" y="11043"/>
                    <a:pt x="17007" y="10891"/>
                  </a:cubicBezTo>
                  <a:cubicBezTo>
                    <a:pt x="17099" y="10882"/>
                    <a:pt x="17191" y="10878"/>
                    <a:pt x="17282" y="10878"/>
                  </a:cubicBezTo>
                  <a:close/>
                  <a:moveTo>
                    <a:pt x="8119" y="0"/>
                  </a:moveTo>
                  <a:cubicBezTo>
                    <a:pt x="7724" y="0"/>
                    <a:pt x="7326" y="16"/>
                    <a:pt x="6925" y="48"/>
                  </a:cubicBezTo>
                  <a:cubicBezTo>
                    <a:pt x="4376" y="239"/>
                    <a:pt x="1979" y="1152"/>
                    <a:pt x="1" y="2483"/>
                  </a:cubicBezTo>
                  <a:lnTo>
                    <a:pt x="1" y="12489"/>
                  </a:lnTo>
                  <a:cubicBezTo>
                    <a:pt x="1104" y="12831"/>
                    <a:pt x="1903" y="13858"/>
                    <a:pt x="1979" y="15038"/>
                  </a:cubicBezTo>
                  <a:cubicBezTo>
                    <a:pt x="2093" y="16407"/>
                    <a:pt x="1218" y="17663"/>
                    <a:pt x="1" y="18043"/>
                  </a:cubicBezTo>
                  <a:lnTo>
                    <a:pt x="1" y="19222"/>
                  </a:lnTo>
                  <a:cubicBezTo>
                    <a:pt x="1" y="21657"/>
                    <a:pt x="1979" y="23636"/>
                    <a:pt x="4414" y="23636"/>
                  </a:cubicBezTo>
                  <a:lnTo>
                    <a:pt x="5974" y="23636"/>
                  </a:lnTo>
                  <a:cubicBezTo>
                    <a:pt x="5936" y="22076"/>
                    <a:pt x="7077" y="20744"/>
                    <a:pt x="8637" y="20630"/>
                  </a:cubicBezTo>
                  <a:cubicBezTo>
                    <a:pt x="8708" y="20625"/>
                    <a:pt x="8779" y="20623"/>
                    <a:pt x="8849" y="20623"/>
                  </a:cubicBezTo>
                  <a:cubicBezTo>
                    <a:pt x="10393" y="20623"/>
                    <a:pt x="11687" y="21801"/>
                    <a:pt x="11833" y="23293"/>
                  </a:cubicBezTo>
                  <a:lnTo>
                    <a:pt x="11833" y="23636"/>
                  </a:lnTo>
                  <a:lnTo>
                    <a:pt x="19480" y="23636"/>
                  </a:lnTo>
                  <a:cubicBezTo>
                    <a:pt x="21762" y="20896"/>
                    <a:pt x="23018" y="17206"/>
                    <a:pt x="22675" y="13364"/>
                  </a:cubicBezTo>
                  <a:cubicBezTo>
                    <a:pt x="22061" y="5772"/>
                    <a:pt x="15674" y="0"/>
                    <a:pt x="8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3;p18">
              <a:extLst>
                <a:ext uri="{FF2B5EF4-FFF2-40B4-BE49-F238E27FC236}">
                  <a16:creationId xmlns:a16="http://schemas.microsoft.com/office/drawing/2014/main" id="{3D7BAA4B-A146-764C-A75C-C0109FD3B651}"/>
                </a:ext>
              </a:extLst>
            </p:cNvPr>
            <p:cNvSpPr/>
            <p:nvPr/>
          </p:nvSpPr>
          <p:spPr>
            <a:xfrm>
              <a:off x="3256925" y="2151300"/>
              <a:ext cx="62800" cy="89425"/>
            </a:xfrm>
            <a:custGeom>
              <a:avLst/>
              <a:gdLst/>
              <a:ahLst/>
              <a:cxnLst/>
              <a:rect l="l" t="t" r="r" b="b"/>
              <a:pathLst>
                <a:path w="2512" h="3577" extrusionOk="0">
                  <a:moveTo>
                    <a:pt x="1332" y="0"/>
                  </a:moveTo>
                  <a:cubicBezTo>
                    <a:pt x="1294" y="229"/>
                    <a:pt x="1218" y="723"/>
                    <a:pt x="837" y="1180"/>
                  </a:cubicBezTo>
                  <a:cubicBezTo>
                    <a:pt x="533" y="1560"/>
                    <a:pt x="191" y="1750"/>
                    <a:pt x="0" y="1865"/>
                  </a:cubicBezTo>
                  <a:cubicBezTo>
                    <a:pt x="343" y="1865"/>
                    <a:pt x="571" y="1941"/>
                    <a:pt x="723" y="1979"/>
                  </a:cubicBezTo>
                  <a:cubicBezTo>
                    <a:pt x="723" y="1979"/>
                    <a:pt x="913" y="2055"/>
                    <a:pt x="1027" y="2169"/>
                  </a:cubicBezTo>
                  <a:cubicBezTo>
                    <a:pt x="1429" y="2456"/>
                    <a:pt x="1636" y="3068"/>
                    <a:pt x="1714" y="3384"/>
                  </a:cubicBezTo>
                  <a:lnTo>
                    <a:pt x="1714" y="3384"/>
                  </a:lnTo>
                  <a:cubicBezTo>
                    <a:pt x="1621" y="2792"/>
                    <a:pt x="1731" y="2334"/>
                    <a:pt x="1903" y="2093"/>
                  </a:cubicBezTo>
                  <a:cubicBezTo>
                    <a:pt x="2055" y="1903"/>
                    <a:pt x="2245" y="1750"/>
                    <a:pt x="2245" y="1750"/>
                  </a:cubicBezTo>
                  <a:cubicBezTo>
                    <a:pt x="2321" y="1674"/>
                    <a:pt x="2435" y="1598"/>
                    <a:pt x="2511" y="1560"/>
                  </a:cubicBezTo>
                  <a:cubicBezTo>
                    <a:pt x="2359" y="1522"/>
                    <a:pt x="2131" y="1408"/>
                    <a:pt x="1941" y="1294"/>
                  </a:cubicBezTo>
                  <a:cubicBezTo>
                    <a:pt x="1370" y="837"/>
                    <a:pt x="1332" y="153"/>
                    <a:pt x="1332" y="0"/>
                  </a:cubicBezTo>
                  <a:close/>
                  <a:moveTo>
                    <a:pt x="1714" y="3384"/>
                  </a:moveTo>
                  <a:lnTo>
                    <a:pt x="1714" y="3384"/>
                  </a:lnTo>
                  <a:cubicBezTo>
                    <a:pt x="1724" y="3447"/>
                    <a:pt x="1736" y="3511"/>
                    <a:pt x="1750" y="3577"/>
                  </a:cubicBezTo>
                  <a:cubicBezTo>
                    <a:pt x="1750" y="3558"/>
                    <a:pt x="1739" y="3487"/>
                    <a:pt x="1714" y="33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4;p18">
              <a:extLst>
                <a:ext uri="{FF2B5EF4-FFF2-40B4-BE49-F238E27FC236}">
                  <a16:creationId xmlns:a16="http://schemas.microsoft.com/office/drawing/2014/main" id="{AC7B60A8-9948-A200-5CE8-FF58EF98FB8F}"/>
                </a:ext>
              </a:extLst>
            </p:cNvPr>
            <p:cNvSpPr/>
            <p:nvPr/>
          </p:nvSpPr>
          <p:spPr>
            <a:xfrm>
              <a:off x="4650300" y="3142350"/>
              <a:ext cx="62775" cy="89425"/>
            </a:xfrm>
            <a:custGeom>
              <a:avLst/>
              <a:gdLst/>
              <a:ahLst/>
              <a:cxnLst/>
              <a:rect l="l" t="t" r="r" b="b"/>
              <a:pathLst>
                <a:path w="2511" h="3577" extrusionOk="0">
                  <a:moveTo>
                    <a:pt x="1332" y="0"/>
                  </a:moveTo>
                  <a:cubicBezTo>
                    <a:pt x="1294" y="228"/>
                    <a:pt x="1217" y="723"/>
                    <a:pt x="837" y="1180"/>
                  </a:cubicBezTo>
                  <a:cubicBezTo>
                    <a:pt x="533" y="1598"/>
                    <a:pt x="190" y="1750"/>
                    <a:pt x="0" y="1864"/>
                  </a:cubicBezTo>
                  <a:cubicBezTo>
                    <a:pt x="342" y="1864"/>
                    <a:pt x="571" y="1940"/>
                    <a:pt x="723" y="2016"/>
                  </a:cubicBezTo>
                  <a:cubicBezTo>
                    <a:pt x="723" y="2016"/>
                    <a:pt x="913" y="2055"/>
                    <a:pt x="1027" y="2207"/>
                  </a:cubicBezTo>
                  <a:cubicBezTo>
                    <a:pt x="1433" y="2497"/>
                    <a:pt x="1640" y="3095"/>
                    <a:pt x="1716" y="3398"/>
                  </a:cubicBezTo>
                  <a:lnTo>
                    <a:pt x="1716" y="3398"/>
                  </a:lnTo>
                  <a:cubicBezTo>
                    <a:pt x="1619" y="2805"/>
                    <a:pt x="1729" y="2370"/>
                    <a:pt x="1902" y="2093"/>
                  </a:cubicBezTo>
                  <a:cubicBezTo>
                    <a:pt x="2054" y="1902"/>
                    <a:pt x="2245" y="1750"/>
                    <a:pt x="2245" y="1750"/>
                  </a:cubicBezTo>
                  <a:cubicBezTo>
                    <a:pt x="2321" y="1674"/>
                    <a:pt x="2435" y="1636"/>
                    <a:pt x="2511" y="1560"/>
                  </a:cubicBezTo>
                  <a:cubicBezTo>
                    <a:pt x="2359" y="1522"/>
                    <a:pt x="2131" y="1446"/>
                    <a:pt x="1940" y="1294"/>
                  </a:cubicBezTo>
                  <a:cubicBezTo>
                    <a:pt x="1370" y="875"/>
                    <a:pt x="1332" y="152"/>
                    <a:pt x="1332" y="0"/>
                  </a:cubicBezTo>
                  <a:close/>
                  <a:moveTo>
                    <a:pt x="1716" y="3398"/>
                  </a:moveTo>
                  <a:cubicBezTo>
                    <a:pt x="1725" y="3456"/>
                    <a:pt x="1737" y="3515"/>
                    <a:pt x="1750" y="3576"/>
                  </a:cubicBezTo>
                  <a:cubicBezTo>
                    <a:pt x="1750" y="3558"/>
                    <a:pt x="1739" y="3493"/>
                    <a:pt x="1716" y="33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5;p18">
              <a:extLst>
                <a:ext uri="{FF2B5EF4-FFF2-40B4-BE49-F238E27FC236}">
                  <a16:creationId xmlns:a16="http://schemas.microsoft.com/office/drawing/2014/main" id="{8B309590-354C-F966-E36A-22949CD8B9B4}"/>
                </a:ext>
              </a:extLst>
            </p:cNvPr>
            <p:cNvSpPr/>
            <p:nvPr/>
          </p:nvSpPr>
          <p:spPr>
            <a:xfrm>
              <a:off x="4606550" y="3324950"/>
              <a:ext cx="34250" cy="48525"/>
            </a:xfrm>
            <a:custGeom>
              <a:avLst/>
              <a:gdLst/>
              <a:ahLst/>
              <a:cxnLst/>
              <a:rect l="l" t="t" r="r" b="b"/>
              <a:pathLst>
                <a:path w="1370" h="1941" extrusionOk="0">
                  <a:moveTo>
                    <a:pt x="685" y="1"/>
                  </a:moveTo>
                  <a:cubicBezTo>
                    <a:pt x="685" y="115"/>
                    <a:pt x="647" y="419"/>
                    <a:pt x="457" y="647"/>
                  </a:cubicBezTo>
                  <a:cubicBezTo>
                    <a:pt x="266" y="876"/>
                    <a:pt x="76" y="990"/>
                    <a:pt x="0" y="1028"/>
                  </a:cubicBezTo>
                  <a:cubicBezTo>
                    <a:pt x="190" y="1028"/>
                    <a:pt x="266" y="1028"/>
                    <a:pt x="380" y="1066"/>
                  </a:cubicBezTo>
                  <a:lnTo>
                    <a:pt x="571" y="1180"/>
                  </a:lnTo>
                  <a:cubicBezTo>
                    <a:pt x="772" y="1348"/>
                    <a:pt x="914" y="1783"/>
                    <a:pt x="945" y="1908"/>
                  </a:cubicBezTo>
                  <a:lnTo>
                    <a:pt x="945" y="1908"/>
                  </a:lnTo>
                  <a:cubicBezTo>
                    <a:pt x="879" y="1543"/>
                    <a:pt x="953" y="1253"/>
                    <a:pt x="1027" y="1142"/>
                  </a:cubicBezTo>
                  <a:lnTo>
                    <a:pt x="1217" y="952"/>
                  </a:lnTo>
                  <a:cubicBezTo>
                    <a:pt x="1255" y="876"/>
                    <a:pt x="1332" y="838"/>
                    <a:pt x="1370" y="838"/>
                  </a:cubicBezTo>
                  <a:cubicBezTo>
                    <a:pt x="1255" y="838"/>
                    <a:pt x="1141" y="800"/>
                    <a:pt x="1027" y="685"/>
                  </a:cubicBezTo>
                  <a:cubicBezTo>
                    <a:pt x="761" y="457"/>
                    <a:pt x="685" y="77"/>
                    <a:pt x="685" y="1"/>
                  </a:cubicBezTo>
                  <a:close/>
                  <a:moveTo>
                    <a:pt x="945" y="1908"/>
                  </a:moveTo>
                  <a:lnTo>
                    <a:pt x="945" y="1908"/>
                  </a:lnTo>
                  <a:cubicBezTo>
                    <a:pt x="947" y="1919"/>
                    <a:pt x="949" y="1930"/>
                    <a:pt x="951" y="1941"/>
                  </a:cubicBezTo>
                  <a:cubicBezTo>
                    <a:pt x="951" y="1936"/>
                    <a:pt x="949" y="1925"/>
                    <a:pt x="945" y="19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6;p18">
              <a:extLst>
                <a:ext uri="{FF2B5EF4-FFF2-40B4-BE49-F238E27FC236}">
                  <a16:creationId xmlns:a16="http://schemas.microsoft.com/office/drawing/2014/main" id="{4A6B0C5C-EB17-9A72-77AF-7EB80B37FB75}"/>
                </a:ext>
              </a:extLst>
            </p:cNvPr>
            <p:cNvSpPr/>
            <p:nvPr/>
          </p:nvSpPr>
          <p:spPr>
            <a:xfrm>
              <a:off x="3125675" y="2022900"/>
              <a:ext cx="111300" cy="160750"/>
            </a:xfrm>
            <a:custGeom>
              <a:avLst/>
              <a:gdLst/>
              <a:ahLst/>
              <a:cxnLst/>
              <a:rect l="l" t="t" r="r" b="b"/>
              <a:pathLst>
                <a:path w="4452" h="6430" extrusionOk="0">
                  <a:moveTo>
                    <a:pt x="2283" y="0"/>
                  </a:moveTo>
                  <a:cubicBezTo>
                    <a:pt x="2245" y="381"/>
                    <a:pt x="2093" y="1218"/>
                    <a:pt x="1484" y="2093"/>
                  </a:cubicBezTo>
                  <a:cubicBezTo>
                    <a:pt x="951" y="2778"/>
                    <a:pt x="343" y="3196"/>
                    <a:pt x="0" y="3310"/>
                  </a:cubicBezTo>
                  <a:cubicBezTo>
                    <a:pt x="533" y="3310"/>
                    <a:pt x="951" y="3424"/>
                    <a:pt x="1256" y="3577"/>
                  </a:cubicBezTo>
                  <a:cubicBezTo>
                    <a:pt x="1256" y="3577"/>
                    <a:pt x="1522" y="3653"/>
                    <a:pt x="1826" y="3881"/>
                  </a:cubicBezTo>
                  <a:cubicBezTo>
                    <a:pt x="2523" y="4433"/>
                    <a:pt x="2866" y="5538"/>
                    <a:pt x="2989" y="6099"/>
                  </a:cubicBezTo>
                  <a:lnTo>
                    <a:pt x="2989" y="6099"/>
                  </a:lnTo>
                  <a:cubicBezTo>
                    <a:pt x="2854" y="5093"/>
                    <a:pt x="3039" y="4217"/>
                    <a:pt x="3348" y="3805"/>
                  </a:cubicBezTo>
                  <a:cubicBezTo>
                    <a:pt x="3576" y="3462"/>
                    <a:pt x="3919" y="3196"/>
                    <a:pt x="3919" y="3196"/>
                  </a:cubicBezTo>
                  <a:cubicBezTo>
                    <a:pt x="4109" y="3044"/>
                    <a:pt x="4299" y="2930"/>
                    <a:pt x="4451" y="2854"/>
                  </a:cubicBezTo>
                  <a:cubicBezTo>
                    <a:pt x="4147" y="2740"/>
                    <a:pt x="3767" y="2625"/>
                    <a:pt x="3386" y="2321"/>
                  </a:cubicBezTo>
                  <a:cubicBezTo>
                    <a:pt x="2397" y="1522"/>
                    <a:pt x="2283" y="229"/>
                    <a:pt x="2283" y="0"/>
                  </a:cubicBezTo>
                  <a:close/>
                  <a:moveTo>
                    <a:pt x="2989" y="6099"/>
                  </a:moveTo>
                  <a:lnTo>
                    <a:pt x="2989" y="6099"/>
                  </a:lnTo>
                  <a:cubicBezTo>
                    <a:pt x="3003" y="6208"/>
                    <a:pt x="3021" y="6318"/>
                    <a:pt x="3044" y="6430"/>
                  </a:cubicBezTo>
                  <a:cubicBezTo>
                    <a:pt x="3044" y="6394"/>
                    <a:pt x="3027" y="6273"/>
                    <a:pt x="2989" y="60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7;p18">
              <a:extLst>
                <a:ext uri="{FF2B5EF4-FFF2-40B4-BE49-F238E27FC236}">
                  <a16:creationId xmlns:a16="http://schemas.microsoft.com/office/drawing/2014/main" id="{1437D412-DD6B-93C3-B51F-0982FF864C09}"/>
                </a:ext>
              </a:extLst>
            </p:cNvPr>
            <p:cNvSpPr/>
            <p:nvPr/>
          </p:nvSpPr>
          <p:spPr>
            <a:xfrm>
              <a:off x="4478150" y="2160800"/>
              <a:ext cx="110350" cy="160775"/>
            </a:xfrm>
            <a:custGeom>
              <a:avLst/>
              <a:gdLst/>
              <a:ahLst/>
              <a:cxnLst/>
              <a:rect l="l" t="t" r="r" b="b"/>
              <a:pathLst>
                <a:path w="4414" h="6431" extrusionOk="0">
                  <a:moveTo>
                    <a:pt x="2283" y="1"/>
                  </a:moveTo>
                  <a:cubicBezTo>
                    <a:pt x="2207" y="381"/>
                    <a:pt x="2092" y="1218"/>
                    <a:pt x="1446" y="2093"/>
                  </a:cubicBezTo>
                  <a:cubicBezTo>
                    <a:pt x="951" y="2816"/>
                    <a:pt x="304" y="3197"/>
                    <a:pt x="0" y="3311"/>
                  </a:cubicBezTo>
                  <a:cubicBezTo>
                    <a:pt x="495" y="3311"/>
                    <a:pt x="951" y="3425"/>
                    <a:pt x="1217" y="3577"/>
                  </a:cubicBezTo>
                  <a:cubicBezTo>
                    <a:pt x="1217" y="3577"/>
                    <a:pt x="1484" y="3653"/>
                    <a:pt x="1788" y="3881"/>
                  </a:cubicBezTo>
                  <a:cubicBezTo>
                    <a:pt x="2429" y="4389"/>
                    <a:pt x="2789" y="5364"/>
                    <a:pt x="2933" y="5953"/>
                  </a:cubicBezTo>
                  <a:lnTo>
                    <a:pt x="2933" y="5953"/>
                  </a:lnTo>
                  <a:cubicBezTo>
                    <a:pt x="2834" y="5009"/>
                    <a:pt x="3016" y="4197"/>
                    <a:pt x="3310" y="3805"/>
                  </a:cubicBezTo>
                  <a:cubicBezTo>
                    <a:pt x="3538" y="3463"/>
                    <a:pt x="3881" y="3197"/>
                    <a:pt x="3881" y="3197"/>
                  </a:cubicBezTo>
                  <a:cubicBezTo>
                    <a:pt x="4071" y="3044"/>
                    <a:pt x="4261" y="2930"/>
                    <a:pt x="4413" y="2854"/>
                  </a:cubicBezTo>
                  <a:cubicBezTo>
                    <a:pt x="4109" y="2740"/>
                    <a:pt x="3728" y="2626"/>
                    <a:pt x="3348" y="2321"/>
                  </a:cubicBezTo>
                  <a:cubicBezTo>
                    <a:pt x="2359" y="1523"/>
                    <a:pt x="2283" y="229"/>
                    <a:pt x="2283" y="1"/>
                  </a:cubicBezTo>
                  <a:close/>
                  <a:moveTo>
                    <a:pt x="2933" y="5953"/>
                  </a:moveTo>
                  <a:lnTo>
                    <a:pt x="2933" y="5953"/>
                  </a:lnTo>
                  <a:cubicBezTo>
                    <a:pt x="2949" y="6109"/>
                    <a:pt x="2973" y="6269"/>
                    <a:pt x="3006" y="6430"/>
                  </a:cubicBezTo>
                  <a:cubicBezTo>
                    <a:pt x="3017" y="6385"/>
                    <a:pt x="2994" y="6204"/>
                    <a:pt x="2933" y="5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8;p18">
              <a:extLst>
                <a:ext uri="{FF2B5EF4-FFF2-40B4-BE49-F238E27FC236}">
                  <a16:creationId xmlns:a16="http://schemas.microsoft.com/office/drawing/2014/main" id="{231E824D-AF14-55EB-9BB5-43A623160F02}"/>
                </a:ext>
              </a:extLst>
            </p:cNvPr>
            <p:cNvSpPr/>
            <p:nvPr/>
          </p:nvSpPr>
          <p:spPr>
            <a:xfrm>
              <a:off x="3080975" y="2863675"/>
              <a:ext cx="110350" cy="159800"/>
            </a:xfrm>
            <a:custGeom>
              <a:avLst/>
              <a:gdLst/>
              <a:ahLst/>
              <a:cxnLst/>
              <a:rect l="l" t="t" r="r" b="b"/>
              <a:pathLst>
                <a:path w="4414" h="6392" extrusionOk="0">
                  <a:moveTo>
                    <a:pt x="2283" y="0"/>
                  </a:moveTo>
                  <a:cubicBezTo>
                    <a:pt x="2245" y="381"/>
                    <a:pt x="2093" y="1218"/>
                    <a:pt x="1484" y="2093"/>
                  </a:cubicBezTo>
                  <a:cubicBezTo>
                    <a:pt x="951" y="2777"/>
                    <a:pt x="343" y="3158"/>
                    <a:pt x="0" y="3310"/>
                  </a:cubicBezTo>
                  <a:cubicBezTo>
                    <a:pt x="533" y="3310"/>
                    <a:pt x="951" y="3424"/>
                    <a:pt x="1218" y="3538"/>
                  </a:cubicBezTo>
                  <a:cubicBezTo>
                    <a:pt x="1218" y="3538"/>
                    <a:pt x="1522" y="3653"/>
                    <a:pt x="1788" y="3881"/>
                  </a:cubicBezTo>
                  <a:cubicBezTo>
                    <a:pt x="2502" y="4446"/>
                    <a:pt x="2867" y="5545"/>
                    <a:pt x="2992" y="6089"/>
                  </a:cubicBezTo>
                  <a:lnTo>
                    <a:pt x="2992" y="6089"/>
                  </a:lnTo>
                  <a:cubicBezTo>
                    <a:pt x="2850" y="5077"/>
                    <a:pt x="3033" y="4220"/>
                    <a:pt x="3310" y="3805"/>
                  </a:cubicBezTo>
                  <a:cubicBezTo>
                    <a:pt x="3576" y="3462"/>
                    <a:pt x="3881" y="3158"/>
                    <a:pt x="3881" y="3158"/>
                  </a:cubicBezTo>
                  <a:cubicBezTo>
                    <a:pt x="4071" y="3044"/>
                    <a:pt x="4261" y="2930"/>
                    <a:pt x="4413" y="2854"/>
                  </a:cubicBezTo>
                  <a:cubicBezTo>
                    <a:pt x="4147" y="2739"/>
                    <a:pt x="3766" y="2587"/>
                    <a:pt x="3386" y="2321"/>
                  </a:cubicBezTo>
                  <a:cubicBezTo>
                    <a:pt x="2359" y="1522"/>
                    <a:pt x="2283" y="229"/>
                    <a:pt x="2283" y="0"/>
                  </a:cubicBezTo>
                  <a:close/>
                  <a:moveTo>
                    <a:pt x="2992" y="6089"/>
                  </a:moveTo>
                  <a:cubicBezTo>
                    <a:pt x="3006" y="6188"/>
                    <a:pt x="3023" y="6289"/>
                    <a:pt x="3044" y="6392"/>
                  </a:cubicBezTo>
                  <a:cubicBezTo>
                    <a:pt x="3044" y="6350"/>
                    <a:pt x="3027" y="6241"/>
                    <a:pt x="2992" y="60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9;p18">
              <a:extLst>
                <a:ext uri="{FF2B5EF4-FFF2-40B4-BE49-F238E27FC236}">
                  <a16:creationId xmlns:a16="http://schemas.microsoft.com/office/drawing/2014/main" id="{DFA47949-6F0E-C318-FEC8-D1A94914592A}"/>
                </a:ext>
              </a:extLst>
            </p:cNvPr>
            <p:cNvSpPr/>
            <p:nvPr/>
          </p:nvSpPr>
          <p:spPr>
            <a:xfrm>
              <a:off x="3005825" y="3082425"/>
              <a:ext cx="51400" cy="72300"/>
            </a:xfrm>
            <a:custGeom>
              <a:avLst/>
              <a:gdLst/>
              <a:ahLst/>
              <a:cxnLst/>
              <a:rect l="l" t="t" r="r" b="b"/>
              <a:pathLst>
                <a:path w="2056" h="2892" extrusionOk="0">
                  <a:moveTo>
                    <a:pt x="1066" y="0"/>
                  </a:moveTo>
                  <a:cubicBezTo>
                    <a:pt x="990" y="115"/>
                    <a:pt x="952" y="571"/>
                    <a:pt x="685" y="951"/>
                  </a:cubicBezTo>
                  <a:cubicBezTo>
                    <a:pt x="419" y="1256"/>
                    <a:pt x="153" y="1408"/>
                    <a:pt x="1" y="1522"/>
                  </a:cubicBezTo>
                  <a:cubicBezTo>
                    <a:pt x="229" y="1522"/>
                    <a:pt x="419" y="1560"/>
                    <a:pt x="571" y="1598"/>
                  </a:cubicBezTo>
                  <a:cubicBezTo>
                    <a:pt x="571" y="1598"/>
                    <a:pt x="723" y="1636"/>
                    <a:pt x="876" y="1750"/>
                  </a:cubicBezTo>
                  <a:cubicBezTo>
                    <a:pt x="1108" y="1959"/>
                    <a:pt x="1269" y="2324"/>
                    <a:pt x="1342" y="2585"/>
                  </a:cubicBezTo>
                  <a:lnTo>
                    <a:pt x="1342" y="2585"/>
                  </a:lnTo>
                  <a:cubicBezTo>
                    <a:pt x="1328" y="2198"/>
                    <a:pt x="1401" y="1895"/>
                    <a:pt x="1522" y="1712"/>
                  </a:cubicBezTo>
                  <a:lnTo>
                    <a:pt x="1827" y="1408"/>
                  </a:lnTo>
                  <a:cubicBezTo>
                    <a:pt x="1903" y="1370"/>
                    <a:pt x="2017" y="1332"/>
                    <a:pt x="2055" y="1256"/>
                  </a:cubicBezTo>
                  <a:cubicBezTo>
                    <a:pt x="1903" y="1218"/>
                    <a:pt x="1751" y="1180"/>
                    <a:pt x="1560" y="1028"/>
                  </a:cubicBezTo>
                  <a:cubicBezTo>
                    <a:pt x="1104" y="685"/>
                    <a:pt x="1066" y="76"/>
                    <a:pt x="1066" y="0"/>
                  </a:cubicBezTo>
                  <a:close/>
                  <a:moveTo>
                    <a:pt x="1342" y="2585"/>
                  </a:moveTo>
                  <a:cubicBezTo>
                    <a:pt x="1346" y="2682"/>
                    <a:pt x="1355" y="2785"/>
                    <a:pt x="1370" y="2892"/>
                  </a:cubicBezTo>
                  <a:cubicBezTo>
                    <a:pt x="1400" y="2877"/>
                    <a:pt x="1389" y="2752"/>
                    <a:pt x="1342" y="25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0;p18">
              <a:extLst>
                <a:ext uri="{FF2B5EF4-FFF2-40B4-BE49-F238E27FC236}">
                  <a16:creationId xmlns:a16="http://schemas.microsoft.com/office/drawing/2014/main" id="{9C9507AA-A47E-E7A9-9A16-23882F487FDD}"/>
                </a:ext>
              </a:extLst>
            </p:cNvPr>
            <p:cNvSpPr/>
            <p:nvPr/>
          </p:nvSpPr>
          <p:spPr>
            <a:xfrm>
              <a:off x="4589425" y="2324400"/>
              <a:ext cx="46625" cy="70400"/>
            </a:xfrm>
            <a:custGeom>
              <a:avLst/>
              <a:gdLst/>
              <a:ahLst/>
              <a:cxnLst/>
              <a:rect l="l" t="t" r="r" b="b"/>
              <a:pathLst>
                <a:path w="1865" h="2816" extrusionOk="0">
                  <a:moveTo>
                    <a:pt x="951" y="0"/>
                  </a:moveTo>
                  <a:cubicBezTo>
                    <a:pt x="951" y="153"/>
                    <a:pt x="913" y="533"/>
                    <a:pt x="609" y="913"/>
                  </a:cubicBezTo>
                  <a:cubicBezTo>
                    <a:pt x="419" y="1218"/>
                    <a:pt x="152" y="1408"/>
                    <a:pt x="0" y="1446"/>
                  </a:cubicBezTo>
                  <a:cubicBezTo>
                    <a:pt x="228" y="1446"/>
                    <a:pt x="381" y="1484"/>
                    <a:pt x="533" y="1522"/>
                  </a:cubicBezTo>
                  <a:cubicBezTo>
                    <a:pt x="533" y="1522"/>
                    <a:pt x="685" y="1560"/>
                    <a:pt x="761" y="1674"/>
                  </a:cubicBezTo>
                  <a:cubicBezTo>
                    <a:pt x="1002" y="1867"/>
                    <a:pt x="1152" y="2213"/>
                    <a:pt x="1229" y="2479"/>
                  </a:cubicBezTo>
                  <a:lnTo>
                    <a:pt x="1229" y="2479"/>
                  </a:lnTo>
                  <a:cubicBezTo>
                    <a:pt x="1192" y="2109"/>
                    <a:pt x="1281" y="1822"/>
                    <a:pt x="1370" y="1674"/>
                  </a:cubicBezTo>
                  <a:cubicBezTo>
                    <a:pt x="1484" y="1484"/>
                    <a:pt x="1636" y="1408"/>
                    <a:pt x="1636" y="1408"/>
                  </a:cubicBezTo>
                  <a:cubicBezTo>
                    <a:pt x="1712" y="1332"/>
                    <a:pt x="1788" y="1294"/>
                    <a:pt x="1864" y="1256"/>
                  </a:cubicBezTo>
                  <a:cubicBezTo>
                    <a:pt x="1750" y="1218"/>
                    <a:pt x="1560" y="1142"/>
                    <a:pt x="1446" y="1028"/>
                  </a:cubicBezTo>
                  <a:cubicBezTo>
                    <a:pt x="989" y="685"/>
                    <a:pt x="951" y="115"/>
                    <a:pt x="951" y="0"/>
                  </a:cubicBezTo>
                  <a:close/>
                  <a:moveTo>
                    <a:pt x="1229" y="2479"/>
                  </a:moveTo>
                  <a:cubicBezTo>
                    <a:pt x="1239" y="2585"/>
                    <a:pt x="1260" y="2698"/>
                    <a:pt x="1294" y="2816"/>
                  </a:cubicBezTo>
                  <a:cubicBezTo>
                    <a:pt x="1294" y="2760"/>
                    <a:pt x="1273" y="2633"/>
                    <a:pt x="1229" y="24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1;p18">
              <a:extLst>
                <a:ext uri="{FF2B5EF4-FFF2-40B4-BE49-F238E27FC236}">
                  <a16:creationId xmlns:a16="http://schemas.microsoft.com/office/drawing/2014/main" id="{EB5D0F53-2D5B-9F85-6F2F-7A93DD1203E6}"/>
                </a:ext>
              </a:extLst>
            </p:cNvPr>
            <p:cNvSpPr/>
            <p:nvPr/>
          </p:nvSpPr>
          <p:spPr>
            <a:xfrm>
              <a:off x="4275550" y="1901150"/>
              <a:ext cx="46625" cy="70425"/>
            </a:xfrm>
            <a:custGeom>
              <a:avLst/>
              <a:gdLst/>
              <a:ahLst/>
              <a:cxnLst/>
              <a:rect l="l" t="t" r="r" b="b"/>
              <a:pathLst>
                <a:path w="1865" h="2817" extrusionOk="0">
                  <a:moveTo>
                    <a:pt x="952" y="1"/>
                  </a:moveTo>
                  <a:cubicBezTo>
                    <a:pt x="952" y="153"/>
                    <a:pt x="914" y="533"/>
                    <a:pt x="609" y="914"/>
                  </a:cubicBezTo>
                  <a:cubicBezTo>
                    <a:pt x="419" y="1218"/>
                    <a:pt x="153" y="1408"/>
                    <a:pt x="1" y="1446"/>
                  </a:cubicBezTo>
                  <a:cubicBezTo>
                    <a:pt x="229" y="1446"/>
                    <a:pt x="381" y="1485"/>
                    <a:pt x="533" y="1523"/>
                  </a:cubicBezTo>
                  <a:cubicBezTo>
                    <a:pt x="533" y="1523"/>
                    <a:pt x="685" y="1599"/>
                    <a:pt x="762" y="1675"/>
                  </a:cubicBezTo>
                  <a:cubicBezTo>
                    <a:pt x="983" y="1856"/>
                    <a:pt x="1130" y="2123"/>
                    <a:pt x="1214" y="2357"/>
                  </a:cubicBezTo>
                  <a:lnTo>
                    <a:pt x="1214" y="2357"/>
                  </a:lnTo>
                  <a:cubicBezTo>
                    <a:pt x="1196" y="2046"/>
                    <a:pt x="1265" y="1806"/>
                    <a:pt x="1370" y="1675"/>
                  </a:cubicBezTo>
                  <a:cubicBezTo>
                    <a:pt x="1484" y="1485"/>
                    <a:pt x="1599" y="1408"/>
                    <a:pt x="1599" y="1408"/>
                  </a:cubicBezTo>
                  <a:cubicBezTo>
                    <a:pt x="1713" y="1332"/>
                    <a:pt x="1789" y="1294"/>
                    <a:pt x="1865" y="1256"/>
                  </a:cubicBezTo>
                  <a:cubicBezTo>
                    <a:pt x="1751" y="1218"/>
                    <a:pt x="1560" y="1142"/>
                    <a:pt x="1446" y="1028"/>
                  </a:cubicBezTo>
                  <a:cubicBezTo>
                    <a:pt x="990" y="686"/>
                    <a:pt x="952" y="115"/>
                    <a:pt x="952" y="1"/>
                  </a:cubicBezTo>
                  <a:close/>
                  <a:moveTo>
                    <a:pt x="1214" y="2357"/>
                  </a:moveTo>
                  <a:cubicBezTo>
                    <a:pt x="1222" y="2497"/>
                    <a:pt x="1247" y="2651"/>
                    <a:pt x="1294" y="2816"/>
                  </a:cubicBezTo>
                  <a:cubicBezTo>
                    <a:pt x="1312" y="2745"/>
                    <a:pt x="1288" y="2564"/>
                    <a:pt x="1214" y="23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2;p18">
              <a:extLst>
                <a:ext uri="{FF2B5EF4-FFF2-40B4-BE49-F238E27FC236}">
                  <a16:creationId xmlns:a16="http://schemas.microsoft.com/office/drawing/2014/main" id="{228DE6FD-9418-C85B-03C2-05163E5582BC}"/>
                </a:ext>
              </a:extLst>
            </p:cNvPr>
            <p:cNvSpPr/>
            <p:nvPr/>
          </p:nvSpPr>
          <p:spPr>
            <a:xfrm>
              <a:off x="3766700" y="1974400"/>
              <a:ext cx="29525" cy="43775"/>
            </a:xfrm>
            <a:custGeom>
              <a:avLst/>
              <a:gdLst/>
              <a:ahLst/>
              <a:cxnLst/>
              <a:rect l="l" t="t" r="r" b="b"/>
              <a:pathLst>
                <a:path w="1181" h="1751" extrusionOk="0">
                  <a:moveTo>
                    <a:pt x="610" y="0"/>
                  </a:moveTo>
                  <a:cubicBezTo>
                    <a:pt x="572" y="76"/>
                    <a:pt x="572" y="305"/>
                    <a:pt x="381" y="571"/>
                  </a:cubicBezTo>
                  <a:cubicBezTo>
                    <a:pt x="229" y="761"/>
                    <a:pt x="115" y="837"/>
                    <a:pt x="1" y="875"/>
                  </a:cubicBezTo>
                  <a:cubicBezTo>
                    <a:pt x="153" y="875"/>
                    <a:pt x="229" y="875"/>
                    <a:pt x="343" y="951"/>
                  </a:cubicBezTo>
                  <a:cubicBezTo>
                    <a:pt x="343" y="951"/>
                    <a:pt x="381" y="989"/>
                    <a:pt x="496" y="1027"/>
                  </a:cubicBezTo>
                  <a:cubicBezTo>
                    <a:pt x="638" y="1129"/>
                    <a:pt x="736" y="1317"/>
                    <a:pt x="786" y="1476"/>
                  </a:cubicBezTo>
                  <a:lnTo>
                    <a:pt x="786" y="1476"/>
                  </a:lnTo>
                  <a:cubicBezTo>
                    <a:pt x="791" y="1280"/>
                    <a:pt x="834" y="1135"/>
                    <a:pt x="914" y="1027"/>
                  </a:cubicBezTo>
                  <a:cubicBezTo>
                    <a:pt x="952" y="951"/>
                    <a:pt x="1066" y="837"/>
                    <a:pt x="1066" y="837"/>
                  </a:cubicBezTo>
                  <a:cubicBezTo>
                    <a:pt x="1104" y="799"/>
                    <a:pt x="1142" y="761"/>
                    <a:pt x="1180" y="761"/>
                  </a:cubicBezTo>
                  <a:cubicBezTo>
                    <a:pt x="1104" y="685"/>
                    <a:pt x="990" y="685"/>
                    <a:pt x="914" y="609"/>
                  </a:cubicBezTo>
                  <a:cubicBezTo>
                    <a:pt x="686" y="419"/>
                    <a:pt x="610" y="38"/>
                    <a:pt x="610" y="0"/>
                  </a:cubicBezTo>
                  <a:close/>
                  <a:moveTo>
                    <a:pt x="786" y="1476"/>
                  </a:moveTo>
                  <a:cubicBezTo>
                    <a:pt x="784" y="1558"/>
                    <a:pt x="789" y="1649"/>
                    <a:pt x="800" y="1750"/>
                  </a:cubicBezTo>
                  <a:cubicBezTo>
                    <a:pt x="835" y="1732"/>
                    <a:pt x="830" y="1615"/>
                    <a:pt x="786" y="1476"/>
                  </a:cubicBez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3;p18">
              <a:extLst>
                <a:ext uri="{FF2B5EF4-FFF2-40B4-BE49-F238E27FC236}">
                  <a16:creationId xmlns:a16="http://schemas.microsoft.com/office/drawing/2014/main" id="{2364E10F-4DE6-A2AF-C8D5-7ACE0C3C98B8}"/>
                </a:ext>
              </a:extLst>
            </p:cNvPr>
            <p:cNvSpPr/>
            <p:nvPr/>
          </p:nvSpPr>
          <p:spPr>
            <a:xfrm>
              <a:off x="3029600" y="2308025"/>
              <a:ext cx="359550" cy="441000"/>
            </a:xfrm>
            <a:custGeom>
              <a:avLst/>
              <a:gdLst/>
              <a:ahLst/>
              <a:cxnLst/>
              <a:rect l="l" t="t" r="r" b="b"/>
              <a:pathLst>
                <a:path w="14382" h="17640" extrusionOk="0">
                  <a:moveTo>
                    <a:pt x="11291" y="1"/>
                  </a:moveTo>
                  <a:cubicBezTo>
                    <a:pt x="10179" y="1"/>
                    <a:pt x="9872" y="2032"/>
                    <a:pt x="6126" y="5411"/>
                  </a:cubicBezTo>
                  <a:cubicBezTo>
                    <a:pt x="3957" y="7427"/>
                    <a:pt x="3044" y="7694"/>
                    <a:pt x="2436" y="9291"/>
                  </a:cubicBezTo>
                  <a:cubicBezTo>
                    <a:pt x="1827" y="10813"/>
                    <a:pt x="2321" y="11574"/>
                    <a:pt x="1561" y="13704"/>
                  </a:cubicBezTo>
                  <a:cubicBezTo>
                    <a:pt x="876" y="15797"/>
                    <a:pt x="1" y="16139"/>
                    <a:pt x="229" y="16710"/>
                  </a:cubicBezTo>
                  <a:cubicBezTo>
                    <a:pt x="481" y="17273"/>
                    <a:pt x="1684" y="17640"/>
                    <a:pt x="3280" y="17640"/>
                  </a:cubicBezTo>
                  <a:cubicBezTo>
                    <a:pt x="5783" y="17640"/>
                    <a:pt x="9252" y="16738"/>
                    <a:pt x="11528" y="14275"/>
                  </a:cubicBezTo>
                  <a:cubicBezTo>
                    <a:pt x="13583" y="11992"/>
                    <a:pt x="13887" y="9291"/>
                    <a:pt x="14001" y="8226"/>
                  </a:cubicBezTo>
                  <a:cubicBezTo>
                    <a:pt x="14381" y="4612"/>
                    <a:pt x="13164" y="237"/>
                    <a:pt x="11414" y="9"/>
                  </a:cubicBezTo>
                  <a:cubicBezTo>
                    <a:pt x="11372" y="3"/>
                    <a:pt x="11331" y="1"/>
                    <a:pt x="112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4;p18">
              <a:extLst>
                <a:ext uri="{FF2B5EF4-FFF2-40B4-BE49-F238E27FC236}">
                  <a16:creationId xmlns:a16="http://schemas.microsoft.com/office/drawing/2014/main" id="{E9669FC4-8361-1022-48D4-90CAEEF2FF8F}"/>
                </a:ext>
              </a:extLst>
            </p:cNvPr>
            <p:cNvSpPr/>
            <p:nvPr/>
          </p:nvSpPr>
          <p:spPr>
            <a:xfrm>
              <a:off x="3213175" y="2436625"/>
              <a:ext cx="214975" cy="438475"/>
            </a:xfrm>
            <a:custGeom>
              <a:avLst/>
              <a:gdLst/>
              <a:ahLst/>
              <a:cxnLst/>
              <a:rect l="l" t="t" r="r" b="b"/>
              <a:pathLst>
                <a:path w="8599" h="17539" extrusionOk="0">
                  <a:moveTo>
                    <a:pt x="6430" y="1"/>
                  </a:moveTo>
                  <a:cubicBezTo>
                    <a:pt x="5846" y="1"/>
                    <a:pt x="5314" y="51"/>
                    <a:pt x="4832" y="153"/>
                  </a:cubicBezTo>
                  <a:cubicBezTo>
                    <a:pt x="4794" y="153"/>
                    <a:pt x="4756" y="191"/>
                    <a:pt x="4642" y="191"/>
                  </a:cubicBezTo>
                  <a:cubicBezTo>
                    <a:pt x="4604" y="229"/>
                    <a:pt x="4604" y="229"/>
                    <a:pt x="4566" y="229"/>
                  </a:cubicBezTo>
                  <a:cubicBezTo>
                    <a:pt x="3919" y="381"/>
                    <a:pt x="3538" y="571"/>
                    <a:pt x="3424" y="609"/>
                  </a:cubicBezTo>
                  <a:cubicBezTo>
                    <a:pt x="3310" y="647"/>
                    <a:pt x="2968" y="799"/>
                    <a:pt x="2549" y="1104"/>
                  </a:cubicBezTo>
                  <a:cubicBezTo>
                    <a:pt x="2511" y="1142"/>
                    <a:pt x="2397" y="1180"/>
                    <a:pt x="2359" y="1218"/>
                  </a:cubicBezTo>
                  <a:cubicBezTo>
                    <a:pt x="2321" y="1332"/>
                    <a:pt x="2207" y="1370"/>
                    <a:pt x="2131" y="1408"/>
                  </a:cubicBezTo>
                  <a:cubicBezTo>
                    <a:pt x="1142" y="2131"/>
                    <a:pt x="419" y="3044"/>
                    <a:pt x="0" y="3691"/>
                  </a:cubicBezTo>
                  <a:cubicBezTo>
                    <a:pt x="190" y="3881"/>
                    <a:pt x="761" y="4528"/>
                    <a:pt x="1370" y="5213"/>
                  </a:cubicBezTo>
                  <a:cubicBezTo>
                    <a:pt x="1446" y="5365"/>
                    <a:pt x="1560" y="5517"/>
                    <a:pt x="1712" y="5669"/>
                  </a:cubicBezTo>
                  <a:cubicBezTo>
                    <a:pt x="1941" y="5935"/>
                    <a:pt x="2169" y="6164"/>
                    <a:pt x="2397" y="6468"/>
                  </a:cubicBezTo>
                  <a:cubicBezTo>
                    <a:pt x="2511" y="6658"/>
                    <a:pt x="2663" y="6810"/>
                    <a:pt x="2777" y="6925"/>
                  </a:cubicBezTo>
                  <a:cubicBezTo>
                    <a:pt x="3348" y="7609"/>
                    <a:pt x="3805" y="8066"/>
                    <a:pt x="3843" y="8066"/>
                  </a:cubicBezTo>
                  <a:cubicBezTo>
                    <a:pt x="4071" y="8713"/>
                    <a:pt x="4299" y="9283"/>
                    <a:pt x="4566" y="9854"/>
                  </a:cubicBezTo>
                  <a:lnTo>
                    <a:pt x="4832" y="10539"/>
                  </a:lnTo>
                  <a:cubicBezTo>
                    <a:pt x="4984" y="10881"/>
                    <a:pt x="5136" y="11262"/>
                    <a:pt x="5250" y="11604"/>
                  </a:cubicBezTo>
                  <a:lnTo>
                    <a:pt x="5250" y="11642"/>
                  </a:lnTo>
                  <a:cubicBezTo>
                    <a:pt x="5250" y="11756"/>
                    <a:pt x="5212" y="11794"/>
                    <a:pt x="5212" y="11870"/>
                  </a:cubicBezTo>
                  <a:cubicBezTo>
                    <a:pt x="5174" y="12137"/>
                    <a:pt x="5136" y="12403"/>
                    <a:pt x="5060" y="12745"/>
                  </a:cubicBezTo>
                  <a:lnTo>
                    <a:pt x="5060" y="12783"/>
                  </a:lnTo>
                  <a:cubicBezTo>
                    <a:pt x="5022" y="13316"/>
                    <a:pt x="4984" y="13925"/>
                    <a:pt x="4984" y="14305"/>
                  </a:cubicBezTo>
                  <a:cubicBezTo>
                    <a:pt x="4984" y="14876"/>
                    <a:pt x="5022" y="15446"/>
                    <a:pt x="5060" y="15979"/>
                  </a:cubicBezTo>
                  <a:cubicBezTo>
                    <a:pt x="5174" y="16778"/>
                    <a:pt x="5288" y="17463"/>
                    <a:pt x="5288" y="17539"/>
                  </a:cubicBezTo>
                  <a:cubicBezTo>
                    <a:pt x="6125" y="17463"/>
                    <a:pt x="6848" y="17387"/>
                    <a:pt x="7495" y="17311"/>
                  </a:cubicBezTo>
                  <a:cubicBezTo>
                    <a:pt x="7875" y="17273"/>
                    <a:pt x="8256" y="17196"/>
                    <a:pt x="8598" y="17158"/>
                  </a:cubicBezTo>
                  <a:lnTo>
                    <a:pt x="8598" y="343"/>
                  </a:lnTo>
                  <a:cubicBezTo>
                    <a:pt x="8218" y="229"/>
                    <a:pt x="7837" y="153"/>
                    <a:pt x="7343" y="39"/>
                  </a:cubicBezTo>
                  <a:cubicBezTo>
                    <a:pt x="7026" y="13"/>
                    <a:pt x="6721" y="1"/>
                    <a:pt x="6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5;p18">
              <a:extLst>
                <a:ext uri="{FF2B5EF4-FFF2-40B4-BE49-F238E27FC236}">
                  <a16:creationId xmlns:a16="http://schemas.microsoft.com/office/drawing/2014/main" id="{D629A610-ED1C-5F62-6422-3E0E1DB6EF12}"/>
                </a:ext>
              </a:extLst>
            </p:cNvPr>
            <p:cNvSpPr/>
            <p:nvPr/>
          </p:nvSpPr>
          <p:spPr>
            <a:xfrm>
              <a:off x="3265475" y="2832275"/>
              <a:ext cx="162675" cy="497450"/>
            </a:xfrm>
            <a:custGeom>
              <a:avLst/>
              <a:gdLst/>
              <a:ahLst/>
              <a:cxnLst/>
              <a:rect l="l" t="t" r="r" b="b"/>
              <a:pathLst>
                <a:path w="6507" h="19898" extrusionOk="0">
                  <a:moveTo>
                    <a:pt x="3082" y="1"/>
                  </a:moveTo>
                  <a:cubicBezTo>
                    <a:pt x="3044" y="39"/>
                    <a:pt x="3044" y="115"/>
                    <a:pt x="3044" y="153"/>
                  </a:cubicBezTo>
                  <a:lnTo>
                    <a:pt x="3044" y="191"/>
                  </a:lnTo>
                  <a:cubicBezTo>
                    <a:pt x="2207" y="3273"/>
                    <a:pt x="1446" y="6811"/>
                    <a:pt x="876" y="10691"/>
                  </a:cubicBezTo>
                  <a:cubicBezTo>
                    <a:pt x="838" y="10957"/>
                    <a:pt x="838" y="11148"/>
                    <a:pt x="800" y="11376"/>
                  </a:cubicBezTo>
                  <a:cubicBezTo>
                    <a:pt x="685" y="11794"/>
                    <a:pt x="647" y="12289"/>
                    <a:pt x="609" y="12708"/>
                  </a:cubicBezTo>
                  <a:cubicBezTo>
                    <a:pt x="419" y="14191"/>
                    <a:pt x="229" y="15713"/>
                    <a:pt x="115" y="17273"/>
                  </a:cubicBezTo>
                  <a:lnTo>
                    <a:pt x="1" y="19251"/>
                  </a:lnTo>
                  <a:lnTo>
                    <a:pt x="1" y="19403"/>
                  </a:lnTo>
                  <a:cubicBezTo>
                    <a:pt x="1370" y="19555"/>
                    <a:pt x="2702" y="19708"/>
                    <a:pt x="4071" y="19898"/>
                  </a:cubicBezTo>
                  <a:cubicBezTo>
                    <a:pt x="4109" y="19708"/>
                    <a:pt x="4109" y="19441"/>
                    <a:pt x="4148" y="19251"/>
                  </a:cubicBezTo>
                  <a:cubicBezTo>
                    <a:pt x="4452" y="17691"/>
                    <a:pt x="4908" y="16702"/>
                    <a:pt x="5441" y="15028"/>
                  </a:cubicBezTo>
                  <a:cubicBezTo>
                    <a:pt x="5631" y="14496"/>
                    <a:pt x="5783" y="13887"/>
                    <a:pt x="5974" y="13126"/>
                  </a:cubicBezTo>
                  <a:cubicBezTo>
                    <a:pt x="6012" y="12974"/>
                    <a:pt x="6012" y="12860"/>
                    <a:pt x="6050" y="12708"/>
                  </a:cubicBezTo>
                  <a:cubicBezTo>
                    <a:pt x="6126" y="12403"/>
                    <a:pt x="6202" y="12137"/>
                    <a:pt x="6240" y="11794"/>
                  </a:cubicBezTo>
                  <a:cubicBezTo>
                    <a:pt x="6240" y="11718"/>
                    <a:pt x="6316" y="11642"/>
                    <a:pt x="6316" y="11566"/>
                  </a:cubicBezTo>
                  <a:cubicBezTo>
                    <a:pt x="6316" y="11338"/>
                    <a:pt x="6354" y="11262"/>
                    <a:pt x="6354" y="11148"/>
                  </a:cubicBezTo>
                  <a:cubicBezTo>
                    <a:pt x="6354" y="10996"/>
                    <a:pt x="6392" y="10767"/>
                    <a:pt x="6506" y="10197"/>
                  </a:cubicBezTo>
                  <a:lnTo>
                    <a:pt x="6506" y="343"/>
                  </a:lnTo>
                  <a:cubicBezTo>
                    <a:pt x="6126" y="305"/>
                    <a:pt x="5783" y="229"/>
                    <a:pt x="5441" y="229"/>
                  </a:cubicBezTo>
                  <a:cubicBezTo>
                    <a:pt x="4680" y="153"/>
                    <a:pt x="3881" y="39"/>
                    <a:pt x="30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6;p18">
              <a:extLst>
                <a:ext uri="{FF2B5EF4-FFF2-40B4-BE49-F238E27FC236}">
                  <a16:creationId xmlns:a16="http://schemas.microsoft.com/office/drawing/2014/main" id="{2E4889BE-C130-6E2A-E428-95CB659E27FF}"/>
                </a:ext>
              </a:extLst>
            </p:cNvPr>
            <p:cNvSpPr/>
            <p:nvPr/>
          </p:nvSpPr>
          <p:spPr>
            <a:xfrm>
              <a:off x="3222675" y="3313550"/>
              <a:ext cx="168375" cy="466050"/>
            </a:xfrm>
            <a:custGeom>
              <a:avLst/>
              <a:gdLst/>
              <a:ahLst/>
              <a:cxnLst/>
              <a:rect l="l" t="t" r="r" b="b"/>
              <a:pathLst>
                <a:path w="6735" h="18642" extrusionOk="0">
                  <a:moveTo>
                    <a:pt x="1751" y="0"/>
                  </a:moveTo>
                  <a:lnTo>
                    <a:pt x="876" y="9435"/>
                  </a:lnTo>
                  <a:lnTo>
                    <a:pt x="191" y="17006"/>
                  </a:lnTo>
                  <a:cubicBezTo>
                    <a:pt x="77" y="17196"/>
                    <a:pt x="39" y="17424"/>
                    <a:pt x="1" y="17652"/>
                  </a:cubicBezTo>
                  <a:lnTo>
                    <a:pt x="3120" y="18642"/>
                  </a:lnTo>
                  <a:cubicBezTo>
                    <a:pt x="3158" y="18375"/>
                    <a:pt x="3158" y="18033"/>
                    <a:pt x="3234" y="17767"/>
                  </a:cubicBezTo>
                  <a:cubicBezTo>
                    <a:pt x="3234" y="17691"/>
                    <a:pt x="3273" y="17614"/>
                    <a:pt x="3273" y="17538"/>
                  </a:cubicBezTo>
                  <a:cubicBezTo>
                    <a:pt x="3349" y="16930"/>
                    <a:pt x="3615" y="15979"/>
                    <a:pt x="3881" y="14799"/>
                  </a:cubicBezTo>
                  <a:cubicBezTo>
                    <a:pt x="4300" y="12973"/>
                    <a:pt x="4756" y="11527"/>
                    <a:pt x="5175" y="10272"/>
                  </a:cubicBezTo>
                  <a:cubicBezTo>
                    <a:pt x="6088" y="7266"/>
                    <a:pt x="6735" y="5364"/>
                    <a:pt x="6354" y="2815"/>
                  </a:cubicBezTo>
                  <a:cubicBezTo>
                    <a:pt x="6202" y="1826"/>
                    <a:pt x="5936" y="989"/>
                    <a:pt x="5783" y="609"/>
                  </a:cubicBezTo>
                  <a:cubicBezTo>
                    <a:pt x="4452" y="419"/>
                    <a:pt x="3082" y="228"/>
                    <a:pt x="1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7;p18">
              <a:extLst>
                <a:ext uri="{FF2B5EF4-FFF2-40B4-BE49-F238E27FC236}">
                  <a16:creationId xmlns:a16="http://schemas.microsoft.com/office/drawing/2014/main" id="{D00B7706-3868-0493-B380-A45343A987C1}"/>
                </a:ext>
              </a:extLst>
            </p:cNvPr>
            <p:cNvSpPr/>
            <p:nvPr/>
          </p:nvSpPr>
          <p:spPr>
            <a:xfrm>
              <a:off x="3119950" y="3739625"/>
              <a:ext cx="178850" cy="73275"/>
            </a:xfrm>
            <a:custGeom>
              <a:avLst/>
              <a:gdLst/>
              <a:ahLst/>
              <a:cxnLst/>
              <a:rect l="l" t="t" r="r" b="b"/>
              <a:pathLst>
                <a:path w="7154" h="2931" extrusionOk="0">
                  <a:moveTo>
                    <a:pt x="1142" y="1"/>
                  </a:moveTo>
                  <a:cubicBezTo>
                    <a:pt x="990" y="1"/>
                    <a:pt x="724" y="1"/>
                    <a:pt x="419" y="153"/>
                  </a:cubicBezTo>
                  <a:cubicBezTo>
                    <a:pt x="191" y="267"/>
                    <a:pt x="115" y="419"/>
                    <a:pt x="1" y="533"/>
                  </a:cubicBezTo>
                  <a:cubicBezTo>
                    <a:pt x="914" y="914"/>
                    <a:pt x="1827" y="1218"/>
                    <a:pt x="2664" y="1561"/>
                  </a:cubicBezTo>
                  <a:cubicBezTo>
                    <a:pt x="3919" y="2055"/>
                    <a:pt x="5137" y="2474"/>
                    <a:pt x="6392" y="2930"/>
                  </a:cubicBezTo>
                  <a:cubicBezTo>
                    <a:pt x="6506" y="2854"/>
                    <a:pt x="6621" y="2702"/>
                    <a:pt x="6773" y="2550"/>
                  </a:cubicBezTo>
                  <a:cubicBezTo>
                    <a:pt x="7153" y="2017"/>
                    <a:pt x="7077" y="1446"/>
                    <a:pt x="7077" y="1218"/>
                  </a:cubicBezTo>
                  <a:cubicBezTo>
                    <a:pt x="7039" y="1180"/>
                    <a:pt x="7039" y="1180"/>
                    <a:pt x="7001" y="1180"/>
                  </a:cubicBezTo>
                  <a:lnTo>
                    <a:pt x="3996" y="39"/>
                  </a:lnTo>
                  <a:cubicBezTo>
                    <a:pt x="2664" y="39"/>
                    <a:pt x="1675" y="39"/>
                    <a:pt x="1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8;p18">
              <a:extLst>
                <a:ext uri="{FF2B5EF4-FFF2-40B4-BE49-F238E27FC236}">
                  <a16:creationId xmlns:a16="http://schemas.microsoft.com/office/drawing/2014/main" id="{68C0AA1A-9543-2A1A-42B3-32186473E4A1}"/>
                </a:ext>
              </a:extLst>
            </p:cNvPr>
            <p:cNvSpPr/>
            <p:nvPr/>
          </p:nvSpPr>
          <p:spPr>
            <a:xfrm>
              <a:off x="3118050" y="3712475"/>
              <a:ext cx="188350" cy="116575"/>
            </a:xfrm>
            <a:custGeom>
              <a:avLst/>
              <a:gdLst/>
              <a:ahLst/>
              <a:cxnLst/>
              <a:rect l="l" t="t" r="r" b="b"/>
              <a:pathLst>
                <a:path w="7534" h="4663" extrusionOk="0">
                  <a:moveTo>
                    <a:pt x="4319" y="1"/>
                  </a:moveTo>
                  <a:cubicBezTo>
                    <a:pt x="4275" y="1"/>
                    <a:pt x="4230" y="7"/>
                    <a:pt x="4186" y="22"/>
                  </a:cubicBezTo>
                  <a:cubicBezTo>
                    <a:pt x="3843" y="136"/>
                    <a:pt x="3615" y="668"/>
                    <a:pt x="3729" y="1163"/>
                  </a:cubicBezTo>
                  <a:cubicBezTo>
                    <a:pt x="3555" y="989"/>
                    <a:pt x="2903" y="464"/>
                    <a:pt x="2006" y="464"/>
                  </a:cubicBezTo>
                  <a:cubicBezTo>
                    <a:pt x="1923" y="464"/>
                    <a:pt x="1838" y="468"/>
                    <a:pt x="1751" y="478"/>
                  </a:cubicBezTo>
                  <a:cubicBezTo>
                    <a:pt x="952" y="516"/>
                    <a:pt x="1" y="1049"/>
                    <a:pt x="39" y="1505"/>
                  </a:cubicBezTo>
                  <a:cubicBezTo>
                    <a:pt x="39" y="1886"/>
                    <a:pt x="800" y="2114"/>
                    <a:pt x="1066" y="2190"/>
                  </a:cubicBezTo>
                  <a:lnTo>
                    <a:pt x="6773" y="4663"/>
                  </a:lnTo>
                  <a:lnTo>
                    <a:pt x="7343" y="3369"/>
                  </a:lnTo>
                  <a:cubicBezTo>
                    <a:pt x="7458" y="3141"/>
                    <a:pt x="7534" y="2761"/>
                    <a:pt x="7343" y="2456"/>
                  </a:cubicBezTo>
                  <a:cubicBezTo>
                    <a:pt x="6963" y="1924"/>
                    <a:pt x="5822" y="2418"/>
                    <a:pt x="5175" y="1886"/>
                  </a:cubicBezTo>
                  <a:cubicBezTo>
                    <a:pt x="4947" y="1695"/>
                    <a:pt x="4642" y="1239"/>
                    <a:pt x="4756" y="136"/>
                  </a:cubicBezTo>
                  <a:cubicBezTo>
                    <a:pt x="4665" y="105"/>
                    <a:pt x="4499" y="1"/>
                    <a:pt x="4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9;p18">
              <a:extLst>
                <a:ext uri="{FF2B5EF4-FFF2-40B4-BE49-F238E27FC236}">
                  <a16:creationId xmlns:a16="http://schemas.microsoft.com/office/drawing/2014/main" id="{C9B89B2C-9CD1-E8D8-E500-FA69A52625BC}"/>
                </a:ext>
              </a:extLst>
            </p:cNvPr>
            <p:cNvSpPr/>
            <p:nvPr/>
          </p:nvSpPr>
          <p:spPr>
            <a:xfrm>
              <a:off x="3271175" y="3781725"/>
              <a:ext cx="19050" cy="18800"/>
            </a:xfrm>
            <a:custGeom>
              <a:avLst/>
              <a:gdLst/>
              <a:ahLst/>
              <a:cxnLst/>
              <a:rect l="l" t="t" r="r" b="b"/>
              <a:pathLst>
                <a:path w="762" h="752" extrusionOk="0">
                  <a:moveTo>
                    <a:pt x="457" y="67"/>
                  </a:moveTo>
                  <a:lnTo>
                    <a:pt x="610" y="219"/>
                  </a:lnTo>
                  <a:cubicBezTo>
                    <a:pt x="648" y="257"/>
                    <a:pt x="648" y="371"/>
                    <a:pt x="610" y="409"/>
                  </a:cubicBezTo>
                  <a:cubicBezTo>
                    <a:pt x="581" y="525"/>
                    <a:pt x="485" y="575"/>
                    <a:pt x="374" y="575"/>
                  </a:cubicBezTo>
                  <a:cubicBezTo>
                    <a:pt x="339" y="575"/>
                    <a:pt x="303" y="570"/>
                    <a:pt x="267" y="561"/>
                  </a:cubicBezTo>
                  <a:lnTo>
                    <a:pt x="153" y="409"/>
                  </a:lnTo>
                  <a:cubicBezTo>
                    <a:pt x="77" y="371"/>
                    <a:pt x="77" y="257"/>
                    <a:pt x="153" y="219"/>
                  </a:cubicBezTo>
                  <a:lnTo>
                    <a:pt x="267" y="67"/>
                  </a:lnTo>
                  <a:lnTo>
                    <a:pt x="381" y="67"/>
                  </a:lnTo>
                  <a:cubicBezTo>
                    <a:pt x="381" y="67"/>
                    <a:pt x="398" y="84"/>
                    <a:pt x="421" y="84"/>
                  </a:cubicBezTo>
                  <a:cubicBezTo>
                    <a:pt x="432" y="84"/>
                    <a:pt x="445" y="79"/>
                    <a:pt x="457" y="67"/>
                  </a:cubicBezTo>
                  <a:close/>
                  <a:moveTo>
                    <a:pt x="381" y="0"/>
                  </a:moveTo>
                  <a:cubicBezTo>
                    <a:pt x="334" y="0"/>
                    <a:pt x="286" y="10"/>
                    <a:pt x="229" y="29"/>
                  </a:cubicBezTo>
                  <a:cubicBezTo>
                    <a:pt x="115" y="67"/>
                    <a:pt x="77" y="105"/>
                    <a:pt x="39" y="219"/>
                  </a:cubicBezTo>
                  <a:cubicBezTo>
                    <a:pt x="1" y="295"/>
                    <a:pt x="1" y="409"/>
                    <a:pt x="39" y="485"/>
                  </a:cubicBezTo>
                  <a:cubicBezTo>
                    <a:pt x="77" y="599"/>
                    <a:pt x="153" y="637"/>
                    <a:pt x="229" y="675"/>
                  </a:cubicBezTo>
                  <a:cubicBezTo>
                    <a:pt x="267" y="752"/>
                    <a:pt x="343" y="752"/>
                    <a:pt x="381" y="752"/>
                  </a:cubicBezTo>
                  <a:cubicBezTo>
                    <a:pt x="534" y="752"/>
                    <a:pt x="648" y="637"/>
                    <a:pt x="686" y="485"/>
                  </a:cubicBezTo>
                  <a:cubicBezTo>
                    <a:pt x="762" y="409"/>
                    <a:pt x="762" y="295"/>
                    <a:pt x="686" y="219"/>
                  </a:cubicBezTo>
                  <a:cubicBezTo>
                    <a:pt x="648" y="105"/>
                    <a:pt x="610" y="67"/>
                    <a:pt x="534" y="29"/>
                  </a:cubicBezTo>
                  <a:cubicBezTo>
                    <a:pt x="477" y="10"/>
                    <a:pt x="429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0;p18">
              <a:extLst>
                <a:ext uri="{FF2B5EF4-FFF2-40B4-BE49-F238E27FC236}">
                  <a16:creationId xmlns:a16="http://schemas.microsoft.com/office/drawing/2014/main" id="{42A9F4DE-EAAB-0834-5F22-609B635B411D}"/>
                </a:ext>
              </a:extLst>
            </p:cNvPr>
            <p:cNvSpPr/>
            <p:nvPr/>
          </p:nvSpPr>
          <p:spPr>
            <a:xfrm>
              <a:off x="3273100" y="2382425"/>
              <a:ext cx="84650" cy="164925"/>
            </a:xfrm>
            <a:custGeom>
              <a:avLst/>
              <a:gdLst/>
              <a:ahLst/>
              <a:cxnLst/>
              <a:rect l="l" t="t" r="r" b="b"/>
              <a:pathLst>
                <a:path w="3386" h="6597" extrusionOk="0">
                  <a:moveTo>
                    <a:pt x="304" y="0"/>
                  </a:moveTo>
                  <a:lnTo>
                    <a:pt x="304" y="190"/>
                  </a:lnTo>
                  <a:cubicBezTo>
                    <a:pt x="190" y="1370"/>
                    <a:pt x="114" y="2435"/>
                    <a:pt x="0" y="3576"/>
                  </a:cubicBezTo>
                  <a:cubicBezTo>
                    <a:pt x="2159" y="5979"/>
                    <a:pt x="2884" y="6597"/>
                    <a:pt x="3137" y="6597"/>
                  </a:cubicBezTo>
                  <a:cubicBezTo>
                    <a:pt x="3160" y="6597"/>
                    <a:pt x="3180" y="6591"/>
                    <a:pt x="3196" y="6582"/>
                  </a:cubicBezTo>
                  <a:cubicBezTo>
                    <a:pt x="3386" y="6429"/>
                    <a:pt x="2815" y="5593"/>
                    <a:pt x="2435" y="3652"/>
                  </a:cubicBezTo>
                  <a:cubicBezTo>
                    <a:pt x="2359" y="3196"/>
                    <a:pt x="2283" y="2815"/>
                    <a:pt x="2245" y="2587"/>
                  </a:cubicBezTo>
                  <a:lnTo>
                    <a:pt x="2245" y="2359"/>
                  </a:lnTo>
                  <a:lnTo>
                    <a:pt x="2283" y="875"/>
                  </a:lnTo>
                  <a:lnTo>
                    <a:pt x="2283" y="30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1;p18">
              <a:extLst>
                <a:ext uri="{FF2B5EF4-FFF2-40B4-BE49-F238E27FC236}">
                  <a16:creationId xmlns:a16="http://schemas.microsoft.com/office/drawing/2014/main" id="{AF555A69-4805-582B-34A2-707CE94CF736}"/>
                </a:ext>
              </a:extLst>
            </p:cNvPr>
            <p:cNvSpPr/>
            <p:nvPr/>
          </p:nvSpPr>
          <p:spPr>
            <a:xfrm>
              <a:off x="3181775" y="2527925"/>
              <a:ext cx="95150" cy="256825"/>
            </a:xfrm>
            <a:custGeom>
              <a:avLst/>
              <a:gdLst/>
              <a:ahLst/>
              <a:cxnLst/>
              <a:rect l="l" t="t" r="r" b="b"/>
              <a:pathLst>
                <a:path w="3806" h="10273" extrusionOk="0">
                  <a:moveTo>
                    <a:pt x="1294" y="1"/>
                  </a:moveTo>
                  <a:cubicBezTo>
                    <a:pt x="686" y="1751"/>
                    <a:pt x="305" y="3044"/>
                    <a:pt x="191" y="3539"/>
                  </a:cubicBezTo>
                  <a:cubicBezTo>
                    <a:pt x="153" y="3729"/>
                    <a:pt x="153" y="3919"/>
                    <a:pt x="153" y="3919"/>
                  </a:cubicBezTo>
                  <a:cubicBezTo>
                    <a:pt x="115" y="4186"/>
                    <a:pt x="39" y="4490"/>
                    <a:pt x="39" y="4756"/>
                  </a:cubicBezTo>
                  <a:cubicBezTo>
                    <a:pt x="39" y="4946"/>
                    <a:pt x="1" y="5099"/>
                    <a:pt x="1" y="5289"/>
                  </a:cubicBezTo>
                  <a:lnTo>
                    <a:pt x="1" y="5441"/>
                  </a:lnTo>
                  <a:lnTo>
                    <a:pt x="1" y="5822"/>
                  </a:lnTo>
                  <a:lnTo>
                    <a:pt x="1" y="7343"/>
                  </a:lnTo>
                  <a:cubicBezTo>
                    <a:pt x="39" y="8485"/>
                    <a:pt x="191" y="9474"/>
                    <a:pt x="381" y="10273"/>
                  </a:cubicBezTo>
                  <a:cubicBezTo>
                    <a:pt x="1104" y="10197"/>
                    <a:pt x="1827" y="10120"/>
                    <a:pt x="2512" y="10082"/>
                  </a:cubicBezTo>
                  <a:cubicBezTo>
                    <a:pt x="2702" y="8865"/>
                    <a:pt x="2892" y="7648"/>
                    <a:pt x="3082" y="6430"/>
                  </a:cubicBezTo>
                  <a:cubicBezTo>
                    <a:pt x="3158" y="5974"/>
                    <a:pt x="3235" y="5555"/>
                    <a:pt x="3273" y="5137"/>
                  </a:cubicBezTo>
                  <a:lnTo>
                    <a:pt x="3273" y="4985"/>
                  </a:lnTo>
                  <a:cubicBezTo>
                    <a:pt x="3387" y="4338"/>
                    <a:pt x="3463" y="3653"/>
                    <a:pt x="3615" y="3044"/>
                  </a:cubicBezTo>
                  <a:cubicBezTo>
                    <a:pt x="3653" y="2778"/>
                    <a:pt x="3805" y="2093"/>
                    <a:pt x="3653" y="1256"/>
                  </a:cubicBezTo>
                  <a:cubicBezTo>
                    <a:pt x="3577" y="724"/>
                    <a:pt x="3387" y="343"/>
                    <a:pt x="3235" y="39"/>
                  </a:cubicBezTo>
                  <a:cubicBezTo>
                    <a:pt x="2892" y="1"/>
                    <a:pt x="2512" y="1"/>
                    <a:pt x="2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2;p18">
              <a:extLst>
                <a:ext uri="{FF2B5EF4-FFF2-40B4-BE49-F238E27FC236}">
                  <a16:creationId xmlns:a16="http://schemas.microsoft.com/office/drawing/2014/main" id="{1FF5ECB0-3731-9147-295E-2F5B45ECEDF4}"/>
                </a:ext>
              </a:extLst>
            </p:cNvPr>
            <p:cNvSpPr/>
            <p:nvPr/>
          </p:nvSpPr>
          <p:spPr>
            <a:xfrm>
              <a:off x="3284500" y="3110950"/>
              <a:ext cx="138900" cy="49475"/>
            </a:xfrm>
            <a:custGeom>
              <a:avLst/>
              <a:gdLst/>
              <a:ahLst/>
              <a:cxnLst/>
              <a:rect l="l" t="t" r="r" b="b"/>
              <a:pathLst>
                <a:path w="5556" h="1979" extrusionOk="0">
                  <a:moveTo>
                    <a:pt x="5555" y="1"/>
                  </a:moveTo>
                  <a:lnTo>
                    <a:pt x="5555" y="1"/>
                  </a:lnTo>
                  <a:cubicBezTo>
                    <a:pt x="3691" y="39"/>
                    <a:pt x="1827" y="115"/>
                    <a:pt x="1" y="191"/>
                  </a:cubicBezTo>
                  <a:cubicBezTo>
                    <a:pt x="1751" y="800"/>
                    <a:pt x="3463" y="1370"/>
                    <a:pt x="5175" y="1979"/>
                  </a:cubicBezTo>
                  <a:cubicBezTo>
                    <a:pt x="5213" y="1827"/>
                    <a:pt x="5213" y="1713"/>
                    <a:pt x="5251" y="1561"/>
                  </a:cubicBezTo>
                  <a:cubicBezTo>
                    <a:pt x="5365" y="1180"/>
                    <a:pt x="5403" y="800"/>
                    <a:pt x="5479" y="419"/>
                  </a:cubicBezTo>
                  <a:cubicBezTo>
                    <a:pt x="5479" y="191"/>
                    <a:pt x="5555" y="115"/>
                    <a:pt x="5555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3;p18">
              <a:extLst>
                <a:ext uri="{FF2B5EF4-FFF2-40B4-BE49-F238E27FC236}">
                  <a16:creationId xmlns:a16="http://schemas.microsoft.com/office/drawing/2014/main" id="{3FF983D4-B9D9-6446-9F2F-6C2AADEF298A}"/>
                </a:ext>
              </a:extLst>
            </p:cNvPr>
            <p:cNvSpPr/>
            <p:nvPr/>
          </p:nvSpPr>
          <p:spPr>
            <a:xfrm>
              <a:off x="3158950" y="2709600"/>
              <a:ext cx="269200" cy="418500"/>
            </a:xfrm>
            <a:custGeom>
              <a:avLst/>
              <a:gdLst/>
              <a:ahLst/>
              <a:cxnLst/>
              <a:rect l="l" t="t" r="r" b="b"/>
              <a:pathLst>
                <a:path w="10768" h="16740" extrusionOk="0">
                  <a:moveTo>
                    <a:pt x="10767" y="0"/>
                  </a:moveTo>
                  <a:cubicBezTo>
                    <a:pt x="10387" y="76"/>
                    <a:pt x="10006" y="114"/>
                    <a:pt x="9626" y="305"/>
                  </a:cubicBezTo>
                  <a:cubicBezTo>
                    <a:pt x="9512" y="305"/>
                    <a:pt x="9398" y="305"/>
                    <a:pt x="9245" y="343"/>
                  </a:cubicBezTo>
                  <a:cubicBezTo>
                    <a:pt x="9131" y="343"/>
                    <a:pt x="9055" y="343"/>
                    <a:pt x="8941" y="381"/>
                  </a:cubicBezTo>
                  <a:cubicBezTo>
                    <a:pt x="8447" y="495"/>
                    <a:pt x="7952" y="571"/>
                    <a:pt x="7419" y="685"/>
                  </a:cubicBezTo>
                  <a:lnTo>
                    <a:pt x="7419" y="723"/>
                  </a:lnTo>
                  <a:cubicBezTo>
                    <a:pt x="7419" y="837"/>
                    <a:pt x="7381" y="875"/>
                    <a:pt x="7381" y="951"/>
                  </a:cubicBezTo>
                  <a:cubicBezTo>
                    <a:pt x="7343" y="1256"/>
                    <a:pt x="7229" y="1598"/>
                    <a:pt x="7191" y="1864"/>
                  </a:cubicBezTo>
                  <a:cubicBezTo>
                    <a:pt x="6392" y="5440"/>
                    <a:pt x="4528" y="10082"/>
                    <a:pt x="1" y="14913"/>
                  </a:cubicBezTo>
                  <a:cubicBezTo>
                    <a:pt x="2093" y="15788"/>
                    <a:pt x="3805" y="16131"/>
                    <a:pt x="5023" y="16283"/>
                  </a:cubicBezTo>
                  <a:cubicBezTo>
                    <a:pt x="5822" y="16321"/>
                    <a:pt x="8675" y="16549"/>
                    <a:pt x="9664" y="16663"/>
                  </a:cubicBezTo>
                  <a:cubicBezTo>
                    <a:pt x="9930" y="16663"/>
                    <a:pt x="10197" y="16701"/>
                    <a:pt x="10463" y="16701"/>
                  </a:cubicBezTo>
                  <a:cubicBezTo>
                    <a:pt x="10577" y="16740"/>
                    <a:pt x="10653" y="16740"/>
                    <a:pt x="10767" y="16740"/>
                  </a:cubicBezTo>
                  <a:lnTo>
                    <a:pt x="107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4;p18">
              <a:extLst>
                <a:ext uri="{FF2B5EF4-FFF2-40B4-BE49-F238E27FC236}">
                  <a16:creationId xmlns:a16="http://schemas.microsoft.com/office/drawing/2014/main" id="{DE7AC264-11AB-3E01-BCEB-B2A1945E90A9}"/>
                </a:ext>
              </a:extLst>
            </p:cNvPr>
            <p:cNvSpPr/>
            <p:nvPr/>
          </p:nvSpPr>
          <p:spPr>
            <a:xfrm>
              <a:off x="3255975" y="2502250"/>
              <a:ext cx="172175" cy="225425"/>
            </a:xfrm>
            <a:custGeom>
              <a:avLst/>
              <a:gdLst/>
              <a:ahLst/>
              <a:cxnLst/>
              <a:rect l="l" t="t" r="r" b="b"/>
              <a:pathLst>
                <a:path w="6887" h="9017" extrusionOk="0">
                  <a:moveTo>
                    <a:pt x="6886" y="1"/>
                  </a:moveTo>
                  <a:cubicBezTo>
                    <a:pt x="6544" y="1"/>
                    <a:pt x="6163" y="1"/>
                    <a:pt x="5783" y="77"/>
                  </a:cubicBezTo>
                  <a:cubicBezTo>
                    <a:pt x="5250" y="153"/>
                    <a:pt x="4642" y="305"/>
                    <a:pt x="4033" y="495"/>
                  </a:cubicBezTo>
                  <a:lnTo>
                    <a:pt x="3614" y="647"/>
                  </a:lnTo>
                  <a:cubicBezTo>
                    <a:pt x="3272" y="800"/>
                    <a:pt x="3044" y="876"/>
                    <a:pt x="2739" y="1028"/>
                  </a:cubicBezTo>
                  <a:cubicBezTo>
                    <a:pt x="2017" y="1370"/>
                    <a:pt x="1446" y="1751"/>
                    <a:pt x="989" y="2131"/>
                  </a:cubicBezTo>
                  <a:cubicBezTo>
                    <a:pt x="875" y="2169"/>
                    <a:pt x="837" y="2207"/>
                    <a:pt x="761" y="2321"/>
                  </a:cubicBezTo>
                  <a:cubicBezTo>
                    <a:pt x="457" y="2550"/>
                    <a:pt x="190" y="2778"/>
                    <a:pt x="0" y="2968"/>
                  </a:cubicBezTo>
                  <a:cubicBezTo>
                    <a:pt x="38" y="2968"/>
                    <a:pt x="38" y="3006"/>
                    <a:pt x="38" y="3006"/>
                  </a:cubicBezTo>
                  <a:cubicBezTo>
                    <a:pt x="267" y="3387"/>
                    <a:pt x="457" y="3767"/>
                    <a:pt x="685" y="4223"/>
                  </a:cubicBezTo>
                  <a:cubicBezTo>
                    <a:pt x="799" y="4414"/>
                    <a:pt x="875" y="4604"/>
                    <a:pt x="1027" y="4832"/>
                  </a:cubicBezTo>
                  <a:cubicBezTo>
                    <a:pt x="1522" y="5669"/>
                    <a:pt x="1979" y="6582"/>
                    <a:pt x="2473" y="7457"/>
                  </a:cubicBezTo>
                  <a:lnTo>
                    <a:pt x="3310" y="9017"/>
                  </a:lnTo>
                  <a:cubicBezTo>
                    <a:pt x="3348" y="9017"/>
                    <a:pt x="3462" y="8979"/>
                    <a:pt x="3538" y="8979"/>
                  </a:cubicBezTo>
                  <a:cubicBezTo>
                    <a:pt x="4071" y="8865"/>
                    <a:pt x="4604" y="8751"/>
                    <a:pt x="5060" y="8637"/>
                  </a:cubicBezTo>
                  <a:cubicBezTo>
                    <a:pt x="5174" y="8637"/>
                    <a:pt x="5250" y="8637"/>
                    <a:pt x="5403" y="8599"/>
                  </a:cubicBezTo>
                  <a:cubicBezTo>
                    <a:pt x="5555" y="8522"/>
                    <a:pt x="5631" y="8522"/>
                    <a:pt x="5783" y="8484"/>
                  </a:cubicBezTo>
                  <a:cubicBezTo>
                    <a:pt x="6163" y="8408"/>
                    <a:pt x="6506" y="8370"/>
                    <a:pt x="6886" y="8256"/>
                  </a:cubicBezTo>
                  <a:lnTo>
                    <a:pt x="68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5;p18">
              <a:extLst>
                <a:ext uri="{FF2B5EF4-FFF2-40B4-BE49-F238E27FC236}">
                  <a16:creationId xmlns:a16="http://schemas.microsoft.com/office/drawing/2014/main" id="{F09C96B9-2CB7-8A95-41CD-0FBA2AC201FD}"/>
                </a:ext>
              </a:extLst>
            </p:cNvPr>
            <p:cNvSpPr/>
            <p:nvPr/>
          </p:nvSpPr>
          <p:spPr>
            <a:xfrm>
              <a:off x="3287350" y="2382225"/>
              <a:ext cx="42825" cy="59450"/>
            </a:xfrm>
            <a:custGeom>
              <a:avLst/>
              <a:gdLst/>
              <a:ahLst/>
              <a:cxnLst/>
              <a:rect l="l" t="t" r="r" b="b"/>
              <a:pathLst>
                <a:path w="1713" h="2378" extrusionOk="0">
                  <a:moveTo>
                    <a:pt x="798" y="1"/>
                  </a:moveTo>
                  <a:cubicBezTo>
                    <a:pt x="721" y="1"/>
                    <a:pt x="645" y="15"/>
                    <a:pt x="571" y="46"/>
                  </a:cubicBezTo>
                  <a:cubicBezTo>
                    <a:pt x="533" y="46"/>
                    <a:pt x="533" y="84"/>
                    <a:pt x="495" y="84"/>
                  </a:cubicBezTo>
                  <a:cubicBezTo>
                    <a:pt x="115" y="312"/>
                    <a:pt x="1" y="883"/>
                    <a:pt x="267" y="1492"/>
                  </a:cubicBezTo>
                  <a:cubicBezTo>
                    <a:pt x="455" y="2025"/>
                    <a:pt x="877" y="2378"/>
                    <a:pt x="1275" y="2378"/>
                  </a:cubicBezTo>
                  <a:cubicBezTo>
                    <a:pt x="1359" y="2378"/>
                    <a:pt x="1443" y="2362"/>
                    <a:pt x="1522" y="2329"/>
                  </a:cubicBezTo>
                  <a:cubicBezTo>
                    <a:pt x="1599" y="2253"/>
                    <a:pt x="1675" y="2253"/>
                    <a:pt x="1713" y="2215"/>
                  </a:cubicBezTo>
                  <a:lnTo>
                    <a:pt x="1713" y="617"/>
                  </a:lnTo>
                  <a:cubicBezTo>
                    <a:pt x="1637" y="465"/>
                    <a:pt x="1522" y="312"/>
                    <a:pt x="1408" y="236"/>
                  </a:cubicBezTo>
                  <a:cubicBezTo>
                    <a:pt x="1215" y="98"/>
                    <a:pt x="1002" y="1"/>
                    <a:pt x="798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6;p18">
              <a:extLst>
                <a:ext uri="{FF2B5EF4-FFF2-40B4-BE49-F238E27FC236}">
                  <a16:creationId xmlns:a16="http://schemas.microsoft.com/office/drawing/2014/main" id="{C6136A5B-B41A-6206-65DB-B8458DD4885C}"/>
                </a:ext>
              </a:extLst>
            </p:cNvPr>
            <p:cNvSpPr/>
            <p:nvPr/>
          </p:nvSpPr>
          <p:spPr>
            <a:xfrm>
              <a:off x="3277850" y="2297750"/>
              <a:ext cx="103700" cy="136475"/>
            </a:xfrm>
            <a:custGeom>
              <a:avLst/>
              <a:gdLst/>
              <a:ahLst/>
              <a:cxnLst/>
              <a:rect l="l" t="t" r="r" b="b"/>
              <a:pathLst>
                <a:path w="4148" h="5459" extrusionOk="0">
                  <a:moveTo>
                    <a:pt x="2202" y="0"/>
                  </a:moveTo>
                  <a:cubicBezTo>
                    <a:pt x="2074" y="0"/>
                    <a:pt x="1948" y="13"/>
                    <a:pt x="1826" y="39"/>
                  </a:cubicBezTo>
                  <a:cubicBezTo>
                    <a:pt x="647" y="305"/>
                    <a:pt x="0" y="1637"/>
                    <a:pt x="0" y="2664"/>
                  </a:cubicBezTo>
                  <a:cubicBezTo>
                    <a:pt x="0" y="4129"/>
                    <a:pt x="1341" y="5459"/>
                    <a:pt x="2261" y="5459"/>
                  </a:cubicBezTo>
                  <a:cubicBezTo>
                    <a:pt x="2321" y="5459"/>
                    <a:pt x="2379" y="5453"/>
                    <a:pt x="2435" y="5441"/>
                  </a:cubicBezTo>
                  <a:cubicBezTo>
                    <a:pt x="2778" y="5365"/>
                    <a:pt x="3158" y="5061"/>
                    <a:pt x="3386" y="4681"/>
                  </a:cubicBezTo>
                  <a:cubicBezTo>
                    <a:pt x="3538" y="4452"/>
                    <a:pt x="3576" y="4262"/>
                    <a:pt x="3691" y="4034"/>
                  </a:cubicBezTo>
                  <a:cubicBezTo>
                    <a:pt x="3805" y="3501"/>
                    <a:pt x="3881" y="3159"/>
                    <a:pt x="3881" y="2702"/>
                  </a:cubicBezTo>
                  <a:cubicBezTo>
                    <a:pt x="3919" y="1523"/>
                    <a:pt x="4147" y="1523"/>
                    <a:pt x="4071" y="1066"/>
                  </a:cubicBezTo>
                  <a:cubicBezTo>
                    <a:pt x="3842" y="477"/>
                    <a:pt x="2992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7;p18">
              <a:extLst>
                <a:ext uri="{FF2B5EF4-FFF2-40B4-BE49-F238E27FC236}">
                  <a16:creationId xmlns:a16="http://schemas.microsoft.com/office/drawing/2014/main" id="{E1C1C62D-3762-D072-078C-056D9FF5D5F1}"/>
                </a:ext>
              </a:extLst>
            </p:cNvPr>
            <p:cNvSpPr/>
            <p:nvPr/>
          </p:nvSpPr>
          <p:spPr>
            <a:xfrm>
              <a:off x="3324450" y="2373850"/>
              <a:ext cx="4775" cy="9550"/>
            </a:xfrm>
            <a:custGeom>
              <a:avLst/>
              <a:gdLst/>
              <a:ahLst/>
              <a:cxnLst/>
              <a:rect l="l" t="t" r="r" b="b"/>
              <a:pathLst>
                <a:path w="191" h="382" extrusionOk="0">
                  <a:moveTo>
                    <a:pt x="115" y="1"/>
                  </a:moveTo>
                  <a:cubicBezTo>
                    <a:pt x="38" y="1"/>
                    <a:pt x="0" y="77"/>
                    <a:pt x="0" y="191"/>
                  </a:cubicBezTo>
                  <a:cubicBezTo>
                    <a:pt x="0" y="267"/>
                    <a:pt x="38" y="381"/>
                    <a:pt x="115" y="381"/>
                  </a:cubicBezTo>
                  <a:cubicBezTo>
                    <a:pt x="153" y="381"/>
                    <a:pt x="191" y="267"/>
                    <a:pt x="191" y="191"/>
                  </a:cubicBezTo>
                  <a:cubicBezTo>
                    <a:pt x="191" y="77"/>
                    <a:pt x="153" y="1"/>
                    <a:pt x="115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8;p18">
              <a:extLst>
                <a:ext uri="{FF2B5EF4-FFF2-40B4-BE49-F238E27FC236}">
                  <a16:creationId xmlns:a16="http://schemas.microsoft.com/office/drawing/2014/main" id="{8A1B52D3-A408-E1B0-779D-852DD39C16EA}"/>
                </a:ext>
              </a:extLst>
            </p:cNvPr>
            <p:cNvSpPr/>
            <p:nvPr/>
          </p:nvSpPr>
          <p:spPr>
            <a:xfrm>
              <a:off x="3361550" y="2374800"/>
              <a:ext cx="4775" cy="9550"/>
            </a:xfrm>
            <a:custGeom>
              <a:avLst/>
              <a:gdLst/>
              <a:ahLst/>
              <a:cxnLst/>
              <a:rect l="l" t="t" r="r" b="b"/>
              <a:pathLst>
                <a:path w="191" h="382" extrusionOk="0">
                  <a:moveTo>
                    <a:pt x="76" y="1"/>
                  </a:moveTo>
                  <a:cubicBezTo>
                    <a:pt x="0" y="1"/>
                    <a:pt x="0" y="77"/>
                    <a:pt x="0" y="191"/>
                  </a:cubicBezTo>
                  <a:cubicBezTo>
                    <a:pt x="0" y="267"/>
                    <a:pt x="38" y="381"/>
                    <a:pt x="76" y="381"/>
                  </a:cubicBezTo>
                  <a:cubicBezTo>
                    <a:pt x="152" y="381"/>
                    <a:pt x="190" y="267"/>
                    <a:pt x="190" y="191"/>
                  </a:cubicBezTo>
                  <a:cubicBezTo>
                    <a:pt x="190" y="77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9;p18">
              <a:extLst>
                <a:ext uri="{FF2B5EF4-FFF2-40B4-BE49-F238E27FC236}">
                  <a16:creationId xmlns:a16="http://schemas.microsoft.com/office/drawing/2014/main" id="{61310844-0896-0C9A-8238-F6F47A4FF109}"/>
                </a:ext>
              </a:extLst>
            </p:cNvPr>
            <p:cNvSpPr/>
            <p:nvPr/>
          </p:nvSpPr>
          <p:spPr>
            <a:xfrm>
              <a:off x="3276900" y="2351025"/>
              <a:ext cx="23800" cy="38075"/>
            </a:xfrm>
            <a:custGeom>
              <a:avLst/>
              <a:gdLst/>
              <a:ahLst/>
              <a:cxnLst/>
              <a:rect l="l" t="t" r="r" b="b"/>
              <a:pathLst>
                <a:path w="952" h="1523" extrusionOk="0">
                  <a:moveTo>
                    <a:pt x="495" y="1"/>
                  </a:moveTo>
                  <a:cubicBezTo>
                    <a:pt x="228" y="1"/>
                    <a:pt x="0" y="343"/>
                    <a:pt x="0" y="761"/>
                  </a:cubicBezTo>
                  <a:cubicBezTo>
                    <a:pt x="0" y="1180"/>
                    <a:pt x="190" y="1522"/>
                    <a:pt x="495" y="1522"/>
                  </a:cubicBezTo>
                  <a:cubicBezTo>
                    <a:pt x="723" y="1522"/>
                    <a:pt x="951" y="1180"/>
                    <a:pt x="951" y="761"/>
                  </a:cubicBezTo>
                  <a:cubicBezTo>
                    <a:pt x="951" y="381"/>
                    <a:pt x="761" y="39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0;p18">
              <a:extLst>
                <a:ext uri="{FF2B5EF4-FFF2-40B4-BE49-F238E27FC236}">
                  <a16:creationId xmlns:a16="http://schemas.microsoft.com/office/drawing/2014/main" id="{5054E0EF-1233-E0A7-9E6A-DDE384AE75EE}"/>
                </a:ext>
              </a:extLst>
            </p:cNvPr>
            <p:cNvSpPr/>
            <p:nvPr/>
          </p:nvSpPr>
          <p:spPr>
            <a:xfrm>
              <a:off x="3327300" y="2403350"/>
              <a:ext cx="26650" cy="19975"/>
            </a:xfrm>
            <a:custGeom>
              <a:avLst/>
              <a:gdLst/>
              <a:ahLst/>
              <a:cxnLst/>
              <a:rect l="l" t="t" r="r" b="b"/>
              <a:pathLst>
                <a:path w="1066" h="799" extrusionOk="0">
                  <a:moveTo>
                    <a:pt x="77" y="0"/>
                  </a:moveTo>
                  <a:lnTo>
                    <a:pt x="77" y="0"/>
                  </a:lnTo>
                  <a:cubicBezTo>
                    <a:pt x="1" y="419"/>
                    <a:pt x="267" y="799"/>
                    <a:pt x="571" y="799"/>
                  </a:cubicBezTo>
                  <a:cubicBezTo>
                    <a:pt x="761" y="799"/>
                    <a:pt x="990" y="647"/>
                    <a:pt x="1066" y="380"/>
                  </a:cubicBezTo>
                  <a:lnTo>
                    <a:pt x="1066" y="380"/>
                  </a:lnTo>
                  <a:cubicBezTo>
                    <a:pt x="1012" y="407"/>
                    <a:pt x="920" y="434"/>
                    <a:pt x="817" y="434"/>
                  </a:cubicBezTo>
                  <a:cubicBezTo>
                    <a:pt x="775" y="434"/>
                    <a:pt x="730" y="430"/>
                    <a:pt x="685" y="419"/>
                  </a:cubicBezTo>
                  <a:cubicBezTo>
                    <a:pt x="305" y="380"/>
                    <a:pt x="115" y="38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1;p18">
              <a:extLst>
                <a:ext uri="{FF2B5EF4-FFF2-40B4-BE49-F238E27FC236}">
                  <a16:creationId xmlns:a16="http://schemas.microsoft.com/office/drawing/2014/main" id="{99AD48F7-9A5F-4354-8A0D-5E831AF12E80}"/>
                </a:ext>
              </a:extLst>
            </p:cNvPr>
            <p:cNvSpPr/>
            <p:nvPr/>
          </p:nvSpPr>
          <p:spPr>
            <a:xfrm>
              <a:off x="3344425" y="2379550"/>
              <a:ext cx="7625" cy="28575"/>
            </a:xfrm>
            <a:custGeom>
              <a:avLst/>
              <a:gdLst/>
              <a:ahLst/>
              <a:cxnLst/>
              <a:rect l="l" t="t" r="r" b="b"/>
              <a:pathLst>
                <a:path w="305" h="1143" extrusionOk="0">
                  <a:moveTo>
                    <a:pt x="191" y="1"/>
                  </a:moveTo>
                  <a:cubicBezTo>
                    <a:pt x="153" y="1"/>
                    <a:pt x="115" y="1"/>
                    <a:pt x="115" y="39"/>
                  </a:cubicBezTo>
                  <a:cubicBezTo>
                    <a:pt x="0" y="305"/>
                    <a:pt x="0" y="572"/>
                    <a:pt x="38" y="686"/>
                  </a:cubicBezTo>
                  <a:cubicBezTo>
                    <a:pt x="38" y="762"/>
                    <a:pt x="115" y="800"/>
                    <a:pt x="115" y="838"/>
                  </a:cubicBezTo>
                  <a:cubicBezTo>
                    <a:pt x="115" y="876"/>
                    <a:pt x="153" y="876"/>
                    <a:pt x="153" y="952"/>
                  </a:cubicBezTo>
                  <a:cubicBezTo>
                    <a:pt x="191" y="990"/>
                    <a:pt x="191" y="1028"/>
                    <a:pt x="191" y="1028"/>
                  </a:cubicBezTo>
                  <a:lnTo>
                    <a:pt x="76" y="1028"/>
                  </a:lnTo>
                  <a:cubicBezTo>
                    <a:pt x="76" y="1028"/>
                    <a:pt x="0" y="1028"/>
                    <a:pt x="0" y="1104"/>
                  </a:cubicBezTo>
                  <a:cubicBezTo>
                    <a:pt x="0" y="1104"/>
                    <a:pt x="0" y="1142"/>
                    <a:pt x="76" y="1142"/>
                  </a:cubicBezTo>
                  <a:lnTo>
                    <a:pt x="305" y="1142"/>
                  </a:lnTo>
                  <a:cubicBezTo>
                    <a:pt x="305" y="1104"/>
                    <a:pt x="305" y="1028"/>
                    <a:pt x="267" y="914"/>
                  </a:cubicBezTo>
                  <a:cubicBezTo>
                    <a:pt x="191" y="838"/>
                    <a:pt x="191" y="838"/>
                    <a:pt x="191" y="800"/>
                  </a:cubicBezTo>
                  <a:cubicBezTo>
                    <a:pt x="191" y="762"/>
                    <a:pt x="153" y="724"/>
                    <a:pt x="153" y="648"/>
                  </a:cubicBezTo>
                  <a:cubicBezTo>
                    <a:pt x="115" y="572"/>
                    <a:pt x="153" y="381"/>
                    <a:pt x="267" y="77"/>
                  </a:cubicBezTo>
                  <a:cubicBezTo>
                    <a:pt x="267" y="39"/>
                    <a:pt x="267" y="1"/>
                    <a:pt x="191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2;p18">
              <a:extLst>
                <a:ext uri="{FF2B5EF4-FFF2-40B4-BE49-F238E27FC236}">
                  <a16:creationId xmlns:a16="http://schemas.microsoft.com/office/drawing/2014/main" id="{6BC19437-7BBB-9CBD-54E2-32B84E72BEE0}"/>
                </a:ext>
              </a:extLst>
            </p:cNvPr>
            <p:cNvSpPr/>
            <p:nvPr/>
          </p:nvSpPr>
          <p:spPr>
            <a:xfrm>
              <a:off x="3315900" y="2356500"/>
              <a:ext cx="21900" cy="8825"/>
            </a:xfrm>
            <a:custGeom>
              <a:avLst/>
              <a:gdLst/>
              <a:ahLst/>
              <a:cxnLst/>
              <a:rect l="l" t="t" r="r" b="b"/>
              <a:pathLst>
                <a:path w="876" h="353" extrusionOk="0">
                  <a:moveTo>
                    <a:pt x="473" y="0"/>
                  </a:moveTo>
                  <a:cubicBezTo>
                    <a:pt x="317" y="0"/>
                    <a:pt x="171" y="74"/>
                    <a:pt x="76" y="200"/>
                  </a:cubicBezTo>
                  <a:cubicBezTo>
                    <a:pt x="0" y="238"/>
                    <a:pt x="0" y="314"/>
                    <a:pt x="76" y="314"/>
                  </a:cubicBezTo>
                  <a:cubicBezTo>
                    <a:pt x="95" y="333"/>
                    <a:pt x="114" y="343"/>
                    <a:pt x="128" y="343"/>
                  </a:cubicBezTo>
                  <a:cubicBezTo>
                    <a:pt x="143" y="343"/>
                    <a:pt x="152" y="333"/>
                    <a:pt x="152" y="314"/>
                  </a:cubicBezTo>
                  <a:cubicBezTo>
                    <a:pt x="210" y="198"/>
                    <a:pt x="313" y="148"/>
                    <a:pt x="426" y="148"/>
                  </a:cubicBezTo>
                  <a:cubicBezTo>
                    <a:pt x="461" y="148"/>
                    <a:pt x="497" y="153"/>
                    <a:pt x="533" y="162"/>
                  </a:cubicBezTo>
                  <a:cubicBezTo>
                    <a:pt x="647" y="162"/>
                    <a:pt x="723" y="238"/>
                    <a:pt x="723" y="314"/>
                  </a:cubicBezTo>
                  <a:cubicBezTo>
                    <a:pt x="723" y="352"/>
                    <a:pt x="761" y="352"/>
                    <a:pt x="761" y="352"/>
                  </a:cubicBezTo>
                  <a:cubicBezTo>
                    <a:pt x="837" y="352"/>
                    <a:pt x="837" y="314"/>
                    <a:pt x="875" y="238"/>
                  </a:cubicBezTo>
                  <a:cubicBezTo>
                    <a:pt x="837" y="162"/>
                    <a:pt x="723" y="48"/>
                    <a:pt x="571" y="10"/>
                  </a:cubicBezTo>
                  <a:cubicBezTo>
                    <a:pt x="538" y="3"/>
                    <a:pt x="505" y="0"/>
                    <a:pt x="473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3;p18">
              <a:extLst>
                <a:ext uri="{FF2B5EF4-FFF2-40B4-BE49-F238E27FC236}">
                  <a16:creationId xmlns:a16="http://schemas.microsoft.com/office/drawing/2014/main" id="{5BE31231-E6D7-8E42-3B81-1AC894E7CE83}"/>
                </a:ext>
              </a:extLst>
            </p:cNvPr>
            <p:cNvSpPr/>
            <p:nvPr/>
          </p:nvSpPr>
          <p:spPr>
            <a:xfrm>
              <a:off x="3350125" y="2360300"/>
              <a:ext cx="21900" cy="8825"/>
            </a:xfrm>
            <a:custGeom>
              <a:avLst/>
              <a:gdLst/>
              <a:ahLst/>
              <a:cxnLst/>
              <a:rect l="l" t="t" r="r" b="b"/>
              <a:pathLst>
                <a:path w="876" h="353" extrusionOk="0">
                  <a:moveTo>
                    <a:pt x="498" y="0"/>
                  </a:moveTo>
                  <a:cubicBezTo>
                    <a:pt x="329" y="0"/>
                    <a:pt x="203" y="74"/>
                    <a:pt x="77" y="200"/>
                  </a:cubicBezTo>
                  <a:cubicBezTo>
                    <a:pt x="1" y="238"/>
                    <a:pt x="1" y="276"/>
                    <a:pt x="77" y="276"/>
                  </a:cubicBezTo>
                  <a:cubicBezTo>
                    <a:pt x="96" y="314"/>
                    <a:pt x="115" y="333"/>
                    <a:pt x="129" y="333"/>
                  </a:cubicBezTo>
                  <a:cubicBezTo>
                    <a:pt x="143" y="333"/>
                    <a:pt x="153" y="314"/>
                    <a:pt x="153" y="276"/>
                  </a:cubicBezTo>
                  <a:cubicBezTo>
                    <a:pt x="235" y="194"/>
                    <a:pt x="317" y="132"/>
                    <a:pt x="414" y="132"/>
                  </a:cubicBezTo>
                  <a:cubicBezTo>
                    <a:pt x="451" y="132"/>
                    <a:pt x="491" y="141"/>
                    <a:pt x="533" y="162"/>
                  </a:cubicBezTo>
                  <a:cubicBezTo>
                    <a:pt x="647" y="162"/>
                    <a:pt x="723" y="238"/>
                    <a:pt x="723" y="276"/>
                  </a:cubicBezTo>
                  <a:cubicBezTo>
                    <a:pt x="723" y="352"/>
                    <a:pt x="762" y="352"/>
                    <a:pt x="762" y="352"/>
                  </a:cubicBezTo>
                  <a:cubicBezTo>
                    <a:pt x="812" y="352"/>
                    <a:pt x="829" y="319"/>
                    <a:pt x="812" y="319"/>
                  </a:cubicBezTo>
                  <a:cubicBezTo>
                    <a:pt x="811" y="319"/>
                    <a:pt x="809" y="319"/>
                    <a:pt x="807" y="319"/>
                  </a:cubicBezTo>
                  <a:lnTo>
                    <a:pt x="807" y="319"/>
                  </a:lnTo>
                  <a:cubicBezTo>
                    <a:pt x="876" y="265"/>
                    <a:pt x="876" y="238"/>
                    <a:pt x="876" y="238"/>
                  </a:cubicBezTo>
                  <a:cubicBezTo>
                    <a:pt x="838" y="124"/>
                    <a:pt x="723" y="48"/>
                    <a:pt x="609" y="10"/>
                  </a:cubicBezTo>
                  <a:cubicBezTo>
                    <a:pt x="570" y="4"/>
                    <a:pt x="533" y="0"/>
                    <a:pt x="498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4;p18">
              <a:extLst>
                <a:ext uri="{FF2B5EF4-FFF2-40B4-BE49-F238E27FC236}">
                  <a16:creationId xmlns:a16="http://schemas.microsoft.com/office/drawing/2014/main" id="{C9FE9B6A-76C1-857C-49B3-A068382A59A6}"/>
                </a:ext>
              </a:extLst>
            </p:cNvPr>
            <p:cNvSpPr/>
            <p:nvPr/>
          </p:nvSpPr>
          <p:spPr>
            <a:xfrm>
              <a:off x="3191300" y="2657275"/>
              <a:ext cx="213075" cy="153950"/>
            </a:xfrm>
            <a:custGeom>
              <a:avLst/>
              <a:gdLst/>
              <a:ahLst/>
              <a:cxnLst/>
              <a:rect l="l" t="t" r="r" b="b"/>
              <a:pathLst>
                <a:path w="8523" h="6158" extrusionOk="0">
                  <a:moveTo>
                    <a:pt x="6962" y="1"/>
                  </a:moveTo>
                  <a:cubicBezTo>
                    <a:pt x="5212" y="1104"/>
                    <a:pt x="3576" y="2245"/>
                    <a:pt x="1864" y="3349"/>
                  </a:cubicBezTo>
                  <a:cubicBezTo>
                    <a:pt x="1256" y="3881"/>
                    <a:pt x="609" y="4452"/>
                    <a:pt x="0" y="4946"/>
                  </a:cubicBezTo>
                  <a:cubicBezTo>
                    <a:pt x="38" y="5289"/>
                    <a:pt x="229" y="5707"/>
                    <a:pt x="571" y="5974"/>
                  </a:cubicBezTo>
                  <a:cubicBezTo>
                    <a:pt x="733" y="6077"/>
                    <a:pt x="941" y="6157"/>
                    <a:pt x="1247" y="6157"/>
                  </a:cubicBezTo>
                  <a:cubicBezTo>
                    <a:pt x="1732" y="6157"/>
                    <a:pt x="2464" y="5956"/>
                    <a:pt x="3652" y="5327"/>
                  </a:cubicBezTo>
                  <a:cubicBezTo>
                    <a:pt x="4870" y="4718"/>
                    <a:pt x="6658" y="3577"/>
                    <a:pt x="8522" y="1599"/>
                  </a:cubicBezTo>
                  <a:lnTo>
                    <a:pt x="69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5;p18">
              <a:extLst>
                <a:ext uri="{FF2B5EF4-FFF2-40B4-BE49-F238E27FC236}">
                  <a16:creationId xmlns:a16="http://schemas.microsoft.com/office/drawing/2014/main" id="{024BC2F2-508C-BEC7-2023-F0CEB27ECCEF}"/>
                </a:ext>
              </a:extLst>
            </p:cNvPr>
            <p:cNvSpPr/>
            <p:nvPr/>
          </p:nvSpPr>
          <p:spPr>
            <a:xfrm>
              <a:off x="3237900" y="2730525"/>
              <a:ext cx="18100" cy="16175"/>
            </a:xfrm>
            <a:custGeom>
              <a:avLst/>
              <a:gdLst/>
              <a:ahLst/>
              <a:cxnLst/>
              <a:rect l="l" t="t" r="r" b="b"/>
              <a:pathLst>
                <a:path w="724" h="647" extrusionOk="0">
                  <a:moveTo>
                    <a:pt x="609" y="0"/>
                  </a:moveTo>
                  <a:lnTo>
                    <a:pt x="0" y="571"/>
                  </a:lnTo>
                  <a:cubicBezTo>
                    <a:pt x="0" y="571"/>
                    <a:pt x="0" y="609"/>
                    <a:pt x="38" y="647"/>
                  </a:cubicBezTo>
                  <a:lnTo>
                    <a:pt x="723" y="76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6;p18">
              <a:extLst>
                <a:ext uri="{FF2B5EF4-FFF2-40B4-BE49-F238E27FC236}">
                  <a16:creationId xmlns:a16="http://schemas.microsoft.com/office/drawing/2014/main" id="{56397A58-940A-960D-DF54-B9C35E313EB6}"/>
                </a:ext>
              </a:extLst>
            </p:cNvPr>
            <p:cNvSpPr/>
            <p:nvPr/>
          </p:nvSpPr>
          <p:spPr>
            <a:xfrm>
              <a:off x="3349175" y="3325900"/>
              <a:ext cx="19050" cy="11450"/>
            </a:xfrm>
            <a:custGeom>
              <a:avLst/>
              <a:gdLst/>
              <a:ahLst/>
              <a:cxnLst/>
              <a:rect l="l" t="t" r="r" b="b"/>
              <a:pathLst>
                <a:path w="762" h="458" extrusionOk="0">
                  <a:moveTo>
                    <a:pt x="685" y="1"/>
                  </a:moveTo>
                  <a:lnTo>
                    <a:pt x="77" y="343"/>
                  </a:lnTo>
                  <a:cubicBezTo>
                    <a:pt x="1" y="381"/>
                    <a:pt x="1" y="381"/>
                    <a:pt x="1" y="419"/>
                  </a:cubicBezTo>
                  <a:cubicBezTo>
                    <a:pt x="1" y="457"/>
                    <a:pt x="77" y="457"/>
                    <a:pt x="77" y="457"/>
                  </a:cubicBezTo>
                  <a:lnTo>
                    <a:pt x="723" y="153"/>
                  </a:lnTo>
                  <a:cubicBezTo>
                    <a:pt x="761" y="77"/>
                    <a:pt x="761" y="77"/>
                    <a:pt x="761" y="39"/>
                  </a:cubicBezTo>
                  <a:cubicBezTo>
                    <a:pt x="723" y="1"/>
                    <a:pt x="723" y="1"/>
                    <a:pt x="685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7;p18">
              <a:extLst>
                <a:ext uri="{FF2B5EF4-FFF2-40B4-BE49-F238E27FC236}">
                  <a16:creationId xmlns:a16="http://schemas.microsoft.com/office/drawing/2014/main" id="{F203EFB4-D0DF-D4F5-4B83-F39F0EE08DE5}"/>
                </a:ext>
              </a:extLst>
            </p:cNvPr>
            <p:cNvSpPr/>
            <p:nvPr/>
          </p:nvSpPr>
          <p:spPr>
            <a:xfrm>
              <a:off x="3399575" y="2043825"/>
              <a:ext cx="979675" cy="1737675"/>
            </a:xfrm>
            <a:custGeom>
              <a:avLst/>
              <a:gdLst/>
              <a:ahLst/>
              <a:cxnLst/>
              <a:rect l="l" t="t" r="r" b="b"/>
              <a:pathLst>
                <a:path w="39187" h="69507" extrusionOk="0">
                  <a:moveTo>
                    <a:pt x="33898" y="1941"/>
                  </a:moveTo>
                  <a:cubicBezTo>
                    <a:pt x="36181" y="1941"/>
                    <a:pt x="38083" y="3805"/>
                    <a:pt x="38083" y="6087"/>
                  </a:cubicBezTo>
                  <a:lnTo>
                    <a:pt x="38083" y="63344"/>
                  </a:lnTo>
                  <a:cubicBezTo>
                    <a:pt x="38083" y="65626"/>
                    <a:pt x="36219" y="67490"/>
                    <a:pt x="33898" y="67490"/>
                  </a:cubicBezTo>
                  <a:lnTo>
                    <a:pt x="5289" y="67490"/>
                  </a:lnTo>
                  <a:cubicBezTo>
                    <a:pt x="3006" y="67490"/>
                    <a:pt x="1142" y="65626"/>
                    <a:pt x="1142" y="63344"/>
                  </a:cubicBezTo>
                  <a:lnTo>
                    <a:pt x="1142" y="6087"/>
                  </a:lnTo>
                  <a:cubicBezTo>
                    <a:pt x="1142" y="3805"/>
                    <a:pt x="3006" y="1941"/>
                    <a:pt x="5289" y="1941"/>
                  </a:cubicBezTo>
                  <a:close/>
                  <a:moveTo>
                    <a:pt x="4414" y="0"/>
                  </a:moveTo>
                  <a:cubicBezTo>
                    <a:pt x="1979" y="0"/>
                    <a:pt x="1" y="1941"/>
                    <a:pt x="1" y="4452"/>
                  </a:cubicBezTo>
                  <a:lnTo>
                    <a:pt x="1" y="65056"/>
                  </a:lnTo>
                  <a:cubicBezTo>
                    <a:pt x="1" y="67490"/>
                    <a:pt x="1979" y="69507"/>
                    <a:pt x="4414" y="69507"/>
                  </a:cubicBezTo>
                  <a:lnTo>
                    <a:pt x="34773" y="69507"/>
                  </a:lnTo>
                  <a:cubicBezTo>
                    <a:pt x="37170" y="69507"/>
                    <a:pt x="39186" y="67490"/>
                    <a:pt x="39186" y="65056"/>
                  </a:cubicBezTo>
                  <a:lnTo>
                    <a:pt x="39186" y="4452"/>
                  </a:lnTo>
                  <a:cubicBezTo>
                    <a:pt x="39186" y="1941"/>
                    <a:pt x="37170" y="0"/>
                    <a:pt x="34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8;p18">
              <a:extLst>
                <a:ext uri="{FF2B5EF4-FFF2-40B4-BE49-F238E27FC236}">
                  <a16:creationId xmlns:a16="http://schemas.microsoft.com/office/drawing/2014/main" id="{74CCAADD-A9B8-9FD9-9673-604763324315}"/>
                </a:ext>
              </a:extLst>
            </p:cNvPr>
            <p:cNvSpPr/>
            <p:nvPr/>
          </p:nvSpPr>
          <p:spPr>
            <a:xfrm>
              <a:off x="351182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89;p18">
              <a:extLst>
                <a:ext uri="{FF2B5EF4-FFF2-40B4-BE49-F238E27FC236}">
                  <a16:creationId xmlns:a16="http://schemas.microsoft.com/office/drawing/2014/main" id="{B0C027FB-BAF5-7F66-234B-434D0BCE956F}"/>
                </a:ext>
              </a:extLst>
            </p:cNvPr>
            <p:cNvSpPr/>
            <p:nvPr/>
          </p:nvSpPr>
          <p:spPr>
            <a:xfrm>
              <a:off x="3555575" y="2384325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0;p18">
              <a:extLst>
                <a:ext uri="{FF2B5EF4-FFF2-40B4-BE49-F238E27FC236}">
                  <a16:creationId xmlns:a16="http://schemas.microsoft.com/office/drawing/2014/main" id="{6794A1D6-0753-DE5A-CF25-C1460C64D74C}"/>
                </a:ext>
              </a:extLst>
            </p:cNvPr>
            <p:cNvSpPr/>
            <p:nvPr/>
          </p:nvSpPr>
          <p:spPr>
            <a:xfrm>
              <a:off x="359647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1;p18">
              <a:extLst>
                <a:ext uri="{FF2B5EF4-FFF2-40B4-BE49-F238E27FC236}">
                  <a16:creationId xmlns:a16="http://schemas.microsoft.com/office/drawing/2014/main" id="{6E9F5B21-7E9D-7BAE-D6E0-3756A98FF7CC}"/>
                </a:ext>
              </a:extLst>
            </p:cNvPr>
            <p:cNvSpPr/>
            <p:nvPr/>
          </p:nvSpPr>
          <p:spPr>
            <a:xfrm>
              <a:off x="363832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2;p18">
              <a:extLst>
                <a:ext uri="{FF2B5EF4-FFF2-40B4-BE49-F238E27FC236}">
                  <a16:creationId xmlns:a16="http://schemas.microsoft.com/office/drawing/2014/main" id="{85B9517A-E492-C9A8-B4DC-F32E47C097B7}"/>
                </a:ext>
              </a:extLst>
            </p:cNvPr>
            <p:cNvSpPr/>
            <p:nvPr/>
          </p:nvSpPr>
          <p:spPr>
            <a:xfrm>
              <a:off x="368207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3;p18">
              <a:extLst>
                <a:ext uri="{FF2B5EF4-FFF2-40B4-BE49-F238E27FC236}">
                  <a16:creationId xmlns:a16="http://schemas.microsoft.com/office/drawing/2014/main" id="{23FA7DC3-E137-5B1E-7324-D0BDDA47FCFA}"/>
                </a:ext>
              </a:extLst>
            </p:cNvPr>
            <p:cNvSpPr/>
            <p:nvPr/>
          </p:nvSpPr>
          <p:spPr>
            <a:xfrm>
              <a:off x="372392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4;p18">
              <a:extLst>
                <a:ext uri="{FF2B5EF4-FFF2-40B4-BE49-F238E27FC236}">
                  <a16:creationId xmlns:a16="http://schemas.microsoft.com/office/drawing/2014/main" id="{0978AA76-91B2-0C8E-15DF-F47EEA4A52BC}"/>
                </a:ext>
              </a:extLst>
            </p:cNvPr>
            <p:cNvSpPr/>
            <p:nvPr/>
          </p:nvSpPr>
          <p:spPr>
            <a:xfrm>
              <a:off x="3765750" y="2384325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5;p18">
              <a:extLst>
                <a:ext uri="{FF2B5EF4-FFF2-40B4-BE49-F238E27FC236}">
                  <a16:creationId xmlns:a16="http://schemas.microsoft.com/office/drawing/2014/main" id="{798EC204-0C0C-A1B9-8604-0EA139A6333E}"/>
                </a:ext>
              </a:extLst>
            </p:cNvPr>
            <p:cNvSpPr/>
            <p:nvPr/>
          </p:nvSpPr>
          <p:spPr>
            <a:xfrm>
              <a:off x="3808550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6;p18">
              <a:extLst>
                <a:ext uri="{FF2B5EF4-FFF2-40B4-BE49-F238E27FC236}">
                  <a16:creationId xmlns:a16="http://schemas.microsoft.com/office/drawing/2014/main" id="{101E2662-9D14-89BE-C5CC-0C25829BDA40}"/>
                </a:ext>
              </a:extLst>
            </p:cNvPr>
            <p:cNvSpPr/>
            <p:nvPr/>
          </p:nvSpPr>
          <p:spPr>
            <a:xfrm>
              <a:off x="351182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7;p18">
              <a:extLst>
                <a:ext uri="{FF2B5EF4-FFF2-40B4-BE49-F238E27FC236}">
                  <a16:creationId xmlns:a16="http://schemas.microsoft.com/office/drawing/2014/main" id="{5EE1F277-DC3F-62FA-4AB9-A7AFAE37CEF6}"/>
                </a:ext>
              </a:extLst>
            </p:cNvPr>
            <p:cNvSpPr/>
            <p:nvPr/>
          </p:nvSpPr>
          <p:spPr>
            <a:xfrm>
              <a:off x="3555575" y="2474675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8;p18">
              <a:extLst>
                <a:ext uri="{FF2B5EF4-FFF2-40B4-BE49-F238E27FC236}">
                  <a16:creationId xmlns:a16="http://schemas.microsoft.com/office/drawing/2014/main" id="{F43EBE80-6A86-9D21-4145-EB3BE8C6FCB5}"/>
                </a:ext>
              </a:extLst>
            </p:cNvPr>
            <p:cNvSpPr/>
            <p:nvPr/>
          </p:nvSpPr>
          <p:spPr>
            <a:xfrm>
              <a:off x="359647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99;p18">
              <a:extLst>
                <a:ext uri="{FF2B5EF4-FFF2-40B4-BE49-F238E27FC236}">
                  <a16:creationId xmlns:a16="http://schemas.microsoft.com/office/drawing/2014/main" id="{F7C0E835-AF47-D240-8064-6078759688A8}"/>
                </a:ext>
              </a:extLst>
            </p:cNvPr>
            <p:cNvSpPr/>
            <p:nvPr/>
          </p:nvSpPr>
          <p:spPr>
            <a:xfrm>
              <a:off x="363832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0;p18">
              <a:extLst>
                <a:ext uri="{FF2B5EF4-FFF2-40B4-BE49-F238E27FC236}">
                  <a16:creationId xmlns:a16="http://schemas.microsoft.com/office/drawing/2014/main" id="{DD2C6B56-37A8-1C87-692F-FF2AFB27DED4}"/>
                </a:ext>
              </a:extLst>
            </p:cNvPr>
            <p:cNvSpPr/>
            <p:nvPr/>
          </p:nvSpPr>
          <p:spPr>
            <a:xfrm>
              <a:off x="368207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1;p18">
              <a:extLst>
                <a:ext uri="{FF2B5EF4-FFF2-40B4-BE49-F238E27FC236}">
                  <a16:creationId xmlns:a16="http://schemas.microsoft.com/office/drawing/2014/main" id="{06315DCD-1EB7-1A65-171E-B083DD531934}"/>
                </a:ext>
              </a:extLst>
            </p:cNvPr>
            <p:cNvSpPr/>
            <p:nvPr/>
          </p:nvSpPr>
          <p:spPr>
            <a:xfrm>
              <a:off x="372392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2;p18">
              <a:extLst>
                <a:ext uri="{FF2B5EF4-FFF2-40B4-BE49-F238E27FC236}">
                  <a16:creationId xmlns:a16="http://schemas.microsoft.com/office/drawing/2014/main" id="{1BF31CA7-13D7-7CE2-33EF-724B9397561E}"/>
                </a:ext>
              </a:extLst>
            </p:cNvPr>
            <p:cNvSpPr/>
            <p:nvPr/>
          </p:nvSpPr>
          <p:spPr>
            <a:xfrm>
              <a:off x="3765750" y="2474675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3;p18">
              <a:extLst>
                <a:ext uri="{FF2B5EF4-FFF2-40B4-BE49-F238E27FC236}">
                  <a16:creationId xmlns:a16="http://schemas.microsoft.com/office/drawing/2014/main" id="{8341CBB8-8C89-6EF9-9A3F-F7DC42268134}"/>
                </a:ext>
              </a:extLst>
            </p:cNvPr>
            <p:cNvSpPr/>
            <p:nvPr/>
          </p:nvSpPr>
          <p:spPr>
            <a:xfrm>
              <a:off x="3808550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4;p18">
              <a:extLst>
                <a:ext uri="{FF2B5EF4-FFF2-40B4-BE49-F238E27FC236}">
                  <a16:creationId xmlns:a16="http://schemas.microsoft.com/office/drawing/2014/main" id="{F5069C24-6B5F-ACA5-4A3B-1F0BA6B6E342}"/>
                </a:ext>
              </a:extLst>
            </p:cNvPr>
            <p:cNvSpPr/>
            <p:nvPr/>
          </p:nvSpPr>
          <p:spPr>
            <a:xfrm>
              <a:off x="351182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5;p18">
              <a:extLst>
                <a:ext uri="{FF2B5EF4-FFF2-40B4-BE49-F238E27FC236}">
                  <a16:creationId xmlns:a16="http://schemas.microsoft.com/office/drawing/2014/main" id="{4E5E9F52-64D1-9A5C-9A57-8453B499E624}"/>
                </a:ext>
              </a:extLst>
            </p:cNvPr>
            <p:cNvSpPr/>
            <p:nvPr/>
          </p:nvSpPr>
          <p:spPr>
            <a:xfrm>
              <a:off x="3555575" y="2565025"/>
              <a:ext cx="36150" cy="77075"/>
            </a:xfrm>
            <a:custGeom>
              <a:avLst/>
              <a:gdLst/>
              <a:ahLst/>
              <a:cxnLst/>
              <a:rect l="l" t="t" r="r" b="b"/>
              <a:pathLst>
                <a:path w="1446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6;p18">
              <a:extLst>
                <a:ext uri="{FF2B5EF4-FFF2-40B4-BE49-F238E27FC236}">
                  <a16:creationId xmlns:a16="http://schemas.microsoft.com/office/drawing/2014/main" id="{4635BCC4-CCA7-694A-4E70-8AEDDB1728C0}"/>
                </a:ext>
              </a:extLst>
            </p:cNvPr>
            <p:cNvSpPr/>
            <p:nvPr/>
          </p:nvSpPr>
          <p:spPr>
            <a:xfrm>
              <a:off x="359647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7;p18">
              <a:extLst>
                <a:ext uri="{FF2B5EF4-FFF2-40B4-BE49-F238E27FC236}">
                  <a16:creationId xmlns:a16="http://schemas.microsoft.com/office/drawing/2014/main" id="{AAEC81FD-F4D3-156B-F2D8-6C07F81199E7}"/>
                </a:ext>
              </a:extLst>
            </p:cNvPr>
            <p:cNvSpPr/>
            <p:nvPr/>
          </p:nvSpPr>
          <p:spPr>
            <a:xfrm>
              <a:off x="363832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8;p18">
              <a:extLst>
                <a:ext uri="{FF2B5EF4-FFF2-40B4-BE49-F238E27FC236}">
                  <a16:creationId xmlns:a16="http://schemas.microsoft.com/office/drawing/2014/main" id="{3E1BF233-90E0-75E6-9604-10082A3060AB}"/>
                </a:ext>
              </a:extLst>
            </p:cNvPr>
            <p:cNvSpPr/>
            <p:nvPr/>
          </p:nvSpPr>
          <p:spPr>
            <a:xfrm>
              <a:off x="368207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09;p18">
              <a:extLst>
                <a:ext uri="{FF2B5EF4-FFF2-40B4-BE49-F238E27FC236}">
                  <a16:creationId xmlns:a16="http://schemas.microsoft.com/office/drawing/2014/main" id="{65A4D434-9EBA-A255-7E85-130AFDF0A08F}"/>
                </a:ext>
              </a:extLst>
            </p:cNvPr>
            <p:cNvSpPr/>
            <p:nvPr/>
          </p:nvSpPr>
          <p:spPr>
            <a:xfrm>
              <a:off x="372392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0;p18">
              <a:extLst>
                <a:ext uri="{FF2B5EF4-FFF2-40B4-BE49-F238E27FC236}">
                  <a16:creationId xmlns:a16="http://schemas.microsoft.com/office/drawing/2014/main" id="{485D3F58-E454-3706-8532-CF7188C3C96E}"/>
                </a:ext>
              </a:extLst>
            </p:cNvPr>
            <p:cNvSpPr/>
            <p:nvPr/>
          </p:nvSpPr>
          <p:spPr>
            <a:xfrm>
              <a:off x="3765750" y="2565025"/>
              <a:ext cx="37125" cy="77075"/>
            </a:xfrm>
            <a:custGeom>
              <a:avLst/>
              <a:gdLst/>
              <a:ahLst/>
              <a:cxnLst/>
              <a:rect l="l" t="t" r="r" b="b"/>
              <a:pathLst>
                <a:path w="1485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1;p18">
              <a:extLst>
                <a:ext uri="{FF2B5EF4-FFF2-40B4-BE49-F238E27FC236}">
                  <a16:creationId xmlns:a16="http://schemas.microsoft.com/office/drawing/2014/main" id="{C56779E1-F486-1C47-4780-C0FA487063E4}"/>
                </a:ext>
              </a:extLst>
            </p:cNvPr>
            <p:cNvSpPr/>
            <p:nvPr/>
          </p:nvSpPr>
          <p:spPr>
            <a:xfrm>
              <a:off x="3808550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2;p18">
              <a:extLst>
                <a:ext uri="{FF2B5EF4-FFF2-40B4-BE49-F238E27FC236}">
                  <a16:creationId xmlns:a16="http://schemas.microsoft.com/office/drawing/2014/main" id="{240664D5-BB57-0E0F-23A6-C55D75235868}"/>
                </a:ext>
              </a:extLst>
            </p:cNvPr>
            <p:cNvSpPr/>
            <p:nvPr/>
          </p:nvSpPr>
          <p:spPr>
            <a:xfrm>
              <a:off x="351182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3;p18">
              <a:extLst>
                <a:ext uri="{FF2B5EF4-FFF2-40B4-BE49-F238E27FC236}">
                  <a16:creationId xmlns:a16="http://schemas.microsoft.com/office/drawing/2014/main" id="{1651856C-F885-5202-007C-B6E18B802126}"/>
                </a:ext>
              </a:extLst>
            </p:cNvPr>
            <p:cNvSpPr/>
            <p:nvPr/>
          </p:nvSpPr>
          <p:spPr>
            <a:xfrm>
              <a:off x="3555575" y="2656325"/>
              <a:ext cx="36150" cy="77075"/>
            </a:xfrm>
            <a:custGeom>
              <a:avLst/>
              <a:gdLst/>
              <a:ahLst/>
              <a:cxnLst/>
              <a:rect l="l" t="t" r="r" b="b"/>
              <a:pathLst>
                <a:path w="144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4;p18">
              <a:extLst>
                <a:ext uri="{FF2B5EF4-FFF2-40B4-BE49-F238E27FC236}">
                  <a16:creationId xmlns:a16="http://schemas.microsoft.com/office/drawing/2014/main" id="{3C011BE1-DBF9-B3A3-60E2-17DA13C4C9EE}"/>
                </a:ext>
              </a:extLst>
            </p:cNvPr>
            <p:cNvSpPr/>
            <p:nvPr/>
          </p:nvSpPr>
          <p:spPr>
            <a:xfrm>
              <a:off x="359647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5;p18">
              <a:extLst>
                <a:ext uri="{FF2B5EF4-FFF2-40B4-BE49-F238E27FC236}">
                  <a16:creationId xmlns:a16="http://schemas.microsoft.com/office/drawing/2014/main" id="{475078CD-0CB0-739C-2A60-56A53C7C1590}"/>
                </a:ext>
              </a:extLst>
            </p:cNvPr>
            <p:cNvSpPr/>
            <p:nvPr/>
          </p:nvSpPr>
          <p:spPr>
            <a:xfrm>
              <a:off x="363832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6;p18">
              <a:extLst>
                <a:ext uri="{FF2B5EF4-FFF2-40B4-BE49-F238E27FC236}">
                  <a16:creationId xmlns:a16="http://schemas.microsoft.com/office/drawing/2014/main" id="{718554B3-4AB2-C508-2EB4-39B48881410D}"/>
                </a:ext>
              </a:extLst>
            </p:cNvPr>
            <p:cNvSpPr/>
            <p:nvPr/>
          </p:nvSpPr>
          <p:spPr>
            <a:xfrm>
              <a:off x="368207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7;p18">
              <a:extLst>
                <a:ext uri="{FF2B5EF4-FFF2-40B4-BE49-F238E27FC236}">
                  <a16:creationId xmlns:a16="http://schemas.microsoft.com/office/drawing/2014/main" id="{00918A1B-D4B9-C06C-A59F-747853D2C472}"/>
                </a:ext>
              </a:extLst>
            </p:cNvPr>
            <p:cNvSpPr/>
            <p:nvPr/>
          </p:nvSpPr>
          <p:spPr>
            <a:xfrm>
              <a:off x="372392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8;p18">
              <a:extLst>
                <a:ext uri="{FF2B5EF4-FFF2-40B4-BE49-F238E27FC236}">
                  <a16:creationId xmlns:a16="http://schemas.microsoft.com/office/drawing/2014/main" id="{1F3B4158-F06C-C6DD-6013-C556CEA60596}"/>
                </a:ext>
              </a:extLst>
            </p:cNvPr>
            <p:cNvSpPr/>
            <p:nvPr/>
          </p:nvSpPr>
          <p:spPr>
            <a:xfrm>
              <a:off x="3765750" y="2656325"/>
              <a:ext cx="37125" cy="77075"/>
            </a:xfrm>
            <a:custGeom>
              <a:avLst/>
              <a:gdLst/>
              <a:ahLst/>
              <a:cxnLst/>
              <a:rect l="l" t="t" r="r" b="b"/>
              <a:pathLst>
                <a:path w="148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19;p18">
              <a:extLst>
                <a:ext uri="{FF2B5EF4-FFF2-40B4-BE49-F238E27FC236}">
                  <a16:creationId xmlns:a16="http://schemas.microsoft.com/office/drawing/2014/main" id="{EF4951C1-CE09-78CF-FD7A-3DCD008F49C7}"/>
                </a:ext>
              </a:extLst>
            </p:cNvPr>
            <p:cNvSpPr/>
            <p:nvPr/>
          </p:nvSpPr>
          <p:spPr>
            <a:xfrm>
              <a:off x="3808550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20;p18">
              <a:extLst>
                <a:ext uri="{FF2B5EF4-FFF2-40B4-BE49-F238E27FC236}">
                  <a16:creationId xmlns:a16="http://schemas.microsoft.com/office/drawing/2014/main" id="{61347E06-201B-7C3C-AF8F-63BECCE4AE1C}"/>
                </a:ext>
              </a:extLst>
            </p:cNvPr>
            <p:cNvSpPr/>
            <p:nvPr/>
          </p:nvSpPr>
          <p:spPr>
            <a:xfrm>
              <a:off x="351182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21;p18">
              <a:extLst>
                <a:ext uri="{FF2B5EF4-FFF2-40B4-BE49-F238E27FC236}">
                  <a16:creationId xmlns:a16="http://schemas.microsoft.com/office/drawing/2014/main" id="{6B8A00E1-8223-AB7F-B577-7B1BA28112F3}"/>
                </a:ext>
              </a:extLst>
            </p:cNvPr>
            <p:cNvSpPr/>
            <p:nvPr/>
          </p:nvSpPr>
          <p:spPr>
            <a:xfrm>
              <a:off x="3555575" y="2743825"/>
              <a:ext cx="36150" cy="78025"/>
            </a:xfrm>
            <a:custGeom>
              <a:avLst/>
              <a:gdLst/>
              <a:ahLst/>
              <a:cxnLst/>
              <a:rect l="l" t="t" r="r" b="b"/>
              <a:pathLst>
                <a:path w="1446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46" y="3120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22;p18">
              <a:extLst>
                <a:ext uri="{FF2B5EF4-FFF2-40B4-BE49-F238E27FC236}">
                  <a16:creationId xmlns:a16="http://schemas.microsoft.com/office/drawing/2014/main" id="{722B55A5-7BDB-7E8E-A838-C278362B3736}"/>
                </a:ext>
              </a:extLst>
            </p:cNvPr>
            <p:cNvSpPr/>
            <p:nvPr/>
          </p:nvSpPr>
          <p:spPr>
            <a:xfrm>
              <a:off x="359647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23;p18">
              <a:extLst>
                <a:ext uri="{FF2B5EF4-FFF2-40B4-BE49-F238E27FC236}">
                  <a16:creationId xmlns:a16="http://schemas.microsoft.com/office/drawing/2014/main" id="{6526CB47-6498-CD06-A959-4CAA6BE5C727}"/>
                </a:ext>
              </a:extLst>
            </p:cNvPr>
            <p:cNvSpPr/>
            <p:nvPr/>
          </p:nvSpPr>
          <p:spPr>
            <a:xfrm>
              <a:off x="363832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24;p18">
              <a:extLst>
                <a:ext uri="{FF2B5EF4-FFF2-40B4-BE49-F238E27FC236}">
                  <a16:creationId xmlns:a16="http://schemas.microsoft.com/office/drawing/2014/main" id="{D156B829-6436-5FAC-0F24-AF6D6117C56B}"/>
                </a:ext>
              </a:extLst>
            </p:cNvPr>
            <p:cNvSpPr/>
            <p:nvPr/>
          </p:nvSpPr>
          <p:spPr>
            <a:xfrm>
              <a:off x="368207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5;p18">
              <a:extLst>
                <a:ext uri="{FF2B5EF4-FFF2-40B4-BE49-F238E27FC236}">
                  <a16:creationId xmlns:a16="http://schemas.microsoft.com/office/drawing/2014/main" id="{037BCFDF-2F75-65D1-1163-C5C29DD5AEB7}"/>
                </a:ext>
              </a:extLst>
            </p:cNvPr>
            <p:cNvSpPr/>
            <p:nvPr/>
          </p:nvSpPr>
          <p:spPr>
            <a:xfrm>
              <a:off x="372392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6;p18">
              <a:extLst>
                <a:ext uri="{FF2B5EF4-FFF2-40B4-BE49-F238E27FC236}">
                  <a16:creationId xmlns:a16="http://schemas.microsoft.com/office/drawing/2014/main" id="{5C8E28B9-B4CE-3D4C-4CC6-8C466FEC3720}"/>
                </a:ext>
              </a:extLst>
            </p:cNvPr>
            <p:cNvSpPr/>
            <p:nvPr/>
          </p:nvSpPr>
          <p:spPr>
            <a:xfrm>
              <a:off x="3765750" y="2743825"/>
              <a:ext cx="37125" cy="78025"/>
            </a:xfrm>
            <a:custGeom>
              <a:avLst/>
              <a:gdLst/>
              <a:ahLst/>
              <a:cxnLst/>
              <a:rect l="l" t="t" r="r" b="b"/>
              <a:pathLst>
                <a:path w="1485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85" y="3120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7;p18">
              <a:extLst>
                <a:ext uri="{FF2B5EF4-FFF2-40B4-BE49-F238E27FC236}">
                  <a16:creationId xmlns:a16="http://schemas.microsoft.com/office/drawing/2014/main" id="{1C9F4D71-423C-BDD8-31F9-9F59A92B3549}"/>
                </a:ext>
              </a:extLst>
            </p:cNvPr>
            <p:cNvSpPr/>
            <p:nvPr/>
          </p:nvSpPr>
          <p:spPr>
            <a:xfrm>
              <a:off x="3808550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8;p18">
              <a:extLst>
                <a:ext uri="{FF2B5EF4-FFF2-40B4-BE49-F238E27FC236}">
                  <a16:creationId xmlns:a16="http://schemas.microsoft.com/office/drawing/2014/main" id="{8D265CA9-C629-72A7-89F0-26998A9E16BC}"/>
                </a:ext>
              </a:extLst>
            </p:cNvPr>
            <p:cNvSpPr/>
            <p:nvPr/>
          </p:nvSpPr>
          <p:spPr>
            <a:xfrm>
              <a:off x="351182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29;p18">
              <a:extLst>
                <a:ext uri="{FF2B5EF4-FFF2-40B4-BE49-F238E27FC236}">
                  <a16:creationId xmlns:a16="http://schemas.microsoft.com/office/drawing/2014/main" id="{ADA65D58-203F-B809-A995-9433B70F3BB9}"/>
                </a:ext>
              </a:extLst>
            </p:cNvPr>
            <p:cNvSpPr/>
            <p:nvPr/>
          </p:nvSpPr>
          <p:spPr>
            <a:xfrm>
              <a:off x="3555575" y="2834175"/>
              <a:ext cx="36150" cy="78025"/>
            </a:xfrm>
            <a:custGeom>
              <a:avLst/>
              <a:gdLst/>
              <a:ahLst/>
              <a:cxnLst/>
              <a:rect l="l" t="t" r="r" b="b"/>
              <a:pathLst>
                <a:path w="1446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46" y="3121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0;p18">
              <a:extLst>
                <a:ext uri="{FF2B5EF4-FFF2-40B4-BE49-F238E27FC236}">
                  <a16:creationId xmlns:a16="http://schemas.microsoft.com/office/drawing/2014/main" id="{69C85C66-F9EA-C708-51C4-9F95B713A221}"/>
                </a:ext>
              </a:extLst>
            </p:cNvPr>
            <p:cNvSpPr/>
            <p:nvPr/>
          </p:nvSpPr>
          <p:spPr>
            <a:xfrm>
              <a:off x="359647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1;p18">
              <a:extLst>
                <a:ext uri="{FF2B5EF4-FFF2-40B4-BE49-F238E27FC236}">
                  <a16:creationId xmlns:a16="http://schemas.microsoft.com/office/drawing/2014/main" id="{65A5B6C4-6FFD-224D-972B-F2259E80015A}"/>
                </a:ext>
              </a:extLst>
            </p:cNvPr>
            <p:cNvSpPr/>
            <p:nvPr/>
          </p:nvSpPr>
          <p:spPr>
            <a:xfrm>
              <a:off x="363832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2;p18">
              <a:extLst>
                <a:ext uri="{FF2B5EF4-FFF2-40B4-BE49-F238E27FC236}">
                  <a16:creationId xmlns:a16="http://schemas.microsoft.com/office/drawing/2014/main" id="{68900B43-BFD6-99ED-F9E9-5634F993815A}"/>
                </a:ext>
              </a:extLst>
            </p:cNvPr>
            <p:cNvSpPr/>
            <p:nvPr/>
          </p:nvSpPr>
          <p:spPr>
            <a:xfrm>
              <a:off x="368207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3;p18">
              <a:extLst>
                <a:ext uri="{FF2B5EF4-FFF2-40B4-BE49-F238E27FC236}">
                  <a16:creationId xmlns:a16="http://schemas.microsoft.com/office/drawing/2014/main" id="{BBEEEF4D-7953-4A7B-AAB1-DC12CE5FDB0D}"/>
                </a:ext>
              </a:extLst>
            </p:cNvPr>
            <p:cNvSpPr/>
            <p:nvPr/>
          </p:nvSpPr>
          <p:spPr>
            <a:xfrm>
              <a:off x="372392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4;p18">
              <a:extLst>
                <a:ext uri="{FF2B5EF4-FFF2-40B4-BE49-F238E27FC236}">
                  <a16:creationId xmlns:a16="http://schemas.microsoft.com/office/drawing/2014/main" id="{8B007702-EFB3-C959-F73C-5457FBA30378}"/>
                </a:ext>
              </a:extLst>
            </p:cNvPr>
            <p:cNvSpPr/>
            <p:nvPr/>
          </p:nvSpPr>
          <p:spPr>
            <a:xfrm>
              <a:off x="3765750" y="2834175"/>
              <a:ext cx="37125" cy="78025"/>
            </a:xfrm>
            <a:custGeom>
              <a:avLst/>
              <a:gdLst/>
              <a:ahLst/>
              <a:cxnLst/>
              <a:rect l="l" t="t" r="r" b="b"/>
              <a:pathLst>
                <a:path w="1485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85" y="312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5;p18">
              <a:extLst>
                <a:ext uri="{FF2B5EF4-FFF2-40B4-BE49-F238E27FC236}">
                  <a16:creationId xmlns:a16="http://schemas.microsoft.com/office/drawing/2014/main" id="{10142828-C618-2FBD-EB83-0B9003681154}"/>
                </a:ext>
              </a:extLst>
            </p:cNvPr>
            <p:cNvSpPr/>
            <p:nvPr/>
          </p:nvSpPr>
          <p:spPr>
            <a:xfrm>
              <a:off x="3808550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6;p18">
              <a:extLst>
                <a:ext uri="{FF2B5EF4-FFF2-40B4-BE49-F238E27FC236}">
                  <a16:creationId xmlns:a16="http://schemas.microsoft.com/office/drawing/2014/main" id="{049138C3-56CA-7156-1D51-77AF9E2486F3}"/>
                </a:ext>
              </a:extLst>
            </p:cNvPr>
            <p:cNvSpPr/>
            <p:nvPr/>
          </p:nvSpPr>
          <p:spPr>
            <a:xfrm>
              <a:off x="351182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7;p18">
              <a:extLst>
                <a:ext uri="{FF2B5EF4-FFF2-40B4-BE49-F238E27FC236}">
                  <a16:creationId xmlns:a16="http://schemas.microsoft.com/office/drawing/2014/main" id="{D96BBD1B-6833-415D-EBB6-9BA3D0EAC7C5}"/>
                </a:ext>
              </a:extLst>
            </p:cNvPr>
            <p:cNvSpPr/>
            <p:nvPr/>
          </p:nvSpPr>
          <p:spPr>
            <a:xfrm>
              <a:off x="3555575" y="2925500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8;p18">
              <a:extLst>
                <a:ext uri="{FF2B5EF4-FFF2-40B4-BE49-F238E27FC236}">
                  <a16:creationId xmlns:a16="http://schemas.microsoft.com/office/drawing/2014/main" id="{49AAE96E-5017-BF52-9415-04848C886C3A}"/>
                </a:ext>
              </a:extLst>
            </p:cNvPr>
            <p:cNvSpPr/>
            <p:nvPr/>
          </p:nvSpPr>
          <p:spPr>
            <a:xfrm>
              <a:off x="359647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39;p18">
              <a:extLst>
                <a:ext uri="{FF2B5EF4-FFF2-40B4-BE49-F238E27FC236}">
                  <a16:creationId xmlns:a16="http://schemas.microsoft.com/office/drawing/2014/main" id="{D5F6E006-EB6F-757C-E2A2-EFB68F7C9F93}"/>
                </a:ext>
              </a:extLst>
            </p:cNvPr>
            <p:cNvSpPr/>
            <p:nvPr/>
          </p:nvSpPr>
          <p:spPr>
            <a:xfrm>
              <a:off x="363832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0;p18">
              <a:extLst>
                <a:ext uri="{FF2B5EF4-FFF2-40B4-BE49-F238E27FC236}">
                  <a16:creationId xmlns:a16="http://schemas.microsoft.com/office/drawing/2014/main" id="{B0FCC2C4-A056-A471-FE4D-C4DC5F801F01}"/>
                </a:ext>
              </a:extLst>
            </p:cNvPr>
            <p:cNvSpPr/>
            <p:nvPr/>
          </p:nvSpPr>
          <p:spPr>
            <a:xfrm>
              <a:off x="368207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1;p18">
              <a:extLst>
                <a:ext uri="{FF2B5EF4-FFF2-40B4-BE49-F238E27FC236}">
                  <a16:creationId xmlns:a16="http://schemas.microsoft.com/office/drawing/2014/main" id="{0CACC798-C96D-6426-504C-0CAA11666C2F}"/>
                </a:ext>
              </a:extLst>
            </p:cNvPr>
            <p:cNvSpPr/>
            <p:nvPr/>
          </p:nvSpPr>
          <p:spPr>
            <a:xfrm>
              <a:off x="372392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42;p18">
              <a:extLst>
                <a:ext uri="{FF2B5EF4-FFF2-40B4-BE49-F238E27FC236}">
                  <a16:creationId xmlns:a16="http://schemas.microsoft.com/office/drawing/2014/main" id="{CF44B073-AEA5-7274-8466-F8C0CC92C77A}"/>
                </a:ext>
              </a:extLst>
            </p:cNvPr>
            <p:cNvSpPr/>
            <p:nvPr/>
          </p:nvSpPr>
          <p:spPr>
            <a:xfrm>
              <a:off x="3765750" y="2925500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43;p18">
              <a:extLst>
                <a:ext uri="{FF2B5EF4-FFF2-40B4-BE49-F238E27FC236}">
                  <a16:creationId xmlns:a16="http://schemas.microsoft.com/office/drawing/2014/main" id="{386A68D7-F712-5F9C-162E-2CCE222B15E4}"/>
                </a:ext>
              </a:extLst>
            </p:cNvPr>
            <p:cNvSpPr/>
            <p:nvPr/>
          </p:nvSpPr>
          <p:spPr>
            <a:xfrm>
              <a:off x="3808550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4;p18">
              <a:extLst>
                <a:ext uri="{FF2B5EF4-FFF2-40B4-BE49-F238E27FC236}">
                  <a16:creationId xmlns:a16="http://schemas.microsoft.com/office/drawing/2014/main" id="{E1CD5071-848C-4D16-CAC7-1A9E98DA9FFE}"/>
                </a:ext>
              </a:extLst>
            </p:cNvPr>
            <p:cNvSpPr/>
            <p:nvPr/>
          </p:nvSpPr>
          <p:spPr>
            <a:xfrm>
              <a:off x="351182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5;p18">
              <a:extLst>
                <a:ext uri="{FF2B5EF4-FFF2-40B4-BE49-F238E27FC236}">
                  <a16:creationId xmlns:a16="http://schemas.microsoft.com/office/drawing/2014/main" id="{FB63651E-F011-985A-AE8F-F0AAE0A97613}"/>
                </a:ext>
              </a:extLst>
            </p:cNvPr>
            <p:cNvSpPr/>
            <p:nvPr/>
          </p:nvSpPr>
          <p:spPr>
            <a:xfrm>
              <a:off x="3555575" y="3016800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6;p18">
              <a:extLst>
                <a:ext uri="{FF2B5EF4-FFF2-40B4-BE49-F238E27FC236}">
                  <a16:creationId xmlns:a16="http://schemas.microsoft.com/office/drawing/2014/main" id="{9468C40B-1EB2-15C8-AFE0-CB260C15B9D0}"/>
                </a:ext>
              </a:extLst>
            </p:cNvPr>
            <p:cNvSpPr/>
            <p:nvPr/>
          </p:nvSpPr>
          <p:spPr>
            <a:xfrm>
              <a:off x="359647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7;p18">
              <a:extLst>
                <a:ext uri="{FF2B5EF4-FFF2-40B4-BE49-F238E27FC236}">
                  <a16:creationId xmlns:a16="http://schemas.microsoft.com/office/drawing/2014/main" id="{39615B26-BDCC-495A-200D-56A7B8123919}"/>
                </a:ext>
              </a:extLst>
            </p:cNvPr>
            <p:cNvSpPr/>
            <p:nvPr/>
          </p:nvSpPr>
          <p:spPr>
            <a:xfrm>
              <a:off x="363832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8;p18">
              <a:extLst>
                <a:ext uri="{FF2B5EF4-FFF2-40B4-BE49-F238E27FC236}">
                  <a16:creationId xmlns:a16="http://schemas.microsoft.com/office/drawing/2014/main" id="{8B4F1CAC-0CDC-2CAC-32E2-281B70FECA26}"/>
                </a:ext>
              </a:extLst>
            </p:cNvPr>
            <p:cNvSpPr/>
            <p:nvPr/>
          </p:nvSpPr>
          <p:spPr>
            <a:xfrm>
              <a:off x="368207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9;p18">
              <a:extLst>
                <a:ext uri="{FF2B5EF4-FFF2-40B4-BE49-F238E27FC236}">
                  <a16:creationId xmlns:a16="http://schemas.microsoft.com/office/drawing/2014/main" id="{7C5CA1FD-5786-C59D-53FA-652FF467DB3E}"/>
                </a:ext>
              </a:extLst>
            </p:cNvPr>
            <p:cNvSpPr/>
            <p:nvPr/>
          </p:nvSpPr>
          <p:spPr>
            <a:xfrm>
              <a:off x="372392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0;p18">
              <a:extLst>
                <a:ext uri="{FF2B5EF4-FFF2-40B4-BE49-F238E27FC236}">
                  <a16:creationId xmlns:a16="http://schemas.microsoft.com/office/drawing/2014/main" id="{6118A286-550C-5677-D745-7412F43B79E6}"/>
                </a:ext>
              </a:extLst>
            </p:cNvPr>
            <p:cNvSpPr/>
            <p:nvPr/>
          </p:nvSpPr>
          <p:spPr>
            <a:xfrm>
              <a:off x="3765750" y="3016800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1;p18">
              <a:extLst>
                <a:ext uri="{FF2B5EF4-FFF2-40B4-BE49-F238E27FC236}">
                  <a16:creationId xmlns:a16="http://schemas.microsoft.com/office/drawing/2014/main" id="{E3764055-BD49-7E08-7EF8-89F15D5E6C80}"/>
                </a:ext>
              </a:extLst>
            </p:cNvPr>
            <p:cNvSpPr/>
            <p:nvPr/>
          </p:nvSpPr>
          <p:spPr>
            <a:xfrm>
              <a:off x="3808550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2;p18">
              <a:extLst>
                <a:ext uri="{FF2B5EF4-FFF2-40B4-BE49-F238E27FC236}">
                  <a16:creationId xmlns:a16="http://schemas.microsoft.com/office/drawing/2014/main" id="{34110CA1-A283-A251-6DBF-DFFFB3FD84E1}"/>
                </a:ext>
              </a:extLst>
            </p:cNvPr>
            <p:cNvSpPr/>
            <p:nvPr/>
          </p:nvSpPr>
          <p:spPr>
            <a:xfrm>
              <a:off x="391985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3;p18">
              <a:extLst>
                <a:ext uri="{FF2B5EF4-FFF2-40B4-BE49-F238E27FC236}">
                  <a16:creationId xmlns:a16="http://schemas.microsoft.com/office/drawing/2014/main" id="{F4408F4C-0E6B-2332-9F30-144150E0E1D4}"/>
                </a:ext>
              </a:extLst>
            </p:cNvPr>
            <p:cNvSpPr/>
            <p:nvPr/>
          </p:nvSpPr>
          <p:spPr>
            <a:xfrm>
              <a:off x="396265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4;p18">
              <a:extLst>
                <a:ext uri="{FF2B5EF4-FFF2-40B4-BE49-F238E27FC236}">
                  <a16:creationId xmlns:a16="http://schemas.microsoft.com/office/drawing/2014/main" id="{ECD48607-E77C-C56E-ECF2-C5B63229B034}"/>
                </a:ext>
              </a:extLst>
            </p:cNvPr>
            <p:cNvSpPr/>
            <p:nvPr/>
          </p:nvSpPr>
          <p:spPr>
            <a:xfrm>
              <a:off x="400450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5;p18">
              <a:extLst>
                <a:ext uri="{FF2B5EF4-FFF2-40B4-BE49-F238E27FC236}">
                  <a16:creationId xmlns:a16="http://schemas.microsoft.com/office/drawing/2014/main" id="{4FC228BB-4B72-6E2A-82C9-71754337B61F}"/>
                </a:ext>
              </a:extLst>
            </p:cNvPr>
            <p:cNvSpPr/>
            <p:nvPr/>
          </p:nvSpPr>
          <p:spPr>
            <a:xfrm>
              <a:off x="404632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6;p18">
              <a:extLst>
                <a:ext uri="{FF2B5EF4-FFF2-40B4-BE49-F238E27FC236}">
                  <a16:creationId xmlns:a16="http://schemas.microsoft.com/office/drawing/2014/main" id="{258921B4-D7E2-A5CE-5CAE-B939AEEA317D}"/>
                </a:ext>
              </a:extLst>
            </p:cNvPr>
            <p:cNvSpPr/>
            <p:nvPr/>
          </p:nvSpPr>
          <p:spPr>
            <a:xfrm>
              <a:off x="409010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7;p18">
              <a:extLst>
                <a:ext uri="{FF2B5EF4-FFF2-40B4-BE49-F238E27FC236}">
                  <a16:creationId xmlns:a16="http://schemas.microsoft.com/office/drawing/2014/main" id="{05741DD8-AA23-21D5-7314-A402792C6BE1}"/>
                </a:ext>
              </a:extLst>
            </p:cNvPr>
            <p:cNvSpPr/>
            <p:nvPr/>
          </p:nvSpPr>
          <p:spPr>
            <a:xfrm>
              <a:off x="413192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8;p18">
              <a:extLst>
                <a:ext uri="{FF2B5EF4-FFF2-40B4-BE49-F238E27FC236}">
                  <a16:creationId xmlns:a16="http://schemas.microsoft.com/office/drawing/2014/main" id="{BA9399CB-5941-B310-CDC5-E2E2D5C4BE77}"/>
                </a:ext>
              </a:extLst>
            </p:cNvPr>
            <p:cNvSpPr/>
            <p:nvPr/>
          </p:nvSpPr>
          <p:spPr>
            <a:xfrm>
              <a:off x="417377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9;p18">
              <a:extLst>
                <a:ext uri="{FF2B5EF4-FFF2-40B4-BE49-F238E27FC236}">
                  <a16:creationId xmlns:a16="http://schemas.microsoft.com/office/drawing/2014/main" id="{EEC927AD-ACC0-E736-E6E3-9BEEF3A1649B}"/>
                </a:ext>
              </a:extLst>
            </p:cNvPr>
            <p:cNvSpPr/>
            <p:nvPr/>
          </p:nvSpPr>
          <p:spPr>
            <a:xfrm>
              <a:off x="421657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0;p18">
              <a:extLst>
                <a:ext uri="{FF2B5EF4-FFF2-40B4-BE49-F238E27FC236}">
                  <a16:creationId xmlns:a16="http://schemas.microsoft.com/office/drawing/2014/main" id="{EED432DB-F021-60C9-C29E-3061E03608AC}"/>
                </a:ext>
              </a:extLst>
            </p:cNvPr>
            <p:cNvSpPr/>
            <p:nvPr/>
          </p:nvSpPr>
          <p:spPr>
            <a:xfrm>
              <a:off x="391985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1;p18">
              <a:extLst>
                <a:ext uri="{FF2B5EF4-FFF2-40B4-BE49-F238E27FC236}">
                  <a16:creationId xmlns:a16="http://schemas.microsoft.com/office/drawing/2014/main" id="{946B1D46-3436-F935-9C87-2BFBC9532F58}"/>
                </a:ext>
              </a:extLst>
            </p:cNvPr>
            <p:cNvSpPr/>
            <p:nvPr/>
          </p:nvSpPr>
          <p:spPr>
            <a:xfrm>
              <a:off x="396265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2;p18">
              <a:extLst>
                <a:ext uri="{FF2B5EF4-FFF2-40B4-BE49-F238E27FC236}">
                  <a16:creationId xmlns:a16="http://schemas.microsoft.com/office/drawing/2014/main" id="{359669DC-470B-F180-B98C-5AF5F1F91B19}"/>
                </a:ext>
              </a:extLst>
            </p:cNvPr>
            <p:cNvSpPr/>
            <p:nvPr/>
          </p:nvSpPr>
          <p:spPr>
            <a:xfrm>
              <a:off x="400450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3;p18">
              <a:extLst>
                <a:ext uri="{FF2B5EF4-FFF2-40B4-BE49-F238E27FC236}">
                  <a16:creationId xmlns:a16="http://schemas.microsoft.com/office/drawing/2014/main" id="{59843389-CA64-305A-98F9-C237740D2543}"/>
                </a:ext>
              </a:extLst>
            </p:cNvPr>
            <p:cNvSpPr/>
            <p:nvPr/>
          </p:nvSpPr>
          <p:spPr>
            <a:xfrm>
              <a:off x="404632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4;p18">
              <a:extLst>
                <a:ext uri="{FF2B5EF4-FFF2-40B4-BE49-F238E27FC236}">
                  <a16:creationId xmlns:a16="http://schemas.microsoft.com/office/drawing/2014/main" id="{273727D1-FB53-E29E-0628-E41C0D974234}"/>
                </a:ext>
              </a:extLst>
            </p:cNvPr>
            <p:cNvSpPr/>
            <p:nvPr/>
          </p:nvSpPr>
          <p:spPr>
            <a:xfrm>
              <a:off x="409010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5;p18">
              <a:extLst>
                <a:ext uri="{FF2B5EF4-FFF2-40B4-BE49-F238E27FC236}">
                  <a16:creationId xmlns:a16="http://schemas.microsoft.com/office/drawing/2014/main" id="{4DA60BA1-A412-181F-D3B9-7E8B3619DA47}"/>
                </a:ext>
              </a:extLst>
            </p:cNvPr>
            <p:cNvSpPr/>
            <p:nvPr/>
          </p:nvSpPr>
          <p:spPr>
            <a:xfrm>
              <a:off x="413192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6;p18">
              <a:extLst>
                <a:ext uri="{FF2B5EF4-FFF2-40B4-BE49-F238E27FC236}">
                  <a16:creationId xmlns:a16="http://schemas.microsoft.com/office/drawing/2014/main" id="{A9B46E0A-1F28-B02F-914A-EE99960CF813}"/>
                </a:ext>
              </a:extLst>
            </p:cNvPr>
            <p:cNvSpPr/>
            <p:nvPr/>
          </p:nvSpPr>
          <p:spPr>
            <a:xfrm>
              <a:off x="417377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67;p18">
              <a:extLst>
                <a:ext uri="{FF2B5EF4-FFF2-40B4-BE49-F238E27FC236}">
                  <a16:creationId xmlns:a16="http://schemas.microsoft.com/office/drawing/2014/main" id="{D5158C8C-DCA9-74EC-9BCE-EF56568339ED}"/>
                </a:ext>
              </a:extLst>
            </p:cNvPr>
            <p:cNvSpPr/>
            <p:nvPr/>
          </p:nvSpPr>
          <p:spPr>
            <a:xfrm>
              <a:off x="421657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68;p18">
              <a:extLst>
                <a:ext uri="{FF2B5EF4-FFF2-40B4-BE49-F238E27FC236}">
                  <a16:creationId xmlns:a16="http://schemas.microsoft.com/office/drawing/2014/main" id="{C69AF78E-A0D0-48C7-FE46-7D47490ED01B}"/>
                </a:ext>
              </a:extLst>
            </p:cNvPr>
            <p:cNvSpPr/>
            <p:nvPr/>
          </p:nvSpPr>
          <p:spPr>
            <a:xfrm>
              <a:off x="391985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69;p18">
              <a:extLst>
                <a:ext uri="{FF2B5EF4-FFF2-40B4-BE49-F238E27FC236}">
                  <a16:creationId xmlns:a16="http://schemas.microsoft.com/office/drawing/2014/main" id="{2E401F46-D241-ED1C-F50B-7398B7EDF1D7}"/>
                </a:ext>
              </a:extLst>
            </p:cNvPr>
            <p:cNvSpPr/>
            <p:nvPr/>
          </p:nvSpPr>
          <p:spPr>
            <a:xfrm>
              <a:off x="396265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0;p18">
              <a:extLst>
                <a:ext uri="{FF2B5EF4-FFF2-40B4-BE49-F238E27FC236}">
                  <a16:creationId xmlns:a16="http://schemas.microsoft.com/office/drawing/2014/main" id="{3B901A6B-2AD0-B164-419C-785DB58BC460}"/>
                </a:ext>
              </a:extLst>
            </p:cNvPr>
            <p:cNvSpPr/>
            <p:nvPr/>
          </p:nvSpPr>
          <p:spPr>
            <a:xfrm>
              <a:off x="400450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1;p18">
              <a:extLst>
                <a:ext uri="{FF2B5EF4-FFF2-40B4-BE49-F238E27FC236}">
                  <a16:creationId xmlns:a16="http://schemas.microsoft.com/office/drawing/2014/main" id="{5F636CAA-3364-2B73-4F3D-BAB6E5CA4B0A}"/>
                </a:ext>
              </a:extLst>
            </p:cNvPr>
            <p:cNvSpPr/>
            <p:nvPr/>
          </p:nvSpPr>
          <p:spPr>
            <a:xfrm>
              <a:off x="404632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72;p18">
              <a:extLst>
                <a:ext uri="{FF2B5EF4-FFF2-40B4-BE49-F238E27FC236}">
                  <a16:creationId xmlns:a16="http://schemas.microsoft.com/office/drawing/2014/main" id="{DBE3D4BC-E618-5371-5EA9-0ABBC7864CD3}"/>
                </a:ext>
              </a:extLst>
            </p:cNvPr>
            <p:cNvSpPr/>
            <p:nvPr/>
          </p:nvSpPr>
          <p:spPr>
            <a:xfrm>
              <a:off x="409010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3;p18">
              <a:extLst>
                <a:ext uri="{FF2B5EF4-FFF2-40B4-BE49-F238E27FC236}">
                  <a16:creationId xmlns:a16="http://schemas.microsoft.com/office/drawing/2014/main" id="{11CA452A-CE63-F4E0-208B-50A85AB5DFA7}"/>
                </a:ext>
              </a:extLst>
            </p:cNvPr>
            <p:cNvSpPr/>
            <p:nvPr/>
          </p:nvSpPr>
          <p:spPr>
            <a:xfrm>
              <a:off x="413192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4;p18">
              <a:extLst>
                <a:ext uri="{FF2B5EF4-FFF2-40B4-BE49-F238E27FC236}">
                  <a16:creationId xmlns:a16="http://schemas.microsoft.com/office/drawing/2014/main" id="{DE7C6B8E-49AF-DAC5-4F6E-B4861BB3CB67}"/>
                </a:ext>
              </a:extLst>
            </p:cNvPr>
            <p:cNvSpPr/>
            <p:nvPr/>
          </p:nvSpPr>
          <p:spPr>
            <a:xfrm>
              <a:off x="417377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5;p18">
              <a:extLst>
                <a:ext uri="{FF2B5EF4-FFF2-40B4-BE49-F238E27FC236}">
                  <a16:creationId xmlns:a16="http://schemas.microsoft.com/office/drawing/2014/main" id="{D3FA9641-D8B2-F265-5096-F3C4ADA68BCD}"/>
                </a:ext>
              </a:extLst>
            </p:cNvPr>
            <p:cNvSpPr/>
            <p:nvPr/>
          </p:nvSpPr>
          <p:spPr>
            <a:xfrm>
              <a:off x="421657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76;p18">
              <a:extLst>
                <a:ext uri="{FF2B5EF4-FFF2-40B4-BE49-F238E27FC236}">
                  <a16:creationId xmlns:a16="http://schemas.microsoft.com/office/drawing/2014/main" id="{7AD7BC45-82A7-856F-BEFC-FD37C764535A}"/>
                </a:ext>
              </a:extLst>
            </p:cNvPr>
            <p:cNvSpPr/>
            <p:nvPr/>
          </p:nvSpPr>
          <p:spPr>
            <a:xfrm>
              <a:off x="391985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77;p18">
              <a:extLst>
                <a:ext uri="{FF2B5EF4-FFF2-40B4-BE49-F238E27FC236}">
                  <a16:creationId xmlns:a16="http://schemas.microsoft.com/office/drawing/2014/main" id="{DFA5AE92-BC41-5A7F-D548-085B8CBCB547}"/>
                </a:ext>
              </a:extLst>
            </p:cNvPr>
            <p:cNvSpPr/>
            <p:nvPr/>
          </p:nvSpPr>
          <p:spPr>
            <a:xfrm>
              <a:off x="396265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78;p18">
              <a:extLst>
                <a:ext uri="{FF2B5EF4-FFF2-40B4-BE49-F238E27FC236}">
                  <a16:creationId xmlns:a16="http://schemas.microsoft.com/office/drawing/2014/main" id="{E2CF2081-78F2-2B13-6D61-1B8CE52C8CB8}"/>
                </a:ext>
              </a:extLst>
            </p:cNvPr>
            <p:cNvSpPr/>
            <p:nvPr/>
          </p:nvSpPr>
          <p:spPr>
            <a:xfrm>
              <a:off x="400450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79;p18">
              <a:extLst>
                <a:ext uri="{FF2B5EF4-FFF2-40B4-BE49-F238E27FC236}">
                  <a16:creationId xmlns:a16="http://schemas.microsoft.com/office/drawing/2014/main" id="{8B0DCEB7-7DB7-CB1E-ED9B-DBD4BB48DA4F}"/>
                </a:ext>
              </a:extLst>
            </p:cNvPr>
            <p:cNvSpPr/>
            <p:nvPr/>
          </p:nvSpPr>
          <p:spPr>
            <a:xfrm>
              <a:off x="404632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0;p18">
              <a:extLst>
                <a:ext uri="{FF2B5EF4-FFF2-40B4-BE49-F238E27FC236}">
                  <a16:creationId xmlns:a16="http://schemas.microsoft.com/office/drawing/2014/main" id="{C171C075-6117-2395-F818-C15DAA2889E7}"/>
                </a:ext>
              </a:extLst>
            </p:cNvPr>
            <p:cNvSpPr/>
            <p:nvPr/>
          </p:nvSpPr>
          <p:spPr>
            <a:xfrm>
              <a:off x="409010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1;p18">
              <a:extLst>
                <a:ext uri="{FF2B5EF4-FFF2-40B4-BE49-F238E27FC236}">
                  <a16:creationId xmlns:a16="http://schemas.microsoft.com/office/drawing/2014/main" id="{7050749B-C0B5-F969-3F10-B38846C85176}"/>
                </a:ext>
              </a:extLst>
            </p:cNvPr>
            <p:cNvSpPr/>
            <p:nvPr/>
          </p:nvSpPr>
          <p:spPr>
            <a:xfrm>
              <a:off x="413192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2;p18">
              <a:extLst>
                <a:ext uri="{FF2B5EF4-FFF2-40B4-BE49-F238E27FC236}">
                  <a16:creationId xmlns:a16="http://schemas.microsoft.com/office/drawing/2014/main" id="{D6245B0C-7DF9-B5EF-D799-38F67719CAA4}"/>
                </a:ext>
              </a:extLst>
            </p:cNvPr>
            <p:cNvSpPr/>
            <p:nvPr/>
          </p:nvSpPr>
          <p:spPr>
            <a:xfrm>
              <a:off x="417377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3;p18">
              <a:extLst>
                <a:ext uri="{FF2B5EF4-FFF2-40B4-BE49-F238E27FC236}">
                  <a16:creationId xmlns:a16="http://schemas.microsoft.com/office/drawing/2014/main" id="{83D22C0B-55CE-AAFA-0DC9-A6EDFAAD775E}"/>
                </a:ext>
              </a:extLst>
            </p:cNvPr>
            <p:cNvSpPr/>
            <p:nvPr/>
          </p:nvSpPr>
          <p:spPr>
            <a:xfrm>
              <a:off x="421657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4;p18">
              <a:extLst>
                <a:ext uri="{FF2B5EF4-FFF2-40B4-BE49-F238E27FC236}">
                  <a16:creationId xmlns:a16="http://schemas.microsoft.com/office/drawing/2014/main" id="{522ADA20-F5AE-9B93-E558-27CA018D7CB5}"/>
                </a:ext>
              </a:extLst>
            </p:cNvPr>
            <p:cNvSpPr/>
            <p:nvPr/>
          </p:nvSpPr>
          <p:spPr>
            <a:xfrm>
              <a:off x="391985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5;p18">
              <a:extLst>
                <a:ext uri="{FF2B5EF4-FFF2-40B4-BE49-F238E27FC236}">
                  <a16:creationId xmlns:a16="http://schemas.microsoft.com/office/drawing/2014/main" id="{2EC22346-D64A-A893-6D2D-0D96027E107C}"/>
                </a:ext>
              </a:extLst>
            </p:cNvPr>
            <p:cNvSpPr/>
            <p:nvPr/>
          </p:nvSpPr>
          <p:spPr>
            <a:xfrm>
              <a:off x="396265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6;p18">
              <a:extLst>
                <a:ext uri="{FF2B5EF4-FFF2-40B4-BE49-F238E27FC236}">
                  <a16:creationId xmlns:a16="http://schemas.microsoft.com/office/drawing/2014/main" id="{98F4F25C-5021-2587-7CF3-CA8DF774001E}"/>
                </a:ext>
              </a:extLst>
            </p:cNvPr>
            <p:cNvSpPr/>
            <p:nvPr/>
          </p:nvSpPr>
          <p:spPr>
            <a:xfrm>
              <a:off x="400450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7;p18">
              <a:extLst>
                <a:ext uri="{FF2B5EF4-FFF2-40B4-BE49-F238E27FC236}">
                  <a16:creationId xmlns:a16="http://schemas.microsoft.com/office/drawing/2014/main" id="{82FB7DAC-2165-06D5-8F51-4120C87BDA28}"/>
                </a:ext>
              </a:extLst>
            </p:cNvPr>
            <p:cNvSpPr/>
            <p:nvPr/>
          </p:nvSpPr>
          <p:spPr>
            <a:xfrm>
              <a:off x="404632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88;p18">
              <a:extLst>
                <a:ext uri="{FF2B5EF4-FFF2-40B4-BE49-F238E27FC236}">
                  <a16:creationId xmlns:a16="http://schemas.microsoft.com/office/drawing/2014/main" id="{808B51A7-0CB7-1DAA-4776-D804148CFA9F}"/>
                </a:ext>
              </a:extLst>
            </p:cNvPr>
            <p:cNvSpPr/>
            <p:nvPr/>
          </p:nvSpPr>
          <p:spPr>
            <a:xfrm>
              <a:off x="409010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89;p18">
              <a:extLst>
                <a:ext uri="{FF2B5EF4-FFF2-40B4-BE49-F238E27FC236}">
                  <a16:creationId xmlns:a16="http://schemas.microsoft.com/office/drawing/2014/main" id="{2726AC90-4CF5-4340-CF4D-C93ABD83435E}"/>
                </a:ext>
              </a:extLst>
            </p:cNvPr>
            <p:cNvSpPr/>
            <p:nvPr/>
          </p:nvSpPr>
          <p:spPr>
            <a:xfrm>
              <a:off x="413192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0;p18">
              <a:extLst>
                <a:ext uri="{FF2B5EF4-FFF2-40B4-BE49-F238E27FC236}">
                  <a16:creationId xmlns:a16="http://schemas.microsoft.com/office/drawing/2014/main" id="{BD090FA4-D26E-235A-580A-9BFA5E94AC64}"/>
                </a:ext>
              </a:extLst>
            </p:cNvPr>
            <p:cNvSpPr/>
            <p:nvPr/>
          </p:nvSpPr>
          <p:spPr>
            <a:xfrm>
              <a:off x="417377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1;p18">
              <a:extLst>
                <a:ext uri="{FF2B5EF4-FFF2-40B4-BE49-F238E27FC236}">
                  <a16:creationId xmlns:a16="http://schemas.microsoft.com/office/drawing/2014/main" id="{10710C35-2AE2-7936-7BFC-7215D8643D10}"/>
                </a:ext>
              </a:extLst>
            </p:cNvPr>
            <p:cNvSpPr/>
            <p:nvPr/>
          </p:nvSpPr>
          <p:spPr>
            <a:xfrm>
              <a:off x="421657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2;p18">
              <a:extLst>
                <a:ext uri="{FF2B5EF4-FFF2-40B4-BE49-F238E27FC236}">
                  <a16:creationId xmlns:a16="http://schemas.microsoft.com/office/drawing/2014/main" id="{65E2ADF0-C28A-4F5F-1AE5-75484D755F42}"/>
                </a:ext>
              </a:extLst>
            </p:cNvPr>
            <p:cNvSpPr/>
            <p:nvPr/>
          </p:nvSpPr>
          <p:spPr>
            <a:xfrm>
              <a:off x="391985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3;p18">
              <a:extLst>
                <a:ext uri="{FF2B5EF4-FFF2-40B4-BE49-F238E27FC236}">
                  <a16:creationId xmlns:a16="http://schemas.microsoft.com/office/drawing/2014/main" id="{146CCB70-C8EA-6619-5065-30E76429F943}"/>
                </a:ext>
              </a:extLst>
            </p:cNvPr>
            <p:cNvSpPr/>
            <p:nvPr/>
          </p:nvSpPr>
          <p:spPr>
            <a:xfrm>
              <a:off x="396265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4;p18">
              <a:extLst>
                <a:ext uri="{FF2B5EF4-FFF2-40B4-BE49-F238E27FC236}">
                  <a16:creationId xmlns:a16="http://schemas.microsoft.com/office/drawing/2014/main" id="{F1E6C780-91A4-55C0-F646-8427389213C9}"/>
                </a:ext>
              </a:extLst>
            </p:cNvPr>
            <p:cNvSpPr/>
            <p:nvPr/>
          </p:nvSpPr>
          <p:spPr>
            <a:xfrm>
              <a:off x="400450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5;p18">
              <a:extLst>
                <a:ext uri="{FF2B5EF4-FFF2-40B4-BE49-F238E27FC236}">
                  <a16:creationId xmlns:a16="http://schemas.microsoft.com/office/drawing/2014/main" id="{A24FDA00-B4C9-B314-70B7-E9BB424EC5DF}"/>
                </a:ext>
              </a:extLst>
            </p:cNvPr>
            <p:cNvSpPr/>
            <p:nvPr/>
          </p:nvSpPr>
          <p:spPr>
            <a:xfrm>
              <a:off x="404632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96;p18">
              <a:extLst>
                <a:ext uri="{FF2B5EF4-FFF2-40B4-BE49-F238E27FC236}">
                  <a16:creationId xmlns:a16="http://schemas.microsoft.com/office/drawing/2014/main" id="{F2BB8210-E6E3-32D6-958B-79BB52D94DE0}"/>
                </a:ext>
              </a:extLst>
            </p:cNvPr>
            <p:cNvSpPr/>
            <p:nvPr/>
          </p:nvSpPr>
          <p:spPr>
            <a:xfrm>
              <a:off x="409010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97;p18">
              <a:extLst>
                <a:ext uri="{FF2B5EF4-FFF2-40B4-BE49-F238E27FC236}">
                  <a16:creationId xmlns:a16="http://schemas.microsoft.com/office/drawing/2014/main" id="{60EE3F72-FF76-AC4A-60AB-677470EFC212}"/>
                </a:ext>
              </a:extLst>
            </p:cNvPr>
            <p:cNvSpPr/>
            <p:nvPr/>
          </p:nvSpPr>
          <p:spPr>
            <a:xfrm>
              <a:off x="413192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98;p18">
              <a:extLst>
                <a:ext uri="{FF2B5EF4-FFF2-40B4-BE49-F238E27FC236}">
                  <a16:creationId xmlns:a16="http://schemas.microsoft.com/office/drawing/2014/main" id="{F28ADAA6-62B8-AEDF-D460-9F6F3FD91D45}"/>
                </a:ext>
              </a:extLst>
            </p:cNvPr>
            <p:cNvSpPr/>
            <p:nvPr/>
          </p:nvSpPr>
          <p:spPr>
            <a:xfrm>
              <a:off x="417377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99;p18">
              <a:extLst>
                <a:ext uri="{FF2B5EF4-FFF2-40B4-BE49-F238E27FC236}">
                  <a16:creationId xmlns:a16="http://schemas.microsoft.com/office/drawing/2014/main" id="{F912BECA-0FD0-B4C6-8AA8-6492197F018E}"/>
                </a:ext>
              </a:extLst>
            </p:cNvPr>
            <p:cNvSpPr/>
            <p:nvPr/>
          </p:nvSpPr>
          <p:spPr>
            <a:xfrm>
              <a:off x="421657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00;p18">
              <a:extLst>
                <a:ext uri="{FF2B5EF4-FFF2-40B4-BE49-F238E27FC236}">
                  <a16:creationId xmlns:a16="http://schemas.microsoft.com/office/drawing/2014/main" id="{8AD0C039-C405-CC66-5483-4A02A171E951}"/>
                </a:ext>
              </a:extLst>
            </p:cNvPr>
            <p:cNvSpPr/>
            <p:nvPr/>
          </p:nvSpPr>
          <p:spPr>
            <a:xfrm>
              <a:off x="391985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01;p18">
              <a:extLst>
                <a:ext uri="{FF2B5EF4-FFF2-40B4-BE49-F238E27FC236}">
                  <a16:creationId xmlns:a16="http://schemas.microsoft.com/office/drawing/2014/main" id="{164F0D64-FE75-989F-F338-D43C74BECECC}"/>
                </a:ext>
              </a:extLst>
            </p:cNvPr>
            <p:cNvSpPr/>
            <p:nvPr/>
          </p:nvSpPr>
          <p:spPr>
            <a:xfrm>
              <a:off x="396265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02;p18">
              <a:extLst>
                <a:ext uri="{FF2B5EF4-FFF2-40B4-BE49-F238E27FC236}">
                  <a16:creationId xmlns:a16="http://schemas.microsoft.com/office/drawing/2014/main" id="{F9464F57-5B0D-4EE7-52D6-CEC059A0E566}"/>
                </a:ext>
              </a:extLst>
            </p:cNvPr>
            <p:cNvSpPr/>
            <p:nvPr/>
          </p:nvSpPr>
          <p:spPr>
            <a:xfrm>
              <a:off x="400450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03;p18">
              <a:extLst>
                <a:ext uri="{FF2B5EF4-FFF2-40B4-BE49-F238E27FC236}">
                  <a16:creationId xmlns:a16="http://schemas.microsoft.com/office/drawing/2014/main" id="{3348859C-E2AB-8BA7-F251-DC2637C9B3F3}"/>
                </a:ext>
              </a:extLst>
            </p:cNvPr>
            <p:cNvSpPr/>
            <p:nvPr/>
          </p:nvSpPr>
          <p:spPr>
            <a:xfrm>
              <a:off x="404632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04;p18">
              <a:extLst>
                <a:ext uri="{FF2B5EF4-FFF2-40B4-BE49-F238E27FC236}">
                  <a16:creationId xmlns:a16="http://schemas.microsoft.com/office/drawing/2014/main" id="{5E715353-AF02-E2AF-C33B-C67B5453361C}"/>
                </a:ext>
              </a:extLst>
            </p:cNvPr>
            <p:cNvSpPr/>
            <p:nvPr/>
          </p:nvSpPr>
          <p:spPr>
            <a:xfrm>
              <a:off x="409010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05;p18">
              <a:extLst>
                <a:ext uri="{FF2B5EF4-FFF2-40B4-BE49-F238E27FC236}">
                  <a16:creationId xmlns:a16="http://schemas.microsoft.com/office/drawing/2014/main" id="{EA39EAAD-3BCE-1A65-0556-2193767C6D43}"/>
                </a:ext>
              </a:extLst>
            </p:cNvPr>
            <p:cNvSpPr/>
            <p:nvPr/>
          </p:nvSpPr>
          <p:spPr>
            <a:xfrm>
              <a:off x="413192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06;p18">
              <a:extLst>
                <a:ext uri="{FF2B5EF4-FFF2-40B4-BE49-F238E27FC236}">
                  <a16:creationId xmlns:a16="http://schemas.microsoft.com/office/drawing/2014/main" id="{488529F7-F479-0AF8-0340-09CB896D4959}"/>
                </a:ext>
              </a:extLst>
            </p:cNvPr>
            <p:cNvSpPr/>
            <p:nvPr/>
          </p:nvSpPr>
          <p:spPr>
            <a:xfrm>
              <a:off x="417377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07;p18">
              <a:extLst>
                <a:ext uri="{FF2B5EF4-FFF2-40B4-BE49-F238E27FC236}">
                  <a16:creationId xmlns:a16="http://schemas.microsoft.com/office/drawing/2014/main" id="{CB784428-EFA2-56B9-A9B9-90283EBB9F2E}"/>
                </a:ext>
              </a:extLst>
            </p:cNvPr>
            <p:cNvSpPr/>
            <p:nvPr/>
          </p:nvSpPr>
          <p:spPr>
            <a:xfrm>
              <a:off x="421657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08;p18">
              <a:extLst>
                <a:ext uri="{FF2B5EF4-FFF2-40B4-BE49-F238E27FC236}">
                  <a16:creationId xmlns:a16="http://schemas.microsoft.com/office/drawing/2014/main" id="{D0365DEB-A771-C8F6-B424-EE884F29502F}"/>
                </a:ext>
              </a:extLst>
            </p:cNvPr>
            <p:cNvSpPr/>
            <p:nvPr/>
          </p:nvSpPr>
          <p:spPr>
            <a:xfrm>
              <a:off x="391985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09;p18">
              <a:extLst>
                <a:ext uri="{FF2B5EF4-FFF2-40B4-BE49-F238E27FC236}">
                  <a16:creationId xmlns:a16="http://schemas.microsoft.com/office/drawing/2014/main" id="{0753DF02-6963-D37C-3D9E-58518582005D}"/>
                </a:ext>
              </a:extLst>
            </p:cNvPr>
            <p:cNvSpPr/>
            <p:nvPr/>
          </p:nvSpPr>
          <p:spPr>
            <a:xfrm>
              <a:off x="396265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10;p18">
              <a:extLst>
                <a:ext uri="{FF2B5EF4-FFF2-40B4-BE49-F238E27FC236}">
                  <a16:creationId xmlns:a16="http://schemas.microsoft.com/office/drawing/2014/main" id="{137502B2-FDE3-7792-7E34-D5E980316063}"/>
                </a:ext>
              </a:extLst>
            </p:cNvPr>
            <p:cNvSpPr/>
            <p:nvPr/>
          </p:nvSpPr>
          <p:spPr>
            <a:xfrm>
              <a:off x="400450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11;p18">
              <a:extLst>
                <a:ext uri="{FF2B5EF4-FFF2-40B4-BE49-F238E27FC236}">
                  <a16:creationId xmlns:a16="http://schemas.microsoft.com/office/drawing/2014/main" id="{8CF63274-4581-848A-87EE-5E7CBB126907}"/>
                </a:ext>
              </a:extLst>
            </p:cNvPr>
            <p:cNvSpPr/>
            <p:nvPr/>
          </p:nvSpPr>
          <p:spPr>
            <a:xfrm>
              <a:off x="404632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12;p18">
              <a:extLst>
                <a:ext uri="{FF2B5EF4-FFF2-40B4-BE49-F238E27FC236}">
                  <a16:creationId xmlns:a16="http://schemas.microsoft.com/office/drawing/2014/main" id="{943A9226-2C80-6AFE-C162-E7FEDD3330D8}"/>
                </a:ext>
              </a:extLst>
            </p:cNvPr>
            <p:cNvSpPr/>
            <p:nvPr/>
          </p:nvSpPr>
          <p:spPr>
            <a:xfrm>
              <a:off x="409010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13;p18">
              <a:extLst>
                <a:ext uri="{FF2B5EF4-FFF2-40B4-BE49-F238E27FC236}">
                  <a16:creationId xmlns:a16="http://schemas.microsoft.com/office/drawing/2014/main" id="{E42AF30D-379D-1EFF-7998-21F24C9481FB}"/>
                </a:ext>
              </a:extLst>
            </p:cNvPr>
            <p:cNvSpPr/>
            <p:nvPr/>
          </p:nvSpPr>
          <p:spPr>
            <a:xfrm>
              <a:off x="413192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14;p18">
              <a:extLst>
                <a:ext uri="{FF2B5EF4-FFF2-40B4-BE49-F238E27FC236}">
                  <a16:creationId xmlns:a16="http://schemas.microsoft.com/office/drawing/2014/main" id="{A4A7EAAC-4C36-5B61-3BE5-530441481099}"/>
                </a:ext>
              </a:extLst>
            </p:cNvPr>
            <p:cNvSpPr/>
            <p:nvPr/>
          </p:nvSpPr>
          <p:spPr>
            <a:xfrm>
              <a:off x="417377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15;p18">
              <a:extLst>
                <a:ext uri="{FF2B5EF4-FFF2-40B4-BE49-F238E27FC236}">
                  <a16:creationId xmlns:a16="http://schemas.microsoft.com/office/drawing/2014/main" id="{EBEFCCD3-51E8-5753-57EC-6C845FE8601F}"/>
                </a:ext>
              </a:extLst>
            </p:cNvPr>
            <p:cNvSpPr/>
            <p:nvPr/>
          </p:nvSpPr>
          <p:spPr>
            <a:xfrm>
              <a:off x="421657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16;p18">
              <a:extLst>
                <a:ext uri="{FF2B5EF4-FFF2-40B4-BE49-F238E27FC236}">
                  <a16:creationId xmlns:a16="http://schemas.microsoft.com/office/drawing/2014/main" id="{071686AA-42DD-9829-246C-26EBF2B83194}"/>
                </a:ext>
              </a:extLst>
            </p:cNvPr>
            <p:cNvSpPr/>
            <p:nvPr/>
          </p:nvSpPr>
          <p:spPr>
            <a:xfrm>
              <a:off x="3567925" y="3190850"/>
              <a:ext cx="71375" cy="78025"/>
            </a:xfrm>
            <a:custGeom>
              <a:avLst/>
              <a:gdLst/>
              <a:ahLst/>
              <a:cxnLst/>
              <a:rect l="l" t="t" r="r" b="b"/>
              <a:pathLst>
                <a:path w="2855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17;p18">
              <a:extLst>
                <a:ext uri="{FF2B5EF4-FFF2-40B4-BE49-F238E27FC236}">
                  <a16:creationId xmlns:a16="http://schemas.microsoft.com/office/drawing/2014/main" id="{82DF69B9-86FB-78A4-0A9A-A04FDFF60A24}"/>
                </a:ext>
              </a:extLst>
            </p:cNvPr>
            <p:cNvSpPr/>
            <p:nvPr/>
          </p:nvSpPr>
          <p:spPr>
            <a:xfrm>
              <a:off x="3650675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18;p18">
              <a:extLst>
                <a:ext uri="{FF2B5EF4-FFF2-40B4-BE49-F238E27FC236}">
                  <a16:creationId xmlns:a16="http://schemas.microsoft.com/office/drawing/2014/main" id="{ECBEEE36-9672-71EB-457F-106E5AE0E9AC}"/>
                </a:ext>
              </a:extLst>
            </p:cNvPr>
            <p:cNvSpPr/>
            <p:nvPr/>
          </p:nvSpPr>
          <p:spPr>
            <a:xfrm>
              <a:off x="3729625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0" y="0"/>
                  </a:moveTo>
                  <a:lnTo>
                    <a:pt x="0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19;p18">
              <a:extLst>
                <a:ext uri="{FF2B5EF4-FFF2-40B4-BE49-F238E27FC236}">
                  <a16:creationId xmlns:a16="http://schemas.microsoft.com/office/drawing/2014/main" id="{C1321BCE-A17C-E1C8-0B02-791CC16FB189}"/>
                </a:ext>
              </a:extLst>
            </p:cNvPr>
            <p:cNvSpPr/>
            <p:nvPr/>
          </p:nvSpPr>
          <p:spPr>
            <a:xfrm>
              <a:off x="3812375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0" y="0"/>
                  </a:moveTo>
                  <a:lnTo>
                    <a:pt x="0" y="3120"/>
                  </a:lnTo>
                  <a:lnTo>
                    <a:pt x="2853" y="3120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20;p18">
              <a:extLst>
                <a:ext uri="{FF2B5EF4-FFF2-40B4-BE49-F238E27FC236}">
                  <a16:creationId xmlns:a16="http://schemas.microsoft.com/office/drawing/2014/main" id="{9572000A-6F5F-EEFD-A043-E4164C15D4B3}"/>
                </a:ext>
              </a:extLst>
            </p:cNvPr>
            <p:cNvSpPr/>
            <p:nvPr/>
          </p:nvSpPr>
          <p:spPr>
            <a:xfrm>
              <a:off x="3895100" y="3190850"/>
              <a:ext cx="71375" cy="78025"/>
            </a:xfrm>
            <a:custGeom>
              <a:avLst/>
              <a:gdLst/>
              <a:ahLst/>
              <a:cxnLst/>
              <a:rect l="l" t="t" r="r" b="b"/>
              <a:pathLst>
                <a:path w="2855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21;p18">
              <a:extLst>
                <a:ext uri="{FF2B5EF4-FFF2-40B4-BE49-F238E27FC236}">
                  <a16:creationId xmlns:a16="http://schemas.microsoft.com/office/drawing/2014/main" id="{8C1CE1D5-F3AC-686B-4F42-1FA9C7CF669F}"/>
                </a:ext>
              </a:extLst>
            </p:cNvPr>
            <p:cNvSpPr/>
            <p:nvPr/>
          </p:nvSpPr>
          <p:spPr>
            <a:xfrm>
              <a:off x="3976900" y="3190850"/>
              <a:ext cx="71375" cy="78025"/>
            </a:xfrm>
            <a:custGeom>
              <a:avLst/>
              <a:gdLst/>
              <a:ahLst/>
              <a:cxnLst/>
              <a:rect l="l" t="t" r="r" b="b"/>
              <a:pathLst>
                <a:path w="2855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22;p18">
              <a:extLst>
                <a:ext uri="{FF2B5EF4-FFF2-40B4-BE49-F238E27FC236}">
                  <a16:creationId xmlns:a16="http://schemas.microsoft.com/office/drawing/2014/main" id="{79D68B2D-EEFD-5A98-99AF-A7BD83C57648}"/>
                </a:ext>
              </a:extLst>
            </p:cNvPr>
            <p:cNvSpPr/>
            <p:nvPr/>
          </p:nvSpPr>
          <p:spPr>
            <a:xfrm>
              <a:off x="4057750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23;p18">
              <a:extLst>
                <a:ext uri="{FF2B5EF4-FFF2-40B4-BE49-F238E27FC236}">
                  <a16:creationId xmlns:a16="http://schemas.microsoft.com/office/drawing/2014/main" id="{67E32E9C-ABF7-7706-0969-4375857F9471}"/>
                </a:ext>
              </a:extLst>
            </p:cNvPr>
            <p:cNvSpPr/>
            <p:nvPr/>
          </p:nvSpPr>
          <p:spPr>
            <a:xfrm>
              <a:off x="4138600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0" y="0"/>
                  </a:moveTo>
                  <a:lnTo>
                    <a:pt x="0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24;p18">
              <a:extLst>
                <a:ext uri="{FF2B5EF4-FFF2-40B4-BE49-F238E27FC236}">
                  <a16:creationId xmlns:a16="http://schemas.microsoft.com/office/drawing/2014/main" id="{C940A8C7-F24C-9634-833D-9EB52F8AF3A1}"/>
                </a:ext>
              </a:extLst>
            </p:cNvPr>
            <p:cNvSpPr/>
            <p:nvPr/>
          </p:nvSpPr>
          <p:spPr>
            <a:xfrm>
              <a:off x="3567925" y="3283100"/>
              <a:ext cx="71375" cy="77075"/>
            </a:xfrm>
            <a:custGeom>
              <a:avLst/>
              <a:gdLst/>
              <a:ahLst/>
              <a:cxnLst/>
              <a:rect l="l" t="t" r="r" b="b"/>
              <a:pathLst>
                <a:path w="285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25;p18">
              <a:extLst>
                <a:ext uri="{FF2B5EF4-FFF2-40B4-BE49-F238E27FC236}">
                  <a16:creationId xmlns:a16="http://schemas.microsoft.com/office/drawing/2014/main" id="{21510DFB-E552-FEA3-DA71-B993EFFF7CAC}"/>
                </a:ext>
              </a:extLst>
            </p:cNvPr>
            <p:cNvSpPr/>
            <p:nvPr/>
          </p:nvSpPr>
          <p:spPr>
            <a:xfrm>
              <a:off x="3650675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26;p18">
              <a:extLst>
                <a:ext uri="{FF2B5EF4-FFF2-40B4-BE49-F238E27FC236}">
                  <a16:creationId xmlns:a16="http://schemas.microsoft.com/office/drawing/2014/main" id="{D862C88E-B35C-BD1F-F366-DA40BAE48D62}"/>
                </a:ext>
              </a:extLst>
            </p:cNvPr>
            <p:cNvSpPr/>
            <p:nvPr/>
          </p:nvSpPr>
          <p:spPr>
            <a:xfrm>
              <a:off x="3729625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27;p18">
              <a:extLst>
                <a:ext uri="{FF2B5EF4-FFF2-40B4-BE49-F238E27FC236}">
                  <a16:creationId xmlns:a16="http://schemas.microsoft.com/office/drawing/2014/main" id="{D6051C60-66D4-8AC6-2877-5B5430B3EBE4}"/>
                </a:ext>
              </a:extLst>
            </p:cNvPr>
            <p:cNvSpPr/>
            <p:nvPr/>
          </p:nvSpPr>
          <p:spPr>
            <a:xfrm>
              <a:off x="3812375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2853" y="3082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628;p18">
              <a:extLst>
                <a:ext uri="{FF2B5EF4-FFF2-40B4-BE49-F238E27FC236}">
                  <a16:creationId xmlns:a16="http://schemas.microsoft.com/office/drawing/2014/main" id="{C5D325A3-27C2-D83F-4159-23ADF4B7E461}"/>
                </a:ext>
              </a:extLst>
            </p:cNvPr>
            <p:cNvSpPr/>
            <p:nvPr/>
          </p:nvSpPr>
          <p:spPr>
            <a:xfrm>
              <a:off x="3895100" y="3283100"/>
              <a:ext cx="71375" cy="77075"/>
            </a:xfrm>
            <a:custGeom>
              <a:avLst/>
              <a:gdLst/>
              <a:ahLst/>
              <a:cxnLst/>
              <a:rect l="l" t="t" r="r" b="b"/>
              <a:pathLst>
                <a:path w="285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629;p18">
              <a:extLst>
                <a:ext uri="{FF2B5EF4-FFF2-40B4-BE49-F238E27FC236}">
                  <a16:creationId xmlns:a16="http://schemas.microsoft.com/office/drawing/2014/main" id="{7768E815-D3B7-9709-C691-361CA4BB572D}"/>
                </a:ext>
              </a:extLst>
            </p:cNvPr>
            <p:cNvSpPr/>
            <p:nvPr/>
          </p:nvSpPr>
          <p:spPr>
            <a:xfrm>
              <a:off x="3976900" y="3283100"/>
              <a:ext cx="71375" cy="77075"/>
            </a:xfrm>
            <a:custGeom>
              <a:avLst/>
              <a:gdLst/>
              <a:ahLst/>
              <a:cxnLst/>
              <a:rect l="l" t="t" r="r" b="b"/>
              <a:pathLst>
                <a:path w="285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30;p18">
              <a:extLst>
                <a:ext uri="{FF2B5EF4-FFF2-40B4-BE49-F238E27FC236}">
                  <a16:creationId xmlns:a16="http://schemas.microsoft.com/office/drawing/2014/main" id="{8D58E29F-9AC6-5001-5B29-355406F0332F}"/>
                </a:ext>
              </a:extLst>
            </p:cNvPr>
            <p:cNvSpPr/>
            <p:nvPr/>
          </p:nvSpPr>
          <p:spPr>
            <a:xfrm>
              <a:off x="4057750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631;p18">
              <a:extLst>
                <a:ext uri="{FF2B5EF4-FFF2-40B4-BE49-F238E27FC236}">
                  <a16:creationId xmlns:a16="http://schemas.microsoft.com/office/drawing/2014/main" id="{5F7860CB-E55E-AD76-90D1-A669D0A946BE}"/>
                </a:ext>
              </a:extLst>
            </p:cNvPr>
            <p:cNvSpPr/>
            <p:nvPr/>
          </p:nvSpPr>
          <p:spPr>
            <a:xfrm>
              <a:off x="4138600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632;p18">
              <a:extLst>
                <a:ext uri="{FF2B5EF4-FFF2-40B4-BE49-F238E27FC236}">
                  <a16:creationId xmlns:a16="http://schemas.microsoft.com/office/drawing/2014/main" id="{558DE0AE-56F4-316A-E182-F004E61A0C17}"/>
                </a:ext>
              </a:extLst>
            </p:cNvPr>
            <p:cNvSpPr/>
            <p:nvPr/>
          </p:nvSpPr>
          <p:spPr>
            <a:xfrm>
              <a:off x="3650675" y="2232150"/>
              <a:ext cx="80875" cy="109400"/>
            </a:xfrm>
            <a:custGeom>
              <a:avLst/>
              <a:gdLst/>
              <a:ahLst/>
              <a:cxnLst/>
              <a:rect l="l" t="t" r="r" b="b"/>
              <a:pathLst>
                <a:path w="3235" h="4376" extrusionOk="0">
                  <a:moveTo>
                    <a:pt x="1" y="0"/>
                  </a:moveTo>
                  <a:lnTo>
                    <a:pt x="1" y="457"/>
                  </a:lnTo>
                  <a:lnTo>
                    <a:pt x="1332" y="457"/>
                  </a:lnTo>
                  <a:lnTo>
                    <a:pt x="1332" y="4375"/>
                  </a:lnTo>
                  <a:lnTo>
                    <a:pt x="1903" y="4375"/>
                  </a:lnTo>
                  <a:lnTo>
                    <a:pt x="1903" y="457"/>
                  </a:lnTo>
                  <a:lnTo>
                    <a:pt x="3234" y="457"/>
                  </a:lnTo>
                  <a:lnTo>
                    <a:pt x="32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633;p18">
              <a:extLst>
                <a:ext uri="{FF2B5EF4-FFF2-40B4-BE49-F238E27FC236}">
                  <a16:creationId xmlns:a16="http://schemas.microsoft.com/office/drawing/2014/main" id="{1325B95E-E20F-92E0-3D7A-C358BEF3E679}"/>
                </a:ext>
              </a:extLst>
            </p:cNvPr>
            <p:cNvSpPr/>
            <p:nvPr/>
          </p:nvSpPr>
          <p:spPr>
            <a:xfrm>
              <a:off x="3743875" y="2232150"/>
              <a:ext cx="14300" cy="109400"/>
            </a:xfrm>
            <a:custGeom>
              <a:avLst/>
              <a:gdLst/>
              <a:ahLst/>
              <a:cxnLst/>
              <a:rect l="l" t="t" r="r" b="b"/>
              <a:pathLst>
                <a:path w="572" h="4376" extrusionOk="0">
                  <a:moveTo>
                    <a:pt x="1" y="0"/>
                  </a:moveTo>
                  <a:lnTo>
                    <a:pt x="1" y="4375"/>
                  </a:lnTo>
                  <a:lnTo>
                    <a:pt x="572" y="4375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634;p18">
              <a:extLst>
                <a:ext uri="{FF2B5EF4-FFF2-40B4-BE49-F238E27FC236}">
                  <a16:creationId xmlns:a16="http://schemas.microsoft.com/office/drawing/2014/main" id="{401315B1-5CC5-81F3-87AB-179FEDD95227}"/>
                </a:ext>
              </a:extLst>
            </p:cNvPr>
            <p:cNvSpPr/>
            <p:nvPr/>
          </p:nvSpPr>
          <p:spPr>
            <a:xfrm>
              <a:off x="3779075" y="2229275"/>
              <a:ext cx="82775" cy="113225"/>
            </a:xfrm>
            <a:custGeom>
              <a:avLst/>
              <a:gdLst/>
              <a:ahLst/>
              <a:cxnLst/>
              <a:rect l="l" t="t" r="r" b="b"/>
              <a:pathLst>
                <a:path w="3311" h="4529" extrusionOk="0">
                  <a:moveTo>
                    <a:pt x="2283" y="1"/>
                  </a:moveTo>
                  <a:cubicBezTo>
                    <a:pt x="952" y="1"/>
                    <a:pt x="1" y="914"/>
                    <a:pt x="1" y="2284"/>
                  </a:cubicBezTo>
                  <a:cubicBezTo>
                    <a:pt x="1" y="3767"/>
                    <a:pt x="952" y="4528"/>
                    <a:pt x="2169" y="4528"/>
                  </a:cubicBezTo>
                  <a:cubicBezTo>
                    <a:pt x="2702" y="4528"/>
                    <a:pt x="3120" y="4452"/>
                    <a:pt x="3310" y="4338"/>
                  </a:cubicBezTo>
                  <a:lnTo>
                    <a:pt x="3120" y="3881"/>
                  </a:lnTo>
                  <a:cubicBezTo>
                    <a:pt x="2930" y="3958"/>
                    <a:pt x="2550" y="4072"/>
                    <a:pt x="2207" y="4072"/>
                  </a:cubicBezTo>
                  <a:cubicBezTo>
                    <a:pt x="1180" y="4072"/>
                    <a:pt x="571" y="3387"/>
                    <a:pt x="571" y="2284"/>
                  </a:cubicBezTo>
                  <a:cubicBezTo>
                    <a:pt x="571" y="1142"/>
                    <a:pt x="1218" y="496"/>
                    <a:pt x="2283" y="496"/>
                  </a:cubicBezTo>
                  <a:cubicBezTo>
                    <a:pt x="2626" y="496"/>
                    <a:pt x="2930" y="572"/>
                    <a:pt x="3158" y="686"/>
                  </a:cubicBezTo>
                  <a:lnTo>
                    <a:pt x="3310" y="191"/>
                  </a:lnTo>
                  <a:cubicBezTo>
                    <a:pt x="3158" y="115"/>
                    <a:pt x="2854" y="1"/>
                    <a:pt x="22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635;p18">
              <a:extLst>
                <a:ext uri="{FF2B5EF4-FFF2-40B4-BE49-F238E27FC236}">
                  <a16:creationId xmlns:a16="http://schemas.microsoft.com/office/drawing/2014/main" id="{3D9D1C3D-E55B-F587-59C4-F9AC59330513}"/>
                </a:ext>
              </a:extLst>
            </p:cNvPr>
            <p:cNvSpPr/>
            <p:nvPr/>
          </p:nvSpPr>
          <p:spPr>
            <a:xfrm>
              <a:off x="3881800" y="2231200"/>
              <a:ext cx="78000" cy="108450"/>
            </a:xfrm>
            <a:custGeom>
              <a:avLst/>
              <a:gdLst/>
              <a:ahLst/>
              <a:cxnLst/>
              <a:rect l="l" t="t" r="r" b="b"/>
              <a:pathLst>
                <a:path w="3120" h="4338" extrusionOk="0">
                  <a:moveTo>
                    <a:pt x="2245" y="0"/>
                  </a:moveTo>
                  <a:lnTo>
                    <a:pt x="913" y="1636"/>
                  </a:lnTo>
                  <a:cubicBezTo>
                    <a:pt x="761" y="1788"/>
                    <a:pt x="685" y="1940"/>
                    <a:pt x="533" y="2131"/>
                  </a:cubicBezTo>
                  <a:lnTo>
                    <a:pt x="533" y="38"/>
                  </a:lnTo>
                  <a:lnTo>
                    <a:pt x="0" y="38"/>
                  </a:lnTo>
                  <a:lnTo>
                    <a:pt x="0" y="4337"/>
                  </a:lnTo>
                  <a:lnTo>
                    <a:pt x="571" y="4337"/>
                  </a:lnTo>
                  <a:lnTo>
                    <a:pt x="571" y="2701"/>
                  </a:lnTo>
                  <a:lnTo>
                    <a:pt x="1028" y="2207"/>
                  </a:lnTo>
                  <a:lnTo>
                    <a:pt x="2435" y="4337"/>
                  </a:lnTo>
                  <a:lnTo>
                    <a:pt x="3120" y="4337"/>
                  </a:lnTo>
                  <a:lnTo>
                    <a:pt x="1370" y="1826"/>
                  </a:lnTo>
                  <a:lnTo>
                    <a:pt x="29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636;p18">
              <a:extLst>
                <a:ext uri="{FF2B5EF4-FFF2-40B4-BE49-F238E27FC236}">
                  <a16:creationId xmlns:a16="http://schemas.microsoft.com/office/drawing/2014/main" id="{FD68C97C-CE88-3A7F-936A-DE9AD7E0742A}"/>
                </a:ext>
              </a:extLst>
            </p:cNvPr>
            <p:cNvSpPr/>
            <p:nvPr/>
          </p:nvSpPr>
          <p:spPr>
            <a:xfrm>
              <a:off x="3970250" y="2232150"/>
              <a:ext cx="61850" cy="109400"/>
            </a:xfrm>
            <a:custGeom>
              <a:avLst/>
              <a:gdLst/>
              <a:ahLst/>
              <a:cxnLst/>
              <a:rect l="l" t="t" r="r" b="b"/>
              <a:pathLst>
                <a:path w="2474" h="4376" extrusionOk="0">
                  <a:moveTo>
                    <a:pt x="0" y="0"/>
                  </a:moveTo>
                  <a:lnTo>
                    <a:pt x="0" y="4375"/>
                  </a:lnTo>
                  <a:lnTo>
                    <a:pt x="2473" y="4375"/>
                  </a:lnTo>
                  <a:lnTo>
                    <a:pt x="2473" y="3881"/>
                  </a:lnTo>
                  <a:lnTo>
                    <a:pt x="571" y="3881"/>
                  </a:lnTo>
                  <a:lnTo>
                    <a:pt x="571" y="2321"/>
                  </a:lnTo>
                  <a:lnTo>
                    <a:pt x="2283" y="2321"/>
                  </a:lnTo>
                  <a:lnTo>
                    <a:pt x="2283" y="1864"/>
                  </a:lnTo>
                  <a:lnTo>
                    <a:pt x="571" y="1864"/>
                  </a:lnTo>
                  <a:lnTo>
                    <a:pt x="571" y="457"/>
                  </a:lnTo>
                  <a:lnTo>
                    <a:pt x="2359" y="457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637;p18">
              <a:extLst>
                <a:ext uri="{FF2B5EF4-FFF2-40B4-BE49-F238E27FC236}">
                  <a16:creationId xmlns:a16="http://schemas.microsoft.com/office/drawing/2014/main" id="{D3D062CF-4453-C796-DB38-94C4BC2C77AF}"/>
                </a:ext>
              </a:extLst>
            </p:cNvPr>
            <p:cNvSpPr/>
            <p:nvPr/>
          </p:nvSpPr>
          <p:spPr>
            <a:xfrm>
              <a:off x="4041575" y="2232150"/>
              <a:ext cx="80875" cy="109400"/>
            </a:xfrm>
            <a:custGeom>
              <a:avLst/>
              <a:gdLst/>
              <a:ahLst/>
              <a:cxnLst/>
              <a:rect l="l" t="t" r="r" b="b"/>
              <a:pathLst>
                <a:path w="3235" h="4376" extrusionOk="0">
                  <a:moveTo>
                    <a:pt x="1" y="0"/>
                  </a:moveTo>
                  <a:lnTo>
                    <a:pt x="1" y="457"/>
                  </a:lnTo>
                  <a:lnTo>
                    <a:pt x="1332" y="457"/>
                  </a:lnTo>
                  <a:lnTo>
                    <a:pt x="1332" y="4375"/>
                  </a:lnTo>
                  <a:lnTo>
                    <a:pt x="1903" y="4375"/>
                  </a:lnTo>
                  <a:lnTo>
                    <a:pt x="1903" y="457"/>
                  </a:lnTo>
                  <a:lnTo>
                    <a:pt x="3235" y="457"/>
                  </a:lnTo>
                  <a:lnTo>
                    <a:pt x="3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638;p18">
              <a:extLst>
                <a:ext uri="{FF2B5EF4-FFF2-40B4-BE49-F238E27FC236}">
                  <a16:creationId xmlns:a16="http://schemas.microsoft.com/office/drawing/2014/main" id="{6293A73C-A2D4-85B1-C68E-FBA6EC8B3885}"/>
                </a:ext>
              </a:extLst>
            </p:cNvPr>
            <p:cNvSpPr/>
            <p:nvPr/>
          </p:nvSpPr>
          <p:spPr>
            <a:xfrm>
              <a:off x="3363450" y="2540050"/>
              <a:ext cx="58975" cy="163850"/>
            </a:xfrm>
            <a:custGeom>
              <a:avLst/>
              <a:gdLst/>
              <a:ahLst/>
              <a:cxnLst/>
              <a:rect l="l" t="t" r="r" b="b"/>
              <a:pathLst>
                <a:path w="2359" h="6554" extrusionOk="0">
                  <a:moveTo>
                    <a:pt x="1427" y="1"/>
                  </a:moveTo>
                  <a:cubicBezTo>
                    <a:pt x="991" y="1"/>
                    <a:pt x="182" y="1545"/>
                    <a:pt x="0" y="1836"/>
                  </a:cubicBezTo>
                  <a:lnTo>
                    <a:pt x="0" y="4766"/>
                  </a:lnTo>
                  <a:cubicBezTo>
                    <a:pt x="457" y="5375"/>
                    <a:pt x="913" y="5945"/>
                    <a:pt x="1332" y="6554"/>
                  </a:cubicBezTo>
                  <a:cubicBezTo>
                    <a:pt x="1446" y="6402"/>
                    <a:pt x="1484" y="6288"/>
                    <a:pt x="1598" y="6097"/>
                  </a:cubicBezTo>
                  <a:cubicBezTo>
                    <a:pt x="2359" y="4461"/>
                    <a:pt x="1979" y="2750"/>
                    <a:pt x="1636" y="1836"/>
                  </a:cubicBezTo>
                  <a:cubicBezTo>
                    <a:pt x="1674" y="1342"/>
                    <a:pt x="1826" y="86"/>
                    <a:pt x="1484" y="10"/>
                  </a:cubicBezTo>
                  <a:cubicBezTo>
                    <a:pt x="1466" y="4"/>
                    <a:pt x="1447" y="1"/>
                    <a:pt x="1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639;p18">
              <a:extLst>
                <a:ext uri="{FF2B5EF4-FFF2-40B4-BE49-F238E27FC236}">
                  <a16:creationId xmlns:a16="http://schemas.microsoft.com/office/drawing/2014/main" id="{7397009A-B8F3-37F5-B1D1-34FBB83055EE}"/>
                </a:ext>
              </a:extLst>
            </p:cNvPr>
            <p:cNvSpPr/>
            <p:nvPr/>
          </p:nvSpPr>
          <p:spPr>
            <a:xfrm>
              <a:off x="4406800" y="2907425"/>
              <a:ext cx="156975" cy="491750"/>
            </a:xfrm>
            <a:custGeom>
              <a:avLst/>
              <a:gdLst/>
              <a:ahLst/>
              <a:cxnLst/>
              <a:rect l="l" t="t" r="r" b="b"/>
              <a:pathLst>
                <a:path w="6279" h="19670" extrusionOk="0">
                  <a:moveTo>
                    <a:pt x="6278" y="0"/>
                  </a:moveTo>
                  <a:cubicBezTo>
                    <a:pt x="5974" y="0"/>
                    <a:pt x="5745" y="0"/>
                    <a:pt x="5517" y="38"/>
                  </a:cubicBezTo>
                  <a:cubicBezTo>
                    <a:pt x="4033" y="76"/>
                    <a:pt x="2550" y="76"/>
                    <a:pt x="1028" y="152"/>
                  </a:cubicBezTo>
                  <a:lnTo>
                    <a:pt x="1028" y="267"/>
                  </a:lnTo>
                  <a:cubicBezTo>
                    <a:pt x="1028" y="381"/>
                    <a:pt x="990" y="457"/>
                    <a:pt x="990" y="571"/>
                  </a:cubicBezTo>
                  <a:cubicBezTo>
                    <a:pt x="571" y="3462"/>
                    <a:pt x="229" y="6734"/>
                    <a:pt x="77" y="10310"/>
                  </a:cubicBezTo>
                  <a:cubicBezTo>
                    <a:pt x="39" y="10500"/>
                    <a:pt x="39" y="10729"/>
                    <a:pt x="39" y="10919"/>
                  </a:cubicBezTo>
                  <a:lnTo>
                    <a:pt x="39" y="11413"/>
                  </a:lnTo>
                  <a:cubicBezTo>
                    <a:pt x="1" y="11794"/>
                    <a:pt x="1" y="12136"/>
                    <a:pt x="1" y="12517"/>
                  </a:cubicBezTo>
                  <a:lnTo>
                    <a:pt x="1" y="12935"/>
                  </a:lnTo>
                  <a:cubicBezTo>
                    <a:pt x="1" y="14419"/>
                    <a:pt x="1" y="15941"/>
                    <a:pt x="39" y="17501"/>
                  </a:cubicBezTo>
                  <a:cubicBezTo>
                    <a:pt x="77" y="18223"/>
                    <a:pt x="77" y="18908"/>
                    <a:pt x="115" y="19631"/>
                  </a:cubicBezTo>
                  <a:cubicBezTo>
                    <a:pt x="1523" y="19631"/>
                    <a:pt x="2854" y="19669"/>
                    <a:pt x="4224" y="19669"/>
                  </a:cubicBezTo>
                  <a:lnTo>
                    <a:pt x="4224" y="19060"/>
                  </a:lnTo>
                  <a:cubicBezTo>
                    <a:pt x="4376" y="17120"/>
                    <a:pt x="4870" y="16055"/>
                    <a:pt x="5251" y="13468"/>
                  </a:cubicBezTo>
                  <a:cubicBezTo>
                    <a:pt x="5327" y="13125"/>
                    <a:pt x="5365" y="12745"/>
                    <a:pt x="5403" y="12365"/>
                  </a:cubicBezTo>
                  <a:cubicBezTo>
                    <a:pt x="5441" y="12022"/>
                    <a:pt x="5441" y="11718"/>
                    <a:pt x="5517" y="11413"/>
                  </a:cubicBezTo>
                  <a:lnTo>
                    <a:pt x="5517" y="11147"/>
                  </a:lnTo>
                  <a:cubicBezTo>
                    <a:pt x="5555" y="10729"/>
                    <a:pt x="5517" y="10995"/>
                    <a:pt x="5593" y="9435"/>
                  </a:cubicBezTo>
                  <a:cubicBezTo>
                    <a:pt x="5745" y="7115"/>
                    <a:pt x="5898" y="4794"/>
                    <a:pt x="6088" y="2549"/>
                  </a:cubicBezTo>
                  <a:cubicBezTo>
                    <a:pt x="6126" y="1788"/>
                    <a:pt x="6164" y="1027"/>
                    <a:pt x="6278" y="267"/>
                  </a:cubicBezTo>
                  <a:lnTo>
                    <a:pt x="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640;p18">
              <a:extLst>
                <a:ext uri="{FF2B5EF4-FFF2-40B4-BE49-F238E27FC236}">
                  <a16:creationId xmlns:a16="http://schemas.microsoft.com/office/drawing/2014/main" id="{222267F5-E2F2-5329-2815-C4953E3AD3A5}"/>
                </a:ext>
              </a:extLst>
            </p:cNvPr>
            <p:cNvSpPr/>
            <p:nvPr/>
          </p:nvSpPr>
          <p:spPr>
            <a:xfrm>
              <a:off x="4242275" y="2909325"/>
              <a:ext cx="213050" cy="497450"/>
            </a:xfrm>
            <a:custGeom>
              <a:avLst/>
              <a:gdLst/>
              <a:ahLst/>
              <a:cxnLst/>
              <a:rect l="l" t="t" r="r" b="b"/>
              <a:pathLst>
                <a:path w="8522" h="19898" extrusionOk="0">
                  <a:moveTo>
                    <a:pt x="3386" y="0"/>
                  </a:moveTo>
                  <a:cubicBezTo>
                    <a:pt x="3310" y="38"/>
                    <a:pt x="3310" y="115"/>
                    <a:pt x="3310" y="153"/>
                  </a:cubicBezTo>
                  <a:cubicBezTo>
                    <a:pt x="2435" y="3386"/>
                    <a:pt x="1522" y="7153"/>
                    <a:pt x="913" y="11376"/>
                  </a:cubicBezTo>
                  <a:cubicBezTo>
                    <a:pt x="837" y="11414"/>
                    <a:pt x="837" y="11528"/>
                    <a:pt x="837" y="11566"/>
                  </a:cubicBezTo>
                  <a:cubicBezTo>
                    <a:pt x="609" y="13392"/>
                    <a:pt x="381" y="15218"/>
                    <a:pt x="190" y="17196"/>
                  </a:cubicBezTo>
                  <a:cubicBezTo>
                    <a:pt x="76" y="17881"/>
                    <a:pt x="38" y="18604"/>
                    <a:pt x="0" y="19327"/>
                  </a:cubicBezTo>
                  <a:cubicBezTo>
                    <a:pt x="1332" y="19517"/>
                    <a:pt x="2663" y="19707"/>
                    <a:pt x="4033" y="19897"/>
                  </a:cubicBezTo>
                  <a:cubicBezTo>
                    <a:pt x="4033" y="19707"/>
                    <a:pt x="4071" y="19441"/>
                    <a:pt x="4147" y="19251"/>
                  </a:cubicBezTo>
                  <a:cubicBezTo>
                    <a:pt x="4527" y="17348"/>
                    <a:pt x="5174" y="16359"/>
                    <a:pt x="5859" y="13924"/>
                  </a:cubicBezTo>
                  <a:cubicBezTo>
                    <a:pt x="5973" y="13506"/>
                    <a:pt x="6087" y="12973"/>
                    <a:pt x="6239" y="12441"/>
                  </a:cubicBezTo>
                  <a:lnTo>
                    <a:pt x="6239" y="12365"/>
                  </a:lnTo>
                  <a:cubicBezTo>
                    <a:pt x="6277" y="12136"/>
                    <a:pt x="6315" y="11870"/>
                    <a:pt x="6353" y="11604"/>
                  </a:cubicBezTo>
                  <a:cubicBezTo>
                    <a:pt x="6353" y="11490"/>
                    <a:pt x="6430" y="11414"/>
                    <a:pt x="6430" y="11337"/>
                  </a:cubicBezTo>
                  <a:cubicBezTo>
                    <a:pt x="6430" y="11185"/>
                    <a:pt x="6468" y="11033"/>
                    <a:pt x="6620" y="10234"/>
                  </a:cubicBezTo>
                  <a:cubicBezTo>
                    <a:pt x="6620" y="10158"/>
                    <a:pt x="6658" y="10006"/>
                    <a:pt x="6658" y="9892"/>
                  </a:cubicBezTo>
                  <a:cubicBezTo>
                    <a:pt x="7076" y="7571"/>
                    <a:pt x="7533" y="5327"/>
                    <a:pt x="7989" y="3120"/>
                  </a:cubicBezTo>
                  <a:cubicBezTo>
                    <a:pt x="8142" y="2359"/>
                    <a:pt x="8332" y="1636"/>
                    <a:pt x="8484" y="875"/>
                  </a:cubicBezTo>
                  <a:cubicBezTo>
                    <a:pt x="8484" y="761"/>
                    <a:pt x="8522" y="685"/>
                    <a:pt x="8522" y="571"/>
                  </a:cubicBezTo>
                  <a:cubicBezTo>
                    <a:pt x="8294" y="533"/>
                    <a:pt x="7989" y="533"/>
                    <a:pt x="7837" y="495"/>
                  </a:cubicBezTo>
                  <a:cubicBezTo>
                    <a:pt x="7761" y="457"/>
                    <a:pt x="7685" y="457"/>
                    <a:pt x="7609" y="457"/>
                  </a:cubicBezTo>
                  <a:cubicBezTo>
                    <a:pt x="6163" y="305"/>
                    <a:pt x="4794" y="153"/>
                    <a:pt x="3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641;p18">
              <a:extLst>
                <a:ext uri="{FF2B5EF4-FFF2-40B4-BE49-F238E27FC236}">
                  <a16:creationId xmlns:a16="http://schemas.microsoft.com/office/drawing/2014/main" id="{788864C0-F167-4E52-9916-D029029E8F58}"/>
                </a:ext>
              </a:extLst>
            </p:cNvPr>
            <p:cNvSpPr/>
            <p:nvPr/>
          </p:nvSpPr>
          <p:spPr>
            <a:xfrm>
              <a:off x="4216575" y="2539350"/>
              <a:ext cx="183600" cy="245400"/>
            </a:xfrm>
            <a:custGeom>
              <a:avLst/>
              <a:gdLst/>
              <a:ahLst/>
              <a:cxnLst/>
              <a:rect l="l" t="t" r="r" b="b"/>
              <a:pathLst>
                <a:path w="7344" h="9816" extrusionOk="0">
                  <a:moveTo>
                    <a:pt x="5517" y="0"/>
                  </a:moveTo>
                  <a:cubicBezTo>
                    <a:pt x="5213" y="114"/>
                    <a:pt x="4833" y="343"/>
                    <a:pt x="4452" y="685"/>
                  </a:cubicBezTo>
                  <a:cubicBezTo>
                    <a:pt x="3843" y="1256"/>
                    <a:pt x="3539" y="1864"/>
                    <a:pt x="3425" y="2131"/>
                  </a:cubicBezTo>
                  <a:cubicBezTo>
                    <a:pt x="3082" y="2739"/>
                    <a:pt x="2778" y="3310"/>
                    <a:pt x="2474" y="3881"/>
                  </a:cubicBezTo>
                  <a:cubicBezTo>
                    <a:pt x="2474" y="3881"/>
                    <a:pt x="2398" y="3919"/>
                    <a:pt x="2398" y="3957"/>
                  </a:cubicBezTo>
                  <a:cubicBezTo>
                    <a:pt x="2207" y="4337"/>
                    <a:pt x="1979" y="4718"/>
                    <a:pt x="1789" y="5098"/>
                  </a:cubicBezTo>
                  <a:cubicBezTo>
                    <a:pt x="1180" y="6201"/>
                    <a:pt x="610" y="7267"/>
                    <a:pt x="1" y="8332"/>
                  </a:cubicBezTo>
                  <a:cubicBezTo>
                    <a:pt x="495" y="8826"/>
                    <a:pt x="1028" y="9359"/>
                    <a:pt x="1561" y="9816"/>
                  </a:cubicBezTo>
                  <a:cubicBezTo>
                    <a:pt x="2207" y="9283"/>
                    <a:pt x="2930" y="8598"/>
                    <a:pt x="3691" y="7723"/>
                  </a:cubicBezTo>
                  <a:cubicBezTo>
                    <a:pt x="4034" y="7343"/>
                    <a:pt x="4300" y="6962"/>
                    <a:pt x="4642" y="6544"/>
                  </a:cubicBezTo>
                  <a:cubicBezTo>
                    <a:pt x="4680" y="6430"/>
                    <a:pt x="4794" y="6354"/>
                    <a:pt x="4833" y="6240"/>
                  </a:cubicBezTo>
                  <a:cubicBezTo>
                    <a:pt x="4871" y="6240"/>
                    <a:pt x="4871" y="6201"/>
                    <a:pt x="4947" y="6163"/>
                  </a:cubicBezTo>
                  <a:lnTo>
                    <a:pt x="5213" y="5745"/>
                  </a:lnTo>
                  <a:cubicBezTo>
                    <a:pt x="5403" y="5441"/>
                    <a:pt x="5555" y="5212"/>
                    <a:pt x="5708" y="4984"/>
                  </a:cubicBezTo>
                  <a:cubicBezTo>
                    <a:pt x="5746" y="4870"/>
                    <a:pt x="5822" y="4718"/>
                    <a:pt x="5898" y="4642"/>
                  </a:cubicBezTo>
                  <a:cubicBezTo>
                    <a:pt x="6583" y="3348"/>
                    <a:pt x="7077" y="2207"/>
                    <a:pt x="7343" y="1256"/>
                  </a:cubicBezTo>
                  <a:cubicBezTo>
                    <a:pt x="6735" y="837"/>
                    <a:pt x="6164" y="457"/>
                    <a:pt x="5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642;p18">
              <a:extLst>
                <a:ext uri="{FF2B5EF4-FFF2-40B4-BE49-F238E27FC236}">
                  <a16:creationId xmlns:a16="http://schemas.microsoft.com/office/drawing/2014/main" id="{508BE79D-9E9C-155E-89AA-63ACF6BCFB0C}"/>
                </a:ext>
              </a:extLst>
            </p:cNvPr>
            <p:cNvSpPr/>
            <p:nvPr/>
          </p:nvSpPr>
          <p:spPr>
            <a:xfrm>
              <a:off x="4261275" y="2667750"/>
              <a:ext cx="76125" cy="65650"/>
            </a:xfrm>
            <a:custGeom>
              <a:avLst/>
              <a:gdLst/>
              <a:ahLst/>
              <a:cxnLst/>
              <a:rect l="l" t="t" r="r" b="b"/>
              <a:pathLst>
                <a:path w="3045" h="2626" extrusionOk="0">
                  <a:moveTo>
                    <a:pt x="1" y="0"/>
                  </a:moveTo>
                  <a:cubicBezTo>
                    <a:pt x="610" y="875"/>
                    <a:pt x="1294" y="1788"/>
                    <a:pt x="1903" y="2625"/>
                  </a:cubicBezTo>
                  <a:cubicBezTo>
                    <a:pt x="2246" y="2245"/>
                    <a:pt x="2512" y="1864"/>
                    <a:pt x="2854" y="1446"/>
                  </a:cubicBezTo>
                  <a:cubicBezTo>
                    <a:pt x="2892" y="1370"/>
                    <a:pt x="3006" y="1256"/>
                    <a:pt x="3045" y="1180"/>
                  </a:cubicBezTo>
                  <a:cubicBezTo>
                    <a:pt x="2055" y="799"/>
                    <a:pt x="1066" y="419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643;p18">
              <a:extLst>
                <a:ext uri="{FF2B5EF4-FFF2-40B4-BE49-F238E27FC236}">
                  <a16:creationId xmlns:a16="http://schemas.microsoft.com/office/drawing/2014/main" id="{AE78FE96-A642-7594-6496-774CF27CE248}"/>
                </a:ext>
              </a:extLst>
            </p:cNvPr>
            <p:cNvSpPr/>
            <p:nvPr/>
          </p:nvSpPr>
          <p:spPr>
            <a:xfrm>
              <a:off x="4254625" y="2539350"/>
              <a:ext cx="124625" cy="198800"/>
            </a:xfrm>
            <a:custGeom>
              <a:avLst/>
              <a:gdLst/>
              <a:ahLst/>
              <a:cxnLst/>
              <a:rect l="l" t="t" r="r" b="b"/>
              <a:pathLst>
                <a:path w="4985" h="7952" extrusionOk="0">
                  <a:moveTo>
                    <a:pt x="3615" y="0"/>
                  </a:moveTo>
                  <a:cubicBezTo>
                    <a:pt x="3425" y="114"/>
                    <a:pt x="3234" y="305"/>
                    <a:pt x="2930" y="495"/>
                  </a:cubicBezTo>
                  <a:cubicBezTo>
                    <a:pt x="2588" y="723"/>
                    <a:pt x="1979" y="1294"/>
                    <a:pt x="990" y="2968"/>
                  </a:cubicBezTo>
                  <a:cubicBezTo>
                    <a:pt x="685" y="3500"/>
                    <a:pt x="381" y="4109"/>
                    <a:pt x="1" y="4908"/>
                  </a:cubicBezTo>
                  <a:cubicBezTo>
                    <a:pt x="1180" y="5935"/>
                    <a:pt x="2321" y="6962"/>
                    <a:pt x="3501" y="7951"/>
                  </a:cubicBezTo>
                  <a:cubicBezTo>
                    <a:pt x="4033" y="6582"/>
                    <a:pt x="4490" y="5250"/>
                    <a:pt x="4984" y="3881"/>
                  </a:cubicBezTo>
                  <a:cubicBezTo>
                    <a:pt x="4490" y="2587"/>
                    <a:pt x="4071" y="1294"/>
                    <a:pt x="3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44;p18">
              <a:extLst>
                <a:ext uri="{FF2B5EF4-FFF2-40B4-BE49-F238E27FC236}">
                  <a16:creationId xmlns:a16="http://schemas.microsoft.com/office/drawing/2014/main" id="{7EE7B5E3-3707-7F62-CDD6-C0CD99E22C19}"/>
                </a:ext>
              </a:extLst>
            </p:cNvPr>
            <p:cNvSpPr/>
            <p:nvPr/>
          </p:nvSpPr>
          <p:spPr>
            <a:xfrm>
              <a:off x="4517125" y="2552650"/>
              <a:ext cx="124625" cy="255875"/>
            </a:xfrm>
            <a:custGeom>
              <a:avLst/>
              <a:gdLst/>
              <a:ahLst/>
              <a:cxnLst/>
              <a:rect l="l" t="t" r="r" b="b"/>
              <a:pathLst>
                <a:path w="4985" h="10235" extrusionOk="0">
                  <a:moveTo>
                    <a:pt x="2245" y="1"/>
                  </a:moveTo>
                  <a:cubicBezTo>
                    <a:pt x="1523" y="191"/>
                    <a:pt x="800" y="381"/>
                    <a:pt x="191" y="534"/>
                  </a:cubicBezTo>
                  <a:cubicBezTo>
                    <a:pt x="77" y="800"/>
                    <a:pt x="1" y="1256"/>
                    <a:pt x="1" y="1751"/>
                  </a:cubicBezTo>
                  <a:cubicBezTo>
                    <a:pt x="1" y="2626"/>
                    <a:pt x="267" y="3273"/>
                    <a:pt x="381" y="3539"/>
                  </a:cubicBezTo>
                  <a:lnTo>
                    <a:pt x="1104" y="5403"/>
                  </a:lnTo>
                  <a:cubicBezTo>
                    <a:pt x="1104" y="5441"/>
                    <a:pt x="1142" y="5479"/>
                    <a:pt x="1142" y="5517"/>
                  </a:cubicBezTo>
                  <a:cubicBezTo>
                    <a:pt x="1294" y="5936"/>
                    <a:pt x="1409" y="6316"/>
                    <a:pt x="1561" y="6773"/>
                  </a:cubicBezTo>
                  <a:cubicBezTo>
                    <a:pt x="1979" y="7914"/>
                    <a:pt x="2436" y="9093"/>
                    <a:pt x="2854" y="10235"/>
                  </a:cubicBezTo>
                  <a:cubicBezTo>
                    <a:pt x="3577" y="10197"/>
                    <a:pt x="4262" y="10083"/>
                    <a:pt x="4985" y="10045"/>
                  </a:cubicBezTo>
                  <a:cubicBezTo>
                    <a:pt x="4985" y="9170"/>
                    <a:pt x="4947" y="8180"/>
                    <a:pt x="4794" y="7039"/>
                  </a:cubicBezTo>
                  <a:cubicBezTo>
                    <a:pt x="4718" y="6583"/>
                    <a:pt x="4604" y="6088"/>
                    <a:pt x="4528" y="5555"/>
                  </a:cubicBezTo>
                  <a:cubicBezTo>
                    <a:pt x="4452" y="5479"/>
                    <a:pt x="4452" y="5327"/>
                    <a:pt x="4414" y="5251"/>
                  </a:cubicBezTo>
                  <a:cubicBezTo>
                    <a:pt x="4376" y="5213"/>
                    <a:pt x="4376" y="5137"/>
                    <a:pt x="4376" y="5099"/>
                  </a:cubicBezTo>
                  <a:cubicBezTo>
                    <a:pt x="4338" y="4909"/>
                    <a:pt x="4262" y="4718"/>
                    <a:pt x="4224" y="4566"/>
                  </a:cubicBezTo>
                  <a:cubicBezTo>
                    <a:pt x="4186" y="4262"/>
                    <a:pt x="4072" y="3996"/>
                    <a:pt x="3996" y="3729"/>
                  </a:cubicBezTo>
                  <a:cubicBezTo>
                    <a:pt x="3957" y="3577"/>
                    <a:pt x="3881" y="3501"/>
                    <a:pt x="3843" y="3349"/>
                  </a:cubicBezTo>
                  <a:cubicBezTo>
                    <a:pt x="3311" y="1941"/>
                    <a:pt x="2740" y="876"/>
                    <a:pt x="2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645;p18">
              <a:extLst>
                <a:ext uri="{FF2B5EF4-FFF2-40B4-BE49-F238E27FC236}">
                  <a16:creationId xmlns:a16="http://schemas.microsoft.com/office/drawing/2014/main" id="{8140745A-13E3-01A2-3791-13C3F3E71EA9}"/>
                </a:ext>
              </a:extLst>
            </p:cNvPr>
            <p:cNvSpPr/>
            <p:nvPr/>
          </p:nvSpPr>
          <p:spPr>
            <a:xfrm>
              <a:off x="4555175" y="2682950"/>
              <a:ext cx="80875" cy="44725"/>
            </a:xfrm>
            <a:custGeom>
              <a:avLst/>
              <a:gdLst/>
              <a:ahLst/>
              <a:cxnLst/>
              <a:rect l="l" t="t" r="r" b="b"/>
              <a:pathLst>
                <a:path w="3235" h="1789" extrusionOk="0">
                  <a:moveTo>
                    <a:pt x="2854" y="1"/>
                  </a:moveTo>
                  <a:cubicBezTo>
                    <a:pt x="1903" y="496"/>
                    <a:pt x="952" y="1028"/>
                    <a:pt x="1" y="1523"/>
                  </a:cubicBezTo>
                  <a:cubicBezTo>
                    <a:pt x="1104" y="1599"/>
                    <a:pt x="2131" y="1713"/>
                    <a:pt x="3234" y="1789"/>
                  </a:cubicBezTo>
                  <a:cubicBezTo>
                    <a:pt x="3120" y="1332"/>
                    <a:pt x="3044" y="838"/>
                    <a:pt x="2930" y="305"/>
                  </a:cubicBezTo>
                  <a:cubicBezTo>
                    <a:pt x="2892" y="229"/>
                    <a:pt x="2892" y="77"/>
                    <a:pt x="2854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646;p18">
              <a:extLst>
                <a:ext uri="{FF2B5EF4-FFF2-40B4-BE49-F238E27FC236}">
                  <a16:creationId xmlns:a16="http://schemas.microsoft.com/office/drawing/2014/main" id="{FA87F3AB-9F5A-EF97-0FA3-7CF64B81D715}"/>
                </a:ext>
              </a:extLst>
            </p:cNvPr>
            <p:cNvSpPr/>
            <p:nvPr/>
          </p:nvSpPr>
          <p:spPr>
            <a:xfrm>
              <a:off x="4509525" y="2551700"/>
              <a:ext cx="151250" cy="171225"/>
            </a:xfrm>
            <a:custGeom>
              <a:avLst/>
              <a:gdLst/>
              <a:ahLst/>
              <a:cxnLst/>
              <a:rect l="l" t="t" r="r" b="b"/>
              <a:pathLst>
                <a:path w="6050" h="6849" extrusionOk="0">
                  <a:moveTo>
                    <a:pt x="2588" y="1"/>
                  </a:moveTo>
                  <a:cubicBezTo>
                    <a:pt x="1789" y="305"/>
                    <a:pt x="914" y="610"/>
                    <a:pt x="115" y="914"/>
                  </a:cubicBezTo>
                  <a:cubicBezTo>
                    <a:pt x="77" y="1104"/>
                    <a:pt x="1" y="1370"/>
                    <a:pt x="1" y="1713"/>
                  </a:cubicBezTo>
                  <a:cubicBezTo>
                    <a:pt x="1" y="2131"/>
                    <a:pt x="1" y="2968"/>
                    <a:pt x="647" y="4794"/>
                  </a:cubicBezTo>
                  <a:cubicBezTo>
                    <a:pt x="837" y="5327"/>
                    <a:pt x="1066" y="6050"/>
                    <a:pt x="1446" y="6849"/>
                  </a:cubicBezTo>
                  <a:cubicBezTo>
                    <a:pt x="2968" y="6621"/>
                    <a:pt x="4528" y="6430"/>
                    <a:pt x="6050" y="6202"/>
                  </a:cubicBezTo>
                  <a:cubicBezTo>
                    <a:pt x="5859" y="5327"/>
                    <a:pt x="5517" y="4148"/>
                    <a:pt x="4756" y="2892"/>
                  </a:cubicBezTo>
                  <a:cubicBezTo>
                    <a:pt x="4071" y="1561"/>
                    <a:pt x="3196" y="610"/>
                    <a:pt x="2588" y="1"/>
                  </a:cubicBezTo>
                  <a:close/>
                </a:path>
              </a:pathLst>
            </a:custGeom>
            <a:solidFill>
              <a:srgbClr val="FF5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647;p18">
              <a:extLst>
                <a:ext uri="{FF2B5EF4-FFF2-40B4-BE49-F238E27FC236}">
                  <a16:creationId xmlns:a16="http://schemas.microsoft.com/office/drawing/2014/main" id="{BC6D5C6A-BF07-A51C-936C-A0FAF1147F20}"/>
                </a:ext>
              </a:extLst>
            </p:cNvPr>
            <p:cNvSpPr/>
            <p:nvPr/>
          </p:nvSpPr>
          <p:spPr>
            <a:xfrm>
              <a:off x="4438200" y="2432825"/>
              <a:ext cx="59925" cy="95125"/>
            </a:xfrm>
            <a:custGeom>
              <a:avLst/>
              <a:gdLst/>
              <a:ahLst/>
              <a:cxnLst/>
              <a:rect l="l" t="t" r="r" b="b"/>
              <a:pathLst>
                <a:path w="2397" h="3805" extrusionOk="0">
                  <a:moveTo>
                    <a:pt x="2055" y="0"/>
                  </a:moveTo>
                  <a:cubicBezTo>
                    <a:pt x="1370" y="115"/>
                    <a:pt x="685" y="229"/>
                    <a:pt x="0" y="343"/>
                  </a:cubicBezTo>
                  <a:lnTo>
                    <a:pt x="0" y="951"/>
                  </a:lnTo>
                  <a:lnTo>
                    <a:pt x="0" y="1332"/>
                  </a:lnTo>
                  <a:lnTo>
                    <a:pt x="76" y="2473"/>
                  </a:lnTo>
                  <a:lnTo>
                    <a:pt x="76" y="2778"/>
                  </a:lnTo>
                  <a:lnTo>
                    <a:pt x="114" y="3805"/>
                  </a:lnTo>
                  <a:lnTo>
                    <a:pt x="2397" y="3729"/>
                  </a:lnTo>
                  <a:cubicBezTo>
                    <a:pt x="2283" y="2473"/>
                    <a:pt x="2169" y="1256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648;p18">
              <a:extLst>
                <a:ext uri="{FF2B5EF4-FFF2-40B4-BE49-F238E27FC236}">
                  <a16:creationId xmlns:a16="http://schemas.microsoft.com/office/drawing/2014/main" id="{8C8AAD41-7F71-6C33-468B-F78AFBBE0CDA}"/>
                </a:ext>
              </a:extLst>
            </p:cNvPr>
            <p:cNvSpPr/>
            <p:nvPr/>
          </p:nvSpPr>
          <p:spPr>
            <a:xfrm>
              <a:off x="4438200" y="2450175"/>
              <a:ext cx="50425" cy="51150"/>
            </a:xfrm>
            <a:custGeom>
              <a:avLst/>
              <a:gdLst/>
              <a:ahLst/>
              <a:cxnLst/>
              <a:rect l="l" t="t" r="r" b="b"/>
              <a:pathLst>
                <a:path w="2017" h="2046" extrusionOk="0">
                  <a:moveTo>
                    <a:pt x="1401" y="1"/>
                  </a:moveTo>
                  <a:cubicBezTo>
                    <a:pt x="1019" y="1"/>
                    <a:pt x="418" y="248"/>
                    <a:pt x="0" y="638"/>
                  </a:cubicBezTo>
                  <a:lnTo>
                    <a:pt x="76" y="1779"/>
                  </a:lnTo>
                  <a:lnTo>
                    <a:pt x="76" y="2046"/>
                  </a:lnTo>
                  <a:cubicBezTo>
                    <a:pt x="152" y="2046"/>
                    <a:pt x="305" y="2046"/>
                    <a:pt x="381" y="2008"/>
                  </a:cubicBezTo>
                  <a:cubicBezTo>
                    <a:pt x="1408" y="1779"/>
                    <a:pt x="2017" y="448"/>
                    <a:pt x="1712" y="105"/>
                  </a:cubicBezTo>
                  <a:cubicBezTo>
                    <a:pt x="1651" y="34"/>
                    <a:pt x="1541" y="1"/>
                    <a:pt x="1401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49;p18">
              <a:extLst>
                <a:ext uri="{FF2B5EF4-FFF2-40B4-BE49-F238E27FC236}">
                  <a16:creationId xmlns:a16="http://schemas.microsoft.com/office/drawing/2014/main" id="{A82DA264-E86F-4C83-5929-8F1379E2F0E5}"/>
                </a:ext>
              </a:extLst>
            </p:cNvPr>
            <p:cNvSpPr/>
            <p:nvPr/>
          </p:nvSpPr>
          <p:spPr>
            <a:xfrm>
              <a:off x="4323100" y="2512725"/>
              <a:ext cx="254925" cy="443825"/>
            </a:xfrm>
            <a:custGeom>
              <a:avLst/>
              <a:gdLst/>
              <a:ahLst/>
              <a:cxnLst/>
              <a:rect l="l" t="t" r="r" b="b"/>
              <a:pathLst>
                <a:path w="10197" h="17753" extrusionOk="0">
                  <a:moveTo>
                    <a:pt x="5669" y="0"/>
                  </a:moveTo>
                  <a:cubicBezTo>
                    <a:pt x="5555" y="0"/>
                    <a:pt x="5175" y="0"/>
                    <a:pt x="4718" y="38"/>
                  </a:cubicBezTo>
                  <a:cubicBezTo>
                    <a:pt x="4528" y="38"/>
                    <a:pt x="4338" y="76"/>
                    <a:pt x="4148" y="152"/>
                  </a:cubicBezTo>
                  <a:cubicBezTo>
                    <a:pt x="2892" y="342"/>
                    <a:pt x="1865" y="837"/>
                    <a:pt x="1180" y="1294"/>
                  </a:cubicBezTo>
                  <a:cubicBezTo>
                    <a:pt x="1447" y="1978"/>
                    <a:pt x="2702" y="6924"/>
                    <a:pt x="2816" y="6924"/>
                  </a:cubicBezTo>
                  <a:cubicBezTo>
                    <a:pt x="2740" y="7799"/>
                    <a:pt x="2702" y="8712"/>
                    <a:pt x="2626" y="9549"/>
                  </a:cubicBezTo>
                  <a:cubicBezTo>
                    <a:pt x="2626" y="9930"/>
                    <a:pt x="2550" y="10272"/>
                    <a:pt x="2550" y="10652"/>
                  </a:cubicBezTo>
                  <a:cubicBezTo>
                    <a:pt x="2322" y="10919"/>
                    <a:pt x="2093" y="11261"/>
                    <a:pt x="1865" y="11642"/>
                  </a:cubicBezTo>
                  <a:cubicBezTo>
                    <a:pt x="1561" y="12136"/>
                    <a:pt x="1294" y="12631"/>
                    <a:pt x="1104" y="12973"/>
                  </a:cubicBezTo>
                  <a:cubicBezTo>
                    <a:pt x="495" y="14267"/>
                    <a:pt x="39" y="15864"/>
                    <a:pt x="1" y="16017"/>
                  </a:cubicBezTo>
                  <a:cubicBezTo>
                    <a:pt x="1637" y="16587"/>
                    <a:pt x="3006" y="17082"/>
                    <a:pt x="3995" y="17386"/>
                  </a:cubicBezTo>
                  <a:cubicBezTo>
                    <a:pt x="4871" y="17691"/>
                    <a:pt x="4909" y="17729"/>
                    <a:pt x="5061" y="17729"/>
                  </a:cubicBezTo>
                  <a:cubicBezTo>
                    <a:pt x="5183" y="17745"/>
                    <a:pt x="5302" y="17752"/>
                    <a:pt x="5417" y="17752"/>
                  </a:cubicBezTo>
                  <a:cubicBezTo>
                    <a:pt x="6662" y="17752"/>
                    <a:pt x="7546" y="16892"/>
                    <a:pt x="9322" y="16892"/>
                  </a:cubicBezTo>
                  <a:lnTo>
                    <a:pt x="9740" y="16892"/>
                  </a:lnTo>
                  <a:cubicBezTo>
                    <a:pt x="9854" y="16625"/>
                    <a:pt x="10045" y="16169"/>
                    <a:pt x="10121" y="15484"/>
                  </a:cubicBezTo>
                  <a:cubicBezTo>
                    <a:pt x="10197" y="15027"/>
                    <a:pt x="10197" y="14495"/>
                    <a:pt x="10083" y="13924"/>
                  </a:cubicBezTo>
                  <a:cubicBezTo>
                    <a:pt x="9664" y="11946"/>
                    <a:pt x="8104" y="10995"/>
                    <a:pt x="7800" y="10805"/>
                  </a:cubicBezTo>
                  <a:cubicBezTo>
                    <a:pt x="7990" y="10234"/>
                    <a:pt x="8218" y="9663"/>
                    <a:pt x="8409" y="8978"/>
                  </a:cubicBezTo>
                  <a:cubicBezTo>
                    <a:pt x="8713" y="8141"/>
                    <a:pt x="8941" y="7228"/>
                    <a:pt x="9170" y="6315"/>
                  </a:cubicBezTo>
                  <a:cubicBezTo>
                    <a:pt x="9588" y="4565"/>
                    <a:pt x="9892" y="2929"/>
                    <a:pt x="10083" y="1522"/>
                  </a:cubicBezTo>
                  <a:cubicBezTo>
                    <a:pt x="8827" y="761"/>
                    <a:pt x="7800" y="381"/>
                    <a:pt x="7191" y="228"/>
                  </a:cubicBezTo>
                  <a:cubicBezTo>
                    <a:pt x="7115" y="228"/>
                    <a:pt x="7039" y="190"/>
                    <a:pt x="7001" y="190"/>
                  </a:cubicBezTo>
                  <a:cubicBezTo>
                    <a:pt x="6278" y="38"/>
                    <a:pt x="5860" y="0"/>
                    <a:pt x="5669" y="0"/>
                  </a:cubicBezTo>
                  <a:close/>
                </a:path>
              </a:pathLst>
            </a:custGeom>
            <a:solidFill>
              <a:srgbClr val="F94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50;p18">
              <a:extLst>
                <a:ext uri="{FF2B5EF4-FFF2-40B4-BE49-F238E27FC236}">
                  <a16:creationId xmlns:a16="http://schemas.microsoft.com/office/drawing/2014/main" id="{A99A74C0-49D0-3C38-1441-358DF8B78B1E}"/>
                </a:ext>
              </a:extLst>
            </p:cNvPr>
            <p:cNvSpPr/>
            <p:nvPr/>
          </p:nvSpPr>
          <p:spPr>
            <a:xfrm>
              <a:off x="4078675" y="2613525"/>
              <a:ext cx="186450" cy="183350"/>
            </a:xfrm>
            <a:custGeom>
              <a:avLst/>
              <a:gdLst/>
              <a:ahLst/>
              <a:cxnLst/>
              <a:rect l="l" t="t" r="r" b="b"/>
              <a:pathLst>
                <a:path w="7458" h="7334" extrusionOk="0">
                  <a:moveTo>
                    <a:pt x="1903" y="1"/>
                  </a:moveTo>
                  <a:cubicBezTo>
                    <a:pt x="1218" y="381"/>
                    <a:pt x="609" y="762"/>
                    <a:pt x="0" y="1142"/>
                  </a:cubicBezTo>
                  <a:cubicBezTo>
                    <a:pt x="1370" y="3539"/>
                    <a:pt x="2778" y="5061"/>
                    <a:pt x="3843" y="5936"/>
                  </a:cubicBezTo>
                  <a:cubicBezTo>
                    <a:pt x="5034" y="7007"/>
                    <a:pt x="5782" y="7334"/>
                    <a:pt x="6306" y="7334"/>
                  </a:cubicBezTo>
                  <a:cubicBezTo>
                    <a:pt x="6452" y="7334"/>
                    <a:pt x="6580" y="7308"/>
                    <a:pt x="6696" y="7267"/>
                  </a:cubicBezTo>
                  <a:cubicBezTo>
                    <a:pt x="7077" y="7153"/>
                    <a:pt x="7305" y="6849"/>
                    <a:pt x="7457" y="6582"/>
                  </a:cubicBezTo>
                  <a:cubicBezTo>
                    <a:pt x="7039" y="5859"/>
                    <a:pt x="6544" y="5137"/>
                    <a:pt x="6088" y="4414"/>
                  </a:cubicBezTo>
                  <a:cubicBezTo>
                    <a:pt x="4680" y="2968"/>
                    <a:pt x="3272" y="1484"/>
                    <a:pt x="19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651;p18">
              <a:extLst>
                <a:ext uri="{FF2B5EF4-FFF2-40B4-BE49-F238E27FC236}">
                  <a16:creationId xmlns:a16="http://schemas.microsoft.com/office/drawing/2014/main" id="{6344F541-397A-DE49-6C8B-68DA50B19629}"/>
                </a:ext>
              </a:extLst>
            </p:cNvPr>
            <p:cNvSpPr/>
            <p:nvPr/>
          </p:nvSpPr>
          <p:spPr>
            <a:xfrm>
              <a:off x="4483850" y="2774275"/>
              <a:ext cx="160750" cy="211150"/>
            </a:xfrm>
            <a:custGeom>
              <a:avLst/>
              <a:gdLst/>
              <a:ahLst/>
              <a:cxnLst/>
              <a:rect l="l" t="t" r="r" b="b"/>
              <a:pathLst>
                <a:path w="6430" h="8446" extrusionOk="0">
                  <a:moveTo>
                    <a:pt x="5212" y="0"/>
                  </a:moveTo>
                  <a:lnTo>
                    <a:pt x="3424" y="1788"/>
                  </a:lnTo>
                  <a:cubicBezTo>
                    <a:pt x="2283" y="3500"/>
                    <a:pt x="1142" y="5174"/>
                    <a:pt x="0" y="6848"/>
                  </a:cubicBezTo>
                  <a:cubicBezTo>
                    <a:pt x="533" y="7419"/>
                    <a:pt x="989" y="7951"/>
                    <a:pt x="1522" y="8446"/>
                  </a:cubicBezTo>
                  <a:cubicBezTo>
                    <a:pt x="3576" y="6658"/>
                    <a:pt x="4718" y="4908"/>
                    <a:pt x="5365" y="3652"/>
                  </a:cubicBezTo>
                  <a:cubicBezTo>
                    <a:pt x="6354" y="1864"/>
                    <a:pt x="6430" y="1027"/>
                    <a:pt x="6087" y="571"/>
                  </a:cubicBezTo>
                  <a:cubicBezTo>
                    <a:pt x="5897" y="228"/>
                    <a:pt x="5517" y="76"/>
                    <a:pt x="5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652;p18">
              <a:extLst>
                <a:ext uri="{FF2B5EF4-FFF2-40B4-BE49-F238E27FC236}">
                  <a16:creationId xmlns:a16="http://schemas.microsoft.com/office/drawing/2014/main" id="{73EDA0A9-9D49-49B4-ADB1-20D1791E8FC4}"/>
                </a:ext>
              </a:extLst>
            </p:cNvPr>
            <p:cNvSpPr/>
            <p:nvPr/>
          </p:nvSpPr>
          <p:spPr>
            <a:xfrm>
              <a:off x="4389675" y="2359500"/>
              <a:ext cx="108450" cy="127275"/>
            </a:xfrm>
            <a:custGeom>
              <a:avLst/>
              <a:gdLst/>
              <a:ahLst/>
              <a:cxnLst/>
              <a:rect l="l" t="t" r="r" b="b"/>
              <a:pathLst>
                <a:path w="4338" h="5091" extrusionOk="0">
                  <a:moveTo>
                    <a:pt x="2477" y="1"/>
                  </a:moveTo>
                  <a:cubicBezTo>
                    <a:pt x="2391" y="1"/>
                    <a:pt x="2324" y="4"/>
                    <a:pt x="2284" y="4"/>
                  </a:cubicBezTo>
                  <a:cubicBezTo>
                    <a:pt x="2093" y="42"/>
                    <a:pt x="1142" y="80"/>
                    <a:pt x="686" y="841"/>
                  </a:cubicBezTo>
                  <a:cubicBezTo>
                    <a:pt x="610" y="993"/>
                    <a:pt x="343" y="1412"/>
                    <a:pt x="419" y="1906"/>
                  </a:cubicBezTo>
                  <a:cubicBezTo>
                    <a:pt x="496" y="2096"/>
                    <a:pt x="610" y="2211"/>
                    <a:pt x="572" y="2477"/>
                  </a:cubicBezTo>
                  <a:cubicBezTo>
                    <a:pt x="572" y="2515"/>
                    <a:pt x="534" y="2857"/>
                    <a:pt x="343" y="2971"/>
                  </a:cubicBezTo>
                  <a:cubicBezTo>
                    <a:pt x="191" y="3086"/>
                    <a:pt x="39" y="3009"/>
                    <a:pt x="39" y="3124"/>
                  </a:cubicBezTo>
                  <a:cubicBezTo>
                    <a:pt x="1" y="3238"/>
                    <a:pt x="305" y="3314"/>
                    <a:pt x="381" y="3542"/>
                  </a:cubicBezTo>
                  <a:cubicBezTo>
                    <a:pt x="534" y="3846"/>
                    <a:pt x="343" y="3999"/>
                    <a:pt x="381" y="4265"/>
                  </a:cubicBezTo>
                  <a:cubicBezTo>
                    <a:pt x="419" y="4607"/>
                    <a:pt x="762" y="4798"/>
                    <a:pt x="914" y="4874"/>
                  </a:cubicBezTo>
                  <a:cubicBezTo>
                    <a:pt x="1198" y="5041"/>
                    <a:pt x="1504" y="5090"/>
                    <a:pt x="1770" y="5090"/>
                  </a:cubicBezTo>
                  <a:cubicBezTo>
                    <a:pt x="2111" y="5090"/>
                    <a:pt x="2388" y="5009"/>
                    <a:pt x="2474" y="4988"/>
                  </a:cubicBezTo>
                  <a:cubicBezTo>
                    <a:pt x="3615" y="4569"/>
                    <a:pt x="4148" y="3162"/>
                    <a:pt x="4224" y="2211"/>
                  </a:cubicBezTo>
                  <a:cubicBezTo>
                    <a:pt x="4300" y="1792"/>
                    <a:pt x="4338" y="1031"/>
                    <a:pt x="3843" y="499"/>
                  </a:cubicBezTo>
                  <a:cubicBezTo>
                    <a:pt x="3393" y="48"/>
                    <a:pt x="2800" y="1"/>
                    <a:pt x="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53;p18">
              <a:extLst>
                <a:ext uri="{FF2B5EF4-FFF2-40B4-BE49-F238E27FC236}">
                  <a16:creationId xmlns:a16="http://schemas.microsoft.com/office/drawing/2014/main" id="{B38917DA-D377-F574-DAD8-AD898805475E}"/>
                </a:ext>
              </a:extLst>
            </p:cNvPr>
            <p:cNvSpPr/>
            <p:nvPr/>
          </p:nvSpPr>
          <p:spPr>
            <a:xfrm>
              <a:off x="4108150" y="3821425"/>
              <a:ext cx="180750" cy="52325"/>
            </a:xfrm>
            <a:custGeom>
              <a:avLst/>
              <a:gdLst/>
              <a:ahLst/>
              <a:cxnLst/>
              <a:rect l="l" t="t" r="r" b="b"/>
              <a:pathLst>
                <a:path w="7230" h="2093" extrusionOk="0">
                  <a:moveTo>
                    <a:pt x="6735" y="1"/>
                  </a:moveTo>
                  <a:cubicBezTo>
                    <a:pt x="5669" y="39"/>
                    <a:pt x="4604" y="77"/>
                    <a:pt x="3501" y="153"/>
                  </a:cubicBezTo>
                  <a:cubicBezTo>
                    <a:pt x="2284" y="685"/>
                    <a:pt x="1332" y="1028"/>
                    <a:pt x="838" y="1256"/>
                  </a:cubicBezTo>
                  <a:cubicBezTo>
                    <a:pt x="724" y="1294"/>
                    <a:pt x="419" y="1370"/>
                    <a:pt x="229" y="1636"/>
                  </a:cubicBezTo>
                  <a:cubicBezTo>
                    <a:pt x="77" y="1751"/>
                    <a:pt x="39" y="1941"/>
                    <a:pt x="1" y="2093"/>
                  </a:cubicBezTo>
                  <a:lnTo>
                    <a:pt x="2930" y="2093"/>
                  </a:lnTo>
                  <a:cubicBezTo>
                    <a:pt x="4262" y="1979"/>
                    <a:pt x="5555" y="1941"/>
                    <a:pt x="6887" y="1865"/>
                  </a:cubicBezTo>
                  <a:cubicBezTo>
                    <a:pt x="6925" y="1751"/>
                    <a:pt x="7039" y="1560"/>
                    <a:pt x="7077" y="1370"/>
                  </a:cubicBezTo>
                  <a:cubicBezTo>
                    <a:pt x="7229" y="723"/>
                    <a:pt x="6925" y="191"/>
                    <a:pt x="6849" y="1"/>
                  </a:cubicBezTo>
                  <a:close/>
                </a:path>
              </a:pathLst>
            </a:custGeom>
            <a:solidFill>
              <a:srgbClr val="F94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54;p18">
              <a:extLst>
                <a:ext uri="{FF2B5EF4-FFF2-40B4-BE49-F238E27FC236}">
                  <a16:creationId xmlns:a16="http://schemas.microsoft.com/office/drawing/2014/main" id="{832616A6-A5C2-03EF-C447-069BBE972174}"/>
                </a:ext>
              </a:extLst>
            </p:cNvPr>
            <p:cNvSpPr/>
            <p:nvPr/>
          </p:nvSpPr>
          <p:spPr>
            <a:xfrm>
              <a:off x="4407750" y="2416650"/>
              <a:ext cx="4775" cy="11450"/>
            </a:xfrm>
            <a:custGeom>
              <a:avLst/>
              <a:gdLst/>
              <a:ahLst/>
              <a:cxnLst/>
              <a:rect l="l" t="t" r="r" b="b"/>
              <a:pathLst>
                <a:path w="191" h="458" extrusionOk="0">
                  <a:moveTo>
                    <a:pt x="77" y="1"/>
                  </a:moveTo>
                  <a:cubicBezTo>
                    <a:pt x="39" y="1"/>
                    <a:pt x="1" y="77"/>
                    <a:pt x="1" y="229"/>
                  </a:cubicBezTo>
                  <a:cubicBezTo>
                    <a:pt x="1" y="381"/>
                    <a:pt x="39" y="457"/>
                    <a:pt x="77" y="457"/>
                  </a:cubicBezTo>
                  <a:cubicBezTo>
                    <a:pt x="153" y="457"/>
                    <a:pt x="191" y="381"/>
                    <a:pt x="191" y="229"/>
                  </a:cubicBezTo>
                  <a:cubicBezTo>
                    <a:pt x="191" y="115"/>
                    <a:pt x="153" y="1"/>
                    <a:pt x="77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55;p18">
              <a:extLst>
                <a:ext uri="{FF2B5EF4-FFF2-40B4-BE49-F238E27FC236}">
                  <a16:creationId xmlns:a16="http://schemas.microsoft.com/office/drawing/2014/main" id="{4ACBFD6F-E1B3-F144-39F3-C38753B19469}"/>
                </a:ext>
              </a:extLst>
            </p:cNvPr>
            <p:cNvSpPr/>
            <p:nvPr/>
          </p:nvSpPr>
          <p:spPr>
            <a:xfrm>
              <a:off x="4206113" y="3385300"/>
              <a:ext cx="160765" cy="450431"/>
            </a:xfrm>
            <a:custGeom>
              <a:avLst/>
              <a:gdLst/>
              <a:ahLst/>
              <a:cxnLst/>
              <a:rect l="l" t="t" r="r" b="b"/>
              <a:pathLst>
                <a:path w="6582" h="17730" extrusionOk="0">
                  <a:moveTo>
                    <a:pt x="1522" y="1"/>
                  </a:moveTo>
                  <a:cubicBezTo>
                    <a:pt x="1256" y="3120"/>
                    <a:pt x="989" y="6278"/>
                    <a:pt x="761" y="9398"/>
                  </a:cubicBezTo>
                  <a:cubicBezTo>
                    <a:pt x="571" y="11947"/>
                    <a:pt x="305" y="14457"/>
                    <a:pt x="114" y="16968"/>
                  </a:cubicBezTo>
                  <a:lnTo>
                    <a:pt x="0" y="17691"/>
                  </a:lnTo>
                  <a:cubicBezTo>
                    <a:pt x="1065" y="17691"/>
                    <a:pt x="2169" y="17729"/>
                    <a:pt x="3234" y="17729"/>
                  </a:cubicBezTo>
                  <a:cubicBezTo>
                    <a:pt x="3234" y="17691"/>
                    <a:pt x="3234" y="17577"/>
                    <a:pt x="3272" y="17539"/>
                  </a:cubicBezTo>
                  <a:cubicBezTo>
                    <a:pt x="3348" y="16930"/>
                    <a:pt x="3538" y="15941"/>
                    <a:pt x="3843" y="14800"/>
                  </a:cubicBezTo>
                  <a:cubicBezTo>
                    <a:pt x="4261" y="12974"/>
                    <a:pt x="4680" y="11490"/>
                    <a:pt x="5060" y="10235"/>
                  </a:cubicBezTo>
                  <a:cubicBezTo>
                    <a:pt x="5973" y="7229"/>
                    <a:pt x="6582" y="5251"/>
                    <a:pt x="6163" y="2740"/>
                  </a:cubicBezTo>
                  <a:cubicBezTo>
                    <a:pt x="6011" y="1751"/>
                    <a:pt x="5745" y="990"/>
                    <a:pt x="5555" y="571"/>
                  </a:cubicBezTo>
                  <a:cubicBezTo>
                    <a:pt x="4223" y="381"/>
                    <a:pt x="2854" y="191"/>
                    <a:pt x="1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56;p18">
              <a:extLst>
                <a:ext uri="{FF2B5EF4-FFF2-40B4-BE49-F238E27FC236}">
                  <a16:creationId xmlns:a16="http://schemas.microsoft.com/office/drawing/2014/main" id="{4843B39D-0AAD-3C0E-9EF5-085D19EA74E0}"/>
                </a:ext>
              </a:extLst>
            </p:cNvPr>
            <p:cNvSpPr/>
            <p:nvPr/>
          </p:nvSpPr>
          <p:spPr>
            <a:xfrm>
              <a:off x="4454350" y="2407150"/>
              <a:ext cx="28575" cy="42825"/>
            </a:xfrm>
            <a:custGeom>
              <a:avLst/>
              <a:gdLst/>
              <a:ahLst/>
              <a:cxnLst/>
              <a:rect l="l" t="t" r="r" b="b"/>
              <a:pathLst>
                <a:path w="1143" h="1713" extrusionOk="0">
                  <a:moveTo>
                    <a:pt x="572" y="0"/>
                  </a:moveTo>
                  <a:cubicBezTo>
                    <a:pt x="229" y="0"/>
                    <a:pt x="1" y="381"/>
                    <a:pt x="1" y="837"/>
                  </a:cubicBezTo>
                  <a:cubicBezTo>
                    <a:pt x="1" y="1332"/>
                    <a:pt x="229" y="1712"/>
                    <a:pt x="572" y="1712"/>
                  </a:cubicBezTo>
                  <a:cubicBezTo>
                    <a:pt x="876" y="1712"/>
                    <a:pt x="1142" y="1332"/>
                    <a:pt x="1142" y="837"/>
                  </a:cubicBezTo>
                  <a:cubicBezTo>
                    <a:pt x="1142" y="381"/>
                    <a:pt x="87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57;p18">
              <a:extLst>
                <a:ext uri="{FF2B5EF4-FFF2-40B4-BE49-F238E27FC236}">
                  <a16:creationId xmlns:a16="http://schemas.microsoft.com/office/drawing/2014/main" id="{C6E3F9FD-994D-7F58-6061-0A6129DE6473}"/>
                </a:ext>
              </a:extLst>
            </p:cNvPr>
            <p:cNvSpPr/>
            <p:nvPr/>
          </p:nvSpPr>
          <p:spPr>
            <a:xfrm>
              <a:off x="4403950" y="2400475"/>
              <a:ext cx="18100" cy="11450"/>
            </a:xfrm>
            <a:custGeom>
              <a:avLst/>
              <a:gdLst/>
              <a:ahLst/>
              <a:cxnLst/>
              <a:rect l="l" t="t" r="r" b="b"/>
              <a:pathLst>
                <a:path w="724" h="458" extrusionOk="0">
                  <a:moveTo>
                    <a:pt x="39" y="1"/>
                  </a:moveTo>
                  <a:cubicBezTo>
                    <a:pt x="1" y="1"/>
                    <a:pt x="1" y="1"/>
                    <a:pt x="1" y="77"/>
                  </a:cubicBezTo>
                  <a:cubicBezTo>
                    <a:pt x="1" y="115"/>
                    <a:pt x="1" y="115"/>
                    <a:pt x="39" y="115"/>
                  </a:cubicBezTo>
                  <a:cubicBezTo>
                    <a:pt x="115" y="115"/>
                    <a:pt x="191" y="115"/>
                    <a:pt x="343" y="153"/>
                  </a:cubicBezTo>
                  <a:cubicBezTo>
                    <a:pt x="495" y="267"/>
                    <a:pt x="533" y="343"/>
                    <a:pt x="571" y="381"/>
                  </a:cubicBezTo>
                  <a:cubicBezTo>
                    <a:pt x="571" y="457"/>
                    <a:pt x="609" y="457"/>
                    <a:pt x="609" y="457"/>
                  </a:cubicBezTo>
                  <a:lnTo>
                    <a:pt x="723" y="343"/>
                  </a:lnTo>
                  <a:cubicBezTo>
                    <a:pt x="647" y="267"/>
                    <a:pt x="571" y="153"/>
                    <a:pt x="419" y="77"/>
                  </a:cubicBezTo>
                  <a:cubicBezTo>
                    <a:pt x="267" y="1"/>
                    <a:pt x="153" y="1"/>
                    <a:pt x="39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58;p18">
              <a:extLst>
                <a:ext uri="{FF2B5EF4-FFF2-40B4-BE49-F238E27FC236}">
                  <a16:creationId xmlns:a16="http://schemas.microsoft.com/office/drawing/2014/main" id="{2FE88ED7-D445-A3FC-BA4D-74AF1FD0FBC6}"/>
                </a:ext>
              </a:extLst>
            </p:cNvPr>
            <p:cNvSpPr/>
            <p:nvPr/>
          </p:nvSpPr>
          <p:spPr>
            <a:xfrm>
              <a:off x="4095800" y="3792825"/>
              <a:ext cx="194050" cy="86200"/>
            </a:xfrm>
            <a:custGeom>
              <a:avLst/>
              <a:gdLst/>
              <a:ahLst/>
              <a:cxnLst/>
              <a:rect l="l" t="t" r="r" b="b"/>
              <a:pathLst>
                <a:path w="7762" h="3448" extrusionOk="0">
                  <a:moveTo>
                    <a:pt x="3979" y="0"/>
                  </a:moveTo>
                  <a:cubicBezTo>
                    <a:pt x="3849" y="0"/>
                    <a:pt x="3674" y="20"/>
                    <a:pt x="3538" y="155"/>
                  </a:cubicBezTo>
                  <a:cubicBezTo>
                    <a:pt x="3234" y="384"/>
                    <a:pt x="3234" y="916"/>
                    <a:pt x="3576" y="1373"/>
                  </a:cubicBezTo>
                  <a:cubicBezTo>
                    <a:pt x="3476" y="1323"/>
                    <a:pt x="2980" y="1091"/>
                    <a:pt x="2359" y="1091"/>
                  </a:cubicBezTo>
                  <a:cubicBezTo>
                    <a:pt x="2037" y="1091"/>
                    <a:pt x="1682" y="1153"/>
                    <a:pt x="1332" y="1335"/>
                  </a:cubicBezTo>
                  <a:cubicBezTo>
                    <a:pt x="571" y="1753"/>
                    <a:pt x="0" y="2704"/>
                    <a:pt x="305" y="3161"/>
                  </a:cubicBezTo>
                  <a:cubicBezTo>
                    <a:pt x="429" y="3389"/>
                    <a:pt x="734" y="3447"/>
                    <a:pt x="1023" y="3447"/>
                  </a:cubicBezTo>
                  <a:cubicBezTo>
                    <a:pt x="1264" y="3447"/>
                    <a:pt x="1494" y="3406"/>
                    <a:pt x="1598" y="3389"/>
                  </a:cubicBezTo>
                  <a:lnTo>
                    <a:pt x="7761" y="3389"/>
                  </a:lnTo>
                  <a:lnTo>
                    <a:pt x="7761" y="1943"/>
                  </a:lnTo>
                  <a:cubicBezTo>
                    <a:pt x="7761" y="1715"/>
                    <a:pt x="7723" y="1297"/>
                    <a:pt x="7419" y="1107"/>
                  </a:cubicBezTo>
                  <a:cubicBezTo>
                    <a:pt x="7327" y="1051"/>
                    <a:pt x="7229" y="1029"/>
                    <a:pt x="7126" y="1029"/>
                  </a:cubicBezTo>
                  <a:cubicBezTo>
                    <a:pt x="6662" y="1029"/>
                    <a:pt x="6095" y="1486"/>
                    <a:pt x="5496" y="1486"/>
                  </a:cubicBezTo>
                  <a:cubicBezTo>
                    <a:pt x="5402" y="1486"/>
                    <a:pt x="5307" y="1475"/>
                    <a:pt x="5212" y="1449"/>
                  </a:cubicBezTo>
                  <a:cubicBezTo>
                    <a:pt x="4870" y="1335"/>
                    <a:pt x="4451" y="1030"/>
                    <a:pt x="4109" y="3"/>
                  </a:cubicBezTo>
                  <a:cubicBezTo>
                    <a:pt x="4076" y="3"/>
                    <a:pt x="4031" y="0"/>
                    <a:pt x="39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59;p18">
              <a:extLst>
                <a:ext uri="{FF2B5EF4-FFF2-40B4-BE49-F238E27FC236}">
                  <a16:creationId xmlns:a16="http://schemas.microsoft.com/office/drawing/2014/main" id="{780168DC-B1A0-B610-A97E-18D625DA5BA3}"/>
                </a:ext>
              </a:extLst>
            </p:cNvPr>
            <p:cNvSpPr/>
            <p:nvPr/>
          </p:nvSpPr>
          <p:spPr>
            <a:xfrm>
              <a:off x="4405850" y="3385300"/>
              <a:ext cx="216875" cy="450425"/>
            </a:xfrm>
            <a:custGeom>
              <a:avLst/>
              <a:gdLst/>
              <a:ahLst/>
              <a:cxnLst/>
              <a:rect l="l" t="t" r="r" b="b"/>
              <a:pathLst>
                <a:path w="8675" h="18017" extrusionOk="0">
                  <a:moveTo>
                    <a:pt x="3387" y="0"/>
                  </a:moveTo>
                  <a:cubicBezTo>
                    <a:pt x="2981" y="0"/>
                    <a:pt x="2524" y="34"/>
                    <a:pt x="2017" y="136"/>
                  </a:cubicBezTo>
                  <a:cubicBezTo>
                    <a:pt x="1256" y="212"/>
                    <a:pt x="647" y="402"/>
                    <a:pt x="115" y="554"/>
                  </a:cubicBezTo>
                  <a:cubicBezTo>
                    <a:pt x="77" y="668"/>
                    <a:pt x="1" y="782"/>
                    <a:pt x="1" y="973"/>
                  </a:cubicBezTo>
                  <a:cubicBezTo>
                    <a:pt x="1" y="1125"/>
                    <a:pt x="77" y="1239"/>
                    <a:pt x="77" y="1277"/>
                  </a:cubicBezTo>
                  <a:cubicBezTo>
                    <a:pt x="343" y="2456"/>
                    <a:pt x="876" y="4282"/>
                    <a:pt x="1599" y="6451"/>
                  </a:cubicBezTo>
                  <a:cubicBezTo>
                    <a:pt x="1903" y="7440"/>
                    <a:pt x="2283" y="8315"/>
                    <a:pt x="2854" y="10065"/>
                  </a:cubicBezTo>
                  <a:cubicBezTo>
                    <a:pt x="3615" y="12500"/>
                    <a:pt x="4452" y="14859"/>
                    <a:pt x="5213" y="17293"/>
                  </a:cubicBezTo>
                  <a:cubicBezTo>
                    <a:pt x="5251" y="17560"/>
                    <a:pt x="5289" y="17788"/>
                    <a:pt x="5403" y="18016"/>
                  </a:cubicBezTo>
                  <a:cubicBezTo>
                    <a:pt x="6506" y="17940"/>
                    <a:pt x="7571" y="17788"/>
                    <a:pt x="8675" y="17674"/>
                  </a:cubicBezTo>
                  <a:lnTo>
                    <a:pt x="8370" y="16837"/>
                  </a:lnTo>
                  <a:cubicBezTo>
                    <a:pt x="8370" y="16799"/>
                    <a:pt x="8332" y="16685"/>
                    <a:pt x="8332" y="16647"/>
                  </a:cubicBezTo>
                  <a:cubicBezTo>
                    <a:pt x="8180" y="16038"/>
                    <a:pt x="7990" y="15087"/>
                    <a:pt x="7800" y="13831"/>
                  </a:cubicBezTo>
                  <a:cubicBezTo>
                    <a:pt x="7495" y="12043"/>
                    <a:pt x="7343" y="10522"/>
                    <a:pt x="7191" y="9152"/>
                  </a:cubicBezTo>
                  <a:cubicBezTo>
                    <a:pt x="6849" y="6070"/>
                    <a:pt x="6735" y="4016"/>
                    <a:pt x="5327" y="1848"/>
                  </a:cubicBezTo>
                  <a:cubicBezTo>
                    <a:pt x="4832" y="973"/>
                    <a:pt x="4262" y="364"/>
                    <a:pt x="3957" y="21"/>
                  </a:cubicBezTo>
                  <a:cubicBezTo>
                    <a:pt x="3780" y="9"/>
                    <a:pt x="3590" y="0"/>
                    <a:pt x="3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60;p18">
              <a:extLst>
                <a:ext uri="{FF2B5EF4-FFF2-40B4-BE49-F238E27FC236}">
                  <a16:creationId xmlns:a16="http://schemas.microsoft.com/office/drawing/2014/main" id="{4F42DD0D-B344-7A26-CE70-E384954B6016}"/>
                </a:ext>
              </a:extLst>
            </p:cNvPr>
            <p:cNvSpPr/>
            <p:nvPr/>
          </p:nvSpPr>
          <p:spPr>
            <a:xfrm>
              <a:off x="4445800" y="3821425"/>
              <a:ext cx="180725" cy="52325"/>
            </a:xfrm>
            <a:custGeom>
              <a:avLst/>
              <a:gdLst/>
              <a:ahLst/>
              <a:cxnLst/>
              <a:rect l="l" t="t" r="r" b="b"/>
              <a:pathLst>
                <a:path w="7229" h="2093" extrusionOk="0">
                  <a:moveTo>
                    <a:pt x="6734" y="1"/>
                  </a:moveTo>
                  <a:cubicBezTo>
                    <a:pt x="5669" y="39"/>
                    <a:pt x="4604" y="77"/>
                    <a:pt x="3501" y="153"/>
                  </a:cubicBezTo>
                  <a:cubicBezTo>
                    <a:pt x="2283" y="685"/>
                    <a:pt x="1332" y="1028"/>
                    <a:pt x="838" y="1256"/>
                  </a:cubicBezTo>
                  <a:cubicBezTo>
                    <a:pt x="723" y="1294"/>
                    <a:pt x="419" y="1370"/>
                    <a:pt x="229" y="1636"/>
                  </a:cubicBezTo>
                  <a:cubicBezTo>
                    <a:pt x="77" y="1751"/>
                    <a:pt x="39" y="1941"/>
                    <a:pt x="1" y="2093"/>
                  </a:cubicBezTo>
                  <a:cubicBezTo>
                    <a:pt x="660" y="2093"/>
                    <a:pt x="1303" y="2076"/>
                    <a:pt x="1951" y="2076"/>
                  </a:cubicBezTo>
                  <a:cubicBezTo>
                    <a:pt x="2275" y="2076"/>
                    <a:pt x="2600" y="2080"/>
                    <a:pt x="2930" y="2093"/>
                  </a:cubicBezTo>
                  <a:cubicBezTo>
                    <a:pt x="4262" y="1979"/>
                    <a:pt x="5555" y="1941"/>
                    <a:pt x="6887" y="1865"/>
                  </a:cubicBezTo>
                  <a:cubicBezTo>
                    <a:pt x="6925" y="1751"/>
                    <a:pt x="7039" y="1560"/>
                    <a:pt x="7077" y="1370"/>
                  </a:cubicBezTo>
                  <a:cubicBezTo>
                    <a:pt x="7229" y="723"/>
                    <a:pt x="6925" y="191"/>
                    <a:pt x="68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61;p18">
              <a:extLst>
                <a:ext uri="{FF2B5EF4-FFF2-40B4-BE49-F238E27FC236}">
                  <a16:creationId xmlns:a16="http://schemas.microsoft.com/office/drawing/2014/main" id="{9C920C3B-1884-16F2-60B1-FE7C77AC1039}"/>
                </a:ext>
              </a:extLst>
            </p:cNvPr>
            <p:cNvSpPr/>
            <p:nvPr/>
          </p:nvSpPr>
          <p:spPr>
            <a:xfrm>
              <a:off x="4436300" y="3792825"/>
              <a:ext cx="192150" cy="85825"/>
            </a:xfrm>
            <a:custGeom>
              <a:avLst/>
              <a:gdLst/>
              <a:ahLst/>
              <a:cxnLst/>
              <a:rect l="l" t="t" r="r" b="b"/>
              <a:pathLst>
                <a:path w="7686" h="3433" extrusionOk="0">
                  <a:moveTo>
                    <a:pt x="3920" y="0"/>
                  </a:moveTo>
                  <a:cubicBezTo>
                    <a:pt x="3792" y="0"/>
                    <a:pt x="3598" y="20"/>
                    <a:pt x="3462" y="155"/>
                  </a:cubicBezTo>
                  <a:cubicBezTo>
                    <a:pt x="3196" y="384"/>
                    <a:pt x="3196" y="916"/>
                    <a:pt x="3500" y="1373"/>
                  </a:cubicBezTo>
                  <a:cubicBezTo>
                    <a:pt x="3347" y="1329"/>
                    <a:pt x="2982" y="1210"/>
                    <a:pt x="2526" y="1210"/>
                  </a:cubicBezTo>
                  <a:cubicBezTo>
                    <a:pt x="2186" y="1210"/>
                    <a:pt x="1797" y="1276"/>
                    <a:pt x="1408" y="1487"/>
                  </a:cubicBezTo>
                  <a:cubicBezTo>
                    <a:pt x="723" y="1867"/>
                    <a:pt x="0" y="2704"/>
                    <a:pt x="228" y="3123"/>
                  </a:cubicBezTo>
                  <a:cubicBezTo>
                    <a:pt x="342" y="3372"/>
                    <a:pt x="698" y="3432"/>
                    <a:pt x="1016" y="3432"/>
                  </a:cubicBezTo>
                  <a:cubicBezTo>
                    <a:pt x="1231" y="3432"/>
                    <a:pt x="1430" y="3405"/>
                    <a:pt x="1522" y="3389"/>
                  </a:cubicBezTo>
                  <a:lnTo>
                    <a:pt x="7685" y="3389"/>
                  </a:lnTo>
                  <a:lnTo>
                    <a:pt x="7685" y="1943"/>
                  </a:lnTo>
                  <a:cubicBezTo>
                    <a:pt x="7685" y="1715"/>
                    <a:pt x="7647" y="1297"/>
                    <a:pt x="7381" y="1107"/>
                  </a:cubicBezTo>
                  <a:cubicBezTo>
                    <a:pt x="7289" y="1051"/>
                    <a:pt x="7190" y="1029"/>
                    <a:pt x="7085" y="1029"/>
                  </a:cubicBezTo>
                  <a:cubicBezTo>
                    <a:pt x="6614" y="1029"/>
                    <a:pt x="6025" y="1486"/>
                    <a:pt x="5421" y="1486"/>
                  </a:cubicBezTo>
                  <a:cubicBezTo>
                    <a:pt x="5326" y="1486"/>
                    <a:pt x="5231" y="1475"/>
                    <a:pt x="5136" y="1449"/>
                  </a:cubicBezTo>
                  <a:cubicBezTo>
                    <a:pt x="4794" y="1335"/>
                    <a:pt x="4375" y="1030"/>
                    <a:pt x="4033" y="3"/>
                  </a:cubicBezTo>
                  <a:cubicBezTo>
                    <a:pt x="4011" y="3"/>
                    <a:pt x="3971" y="0"/>
                    <a:pt x="39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62;p18">
              <a:extLst>
                <a:ext uri="{FF2B5EF4-FFF2-40B4-BE49-F238E27FC236}">
                  <a16:creationId xmlns:a16="http://schemas.microsoft.com/office/drawing/2014/main" id="{A0366845-285D-E257-E0A7-0DE420E5F5EE}"/>
                </a:ext>
              </a:extLst>
            </p:cNvPr>
            <p:cNvSpPr/>
            <p:nvPr/>
          </p:nvSpPr>
          <p:spPr>
            <a:xfrm>
              <a:off x="4345925" y="2507375"/>
              <a:ext cx="230200" cy="276425"/>
            </a:xfrm>
            <a:custGeom>
              <a:avLst/>
              <a:gdLst/>
              <a:ahLst/>
              <a:cxnLst/>
              <a:rect l="l" t="t" r="r" b="b"/>
              <a:pathLst>
                <a:path w="9208" h="11057" extrusionOk="0">
                  <a:moveTo>
                    <a:pt x="4538" y="0"/>
                  </a:moveTo>
                  <a:cubicBezTo>
                    <a:pt x="2240" y="0"/>
                    <a:pt x="436" y="1056"/>
                    <a:pt x="1" y="1317"/>
                  </a:cubicBezTo>
                  <a:cubicBezTo>
                    <a:pt x="534" y="4475"/>
                    <a:pt x="1104" y="7671"/>
                    <a:pt x="1675" y="10866"/>
                  </a:cubicBezTo>
                  <a:cubicBezTo>
                    <a:pt x="3501" y="10904"/>
                    <a:pt x="5327" y="11019"/>
                    <a:pt x="7191" y="11057"/>
                  </a:cubicBezTo>
                  <a:cubicBezTo>
                    <a:pt x="7952" y="9040"/>
                    <a:pt x="8637" y="6682"/>
                    <a:pt x="9017" y="3904"/>
                  </a:cubicBezTo>
                  <a:cubicBezTo>
                    <a:pt x="9132" y="3143"/>
                    <a:pt x="9170" y="2459"/>
                    <a:pt x="9208" y="1736"/>
                  </a:cubicBezTo>
                  <a:cubicBezTo>
                    <a:pt x="8637" y="1241"/>
                    <a:pt x="7838" y="671"/>
                    <a:pt x="6811" y="366"/>
                  </a:cubicBezTo>
                  <a:cubicBezTo>
                    <a:pt x="6023" y="104"/>
                    <a:pt x="5256" y="0"/>
                    <a:pt x="4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63;p18">
              <a:extLst>
                <a:ext uri="{FF2B5EF4-FFF2-40B4-BE49-F238E27FC236}">
                  <a16:creationId xmlns:a16="http://schemas.microsoft.com/office/drawing/2014/main" id="{638699AF-4E9A-04DD-CA63-0A591E1E1608}"/>
                </a:ext>
              </a:extLst>
            </p:cNvPr>
            <p:cNvSpPr/>
            <p:nvPr/>
          </p:nvSpPr>
          <p:spPr>
            <a:xfrm>
              <a:off x="4402050" y="2455650"/>
              <a:ext cx="17150" cy="10475"/>
            </a:xfrm>
            <a:custGeom>
              <a:avLst/>
              <a:gdLst/>
              <a:ahLst/>
              <a:cxnLst/>
              <a:rect l="l" t="t" r="r" b="b"/>
              <a:pathLst>
                <a:path w="686" h="419" extrusionOk="0">
                  <a:moveTo>
                    <a:pt x="647" y="0"/>
                  </a:moveTo>
                  <a:cubicBezTo>
                    <a:pt x="609" y="0"/>
                    <a:pt x="571" y="0"/>
                    <a:pt x="571" y="38"/>
                  </a:cubicBezTo>
                  <a:cubicBezTo>
                    <a:pt x="571" y="77"/>
                    <a:pt x="457" y="191"/>
                    <a:pt x="381" y="229"/>
                  </a:cubicBezTo>
                  <a:cubicBezTo>
                    <a:pt x="316" y="278"/>
                    <a:pt x="258" y="292"/>
                    <a:pt x="209" y="292"/>
                  </a:cubicBezTo>
                  <a:cubicBezTo>
                    <a:pt x="145" y="292"/>
                    <a:pt x="98" y="267"/>
                    <a:pt x="77" y="267"/>
                  </a:cubicBezTo>
                  <a:cubicBezTo>
                    <a:pt x="39" y="267"/>
                    <a:pt x="1" y="267"/>
                    <a:pt x="1" y="343"/>
                  </a:cubicBezTo>
                  <a:cubicBezTo>
                    <a:pt x="1" y="381"/>
                    <a:pt x="1" y="419"/>
                    <a:pt x="39" y="419"/>
                  </a:cubicBezTo>
                  <a:lnTo>
                    <a:pt x="191" y="419"/>
                  </a:lnTo>
                  <a:cubicBezTo>
                    <a:pt x="229" y="419"/>
                    <a:pt x="305" y="381"/>
                    <a:pt x="457" y="343"/>
                  </a:cubicBezTo>
                  <a:cubicBezTo>
                    <a:pt x="609" y="267"/>
                    <a:pt x="647" y="153"/>
                    <a:pt x="685" y="77"/>
                  </a:cubicBezTo>
                  <a:cubicBezTo>
                    <a:pt x="685" y="38"/>
                    <a:pt x="685" y="0"/>
                    <a:pt x="647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64;p18">
              <a:extLst>
                <a:ext uri="{FF2B5EF4-FFF2-40B4-BE49-F238E27FC236}">
                  <a16:creationId xmlns:a16="http://schemas.microsoft.com/office/drawing/2014/main" id="{A309512E-0B6F-5BD1-B567-1A0A553F85D2}"/>
                </a:ext>
              </a:extLst>
            </p:cNvPr>
            <p:cNvSpPr/>
            <p:nvPr/>
          </p:nvSpPr>
          <p:spPr>
            <a:xfrm>
              <a:off x="4032075" y="2535550"/>
              <a:ext cx="97025" cy="114150"/>
            </a:xfrm>
            <a:custGeom>
              <a:avLst/>
              <a:gdLst/>
              <a:ahLst/>
              <a:cxnLst/>
              <a:rect l="l" t="t" r="r" b="b"/>
              <a:pathLst>
                <a:path w="3881" h="4566" extrusionOk="0">
                  <a:moveTo>
                    <a:pt x="1598" y="0"/>
                  </a:moveTo>
                  <a:cubicBezTo>
                    <a:pt x="1332" y="228"/>
                    <a:pt x="0" y="1141"/>
                    <a:pt x="153" y="2093"/>
                  </a:cubicBezTo>
                  <a:cubicBezTo>
                    <a:pt x="191" y="2283"/>
                    <a:pt x="229" y="2397"/>
                    <a:pt x="799" y="3082"/>
                  </a:cubicBezTo>
                  <a:cubicBezTo>
                    <a:pt x="1332" y="3728"/>
                    <a:pt x="1864" y="4223"/>
                    <a:pt x="2169" y="4565"/>
                  </a:cubicBezTo>
                  <a:cubicBezTo>
                    <a:pt x="2816" y="4261"/>
                    <a:pt x="3386" y="3995"/>
                    <a:pt x="3881" y="3690"/>
                  </a:cubicBezTo>
                  <a:cubicBezTo>
                    <a:pt x="3805" y="3234"/>
                    <a:pt x="3615" y="2359"/>
                    <a:pt x="3044" y="1522"/>
                  </a:cubicBezTo>
                  <a:cubicBezTo>
                    <a:pt x="2549" y="723"/>
                    <a:pt x="1979" y="266"/>
                    <a:pt x="1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65;p18">
              <a:extLst>
                <a:ext uri="{FF2B5EF4-FFF2-40B4-BE49-F238E27FC236}">
                  <a16:creationId xmlns:a16="http://schemas.microsoft.com/office/drawing/2014/main" id="{92559682-3F65-3335-D079-23C8A6FEAEE9}"/>
                </a:ext>
              </a:extLst>
            </p:cNvPr>
            <p:cNvSpPr/>
            <p:nvPr/>
          </p:nvSpPr>
          <p:spPr>
            <a:xfrm>
              <a:off x="4013050" y="2513675"/>
              <a:ext cx="72300" cy="39000"/>
            </a:xfrm>
            <a:custGeom>
              <a:avLst/>
              <a:gdLst/>
              <a:ahLst/>
              <a:cxnLst/>
              <a:rect l="l" t="t" r="r" b="b"/>
              <a:pathLst>
                <a:path w="2892" h="1560" extrusionOk="0">
                  <a:moveTo>
                    <a:pt x="381" y="0"/>
                  </a:moveTo>
                  <a:cubicBezTo>
                    <a:pt x="229" y="0"/>
                    <a:pt x="77" y="76"/>
                    <a:pt x="38" y="228"/>
                  </a:cubicBezTo>
                  <a:cubicBezTo>
                    <a:pt x="0" y="381"/>
                    <a:pt x="77" y="609"/>
                    <a:pt x="267" y="647"/>
                  </a:cubicBezTo>
                  <a:cubicBezTo>
                    <a:pt x="761" y="951"/>
                    <a:pt x="1180" y="1294"/>
                    <a:pt x="1674" y="1560"/>
                  </a:cubicBezTo>
                  <a:cubicBezTo>
                    <a:pt x="2093" y="1484"/>
                    <a:pt x="2511" y="1446"/>
                    <a:pt x="2892" y="1332"/>
                  </a:cubicBezTo>
                  <a:cubicBezTo>
                    <a:pt x="2473" y="951"/>
                    <a:pt x="1827" y="419"/>
                    <a:pt x="952" y="152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66;p18">
              <a:extLst>
                <a:ext uri="{FF2B5EF4-FFF2-40B4-BE49-F238E27FC236}">
                  <a16:creationId xmlns:a16="http://schemas.microsoft.com/office/drawing/2014/main" id="{FF150706-C3BB-85A4-6525-A3B57C637FDE}"/>
                </a:ext>
              </a:extLst>
            </p:cNvPr>
            <p:cNvSpPr/>
            <p:nvPr/>
          </p:nvSpPr>
          <p:spPr>
            <a:xfrm>
              <a:off x="4053950" y="2552900"/>
              <a:ext cx="20000" cy="15950"/>
            </a:xfrm>
            <a:custGeom>
              <a:avLst/>
              <a:gdLst/>
              <a:ahLst/>
              <a:cxnLst/>
              <a:rect l="l" t="t" r="r" b="b"/>
              <a:pathLst>
                <a:path w="800" h="638" extrusionOk="0">
                  <a:moveTo>
                    <a:pt x="100" y="0"/>
                  </a:moveTo>
                  <a:cubicBezTo>
                    <a:pt x="86" y="0"/>
                    <a:pt x="76" y="10"/>
                    <a:pt x="76" y="29"/>
                  </a:cubicBezTo>
                  <a:cubicBezTo>
                    <a:pt x="0" y="105"/>
                    <a:pt x="0" y="143"/>
                    <a:pt x="76" y="143"/>
                  </a:cubicBezTo>
                  <a:lnTo>
                    <a:pt x="685" y="638"/>
                  </a:lnTo>
                  <a:cubicBezTo>
                    <a:pt x="799" y="562"/>
                    <a:pt x="799" y="524"/>
                    <a:pt x="723" y="524"/>
                  </a:cubicBezTo>
                  <a:lnTo>
                    <a:pt x="153" y="29"/>
                  </a:lnTo>
                  <a:cubicBezTo>
                    <a:pt x="134" y="10"/>
                    <a:pt x="114" y="0"/>
                    <a:pt x="100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67;p18">
              <a:extLst>
                <a:ext uri="{FF2B5EF4-FFF2-40B4-BE49-F238E27FC236}">
                  <a16:creationId xmlns:a16="http://schemas.microsoft.com/office/drawing/2014/main" id="{2EBC3B34-3124-135B-7081-5D94BCCAB484}"/>
                </a:ext>
              </a:extLst>
            </p:cNvPr>
            <p:cNvSpPr/>
            <p:nvPr/>
          </p:nvSpPr>
          <p:spPr>
            <a:xfrm>
              <a:off x="4366850" y="2622100"/>
              <a:ext cx="16200" cy="48525"/>
            </a:xfrm>
            <a:custGeom>
              <a:avLst/>
              <a:gdLst/>
              <a:ahLst/>
              <a:cxnLst/>
              <a:rect l="l" t="t" r="r" b="b"/>
              <a:pathLst>
                <a:path w="648" h="1941" extrusionOk="0">
                  <a:moveTo>
                    <a:pt x="572" y="0"/>
                  </a:moveTo>
                  <a:cubicBezTo>
                    <a:pt x="534" y="0"/>
                    <a:pt x="495" y="0"/>
                    <a:pt x="495" y="38"/>
                  </a:cubicBezTo>
                  <a:lnTo>
                    <a:pt x="1" y="1864"/>
                  </a:lnTo>
                  <a:cubicBezTo>
                    <a:pt x="1" y="1902"/>
                    <a:pt x="1" y="1940"/>
                    <a:pt x="77" y="1940"/>
                  </a:cubicBezTo>
                  <a:cubicBezTo>
                    <a:pt x="77" y="1940"/>
                    <a:pt x="115" y="1902"/>
                    <a:pt x="153" y="1902"/>
                  </a:cubicBezTo>
                  <a:lnTo>
                    <a:pt x="648" y="76"/>
                  </a:lnTo>
                  <a:cubicBezTo>
                    <a:pt x="648" y="38"/>
                    <a:pt x="648" y="0"/>
                    <a:pt x="572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68;p18">
              <a:extLst>
                <a:ext uri="{FF2B5EF4-FFF2-40B4-BE49-F238E27FC236}">
                  <a16:creationId xmlns:a16="http://schemas.microsoft.com/office/drawing/2014/main" id="{3E1FA8D4-CC95-E52D-05CB-2ABE830804F7}"/>
                </a:ext>
              </a:extLst>
            </p:cNvPr>
            <p:cNvSpPr/>
            <p:nvPr/>
          </p:nvSpPr>
          <p:spPr>
            <a:xfrm>
              <a:off x="4314550" y="3394375"/>
              <a:ext cx="30450" cy="13350"/>
            </a:xfrm>
            <a:custGeom>
              <a:avLst/>
              <a:gdLst/>
              <a:ahLst/>
              <a:cxnLst/>
              <a:rect l="l" t="t" r="r" b="b"/>
              <a:pathLst>
                <a:path w="1218" h="534" extrusionOk="0">
                  <a:moveTo>
                    <a:pt x="115" y="1"/>
                  </a:moveTo>
                  <a:cubicBezTo>
                    <a:pt x="77" y="1"/>
                    <a:pt x="0" y="1"/>
                    <a:pt x="0" y="77"/>
                  </a:cubicBezTo>
                  <a:cubicBezTo>
                    <a:pt x="0" y="115"/>
                    <a:pt x="0" y="153"/>
                    <a:pt x="77" y="153"/>
                  </a:cubicBezTo>
                  <a:lnTo>
                    <a:pt x="1104" y="533"/>
                  </a:lnTo>
                  <a:cubicBezTo>
                    <a:pt x="1104" y="533"/>
                    <a:pt x="1142" y="495"/>
                    <a:pt x="1218" y="495"/>
                  </a:cubicBezTo>
                  <a:cubicBezTo>
                    <a:pt x="1218" y="457"/>
                    <a:pt x="1218" y="381"/>
                    <a:pt x="1142" y="381"/>
                  </a:cubicBezTo>
                  <a:lnTo>
                    <a:pt x="115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69;p18">
              <a:extLst>
                <a:ext uri="{FF2B5EF4-FFF2-40B4-BE49-F238E27FC236}">
                  <a16:creationId xmlns:a16="http://schemas.microsoft.com/office/drawing/2014/main" id="{4F927FAC-409C-EE98-77D7-AB8F6DD453EB}"/>
                </a:ext>
              </a:extLst>
            </p:cNvPr>
            <p:cNvSpPr/>
            <p:nvPr/>
          </p:nvSpPr>
          <p:spPr>
            <a:xfrm>
              <a:off x="4482900" y="3397225"/>
              <a:ext cx="28550" cy="5750"/>
            </a:xfrm>
            <a:custGeom>
              <a:avLst/>
              <a:gdLst/>
              <a:ahLst/>
              <a:cxnLst/>
              <a:rect l="l" t="t" r="r" b="b"/>
              <a:pathLst>
                <a:path w="1142" h="230" extrusionOk="0">
                  <a:moveTo>
                    <a:pt x="38" y="1"/>
                  </a:moveTo>
                  <a:cubicBezTo>
                    <a:pt x="38" y="1"/>
                    <a:pt x="0" y="1"/>
                    <a:pt x="0" y="39"/>
                  </a:cubicBezTo>
                  <a:cubicBezTo>
                    <a:pt x="0" y="39"/>
                    <a:pt x="0" y="77"/>
                    <a:pt x="38" y="77"/>
                  </a:cubicBezTo>
                  <a:lnTo>
                    <a:pt x="1066" y="229"/>
                  </a:lnTo>
                  <a:cubicBezTo>
                    <a:pt x="1142" y="229"/>
                    <a:pt x="1142" y="229"/>
                    <a:pt x="1142" y="191"/>
                  </a:cubicBezTo>
                  <a:cubicBezTo>
                    <a:pt x="1142" y="191"/>
                    <a:pt x="1142" y="153"/>
                    <a:pt x="1066" y="153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70;p18">
              <a:extLst>
                <a:ext uri="{FF2B5EF4-FFF2-40B4-BE49-F238E27FC236}">
                  <a16:creationId xmlns:a16="http://schemas.microsoft.com/office/drawing/2014/main" id="{B61CD3C1-8CB0-A67C-7FE5-C85DA9F0BD6E}"/>
                </a:ext>
              </a:extLst>
            </p:cNvPr>
            <p:cNvSpPr/>
            <p:nvPr/>
          </p:nvSpPr>
          <p:spPr>
            <a:xfrm>
              <a:off x="4228950" y="2722900"/>
              <a:ext cx="13350" cy="14300"/>
            </a:xfrm>
            <a:custGeom>
              <a:avLst/>
              <a:gdLst/>
              <a:ahLst/>
              <a:cxnLst/>
              <a:rect l="l" t="t" r="r" b="b"/>
              <a:pathLst>
                <a:path w="534" h="572" extrusionOk="0">
                  <a:moveTo>
                    <a:pt x="0" y="1"/>
                  </a:moveTo>
                  <a:lnTo>
                    <a:pt x="0" y="115"/>
                  </a:lnTo>
                  <a:lnTo>
                    <a:pt x="457" y="571"/>
                  </a:lnTo>
                  <a:cubicBezTo>
                    <a:pt x="495" y="533"/>
                    <a:pt x="533" y="495"/>
                    <a:pt x="495" y="419"/>
                  </a:cubicBezTo>
                  <a:lnTo>
                    <a:pt x="115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71;p18">
              <a:extLst>
                <a:ext uri="{FF2B5EF4-FFF2-40B4-BE49-F238E27FC236}">
                  <a16:creationId xmlns:a16="http://schemas.microsoft.com/office/drawing/2014/main" id="{1567C028-D6EA-047F-0AD9-9240CEC0DA16}"/>
                </a:ext>
              </a:extLst>
            </p:cNvPr>
            <p:cNvSpPr/>
            <p:nvPr/>
          </p:nvSpPr>
          <p:spPr>
            <a:xfrm>
              <a:off x="4262250" y="3192750"/>
              <a:ext cx="139825" cy="25700"/>
            </a:xfrm>
            <a:custGeom>
              <a:avLst/>
              <a:gdLst/>
              <a:ahLst/>
              <a:cxnLst/>
              <a:rect l="l" t="t" r="r" b="b"/>
              <a:pathLst>
                <a:path w="5593" h="1028" extrusionOk="0">
                  <a:moveTo>
                    <a:pt x="5593" y="0"/>
                  </a:moveTo>
                  <a:cubicBezTo>
                    <a:pt x="3728" y="0"/>
                    <a:pt x="1864" y="39"/>
                    <a:pt x="0" y="39"/>
                  </a:cubicBezTo>
                  <a:cubicBezTo>
                    <a:pt x="1788" y="381"/>
                    <a:pt x="3576" y="723"/>
                    <a:pt x="5364" y="1028"/>
                  </a:cubicBezTo>
                  <a:cubicBezTo>
                    <a:pt x="5440" y="799"/>
                    <a:pt x="5478" y="533"/>
                    <a:pt x="5516" y="267"/>
                  </a:cubicBezTo>
                  <a:cubicBezTo>
                    <a:pt x="5516" y="153"/>
                    <a:pt x="5593" y="77"/>
                    <a:pt x="5593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72;p18">
              <a:extLst>
                <a:ext uri="{FF2B5EF4-FFF2-40B4-BE49-F238E27FC236}">
                  <a16:creationId xmlns:a16="http://schemas.microsoft.com/office/drawing/2014/main" id="{ABCF159D-0B53-17EC-44C7-0F61E0DD9709}"/>
                </a:ext>
              </a:extLst>
            </p:cNvPr>
            <p:cNvSpPr/>
            <p:nvPr/>
          </p:nvSpPr>
          <p:spPr>
            <a:xfrm>
              <a:off x="4404900" y="3193000"/>
              <a:ext cx="137950" cy="52075"/>
            </a:xfrm>
            <a:custGeom>
              <a:avLst/>
              <a:gdLst/>
              <a:ahLst/>
              <a:cxnLst/>
              <a:rect l="l" t="t" r="r" b="b"/>
              <a:pathLst>
                <a:path w="5518" h="2083" extrusionOk="0">
                  <a:moveTo>
                    <a:pt x="3044" y="0"/>
                  </a:moveTo>
                  <a:cubicBezTo>
                    <a:pt x="2217" y="0"/>
                    <a:pt x="1389" y="10"/>
                    <a:pt x="571" y="29"/>
                  </a:cubicBezTo>
                  <a:lnTo>
                    <a:pt x="77" y="29"/>
                  </a:lnTo>
                  <a:cubicBezTo>
                    <a:pt x="1" y="409"/>
                    <a:pt x="1" y="751"/>
                    <a:pt x="1" y="1132"/>
                  </a:cubicBezTo>
                  <a:cubicBezTo>
                    <a:pt x="1789" y="1474"/>
                    <a:pt x="3539" y="1741"/>
                    <a:pt x="5289" y="2083"/>
                  </a:cubicBezTo>
                  <a:cubicBezTo>
                    <a:pt x="5327" y="1741"/>
                    <a:pt x="5403" y="1360"/>
                    <a:pt x="5441" y="980"/>
                  </a:cubicBezTo>
                  <a:cubicBezTo>
                    <a:pt x="5479" y="637"/>
                    <a:pt x="5479" y="371"/>
                    <a:pt x="5517" y="29"/>
                  </a:cubicBezTo>
                  <a:cubicBezTo>
                    <a:pt x="4699" y="10"/>
                    <a:pt x="3872" y="0"/>
                    <a:pt x="3044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73;p18">
              <a:extLst>
                <a:ext uri="{FF2B5EF4-FFF2-40B4-BE49-F238E27FC236}">
                  <a16:creationId xmlns:a16="http://schemas.microsoft.com/office/drawing/2014/main" id="{0CB973DC-E22D-BCAC-A866-524989207663}"/>
                </a:ext>
              </a:extLst>
            </p:cNvPr>
            <p:cNvSpPr/>
            <p:nvPr/>
          </p:nvSpPr>
          <p:spPr>
            <a:xfrm>
              <a:off x="4257475" y="2779975"/>
              <a:ext cx="339575" cy="438475"/>
            </a:xfrm>
            <a:custGeom>
              <a:avLst/>
              <a:gdLst/>
              <a:ahLst/>
              <a:cxnLst/>
              <a:rect l="l" t="t" r="r" b="b"/>
              <a:pathLst>
                <a:path w="13583" h="17539" extrusionOk="0">
                  <a:moveTo>
                    <a:pt x="5213" y="0"/>
                  </a:moveTo>
                  <a:cubicBezTo>
                    <a:pt x="4338" y="1104"/>
                    <a:pt x="3425" y="2435"/>
                    <a:pt x="2664" y="3995"/>
                  </a:cubicBezTo>
                  <a:cubicBezTo>
                    <a:pt x="191" y="8941"/>
                    <a:pt x="1" y="13734"/>
                    <a:pt x="153" y="16588"/>
                  </a:cubicBezTo>
                  <a:cubicBezTo>
                    <a:pt x="4262" y="16892"/>
                    <a:pt x="8294" y="17234"/>
                    <a:pt x="12365" y="17539"/>
                  </a:cubicBezTo>
                  <a:cubicBezTo>
                    <a:pt x="12327" y="14457"/>
                    <a:pt x="12517" y="11984"/>
                    <a:pt x="12708" y="10386"/>
                  </a:cubicBezTo>
                  <a:cubicBezTo>
                    <a:pt x="13050" y="6848"/>
                    <a:pt x="13583" y="4794"/>
                    <a:pt x="12441" y="2473"/>
                  </a:cubicBezTo>
                  <a:cubicBezTo>
                    <a:pt x="11909" y="1370"/>
                    <a:pt x="11186" y="609"/>
                    <a:pt x="10729" y="191"/>
                  </a:cubicBezTo>
                  <a:cubicBezTo>
                    <a:pt x="8865" y="153"/>
                    <a:pt x="7039" y="38"/>
                    <a:pt x="5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74;p18">
              <a:extLst>
                <a:ext uri="{FF2B5EF4-FFF2-40B4-BE49-F238E27FC236}">
                  <a16:creationId xmlns:a16="http://schemas.microsoft.com/office/drawing/2014/main" id="{8392CF61-D5F8-4DC4-EEF1-E0036190B551}"/>
                </a:ext>
              </a:extLst>
            </p:cNvPr>
            <p:cNvSpPr/>
            <p:nvPr/>
          </p:nvSpPr>
          <p:spPr>
            <a:xfrm>
              <a:off x="4364950" y="2340700"/>
              <a:ext cx="386175" cy="412825"/>
            </a:xfrm>
            <a:custGeom>
              <a:avLst/>
              <a:gdLst/>
              <a:ahLst/>
              <a:cxnLst/>
              <a:rect l="l" t="t" r="r" b="b"/>
              <a:pathLst>
                <a:path w="15447" h="16513" extrusionOk="0">
                  <a:moveTo>
                    <a:pt x="1506" y="1"/>
                  </a:moveTo>
                  <a:cubicBezTo>
                    <a:pt x="1214" y="1"/>
                    <a:pt x="931" y="73"/>
                    <a:pt x="648" y="261"/>
                  </a:cubicBezTo>
                  <a:cubicBezTo>
                    <a:pt x="267" y="566"/>
                    <a:pt x="1" y="1060"/>
                    <a:pt x="153" y="1441"/>
                  </a:cubicBezTo>
                  <a:cubicBezTo>
                    <a:pt x="343" y="1935"/>
                    <a:pt x="1028" y="1631"/>
                    <a:pt x="2055" y="2316"/>
                  </a:cubicBezTo>
                  <a:cubicBezTo>
                    <a:pt x="2642" y="2695"/>
                    <a:pt x="2946" y="3168"/>
                    <a:pt x="3339" y="3168"/>
                  </a:cubicBezTo>
                  <a:cubicBezTo>
                    <a:pt x="3379" y="3168"/>
                    <a:pt x="3420" y="3163"/>
                    <a:pt x="3463" y="3153"/>
                  </a:cubicBezTo>
                  <a:cubicBezTo>
                    <a:pt x="3740" y="3118"/>
                    <a:pt x="3828" y="2958"/>
                    <a:pt x="3956" y="2958"/>
                  </a:cubicBezTo>
                  <a:cubicBezTo>
                    <a:pt x="3969" y="2958"/>
                    <a:pt x="3982" y="2959"/>
                    <a:pt x="3995" y="2963"/>
                  </a:cubicBezTo>
                  <a:cubicBezTo>
                    <a:pt x="4148" y="3001"/>
                    <a:pt x="4262" y="3381"/>
                    <a:pt x="4072" y="4865"/>
                  </a:cubicBezTo>
                  <a:cubicBezTo>
                    <a:pt x="3767" y="6387"/>
                    <a:pt x="3387" y="7566"/>
                    <a:pt x="3082" y="8441"/>
                  </a:cubicBezTo>
                  <a:cubicBezTo>
                    <a:pt x="2550" y="9810"/>
                    <a:pt x="2245" y="10495"/>
                    <a:pt x="2474" y="11294"/>
                  </a:cubicBezTo>
                  <a:cubicBezTo>
                    <a:pt x="2740" y="12207"/>
                    <a:pt x="3615" y="12664"/>
                    <a:pt x="4224" y="12968"/>
                  </a:cubicBezTo>
                  <a:cubicBezTo>
                    <a:pt x="4452" y="13463"/>
                    <a:pt x="5175" y="15251"/>
                    <a:pt x="7001" y="16050"/>
                  </a:cubicBezTo>
                  <a:cubicBezTo>
                    <a:pt x="7671" y="16365"/>
                    <a:pt x="8427" y="16512"/>
                    <a:pt x="9175" y="16512"/>
                  </a:cubicBezTo>
                  <a:cubicBezTo>
                    <a:pt x="10594" y="16512"/>
                    <a:pt x="11985" y="15982"/>
                    <a:pt x="12708" y="15061"/>
                  </a:cubicBezTo>
                  <a:cubicBezTo>
                    <a:pt x="15447" y="11484"/>
                    <a:pt x="7838" y="2316"/>
                    <a:pt x="5175" y="870"/>
                  </a:cubicBezTo>
                  <a:cubicBezTo>
                    <a:pt x="4148" y="376"/>
                    <a:pt x="2283" y="109"/>
                    <a:pt x="2055" y="71"/>
                  </a:cubicBezTo>
                  <a:cubicBezTo>
                    <a:pt x="1867" y="28"/>
                    <a:pt x="1685" y="1"/>
                    <a:pt x="1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75;p18">
              <a:extLst>
                <a:ext uri="{FF2B5EF4-FFF2-40B4-BE49-F238E27FC236}">
                  <a16:creationId xmlns:a16="http://schemas.microsoft.com/office/drawing/2014/main" id="{CCE175FA-2E70-6007-C002-CA7BF24559BF}"/>
                </a:ext>
              </a:extLst>
            </p:cNvPr>
            <p:cNvSpPr/>
            <p:nvPr/>
          </p:nvSpPr>
          <p:spPr>
            <a:xfrm>
              <a:off x="3224575" y="2496550"/>
              <a:ext cx="71375" cy="72300"/>
            </a:xfrm>
            <a:custGeom>
              <a:avLst/>
              <a:gdLst/>
              <a:ahLst/>
              <a:cxnLst/>
              <a:rect l="l" t="t" r="r" b="b"/>
              <a:pathLst>
                <a:path w="2855" h="2892" extrusionOk="0">
                  <a:moveTo>
                    <a:pt x="457" y="0"/>
                  </a:moveTo>
                  <a:lnTo>
                    <a:pt x="1" y="457"/>
                  </a:lnTo>
                  <a:lnTo>
                    <a:pt x="2436" y="2892"/>
                  </a:lnTo>
                  <a:lnTo>
                    <a:pt x="2854" y="2435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76;p18">
              <a:extLst>
                <a:ext uri="{FF2B5EF4-FFF2-40B4-BE49-F238E27FC236}">
                  <a16:creationId xmlns:a16="http://schemas.microsoft.com/office/drawing/2014/main" id="{2ADDB3D1-7B58-8FEA-2BFC-B3CFC394B851}"/>
                </a:ext>
              </a:extLst>
            </p:cNvPr>
            <p:cNvSpPr/>
            <p:nvPr/>
          </p:nvSpPr>
          <p:spPr>
            <a:xfrm>
              <a:off x="3273100" y="2287225"/>
              <a:ext cx="117950" cy="84750"/>
            </a:xfrm>
            <a:custGeom>
              <a:avLst/>
              <a:gdLst/>
              <a:ahLst/>
              <a:cxnLst/>
              <a:rect l="l" t="t" r="r" b="b"/>
              <a:pathLst>
                <a:path w="4718" h="3390" extrusionOk="0">
                  <a:moveTo>
                    <a:pt x="2697" y="1"/>
                  </a:moveTo>
                  <a:cubicBezTo>
                    <a:pt x="2660" y="1"/>
                    <a:pt x="2623" y="2"/>
                    <a:pt x="2587" y="4"/>
                  </a:cubicBezTo>
                  <a:cubicBezTo>
                    <a:pt x="1217" y="4"/>
                    <a:pt x="0" y="1297"/>
                    <a:pt x="76" y="2248"/>
                  </a:cubicBezTo>
                  <a:cubicBezTo>
                    <a:pt x="76" y="2553"/>
                    <a:pt x="190" y="3047"/>
                    <a:pt x="380" y="3047"/>
                  </a:cubicBezTo>
                  <a:cubicBezTo>
                    <a:pt x="495" y="3047"/>
                    <a:pt x="571" y="2933"/>
                    <a:pt x="685" y="2933"/>
                  </a:cubicBezTo>
                  <a:cubicBezTo>
                    <a:pt x="875" y="2971"/>
                    <a:pt x="875" y="3390"/>
                    <a:pt x="951" y="3390"/>
                  </a:cubicBezTo>
                  <a:cubicBezTo>
                    <a:pt x="1141" y="3390"/>
                    <a:pt x="1217" y="2400"/>
                    <a:pt x="1788" y="2172"/>
                  </a:cubicBezTo>
                  <a:cubicBezTo>
                    <a:pt x="1830" y="2158"/>
                    <a:pt x="1872" y="2149"/>
                    <a:pt x="1936" y="2149"/>
                  </a:cubicBezTo>
                  <a:cubicBezTo>
                    <a:pt x="2047" y="2149"/>
                    <a:pt x="2225" y="2176"/>
                    <a:pt x="2587" y="2248"/>
                  </a:cubicBezTo>
                  <a:cubicBezTo>
                    <a:pt x="3584" y="2498"/>
                    <a:pt x="3956" y="2586"/>
                    <a:pt x="4158" y="2586"/>
                  </a:cubicBezTo>
                  <a:cubicBezTo>
                    <a:pt x="4234" y="2586"/>
                    <a:pt x="4285" y="2573"/>
                    <a:pt x="4337" y="2553"/>
                  </a:cubicBezTo>
                  <a:cubicBezTo>
                    <a:pt x="4679" y="2324"/>
                    <a:pt x="4718" y="1602"/>
                    <a:pt x="4527" y="1107"/>
                  </a:cubicBezTo>
                  <a:cubicBezTo>
                    <a:pt x="4274" y="348"/>
                    <a:pt x="3403" y="1"/>
                    <a:pt x="26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77;p18">
              <a:extLst>
                <a:ext uri="{FF2B5EF4-FFF2-40B4-BE49-F238E27FC236}">
                  <a16:creationId xmlns:a16="http://schemas.microsoft.com/office/drawing/2014/main" id="{FCBA40FE-4652-8A25-A16E-04CF1CA2BEB5}"/>
                </a:ext>
              </a:extLst>
            </p:cNvPr>
            <p:cNvSpPr/>
            <p:nvPr/>
          </p:nvSpPr>
          <p:spPr>
            <a:xfrm>
              <a:off x="3022950" y="2390025"/>
              <a:ext cx="225425" cy="340525"/>
            </a:xfrm>
            <a:custGeom>
              <a:avLst/>
              <a:gdLst/>
              <a:ahLst/>
              <a:cxnLst/>
              <a:rect l="l" t="t" r="r" b="b"/>
              <a:pathLst>
                <a:path w="9017" h="13621" extrusionOk="0">
                  <a:moveTo>
                    <a:pt x="8903" y="0"/>
                  </a:moveTo>
                  <a:cubicBezTo>
                    <a:pt x="7533" y="685"/>
                    <a:pt x="6240" y="1522"/>
                    <a:pt x="5022" y="2473"/>
                  </a:cubicBezTo>
                  <a:cubicBezTo>
                    <a:pt x="3386" y="3729"/>
                    <a:pt x="2587" y="4337"/>
                    <a:pt x="2169" y="5250"/>
                  </a:cubicBezTo>
                  <a:cubicBezTo>
                    <a:pt x="1750" y="6125"/>
                    <a:pt x="1750" y="6886"/>
                    <a:pt x="1750" y="7609"/>
                  </a:cubicBezTo>
                  <a:cubicBezTo>
                    <a:pt x="1750" y="8370"/>
                    <a:pt x="1750" y="9131"/>
                    <a:pt x="1180" y="10082"/>
                  </a:cubicBezTo>
                  <a:cubicBezTo>
                    <a:pt x="952" y="10462"/>
                    <a:pt x="685" y="10691"/>
                    <a:pt x="495" y="10957"/>
                  </a:cubicBezTo>
                  <a:cubicBezTo>
                    <a:pt x="229" y="11261"/>
                    <a:pt x="0" y="11528"/>
                    <a:pt x="38" y="11908"/>
                  </a:cubicBezTo>
                  <a:cubicBezTo>
                    <a:pt x="115" y="12593"/>
                    <a:pt x="1180" y="13164"/>
                    <a:pt x="3272" y="13620"/>
                  </a:cubicBezTo>
                  <a:lnTo>
                    <a:pt x="3196" y="13468"/>
                  </a:lnTo>
                  <a:cubicBezTo>
                    <a:pt x="799" y="12973"/>
                    <a:pt x="229" y="12365"/>
                    <a:pt x="153" y="11946"/>
                  </a:cubicBezTo>
                  <a:cubicBezTo>
                    <a:pt x="115" y="11642"/>
                    <a:pt x="305" y="11528"/>
                    <a:pt x="609" y="11185"/>
                  </a:cubicBezTo>
                  <a:cubicBezTo>
                    <a:pt x="799" y="10957"/>
                    <a:pt x="1066" y="10653"/>
                    <a:pt x="1294" y="10272"/>
                  </a:cubicBezTo>
                  <a:cubicBezTo>
                    <a:pt x="1941" y="9283"/>
                    <a:pt x="1941" y="8484"/>
                    <a:pt x="1941" y="7647"/>
                  </a:cubicBezTo>
                  <a:cubicBezTo>
                    <a:pt x="1941" y="6962"/>
                    <a:pt x="1941" y="6240"/>
                    <a:pt x="2359" y="5365"/>
                  </a:cubicBezTo>
                  <a:cubicBezTo>
                    <a:pt x="2778" y="4528"/>
                    <a:pt x="3577" y="3919"/>
                    <a:pt x="5174" y="2663"/>
                  </a:cubicBezTo>
                  <a:cubicBezTo>
                    <a:pt x="6354" y="1712"/>
                    <a:pt x="7685" y="913"/>
                    <a:pt x="9017" y="191"/>
                  </a:cubicBezTo>
                  <a:lnTo>
                    <a:pt x="89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78;p18">
              <a:extLst>
                <a:ext uri="{FF2B5EF4-FFF2-40B4-BE49-F238E27FC236}">
                  <a16:creationId xmlns:a16="http://schemas.microsoft.com/office/drawing/2014/main" id="{7529632C-257B-056C-84FD-CED803A22DB8}"/>
                </a:ext>
              </a:extLst>
            </p:cNvPr>
            <p:cNvSpPr/>
            <p:nvPr/>
          </p:nvSpPr>
          <p:spPr>
            <a:xfrm>
              <a:off x="4520950" y="2391925"/>
              <a:ext cx="183575" cy="311025"/>
            </a:xfrm>
            <a:custGeom>
              <a:avLst/>
              <a:gdLst/>
              <a:ahLst/>
              <a:cxnLst/>
              <a:rect l="l" t="t" r="r" b="b"/>
              <a:pathLst>
                <a:path w="7343" h="12441" extrusionOk="0">
                  <a:moveTo>
                    <a:pt x="76" y="0"/>
                  </a:moveTo>
                  <a:lnTo>
                    <a:pt x="0" y="267"/>
                  </a:lnTo>
                  <a:cubicBezTo>
                    <a:pt x="2092" y="1104"/>
                    <a:pt x="3804" y="2397"/>
                    <a:pt x="5174" y="3957"/>
                  </a:cubicBezTo>
                  <a:cubicBezTo>
                    <a:pt x="6201" y="5136"/>
                    <a:pt x="7114" y="6202"/>
                    <a:pt x="7114" y="7609"/>
                  </a:cubicBezTo>
                  <a:cubicBezTo>
                    <a:pt x="7152" y="10386"/>
                    <a:pt x="3843" y="12137"/>
                    <a:pt x="3690" y="12251"/>
                  </a:cubicBezTo>
                  <a:lnTo>
                    <a:pt x="3804" y="12441"/>
                  </a:lnTo>
                  <a:cubicBezTo>
                    <a:pt x="4109" y="12251"/>
                    <a:pt x="7343" y="10501"/>
                    <a:pt x="7343" y="7685"/>
                  </a:cubicBezTo>
                  <a:cubicBezTo>
                    <a:pt x="7343" y="6164"/>
                    <a:pt x="6391" y="5060"/>
                    <a:pt x="5364" y="3805"/>
                  </a:cubicBezTo>
                  <a:cubicBezTo>
                    <a:pt x="3919" y="2207"/>
                    <a:pt x="2169" y="914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79;p18">
              <a:extLst>
                <a:ext uri="{FF2B5EF4-FFF2-40B4-BE49-F238E27FC236}">
                  <a16:creationId xmlns:a16="http://schemas.microsoft.com/office/drawing/2014/main" id="{A3E85E51-6EF5-140F-7952-2801E300C32F}"/>
                </a:ext>
              </a:extLst>
            </p:cNvPr>
            <p:cNvSpPr/>
            <p:nvPr/>
          </p:nvSpPr>
          <p:spPr>
            <a:xfrm>
              <a:off x="3498500" y="1846000"/>
              <a:ext cx="573550" cy="353825"/>
            </a:xfrm>
            <a:custGeom>
              <a:avLst/>
              <a:gdLst/>
              <a:ahLst/>
              <a:cxnLst/>
              <a:rect l="l" t="t" r="r" b="b"/>
              <a:pathLst>
                <a:path w="22942" h="14153" extrusionOk="0">
                  <a:moveTo>
                    <a:pt x="20506" y="0"/>
                  </a:moveTo>
                  <a:lnTo>
                    <a:pt x="13012" y="2854"/>
                  </a:lnTo>
                  <a:lnTo>
                    <a:pt x="11870" y="3272"/>
                  </a:lnTo>
                  <a:lnTo>
                    <a:pt x="8599" y="4489"/>
                  </a:lnTo>
                  <a:lnTo>
                    <a:pt x="8370" y="4604"/>
                  </a:lnTo>
                  <a:lnTo>
                    <a:pt x="1" y="7799"/>
                  </a:lnTo>
                  <a:lnTo>
                    <a:pt x="2397" y="14153"/>
                  </a:lnTo>
                  <a:lnTo>
                    <a:pt x="11033" y="10881"/>
                  </a:lnTo>
                  <a:lnTo>
                    <a:pt x="9816" y="7723"/>
                  </a:lnTo>
                  <a:cubicBezTo>
                    <a:pt x="10120" y="7419"/>
                    <a:pt x="10539" y="7000"/>
                    <a:pt x="11147" y="6696"/>
                  </a:cubicBezTo>
                  <a:cubicBezTo>
                    <a:pt x="11832" y="6354"/>
                    <a:pt x="12441" y="6201"/>
                    <a:pt x="13012" y="6125"/>
                  </a:cubicBezTo>
                  <a:lnTo>
                    <a:pt x="14343" y="9587"/>
                  </a:lnTo>
                  <a:lnTo>
                    <a:pt x="22941" y="6316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80;p18">
              <a:extLst>
                <a:ext uri="{FF2B5EF4-FFF2-40B4-BE49-F238E27FC236}">
                  <a16:creationId xmlns:a16="http://schemas.microsoft.com/office/drawing/2014/main" id="{00EC13F0-E744-7D90-156D-4E956B2D724C}"/>
                </a:ext>
              </a:extLst>
            </p:cNvPr>
            <p:cNvSpPr/>
            <p:nvPr/>
          </p:nvSpPr>
          <p:spPr>
            <a:xfrm>
              <a:off x="3494700" y="1844100"/>
              <a:ext cx="578300" cy="359525"/>
            </a:xfrm>
            <a:custGeom>
              <a:avLst/>
              <a:gdLst/>
              <a:ahLst/>
              <a:cxnLst/>
              <a:rect l="l" t="t" r="r" b="b"/>
              <a:pathLst>
                <a:path w="23132" h="14381" extrusionOk="0">
                  <a:moveTo>
                    <a:pt x="20734" y="266"/>
                  </a:moveTo>
                  <a:lnTo>
                    <a:pt x="23055" y="6430"/>
                  </a:lnTo>
                  <a:lnTo>
                    <a:pt x="14647" y="9625"/>
                  </a:lnTo>
                  <a:lnTo>
                    <a:pt x="13354" y="6239"/>
                  </a:lnTo>
                  <a:cubicBezTo>
                    <a:pt x="13316" y="6201"/>
                    <a:pt x="13278" y="6163"/>
                    <a:pt x="13202" y="6163"/>
                  </a:cubicBezTo>
                  <a:cubicBezTo>
                    <a:pt x="12555" y="6239"/>
                    <a:pt x="11870" y="6430"/>
                    <a:pt x="11299" y="6734"/>
                  </a:cubicBezTo>
                  <a:cubicBezTo>
                    <a:pt x="10805" y="6962"/>
                    <a:pt x="10310" y="7343"/>
                    <a:pt x="9930" y="7761"/>
                  </a:cubicBezTo>
                  <a:cubicBezTo>
                    <a:pt x="9892" y="7799"/>
                    <a:pt x="9892" y="7875"/>
                    <a:pt x="9892" y="7913"/>
                  </a:cubicBezTo>
                  <a:lnTo>
                    <a:pt x="11033" y="10957"/>
                  </a:lnTo>
                  <a:lnTo>
                    <a:pt x="2587" y="14153"/>
                  </a:lnTo>
                  <a:lnTo>
                    <a:pt x="267" y="7951"/>
                  </a:lnTo>
                  <a:lnTo>
                    <a:pt x="20734" y="266"/>
                  </a:lnTo>
                  <a:close/>
                  <a:moveTo>
                    <a:pt x="20582" y="0"/>
                  </a:moveTo>
                  <a:lnTo>
                    <a:pt x="13126" y="2853"/>
                  </a:lnTo>
                  <a:lnTo>
                    <a:pt x="38" y="7799"/>
                  </a:lnTo>
                  <a:cubicBezTo>
                    <a:pt x="0" y="7799"/>
                    <a:pt x="0" y="7913"/>
                    <a:pt x="0" y="7951"/>
                  </a:cubicBezTo>
                  <a:lnTo>
                    <a:pt x="2397" y="14343"/>
                  </a:lnTo>
                  <a:cubicBezTo>
                    <a:pt x="2397" y="14343"/>
                    <a:pt x="2397" y="14381"/>
                    <a:pt x="2473" y="14381"/>
                  </a:cubicBezTo>
                  <a:lnTo>
                    <a:pt x="2511" y="14381"/>
                  </a:lnTo>
                  <a:lnTo>
                    <a:pt x="11261" y="11147"/>
                  </a:lnTo>
                  <a:cubicBezTo>
                    <a:pt x="11261" y="11147"/>
                    <a:pt x="11299" y="11147"/>
                    <a:pt x="11299" y="11109"/>
                  </a:cubicBezTo>
                  <a:lnTo>
                    <a:pt x="11299" y="10995"/>
                  </a:lnTo>
                  <a:lnTo>
                    <a:pt x="10120" y="7913"/>
                  </a:lnTo>
                  <a:cubicBezTo>
                    <a:pt x="10463" y="7533"/>
                    <a:pt x="10881" y="7190"/>
                    <a:pt x="11338" y="6962"/>
                  </a:cubicBezTo>
                  <a:cubicBezTo>
                    <a:pt x="11870" y="6658"/>
                    <a:pt x="12441" y="6544"/>
                    <a:pt x="13050" y="6430"/>
                  </a:cubicBezTo>
                  <a:lnTo>
                    <a:pt x="14343" y="9816"/>
                  </a:lnTo>
                  <a:cubicBezTo>
                    <a:pt x="14343" y="9854"/>
                    <a:pt x="14457" y="9854"/>
                    <a:pt x="14495" y="9854"/>
                  </a:cubicBezTo>
                  <a:lnTo>
                    <a:pt x="23093" y="6582"/>
                  </a:lnTo>
                  <a:cubicBezTo>
                    <a:pt x="23093" y="6582"/>
                    <a:pt x="23131" y="6582"/>
                    <a:pt x="23131" y="6544"/>
                  </a:cubicBezTo>
                  <a:lnTo>
                    <a:pt x="23131" y="6430"/>
                  </a:lnTo>
                  <a:lnTo>
                    <a:pt x="20734" y="38"/>
                  </a:lnTo>
                  <a:cubicBezTo>
                    <a:pt x="20734" y="0"/>
                    <a:pt x="20620" y="0"/>
                    <a:pt x="20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81;p18">
              <a:extLst>
                <a:ext uri="{FF2B5EF4-FFF2-40B4-BE49-F238E27FC236}">
                  <a16:creationId xmlns:a16="http://schemas.microsoft.com/office/drawing/2014/main" id="{6D712E9E-A7D8-16B5-3B8F-587CADEEBB06}"/>
                </a:ext>
              </a:extLst>
            </p:cNvPr>
            <p:cNvSpPr/>
            <p:nvPr/>
          </p:nvSpPr>
          <p:spPr>
            <a:xfrm>
              <a:off x="3517525" y="1981050"/>
              <a:ext cx="227325" cy="192150"/>
            </a:xfrm>
            <a:custGeom>
              <a:avLst/>
              <a:gdLst/>
              <a:ahLst/>
              <a:cxnLst/>
              <a:rect l="l" t="t" r="r" b="b"/>
              <a:pathLst>
                <a:path w="9093" h="7686" extrusionOk="0">
                  <a:moveTo>
                    <a:pt x="7229" y="1"/>
                  </a:moveTo>
                  <a:lnTo>
                    <a:pt x="0" y="2740"/>
                  </a:lnTo>
                  <a:lnTo>
                    <a:pt x="1865" y="7685"/>
                  </a:lnTo>
                  <a:lnTo>
                    <a:pt x="9093" y="4946"/>
                  </a:lnTo>
                  <a:lnTo>
                    <a:pt x="7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82;p18">
              <a:extLst>
                <a:ext uri="{FF2B5EF4-FFF2-40B4-BE49-F238E27FC236}">
                  <a16:creationId xmlns:a16="http://schemas.microsoft.com/office/drawing/2014/main" id="{06299BFC-2687-DCC4-BF5D-A2780F363EA6}"/>
                </a:ext>
              </a:extLst>
            </p:cNvPr>
            <p:cNvSpPr/>
            <p:nvPr/>
          </p:nvSpPr>
          <p:spPr>
            <a:xfrm>
              <a:off x="3814275" y="1868825"/>
              <a:ext cx="226375" cy="192150"/>
            </a:xfrm>
            <a:custGeom>
              <a:avLst/>
              <a:gdLst/>
              <a:ahLst/>
              <a:cxnLst/>
              <a:rect l="l" t="t" r="r" b="b"/>
              <a:pathLst>
                <a:path w="9055" h="7686" extrusionOk="0">
                  <a:moveTo>
                    <a:pt x="7191" y="0"/>
                  </a:moveTo>
                  <a:lnTo>
                    <a:pt x="0" y="2739"/>
                  </a:lnTo>
                  <a:lnTo>
                    <a:pt x="1864" y="7685"/>
                  </a:lnTo>
                  <a:lnTo>
                    <a:pt x="9055" y="4946"/>
                  </a:lnTo>
                  <a:lnTo>
                    <a:pt x="7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450;p18">
            <a:extLst>
              <a:ext uri="{FF2B5EF4-FFF2-40B4-BE49-F238E27FC236}">
                <a16:creationId xmlns:a16="http://schemas.microsoft.com/office/drawing/2014/main" id="{37DA91FD-E0E5-BAA1-545F-8F73830931B6}"/>
              </a:ext>
            </a:extLst>
          </p:cNvPr>
          <p:cNvSpPr txBox="1"/>
          <p:nvPr/>
        </p:nvSpPr>
        <p:spPr>
          <a:xfrm>
            <a:off x="1090078" y="3728605"/>
            <a:ext cx="3886267" cy="79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 earners are Telegraph Voyage and Zorro Ark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Adventure and drama are top genres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429;p18">
            <a:extLst>
              <a:ext uri="{FF2B5EF4-FFF2-40B4-BE49-F238E27FC236}">
                <a16:creationId xmlns:a16="http://schemas.microsoft.com/office/drawing/2014/main" id="{1AA66E46-2137-65C1-5856-153683F52B07}"/>
              </a:ext>
            </a:extLst>
          </p:cNvPr>
          <p:cNvSpPr/>
          <p:nvPr/>
        </p:nvSpPr>
        <p:spPr>
          <a:xfrm>
            <a:off x="407578" y="3728605"/>
            <a:ext cx="682500" cy="68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240" name="Chart 239">
            <a:extLst>
              <a:ext uri="{FF2B5EF4-FFF2-40B4-BE49-F238E27FC236}">
                <a16:creationId xmlns:a16="http://schemas.microsoft.com/office/drawing/2014/main" id="{D34D89F6-02E5-6C97-41A2-C9D5C0CFBB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662428"/>
              </p:ext>
            </p:extLst>
          </p:nvPr>
        </p:nvGraphicFramePr>
        <p:xfrm>
          <a:off x="226085" y="7918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1" name="Google Shape;401;p17">
            <a:extLst>
              <a:ext uri="{FF2B5EF4-FFF2-40B4-BE49-F238E27FC236}">
                <a16:creationId xmlns:a16="http://schemas.microsoft.com/office/drawing/2014/main" id="{0958E11F-978E-EDFE-AF12-2CD306C13349}"/>
              </a:ext>
            </a:extLst>
          </p:cNvPr>
          <p:cNvSpPr txBox="1">
            <a:spLocks/>
          </p:cNvSpPr>
          <p:nvPr/>
        </p:nvSpPr>
        <p:spPr>
          <a:xfrm>
            <a:off x="352390" y="139681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Top Performing Movies </a:t>
            </a:r>
          </a:p>
        </p:txBody>
      </p:sp>
    </p:spTree>
    <p:extLst>
      <p:ext uri="{BB962C8B-B14F-4D97-AF65-F5344CB8AC3E}">
        <p14:creationId xmlns:p14="http://schemas.microsoft.com/office/powerpoint/2010/main" val="57430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3BB328A-0777-69E4-CB4D-B7C0BED04B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361717"/>
              </p:ext>
            </p:extLst>
          </p:nvPr>
        </p:nvGraphicFramePr>
        <p:xfrm>
          <a:off x="4177146" y="900545"/>
          <a:ext cx="4786745" cy="3500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oogle Shape;1005;p23">
            <a:extLst>
              <a:ext uri="{FF2B5EF4-FFF2-40B4-BE49-F238E27FC236}">
                <a16:creationId xmlns:a16="http://schemas.microsoft.com/office/drawing/2014/main" id="{6DE6C2B4-28FB-DB42-071D-4340FDD893AE}"/>
              </a:ext>
            </a:extLst>
          </p:cNvPr>
          <p:cNvGrpSpPr/>
          <p:nvPr/>
        </p:nvGrpSpPr>
        <p:grpSpPr>
          <a:xfrm flipH="1">
            <a:off x="260940" y="2795117"/>
            <a:ext cx="3175981" cy="723000"/>
            <a:chOff x="5510889" y="1225650"/>
            <a:chExt cx="3175981" cy="723000"/>
          </a:xfrm>
        </p:grpSpPr>
        <p:grpSp>
          <p:nvGrpSpPr>
            <p:cNvPr id="4" name="Google Shape;1006;p23">
              <a:extLst>
                <a:ext uri="{FF2B5EF4-FFF2-40B4-BE49-F238E27FC236}">
                  <a16:creationId xmlns:a16="http://schemas.microsoft.com/office/drawing/2014/main" id="{4E8461DF-1A98-9B12-BCBB-5FE7D246D17C}"/>
                </a:ext>
              </a:extLst>
            </p:cNvPr>
            <p:cNvGrpSpPr/>
            <p:nvPr/>
          </p:nvGrpSpPr>
          <p:grpSpPr>
            <a:xfrm flipH="1">
              <a:off x="5510889" y="1225650"/>
              <a:ext cx="2484000" cy="723000"/>
              <a:chOff x="6202882" y="1341725"/>
              <a:chExt cx="2484000" cy="723000"/>
            </a:xfrm>
          </p:grpSpPr>
          <p:sp>
            <p:nvSpPr>
              <p:cNvPr id="6" name="Google Shape;1007;p23">
                <a:extLst>
                  <a:ext uri="{FF2B5EF4-FFF2-40B4-BE49-F238E27FC236}">
                    <a16:creationId xmlns:a16="http://schemas.microsoft.com/office/drawing/2014/main" id="{02BFB4D7-E209-04C4-0E31-5752973455BE}"/>
                  </a:ext>
                </a:extLst>
              </p:cNvPr>
              <p:cNvSpPr txBox="1"/>
              <p:nvPr/>
            </p:nvSpPr>
            <p:spPr>
              <a:xfrm>
                <a:off x="6202882" y="1341725"/>
                <a:ext cx="24840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" name="Google Shape;1008;p23">
                <a:extLst>
                  <a:ext uri="{FF2B5EF4-FFF2-40B4-BE49-F238E27FC236}">
                    <a16:creationId xmlns:a16="http://schemas.microsoft.com/office/drawing/2014/main" id="{3809ACAF-D8B8-4653-78C8-E40E78BA63B9}"/>
                  </a:ext>
                </a:extLst>
              </p:cNvPr>
              <p:cNvSpPr txBox="1"/>
              <p:nvPr/>
            </p:nvSpPr>
            <p:spPr>
              <a:xfrm>
                <a:off x="6202882" y="1516025"/>
                <a:ext cx="2484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Sports and Sci-fi genres generate the highest revenue. </a:t>
                </a: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" name="Google Shape;1009;p23">
              <a:extLst>
                <a:ext uri="{FF2B5EF4-FFF2-40B4-BE49-F238E27FC236}">
                  <a16:creationId xmlns:a16="http://schemas.microsoft.com/office/drawing/2014/main" id="{790CDFA6-D8A5-C405-5E89-BAA3D6321DA3}"/>
                </a:ext>
              </a:extLst>
            </p:cNvPr>
            <p:cNvSpPr/>
            <p:nvPr/>
          </p:nvSpPr>
          <p:spPr>
            <a:xfrm flipH="1">
              <a:off x="8114170" y="1356226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oogle Shape;1010;p23">
            <a:extLst>
              <a:ext uri="{FF2B5EF4-FFF2-40B4-BE49-F238E27FC236}">
                <a16:creationId xmlns:a16="http://schemas.microsoft.com/office/drawing/2014/main" id="{59E73144-3FA4-DE7D-A9A4-1B055444D105}"/>
              </a:ext>
            </a:extLst>
          </p:cNvPr>
          <p:cNvGrpSpPr/>
          <p:nvPr/>
        </p:nvGrpSpPr>
        <p:grpSpPr>
          <a:xfrm flipH="1">
            <a:off x="274185" y="3935010"/>
            <a:ext cx="3175981" cy="703275"/>
            <a:chOff x="5510889" y="2125775"/>
            <a:chExt cx="3175981" cy="703275"/>
          </a:xfrm>
        </p:grpSpPr>
        <p:grpSp>
          <p:nvGrpSpPr>
            <p:cNvPr id="9" name="Google Shape;1011;p23">
              <a:extLst>
                <a:ext uri="{FF2B5EF4-FFF2-40B4-BE49-F238E27FC236}">
                  <a16:creationId xmlns:a16="http://schemas.microsoft.com/office/drawing/2014/main" id="{0FAF333C-90CF-3D16-9B71-2C74B8303683}"/>
                </a:ext>
              </a:extLst>
            </p:cNvPr>
            <p:cNvGrpSpPr/>
            <p:nvPr/>
          </p:nvGrpSpPr>
          <p:grpSpPr>
            <a:xfrm flipH="1">
              <a:off x="5510889" y="2125775"/>
              <a:ext cx="2484000" cy="622950"/>
              <a:chOff x="6202882" y="1341725"/>
              <a:chExt cx="2484000" cy="622950"/>
            </a:xfrm>
          </p:grpSpPr>
          <p:sp>
            <p:nvSpPr>
              <p:cNvPr id="11" name="Google Shape;1012;p23">
                <a:extLst>
                  <a:ext uri="{FF2B5EF4-FFF2-40B4-BE49-F238E27FC236}">
                    <a16:creationId xmlns:a16="http://schemas.microsoft.com/office/drawing/2014/main" id="{DF469B07-5A4B-02D4-D2E1-11B43ED6F3C8}"/>
                  </a:ext>
                </a:extLst>
              </p:cNvPr>
              <p:cNvSpPr txBox="1"/>
              <p:nvPr/>
            </p:nvSpPr>
            <p:spPr>
              <a:xfrm>
                <a:off x="6202882" y="1341725"/>
                <a:ext cx="24840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" name="Google Shape;1013;p23">
                <a:extLst>
                  <a:ext uri="{FF2B5EF4-FFF2-40B4-BE49-F238E27FC236}">
                    <a16:creationId xmlns:a16="http://schemas.microsoft.com/office/drawing/2014/main" id="{8A5AE828-5749-71A9-0A62-E54D7DB0DEDE}"/>
                  </a:ext>
                </a:extLst>
              </p:cNvPr>
              <p:cNvSpPr txBox="1"/>
              <p:nvPr/>
            </p:nvSpPr>
            <p:spPr>
              <a:xfrm>
                <a:off x="6202882" y="1415975"/>
                <a:ext cx="2484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Comedy and documentary genres also make substantial contributions to revenue</a:t>
                </a: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" name="Google Shape;1014;p23">
              <a:extLst>
                <a:ext uri="{FF2B5EF4-FFF2-40B4-BE49-F238E27FC236}">
                  <a16:creationId xmlns:a16="http://schemas.microsoft.com/office/drawing/2014/main" id="{16D5B48B-7D10-B939-AC56-334D52F242A8}"/>
                </a:ext>
              </a:extLst>
            </p:cNvPr>
            <p:cNvSpPr/>
            <p:nvPr/>
          </p:nvSpPr>
          <p:spPr>
            <a:xfrm flipH="1">
              <a:off x="8114170" y="2256350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oogle Shape;1184;p24">
            <a:extLst>
              <a:ext uri="{FF2B5EF4-FFF2-40B4-BE49-F238E27FC236}">
                <a16:creationId xmlns:a16="http://schemas.microsoft.com/office/drawing/2014/main" id="{1EA1107F-3413-56D3-D3E9-764DA0A3E2D0}"/>
              </a:ext>
            </a:extLst>
          </p:cNvPr>
          <p:cNvGrpSpPr/>
          <p:nvPr/>
        </p:nvGrpSpPr>
        <p:grpSpPr>
          <a:xfrm>
            <a:off x="353291" y="355815"/>
            <a:ext cx="4016566" cy="2424244"/>
            <a:chOff x="3306550" y="1944100"/>
            <a:chExt cx="4146775" cy="3421025"/>
          </a:xfrm>
        </p:grpSpPr>
        <p:sp>
          <p:nvSpPr>
            <p:cNvPr id="14" name="Google Shape;1185;p24">
              <a:extLst>
                <a:ext uri="{FF2B5EF4-FFF2-40B4-BE49-F238E27FC236}">
                  <a16:creationId xmlns:a16="http://schemas.microsoft.com/office/drawing/2014/main" id="{2E79FD08-080E-BF4A-D1AE-78A84EE63C0E}"/>
                </a:ext>
              </a:extLst>
            </p:cNvPr>
            <p:cNvSpPr/>
            <p:nvPr/>
          </p:nvSpPr>
          <p:spPr>
            <a:xfrm>
              <a:off x="4840025" y="4219550"/>
              <a:ext cx="83600" cy="77775"/>
            </a:xfrm>
            <a:custGeom>
              <a:avLst/>
              <a:gdLst/>
              <a:ahLst/>
              <a:cxnLst/>
              <a:rect l="l" t="t" r="r" b="b"/>
              <a:pathLst>
                <a:path w="3344" h="3111" extrusionOk="0">
                  <a:moveTo>
                    <a:pt x="1655" y="1"/>
                  </a:moveTo>
                  <a:cubicBezTo>
                    <a:pt x="1581" y="1"/>
                    <a:pt x="1505" y="6"/>
                    <a:pt x="1429" y="17"/>
                  </a:cubicBezTo>
                  <a:cubicBezTo>
                    <a:pt x="578" y="169"/>
                    <a:pt x="0" y="959"/>
                    <a:pt x="122" y="1810"/>
                  </a:cubicBezTo>
                  <a:cubicBezTo>
                    <a:pt x="258" y="2569"/>
                    <a:pt x="901" y="3111"/>
                    <a:pt x="1643" y="3111"/>
                  </a:cubicBezTo>
                  <a:cubicBezTo>
                    <a:pt x="1733" y="3111"/>
                    <a:pt x="1824" y="3103"/>
                    <a:pt x="1915" y="3087"/>
                  </a:cubicBezTo>
                  <a:cubicBezTo>
                    <a:pt x="2766" y="2965"/>
                    <a:pt x="3344" y="2175"/>
                    <a:pt x="3192" y="1324"/>
                  </a:cubicBezTo>
                  <a:cubicBezTo>
                    <a:pt x="3081" y="549"/>
                    <a:pt x="2416" y="1"/>
                    <a:pt x="1655" y="1"/>
                  </a:cubicBezTo>
                  <a:close/>
                </a:path>
              </a:pathLst>
            </a:custGeom>
            <a:solidFill>
              <a:srgbClr val="FFC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86;p24">
              <a:extLst>
                <a:ext uri="{FF2B5EF4-FFF2-40B4-BE49-F238E27FC236}">
                  <a16:creationId xmlns:a16="http://schemas.microsoft.com/office/drawing/2014/main" id="{5E9AB4A7-5059-44C6-7AF6-297C30384584}"/>
                </a:ext>
              </a:extLst>
            </p:cNvPr>
            <p:cNvSpPr/>
            <p:nvPr/>
          </p:nvSpPr>
          <p:spPr>
            <a:xfrm>
              <a:off x="4321025" y="2651150"/>
              <a:ext cx="1236350" cy="1034500"/>
            </a:xfrm>
            <a:custGeom>
              <a:avLst/>
              <a:gdLst/>
              <a:ahLst/>
              <a:cxnLst/>
              <a:rect l="l" t="t" r="r" b="b"/>
              <a:pathLst>
                <a:path w="49454" h="41380" extrusionOk="0">
                  <a:moveTo>
                    <a:pt x="36346" y="0"/>
                  </a:moveTo>
                  <a:cubicBezTo>
                    <a:pt x="35656" y="0"/>
                    <a:pt x="34955" y="183"/>
                    <a:pt x="34317" y="563"/>
                  </a:cubicBezTo>
                  <a:lnTo>
                    <a:pt x="2493" y="19348"/>
                  </a:lnTo>
                  <a:cubicBezTo>
                    <a:pt x="608" y="20442"/>
                    <a:pt x="0" y="22904"/>
                    <a:pt x="1094" y="24758"/>
                  </a:cubicBezTo>
                  <a:lnTo>
                    <a:pt x="9757" y="39409"/>
                  </a:lnTo>
                  <a:cubicBezTo>
                    <a:pt x="10485" y="40684"/>
                    <a:pt x="11806" y="41379"/>
                    <a:pt x="13155" y="41379"/>
                  </a:cubicBezTo>
                  <a:cubicBezTo>
                    <a:pt x="13833" y="41379"/>
                    <a:pt x="14517" y="41203"/>
                    <a:pt x="15137" y="40838"/>
                  </a:cubicBezTo>
                  <a:lnTo>
                    <a:pt x="46992" y="22023"/>
                  </a:lnTo>
                  <a:cubicBezTo>
                    <a:pt x="48846" y="20928"/>
                    <a:pt x="49454" y="18497"/>
                    <a:pt x="48390" y="16612"/>
                  </a:cubicBezTo>
                  <a:lnTo>
                    <a:pt x="39727" y="1962"/>
                  </a:lnTo>
                  <a:cubicBezTo>
                    <a:pt x="39004" y="695"/>
                    <a:pt x="37695" y="0"/>
                    <a:pt x="36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87;p24">
              <a:extLst>
                <a:ext uri="{FF2B5EF4-FFF2-40B4-BE49-F238E27FC236}">
                  <a16:creationId xmlns:a16="http://schemas.microsoft.com/office/drawing/2014/main" id="{A6CC8C5E-2536-763E-38A4-950E84C4CC77}"/>
                </a:ext>
              </a:extLst>
            </p:cNvPr>
            <p:cNvSpPr/>
            <p:nvPr/>
          </p:nvSpPr>
          <p:spPr>
            <a:xfrm>
              <a:off x="4222225" y="2317000"/>
              <a:ext cx="862500" cy="855275"/>
            </a:xfrm>
            <a:custGeom>
              <a:avLst/>
              <a:gdLst/>
              <a:ahLst/>
              <a:cxnLst/>
              <a:rect l="l" t="t" r="r" b="b"/>
              <a:pathLst>
                <a:path w="34500" h="34211" extrusionOk="0">
                  <a:moveTo>
                    <a:pt x="31456" y="1"/>
                  </a:moveTo>
                  <a:cubicBezTo>
                    <a:pt x="31164" y="1"/>
                    <a:pt x="30868" y="115"/>
                    <a:pt x="30640" y="343"/>
                  </a:cubicBezTo>
                  <a:lnTo>
                    <a:pt x="457" y="30404"/>
                  </a:lnTo>
                  <a:cubicBezTo>
                    <a:pt x="1" y="30829"/>
                    <a:pt x="1" y="31559"/>
                    <a:pt x="457" y="32015"/>
                  </a:cubicBezTo>
                  <a:lnTo>
                    <a:pt x="2280" y="33869"/>
                  </a:lnTo>
                  <a:cubicBezTo>
                    <a:pt x="2478" y="34097"/>
                    <a:pt x="2759" y="34211"/>
                    <a:pt x="3048" y="34211"/>
                  </a:cubicBezTo>
                  <a:cubicBezTo>
                    <a:pt x="3337" y="34211"/>
                    <a:pt x="3633" y="34097"/>
                    <a:pt x="3861" y="33869"/>
                  </a:cubicBezTo>
                  <a:lnTo>
                    <a:pt x="34074" y="3808"/>
                  </a:lnTo>
                  <a:cubicBezTo>
                    <a:pt x="34500" y="3352"/>
                    <a:pt x="34500" y="2622"/>
                    <a:pt x="34074" y="2227"/>
                  </a:cubicBezTo>
                  <a:lnTo>
                    <a:pt x="32251" y="343"/>
                  </a:lnTo>
                  <a:cubicBezTo>
                    <a:pt x="32038" y="115"/>
                    <a:pt x="31749" y="1"/>
                    <a:pt x="31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88;p24">
              <a:extLst>
                <a:ext uri="{FF2B5EF4-FFF2-40B4-BE49-F238E27FC236}">
                  <a16:creationId xmlns:a16="http://schemas.microsoft.com/office/drawing/2014/main" id="{360B73A5-3209-8843-3499-36343F807552}"/>
                </a:ext>
              </a:extLst>
            </p:cNvPr>
            <p:cNvSpPr/>
            <p:nvPr/>
          </p:nvSpPr>
          <p:spPr>
            <a:xfrm>
              <a:off x="4941100" y="2309300"/>
              <a:ext cx="149700" cy="188000"/>
            </a:xfrm>
            <a:custGeom>
              <a:avLst/>
              <a:gdLst/>
              <a:ahLst/>
              <a:cxnLst/>
              <a:rect l="l" t="t" r="r" b="b"/>
              <a:pathLst>
                <a:path w="5988" h="7520" extrusionOk="0">
                  <a:moveTo>
                    <a:pt x="2718" y="1"/>
                  </a:moveTo>
                  <a:cubicBezTo>
                    <a:pt x="2605" y="1"/>
                    <a:pt x="2436" y="69"/>
                    <a:pt x="2310" y="195"/>
                  </a:cubicBezTo>
                  <a:lnTo>
                    <a:pt x="0" y="2535"/>
                  </a:lnTo>
                  <a:lnTo>
                    <a:pt x="1854" y="7520"/>
                  </a:lnTo>
                  <a:lnTo>
                    <a:pt x="5714" y="3660"/>
                  </a:lnTo>
                  <a:cubicBezTo>
                    <a:pt x="5927" y="3477"/>
                    <a:pt x="5988" y="3204"/>
                    <a:pt x="5866" y="3082"/>
                  </a:cubicBezTo>
                  <a:lnTo>
                    <a:pt x="2827" y="43"/>
                  </a:lnTo>
                  <a:cubicBezTo>
                    <a:pt x="2808" y="14"/>
                    <a:pt x="2769" y="1"/>
                    <a:pt x="2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89;p24">
              <a:extLst>
                <a:ext uri="{FF2B5EF4-FFF2-40B4-BE49-F238E27FC236}">
                  <a16:creationId xmlns:a16="http://schemas.microsoft.com/office/drawing/2014/main" id="{68D6E1E7-3C82-6136-B840-2F13E4FE0EC3}"/>
                </a:ext>
              </a:extLst>
            </p:cNvPr>
            <p:cNvSpPr/>
            <p:nvPr/>
          </p:nvSpPr>
          <p:spPr>
            <a:xfrm>
              <a:off x="4417525" y="2768575"/>
              <a:ext cx="171750" cy="250775"/>
            </a:xfrm>
            <a:custGeom>
              <a:avLst/>
              <a:gdLst/>
              <a:ahLst/>
              <a:cxnLst/>
              <a:rect l="l" t="t" r="r" b="b"/>
              <a:pathLst>
                <a:path w="6870" h="10031" extrusionOk="0">
                  <a:moveTo>
                    <a:pt x="4985" y="0"/>
                  </a:moveTo>
                  <a:lnTo>
                    <a:pt x="0" y="4985"/>
                  </a:lnTo>
                  <a:lnTo>
                    <a:pt x="1855" y="10031"/>
                  </a:lnTo>
                  <a:lnTo>
                    <a:pt x="6870" y="5046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0;p24">
              <a:extLst>
                <a:ext uri="{FF2B5EF4-FFF2-40B4-BE49-F238E27FC236}">
                  <a16:creationId xmlns:a16="http://schemas.microsoft.com/office/drawing/2014/main" id="{228CA609-F07C-091B-30E8-F2C45766AFF6}"/>
                </a:ext>
              </a:extLst>
            </p:cNvPr>
            <p:cNvSpPr/>
            <p:nvPr/>
          </p:nvSpPr>
          <p:spPr>
            <a:xfrm>
              <a:off x="4679675" y="2507925"/>
              <a:ext cx="171000" cy="250025"/>
            </a:xfrm>
            <a:custGeom>
              <a:avLst/>
              <a:gdLst/>
              <a:ahLst/>
              <a:cxnLst/>
              <a:rect l="l" t="t" r="r" b="b"/>
              <a:pathLst>
                <a:path w="6840" h="10001" extrusionOk="0">
                  <a:moveTo>
                    <a:pt x="4986" y="1"/>
                  </a:moveTo>
                  <a:lnTo>
                    <a:pt x="1" y="4985"/>
                  </a:lnTo>
                  <a:lnTo>
                    <a:pt x="1855" y="10001"/>
                  </a:lnTo>
                  <a:lnTo>
                    <a:pt x="6840" y="5016"/>
                  </a:lnTo>
                  <a:lnTo>
                    <a:pt x="49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1;p24">
              <a:extLst>
                <a:ext uri="{FF2B5EF4-FFF2-40B4-BE49-F238E27FC236}">
                  <a16:creationId xmlns:a16="http://schemas.microsoft.com/office/drawing/2014/main" id="{519A21B1-CEC7-1E8C-42B9-4B948D015B48}"/>
                </a:ext>
              </a:extLst>
            </p:cNvPr>
            <p:cNvSpPr/>
            <p:nvPr/>
          </p:nvSpPr>
          <p:spPr>
            <a:xfrm>
              <a:off x="4214625" y="3029200"/>
              <a:ext cx="112500" cy="150775"/>
            </a:xfrm>
            <a:custGeom>
              <a:avLst/>
              <a:gdLst/>
              <a:ahLst/>
              <a:cxnLst/>
              <a:rect l="l" t="t" r="r" b="b"/>
              <a:pathLst>
                <a:path w="4500" h="6031" extrusionOk="0">
                  <a:moveTo>
                    <a:pt x="2645" y="1"/>
                  </a:moveTo>
                  <a:lnTo>
                    <a:pt x="244" y="2372"/>
                  </a:lnTo>
                  <a:cubicBezTo>
                    <a:pt x="62" y="2554"/>
                    <a:pt x="1" y="2828"/>
                    <a:pt x="92" y="2949"/>
                  </a:cubicBezTo>
                  <a:lnTo>
                    <a:pt x="3131" y="5989"/>
                  </a:lnTo>
                  <a:cubicBezTo>
                    <a:pt x="3169" y="6017"/>
                    <a:pt x="3221" y="6031"/>
                    <a:pt x="3281" y="6031"/>
                  </a:cubicBezTo>
                  <a:cubicBezTo>
                    <a:pt x="3414" y="6031"/>
                    <a:pt x="3583" y="5963"/>
                    <a:pt x="3709" y="5837"/>
                  </a:cubicBezTo>
                  <a:lnTo>
                    <a:pt x="4499" y="5016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92;p24">
              <a:extLst>
                <a:ext uri="{FF2B5EF4-FFF2-40B4-BE49-F238E27FC236}">
                  <a16:creationId xmlns:a16="http://schemas.microsoft.com/office/drawing/2014/main" id="{E15CAC34-FA43-76C4-050E-E7B88AB70E67}"/>
                </a:ext>
              </a:extLst>
            </p:cNvPr>
            <p:cNvSpPr/>
            <p:nvPr/>
          </p:nvSpPr>
          <p:spPr>
            <a:xfrm>
              <a:off x="4304300" y="2624925"/>
              <a:ext cx="1014475" cy="654375"/>
            </a:xfrm>
            <a:custGeom>
              <a:avLst/>
              <a:gdLst/>
              <a:ahLst/>
              <a:cxnLst/>
              <a:rect l="l" t="t" r="r" b="b"/>
              <a:pathLst>
                <a:path w="40579" h="26175" extrusionOk="0">
                  <a:moveTo>
                    <a:pt x="37972" y="0"/>
                  </a:moveTo>
                  <a:cubicBezTo>
                    <a:pt x="37773" y="0"/>
                    <a:pt x="37572" y="51"/>
                    <a:pt x="37387" y="153"/>
                  </a:cubicBezTo>
                  <a:lnTo>
                    <a:pt x="730" y="21825"/>
                  </a:lnTo>
                  <a:cubicBezTo>
                    <a:pt x="152" y="22129"/>
                    <a:pt x="0" y="22829"/>
                    <a:pt x="304" y="23376"/>
                  </a:cubicBezTo>
                  <a:lnTo>
                    <a:pt x="1642" y="25625"/>
                  </a:lnTo>
                  <a:cubicBezTo>
                    <a:pt x="1842" y="25985"/>
                    <a:pt x="2227" y="26174"/>
                    <a:pt x="2614" y="26174"/>
                  </a:cubicBezTo>
                  <a:cubicBezTo>
                    <a:pt x="2815" y="26174"/>
                    <a:pt x="3016" y="26124"/>
                    <a:pt x="3192" y="26020"/>
                  </a:cubicBezTo>
                  <a:lnTo>
                    <a:pt x="39880" y="4378"/>
                  </a:lnTo>
                  <a:cubicBezTo>
                    <a:pt x="40396" y="4044"/>
                    <a:pt x="40579" y="3345"/>
                    <a:pt x="40275" y="2828"/>
                  </a:cubicBezTo>
                  <a:lnTo>
                    <a:pt x="38968" y="579"/>
                  </a:lnTo>
                  <a:cubicBezTo>
                    <a:pt x="38746" y="196"/>
                    <a:pt x="38364" y="0"/>
                    <a:pt x="37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93;p24">
              <a:extLst>
                <a:ext uri="{FF2B5EF4-FFF2-40B4-BE49-F238E27FC236}">
                  <a16:creationId xmlns:a16="http://schemas.microsoft.com/office/drawing/2014/main" id="{A9E60638-BBFD-F57A-BEFB-4217DB10EF9B}"/>
                </a:ext>
              </a:extLst>
            </p:cNvPr>
            <p:cNvSpPr/>
            <p:nvPr/>
          </p:nvSpPr>
          <p:spPr>
            <a:xfrm>
              <a:off x="5181975" y="2618100"/>
              <a:ext cx="142125" cy="177100"/>
            </a:xfrm>
            <a:custGeom>
              <a:avLst/>
              <a:gdLst/>
              <a:ahLst/>
              <a:cxnLst/>
              <a:rect l="l" t="t" r="r" b="b"/>
              <a:pathLst>
                <a:path w="5685" h="7084" extrusionOk="0">
                  <a:moveTo>
                    <a:pt x="3165" y="1"/>
                  </a:moveTo>
                  <a:cubicBezTo>
                    <a:pt x="3055" y="1"/>
                    <a:pt x="2934" y="31"/>
                    <a:pt x="2827" y="92"/>
                  </a:cubicBezTo>
                  <a:lnTo>
                    <a:pt x="0" y="1764"/>
                  </a:lnTo>
                  <a:lnTo>
                    <a:pt x="578" y="7083"/>
                  </a:lnTo>
                  <a:lnTo>
                    <a:pt x="5320" y="4256"/>
                  </a:lnTo>
                  <a:cubicBezTo>
                    <a:pt x="5563" y="4104"/>
                    <a:pt x="5684" y="3892"/>
                    <a:pt x="5593" y="3770"/>
                  </a:cubicBezTo>
                  <a:lnTo>
                    <a:pt x="3435" y="92"/>
                  </a:lnTo>
                  <a:cubicBezTo>
                    <a:pt x="3374" y="31"/>
                    <a:pt x="3276" y="1"/>
                    <a:pt x="3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4;p24">
              <a:extLst>
                <a:ext uri="{FF2B5EF4-FFF2-40B4-BE49-F238E27FC236}">
                  <a16:creationId xmlns:a16="http://schemas.microsoft.com/office/drawing/2014/main" id="{1281756B-7C1A-F5BC-7C73-8E694B5F4E3D}"/>
                </a:ext>
              </a:extLst>
            </p:cNvPr>
            <p:cNvSpPr/>
            <p:nvPr/>
          </p:nvSpPr>
          <p:spPr>
            <a:xfrm>
              <a:off x="4545950" y="2947900"/>
              <a:ext cx="166425" cy="223425"/>
            </a:xfrm>
            <a:custGeom>
              <a:avLst/>
              <a:gdLst/>
              <a:ahLst/>
              <a:cxnLst/>
              <a:rect l="l" t="t" r="r" b="b"/>
              <a:pathLst>
                <a:path w="6657" h="8937" extrusionOk="0">
                  <a:moveTo>
                    <a:pt x="6079" y="1"/>
                  </a:moveTo>
                  <a:lnTo>
                    <a:pt x="0" y="3587"/>
                  </a:lnTo>
                  <a:lnTo>
                    <a:pt x="578" y="8937"/>
                  </a:lnTo>
                  <a:lnTo>
                    <a:pt x="6657" y="5350"/>
                  </a:lnTo>
                  <a:lnTo>
                    <a:pt x="60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95;p24">
              <a:extLst>
                <a:ext uri="{FF2B5EF4-FFF2-40B4-BE49-F238E27FC236}">
                  <a16:creationId xmlns:a16="http://schemas.microsoft.com/office/drawing/2014/main" id="{A0EB1E1D-265D-8522-6408-D8F07B4F2C82}"/>
                </a:ext>
              </a:extLst>
            </p:cNvPr>
            <p:cNvSpPr/>
            <p:nvPr/>
          </p:nvSpPr>
          <p:spPr>
            <a:xfrm>
              <a:off x="4864350" y="2760200"/>
              <a:ext cx="165675" cy="222675"/>
            </a:xfrm>
            <a:custGeom>
              <a:avLst/>
              <a:gdLst/>
              <a:ahLst/>
              <a:cxnLst/>
              <a:rect l="l" t="t" r="r" b="b"/>
              <a:pathLst>
                <a:path w="6627" h="8907" extrusionOk="0">
                  <a:moveTo>
                    <a:pt x="6079" y="1"/>
                  </a:moveTo>
                  <a:lnTo>
                    <a:pt x="0" y="3588"/>
                  </a:lnTo>
                  <a:lnTo>
                    <a:pt x="547" y="8907"/>
                  </a:lnTo>
                  <a:lnTo>
                    <a:pt x="6626" y="5350"/>
                  </a:lnTo>
                  <a:lnTo>
                    <a:pt x="60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96;p24">
              <a:extLst>
                <a:ext uri="{FF2B5EF4-FFF2-40B4-BE49-F238E27FC236}">
                  <a16:creationId xmlns:a16="http://schemas.microsoft.com/office/drawing/2014/main" id="{FB4FC15B-1551-80D6-C60F-65ED9AD16875}"/>
                </a:ext>
              </a:extLst>
            </p:cNvPr>
            <p:cNvSpPr/>
            <p:nvPr/>
          </p:nvSpPr>
          <p:spPr>
            <a:xfrm>
              <a:off x="4298975" y="3136350"/>
              <a:ext cx="95025" cy="149525"/>
            </a:xfrm>
            <a:custGeom>
              <a:avLst/>
              <a:gdLst/>
              <a:ahLst/>
              <a:cxnLst/>
              <a:rect l="l" t="t" r="r" b="b"/>
              <a:pathLst>
                <a:path w="3801" h="5981" extrusionOk="0">
                  <a:moveTo>
                    <a:pt x="3223" y="1"/>
                  </a:moveTo>
                  <a:lnTo>
                    <a:pt x="335" y="1703"/>
                  </a:lnTo>
                  <a:cubicBezTo>
                    <a:pt x="92" y="1855"/>
                    <a:pt x="1" y="2068"/>
                    <a:pt x="61" y="2189"/>
                  </a:cubicBezTo>
                  <a:lnTo>
                    <a:pt x="2250" y="5867"/>
                  </a:lnTo>
                  <a:cubicBezTo>
                    <a:pt x="2280" y="5943"/>
                    <a:pt x="2364" y="5981"/>
                    <a:pt x="2466" y="5981"/>
                  </a:cubicBezTo>
                  <a:cubicBezTo>
                    <a:pt x="2569" y="5981"/>
                    <a:pt x="2691" y="5943"/>
                    <a:pt x="2797" y="5867"/>
                  </a:cubicBezTo>
                  <a:lnTo>
                    <a:pt x="3800" y="5320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97;p24">
              <a:extLst>
                <a:ext uri="{FF2B5EF4-FFF2-40B4-BE49-F238E27FC236}">
                  <a16:creationId xmlns:a16="http://schemas.microsoft.com/office/drawing/2014/main" id="{0466FDFA-6275-C81A-4F15-696A9F7476D6}"/>
                </a:ext>
              </a:extLst>
            </p:cNvPr>
            <p:cNvSpPr/>
            <p:nvPr/>
          </p:nvSpPr>
          <p:spPr>
            <a:xfrm>
              <a:off x="4483625" y="2846800"/>
              <a:ext cx="862500" cy="560125"/>
            </a:xfrm>
            <a:custGeom>
              <a:avLst/>
              <a:gdLst/>
              <a:ahLst/>
              <a:cxnLst/>
              <a:rect l="l" t="t" r="r" b="b"/>
              <a:pathLst>
                <a:path w="34500" h="22405" extrusionOk="0">
                  <a:moveTo>
                    <a:pt x="32136" y="1"/>
                  </a:moveTo>
                  <a:cubicBezTo>
                    <a:pt x="31938" y="1"/>
                    <a:pt x="31736" y="51"/>
                    <a:pt x="31552" y="154"/>
                  </a:cubicBezTo>
                  <a:lnTo>
                    <a:pt x="730" y="18361"/>
                  </a:lnTo>
                  <a:cubicBezTo>
                    <a:pt x="183" y="18665"/>
                    <a:pt x="1" y="19394"/>
                    <a:pt x="305" y="19911"/>
                  </a:cubicBezTo>
                  <a:lnTo>
                    <a:pt x="1429" y="21826"/>
                  </a:lnTo>
                  <a:cubicBezTo>
                    <a:pt x="1631" y="22209"/>
                    <a:pt x="2019" y="22405"/>
                    <a:pt x="2409" y="22405"/>
                  </a:cubicBezTo>
                  <a:cubicBezTo>
                    <a:pt x="2607" y="22405"/>
                    <a:pt x="2805" y="22354"/>
                    <a:pt x="2980" y="22252"/>
                  </a:cubicBezTo>
                  <a:lnTo>
                    <a:pt x="33801" y="4045"/>
                  </a:lnTo>
                  <a:cubicBezTo>
                    <a:pt x="34318" y="3741"/>
                    <a:pt x="34500" y="3011"/>
                    <a:pt x="34226" y="2494"/>
                  </a:cubicBezTo>
                  <a:lnTo>
                    <a:pt x="33102" y="579"/>
                  </a:lnTo>
                  <a:cubicBezTo>
                    <a:pt x="32900" y="197"/>
                    <a:pt x="32525" y="1"/>
                    <a:pt x="32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8;p24">
              <a:extLst>
                <a:ext uri="{FF2B5EF4-FFF2-40B4-BE49-F238E27FC236}">
                  <a16:creationId xmlns:a16="http://schemas.microsoft.com/office/drawing/2014/main" id="{C85B3901-3438-A6D5-359B-E93FB039F80B}"/>
                </a:ext>
              </a:extLst>
            </p:cNvPr>
            <p:cNvSpPr/>
            <p:nvPr/>
          </p:nvSpPr>
          <p:spPr>
            <a:xfrm>
              <a:off x="4577100" y="3005625"/>
              <a:ext cx="862500" cy="559725"/>
            </a:xfrm>
            <a:custGeom>
              <a:avLst/>
              <a:gdLst/>
              <a:ahLst/>
              <a:cxnLst/>
              <a:rect l="l" t="t" r="r" b="b"/>
              <a:pathLst>
                <a:path w="34500" h="22389" extrusionOk="0">
                  <a:moveTo>
                    <a:pt x="32122" y="0"/>
                  </a:moveTo>
                  <a:cubicBezTo>
                    <a:pt x="31924" y="0"/>
                    <a:pt x="31725" y="51"/>
                    <a:pt x="31551" y="154"/>
                  </a:cubicBezTo>
                  <a:lnTo>
                    <a:pt x="730" y="18361"/>
                  </a:lnTo>
                  <a:cubicBezTo>
                    <a:pt x="152" y="18665"/>
                    <a:pt x="0" y="19394"/>
                    <a:pt x="304" y="19911"/>
                  </a:cubicBezTo>
                  <a:lnTo>
                    <a:pt x="1399" y="21826"/>
                  </a:lnTo>
                  <a:cubicBezTo>
                    <a:pt x="1599" y="22186"/>
                    <a:pt x="1985" y="22389"/>
                    <a:pt x="2381" y="22389"/>
                  </a:cubicBezTo>
                  <a:cubicBezTo>
                    <a:pt x="2585" y="22389"/>
                    <a:pt x="2793" y="22335"/>
                    <a:pt x="2979" y="22221"/>
                  </a:cubicBezTo>
                  <a:lnTo>
                    <a:pt x="33770" y="4044"/>
                  </a:lnTo>
                  <a:cubicBezTo>
                    <a:pt x="34348" y="3710"/>
                    <a:pt x="34500" y="3011"/>
                    <a:pt x="34196" y="2464"/>
                  </a:cubicBezTo>
                  <a:lnTo>
                    <a:pt x="33101" y="579"/>
                  </a:lnTo>
                  <a:cubicBezTo>
                    <a:pt x="32900" y="196"/>
                    <a:pt x="32511" y="0"/>
                    <a:pt x="3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9;p24">
              <a:extLst>
                <a:ext uri="{FF2B5EF4-FFF2-40B4-BE49-F238E27FC236}">
                  <a16:creationId xmlns:a16="http://schemas.microsoft.com/office/drawing/2014/main" id="{43C3F85D-4195-96B4-A69C-BEFA09C9B34A}"/>
                </a:ext>
              </a:extLst>
            </p:cNvPr>
            <p:cNvSpPr/>
            <p:nvPr/>
          </p:nvSpPr>
          <p:spPr>
            <a:xfrm>
              <a:off x="5227575" y="3730600"/>
              <a:ext cx="1152775" cy="419025"/>
            </a:xfrm>
            <a:custGeom>
              <a:avLst/>
              <a:gdLst/>
              <a:ahLst/>
              <a:cxnLst/>
              <a:rect l="l" t="t" r="r" b="b"/>
              <a:pathLst>
                <a:path w="46111" h="16761" extrusionOk="0">
                  <a:moveTo>
                    <a:pt x="1429" y="0"/>
                  </a:moveTo>
                  <a:lnTo>
                    <a:pt x="669" y="2462"/>
                  </a:lnTo>
                  <a:cubicBezTo>
                    <a:pt x="0" y="4590"/>
                    <a:pt x="942" y="6778"/>
                    <a:pt x="2797" y="7325"/>
                  </a:cubicBezTo>
                  <a:lnTo>
                    <a:pt x="32372" y="16596"/>
                  </a:lnTo>
                  <a:cubicBezTo>
                    <a:pt x="32681" y="16699"/>
                    <a:pt x="33019" y="16760"/>
                    <a:pt x="33347" y="16760"/>
                  </a:cubicBezTo>
                  <a:cubicBezTo>
                    <a:pt x="33502" y="16760"/>
                    <a:pt x="33654" y="16747"/>
                    <a:pt x="33800" y="16718"/>
                  </a:cubicBezTo>
                  <a:lnTo>
                    <a:pt x="44135" y="14438"/>
                  </a:lnTo>
                  <a:lnTo>
                    <a:pt x="46110" y="8176"/>
                  </a:lnTo>
                  <a:lnTo>
                    <a:pt x="35958" y="10486"/>
                  </a:lnTo>
                  <a:cubicBezTo>
                    <a:pt x="35802" y="10516"/>
                    <a:pt x="35643" y="10529"/>
                    <a:pt x="35484" y="10529"/>
                  </a:cubicBezTo>
                  <a:cubicBezTo>
                    <a:pt x="35147" y="10529"/>
                    <a:pt x="34809" y="10468"/>
                    <a:pt x="34499" y="10365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00;p24">
              <a:extLst>
                <a:ext uri="{FF2B5EF4-FFF2-40B4-BE49-F238E27FC236}">
                  <a16:creationId xmlns:a16="http://schemas.microsoft.com/office/drawing/2014/main" id="{B878DB37-1F54-51CF-A786-C7EC6DDD1DCC}"/>
                </a:ext>
              </a:extLst>
            </p:cNvPr>
            <p:cNvSpPr/>
            <p:nvPr/>
          </p:nvSpPr>
          <p:spPr>
            <a:xfrm>
              <a:off x="6264825" y="3689550"/>
              <a:ext cx="566150" cy="452200"/>
            </a:xfrm>
            <a:custGeom>
              <a:avLst/>
              <a:gdLst/>
              <a:ahLst/>
              <a:cxnLst/>
              <a:rect l="l" t="t" r="r" b="b"/>
              <a:pathLst>
                <a:path w="22646" h="18088" extrusionOk="0">
                  <a:moveTo>
                    <a:pt x="12007" y="3253"/>
                  </a:moveTo>
                  <a:cubicBezTo>
                    <a:pt x="15472" y="3253"/>
                    <a:pt x="18055" y="5928"/>
                    <a:pt x="17782" y="9211"/>
                  </a:cubicBezTo>
                  <a:cubicBezTo>
                    <a:pt x="17569" y="12524"/>
                    <a:pt x="16201" y="14894"/>
                    <a:pt x="12736" y="14894"/>
                  </a:cubicBezTo>
                  <a:cubicBezTo>
                    <a:pt x="9271" y="14894"/>
                    <a:pt x="4772" y="14682"/>
                    <a:pt x="4985" y="11399"/>
                  </a:cubicBezTo>
                  <a:cubicBezTo>
                    <a:pt x="5228" y="8147"/>
                    <a:pt x="8572" y="3253"/>
                    <a:pt x="12007" y="3253"/>
                  </a:cubicBezTo>
                  <a:close/>
                  <a:moveTo>
                    <a:pt x="12275" y="1"/>
                  </a:moveTo>
                  <a:cubicBezTo>
                    <a:pt x="6422" y="1"/>
                    <a:pt x="820" y="7549"/>
                    <a:pt x="395" y="12615"/>
                  </a:cubicBezTo>
                  <a:cubicBezTo>
                    <a:pt x="0" y="17721"/>
                    <a:pt x="7812" y="18056"/>
                    <a:pt x="13678" y="18086"/>
                  </a:cubicBezTo>
                  <a:cubicBezTo>
                    <a:pt x="13749" y="18087"/>
                    <a:pt x="13818" y="18088"/>
                    <a:pt x="13888" y="18088"/>
                  </a:cubicBezTo>
                  <a:cubicBezTo>
                    <a:pt x="19659" y="18088"/>
                    <a:pt x="21890" y="14348"/>
                    <a:pt x="22280" y="9332"/>
                  </a:cubicBezTo>
                  <a:cubicBezTo>
                    <a:pt x="22645" y="4226"/>
                    <a:pt x="18207" y="61"/>
                    <a:pt x="12311" y="1"/>
                  </a:cubicBezTo>
                  <a:cubicBezTo>
                    <a:pt x="12299" y="1"/>
                    <a:pt x="12287" y="1"/>
                    <a:pt x="12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01;p24">
              <a:extLst>
                <a:ext uri="{FF2B5EF4-FFF2-40B4-BE49-F238E27FC236}">
                  <a16:creationId xmlns:a16="http://schemas.microsoft.com/office/drawing/2014/main" id="{02CE65E4-0FF2-AD5A-53F4-6EE23A9A25F7}"/>
                </a:ext>
              </a:extLst>
            </p:cNvPr>
            <p:cNvSpPr/>
            <p:nvPr/>
          </p:nvSpPr>
          <p:spPr>
            <a:xfrm>
              <a:off x="3306550" y="1944100"/>
              <a:ext cx="4146775" cy="3421025"/>
            </a:xfrm>
            <a:custGeom>
              <a:avLst/>
              <a:gdLst/>
              <a:ahLst/>
              <a:cxnLst/>
              <a:rect l="l" t="t" r="r" b="b"/>
              <a:pathLst>
                <a:path w="165871" h="136841" extrusionOk="0">
                  <a:moveTo>
                    <a:pt x="142952" y="0"/>
                  </a:moveTo>
                  <a:cubicBezTo>
                    <a:pt x="113316" y="58177"/>
                    <a:pt x="29272" y="50578"/>
                    <a:pt x="1" y="109120"/>
                  </a:cubicBezTo>
                  <a:cubicBezTo>
                    <a:pt x="7630" y="118391"/>
                    <a:pt x="15259" y="127631"/>
                    <a:pt x="22950" y="136841"/>
                  </a:cubicBezTo>
                  <a:cubicBezTo>
                    <a:pt x="52190" y="78269"/>
                    <a:pt x="136265" y="85868"/>
                    <a:pt x="165870" y="27690"/>
                  </a:cubicBezTo>
                  <a:lnTo>
                    <a:pt x="1429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02;p24">
              <a:extLst>
                <a:ext uri="{FF2B5EF4-FFF2-40B4-BE49-F238E27FC236}">
                  <a16:creationId xmlns:a16="http://schemas.microsoft.com/office/drawing/2014/main" id="{00B9BA93-F126-5895-A8D4-AD7FE1649225}"/>
                </a:ext>
              </a:extLst>
            </p:cNvPr>
            <p:cNvSpPr/>
            <p:nvPr/>
          </p:nvSpPr>
          <p:spPr>
            <a:xfrm>
              <a:off x="6625775" y="2209300"/>
              <a:ext cx="641375" cy="787750"/>
            </a:xfrm>
            <a:custGeom>
              <a:avLst/>
              <a:gdLst/>
              <a:ahLst/>
              <a:cxnLst/>
              <a:rect l="l" t="t" r="r" b="b"/>
              <a:pathLst>
                <a:path w="25655" h="31510" extrusionOk="0">
                  <a:moveTo>
                    <a:pt x="12925" y="1"/>
                  </a:moveTo>
                  <a:cubicBezTo>
                    <a:pt x="12581" y="1"/>
                    <a:pt x="12231" y="204"/>
                    <a:pt x="11976" y="578"/>
                  </a:cubicBezTo>
                  <a:cubicBezTo>
                    <a:pt x="8663" y="6018"/>
                    <a:pt x="4833" y="10821"/>
                    <a:pt x="608" y="15137"/>
                  </a:cubicBezTo>
                  <a:cubicBezTo>
                    <a:pt x="61" y="15715"/>
                    <a:pt x="0" y="16657"/>
                    <a:pt x="517" y="17265"/>
                  </a:cubicBezTo>
                  <a:cubicBezTo>
                    <a:pt x="4316" y="21854"/>
                    <a:pt x="8116" y="26475"/>
                    <a:pt x="11915" y="31034"/>
                  </a:cubicBezTo>
                  <a:cubicBezTo>
                    <a:pt x="12199" y="31350"/>
                    <a:pt x="12574" y="31510"/>
                    <a:pt x="12944" y="31510"/>
                  </a:cubicBezTo>
                  <a:cubicBezTo>
                    <a:pt x="13288" y="31510"/>
                    <a:pt x="13628" y="31372"/>
                    <a:pt x="13891" y="31095"/>
                  </a:cubicBezTo>
                  <a:cubicBezTo>
                    <a:pt x="18086" y="26779"/>
                    <a:pt x="21946" y="21976"/>
                    <a:pt x="25229" y="16535"/>
                  </a:cubicBezTo>
                  <a:cubicBezTo>
                    <a:pt x="25654" y="15836"/>
                    <a:pt x="25624" y="14772"/>
                    <a:pt x="25077" y="14164"/>
                  </a:cubicBezTo>
                  <a:cubicBezTo>
                    <a:pt x="21277" y="9544"/>
                    <a:pt x="17478" y="4955"/>
                    <a:pt x="13678" y="395"/>
                  </a:cubicBezTo>
                  <a:cubicBezTo>
                    <a:pt x="13464" y="127"/>
                    <a:pt x="13196" y="1"/>
                    <a:pt x="129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03;p24">
              <a:extLst>
                <a:ext uri="{FF2B5EF4-FFF2-40B4-BE49-F238E27FC236}">
                  <a16:creationId xmlns:a16="http://schemas.microsoft.com/office/drawing/2014/main" id="{19F9083D-E5ED-5340-B8F3-443A41D1C5EF}"/>
                </a:ext>
              </a:extLst>
            </p:cNvPr>
            <p:cNvSpPr/>
            <p:nvPr/>
          </p:nvSpPr>
          <p:spPr>
            <a:xfrm>
              <a:off x="6025450" y="2779450"/>
              <a:ext cx="744725" cy="665775"/>
            </a:xfrm>
            <a:custGeom>
              <a:avLst/>
              <a:gdLst/>
              <a:ahLst/>
              <a:cxnLst/>
              <a:rect l="l" t="t" r="r" b="b"/>
              <a:pathLst>
                <a:path w="29789" h="26631" extrusionOk="0">
                  <a:moveTo>
                    <a:pt x="16781" y="1"/>
                  </a:moveTo>
                  <a:cubicBezTo>
                    <a:pt x="16453" y="1"/>
                    <a:pt x="16124" y="109"/>
                    <a:pt x="15867" y="325"/>
                  </a:cubicBezTo>
                  <a:cubicBezTo>
                    <a:pt x="11156" y="4033"/>
                    <a:pt x="6141" y="7377"/>
                    <a:pt x="852" y="10477"/>
                  </a:cubicBezTo>
                  <a:cubicBezTo>
                    <a:pt x="153" y="10872"/>
                    <a:pt x="1" y="11693"/>
                    <a:pt x="517" y="12301"/>
                  </a:cubicBezTo>
                  <a:cubicBezTo>
                    <a:pt x="4317" y="16891"/>
                    <a:pt x="8116" y="21480"/>
                    <a:pt x="11916" y="26040"/>
                  </a:cubicBezTo>
                  <a:cubicBezTo>
                    <a:pt x="12227" y="26428"/>
                    <a:pt x="12737" y="26631"/>
                    <a:pt x="13247" y="26631"/>
                  </a:cubicBezTo>
                  <a:cubicBezTo>
                    <a:pt x="13534" y="26631"/>
                    <a:pt x="13822" y="26566"/>
                    <a:pt x="14074" y="26435"/>
                  </a:cubicBezTo>
                  <a:cubicBezTo>
                    <a:pt x="19302" y="23335"/>
                    <a:pt x="24378" y="19991"/>
                    <a:pt x="29089" y="16283"/>
                  </a:cubicBezTo>
                  <a:cubicBezTo>
                    <a:pt x="29697" y="15796"/>
                    <a:pt x="29788" y="14885"/>
                    <a:pt x="29272" y="14277"/>
                  </a:cubicBezTo>
                  <a:cubicBezTo>
                    <a:pt x="25472" y="9657"/>
                    <a:pt x="21673" y="5067"/>
                    <a:pt x="17873" y="507"/>
                  </a:cubicBezTo>
                  <a:cubicBezTo>
                    <a:pt x="17603" y="170"/>
                    <a:pt x="17192" y="1"/>
                    <a:pt x="16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04;p24">
              <a:extLst>
                <a:ext uri="{FF2B5EF4-FFF2-40B4-BE49-F238E27FC236}">
                  <a16:creationId xmlns:a16="http://schemas.microsoft.com/office/drawing/2014/main" id="{1E59DA12-3B3A-741A-4CAC-7F7A635563E7}"/>
                </a:ext>
              </a:extLst>
            </p:cNvPr>
            <p:cNvSpPr/>
            <p:nvPr/>
          </p:nvSpPr>
          <p:spPr>
            <a:xfrm>
              <a:off x="5336225" y="3180525"/>
              <a:ext cx="797150" cy="606475"/>
            </a:xfrm>
            <a:custGeom>
              <a:avLst/>
              <a:gdLst/>
              <a:ahLst/>
              <a:cxnLst/>
              <a:rect l="l" t="t" r="r" b="b"/>
              <a:pathLst>
                <a:path w="31886" h="24259" extrusionOk="0">
                  <a:moveTo>
                    <a:pt x="18585" y="0"/>
                  </a:moveTo>
                  <a:cubicBezTo>
                    <a:pt x="18293" y="0"/>
                    <a:pt x="18003" y="68"/>
                    <a:pt x="17752" y="209"/>
                  </a:cubicBezTo>
                  <a:cubicBezTo>
                    <a:pt x="12220" y="2975"/>
                    <a:pt x="6597" y="5589"/>
                    <a:pt x="943" y="8143"/>
                  </a:cubicBezTo>
                  <a:cubicBezTo>
                    <a:pt x="183" y="8477"/>
                    <a:pt x="1" y="9237"/>
                    <a:pt x="487" y="9845"/>
                  </a:cubicBezTo>
                  <a:cubicBezTo>
                    <a:pt x="4287" y="14435"/>
                    <a:pt x="8086" y="19055"/>
                    <a:pt x="11885" y="23614"/>
                  </a:cubicBezTo>
                  <a:cubicBezTo>
                    <a:pt x="12258" y="24028"/>
                    <a:pt x="12827" y="24258"/>
                    <a:pt x="13392" y="24258"/>
                  </a:cubicBezTo>
                  <a:cubicBezTo>
                    <a:pt x="13657" y="24258"/>
                    <a:pt x="13922" y="24207"/>
                    <a:pt x="14165" y="24100"/>
                  </a:cubicBezTo>
                  <a:cubicBezTo>
                    <a:pt x="19819" y="21547"/>
                    <a:pt x="25472" y="18933"/>
                    <a:pt x="30974" y="16167"/>
                  </a:cubicBezTo>
                  <a:cubicBezTo>
                    <a:pt x="31673" y="15772"/>
                    <a:pt x="31886" y="14982"/>
                    <a:pt x="31339" y="14374"/>
                  </a:cubicBezTo>
                  <a:cubicBezTo>
                    <a:pt x="27539" y="9784"/>
                    <a:pt x="23740" y="5164"/>
                    <a:pt x="19940" y="605"/>
                  </a:cubicBezTo>
                  <a:cubicBezTo>
                    <a:pt x="19629" y="215"/>
                    <a:pt x="19105" y="0"/>
                    <a:pt x="18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5;p24">
              <a:extLst>
                <a:ext uri="{FF2B5EF4-FFF2-40B4-BE49-F238E27FC236}">
                  <a16:creationId xmlns:a16="http://schemas.microsoft.com/office/drawing/2014/main" id="{E8197EFF-5F19-2DF5-A42C-DFA13795B3B3}"/>
                </a:ext>
              </a:extLst>
            </p:cNvPr>
            <p:cNvSpPr/>
            <p:nvPr/>
          </p:nvSpPr>
          <p:spPr>
            <a:xfrm>
              <a:off x="4634850" y="3506275"/>
              <a:ext cx="797925" cy="605750"/>
            </a:xfrm>
            <a:custGeom>
              <a:avLst/>
              <a:gdLst/>
              <a:ahLst/>
              <a:cxnLst/>
              <a:rect l="l" t="t" r="r" b="b"/>
              <a:pathLst>
                <a:path w="31917" h="24230" extrusionOk="0">
                  <a:moveTo>
                    <a:pt x="18538" y="0"/>
                  </a:moveTo>
                  <a:cubicBezTo>
                    <a:pt x="18266" y="0"/>
                    <a:pt x="17995" y="51"/>
                    <a:pt x="17752" y="158"/>
                  </a:cubicBezTo>
                  <a:cubicBezTo>
                    <a:pt x="12098" y="2712"/>
                    <a:pt x="6444" y="5326"/>
                    <a:pt x="912" y="8092"/>
                  </a:cubicBezTo>
                  <a:cubicBezTo>
                    <a:pt x="213" y="8487"/>
                    <a:pt x="1" y="9277"/>
                    <a:pt x="548" y="9885"/>
                  </a:cubicBezTo>
                  <a:cubicBezTo>
                    <a:pt x="4347" y="14475"/>
                    <a:pt x="8147" y="19064"/>
                    <a:pt x="11946" y="23624"/>
                  </a:cubicBezTo>
                  <a:cubicBezTo>
                    <a:pt x="12269" y="24007"/>
                    <a:pt x="12819" y="24229"/>
                    <a:pt x="13356" y="24229"/>
                  </a:cubicBezTo>
                  <a:cubicBezTo>
                    <a:pt x="13629" y="24229"/>
                    <a:pt x="13899" y="24172"/>
                    <a:pt x="14135" y="24049"/>
                  </a:cubicBezTo>
                  <a:cubicBezTo>
                    <a:pt x="19667" y="21283"/>
                    <a:pt x="25290" y="18669"/>
                    <a:pt x="30974" y="16116"/>
                  </a:cubicBezTo>
                  <a:cubicBezTo>
                    <a:pt x="31734" y="15782"/>
                    <a:pt x="31916" y="15022"/>
                    <a:pt x="31430" y="14414"/>
                  </a:cubicBezTo>
                  <a:cubicBezTo>
                    <a:pt x="27630" y="9824"/>
                    <a:pt x="23831" y="5204"/>
                    <a:pt x="20031" y="645"/>
                  </a:cubicBezTo>
                  <a:cubicBezTo>
                    <a:pt x="19700" y="231"/>
                    <a:pt x="19116" y="0"/>
                    <a:pt x="18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6;p24">
              <a:extLst>
                <a:ext uri="{FF2B5EF4-FFF2-40B4-BE49-F238E27FC236}">
                  <a16:creationId xmlns:a16="http://schemas.microsoft.com/office/drawing/2014/main" id="{E1956F78-3A3F-EDC2-C232-798703AAF512}"/>
                </a:ext>
              </a:extLst>
            </p:cNvPr>
            <p:cNvSpPr/>
            <p:nvPr/>
          </p:nvSpPr>
          <p:spPr>
            <a:xfrm>
              <a:off x="3998825" y="3846600"/>
              <a:ext cx="744725" cy="666450"/>
            </a:xfrm>
            <a:custGeom>
              <a:avLst/>
              <a:gdLst/>
              <a:ahLst/>
              <a:cxnLst/>
              <a:rect l="l" t="t" r="r" b="b"/>
              <a:pathLst>
                <a:path w="29789" h="26658" extrusionOk="0">
                  <a:moveTo>
                    <a:pt x="16537" y="1"/>
                  </a:moveTo>
                  <a:cubicBezTo>
                    <a:pt x="16250" y="1"/>
                    <a:pt x="15965" y="71"/>
                    <a:pt x="15715" y="223"/>
                  </a:cubicBezTo>
                  <a:cubicBezTo>
                    <a:pt x="10487" y="3293"/>
                    <a:pt x="5441" y="6637"/>
                    <a:pt x="730" y="10375"/>
                  </a:cubicBezTo>
                  <a:cubicBezTo>
                    <a:pt x="122" y="10862"/>
                    <a:pt x="0" y="11774"/>
                    <a:pt x="517" y="12382"/>
                  </a:cubicBezTo>
                  <a:cubicBezTo>
                    <a:pt x="4317" y="16971"/>
                    <a:pt x="8116" y="21591"/>
                    <a:pt x="11915" y="26151"/>
                  </a:cubicBezTo>
                  <a:cubicBezTo>
                    <a:pt x="12203" y="26488"/>
                    <a:pt x="12593" y="26657"/>
                    <a:pt x="12998" y="26657"/>
                  </a:cubicBezTo>
                  <a:cubicBezTo>
                    <a:pt x="13322" y="26657"/>
                    <a:pt x="13655" y="26549"/>
                    <a:pt x="13952" y="26333"/>
                  </a:cubicBezTo>
                  <a:cubicBezTo>
                    <a:pt x="18663" y="22594"/>
                    <a:pt x="23679" y="19251"/>
                    <a:pt x="28937" y="16181"/>
                  </a:cubicBezTo>
                  <a:cubicBezTo>
                    <a:pt x="29636" y="15755"/>
                    <a:pt x="29788" y="14965"/>
                    <a:pt x="29302" y="14357"/>
                  </a:cubicBezTo>
                  <a:cubicBezTo>
                    <a:pt x="25502" y="9768"/>
                    <a:pt x="21703" y="5178"/>
                    <a:pt x="17903" y="618"/>
                  </a:cubicBezTo>
                  <a:cubicBezTo>
                    <a:pt x="17572" y="228"/>
                    <a:pt x="17052" y="1"/>
                    <a:pt x="16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7;p24">
              <a:extLst>
                <a:ext uri="{FF2B5EF4-FFF2-40B4-BE49-F238E27FC236}">
                  <a16:creationId xmlns:a16="http://schemas.microsoft.com/office/drawing/2014/main" id="{48E9B786-784B-8AC9-D0B8-654BE7A01AA3}"/>
                </a:ext>
              </a:extLst>
            </p:cNvPr>
            <p:cNvSpPr/>
            <p:nvPr/>
          </p:nvSpPr>
          <p:spPr>
            <a:xfrm>
              <a:off x="3498800" y="4295350"/>
              <a:ext cx="641375" cy="786325"/>
            </a:xfrm>
            <a:custGeom>
              <a:avLst/>
              <a:gdLst/>
              <a:ahLst/>
              <a:cxnLst/>
              <a:rect l="l" t="t" r="r" b="b"/>
              <a:pathLst>
                <a:path w="25655" h="31453" extrusionOk="0">
                  <a:moveTo>
                    <a:pt x="12776" y="0"/>
                  </a:moveTo>
                  <a:cubicBezTo>
                    <a:pt x="12440" y="0"/>
                    <a:pt x="12098" y="130"/>
                    <a:pt x="11825" y="389"/>
                  </a:cubicBezTo>
                  <a:cubicBezTo>
                    <a:pt x="7600" y="4705"/>
                    <a:pt x="3770" y="9508"/>
                    <a:pt x="457" y="14918"/>
                  </a:cubicBezTo>
                  <a:cubicBezTo>
                    <a:pt x="1" y="15617"/>
                    <a:pt x="92" y="16712"/>
                    <a:pt x="578" y="17319"/>
                  </a:cubicBezTo>
                  <a:cubicBezTo>
                    <a:pt x="4378" y="21909"/>
                    <a:pt x="8177" y="26499"/>
                    <a:pt x="11977" y="31058"/>
                  </a:cubicBezTo>
                  <a:cubicBezTo>
                    <a:pt x="12218" y="31326"/>
                    <a:pt x="12501" y="31453"/>
                    <a:pt x="12775" y="31453"/>
                  </a:cubicBezTo>
                  <a:cubicBezTo>
                    <a:pt x="13123" y="31453"/>
                    <a:pt x="13458" y="31250"/>
                    <a:pt x="13679" y="30876"/>
                  </a:cubicBezTo>
                  <a:cubicBezTo>
                    <a:pt x="16992" y="25465"/>
                    <a:pt x="20822" y="20663"/>
                    <a:pt x="25047" y="16347"/>
                  </a:cubicBezTo>
                  <a:cubicBezTo>
                    <a:pt x="25625" y="15800"/>
                    <a:pt x="25655" y="14827"/>
                    <a:pt x="25169" y="14219"/>
                  </a:cubicBezTo>
                  <a:cubicBezTo>
                    <a:pt x="21369" y="9629"/>
                    <a:pt x="17570" y="5040"/>
                    <a:pt x="13770" y="480"/>
                  </a:cubicBezTo>
                  <a:cubicBezTo>
                    <a:pt x="13514" y="160"/>
                    <a:pt x="13149" y="0"/>
                    <a:pt x="12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08;p24">
              <a:extLst>
                <a:ext uri="{FF2B5EF4-FFF2-40B4-BE49-F238E27FC236}">
                  <a16:creationId xmlns:a16="http://schemas.microsoft.com/office/drawing/2014/main" id="{9118DB04-AF99-D5D7-2875-0757968F66C4}"/>
                </a:ext>
              </a:extLst>
            </p:cNvPr>
            <p:cNvSpPr/>
            <p:nvPr/>
          </p:nvSpPr>
          <p:spPr>
            <a:xfrm>
              <a:off x="3368100" y="2035275"/>
              <a:ext cx="3560125" cy="2655850"/>
            </a:xfrm>
            <a:custGeom>
              <a:avLst/>
              <a:gdLst/>
              <a:ahLst/>
              <a:cxnLst/>
              <a:rect l="l" t="t" r="r" b="b"/>
              <a:pathLst>
                <a:path w="142405" h="106234" extrusionOk="0">
                  <a:moveTo>
                    <a:pt x="140773" y="0"/>
                  </a:moveTo>
                  <a:cubicBezTo>
                    <a:pt x="140353" y="0"/>
                    <a:pt x="139932" y="273"/>
                    <a:pt x="139639" y="791"/>
                  </a:cubicBezTo>
                  <a:cubicBezTo>
                    <a:pt x="139335" y="1277"/>
                    <a:pt x="139031" y="1824"/>
                    <a:pt x="138727" y="2311"/>
                  </a:cubicBezTo>
                  <a:cubicBezTo>
                    <a:pt x="138180" y="3222"/>
                    <a:pt x="138271" y="4529"/>
                    <a:pt x="138879" y="5289"/>
                  </a:cubicBezTo>
                  <a:cubicBezTo>
                    <a:pt x="139154" y="5605"/>
                    <a:pt x="139496" y="5766"/>
                    <a:pt x="139838" y="5766"/>
                  </a:cubicBezTo>
                  <a:cubicBezTo>
                    <a:pt x="140251" y="5766"/>
                    <a:pt x="140663" y="5529"/>
                    <a:pt x="140946" y="5046"/>
                  </a:cubicBezTo>
                  <a:cubicBezTo>
                    <a:pt x="141250" y="4560"/>
                    <a:pt x="141554" y="4043"/>
                    <a:pt x="141858" y="3526"/>
                  </a:cubicBezTo>
                  <a:cubicBezTo>
                    <a:pt x="142405" y="2615"/>
                    <a:pt x="142283" y="1247"/>
                    <a:pt x="141675" y="487"/>
                  </a:cubicBezTo>
                  <a:cubicBezTo>
                    <a:pt x="141413" y="158"/>
                    <a:pt x="141093" y="0"/>
                    <a:pt x="140773" y="0"/>
                  </a:cubicBezTo>
                  <a:close/>
                  <a:moveTo>
                    <a:pt x="135018" y="8863"/>
                  </a:moveTo>
                  <a:cubicBezTo>
                    <a:pt x="134603" y="8863"/>
                    <a:pt x="134183" y="9069"/>
                    <a:pt x="133864" y="9484"/>
                  </a:cubicBezTo>
                  <a:cubicBezTo>
                    <a:pt x="133499" y="9940"/>
                    <a:pt x="133134" y="10396"/>
                    <a:pt x="132800" y="10852"/>
                  </a:cubicBezTo>
                  <a:cubicBezTo>
                    <a:pt x="132192" y="11672"/>
                    <a:pt x="132192" y="12888"/>
                    <a:pt x="132800" y="13648"/>
                  </a:cubicBezTo>
                  <a:cubicBezTo>
                    <a:pt x="133095" y="14017"/>
                    <a:pt x="133484" y="14207"/>
                    <a:pt x="133875" y="14207"/>
                  </a:cubicBezTo>
                  <a:cubicBezTo>
                    <a:pt x="134289" y="14207"/>
                    <a:pt x="134706" y="13995"/>
                    <a:pt x="135019" y="13557"/>
                  </a:cubicBezTo>
                  <a:cubicBezTo>
                    <a:pt x="135414" y="13101"/>
                    <a:pt x="135748" y="12645"/>
                    <a:pt x="136082" y="12189"/>
                  </a:cubicBezTo>
                  <a:cubicBezTo>
                    <a:pt x="136690" y="11399"/>
                    <a:pt x="136660" y="10122"/>
                    <a:pt x="136052" y="9362"/>
                  </a:cubicBezTo>
                  <a:cubicBezTo>
                    <a:pt x="135764" y="9031"/>
                    <a:pt x="135393" y="8863"/>
                    <a:pt x="135018" y="8863"/>
                  </a:cubicBezTo>
                  <a:close/>
                  <a:moveTo>
                    <a:pt x="128347" y="16732"/>
                  </a:moveTo>
                  <a:cubicBezTo>
                    <a:pt x="127938" y="16732"/>
                    <a:pt x="127527" y="16900"/>
                    <a:pt x="127207" y="17235"/>
                  </a:cubicBezTo>
                  <a:lnTo>
                    <a:pt x="126021" y="18420"/>
                  </a:lnTo>
                  <a:cubicBezTo>
                    <a:pt x="125292" y="19119"/>
                    <a:pt x="125262" y="20244"/>
                    <a:pt x="125870" y="21004"/>
                  </a:cubicBezTo>
                  <a:cubicBezTo>
                    <a:pt x="126199" y="21415"/>
                    <a:pt x="126671" y="21631"/>
                    <a:pt x="127145" y="21631"/>
                  </a:cubicBezTo>
                  <a:cubicBezTo>
                    <a:pt x="127547" y="21631"/>
                    <a:pt x="127950" y="21476"/>
                    <a:pt x="128271" y="21156"/>
                  </a:cubicBezTo>
                  <a:cubicBezTo>
                    <a:pt x="128636" y="20761"/>
                    <a:pt x="129061" y="20396"/>
                    <a:pt x="129456" y="19970"/>
                  </a:cubicBezTo>
                  <a:cubicBezTo>
                    <a:pt x="130125" y="19241"/>
                    <a:pt x="130155" y="18086"/>
                    <a:pt x="129547" y="17326"/>
                  </a:cubicBezTo>
                  <a:cubicBezTo>
                    <a:pt x="129231" y="16930"/>
                    <a:pt x="128790" y="16732"/>
                    <a:pt x="128347" y="16732"/>
                  </a:cubicBezTo>
                  <a:close/>
                  <a:moveTo>
                    <a:pt x="120944" y="23601"/>
                  </a:moveTo>
                  <a:cubicBezTo>
                    <a:pt x="120542" y="23601"/>
                    <a:pt x="120132" y="23739"/>
                    <a:pt x="119790" y="24013"/>
                  </a:cubicBezTo>
                  <a:cubicBezTo>
                    <a:pt x="119365" y="24378"/>
                    <a:pt x="118909" y="24742"/>
                    <a:pt x="118514" y="25077"/>
                  </a:cubicBezTo>
                  <a:cubicBezTo>
                    <a:pt x="117754" y="25685"/>
                    <a:pt x="117632" y="26779"/>
                    <a:pt x="118240" y="27539"/>
                  </a:cubicBezTo>
                  <a:cubicBezTo>
                    <a:pt x="118605" y="27973"/>
                    <a:pt x="119119" y="28199"/>
                    <a:pt x="119635" y="28199"/>
                  </a:cubicBezTo>
                  <a:cubicBezTo>
                    <a:pt x="120021" y="28199"/>
                    <a:pt x="120407" y="28073"/>
                    <a:pt x="120733" y="27812"/>
                  </a:cubicBezTo>
                  <a:cubicBezTo>
                    <a:pt x="121158" y="27448"/>
                    <a:pt x="121614" y="27083"/>
                    <a:pt x="122040" y="26749"/>
                  </a:cubicBezTo>
                  <a:cubicBezTo>
                    <a:pt x="122800" y="26141"/>
                    <a:pt x="122860" y="24986"/>
                    <a:pt x="122252" y="24226"/>
                  </a:cubicBezTo>
                  <a:cubicBezTo>
                    <a:pt x="121918" y="23808"/>
                    <a:pt x="121437" y="23601"/>
                    <a:pt x="120944" y="23601"/>
                  </a:cubicBezTo>
                  <a:close/>
                  <a:moveTo>
                    <a:pt x="112883" y="29711"/>
                  </a:moveTo>
                  <a:cubicBezTo>
                    <a:pt x="112495" y="29711"/>
                    <a:pt x="112102" y="29825"/>
                    <a:pt x="111766" y="30062"/>
                  </a:cubicBezTo>
                  <a:cubicBezTo>
                    <a:pt x="111280" y="30396"/>
                    <a:pt x="110824" y="30700"/>
                    <a:pt x="110368" y="31004"/>
                  </a:cubicBezTo>
                  <a:cubicBezTo>
                    <a:pt x="109577" y="31581"/>
                    <a:pt x="109425" y="32585"/>
                    <a:pt x="110033" y="33344"/>
                  </a:cubicBezTo>
                  <a:cubicBezTo>
                    <a:pt x="110407" y="33793"/>
                    <a:pt x="110987" y="34034"/>
                    <a:pt x="111569" y="34034"/>
                  </a:cubicBezTo>
                  <a:cubicBezTo>
                    <a:pt x="111934" y="34034"/>
                    <a:pt x="112300" y="33939"/>
                    <a:pt x="112617" y="33740"/>
                  </a:cubicBezTo>
                  <a:cubicBezTo>
                    <a:pt x="113103" y="33436"/>
                    <a:pt x="113559" y="33101"/>
                    <a:pt x="114015" y="32797"/>
                  </a:cubicBezTo>
                  <a:cubicBezTo>
                    <a:pt x="114836" y="32220"/>
                    <a:pt x="114957" y="31156"/>
                    <a:pt x="114350" y="30396"/>
                  </a:cubicBezTo>
                  <a:cubicBezTo>
                    <a:pt x="113991" y="29948"/>
                    <a:pt x="113441" y="29711"/>
                    <a:pt x="112883" y="29711"/>
                  </a:cubicBezTo>
                  <a:close/>
                  <a:moveTo>
                    <a:pt x="104323" y="35202"/>
                  </a:moveTo>
                  <a:cubicBezTo>
                    <a:pt x="103955" y="35202"/>
                    <a:pt x="103584" y="35291"/>
                    <a:pt x="103255" y="35472"/>
                  </a:cubicBezTo>
                  <a:cubicBezTo>
                    <a:pt x="102769" y="35746"/>
                    <a:pt x="102282" y="36050"/>
                    <a:pt x="101796" y="36323"/>
                  </a:cubicBezTo>
                  <a:cubicBezTo>
                    <a:pt x="100915" y="36810"/>
                    <a:pt x="100732" y="37813"/>
                    <a:pt x="101340" y="38572"/>
                  </a:cubicBezTo>
                  <a:cubicBezTo>
                    <a:pt x="101708" y="39056"/>
                    <a:pt x="102346" y="39306"/>
                    <a:pt x="102982" y="39306"/>
                  </a:cubicBezTo>
                  <a:cubicBezTo>
                    <a:pt x="103344" y="39306"/>
                    <a:pt x="103706" y="39225"/>
                    <a:pt x="104015" y="39059"/>
                  </a:cubicBezTo>
                  <a:cubicBezTo>
                    <a:pt x="104532" y="38785"/>
                    <a:pt x="105018" y="38512"/>
                    <a:pt x="105504" y="38208"/>
                  </a:cubicBezTo>
                  <a:cubicBezTo>
                    <a:pt x="106386" y="37721"/>
                    <a:pt x="106538" y="36688"/>
                    <a:pt x="105930" y="35928"/>
                  </a:cubicBezTo>
                  <a:cubicBezTo>
                    <a:pt x="105549" y="35452"/>
                    <a:pt x="104941" y="35202"/>
                    <a:pt x="104323" y="35202"/>
                  </a:cubicBezTo>
                  <a:close/>
                  <a:moveTo>
                    <a:pt x="95248" y="40106"/>
                  </a:moveTo>
                  <a:cubicBezTo>
                    <a:pt x="94902" y="40106"/>
                    <a:pt x="94559" y="40180"/>
                    <a:pt x="94258" y="40335"/>
                  </a:cubicBezTo>
                  <a:cubicBezTo>
                    <a:pt x="93772" y="40609"/>
                    <a:pt x="93225" y="40883"/>
                    <a:pt x="92738" y="41156"/>
                  </a:cubicBezTo>
                  <a:cubicBezTo>
                    <a:pt x="91826" y="41612"/>
                    <a:pt x="91644" y="42554"/>
                    <a:pt x="92252" y="43314"/>
                  </a:cubicBezTo>
                  <a:cubicBezTo>
                    <a:pt x="92679" y="43823"/>
                    <a:pt x="93365" y="44100"/>
                    <a:pt x="94037" y="44100"/>
                  </a:cubicBezTo>
                  <a:cubicBezTo>
                    <a:pt x="94368" y="44100"/>
                    <a:pt x="94696" y="44032"/>
                    <a:pt x="94987" y="43892"/>
                  </a:cubicBezTo>
                  <a:cubicBezTo>
                    <a:pt x="95474" y="43618"/>
                    <a:pt x="96021" y="43345"/>
                    <a:pt x="96507" y="43071"/>
                  </a:cubicBezTo>
                  <a:cubicBezTo>
                    <a:pt x="97419" y="42615"/>
                    <a:pt x="97602" y="41642"/>
                    <a:pt x="96994" y="40883"/>
                  </a:cubicBezTo>
                  <a:cubicBezTo>
                    <a:pt x="96593" y="40382"/>
                    <a:pt x="95916" y="40106"/>
                    <a:pt x="95248" y="40106"/>
                  </a:cubicBezTo>
                  <a:close/>
                  <a:moveTo>
                    <a:pt x="86038" y="44739"/>
                  </a:moveTo>
                  <a:cubicBezTo>
                    <a:pt x="85683" y="44739"/>
                    <a:pt x="85329" y="44810"/>
                    <a:pt x="85018" y="44956"/>
                  </a:cubicBezTo>
                  <a:cubicBezTo>
                    <a:pt x="84501" y="45168"/>
                    <a:pt x="83984" y="45442"/>
                    <a:pt x="83468" y="45655"/>
                  </a:cubicBezTo>
                  <a:cubicBezTo>
                    <a:pt x="82556" y="46080"/>
                    <a:pt x="82312" y="47022"/>
                    <a:pt x="82920" y="47782"/>
                  </a:cubicBezTo>
                  <a:cubicBezTo>
                    <a:pt x="83354" y="48299"/>
                    <a:pt x="84070" y="48591"/>
                    <a:pt x="84770" y="48591"/>
                  </a:cubicBezTo>
                  <a:cubicBezTo>
                    <a:pt x="85099" y="48591"/>
                    <a:pt x="85425" y="48526"/>
                    <a:pt x="85717" y="48390"/>
                  </a:cubicBezTo>
                  <a:cubicBezTo>
                    <a:pt x="86234" y="48177"/>
                    <a:pt x="86720" y="47904"/>
                    <a:pt x="87267" y="47691"/>
                  </a:cubicBezTo>
                  <a:cubicBezTo>
                    <a:pt x="88179" y="47235"/>
                    <a:pt x="88392" y="46263"/>
                    <a:pt x="87784" y="45503"/>
                  </a:cubicBezTo>
                  <a:cubicBezTo>
                    <a:pt x="87403" y="45002"/>
                    <a:pt x="86720" y="44739"/>
                    <a:pt x="86038" y="44739"/>
                  </a:cubicBezTo>
                  <a:close/>
                  <a:moveTo>
                    <a:pt x="76549" y="49041"/>
                  </a:moveTo>
                  <a:cubicBezTo>
                    <a:pt x="76216" y="49041"/>
                    <a:pt x="75887" y="49105"/>
                    <a:pt x="75595" y="49241"/>
                  </a:cubicBezTo>
                  <a:cubicBezTo>
                    <a:pt x="75078" y="49515"/>
                    <a:pt x="74531" y="49728"/>
                    <a:pt x="74014" y="49971"/>
                  </a:cubicBezTo>
                  <a:cubicBezTo>
                    <a:pt x="73103" y="50366"/>
                    <a:pt x="72859" y="51339"/>
                    <a:pt x="73467" y="52099"/>
                  </a:cubicBezTo>
                  <a:cubicBezTo>
                    <a:pt x="73881" y="52616"/>
                    <a:pt x="74591" y="52894"/>
                    <a:pt x="75309" y="52894"/>
                  </a:cubicBezTo>
                  <a:cubicBezTo>
                    <a:pt x="75645" y="52894"/>
                    <a:pt x="75984" y="52833"/>
                    <a:pt x="76294" y="52706"/>
                  </a:cubicBezTo>
                  <a:cubicBezTo>
                    <a:pt x="76811" y="52433"/>
                    <a:pt x="77358" y="52190"/>
                    <a:pt x="77875" y="51977"/>
                  </a:cubicBezTo>
                  <a:cubicBezTo>
                    <a:pt x="78787" y="51551"/>
                    <a:pt x="79030" y="50609"/>
                    <a:pt x="78422" y="49849"/>
                  </a:cubicBezTo>
                  <a:cubicBezTo>
                    <a:pt x="77988" y="49332"/>
                    <a:pt x="77258" y="49041"/>
                    <a:pt x="76549" y="49041"/>
                  </a:cubicBezTo>
                  <a:close/>
                  <a:moveTo>
                    <a:pt x="67059" y="53296"/>
                  </a:moveTo>
                  <a:cubicBezTo>
                    <a:pt x="66729" y="53296"/>
                    <a:pt x="66403" y="53361"/>
                    <a:pt x="66112" y="53497"/>
                  </a:cubicBezTo>
                  <a:cubicBezTo>
                    <a:pt x="65564" y="53770"/>
                    <a:pt x="65048" y="53983"/>
                    <a:pt x="64501" y="54196"/>
                  </a:cubicBezTo>
                  <a:cubicBezTo>
                    <a:pt x="63589" y="54621"/>
                    <a:pt x="63376" y="55594"/>
                    <a:pt x="63984" y="56354"/>
                  </a:cubicBezTo>
                  <a:cubicBezTo>
                    <a:pt x="64398" y="56871"/>
                    <a:pt x="65107" y="57149"/>
                    <a:pt x="65816" y="57149"/>
                  </a:cubicBezTo>
                  <a:cubicBezTo>
                    <a:pt x="66148" y="57149"/>
                    <a:pt x="66479" y="57088"/>
                    <a:pt x="66780" y="56962"/>
                  </a:cubicBezTo>
                  <a:cubicBezTo>
                    <a:pt x="67327" y="56688"/>
                    <a:pt x="67844" y="56445"/>
                    <a:pt x="68391" y="56232"/>
                  </a:cubicBezTo>
                  <a:cubicBezTo>
                    <a:pt x="69303" y="55807"/>
                    <a:pt x="69516" y="54865"/>
                    <a:pt x="68908" y="54105"/>
                  </a:cubicBezTo>
                  <a:cubicBezTo>
                    <a:pt x="68474" y="53588"/>
                    <a:pt x="67759" y="53296"/>
                    <a:pt x="67059" y="53296"/>
                  </a:cubicBezTo>
                  <a:close/>
                  <a:moveTo>
                    <a:pt x="57602" y="57626"/>
                  </a:moveTo>
                  <a:cubicBezTo>
                    <a:pt x="57275" y="57626"/>
                    <a:pt x="56950" y="57687"/>
                    <a:pt x="56658" y="57813"/>
                  </a:cubicBezTo>
                  <a:cubicBezTo>
                    <a:pt x="56111" y="58056"/>
                    <a:pt x="55625" y="58330"/>
                    <a:pt x="55078" y="58542"/>
                  </a:cubicBezTo>
                  <a:cubicBezTo>
                    <a:pt x="54166" y="58998"/>
                    <a:pt x="53953" y="59941"/>
                    <a:pt x="54561" y="60700"/>
                  </a:cubicBezTo>
                  <a:cubicBezTo>
                    <a:pt x="54988" y="61209"/>
                    <a:pt x="55674" y="61500"/>
                    <a:pt x="56355" y="61500"/>
                  </a:cubicBezTo>
                  <a:cubicBezTo>
                    <a:pt x="56691" y="61500"/>
                    <a:pt x="57026" y="61429"/>
                    <a:pt x="57327" y="61278"/>
                  </a:cubicBezTo>
                  <a:cubicBezTo>
                    <a:pt x="57874" y="61065"/>
                    <a:pt x="58361" y="60792"/>
                    <a:pt x="58877" y="60548"/>
                  </a:cubicBezTo>
                  <a:cubicBezTo>
                    <a:pt x="59789" y="60153"/>
                    <a:pt x="60032" y="59181"/>
                    <a:pt x="59425" y="58421"/>
                  </a:cubicBezTo>
                  <a:cubicBezTo>
                    <a:pt x="59011" y="57903"/>
                    <a:pt x="58301" y="57626"/>
                    <a:pt x="57602" y="57626"/>
                  </a:cubicBezTo>
                  <a:close/>
                  <a:moveTo>
                    <a:pt x="48375" y="62087"/>
                  </a:moveTo>
                  <a:cubicBezTo>
                    <a:pt x="48035" y="62087"/>
                    <a:pt x="47694" y="62158"/>
                    <a:pt x="47388" y="62311"/>
                  </a:cubicBezTo>
                  <a:cubicBezTo>
                    <a:pt x="46871" y="62585"/>
                    <a:pt x="46354" y="62828"/>
                    <a:pt x="45868" y="63102"/>
                  </a:cubicBezTo>
                  <a:cubicBezTo>
                    <a:pt x="44926" y="63558"/>
                    <a:pt x="44743" y="64561"/>
                    <a:pt x="45351" y="65321"/>
                  </a:cubicBezTo>
                  <a:cubicBezTo>
                    <a:pt x="45739" y="65805"/>
                    <a:pt x="46399" y="66067"/>
                    <a:pt x="47047" y="66067"/>
                  </a:cubicBezTo>
                  <a:cubicBezTo>
                    <a:pt x="47415" y="66067"/>
                    <a:pt x="47779" y="65983"/>
                    <a:pt x="48087" y="65807"/>
                  </a:cubicBezTo>
                  <a:cubicBezTo>
                    <a:pt x="48604" y="65533"/>
                    <a:pt x="49120" y="65260"/>
                    <a:pt x="49607" y="64986"/>
                  </a:cubicBezTo>
                  <a:cubicBezTo>
                    <a:pt x="50519" y="64561"/>
                    <a:pt x="50731" y="63588"/>
                    <a:pt x="50123" y="62828"/>
                  </a:cubicBezTo>
                  <a:cubicBezTo>
                    <a:pt x="49720" y="62364"/>
                    <a:pt x="49048" y="62087"/>
                    <a:pt x="48375" y="62087"/>
                  </a:cubicBezTo>
                  <a:close/>
                  <a:moveTo>
                    <a:pt x="39405" y="66914"/>
                  </a:moveTo>
                  <a:cubicBezTo>
                    <a:pt x="39042" y="66914"/>
                    <a:pt x="38679" y="66999"/>
                    <a:pt x="38360" y="67175"/>
                  </a:cubicBezTo>
                  <a:cubicBezTo>
                    <a:pt x="37874" y="67448"/>
                    <a:pt x="37388" y="67691"/>
                    <a:pt x="36901" y="67995"/>
                  </a:cubicBezTo>
                  <a:cubicBezTo>
                    <a:pt x="36020" y="68512"/>
                    <a:pt x="35868" y="69515"/>
                    <a:pt x="36476" y="70275"/>
                  </a:cubicBezTo>
                  <a:cubicBezTo>
                    <a:pt x="36858" y="70753"/>
                    <a:pt x="37480" y="71014"/>
                    <a:pt x="38094" y="71014"/>
                  </a:cubicBezTo>
                  <a:cubicBezTo>
                    <a:pt x="38456" y="71014"/>
                    <a:pt x="38815" y="70923"/>
                    <a:pt x="39120" y="70731"/>
                  </a:cubicBezTo>
                  <a:cubicBezTo>
                    <a:pt x="39637" y="70488"/>
                    <a:pt x="40123" y="70184"/>
                    <a:pt x="40610" y="69910"/>
                  </a:cubicBezTo>
                  <a:cubicBezTo>
                    <a:pt x="41491" y="69424"/>
                    <a:pt x="41673" y="68421"/>
                    <a:pt x="41066" y="67661"/>
                  </a:cubicBezTo>
                  <a:cubicBezTo>
                    <a:pt x="40678" y="67176"/>
                    <a:pt x="40043" y="66914"/>
                    <a:pt x="39405" y="66914"/>
                  </a:cubicBezTo>
                  <a:close/>
                  <a:moveTo>
                    <a:pt x="30857" y="72137"/>
                  </a:moveTo>
                  <a:cubicBezTo>
                    <a:pt x="30466" y="72137"/>
                    <a:pt x="30070" y="72244"/>
                    <a:pt x="29728" y="72464"/>
                  </a:cubicBezTo>
                  <a:cubicBezTo>
                    <a:pt x="29242" y="72768"/>
                    <a:pt x="28786" y="73102"/>
                    <a:pt x="28330" y="73406"/>
                  </a:cubicBezTo>
                  <a:cubicBezTo>
                    <a:pt x="27509" y="73983"/>
                    <a:pt x="27387" y="75047"/>
                    <a:pt x="27995" y="75807"/>
                  </a:cubicBezTo>
                  <a:cubicBezTo>
                    <a:pt x="28372" y="76256"/>
                    <a:pt x="28929" y="76492"/>
                    <a:pt x="29490" y="76492"/>
                  </a:cubicBezTo>
                  <a:cubicBezTo>
                    <a:pt x="29881" y="76492"/>
                    <a:pt x="30273" y="76378"/>
                    <a:pt x="30609" y="76141"/>
                  </a:cubicBezTo>
                  <a:cubicBezTo>
                    <a:pt x="31126" y="75807"/>
                    <a:pt x="31582" y="75503"/>
                    <a:pt x="32008" y="75199"/>
                  </a:cubicBezTo>
                  <a:cubicBezTo>
                    <a:pt x="32828" y="74622"/>
                    <a:pt x="32980" y="73588"/>
                    <a:pt x="32372" y="72828"/>
                  </a:cubicBezTo>
                  <a:cubicBezTo>
                    <a:pt x="32009" y="72374"/>
                    <a:pt x="31438" y="72137"/>
                    <a:pt x="30857" y="72137"/>
                  </a:cubicBezTo>
                  <a:close/>
                  <a:moveTo>
                    <a:pt x="22732" y="77973"/>
                  </a:moveTo>
                  <a:cubicBezTo>
                    <a:pt x="22335" y="77973"/>
                    <a:pt x="21938" y="78100"/>
                    <a:pt x="21612" y="78360"/>
                  </a:cubicBezTo>
                  <a:cubicBezTo>
                    <a:pt x="21187" y="78725"/>
                    <a:pt x="20731" y="79090"/>
                    <a:pt x="20336" y="79424"/>
                  </a:cubicBezTo>
                  <a:cubicBezTo>
                    <a:pt x="19576" y="80062"/>
                    <a:pt x="19485" y="81187"/>
                    <a:pt x="20092" y="81947"/>
                  </a:cubicBezTo>
                  <a:cubicBezTo>
                    <a:pt x="20432" y="82371"/>
                    <a:pt x="20923" y="82596"/>
                    <a:pt x="21422" y="82596"/>
                  </a:cubicBezTo>
                  <a:cubicBezTo>
                    <a:pt x="21818" y="82596"/>
                    <a:pt x="22219" y="82455"/>
                    <a:pt x="22555" y="82160"/>
                  </a:cubicBezTo>
                  <a:cubicBezTo>
                    <a:pt x="22980" y="81795"/>
                    <a:pt x="23436" y="81461"/>
                    <a:pt x="23862" y="81096"/>
                  </a:cubicBezTo>
                  <a:cubicBezTo>
                    <a:pt x="24621" y="80488"/>
                    <a:pt x="24743" y="79394"/>
                    <a:pt x="24135" y="78634"/>
                  </a:cubicBezTo>
                  <a:cubicBezTo>
                    <a:pt x="23787" y="78199"/>
                    <a:pt x="23261" y="77973"/>
                    <a:pt x="22732" y="77973"/>
                  </a:cubicBezTo>
                  <a:close/>
                  <a:moveTo>
                    <a:pt x="15244" y="84586"/>
                  </a:moveTo>
                  <a:cubicBezTo>
                    <a:pt x="14833" y="84586"/>
                    <a:pt x="14421" y="84747"/>
                    <a:pt x="14105" y="85078"/>
                  </a:cubicBezTo>
                  <a:cubicBezTo>
                    <a:pt x="13709" y="85442"/>
                    <a:pt x="13284" y="85838"/>
                    <a:pt x="12919" y="86233"/>
                  </a:cubicBezTo>
                  <a:cubicBezTo>
                    <a:pt x="12220" y="86962"/>
                    <a:pt x="12190" y="88148"/>
                    <a:pt x="12797" y="88908"/>
                  </a:cubicBezTo>
                  <a:cubicBezTo>
                    <a:pt x="13123" y="89295"/>
                    <a:pt x="13559" y="89493"/>
                    <a:pt x="13997" y="89493"/>
                  </a:cubicBezTo>
                  <a:cubicBezTo>
                    <a:pt x="14418" y="89493"/>
                    <a:pt x="14841" y="89310"/>
                    <a:pt x="15168" y="88938"/>
                  </a:cubicBezTo>
                  <a:lnTo>
                    <a:pt x="16323" y="87753"/>
                  </a:lnTo>
                  <a:cubicBezTo>
                    <a:pt x="17053" y="87084"/>
                    <a:pt x="17083" y="85929"/>
                    <a:pt x="16475" y="85169"/>
                  </a:cubicBezTo>
                  <a:cubicBezTo>
                    <a:pt x="16155" y="84785"/>
                    <a:pt x="15700" y="84586"/>
                    <a:pt x="15244" y="84586"/>
                  </a:cubicBezTo>
                  <a:close/>
                  <a:moveTo>
                    <a:pt x="8467" y="92019"/>
                  </a:moveTo>
                  <a:cubicBezTo>
                    <a:pt x="8049" y="92019"/>
                    <a:pt x="7633" y="92217"/>
                    <a:pt x="7326" y="92616"/>
                  </a:cubicBezTo>
                  <a:cubicBezTo>
                    <a:pt x="6962" y="93072"/>
                    <a:pt x="6597" y="93528"/>
                    <a:pt x="6262" y="93984"/>
                  </a:cubicBezTo>
                  <a:cubicBezTo>
                    <a:pt x="5655" y="94804"/>
                    <a:pt x="5685" y="96051"/>
                    <a:pt x="6293" y="96810"/>
                  </a:cubicBezTo>
                  <a:cubicBezTo>
                    <a:pt x="6610" y="97157"/>
                    <a:pt x="6996" y="97325"/>
                    <a:pt x="7379" y="97325"/>
                  </a:cubicBezTo>
                  <a:cubicBezTo>
                    <a:pt x="7803" y="97325"/>
                    <a:pt x="8223" y="97119"/>
                    <a:pt x="8542" y="96719"/>
                  </a:cubicBezTo>
                  <a:cubicBezTo>
                    <a:pt x="8876" y="96263"/>
                    <a:pt x="9272" y="95807"/>
                    <a:pt x="9606" y="95351"/>
                  </a:cubicBezTo>
                  <a:cubicBezTo>
                    <a:pt x="10214" y="94561"/>
                    <a:pt x="10214" y="93345"/>
                    <a:pt x="9606" y="92585"/>
                  </a:cubicBezTo>
                  <a:cubicBezTo>
                    <a:pt x="9290" y="92209"/>
                    <a:pt x="8877" y="92019"/>
                    <a:pt x="8467" y="92019"/>
                  </a:cubicBezTo>
                  <a:close/>
                  <a:moveTo>
                    <a:pt x="2587" y="100443"/>
                  </a:moveTo>
                  <a:cubicBezTo>
                    <a:pt x="2159" y="100443"/>
                    <a:pt x="1733" y="100698"/>
                    <a:pt x="1430" y="101187"/>
                  </a:cubicBezTo>
                  <a:cubicBezTo>
                    <a:pt x="1126" y="101674"/>
                    <a:pt x="822" y="102160"/>
                    <a:pt x="518" y="102707"/>
                  </a:cubicBezTo>
                  <a:cubicBezTo>
                    <a:pt x="1" y="103619"/>
                    <a:pt x="92" y="104987"/>
                    <a:pt x="730" y="105747"/>
                  </a:cubicBezTo>
                  <a:cubicBezTo>
                    <a:pt x="993" y="106075"/>
                    <a:pt x="1313" y="106233"/>
                    <a:pt x="1635" y="106233"/>
                  </a:cubicBezTo>
                  <a:cubicBezTo>
                    <a:pt x="2058" y="106233"/>
                    <a:pt x="2487" y="105960"/>
                    <a:pt x="2797" y="105443"/>
                  </a:cubicBezTo>
                  <a:cubicBezTo>
                    <a:pt x="3101" y="104926"/>
                    <a:pt x="3405" y="104409"/>
                    <a:pt x="3709" y="103923"/>
                  </a:cubicBezTo>
                  <a:cubicBezTo>
                    <a:pt x="4256" y="102981"/>
                    <a:pt x="4165" y="101704"/>
                    <a:pt x="3557" y="100944"/>
                  </a:cubicBezTo>
                  <a:cubicBezTo>
                    <a:pt x="3273" y="100606"/>
                    <a:pt x="2929" y="100443"/>
                    <a:pt x="2587" y="1004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9;p24">
              <a:extLst>
                <a:ext uri="{FF2B5EF4-FFF2-40B4-BE49-F238E27FC236}">
                  <a16:creationId xmlns:a16="http://schemas.microsoft.com/office/drawing/2014/main" id="{4220D05B-EA1B-3120-9012-16C679F99BD5}"/>
                </a:ext>
              </a:extLst>
            </p:cNvPr>
            <p:cNvSpPr/>
            <p:nvPr/>
          </p:nvSpPr>
          <p:spPr>
            <a:xfrm>
              <a:off x="3844575" y="2610500"/>
              <a:ext cx="3560100" cy="2655850"/>
            </a:xfrm>
            <a:custGeom>
              <a:avLst/>
              <a:gdLst/>
              <a:ahLst/>
              <a:cxnLst/>
              <a:rect l="l" t="t" r="r" b="b"/>
              <a:pathLst>
                <a:path w="142404" h="106234" extrusionOk="0">
                  <a:moveTo>
                    <a:pt x="140800" y="1"/>
                  </a:moveTo>
                  <a:cubicBezTo>
                    <a:pt x="140377" y="1"/>
                    <a:pt x="139949" y="274"/>
                    <a:pt x="139638" y="791"/>
                  </a:cubicBezTo>
                  <a:cubicBezTo>
                    <a:pt x="139334" y="1308"/>
                    <a:pt x="139030" y="1825"/>
                    <a:pt x="138726" y="2311"/>
                  </a:cubicBezTo>
                  <a:cubicBezTo>
                    <a:pt x="138209" y="3253"/>
                    <a:pt x="138270" y="4530"/>
                    <a:pt x="138878" y="5290"/>
                  </a:cubicBezTo>
                  <a:cubicBezTo>
                    <a:pt x="139148" y="5628"/>
                    <a:pt x="139485" y="5791"/>
                    <a:pt x="139823" y="5791"/>
                  </a:cubicBezTo>
                  <a:cubicBezTo>
                    <a:pt x="140246" y="5791"/>
                    <a:pt x="140671" y="5536"/>
                    <a:pt x="140975" y="5047"/>
                  </a:cubicBezTo>
                  <a:cubicBezTo>
                    <a:pt x="141279" y="4560"/>
                    <a:pt x="141583" y="4074"/>
                    <a:pt x="141887" y="3527"/>
                  </a:cubicBezTo>
                  <a:cubicBezTo>
                    <a:pt x="142404" y="2615"/>
                    <a:pt x="142313" y="1247"/>
                    <a:pt x="141705" y="487"/>
                  </a:cubicBezTo>
                  <a:cubicBezTo>
                    <a:pt x="141442" y="159"/>
                    <a:pt x="141122" y="1"/>
                    <a:pt x="140800" y="1"/>
                  </a:cubicBezTo>
                  <a:close/>
                  <a:moveTo>
                    <a:pt x="134998" y="8882"/>
                  </a:moveTo>
                  <a:cubicBezTo>
                    <a:pt x="134579" y="8882"/>
                    <a:pt x="134154" y="9096"/>
                    <a:pt x="133832" y="9515"/>
                  </a:cubicBezTo>
                  <a:cubicBezTo>
                    <a:pt x="133498" y="9971"/>
                    <a:pt x="133103" y="10427"/>
                    <a:pt x="132768" y="10883"/>
                  </a:cubicBezTo>
                  <a:cubicBezTo>
                    <a:pt x="132161" y="11673"/>
                    <a:pt x="132161" y="12889"/>
                    <a:pt x="132768" y="13649"/>
                  </a:cubicBezTo>
                  <a:cubicBezTo>
                    <a:pt x="133081" y="14021"/>
                    <a:pt x="133490" y="14211"/>
                    <a:pt x="133892" y="14211"/>
                  </a:cubicBezTo>
                  <a:cubicBezTo>
                    <a:pt x="134311" y="14211"/>
                    <a:pt x="134723" y="14006"/>
                    <a:pt x="135018" y="13588"/>
                  </a:cubicBezTo>
                  <a:cubicBezTo>
                    <a:pt x="135382" y="13101"/>
                    <a:pt x="135717" y="12646"/>
                    <a:pt x="136082" y="12190"/>
                  </a:cubicBezTo>
                  <a:cubicBezTo>
                    <a:pt x="136689" y="11399"/>
                    <a:pt x="136629" y="10153"/>
                    <a:pt x="136021" y="9393"/>
                  </a:cubicBezTo>
                  <a:cubicBezTo>
                    <a:pt x="135735" y="9050"/>
                    <a:pt x="135369" y="8882"/>
                    <a:pt x="134998" y="8882"/>
                  </a:cubicBezTo>
                  <a:close/>
                  <a:moveTo>
                    <a:pt x="128356" y="16737"/>
                  </a:moveTo>
                  <a:cubicBezTo>
                    <a:pt x="127939" y="16737"/>
                    <a:pt x="127514" y="16912"/>
                    <a:pt x="127176" y="17266"/>
                  </a:cubicBezTo>
                  <a:lnTo>
                    <a:pt x="125990" y="18451"/>
                  </a:lnTo>
                  <a:cubicBezTo>
                    <a:pt x="125291" y="19120"/>
                    <a:pt x="125230" y="20275"/>
                    <a:pt x="125838" y="21035"/>
                  </a:cubicBezTo>
                  <a:cubicBezTo>
                    <a:pt x="126197" y="21443"/>
                    <a:pt x="126671" y="21649"/>
                    <a:pt x="127136" y="21649"/>
                  </a:cubicBezTo>
                  <a:cubicBezTo>
                    <a:pt x="127536" y="21649"/>
                    <a:pt x="127930" y="21496"/>
                    <a:pt x="128239" y="21187"/>
                  </a:cubicBezTo>
                  <a:cubicBezTo>
                    <a:pt x="128635" y="20792"/>
                    <a:pt x="129030" y="20427"/>
                    <a:pt x="129425" y="20001"/>
                  </a:cubicBezTo>
                  <a:cubicBezTo>
                    <a:pt x="130094" y="19272"/>
                    <a:pt x="130154" y="18086"/>
                    <a:pt x="129547" y="17326"/>
                  </a:cubicBezTo>
                  <a:cubicBezTo>
                    <a:pt x="129233" y="16935"/>
                    <a:pt x="128799" y="16737"/>
                    <a:pt x="128356" y="16737"/>
                  </a:cubicBezTo>
                  <a:close/>
                  <a:moveTo>
                    <a:pt x="120944" y="23614"/>
                  </a:moveTo>
                  <a:cubicBezTo>
                    <a:pt x="120551" y="23614"/>
                    <a:pt x="120153" y="23747"/>
                    <a:pt x="119820" y="24013"/>
                  </a:cubicBezTo>
                  <a:cubicBezTo>
                    <a:pt x="119394" y="24409"/>
                    <a:pt x="118938" y="24743"/>
                    <a:pt x="118513" y="25077"/>
                  </a:cubicBezTo>
                  <a:cubicBezTo>
                    <a:pt x="117753" y="25685"/>
                    <a:pt x="117631" y="26810"/>
                    <a:pt x="118239" y="27570"/>
                  </a:cubicBezTo>
                  <a:cubicBezTo>
                    <a:pt x="118580" y="27996"/>
                    <a:pt x="119094" y="28212"/>
                    <a:pt x="119613" y="28212"/>
                  </a:cubicBezTo>
                  <a:cubicBezTo>
                    <a:pt x="120019" y="28212"/>
                    <a:pt x="120429" y="28080"/>
                    <a:pt x="120762" y="27813"/>
                  </a:cubicBezTo>
                  <a:cubicBezTo>
                    <a:pt x="121188" y="27479"/>
                    <a:pt x="121644" y="27114"/>
                    <a:pt x="122039" y="26749"/>
                  </a:cubicBezTo>
                  <a:cubicBezTo>
                    <a:pt x="122799" y="26141"/>
                    <a:pt x="122890" y="25017"/>
                    <a:pt x="122282" y="24257"/>
                  </a:cubicBezTo>
                  <a:cubicBezTo>
                    <a:pt x="121941" y="23830"/>
                    <a:pt x="121447" y="23614"/>
                    <a:pt x="120944" y="23614"/>
                  </a:cubicBezTo>
                  <a:close/>
                  <a:moveTo>
                    <a:pt x="112899" y="29711"/>
                  </a:moveTo>
                  <a:cubicBezTo>
                    <a:pt x="112510" y="29711"/>
                    <a:pt x="112119" y="29825"/>
                    <a:pt x="111795" y="30062"/>
                  </a:cubicBezTo>
                  <a:cubicBezTo>
                    <a:pt x="111279" y="30397"/>
                    <a:pt x="110853" y="30700"/>
                    <a:pt x="110397" y="31004"/>
                  </a:cubicBezTo>
                  <a:cubicBezTo>
                    <a:pt x="109577" y="31582"/>
                    <a:pt x="109425" y="32615"/>
                    <a:pt x="110032" y="33375"/>
                  </a:cubicBezTo>
                  <a:cubicBezTo>
                    <a:pt x="110401" y="33817"/>
                    <a:pt x="110980" y="34058"/>
                    <a:pt x="111556" y="34058"/>
                  </a:cubicBezTo>
                  <a:cubicBezTo>
                    <a:pt x="111931" y="34058"/>
                    <a:pt x="112304" y="33956"/>
                    <a:pt x="112616" y="33740"/>
                  </a:cubicBezTo>
                  <a:cubicBezTo>
                    <a:pt x="113133" y="33436"/>
                    <a:pt x="113558" y="33102"/>
                    <a:pt x="114045" y="32798"/>
                  </a:cubicBezTo>
                  <a:cubicBezTo>
                    <a:pt x="114865" y="32220"/>
                    <a:pt x="114987" y="31156"/>
                    <a:pt x="114379" y="30397"/>
                  </a:cubicBezTo>
                  <a:cubicBezTo>
                    <a:pt x="114020" y="29948"/>
                    <a:pt x="113460" y="29711"/>
                    <a:pt x="112899" y="29711"/>
                  </a:cubicBezTo>
                  <a:close/>
                  <a:moveTo>
                    <a:pt x="104330" y="35233"/>
                  </a:moveTo>
                  <a:cubicBezTo>
                    <a:pt x="103966" y="35233"/>
                    <a:pt x="103602" y="35322"/>
                    <a:pt x="103285" y="35503"/>
                  </a:cubicBezTo>
                  <a:cubicBezTo>
                    <a:pt x="102798" y="35777"/>
                    <a:pt x="102282" y="36080"/>
                    <a:pt x="101795" y="36324"/>
                  </a:cubicBezTo>
                  <a:cubicBezTo>
                    <a:pt x="100914" y="36840"/>
                    <a:pt x="100731" y="37813"/>
                    <a:pt x="101339" y="38573"/>
                  </a:cubicBezTo>
                  <a:cubicBezTo>
                    <a:pt x="101726" y="39057"/>
                    <a:pt x="102360" y="39306"/>
                    <a:pt x="102996" y="39306"/>
                  </a:cubicBezTo>
                  <a:cubicBezTo>
                    <a:pt x="103360" y="39306"/>
                    <a:pt x="103724" y="39225"/>
                    <a:pt x="104045" y="39059"/>
                  </a:cubicBezTo>
                  <a:cubicBezTo>
                    <a:pt x="104531" y="38816"/>
                    <a:pt x="105017" y="38543"/>
                    <a:pt x="105534" y="38239"/>
                  </a:cubicBezTo>
                  <a:cubicBezTo>
                    <a:pt x="106385" y="37752"/>
                    <a:pt x="106537" y="36719"/>
                    <a:pt x="105929" y="35959"/>
                  </a:cubicBezTo>
                  <a:cubicBezTo>
                    <a:pt x="105548" y="35483"/>
                    <a:pt x="104940" y="35233"/>
                    <a:pt x="104330" y="35233"/>
                  </a:cubicBezTo>
                  <a:close/>
                  <a:moveTo>
                    <a:pt x="95289" y="40128"/>
                  </a:moveTo>
                  <a:cubicBezTo>
                    <a:pt x="94927" y="40128"/>
                    <a:pt x="94568" y="40206"/>
                    <a:pt x="94257" y="40366"/>
                  </a:cubicBezTo>
                  <a:cubicBezTo>
                    <a:pt x="93771" y="40640"/>
                    <a:pt x="93254" y="40883"/>
                    <a:pt x="92737" y="41157"/>
                  </a:cubicBezTo>
                  <a:cubicBezTo>
                    <a:pt x="91856" y="41612"/>
                    <a:pt x="91643" y="42555"/>
                    <a:pt x="92251" y="43315"/>
                  </a:cubicBezTo>
                  <a:cubicBezTo>
                    <a:pt x="92658" y="43823"/>
                    <a:pt x="93364" y="44114"/>
                    <a:pt x="94042" y="44114"/>
                  </a:cubicBezTo>
                  <a:cubicBezTo>
                    <a:pt x="94377" y="44114"/>
                    <a:pt x="94705" y="44043"/>
                    <a:pt x="94987" y="43892"/>
                  </a:cubicBezTo>
                  <a:cubicBezTo>
                    <a:pt x="95503" y="43619"/>
                    <a:pt x="96020" y="43375"/>
                    <a:pt x="96506" y="43102"/>
                  </a:cubicBezTo>
                  <a:cubicBezTo>
                    <a:pt x="97418" y="42646"/>
                    <a:pt x="97631" y="41643"/>
                    <a:pt x="97023" y="40883"/>
                  </a:cubicBezTo>
                  <a:cubicBezTo>
                    <a:pt x="96629" y="40391"/>
                    <a:pt x="95955" y="40128"/>
                    <a:pt x="95289" y="40128"/>
                  </a:cubicBezTo>
                  <a:close/>
                  <a:moveTo>
                    <a:pt x="86026" y="44748"/>
                  </a:moveTo>
                  <a:cubicBezTo>
                    <a:pt x="85687" y="44748"/>
                    <a:pt x="85349" y="44815"/>
                    <a:pt x="85047" y="44956"/>
                  </a:cubicBezTo>
                  <a:cubicBezTo>
                    <a:pt x="84500" y="45199"/>
                    <a:pt x="84014" y="45442"/>
                    <a:pt x="83497" y="45685"/>
                  </a:cubicBezTo>
                  <a:cubicBezTo>
                    <a:pt x="82585" y="46111"/>
                    <a:pt x="82342" y="47053"/>
                    <a:pt x="82950" y="47813"/>
                  </a:cubicBezTo>
                  <a:cubicBezTo>
                    <a:pt x="83363" y="48330"/>
                    <a:pt x="84072" y="48622"/>
                    <a:pt x="84770" y="48622"/>
                  </a:cubicBezTo>
                  <a:cubicBezTo>
                    <a:pt x="85098" y="48622"/>
                    <a:pt x="85424" y="48557"/>
                    <a:pt x="85716" y="48421"/>
                  </a:cubicBezTo>
                  <a:cubicBezTo>
                    <a:pt x="86263" y="48178"/>
                    <a:pt x="86749" y="47935"/>
                    <a:pt x="87296" y="47692"/>
                  </a:cubicBezTo>
                  <a:cubicBezTo>
                    <a:pt x="88178" y="47236"/>
                    <a:pt x="88421" y="46293"/>
                    <a:pt x="87813" y="45534"/>
                  </a:cubicBezTo>
                  <a:cubicBezTo>
                    <a:pt x="87406" y="45025"/>
                    <a:pt x="86713" y="44748"/>
                    <a:pt x="86026" y="44748"/>
                  </a:cubicBezTo>
                  <a:close/>
                  <a:moveTo>
                    <a:pt x="76541" y="49041"/>
                  </a:moveTo>
                  <a:cubicBezTo>
                    <a:pt x="76212" y="49041"/>
                    <a:pt x="75886" y="49106"/>
                    <a:pt x="75594" y="49242"/>
                  </a:cubicBezTo>
                  <a:cubicBezTo>
                    <a:pt x="75047" y="49515"/>
                    <a:pt x="74500" y="49728"/>
                    <a:pt x="73983" y="49971"/>
                  </a:cubicBezTo>
                  <a:cubicBezTo>
                    <a:pt x="73071" y="50397"/>
                    <a:pt x="72859" y="51339"/>
                    <a:pt x="73466" y="52099"/>
                  </a:cubicBezTo>
                  <a:cubicBezTo>
                    <a:pt x="73901" y="52616"/>
                    <a:pt x="74616" y="52908"/>
                    <a:pt x="75316" y="52908"/>
                  </a:cubicBezTo>
                  <a:cubicBezTo>
                    <a:pt x="75645" y="52908"/>
                    <a:pt x="75971" y="52843"/>
                    <a:pt x="76263" y="52707"/>
                  </a:cubicBezTo>
                  <a:cubicBezTo>
                    <a:pt x="76810" y="52433"/>
                    <a:pt x="77327" y="52221"/>
                    <a:pt x="77874" y="51977"/>
                  </a:cubicBezTo>
                  <a:cubicBezTo>
                    <a:pt x="78786" y="51582"/>
                    <a:pt x="78998" y="50610"/>
                    <a:pt x="78391" y="49850"/>
                  </a:cubicBezTo>
                  <a:cubicBezTo>
                    <a:pt x="77956" y="49333"/>
                    <a:pt x="77241" y="49041"/>
                    <a:pt x="76541" y="49041"/>
                  </a:cubicBezTo>
                  <a:close/>
                  <a:moveTo>
                    <a:pt x="67063" y="53310"/>
                  </a:moveTo>
                  <a:cubicBezTo>
                    <a:pt x="66730" y="53310"/>
                    <a:pt x="66402" y="53371"/>
                    <a:pt x="66111" y="53497"/>
                  </a:cubicBezTo>
                  <a:cubicBezTo>
                    <a:pt x="65594" y="53771"/>
                    <a:pt x="65047" y="54014"/>
                    <a:pt x="64530" y="54227"/>
                  </a:cubicBezTo>
                  <a:cubicBezTo>
                    <a:pt x="63618" y="54652"/>
                    <a:pt x="63375" y="55594"/>
                    <a:pt x="63983" y="56354"/>
                  </a:cubicBezTo>
                  <a:cubicBezTo>
                    <a:pt x="64396" y="56871"/>
                    <a:pt x="65119" y="57163"/>
                    <a:pt x="65836" y="57163"/>
                  </a:cubicBezTo>
                  <a:cubicBezTo>
                    <a:pt x="66173" y="57163"/>
                    <a:pt x="66508" y="57098"/>
                    <a:pt x="66810" y="56962"/>
                  </a:cubicBezTo>
                  <a:cubicBezTo>
                    <a:pt x="67326" y="56689"/>
                    <a:pt x="67874" y="56476"/>
                    <a:pt x="68390" y="56233"/>
                  </a:cubicBezTo>
                  <a:cubicBezTo>
                    <a:pt x="69302" y="55838"/>
                    <a:pt x="69545" y="54865"/>
                    <a:pt x="68937" y="54105"/>
                  </a:cubicBezTo>
                  <a:cubicBezTo>
                    <a:pt x="68503" y="53588"/>
                    <a:pt x="67773" y="53310"/>
                    <a:pt x="67063" y="53310"/>
                  </a:cubicBezTo>
                  <a:close/>
                  <a:moveTo>
                    <a:pt x="57604" y="57643"/>
                  </a:moveTo>
                  <a:cubicBezTo>
                    <a:pt x="57275" y="57643"/>
                    <a:pt x="56949" y="57708"/>
                    <a:pt x="56658" y="57844"/>
                  </a:cubicBezTo>
                  <a:cubicBezTo>
                    <a:pt x="56141" y="58056"/>
                    <a:pt x="55624" y="58330"/>
                    <a:pt x="55107" y="58573"/>
                  </a:cubicBezTo>
                  <a:cubicBezTo>
                    <a:pt x="54196" y="59029"/>
                    <a:pt x="53952" y="59971"/>
                    <a:pt x="54560" y="60731"/>
                  </a:cubicBezTo>
                  <a:cubicBezTo>
                    <a:pt x="54967" y="61240"/>
                    <a:pt x="55674" y="61531"/>
                    <a:pt x="56361" y="61531"/>
                  </a:cubicBezTo>
                  <a:cubicBezTo>
                    <a:pt x="56700" y="61531"/>
                    <a:pt x="57035" y="61460"/>
                    <a:pt x="57326" y="61309"/>
                  </a:cubicBezTo>
                  <a:cubicBezTo>
                    <a:pt x="57873" y="61066"/>
                    <a:pt x="58360" y="60792"/>
                    <a:pt x="58907" y="60579"/>
                  </a:cubicBezTo>
                  <a:cubicBezTo>
                    <a:pt x="59819" y="60154"/>
                    <a:pt x="60032" y="59212"/>
                    <a:pt x="59424" y="58452"/>
                  </a:cubicBezTo>
                  <a:cubicBezTo>
                    <a:pt x="59010" y="57935"/>
                    <a:pt x="58302" y="57643"/>
                    <a:pt x="57604" y="57643"/>
                  </a:cubicBezTo>
                  <a:close/>
                  <a:moveTo>
                    <a:pt x="48366" y="62089"/>
                  </a:moveTo>
                  <a:cubicBezTo>
                    <a:pt x="48029" y="62089"/>
                    <a:pt x="47691" y="62160"/>
                    <a:pt x="47387" y="62312"/>
                  </a:cubicBezTo>
                  <a:cubicBezTo>
                    <a:pt x="46901" y="62585"/>
                    <a:pt x="46353" y="62859"/>
                    <a:pt x="45867" y="63133"/>
                  </a:cubicBezTo>
                  <a:cubicBezTo>
                    <a:pt x="44955" y="63588"/>
                    <a:pt x="44773" y="64561"/>
                    <a:pt x="45381" y="65321"/>
                  </a:cubicBezTo>
                  <a:cubicBezTo>
                    <a:pt x="45769" y="65807"/>
                    <a:pt x="46406" y="66081"/>
                    <a:pt x="47053" y="66081"/>
                  </a:cubicBezTo>
                  <a:cubicBezTo>
                    <a:pt x="47419" y="66081"/>
                    <a:pt x="47787" y="65994"/>
                    <a:pt x="48116" y="65807"/>
                  </a:cubicBezTo>
                  <a:cubicBezTo>
                    <a:pt x="48603" y="65534"/>
                    <a:pt x="49150" y="65291"/>
                    <a:pt x="49636" y="65017"/>
                  </a:cubicBezTo>
                  <a:cubicBezTo>
                    <a:pt x="50548" y="64561"/>
                    <a:pt x="50730" y="63619"/>
                    <a:pt x="50123" y="62859"/>
                  </a:cubicBezTo>
                  <a:cubicBezTo>
                    <a:pt x="49717" y="62373"/>
                    <a:pt x="49042" y="62089"/>
                    <a:pt x="48366" y="62089"/>
                  </a:cubicBezTo>
                  <a:close/>
                  <a:moveTo>
                    <a:pt x="39402" y="66923"/>
                  </a:moveTo>
                  <a:cubicBezTo>
                    <a:pt x="39050" y="66923"/>
                    <a:pt x="38699" y="67004"/>
                    <a:pt x="38390" y="67175"/>
                  </a:cubicBezTo>
                  <a:cubicBezTo>
                    <a:pt x="37903" y="67449"/>
                    <a:pt x="37387" y="67722"/>
                    <a:pt x="36900" y="68026"/>
                  </a:cubicBezTo>
                  <a:cubicBezTo>
                    <a:pt x="36019" y="68513"/>
                    <a:pt x="35867" y="69546"/>
                    <a:pt x="36475" y="70306"/>
                  </a:cubicBezTo>
                  <a:cubicBezTo>
                    <a:pt x="36856" y="70782"/>
                    <a:pt x="37476" y="71032"/>
                    <a:pt x="38095" y="71032"/>
                  </a:cubicBezTo>
                  <a:cubicBezTo>
                    <a:pt x="38464" y="71032"/>
                    <a:pt x="38832" y="70943"/>
                    <a:pt x="39150" y="70762"/>
                  </a:cubicBezTo>
                  <a:cubicBezTo>
                    <a:pt x="39636" y="70488"/>
                    <a:pt x="40122" y="70184"/>
                    <a:pt x="40639" y="69911"/>
                  </a:cubicBezTo>
                  <a:cubicBezTo>
                    <a:pt x="41490" y="69424"/>
                    <a:pt x="41703" y="68452"/>
                    <a:pt x="41095" y="67692"/>
                  </a:cubicBezTo>
                  <a:cubicBezTo>
                    <a:pt x="40701" y="67199"/>
                    <a:pt x="40051" y="66923"/>
                    <a:pt x="39402" y="66923"/>
                  </a:cubicBezTo>
                  <a:close/>
                  <a:moveTo>
                    <a:pt x="30838" y="72161"/>
                  </a:moveTo>
                  <a:cubicBezTo>
                    <a:pt x="30460" y="72161"/>
                    <a:pt x="30080" y="72261"/>
                    <a:pt x="29757" y="72464"/>
                  </a:cubicBezTo>
                  <a:cubicBezTo>
                    <a:pt x="29271" y="72768"/>
                    <a:pt x="28815" y="73102"/>
                    <a:pt x="28359" y="73406"/>
                  </a:cubicBezTo>
                  <a:cubicBezTo>
                    <a:pt x="27508" y="73984"/>
                    <a:pt x="27387" y="75048"/>
                    <a:pt x="28025" y="75808"/>
                  </a:cubicBezTo>
                  <a:cubicBezTo>
                    <a:pt x="28384" y="76256"/>
                    <a:pt x="28933" y="76493"/>
                    <a:pt x="29498" y="76493"/>
                  </a:cubicBezTo>
                  <a:cubicBezTo>
                    <a:pt x="29890" y="76493"/>
                    <a:pt x="30290" y="76379"/>
                    <a:pt x="30639" y="76142"/>
                  </a:cubicBezTo>
                  <a:cubicBezTo>
                    <a:pt x="31125" y="75808"/>
                    <a:pt x="31581" y="75504"/>
                    <a:pt x="32037" y="75200"/>
                  </a:cubicBezTo>
                  <a:cubicBezTo>
                    <a:pt x="32827" y="74622"/>
                    <a:pt x="32979" y="73619"/>
                    <a:pt x="32371" y="72859"/>
                  </a:cubicBezTo>
                  <a:cubicBezTo>
                    <a:pt x="32003" y="72398"/>
                    <a:pt x="31421" y="72161"/>
                    <a:pt x="30838" y="72161"/>
                  </a:cubicBezTo>
                  <a:close/>
                  <a:moveTo>
                    <a:pt x="22700" y="78004"/>
                  </a:moveTo>
                  <a:cubicBezTo>
                    <a:pt x="22304" y="78004"/>
                    <a:pt x="21906" y="78131"/>
                    <a:pt x="21581" y="78391"/>
                  </a:cubicBezTo>
                  <a:cubicBezTo>
                    <a:pt x="21186" y="78725"/>
                    <a:pt x="20730" y="79121"/>
                    <a:pt x="20304" y="79455"/>
                  </a:cubicBezTo>
                  <a:cubicBezTo>
                    <a:pt x="19544" y="80063"/>
                    <a:pt x="19453" y="81218"/>
                    <a:pt x="20061" y="81978"/>
                  </a:cubicBezTo>
                  <a:cubicBezTo>
                    <a:pt x="20432" y="82399"/>
                    <a:pt x="20933" y="82615"/>
                    <a:pt x="21431" y="82615"/>
                  </a:cubicBezTo>
                  <a:cubicBezTo>
                    <a:pt x="21831" y="82615"/>
                    <a:pt x="22228" y="82475"/>
                    <a:pt x="22554" y="82191"/>
                  </a:cubicBezTo>
                  <a:cubicBezTo>
                    <a:pt x="22949" y="81826"/>
                    <a:pt x="23405" y="81461"/>
                    <a:pt x="23830" y="81127"/>
                  </a:cubicBezTo>
                  <a:cubicBezTo>
                    <a:pt x="24590" y="80519"/>
                    <a:pt x="24712" y="79425"/>
                    <a:pt x="24104" y="78665"/>
                  </a:cubicBezTo>
                  <a:cubicBezTo>
                    <a:pt x="23756" y="78230"/>
                    <a:pt x="23230" y="78004"/>
                    <a:pt x="22700" y="78004"/>
                  </a:cubicBezTo>
                  <a:close/>
                  <a:moveTo>
                    <a:pt x="15253" y="84612"/>
                  </a:moveTo>
                  <a:cubicBezTo>
                    <a:pt x="14844" y="84612"/>
                    <a:pt x="14430" y="84766"/>
                    <a:pt x="14104" y="85078"/>
                  </a:cubicBezTo>
                  <a:cubicBezTo>
                    <a:pt x="13739" y="85473"/>
                    <a:pt x="13313" y="85838"/>
                    <a:pt x="12918" y="86264"/>
                  </a:cubicBezTo>
                  <a:cubicBezTo>
                    <a:pt x="12249" y="86993"/>
                    <a:pt x="12189" y="88148"/>
                    <a:pt x="12827" y="88908"/>
                  </a:cubicBezTo>
                  <a:cubicBezTo>
                    <a:pt x="13159" y="89303"/>
                    <a:pt x="13598" y="89509"/>
                    <a:pt x="14036" y="89509"/>
                  </a:cubicBezTo>
                  <a:cubicBezTo>
                    <a:pt x="14441" y="89509"/>
                    <a:pt x="14846" y="89334"/>
                    <a:pt x="15167" y="88969"/>
                  </a:cubicBezTo>
                  <a:lnTo>
                    <a:pt x="16353" y="87783"/>
                  </a:lnTo>
                  <a:cubicBezTo>
                    <a:pt x="17082" y="87084"/>
                    <a:pt x="17113" y="85960"/>
                    <a:pt x="16505" y="85200"/>
                  </a:cubicBezTo>
                  <a:cubicBezTo>
                    <a:pt x="16181" y="84811"/>
                    <a:pt x="15719" y="84612"/>
                    <a:pt x="15253" y="84612"/>
                  </a:cubicBezTo>
                  <a:close/>
                  <a:moveTo>
                    <a:pt x="8485" y="92050"/>
                  </a:moveTo>
                  <a:cubicBezTo>
                    <a:pt x="8070" y="92050"/>
                    <a:pt x="7663" y="92248"/>
                    <a:pt x="7356" y="92647"/>
                  </a:cubicBezTo>
                  <a:cubicBezTo>
                    <a:pt x="6961" y="93103"/>
                    <a:pt x="6626" y="93559"/>
                    <a:pt x="6292" y="94014"/>
                  </a:cubicBezTo>
                  <a:cubicBezTo>
                    <a:pt x="5684" y="94805"/>
                    <a:pt x="5714" y="96051"/>
                    <a:pt x="6322" y="96811"/>
                  </a:cubicBezTo>
                  <a:cubicBezTo>
                    <a:pt x="6632" y="97164"/>
                    <a:pt x="7027" y="97339"/>
                    <a:pt x="7421" y="97339"/>
                  </a:cubicBezTo>
                  <a:cubicBezTo>
                    <a:pt x="7840" y="97339"/>
                    <a:pt x="8258" y="97142"/>
                    <a:pt x="8572" y="96750"/>
                  </a:cubicBezTo>
                  <a:cubicBezTo>
                    <a:pt x="8906" y="96294"/>
                    <a:pt x="9271" y="95838"/>
                    <a:pt x="9635" y="95382"/>
                  </a:cubicBezTo>
                  <a:cubicBezTo>
                    <a:pt x="10243" y="94592"/>
                    <a:pt x="10243" y="93376"/>
                    <a:pt x="9635" y="92616"/>
                  </a:cubicBezTo>
                  <a:cubicBezTo>
                    <a:pt x="9304" y="92240"/>
                    <a:pt x="8891" y="92050"/>
                    <a:pt x="8485" y="92050"/>
                  </a:cubicBezTo>
                  <a:close/>
                  <a:moveTo>
                    <a:pt x="2585" y="100461"/>
                  </a:moveTo>
                  <a:cubicBezTo>
                    <a:pt x="2160" y="100461"/>
                    <a:pt x="1741" y="100706"/>
                    <a:pt x="1459" y="101188"/>
                  </a:cubicBezTo>
                  <a:cubicBezTo>
                    <a:pt x="1155" y="101674"/>
                    <a:pt x="851" y="102191"/>
                    <a:pt x="547" y="102708"/>
                  </a:cubicBezTo>
                  <a:cubicBezTo>
                    <a:pt x="0" y="103619"/>
                    <a:pt x="122" y="104987"/>
                    <a:pt x="730" y="105747"/>
                  </a:cubicBezTo>
                  <a:cubicBezTo>
                    <a:pt x="992" y="106076"/>
                    <a:pt x="1312" y="106234"/>
                    <a:pt x="1637" y="106234"/>
                  </a:cubicBezTo>
                  <a:cubicBezTo>
                    <a:pt x="2063" y="106234"/>
                    <a:pt x="2499" y="105961"/>
                    <a:pt x="2827" y="105443"/>
                  </a:cubicBezTo>
                  <a:cubicBezTo>
                    <a:pt x="3131" y="104957"/>
                    <a:pt x="3435" y="104410"/>
                    <a:pt x="3739" y="103923"/>
                  </a:cubicBezTo>
                  <a:cubicBezTo>
                    <a:pt x="4255" y="103012"/>
                    <a:pt x="4195" y="101735"/>
                    <a:pt x="3587" y="100975"/>
                  </a:cubicBezTo>
                  <a:cubicBezTo>
                    <a:pt x="3297" y="100630"/>
                    <a:pt x="2939" y="100461"/>
                    <a:pt x="2585" y="1004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10;p24">
              <a:extLst>
                <a:ext uri="{FF2B5EF4-FFF2-40B4-BE49-F238E27FC236}">
                  <a16:creationId xmlns:a16="http://schemas.microsoft.com/office/drawing/2014/main" id="{E2EE1E92-5824-7797-57D6-8279225D42C4}"/>
                </a:ext>
              </a:extLst>
            </p:cNvPr>
            <p:cNvSpPr/>
            <p:nvPr/>
          </p:nvSpPr>
          <p:spPr>
            <a:xfrm>
              <a:off x="5527725" y="3269975"/>
              <a:ext cx="740150" cy="1022950"/>
            </a:xfrm>
            <a:custGeom>
              <a:avLst/>
              <a:gdLst/>
              <a:ahLst/>
              <a:cxnLst/>
              <a:rect l="l" t="t" r="r" b="b"/>
              <a:pathLst>
                <a:path w="29606" h="40918" extrusionOk="0">
                  <a:moveTo>
                    <a:pt x="4743" y="1"/>
                  </a:moveTo>
                  <a:cubicBezTo>
                    <a:pt x="3807" y="1"/>
                    <a:pt x="2820" y="343"/>
                    <a:pt x="1976" y="1039"/>
                  </a:cubicBezTo>
                  <a:lnTo>
                    <a:pt x="0" y="2711"/>
                  </a:lnTo>
                  <a:lnTo>
                    <a:pt x="22189" y="29367"/>
                  </a:lnTo>
                  <a:cubicBezTo>
                    <a:pt x="22493" y="29763"/>
                    <a:pt x="22736" y="30158"/>
                    <a:pt x="22858" y="30674"/>
                  </a:cubicBezTo>
                  <a:lnTo>
                    <a:pt x="24560" y="40918"/>
                  </a:lnTo>
                  <a:lnTo>
                    <a:pt x="29606" y="36662"/>
                  </a:lnTo>
                  <a:lnTo>
                    <a:pt x="27782" y="26206"/>
                  </a:lnTo>
                  <a:cubicBezTo>
                    <a:pt x="27661" y="25750"/>
                    <a:pt x="27448" y="25355"/>
                    <a:pt x="27144" y="24960"/>
                  </a:cubicBezTo>
                  <a:lnTo>
                    <a:pt x="7295" y="1130"/>
                  </a:lnTo>
                  <a:cubicBezTo>
                    <a:pt x="6656" y="381"/>
                    <a:pt x="5728" y="1"/>
                    <a:pt x="4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11;p24">
              <a:extLst>
                <a:ext uri="{FF2B5EF4-FFF2-40B4-BE49-F238E27FC236}">
                  <a16:creationId xmlns:a16="http://schemas.microsoft.com/office/drawing/2014/main" id="{0AC01E3C-0C39-A8F3-44D4-D2D26B4CA6E8}"/>
                </a:ext>
              </a:extLst>
            </p:cNvPr>
            <p:cNvSpPr/>
            <p:nvPr/>
          </p:nvSpPr>
          <p:spPr>
            <a:xfrm>
              <a:off x="5970750" y="4171875"/>
              <a:ext cx="582100" cy="599175"/>
            </a:xfrm>
            <a:custGeom>
              <a:avLst/>
              <a:gdLst/>
              <a:ahLst/>
              <a:cxnLst/>
              <a:rect l="l" t="t" r="r" b="b"/>
              <a:pathLst>
                <a:path w="23284" h="23967" extrusionOk="0">
                  <a:moveTo>
                    <a:pt x="10418" y="4580"/>
                  </a:moveTo>
                  <a:cubicBezTo>
                    <a:pt x="12806" y="4580"/>
                    <a:pt x="15108" y="8419"/>
                    <a:pt x="16839" y="11468"/>
                  </a:cubicBezTo>
                  <a:cubicBezTo>
                    <a:pt x="18846" y="15024"/>
                    <a:pt x="17478" y="17547"/>
                    <a:pt x="14651" y="19280"/>
                  </a:cubicBezTo>
                  <a:cubicBezTo>
                    <a:pt x="13854" y="19782"/>
                    <a:pt x="12965" y="20020"/>
                    <a:pt x="12055" y="20020"/>
                  </a:cubicBezTo>
                  <a:cubicBezTo>
                    <a:pt x="9772" y="20020"/>
                    <a:pt x="7353" y="18522"/>
                    <a:pt x="5897" y="15936"/>
                  </a:cubicBezTo>
                  <a:cubicBezTo>
                    <a:pt x="3860" y="12319"/>
                    <a:pt x="6353" y="6696"/>
                    <a:pt x="9149" y="4963"/>
                  </a:cubicBezTo>
                  <a:cubicBezTo>
                    <a:pt x="9573" y="4699"/>
                    <a:pt x="9997" y="4580"/>
                    <a:pt x="10418" y="4580"/>
                  </a:cubicBezTo>
                  <a:close/>
                  <a:moveTo>
                    <a:pt x="10162" y="1"/>
                  </a:moveTo>
                  <a:cubicBezTo>
                    <a:pt x="9512" y="1"/>
                    <a:pt x="8859" y="183"/>
                    <a:pt x="8207" y="586"/>
                  </a:cubicBezTo>
                  <a:cubicBezTo>
                    <a:pt x="3830" y="3292"/>
                    <a:pt x="0" y="12076"/>
                    <a:pt x="3161" y="17638"/>
                  </a:cubicBezTo>
                  <a:cubicBezTo>
                    <a:pt x="5404" y="21645"/>
                    <a:pt x="9160" y="23967"/>
                    <a:pt x="12720" y="23967"/>
                  </a:cubicBezTo>
                  <a:cubicBezTo>
                    <a:pt x="14129" y="23967"/>
                    <a:pt x="15507" y="23603"/>
                    <a:pt x="16748" y="22836"/>
                  </a:cubicBezTo>
                  <a:cubicBezTo>
                    <a:pt x="21125" y="20161"/>
                    <a:pt x="23283" y="16270"/>
                    <a:pt x="20122" y="10708"/>
                  </a:cubicBezTo>
                  <a:cubicBezTo>
                    <a:pt x="17458" y="5949"/>
                    <a:pt x="13869" y="1"/>
                    <a:pt x="10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12;p24">
              <a:extLst>
                <a:ext uri="{FF2B5EF4-FFF2-40B4-BE49-F238E27FC236}">
                  <a16:creationId xmlns:a16="http://schemas.microsoft.com/office/drawing/2014/main" id="{742CE9A4-0819-5801-1C56-ED5CB8C0F830}"/>
                </a:ext>
              </a:extLst>
            </p:cNvPr>
            <p:cNvSpPr/>
            <p:nvPr/>
          </p:nvSpPr>
          <p:spPr>
            <a:xfrm>
              <a:off x="6131850" y="4024550"/>
              <a:ext cx="73725" cy="64450"/>
            </a:xfrm>
            <a:custGeom>
              <a:avLst/>
              <a:gdLst/>
              <a:ahLst/>
              <a:cxnLst/>
              <a:rect l="l" t="t" r="r" b="b"/>
              <a:pathLst>
                <a:path w="2949" h="2578" extrusionOk="0">
                  <a:moveTo>
                    <a:pt x="1485" y="0"/>
                  </a:moveTo>
                  <a:cubicBezTo>
                    <a:pt x="1035" y="0"/>
                    <a:pt x="593" y="238"/>
                    <a:pt x="365" y="674"/>
                  </a:cubicBezTo>
                  <a:cubicBezTo>
                    <a:pt x="0" y="1282"/>
                    <a:pt x="243" y="2072"/>
                    <a:pt x="851" y="2406"/>
                  </a:cubicBezTo>
                  <a:cubicBezTo>
                    <a:pt x="1056" y="2523"/>
                    <a:pt x="1276" y="2578"/>
                    <a:pt x="1492" y="2578"/>
                  </a:cubicBezTo>
                  <a:cubicBezTo>
                    <a:pt x="1949" y="2578"/>
                    <a:pt x="2387" y="2333"/>
                    <a:pt x="2614" y="1920"/>
                  </a:cubicBezTo>
                  <a:cubicBezTo>
                    <a:pt x="2948" y="1282"/>
                    <a:pt x="2736" y="491"/>
                    <a:pt x="2097" y="157"/>
                  </a:cubicBezTo>
                  <a:cubicBezTo>
                    <a:pt x="1905" y="51"/>
                    <a:pt x="1694" y="0"/>
                    <a:pt x="1485" y="0"/>
                  </a:cubicBezTo>
                  <a:close/>
                </a:path>
              </a:pathLst>
            </a:custGeom>
            <a:solidFill>
              <a:srgbClr val="FF5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13;p24">
              <a:extLst>
                <a:ext uri="{FF2B5EF4-FFF2-40B4-BE49-F238E27FC236}">
                  <a16:creationId xmlns:a16="http://schemas.microsoft.com/office/drawing/2014/main" id="{744A39C6-1AE7-9A07-C877-552124A9FBC1}"/>
                </a:ext>
              </a:extLst>
            </p:cNvPr>
            <p:cNvSpPr/>
            <p:nvPr/>
          </p:nvSpPr>
          <p:spPr>
            <a:xfrm>
              <a:off x="4019350" y="3469175"/>
              <a:ext cx="29650" cy="933175"/>
            </a:xfrm>
            <a:custGeom>
              <a:avLst/>
              <a:gdLst/>
              <a:ahLst/>
              <a:cxnLst/>
              <a:rect l="l" t="t" r="r" b="b"/>
              <a:pathLst>
                <a:path w="1186" h="37327" extrusionOk="0">
                  <a:moveTo>
                    <a:pt x="0" y="1"/>
                  </a:moveTo>
                  <a:lnTo>
                    <a:pt x="0" y="37327"/>
                  </a:lnTo>
                  <a:lnTo>
                    <a:pt x="1185" y="3732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4;p24">
              <a:extLst>
                <a:ext uri="{FF2B5EF4-FFF2-40B4-BE49-F238E27FC236}">
                  <a16:creationId xmlns:a16="http://schemas.microsoft.com/office/drawing/2014/main" id="{42AC2842-5538-3ADE-7549-208271E389FC}"/>
                </a:ext>
              </a:extLst>
            </p:cNvPr>
            <p:cNvSpPr/>
            <p:nvPr/>
          </p:nvSpPr>
          <p:spPr>
            <a:xfrm>
              <a:off x="3969175" y="3384850"/>
              <a:ext cx="129225" cy="129200"/>
            </a:xfrm>
            <a:custGeom>
              <a:avLst/>
              <a:gdLst/>
              <a:ahLst/>
              <a:cxnLst/>
              <a:rect l="l" t="t" r="r" b="b"/>
              <a:pathLst>
                <a:path w="5169" h="5168" extrusionOk="0">
                  <a:moveTo>
                    <a:pt x="2585" y="0"/>
                  </a:moveTo>
                  <a:cubicBezTo>
                    <a:pt x="1186" y="0"/>
                    <a:pt x="1" y="1155"/>
                    <a:pt x="1" y="2584"/>
                  </a:cubicBezTo>
                  <a:cubicBezTo>
                    <a:pt x="1" y="3982"/>
                    <a:pt x="1126" y="5167"/>
                    <a:pt x="2585" y="5167"/>
                  </a:cubicBezTo>
                  <a:cubicBezTo>
                    <a:pt x="3983" y="5167"/>
                    <a:pt x="5168" y="4043"/>
                    <a:pt x="5168" y="2584"/>
                  </a:cubicBezTo>
                  <a:cubicBezTo>
                    <a:pt x="5168" y="1155"/>
                    <a:pt x="4044" y="0"/>
                    <a:pt x="2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15;p24">
              <a:extLst>
                <a:ext uri="{FF2B5EF4-FFF2-40B4-BE49-F238E27FC236}">
                  <a16:creationId xmlns:a16="http://schemas.microsoft.com/office/drawing/2014/main" id="{DBD42C7D-A8A8-1603-5088-0F0FEA7C4349}"/>
                </a:ext>
              </a:extLst>
            </p:cNvPr>
            <p:cNvSpPr/>
            <p:nvPr/>
          </p:nvSpPr>
          <p:spPr>
            <a:xfrm>
              <a:off x="6058900" y="2412175"/>
              <a:ext cx="29650" cy="932425"/>
            </a:xfrm>
            <a:custGeom>
              <a:avLst/>
              <a:gdLst/>
              <a:ahLst/>
              <a:cxnLst/>
              <a:rect l="l" t="t" r="r" b="b"/>
              <a:pathLst>
                <a:path w="1186" h="37297" extrusionOk="0">
                  <a:moveTo>
                    <a:pt x="0" y="1"/>
                  </a:moveTo>
                  <a:lnTo>
                    <a:pt x="0" y="37296"/>
                  </a:lnTo>
                  <a:lnTo>
                    <a:pt x="1186" y="3729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16;p24">
              <a:extLst>
                <a:ext uri="{FF2B5EF4-FFF2-40B4-BE49-F238E27FC236}">
                  <a16:creationId xmlns:a16="http://schemas.microsoft.com/office/drawing/2014/main" id="{7847FEB6-2389-A06E-EA2E-7886A3FE04A1}"/>
                </a:ext>
              </a:extLst>
            </p:cNvPr>
            <p:cNvSpPr/>
            <p:nvPr/>
          </p:nvSpPr>
          <p:spPr>
            <a:xfrm>
              <a:off x="6008725" y="2327825"/>
              <a:ext cx="129225" cy="129225"/>
            </a:xfrm>
            <a:custGeom>
              <a:avLst/>
              <a:gdLst/>
              <a:ahLst/>
              <a:cxnLst/>
              <a:rect l="l" t="t" r="r" b="b"/>
              <a:pathLst>
                <a:path w="5169" h="5169" extrusionOk="0">
                  <a:moveTo>
                    <a:pt x="2585" y="1"/>
                  </a:moveTo>
                  <a:cubicBezTo>
                    <a:pt x="1186" y="1"/>
                    <a:pt x="1" y="1125"/>
                    <a:pt x="1" y="2584"/>
                  </a:cubicBezTo>
                  <a:cubicBezTo>
                    <a:pt x="1" y="3983"/>
                    <a:pt x="1126" y="5168"/>
                    <a:pt x="2585" y="5168"/>
                  </a:cubicBezTo>
                  <a:cubicBezTo>
                    <a:pt x="3983" y="5168"/>
                    <a:pt x="5168" y="4013"/>
                    <a:pt x="5168" y="2584"/>
                  </a:cubicBezTo>
                  <a:cubicBezTo>
                    <a:pt x="5168" y="1125"/>
                    <a:pt x="4013" y="1"/>
                    <a:pt x="2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17;p24">
              <a:extLst>
                <a:ext uri="{FF2B5EF4-FFF2-40B4-BE49-F238E27FC236}">
                  <a16:creationId xmlns:a16="http://schemas.microsoft.com/office/drawing/2014/main" id="{B7D00FBC-A77A-16A6-23B4-8A9B3D6CD24C}"/>
                </a:ext>
              </a:extLst>
            </p:cNvPr>
            <p:cNvSpPr/>
            <p:nvPr/>
          </p:nvSpPr>
          <p:spPr>
            <a:xfrm>
              <a:off x="3564150" y="3568725"/>
              <a:ext cx="79825" cy="174050"/>
            </a:xfrm>
            <a:custGeom>
              <a:avLst/>
              <a:gdLst/>
              <a:ahLst/>
              <a:cxnLst/>
              <a:rect l="l" t="t" r="r" b="b"/>
              <a:pathLst>
                <a:path w="3193" h="6962" extrusionOk="0">
                  <a:moveTo>
                    <a:pt x="1156" y="1"/>
                  </a:moveTo>
                  <a:lnTo>
                    <a:pt x="1" y="6627"/>
                  </a:lnTo>
                  <a:lnTo>
                    <a:pt x="2038" y="6961"/>
                  </a:lnTo>
                  <a:lnTo>
                    <a:pt x="3193" y="335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18;p24">
              <a:extLst>
                <a:ext uri="{FF2B5EF4-FFF2-40B4-BE49-F238E27FC236}">
                  <a16:creationId xmlns:a16="http://schemas.microsoft.com/office/drawing/2014/main" id="{A3E83009-EC69-F0EB-243E-5A53BA258E9D}"/>
                </a:ext>
              </a:extLst>
            </p:cNvPr>
            <p:cNvSpPr/>
            <p:nvPr/>
          </p:nvSpPr>
          <p:spPr>
            <a:xfrm>
              <a:off x="3634075" y="3580900"/>
              <a:ext cx="79050" cy="174025"/>
            </a:xfrm>
            <a:custGeom>
              <a:avLst/>
              <a:gdLst/>
              <a:ahLst/>
              <a:cxnLst/>
              <a:rect l="l" t="t" r="r" b="b"/>
              <a:pathLst>
                <a:path w="3162" h="6961" extrusionOk="0">
                  <a:moveTo>
                    <a:pt x="1155" y="0"/>
                  </a:moveTo>
                  <a:lnTo>
                    <a:pt x="0" y="6626"/>
                  </a:lnTo>
                  <a:lnTo>
                    <a:pt x="2037" y="6961"/>
                  </a:lnTo>
                  <a:lnTo>
                    <a:pt x="3162" y="334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19;p24">
              <a:extLst>
                <a:ext uri="{FF2B5EF4-FFF2-40B4-BE49-F238E27FC236}">
                  <a16:creationId xmlns:a16="http://schemas.microsoft.com/office/drawing/2014/main" id="{B83D5671-96E8-70BE-7781-7A524BCAC2ED}"/>
                </a:ext>
              </a:extLst>
            </p:cNvPr>
            <p:cNvSpPr/>
            <p:nvPr/>
          </p:nvSpPr>
          <p:spPr>
            <a:xfrm>
              <a:off x="3412950" y="3496375"/>
              <a:ext cx="452925" cy="329900"/>
            </a:xfrm>
            <a:custGeom>
              <a:avLst/>
              <a:gdLst/>
              <a:ahLst/>
              <a:cxnLst/>
              <a:rect l="l" t="t" r="r" b="b"/>
              <a:pathLst>
                <a:path w="18117" h="13196" extrusionOk="0">
                  <a:moveTo>
                    <a:pt x="3398" y="409"/>
                  </a:moveTo>
                  <a:cubicBezTo>
                    <a:pt x="3490" y="409"/>
                    <a:pt x="3584" y="417"/>
                    <a:pt x="3678" y="433"/>
                  </a:cubicBezTo>
                  <a:lnTo>
                    <a:pt x="16171" y="2591"/>
                  </a:lnTo>
                  <a:cubicBezTo>
                    <a:pt x="17083" y="2773"/>
                    <a:pt x="17691" y="3624"/>
                    <a:pt x="17539" y="4536"/>
                  </a:cubicBezTo>
                  <a:lnTo>
                    <a:pt x="16353" y="11466"/>
                  </a:lnTo>
                  <a:cubicBezTo>
                    <a:pt x="16217" y="12284"/>
                    <a:pt x="15494" y="12857"/>
                    <a:pt x="14688" y="12857"/>
                  </a:cubicBezTo>
                  <a:cubicBezTo>
                    <a:pt x="14596" y="12857"/>
                    <a:pt x="14502" y="12850"/>
                    <a:pt x="14408" y="12834"/>
                  </a:cubicBezTo>
                  <a:lnTo>
                    <a:pt x="1915" y="10676"/>
                  </a:lnTo>
                  <a:cubicBezTo>
                    <a:pt x="1003" y="10524"/>
                    <a:pt x="395" y="9643"/>
                    <a:pt x="547" y="8731"/>
                  </a:cubicBezTo>
                  <a:lnTo>
                    <a:pt x="1733" y="1801"/>
                  </a:lnTo>
                  <a:cubicBezTo>
                    <a:pt x="1869" y="983"/>
                    <a:pt x="2592" y="409"/>
                    <a:pt x="3398" y="409"/>
                  </a:cubicBezTo>
                  <a:close/>
                  <a:moveTo>
                    <a:pt x="3349" y="1"/>
                  </a:moveTo>
                  <a:cubicBezTo>
                    <a:pt x="2378" y="1"/>
                    <a:pt x="1529" y="689"/>
                    <a:pt x="1368" y="1709"/>
                  </a:cubicBezTo>
                  <a:lnTo>
                    <a:pt x="183" y="8609"/>
                  </a:lnTo>
                  <a:cubicBezTo>
                    <a:pt x="0" y="9764"/>
                    <a:pt x="699" y="10828"/>
                    <a:pt x="1854" y="11010"/>
                  </a:cubicBezTo>
                  <a:lnTo>
                    <a:pt x="14347" y="13168"/>
                  </a:lnTo>
                  <a:cubicBezTo>
                    <a:pt x="14456" y="13187"/>
                    <a:pt x="14566" y="13196"/>
                    <a:pt x="14674" y="13196"/>
                  </a:cubicBezTo>
                  <a:cubicBezTo>
                    <a:pt x="15646" y="13196"/>
                    <a:pt x="16529" y="12482"/>
                    <a:pt x="16748" y="11497"/>
                  </a:cubicBezTo>
                  <a:lnTo>
                    <a:pt x="17934" y="4597"/>
                  </a:lnTo>
                  <a:cubicBezTo>
                    <a:pt x="18116" y="3442"/>
                    <a:pt x="17387" y="2378"/>
                    <a:pt x="16262" y="2196"/>
                  </a:cubicBezTo>
                  <a:lnTo>
                    <a:pt x="3739" y="38"/>
                  </a:lnTo>
                  <a:cubicBezTo>
                    <a:pt x="3608" y="13"/>
                    <a:pt x="3477" y="1"/>
                    <a:pt x="33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20;p24">
              <a:extLst>
                <a:ext uri="{FF2B5EF4-FFF2-40B4-BE49-F238E27FC236}">
                  <a16:creationId xmlns:a16="http://schemas.microsoft.com/office/drawing/2014/main" id="{E66E198D-2140-E6DD-A2B9-824E13A89987}"/>
                </a:ext>
              </a:extLst>
            </p:cNvPr>
            <p:cNvSpPr/>
            <p:nvPr/>
          </p:nvSpPr>
          <p:spPr>
            <a:xfrm>
              <a:off x="3735150" y="2515900"/>
              <a:ext cx="468100" cy="357925"/>
            </a:xfrm>
            <a:custGeom>
              <a:avLst/>
              <a:gdLst/>
              <a:ahLst/>
              <a:cxnLst/>
              <a:rect l="l" t="t" r="r" b="b"/>
              <a:pathLst>
                <a:path w="18724" h="14317" extrusionOk="0">
                  <a:moveTo>
                    <a:pt x="14507" y="340"/>
                  </a:moveTo>
                  <a:cubicBezTo>
                    <a:pt x="15224" y="340"/>
                    <a:pt x="15879" y="840"/>
                    <a:pt x="16079" y="1566"/>
                  </a:cubicBezTo>
                  <a:lnTo>
                    <a:pt x="18025" y="8283"/>
                  </a:lnTo>
                  <a:cubicBezTo>
                    <a:pt x="18298" y="9165"/>
                    <a:pt x="17751" y="10077"/>
                    <a:pt x="16900" y="10320"/>
                  </a:cubicBezTo>
                  <a:lnTo>
                    <a:pt x="4681" y="13815"/>
                  </a:lnTo>
                  <a:cubicBezTo>
                    <a:pt x="4526" y="13865"/>
                    <a:pt x="4369" y="13889"/>
                    <a:pt x="4214" y="13889"/>
                  </a:cubicBezTo>
                  <a:cubicBezTo>
                    <a:pt x="3519" y="13889"/>
                    <a:pt x="2868" y="13412"/>
                    <a:pt x="2644" y="12691"/>
                  </a:cubicBezTo>
                  <a:lnTo>
                    <a:pt x="699" y="5973"/>
                  </a:lnTo>
                  <a:cubicBezTo>
                    <a:pt x="426" y="5092"/>
                    <a:pt x="973" y="4180"/>
                    <a:pt x="1854" y="3907"/>
                  </a:cubicBezTo>
                  <a:lnTo>
                    <a:pt x="14043" y="411"/>
                  </a:lnTo>
                  <a:cubicBezTo>
                    <a:pt x="14198" y="363"/>
                    <a:pt x="14354" y="340"/>
                    <a:pt x="14507" y="340"/>
                  </a:cubicBezTo>
                  <a:close/>
                  <a:moveTo>
                    <a:pt x="14477" y="1"/>
                  </a:moveTo>
                  <a:cubicBezTo>
                    <a:pt x="14293" y="1"/>
                    <a:pt x="14106" y="25"/>
                    <a:pt x="13921" y="77"/>
                  </a:cubicBezTo>
                  <a:lnTo>
                    <a:pt x="1733" y="3572"/>
                  </a:lnTo>
                  <a:cubicBezTo>
                    <a:pt x="669" y="3876"/>
                    <a:pt x="0" y="5001"/>
                    <a:pt x="304" y="6125"/>
                  </a:cubicBezTo>
                  <a:lnTo>
                    <a:pt x="2249" y="12843"/>
                  </a:lnTo>
                  <a:cubicBezTo>
                    <a:pt x="2502" y="13727"/>
                    <a:pt x="3342" y="14317"/>
                    <a:pt x="4247" y="14317"/>
                  </a:cubicBezTo>
                  <a:cubicBezTo>
                    <a:pt x="4431" y="14317"/>
                    <a:pt x="4617" y="14292"/>
                    <a:pt x="4803" y="14241"/>
                  </a:cubicBezTo>
                  <a:lnTo>
                    <a:pt x="16991" y="10746"/>
                  </a:lnTo>
                  <a:cubicBezTo>
                    <a:pt x="18055" y="10442"/>
                    <a:pt x="18724" y="9317"/>
                    <a:pt x="18420" y="8192"/>
                  </a:cubicBezTo>
                  <a:lnTo>
                    <a:pt x="16475" y="1475"/>
                  </a:lnTo>
                  <a:cubicBezTo>
                    <a:pt x="16222" y="591"/>
                    <a:pt x="15382" y="1"/>
                    <a:pt x="14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21;p24">
              <a:extLst>
                <a:ext uri="{FF2B5EF4-FFF2-40B4-BE49-F238E27FC236}">
                  <a16:creationId xmlns:a16="http://schemas.microsoft.com/office/drawing/2014/main" id="{67B3AD8D-688A-983C-A84E-3847A5DFB269}"/>
                </a:ext>
              </a:extLst>
            </p:cNvPr>
            <p:cNvSpPr/>
            <p:nvPr/>
          </p:nvSpPr>
          <p:spPr>
            <a:xfrm>
              <a:off x="3875075" y="2631750"/>
              <a:ext cx="196725" cy="158375"/>
            </a:xfrm>
            <a:custGeom>
              <a:avLst/>
              <a:gdLst/>
              <a:ahLst/>
              <a:cxnLst/>
              <a:rect l="l" t="t" r="r" b="b"/>
              <a:pathLst>
                <a:path w="7869" h="6335" extrusionOk="0">
                  <a:moveTo>
                    <a:pt x="776" y="1"/>
                  </a:moveTo>
                  <a:cubicBezTo>
                    <a:pt x="339" y="1"/>
                    <a:pt x="0" y="473"/>
                    <a:pt x="148" y="975"/>
                  </a:cubicBezTo>
                  <a:lnTo>
                    <a:pt x="1485" y="5686"/>
                  </a:lnTo>
                  <a:cubicBezTo>
                    <a:pt x="1592" y="6093"/>
                    <a:pt x="1896" y="6334"/>
                    <a:pt x="2194" y="6334"/>
                  </a:cubicBezTo>
                  <a:cubicBezTo>
                    <a:pt x="2318" y="6334"/>
                    <a:pt x="2442" y="6292"/>
                    <a:pt x="2549" y="6203"/>
                  </a:cubicBezTo>
                  <a:lnTo>
                    <a:pt x="7382" y="2282"/>
                  </a:lnTo>
                  <a:cubicBezTo>
                    <a:pt x="7868" y="1856"/>
                    <a:pt x="7595" y="883"/>
                    <a:pt x="6956" y="792"/>
                  </a:cubicBezTo>
                  <a:lnTo>
                    <a:pt x="817" y="2"/>
                  </a:lnTo>
                  <a:cubicBezTo>
                    <a:pt x="803" y="1"/>
                    <a:pt x="789" y="1"/>
                    <a:pt x="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22;p24">
              <a:extLst>
                <a:ext uri="{FF2B5EF4-FFF2-40B4-BE49-F238E27FC236}">
                  <a16:creationId xmlns:a16="http://schemas.microsoft.com/office/drawing/2014/main" id="{49161883-4CC6-5A51-8C79-ADC075988506}"/>
                </a:ext>
              </a:extLst>
            </p:cNvPr>
            <p:cNvSpPr/>
            <p:nvPr/>
          </p:nvSpPr>
          <p:spPr>
            <a:xfrm>
              <a:off x="5453250" y="2406100"/>
              <a:ext cx="469650" cy="365550"/>
            </a:xfrm>
            <a:custGeom>
              <a:avLst/>
              <a:gdLst/>
              <a:ahLst/>
              <a:cxnLst/>
              <a:rect l="l" t="t" r="r" b="b"/>
              <a:pathLst>
                <a:path w="18786" h="14622" extrusionOk="0">
                  <a:moveTo>
                    <a:pt x="14392" y="411"/>
                  </a:moveTo>
                  <a:cubicBezTo>
                    <a:pt x="15105" y="411"/>
                    <a:pt x="15767" y="866"/>
                    <a:pt x="15989" y="1581"/>
                  </a:cubicBezTo>
                  <a:lnTo>
                    <a:pt x="18056" y="8268"/>
                  </a:lnTo>
                  <a:cubicBezTo>
                    <a:pt x="18329" y="9150"/>
                    <a:pt x="17843" y="10092"/>
                    <a:pt x="16962" y="10365"/>
                  </a:cubicBezTo>
                  <a:lnTo>
                    <a:pt x="4894" y="14165"/>
                  </a:lnTo>
                  <a:cubicBezTo>
                    <a:pt x="4741" y="14207"/>
                    <a:pt x="4587" y="14227"/>
                    <a:pt x="4434" y="14227"/>
                  </a:cubicBezTo>
                  <a:cubicBezTo>
                    <a:pt x="3706" y="14227"/>
                    <a:pt x="3023" y="13769"/>
                    <a:pt x="2797" y="13040"/>
                  </a:cubicBezTo>
                  <a:lnTo>
                    <a:pt x="700" y="6353"/>
                  </a:lnTo>
                  <a:cubicBezTo>
                    <a:pt x="426" y="5502"/>
                    <a:pt x="943" y="4529"/>
                    <a:pt x="1794" y="4286"/>
                  </a:cubicBezTo>
                  <a:lnTo>
                    <a:pt x="13892" y="487"/>
                  </a:lnTo>
                  <a:cubicBezTo>
                    <a:pt x="14058" y="435"/>
                    <a:pt x="14226" y="411"/>
                    <a:pt x="14392" y="411"/>
                  </a:cubicBezTo>
                  <a:close/>
                  <a:moveTo>
                    <a:pt x="14392" y="0"/>
                  </a:moveTo>
                  <a:cubicBezTo>
                    <a:pt x="14188" y="0"/>
                    <a:pt x="13979" y="30"/>
                    <a:pt x="13770" y="92"/>
                  </a:cubicBezTo>
                  <a:lnTo>
                    <a:pt x="1703" y="3891"/>
                  </a:lnTo>
                  <a:cubicBezTo>
                    <a:pt x="609" y="4226"/>
                    <a:pt x="1" y="5381"/>
                    <a:pt x="335" y="6475"/>
                  </a:cubicBezTo>
                  <a:lnTo>
                    <a:pt x="2432" y="13162"/>
                  </a:lnTo>
                  <a:cubicBezTo>
                    <a:pt x="2705" y="14053"/>
                    <a:pt x="3501" y="14621"/>
                    <a:pt x="4394" y="14621"/>
                  </a:cubicBezTo>
                  <a:cubicBezTo>
                    <a:pt x="4598" y="14621"/>
                    <a:pt x="4807" y="14592"/>
                    <a:pt x="5016" y="14530"/>
                  </a:cubicBezTo>
                  <a:lnTo>
                    <a:pt x="17083" y="10730"/>
                  </a:lnTo>
                  <a:cubicBezTo>
                    <a:pt x="18177" y="10396"/>
                    <a:pt x="18785" y="9241"/>
                    <a:pt x="18451" y="8147"/>
                  </a:cubicBezTo>
                  <a:lnTo>
                    <a:pt x="16354" y="1460"/>
                  </a:lnTo>
                  <a:cubicBezTo>
                    <a:pt x="16081" y="569"/>
                    <a:pt x="15285" y="0"/>
                    <a:pt x="14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23;p24">
              <a:extLst>
                <a:ext uri="{FF2B5EF4-FFF2-40B4-BE49-F238E27FC236}">
                  <a16:creationId xmlns:a16="http://schemas.microsoft.com/office/drawing/2014/main" id="{340A8C20-555E-DF0B-973C-97C685A09550}"/>
                </a:ext>
              </a:extLst>
            </p:cNvPr>
            <p:cNvSpPr/>
            <p:nvPr/>
          </p:nvSpPr>
          <p:spPr>
            <a:xfrm>
              <a:off x="5667025" y="2507800"/>
              <a:ext cx="147975" cy="156000"/>
            </a:xfrm>
            <a:custGeom>
              <a:avLst/>
              <a:gdLst/>
              <a:ahLst/>
              <a:cxnLst/>
              <a:rect l="l" t="t" r="r" b="b"/>
              <a:pathLst>
                <a:path w="5919" h="6240" extrusionOk="0">
                  <a:moveTo>
                    <a:pt x="449" y="0"/>
                  </a:moveTo>
                  <a:cubicBezTo>
                    <a:pt x="152" y="0"/>
                    <a:pt x="0" y="432"/>
                    <a:pt x="143" y="917"/>
                  </a:cubicBezTo>
                  <a:lnTo>
                    <a:pt x="1571" y="5598"/>
                  </a:lnTo>
                  <a:cubicBezTo>
                    <a:pt x="1683" y="6002"/>
                    <a:pt x="1944" y="6240"/>
                    <a:pt x="2195" y="6240"/>
                  </a:cubicBezTo>
                  <a:cubicBezTo>
                    <a:pt x="2285" y="6240"/>
                    <a:pt x="2373" y="6209"/>
                    <a:pt x="2453" y="6145"/>
                  </a:cubicBezTo>
                  <a:lnTo>
                    <a:pt x="5584" y="2589"/>
                  </a:lnTo>
                  <a:cubicBezTo>
                    <a:pt x="5918" y="2255"/>
                    <a:pt x="5584" y="1282"/>
                    <a:pt x="5128" y="1161"/>
                  </a:cubicBezTo>
                  <a:lnTo>
                    <a:pt x="508" y="6"/>
                  </a:lnTo>
                  <a:cubicBezTo>
                    <a:pt x="487" y="2"/>
                    <a:pt x="468" y="0"/>
                    <a:pt x="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24;p24">
              <a:extLst>
                <a:ext uri="{FF2B5EF4-FFF2-40B4-BE49-F238E27FC236}">
                  <a16:creationId xmlns:a16="http://schemas.microsoft.com/office/drawing/2014/main" id="{5032B0F7-0D49-310A-ABE5-A3258E54897D}"/>
                </a:ext>
              </a:extLst>
            </p:cNvPr>
            <p:cNvSpPr/>
            <p:nvPr/>
          </p:nvSpPr>
          <p:spPr>
            <a:xfrm>
              <a:off x="5569000" y="2538175"/>
              <a:ext cx="136575" cy="156125"/>
            </a:xfrm>
            <a:custGeom>
              <a:avLst/>
              <a:gdLst/>
              <a:ahLst/>
              <a:cxnLst/>
              <a:rect l="l" t="t" r="r" b="b"/>
              <a:pathLst>
                <a:path w="5463" h="6245" extrusionOk="0">
                  <a:moveTo>
                    <a:pt x="393" y="1"/>
                  </a:moveTo>
                  <a:cubicBezTo>
                    <a:pt x="126" y="1"/>
                    <a:pt x="0" y="433"/>
                    <a:pt x="143" y="918"/>
                  </a:cubicBezTo>
                  <a:lnTo>
                    <a:pt x="1602" y="5599"/>
                  </a:lnTo>
                  <a:cubicBezTo>
                    <a:pt x="1687" y="5981"/>
                    <a:pt x="1905" y="6245"/>
                    <a:pt x="2122" y="6245"/>
                  </a:cubicBezTo>
                  <a:cubicBezTo>
                    <a:pt x="2216" y="6245"/>
                    <a:pt x="2310" y="6196"/>
                    <a:pt x="2392" y="6085"/>
                  </a:cubicBezTo>
                  <a:lnTo>
                    <a:pt x="5158" y="2681"/>
                  </a:lnTo>
                  <a:cubicBezTo>
                    <a:pt x="5462" y="2347"/>
                    <a:pt x="5158" y="1344"/>
                    <a:pt x="4702" y="1222"/>
                  </a:cubicBezTo>
                  <a:lnTo>
                    <a:pt x="447" y="6"/>
                  </a:lnTo>
                  <a:cubicBezTo>
                    <a:pt x="428" y="3"/>
                    <a:pt x="411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114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26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Rockbuster Stealth at a glance</a:t>
            </a:r>
            <a:endParaRPr dirty="0"/>
          </a:p>
        </p:txBody>
      </p:sp>
      <p:cxnSp>
        <p:nvCxnSpPr>
          <p:cNvPr id="1272" name="Google Shape;1272;p26"/>
          <p:cNvCxnSpPr>
            <a:stCxn id="1273" idx="6"/>
            <a:endCxn id="1274" idx="2"/>
          </p:cNvCxnSpPr>
          <p:nvPr/>
        </p:nvCxnSpPr>
        <p:spPr>
          <a:xfrm>
            <a:off x="3861200" y="1588303"/>
            <a:ext cx="1421400" cy="6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26"/>
          <p:cNvCxnSpPr>
            <a:stCxn id="1274" idx="4"/>
            <a:endCxn id="1276" idx="0"/>
          </p:cNvCxnSpPr>
          <p:nvPr/>
        </p:nvCxnSpPr>
        <p:spPr>
          <a:xfrm rot="5400000">
            <a:off x="4357169" y="1092403"/>
            <a:ext cx="429600" cy="22572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7" name="Google Shape;1277;p26"/>
          <p:cNvCxnSpPr>
            <a:stCxn id="1278" idx="6"/>
            <a:endCxn id="1279" idx="2"/>
          </p:cNvCxnSpPr>
          <p:nvPr/>
        </p:nvCxnSpPr>
        <p:spPr>
          <a:xfrm>
            <a:off x="3861200" y="4089961"/>
            <a:ext cx="1421400" cy="6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0" name="Google Shape;1280;p26"/>
          <p:cNvCxnSpPr>
            <a:stCxn id="1281" idx="4"/>
            <a:endCxn id="1278" idx="0"/>
          </p:cNvCxnSpPr>
          <p:nvPr/>
        </p:nvCxnSpPr>
        <p:spPr>
          <a:xfrm rot="5400000">
            <a:off x="4371719" y="2343232"/>
            <a:ext cx="400500" cy="22572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3" name="Google Shape;1273;p26"/>
          <p:cNvSpPr/>
          <p:nvPr/>
        </p:nvSpPr>
        <p:spPr>
          <a:xfrm>
            <a:off x="3025400" y="1170403"/>
            <a:ext cx="835800" cy="8358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26"/>
          <p:cNvSpPr/>
          <p:nvPr/>
        </p:nvSpPr>
        <p:spPr>
          <a:xfrm>
            <a:off x="3025400" y="2435782"/>
            <a:ext cx="835800" cy="8358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26"/>
          <p:cNvSpPr/>
          <p:nvPr/>
        </p:nvSpPr>
        <p:spPr>
          <a:xfrm>
            <a:off x="3025400" y="3672061"/>
            <a:ext cx="835800" cy="835800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26"/>
          <p:cNvSpPr/>
          <p:nvPr/>
        </p:nvSpPr>
        <p:spPr>
          <a:xfrm>
            <a:off x="5282669" y="1170403"/>
            <a:ext cx="835800" cy="835800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26"/>
          <p:cNvSpPr/>
          <p:nvPr/>
        </p:nvSpPr>
        <p:spPr>
          <a:xfrm>
            <a:off x="5282669" y="2435782"/>
            <a:ext cx="835800" cy="8358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26"/>
          <p:cNvSpPr/>
          <p:nvPr/>
        </p:nvSpPr>
        <p:spPr>
          <a:xfrm>
            <a:off x="5282669" y="3672061"/>
            <a:ext cx="835800" cy="8358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2" name="Google Shape;1282;p26"/>
          <p:cNvGrpSpPr/>
          <p:nvPr/>
        </p:nvGrpSpPr>
        <p:grpSpPr>
          <a:xfrm>
            <a:off x="6711869" y="3665113"/>
            <a:ext cx="1917349" cy="829023"/>
            <a:chOff x="5819087" y="3633626"/>
            <a:chExt cx="1980324" cy="829023"/>
          </a:xfrm>
        </p:grpSpPr>
        <p:sp>
          <p:nvSpPr>
            <p:cNvPr id="1283" name="Google Shape;1283;p26"/>
            <p:cNvSpPr txBox="1"/>
            <p:nvPr/>
          </p:nvSpPr>
          <p:spPr>
            <a:xfrm>
              <a:off x="5819111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</a:t>
              </a:r>
              <a:r>
                <a:rPr lang="en-US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</a:t>
              </a:r>
              <a:r>
                <a:rPr lang="en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ntal Rate</a:t>
              </a:r>
              <a:endParaRPr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4" name="Google Shape;1284;p26"/>
            <p:cNvSpPr txBox="1"/>
            <p:nvPr/>
          </p:nvSpPr>
          <p:spPr>
            <a:xfrm>
              <a:off x="5819087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Average rental rate for all movies are $2.98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5" name="Google Shape;1285;p26"/>
          <p:cNvGrpSpPr/>
          <p:nvPr/>
        </p:nvGrpSpPr>
        <p:grpSpPr>
          <a:xfrm>
            <a:off x="6711869" y="2443533"/>
            <a:ext cx="1917349" cy="829023"/>
            <a:chOff x="5819087" y="3633626"/>
            <a:chExt cx="1980324" cy="829023"/>
          </a:xfrm>
        </p:grpSpPr>
        <p:sp>
          <p:nvSpPr>
            <p:cNvPr id="1286" name="Google Shape;1286;p26"/>
            <p:cNvSpPr txBox="1"/>
            <p:nvPr/>
          </p:nvSpPr>
          <p:spPr>
            <a:xfrm>
              <a:off x="5819111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Rental Duration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7" name="Google Shape;1287;p26"/>
            <p:cNvSpPr txBox="1"/>
            <p:nvPr/>
          </p:nvSpPr>
          <p:spPr>
            <a:xfrm>
              <a:off x="5819087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Average rental duration of all movies is 5 days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8" name="Google Shape;1288;p26"/>
          <p:cNvGrpSpPr/>
          <p:nvPr/>
        </p:nvGrpSpPr>
        <p:grpSpPr>
          <a:xfrm>
            <a:off x="6711868" y="1157739"/>
            <a:ext cx="1917349" cy="829023"/>
            <a:chOff x="5780632" y="3633626"/>
            <a:chExt cx="1980324" cy="829023"/>
          </a:xfrm>
        </p:grpSpPr>
        <p:sp>
          <p:nvSpPr>
            <p:cNvPr id="1289" name="Google Shape;1289;p26"/>
            <p:cNvSpPr txBox="1"/>
            <p:nvPr/>
          </p:nvSpPr>
          <p:spPr>
            <a:xfrm>
              <a:off x="578065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Films</a:t>
              </a:r>
              <a:endParaRPr sz="1800" b="1" dirty="0">
                <a:solidFill>
                  <a:srgbClr val="D7940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0" name="Google Shape;1290;p26"/>
            <p:cNvSpPr txBox="1"/>
            <p:nvPr/>
          </p:nvSpPr>
          <p:spPr>
            <a:xfrm>
              <a:off x="5780632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1,000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1" name="Google Shape;1291;p26"/>
          <p:cNvGrpSpPr/>
          <p:nvPr/>
        </p:nvGrpSpPr>
        <p:grpSpPr>
          <a:xfrm>
            <a:off x="507723" y="3665113"/>
            <a:ext cx="1917349" cy="829023"/>
            <a:chOff x="5819087" y="3633626"/>
            <a:chExt cx="1980324" cy="829023"/>
          </a:xfrm>
        </p:grpSpPr>
        <p:sp>
          <p:nvSpPr>
            <p:cNvPr id="1292" name="Google Shape;1292;p26"/>
            <p:cNvSpPr txBox="1"/>
            <p:nvPr/>
          </p:nvSpPr>
          <p:spPr>
            <a:xfrm>
              <a:off x="5819111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Customers</a:t>
              </a:r>
              <a:endParaRPr sz="1800" b="1" dirty="0">
                <a:solidFill>
                  <a:srgbClr val="0B539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3" name="Google Shape;1293;p26"/>
            <p:cNvSpPr txBox="1"/>
            <p:nvPr/>
          </p:nvSpPr>
          <p:spPr>
            <a:xfrm>
              <a:off x="5819087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599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4" name="Google Shape;1294;p26"/>
          <p:cNvGrpSpPr/>
          <p:nvPr/>
        </p:nvGrpSpPr>
        <p:grpSpPr>
          <a:xfrm>
            <a:off x="507723" y="2443533"/>
            <a:ext cx="1917349" cy="829023"/>
            <a:chOff x="5819087" y="3633626"/>
            <a:chExt cx="1980324" cy="829023"/>
          </a:xfrm>
        </p:grpSpPr>
        <p:sp>
          <p:nvSpPr>
            <p:cNvPr id="1295" name="Google Shape;1295;p26"/>
            <p:cNvSpPr txBox="1"/>
            <p:nvPr/>
          </p:nvSpPr>
          <p:spPr>
            <a:xfrm>
              <a:off x="5819111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Movie Genre</a:t>
              </a:r>
              <a:endParaRPr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6" name="Google Shape;1296;p26"/>
            <p:cNvSpPr txBox="1"/>
            <p:nvPr/>
          </p:nvSpPr>
          <p:spPr>
            <a:xfrm>
              <a:off x="5819087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7" name="Google Shape;1297;p26"/>
          <p:cNvGrpSpPr/>
          <p:nvPr/>
        </p:nvGrpSpPr>
        <p:grpSpPr>
          <a:xfrm>
            <a:off x="507723" y="1157739"/>
            <a:ext cx="1917349" cy="829023"/>
            <a:chOff x="5819087" y="3633626"/>
            <a:chExt cx="1980324" cy="829023"/>
          </a:xfrm>
        </p:grpSpPr>
        <p:sp>
          <p:nvSpPr>
            <p:cNvPr id="1298" name="Google Shape;1298;p26"/>
            <p:cNvSpPr txBox="1"/>
            <p:nvPr/>
          </p:nvSpPr>
          <p:spPr>
            <a:xfrm>
              <a:off x="5819111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Replacement Cost</a:t>
              </a:r>
              <a:endParaRPr sz="1800" b="1" dirty="0">
                <a:solidFill>
                  <a:srgbClr val="F7BF4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9" name="Google Shape;1299;p26"/>
            <p:cNvSpPr txBox="1"/>
            <p:nvPr/>
          </p:nvSpPr>
          <p:spPr>
            <a:xfrm>
              <a:off x="5819087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Avg. $19.98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300" name="Google Shape;1300;p26"/>
          <p:cNvCxnSpPr>
            <a:stCxn id="1276" idx="6"/>
            <a:endCxn id="1281" idx="2"/>
          </p:cNvCxnSpPr>
          <p:nvPr/>
        </p:nvCxnSpPr>
        <p:spPr>
          <a:xfrm>
            <a:off x="3861200" y="2853682"/>
            <a:ext cx="1421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1" name="Google Shape;1301;p26"/>
          <p:cNvGrpSpPr/>
          <p:nvPr/>
        </p:nvGrpSpPr>
        <p:grpSpPr>
          <a:xfrm>
            <a:off x="3194907" y="2637256"/>
            <a:ext cx="496801" cy="432858"/>
            <a:chOff x="3348875" y="2801825"/>
            <a:chExt cx="282225" cy="245900"/>
          </a:xfrm>
        </p:grpSpPr>
        <p:sp>
          <p:nvSpPr>
            <p:cNvPr id="1302" name="Google Shape;1302;p26"/>
            <p:cNvSpPr/>
            <p:nvPr/>
          </p:nvSpPr>
          <p:spPr>
            <a:xfrm>
              <a:off x="3350075" y="2916800"/>
              <a:ext cx="194100" cy="130925"/>
            </a:xfrm>
            <a:custGeom>
              <a:avLst/>
              <a:gdLst/>
              <a:ahLst/>
              <a:cxnLst/>
              <a:rect l="l" t="t" r="r" b="b"/>
              <a:pathLst>
                <a:path w="7764" h="5237" extrusionOk="0">
                  <a:moveTo>
                    <a:pt x="6817" y="1"/>
                  </a:moveTo>
                  <a:cubicBezTo>
                    <a:pt x="6722" y="1"/>
                    <a:pt x="6634" y="32"/>
                    <a:pt x="6573" y="93"/>
                  </a:cubicBezTo>
                  <a:lnTo>
                    <a:pt x="143" y="4832"/>
                  </a:lnTo>
                  <a:cubicBezTo>
                    <a:pt x="48" y="4879"/>
                    <a:pt x="0" y="4975"/>
                    <a:pt x="48" y="5094"/>
                  </a:cubicBezTo>
                  <a:cubicBezTo>
                    <a:pt x="72" y="5189"/>
                    <a:pt x="167" y="5237"/>
                    <a:pt x="238" y="5237"/>
                  </a:cubicBezTo>
                  <a:lnTo>
                    <a:pt x="4049" y="5237"/>
                  </a:lnTo>
                  <a:cubicBezTo>
                    <a:pt x="4382" y="5237"/>
                    <a:pt x="4692" y="5094"/>
                    <a:pt x="4906" y="4832"/>
                  </a:cubicBezTo>
                  <a:lnTo>
                    <a:pt x="7597" y="1212"/>
                  </a:lnTo>
                  <a:cubicBezTo>
                    <a:pt x="7764" y="998"/>
                    <a:pt x="7716" y="688"/>
                    <a:pt x="7550" y="521"/>
                  </a:cubicBezTo>
                  <a:lnTo>
                    <a:pt x="7192" y="164"/>
                  </a:lnTo>
                  <a:cubicBezTo>
                    <a:pt x="7083" y="55"/>
                    <a:pt x="6943" y="1"/>
                    <a:pt x="6817" y="1"/>
                  </a:cubicBezTo>
                  <a:close/>
                </a:path>
              </a:pathLst>
            </a:custGeom>
            <a:solidFill>
              <a:srgbClr val="FFCB3C">
                <a:alpha val="4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3437000" y="2916800"/>
              <a:ext cx="193500" cy="130925"/>
            </a:xfrm>
            <a:custGeom>
              <a:avLst/>
              <a:gdLst/>
              <a:ahLst/>
              <a:cxnLst/>
              <a:rect l="l" t="t" r="r" b="b"/>
              <a:pathLst>
                <a:path w="7740" h="5237" extrusionOk="0">
                  <a:moveTo>
                    <a:pt x="935" y="1"/>
                  </a:moveTo>
                  <a:cubicBezTo>
                    <a:pt x="808" y="1"/>
                    <a:pt x="670" y="55"/>
                    <a:pt x="548" y="164"/>
                  </a:cubicBezTo>
                  <a:lnTo>
                    <a:pt x="191" y="521"/>
                  </a:lnTo>
                  <a:cubicBezTo>
                    <a:pt x="24" y="688"/>
                    <a:pt x="0" y="998"/>
                    <a:pt x="143" y="1212"/>
                  </a:cubicBezTo>
                  <a:lnTo>
                    <a:pt x="619" y="1855"/>
                  </a:lnTo>
                  <a:lnTo>
                    <a:pt x="1834" y="2403"/>
                  </a:lnTo>
                  <a:lnTo>
                    <a:pt x="2096" y="3855"/>
                  </a:lnTo>
                  <a:lnTo>
                    <a:pt x="2858" y="4832"/>
                  </a:lnTo>
                  <a:cubicBezTo>
                    <a:pt x="3048" y="5094"/>
                    <a:pt x="3358" y="5237"/>
                    <a:pt x="3691" y="5237"/>
                  </a:cubicBezTo>
                  <a:lnTo>
                    <a:pt x="7502" y="5237"/>
                  </a:lnTo>
                  <a:cubicBezTo>
                    <a:pt x="7573" y="5237"/>
                    <a:pt x="7668" y="5189"/>
                    <a:pt x="7692" y="5094"/>
                  </a:cubicBezTo>
                  <a:cubicBezTo>
                    <a:pt x="7740" y="4975"/>
                    <a:pt x="7692" y="4879"/>
                    <a:pt x="7621" y="4832"/>
                  </a:cubicBezTo>
                  <a:lnTo>
                    <a:pt x="3572" y="1855"/>
                  </a:lnTo>
                  <a:lnTo>
                    <a:pt x="2453" y="1593"/>
                  </a:lnTo>
                  <a:lnTo>
                    <a:pt x="2072" y="760"/>
                  </a:lnTo>
                  <a:lnTo>
                    <a:pt x="1191" y="93"/>
                  </a:lnTo>
                  <a:cubicBezTo>
                    <a:pt x="1120" y="32"/>
                    <a:pt x="1031" y="1"/>
                    <a:pt x="935" y="1"/>
                  </a:cubicBezTo>
                  <a:close/>
                </a:path>
              </a:pathLst>
            </a:custGeom>
            <a:solidFill>
              <a:srgbClr val="FFCB3C">
                <a:alpha val="4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3356625" y="2832475"/>
              <a:ext cx="83975" cy="89625"/>
            </a:xfrm>
            <a:custGeom>
              <a:avLst/>
              <a:gdLst/>
              <a:ahLst/>
              <a:cxnLst/>
              <a:rect l="l" t="t" r="r" b="b"/>
              <a:pathLst>
                <a:path w="3359" h="3585" extrusionOk="0">
                  <a:moveTo>
                    <a:pt x="1227" y="1"/>
                  </a:moveTo>
                  <a:cubicBezTo>
                    <a:pt x="1137" y="1"/>
                    <a:pt x="1048" y="37"/>
                    <a:pt x="977" y="108"/>
                  </a:cubicBezTo>
                  <a:lnTo>
                    <a:pt x="0" y="1084"/>
                  </a:lnTo>
                  <a:lnTo>
                    <a:pt x="119" y="1489"/>
                  </a:lnTo>
                  <a:lnTo>
                    <a:pt x="2215" y="3585"/>
                  </a:lnTo>
                  <a:lnTo>
                    <a:pt x="3358" y="1965"/>
                  </a:lnTo>
                  <a:lnTo>
                    <a:pt x="1477" y="108"/>
                  </a:lnTo>
                  <a:cubicBezTo>
                    <a:pt x="1405" y="37"/>
                    <a:pt x="1316" y="1"/>
                    <a:pt x="1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3352450" y="2860750"/>
              <a:ext cx="59575" cy="59575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167" y="1"/>
                  </a:moveTo>
                  <a:cubicBezTo>
                    <a:pt x="1" y="144"/>
                    <a:pt x="1" y="358"/>
                    <a:pt x="167" y="501"/>
                  </a:cubicBezTo>
                  <a:lnTo>
                    <a:pt x="2025" y="2382"/>
                  </a:lnTo>
                  <a:lnTo>
                    <a:pt x="2382" y="221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3403050" y="2881000"/>
              <a:ext cx="47650" cy="47200"/>
            </a:xfrm>
            <a:custGeom>
              <a:avLst/>
              <a:gdLst/>
              <a:ahLst/>
              <a:cxnLst/>
              <a:rect l="l" t="t" r="r" b="b"/>
              <a:pathLst>
                <a:path w="1906" h="1888" extrusionOk="0">
                  <a:moveTo>
                    <a:pt x="1525" y="1"/>
                  </a:moveTo>
                  <a:lnTo>
                    <a:pt x="1" y="1525"/>
                  </a:lnTo>
                  <a:lnTo>
                    <a:pt x="239" y="1763"/>
                  </a:lnTo>
                  <a:cubicBezTo>
                    <a:pt x="322" y="1846"/>
                    <a:pt x="412" y="1888"/>
                    <a:pt x="501" y="1888"/>
                  </a:cubicBezTo>
                  <a:cubicBezTo>
                    <a:pt x="590" y="1888"/>
                    <a:pt x="680" y="1846"/>
                    <a:pt x="763" y="1763"/>
                  </a:cubicBezTo>
                  <a:lnTo>
                    <a:pt x="1144" y="1144"/>
                  </a:lnTo>
                  <a:lnTo>
                    <a:pt x="1763" y="763"/>
                  </a:lnTo>
                  <a:cubicBezTo>
                    <a:pt x="1906" y="596"/>
                    <a:pt x="1906" y="406"/>
                    <a:pt x="1763" y="263"/>
                  </a:cubicBezTo>
                  <a:lnTo>
                    <a:pt x="15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3417950" y="2898050"/>
              <a:ext cx="28600" cy="27625"/>
            </a:xfrm>
            <a:custGeom>
              <a:avLst/>
              <a:gdLst/>
              <a:ahLst/>
              <a:cxnLst/>
              <a:rect l="l" t="t" r="r" b="b"/>
              <a:pathLst>
                <a:path w="1144" h="1105" extrusionOk="0">
                  <a:moveTo>
                    <a:pt x="895" y="0"/>
                  </a:moveTo>
                  <a:cubicBezTo>
                    <a:pt x="809" y="0"/>
                    <a:pt x="724" y="36"/>
                    <a:pt x="667" y="105"/>
                  </a:cubicBezTo>
                  <a:lnTo>
                    <a:pt x="167" y="605"/>
                  </a:lnTo>
                  <a:cubicBezTo>
                    <a:pt x="0" y="771"/>
                    <a:pt x="0" y="962"/>
                    <a:pt x="167" y="1105"/>
                  </a:cubicBezTo>
                  <a:lnTo>
                    <a:pt x="1143" y="128"/>
                  </a:lnTo>
                  <a:cubicBezTo>
                    <a:pt x="1081" y="42"/>
                    <a:pt x="988" y="0"/>
                    <a:pt x="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3384000" y="2806000"/>
              <a:ext cx="14325" cy="66700"/>
            </a:xfrm>
            <a:custGeom>
              <a:avLst/>
              <a:gdLst/>
              <a:ahLst/>
              <a:cxnLst/>
              <a:rect l="l" t="t" r="r" b="b"/>
              <a:pathLst>
                <a:path w="573" h="2668" extrusionOk="0">
                  <a:moveTo>
                    <a:pt x="1" y="0"/>
                  </a:moveTo>
                  <a:lnTo>
                    <a:pt x="1" y="2310"/>
                  </a:lnTo>
                  <a:lnTo>
                    <a:pt x="215" y="2667"/>
                  </a:lnTo>
                  <a:cubicBezTo>
                    <a:pt x="406" y="2667"/>
                    <a:pt x="572" y="2501"/>
                    <a:pt x="572" y="2310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3539400" y="2834575"/>
              <a:ext cx="88725" cy="87600"/>
            </a:xfrm>
            <a:custGeom>
              <a:avLst/>
              <a:gdLst/>
              <a:ahLst/>
              <a:cxnLst/>
              <a:rect l="l" t="t" r="r" b="b"/>
              <a:pathLst>
                <a:path w="3549" h="3504" extrusionOk="0">
                  <a:moveTo>
                    <a:pt x="2406" y="0"/>
                  </a:moveTo>
                  <a:lnTo>
                    <a:pt x="2025" y="119"/>
                  </a:lnTo>
                  <a:lnTo>
                    <a:pt x="143" y="2001"/>
                  </a:lnTo>
                  <a:cubicBezTo>
                    <a:pt x="0" y="2143"/>
                    <a:pt x="0" y="2358"/>
                    <a:pt x="143" y="2501"/>
                  </a:cubicBezTo>
                  <a:lnTo>
                    <a:pt x="1048" y="3382"/>
                  </a:lnTo>
                  <a:cubicBezTo>
                    <a:pt x="1106" y="3462"/>
                    <a:pt x="1191" y="3504"/>
                    <a:pt x="1277" y="3504"/>
                  </a:cubicBezTo>
                  <a:cubicBezTo>
                    <a:pt x="1370" y="3504"/>
                    <a:pt x="1463" y="3456"/>
                    <a:pt x="1524" y="3358"/>
                  </a:cubicBezTo>
                  <a:lnTo>
                    <a:pt x="3406" y="1477"/>
                  </a:lnTo>
                  <a:cubicBezTo>
                    <a:pt x="3549" y="1334"/>
                    <a:pt x="3549" y="1119"/>
                    <a:pt x="3406" y="977"/>
                  </a:cubicBezTo>
                  <a:lnTo>
                    <a:pt x="24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3539400" y="2832475"/>
              <a:ext cx="59550" cy="58675"/>
            </a:xfrm>
            <a:custGeom>
              <a:avLst/>
              <a:gdLst/>
              <a:ahLst/>
              <a:cxnLst/>
              <a:rect l="l" t="t" r="r" b="b"/>
              <a:pathLst>
                <a:path w="2382" h="2347" extrusionOk="0">
                  <a:moveTo>
                    <a:pt x="2132" y="1"/>
                  </a:moveTo>
                  <a:cubicBezTo>
                    <a:pt x="2042" y="1"/>
                    <a:pt x="1953" y="37"/>
                    <a:pt x="1882" y="108"/>
                  </a:cubicBezTo>
                  <a:lnTo>
                    <a:pt x="0" y="1989"/>
                  </a:lnTo>
                  <a:lnTo>
                    <a:pt x="143" y="2347"/>
                  </a:lnTo>
                  <a:lnTo>
                    <a:pt x="2382" y="108"/>
                  </a:lnTo>
                  <a:cubicBezTo>
                    <a:pt x="2310" y="37"/>
                    <a:pt x="2221" y="1"/>
                    <a:pt x="2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3530475" y="2882200"/>
              <a:ext cx="47650" cy="46750"/>
            </a:xfrm>
            <a:custGeom>
              <a:avLst/>
              <a:gdLst/>
              <a:ahLst/>
              <a:cxnLst/>
              <a:rect l="l" t="t" r="r" b="b"/>
              <a:pathLst>
                <a:path w="1906" h="1870" extrusionOk="0">
                  <a:moveTo>
                    <a:pt x="381" y="0"/>
                  </a:moveTo>
                  <a:lnTo>
                    <a:pt x="143" y="238"/>
                  </a:lnTo>
                  <a:cubicBezTo>
                    <a:pt x="0" y="381"/>
                    <a:pt x="0" y="596"/>
                    <a:pt x="143" y="739"/>
                  </a:cubicBezTo>
                  <a:lnTo>
                    <a:pt x="786" y="1120"/>
                  </a:lnTo>
                  <a:lnTo>
                    <a:pt x="1167" y="1763"/>
                  </a:lnTo>
                  <a:cubicBezTo>
                    <a:pt x="1238" y="1834"/>
                    <a:pt x="1328" y="1870"/>
                    <a:pt x="1417" y="1870"/>
                  </a:cubicBezTo>
                  <a:cubicBezTo>
                    <a:pt x="1506" y="1870"/>
                    <a:pt x="1596" y="1834"/>
                    <a:pt x="1667" y="1763"/>
                  </a:cubicBezTo>
                  <a:lnTo>
                    <a:pt x="1905" y="152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3533450" y="2897975"/>
              <a:ext cx="29200" cy="27100"/>
            </a:xfrm>
            <a:custGeom>
              <a:avLst/>
              <a:gdLst/>
              <a:ahLst/>
              <a:cxnLst/>
              <a:rect l="l" t="t" r="r" b="b"/>
              <a:pathLst>
                <a:path w="1168" h="1084" extrusionOk="0">
                  <a:moveTo>
                    <a:pt x="250" y="0"/>
                  </a:moveTo>
                  <a:cubicBezTo>
                    <a:pt x="161" y="0"/>
                    <a:pt x="72" y="36"/>
                    <a:pt x="0" y="108"/>
                  </a:cubicBezTo>
                  <a:lnTo>
                    <a:pt x="977" y="1084"/>
                  </a:lnTo>
                  <a:cubicBezTo>
                    <a:pt x="1167" y="965"/>
                    <a:pt x="1167" y="727"/>
                    <a:pt x="1024" y="608"/>
                  </a:cubicBezTo>
                  <a:lnTo>
                    <a:pt x="500" y="108"/>
                  </a:lnTo>
                  <a:cubicBezTo>
                    <a:pt x="429" y="36"/>
                    <a:pt x="340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3586425" y="2806000"/>
              <a:ext cx="13725" cy="66700"/>
            </a:xfrm>
            <a:custGeom>
              <a:avLst/>
              <a:gdLst/>
              <a:ahLst/>
              <a:cxnLst/>
              <a:rect l="l" t="t" r="r" b="b"/>
              <a:pathLst>
                <a:path w="549" h="2668" extrusionOk="0">
                  <a:moveTo>
                    <a:pt x="1" y="0"/>
                  </a:moveTo>
                  <a:lnTo>
                    <a:pt x="1" y="2310"/>
                  </a:lnTo>
                  <a:lnTo>
                    <a:pt x="215" y="2667"/>
                  </a:lnTo>
                  <a:cubicBezTo>
                    <a:pt x="406" y="2667"/>
                    <a:pt x="548" y="2501"/>
                    <a:pt x="548" y="2310"/>
                  </a:cubicBezTo>
                  <a:lnTo>
                    <a:pt x="548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3348875" y="2801825"/>
              <a:ext cx="282225" cy="70875"/>
            </a:xfrm>
            <a:custGeom>
              <a:avLst/>
              <a:gdLst/>
              <a:ahLst/>
              <a:cxnLst/>
              <a:rect l="l" t="t" r="r" b="b"/>
              <a:pathLst>
                <a:path w="11289" h="2835" extrusionOk="0">
                  <a:moveTo>
                    <a:pt x="191" y="0"/>
                  </a:moveTo>
                  <a:cubicBezTo>
                    <a:pt x="96" y="0"/>
                    <a:pt x="1" y="96"/>
                    <a:pt x="1" y="167"/>
                  </a:cubicBezTo>
                  <a:cubicBezTo>
                    <a:pt x="1" y="262"/>
                    <a:pt x="96" y="358"/>
                    <a:pt x="191" y="358"/>
                  </a:cubicBezTo>
                  <a:lnTo>
                    <a:pt x="1215" y="358"/>
                  </a:lnTo>
                  <a:lnTo>
                    <a:pt x="1215" y="2477"/>
                  </a:lnTo>
                  <a:cubicBezTo>
                    <a:pt x="1215" y="2668"/>
                    <a:pt x="1382" y="2834"/>
                    <a:pt x="1572" y="2834"/>
                  </a:cubicBezTo>
                  <a:lnTo>
                    <a:pt x="1572" y="715"/>
                  </a:lnTo>
                  <a:cubicBezTo>
                    <a:pt x="1572" y="500"/>
                    <a:pt x="1739" y="358"/>
                    <a:pt x="1930" y="358"/>
                  </a:cubicBezTo>
                  <a:lnTo>
                    <a:pt x="9312" y="358"/>
                  </a:lnTo>
                  <a:lnTo>
                    <a:pt x="9312" y="2477"/>
                  </a:lnTo>
                  <a:cubicBezTo>
                    <a:pt x="9312" y="2668"/>
                    <a:pt x="9479" y="2834"/>
                    <a:pt x="9669" y="2834"/>
                  </a:cubicBezTo>
                  <a:lnTo>
                    <a:pt x="9669" y="715"/>
                  </a:lnTo>
                  <a:cubicBezTo>
                    <a:pt x="9669" y="500"/>
                    <a:pt x="9836" y="358"/>
                    <a:pt x="10027" y="358"/>
                  </a:cubicBezTo>
                  <a:lnTo>
                    <a:pt x="11074" y="358"/>
                  </a:lnTo>
                  <a:cubicBezTo>
                    <a:pt x="11170" y="358"/>
                    <a:pt x="11265" y="262"/>
                    <a:pt x="11265" y="167"/>
                  </a:cubicBezTo>
                  <a:cubicBezTo>
                    <a:pt x="11289" y="96"/>
                    <a:pt x="11217" y="0"/>
                    <a:pt x="1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3453075" y="2935775"/>
              <a:ext cx="74450" cy="77425"/>
            </a:xfrm>
            <a:custGeom>
              <a:avLst/>
              <a:gdLst/>
              <a:ahLst/>
              <a:cxnLst/>
              <a:rect l="l" t="t" r="r" b="b"/>
              <a:pathLst>
                <a:path w="2978" h="3097" extrusionOk="0">
                  <a:moveTo>
                    <a:pt x="1501" y="1"/>
                  </a:moveTo>
                  <a:lnTo>
                    <a:pt x="0" y="1096"/>
                  </a:lnTo>
                  <a:lnTo>
                    <a:pt x="1501" y="3096"/>
                  </a:lnTo>
                  <a:lnTo>
                    <a:pt x="2977" y="1096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CB3C">
                <a:alpha val="4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26"/>
          <p:cNvGrpSpPr/>
          <p:nvPr/>
        </p:nvGrpSpPr>
        <p:grpSpPr>
          <a:xfrm>
            <a:off x="5549131" y="1339900"/>
            <a:ext cx="302904" cy="496801"/>
            <a:chOff x="4584850" y="2794075"/>
            <a:chExt cx="172075" cy="282225"/>
          </a:xfrm>
        </p:grpSpPr>
        <p:sp>
          <p:nvSpPr>
            <p:cNvPr id="1317" name="Google Shape;1317;p26"/>
            <p:cNvSpPr/>
            <p:nvPr/>
          </p:nvSpPr>
          <p:spPr>
            <a:xfrm>
              <a:off x="4592600" y="2920900"/>
              <a:ext cx="151250" cy="155400"/>
            </a:xfrm>
            <a:custGeom>
              <a:avLst/>
              <a:gdLst/>
              <a:ahLst/>
              <a:cxnLst/>
              <a:rect l="l" t="t" r="r" b="b"/>
              <a:pathLst>
                <a:path w="6050" h="6216" extrusionOk="0">
                  <a:moveTo>
                    <a:pt x="5525" y="0"/>
                  </a:moveTo>
                  <a:lnTo>
                    <a:pt x="119" y="5739"/>
                  </a:lnTo>
                  <a:lnTo>
                    <a:pt x="0" y="6121"/>
                  </a:lnTo>
                  <a:cubicBezTo>
                    <a:pt x="48" y="6192"/>
                    <a:pt x="143" y="6216"/>
                    <a:pt x="238" y="6216"/>
                  </a:cubicBezTo>
                  <a:cubicBezTo>
                    <a:pt x="334" y="6216"/>
                    <a:pt x="453" y="6192"/>
                    <a:pt x="500" y="6097"/>
                  </a:cubicBezTo>
                  <a:lnTo>
                    <a:pt x="6049" y="191"/>
                  </a:lnTo>
                  <a:lnTo>
                    <a:pt x="5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4587825" y="2908400"/>
              <a:ext cx="164950" cy="165525"/>
            </a:xfrm>
            <a:custGeom>
              <a:avLst/>
              <a:gdLst/>
              <a:ahLst/>
              <a:cxnLst/>
              <a:rect l="l" t="t" r="r" b="b"/>
              <a:pathLst>
                <a:path w="6598" h="6621" extrusionOk="0">
                  <a:moveTo>
                    <a:pt x="6431" y="0"/>
                  </a:moveTo>
                  <a:lnTo>
                    <a:pt x="5597" y="357"/>
                  </a:lnTo>
                  <a:lnTo>
                    <a:pt x="167" y="6120"/>
                  </a:lnTo>
                  <a:cubicBezTo>
                    <a:pt x="1" y="6263"/>
                    <a:pt x="48" y="6478"/>
                    <a:pt x="191" y="6621"/>
                  </a:cubicBezTo>
                  <a:lnTo>
                    <a:pt x="5692" y="857"/>
                  </a:lnTo>
                  <a:cubicBezTo>
                    <a:pt x="5764" y="786"/>
                    <a:pt x="5883" y="738"/>
                    <a:pt x="5954" y="738"/>
                  </a:cubicBezTo>
                  <a:lnTo>
                    <a:pt x="6264" y="738"/>
                  </a:lnTo>
                  <a:lnTo>
                    <a:pt x="6597" y="357"/>
                  </a:lnTo>
                  <a:lnTo>
                    <a:pt x="64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4602125" y="2923875"/>
              <a:ext cx="151825" cy="149450"/>
            </a:xfrm>
            <a:custGeom>
              <a:avLst/>
              <a:gdLst/>
              <a:ahLst/>
              <a:cxnLst/>
              <a:rect l="l" t="t" r="r" b="b"/>
              <a:pathLst>
                <a:path w="6073" h="5978" extrusionOk="0">
                  <a:moveTo>
                    <a:pt x="0" y="0"/>
                  </a:moveTo>
                  <a:lnTo>
                    <a:pt x="5501" y="5859"/>
                  </a:lnTo>
                  <a:lnTo>
                    <a:pt x="5930" y="5978"/>
                  </a:lnTo>
                  <a:cubicBezTo>
                    <a:pt x="6073" y="5859"/>
                    <a:pt x="6073" y="5620"/>
                    <a:pt x="5930" y="5478"/>
                  </a:cubicBezTo>
                  <a:lnTo>
                    <a:pt x="834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4590200" y="2908400"/>
              <a:ext cx="160175" cy="167900"/>
            </a:xfrm>
            <a:custGeom>
              <a:avLst/>
              <a:gdLst/>
              <a:ahLst/>
              <a:cxnLst/>
              <a:rect l="l" t="t" r="r" b="b"/>
              <a:pathLst>
                <a:path w="6407" h="6716" extrusionOk="0">
                  <a:moveTo>
                    <a:pt x="144" y="0"/>
                  </a:moveTo>
                  <a:lnTo>
                    <a:pt x="1" y="357"/>
                  </a:lnTo>
                  <a:lnTo>
                    <a:pt x="5883" y="6597"/>
                  </a:lnTo>
                  <a:cubicBezTo>
                    <a:pt x="5955" y="6692"/>
                    <a:pt x="6074" y="6716"/>
                    <a:pt x="6169" y="6716"/>
                  </a:cubicBezTo>
                  <a:cubicBezTo>
                    <a:pt x="6240" y="6716"/>
                    <a:pt x="6336" y="6692"/>
                    <a:pt x="6407" y="6597"/>
                  </a:cubicBezTo>
                  <a:lnTo>
                    <a:pt x="1096" y="977"/>
                  </a:lnTo>
                  <a:cubicBezTo>
                    <a:pt x="1025" y="881"/>
                    <a:pt x="1073" y="715"/>
                    <a:pt x="1215" y="715"/>
                  </a:cubicBezTo>
                  <a:lnTo>
                    <a:pt x="1335" y="715"/>
                  </a:lnTo>
                  <a:lnTo>
                    <a:pt x="977" y="357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4607475" y="2853625"/>
              <a:ext cx="8950" cy="50025"/>
            </a:xfrm>
            <a:custGeom>
              <a:avLst/>
              <a:gdLst/>
              <a:ahLst/>
              <a:cxnLst/>
              <a:rect l="l" t="t" r="r" b="b"/>
              <a:pathLst>
                <a:path w="358" h="2001" extrusionOk="0">
                  <a:moveTo>
                    <a:pt x="1" y="0"/>
                  </a:moveTo>
                  <a:lnTo>
                    <a:pt x="1" y="2001"/>
                  </a:lnTo>
                  <a:lnTo>
                    <a:pt x="358" y="200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4725950" y="2853625"/>
              <a:ext cx="8950" cy="50025"/>
            </a:xfrm>
            <a:custGeom>
              <a:avLst/>
              <a:gdLst/>
              <a:ahLst/>
              <a:cxnLst/>
              <a:rect l="l" t="t" r="r" b="b"/>
              <a:pathLst>
                <a:path w="358" h="2001" extrusionOk="0">
                  <a:moveTo>
                    <a:pt x="1" y="0"/>
                  </a:moveTo>
                  <a:lnTo>
                    <a:pt x="1" y="2001"/>
                  </a:lnTo>
                  <a:lnTo>
                    <a:pt x="358" y="200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4747975" y="2853625"/>
              <a:ext cx="8950" cy="50025"/>
            </a:xfrm>
            <a:custGeom>
              <a:avLst/>
              <a:gdLst/>
              <a:ahLst/>
              <a:cxnLst/>
              <a:rect l="l" t="t" r="r" b="b"/>
              <a:pathLst>
                <a:path w="358" h="2001" extrusionOk="0">
                  <a:moveTo>
                    <a:pt x="1" y="0"/>
                  </a:moveTo>
                  <a:lnTo>
                    <a:pt x="1" y="2001"/>
                  </a:lnTo>
                  <a:lnTo>
                    <a:pt x="358" y="2001"/>
                  </a:lnTo>
                  <a:lnTo>
                    <a:pt x="358" y="1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4584850" y="2853625"/>
              <a:ext cx="8950" cy="50025"/>
            </a:xfrm>
            <a:custGeom>
              <a:avLst/>
              <a:gdLst/>
              <a:ahLst/>
              <a:cxnLst/>
              <a:rect l="l" t="t" r="r" b="b"/>
              <a:pathLst>
                <a:path w="358" h="2001" extrusionOk="0">
                  <a:moveTo>
                    <a:pt x="358" y="0"/>
                  </a:moveTo>
                  <a:lnTo>
                    <a:pt x="1" y="191"/>
                  </a:lnTo>
                  <a:lnTo>
                    <a:pt x="1" y="2001"/>
                  </a:lnTo>
                  <a:lnTo>
                    <a:pt x="358" y="200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4584850" y="2849450"/>
              <a:ext cx="26825" cy="8950"/>
            </a:xfrm>
            <a:custGeom>
              <a:avLst/>
              <a:gdLst/>
              <a:ahLst/>
              <a:cxnLst/>
              <a:rect l="l" t="t" r="r" b="b"/>
              <a:pathLst>
                <a:path w="1073" h="358" extrusionOk="0">
                  <a:moveTo>
                    <a:pt x="358" y="1"/>
                  </a:moveTo>
                  <a:cubicBezTo>
                    <a:pt x="191" y="1"/>
                    <a:pt x="1" y="143"/>
                    <a:pt x="1" y="358"/>
                  </a:cubicBezTo>
                  <a:lnTo>
                    <a:pt x="906" y="358"/>
                  </a:lnTo>
                  <a:lnTo>
                    <a:pt x="1072" y="167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4730125" y="2849450"/>
              <a:ext cx="26800" cy="8950"/>
            </a:xfrm>
            <a:custGeom>
              <a:avLst/>
              <a:gdLst/>
              <a:ahLst/>
              <a:cxnLst/>
              <a:rect l="l" t="t" r="r" b="b"/>
              <a:pathLst>
                <a:path w="1072" h="358" extrusionOk="0">
                  <a:moveTo>
                    <a:pt x="191" y="1"/>
                  </a:moveTo>
                  <a:lnTo>
                    <a:pt x="0" y="167"/>
                  </a:lnTo>
                  <a:lnTo>
                    <a:pt x="191" y="358"/>
                  </a:lnTo>
                  <a:lnTo>
                    <a:pt x="1072" y="358"/>
                  </a:lnTo>
                  <a:cubicBezTo>
                    <a:pt x="1072" y="143"/>
                    <a:pt x="929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4612250" y="2794075"/>
              <a:ext cx="122650" cy="59575"/>
            </a:xfrm>
            <a:custGeom>
              <a:avLst/>
              <a:gdLst/>
              <a:ahLst/>
              <a:cxnLst/>
              <a:rect l="l" t="t" r="r" b="b"/>
              <a:pathLst>
                <a:path w="4906" h="2383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382"/>
                  </a:lnTo>
                  <a:lnTo>
                    <a:pt x="4596" y="2382"/>
                  </a:lnTo>
                  <a:lnTo>
                    <a:pt x="4882" y="2216"/>
                  </a:lnTo>
                  <a:lnTo>
                    <a:pt x="4882" y="191"/>
                  </a:lnTo>
                  <a:cubicBezTo>
                    <a:pt x="4906" y="96"/>
                    <a:pt x="4811" y="1"/>
                    <a:pt x="4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4607475" y="2794075"/>
              <a:ext cx="126825" cy="64325"/>
            </a:xfrm>
            <a:custGeom>
              <a:avLst/>
              <a:gdLst/>
              <a:ahLst/>
              <a:cxnLst/>
              <a:rect l="l" t="t" r="r" b="b"/>
              <a:pathLst>
                <a:path w="5073" h="2573" extrusionOk="0">
                  <a:moveTo>
                    <a:pt x="167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2573"/>
                  </a:lnTo>
                  <a:lnTo>
                    <a:pt x="5073" y="2573"/>
                  </a:lnTo>
                  <a:lnTo>
                    <a:pt x="5073" y="2216"/>
                  </a:lnTo>
                  <a:lnTo>
                    <a:pt x="715" y="2216"/>
                  </a:lnTo>
                  <a:cubicBezTo>
                    <a:pt x="524" y="2216"/>
                    <a:pt x="358" y="2073"/>
                    <a:pt x="358" y="1858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4589025" y="2898275"/>
              <a:ext cx="167900" cy="14300"/>
            </a:xfrm>
            <a:custGeom>
              <a:avLst/>
              <a:gdLst/>
              <a:ahLst/>
              <a:cxnLst/>
              <a:rect l="l" t="t" r="r" b="b"/>
              <a:pathLst>
                <a:path w="6716" h="572" extrusionOk="0">
                  <a:moveTo>
                    <a:pt x="167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405"/>
                  </a:lnTo>
                  <a:cubicBezTo>
                    <a:pt x="0" y="477"/>
                    <a:pt x="72" y="572"/>
                    <a:pt x="167" y="572"/>
                  </a:cubicBezTo>
                  <a:lnTo>
                    <a:pt x="6549" y="572"/>
                  </a:lnTo>
                  <a:cubicBezTo>
                    <a:pt x="6668" y="572"/>
                    <a:pt x="6716" y="477"/>
                    <a:pt x="6716" y="358"/>
                  </a:cubicBezTo>
                  <a:lnTo>
                    <a:pt x="6716" y="191"/>
                  </a:lnTo>
                  <a:cubicBezTo>
                    <a:pt x="6716" y="96"/>
                    <a:pt x="6621" y="0"/>
                    <a:pt x="6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4584850" y="2899450"/>
              <a:ext cx="172075" cy="16700"/>
            </a:xfrm>
            <a:custGeom>
              <a:avLst/>
              <a:gdLst/>
              <a:ahLst/>
              <a:cxnLst/>
              <a:rect l="l" t="t" r="r" b="b"/>
              <a:pathLst>
                <a:path w="6883" h="668" extrusionOk="0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lnTo>
                    <a:pt x="1" y="501"/>
                  </a:lnTo>
                  <a:cubicBezTo>
                    <a:pt x="1" y="596"/>
                    <a:pt x="96" y="668"/>
                    <a:pt x="191" y="668"/>
                  </a:cubicBezTo>
                  <a:lnTo>
                    <a:pt x="6692" y="668"/>
                  </a:lnTo>
                  <a:cubicBezTo>
                    <a:pt x="6788" y="668"/>
                    <a:pt x="6883" y="596"/>
                    <a:pt x="6883" y="501"/>
                  </a:cubicBezTo>
                  <a:lnTo>
                    <a:pt x="6883" y="358"/>
                  </a:lnTo>
                  <a:lnTo>
                    <a:pt x="715" y="358"/>
                  </a:lnTo>
                  <a:cubicBezTo>
                    <a:pt x="501" y="358"/>
                    <a:pt x="358" y="19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4625925" y="3026275"/>
              <a:ext cx="85775" cy="13725"/>
            </a:xfrm>
            <a:custGeom>
              <a:avLst/>
              <a:gdLst/>
              <a:ahLst/>
              <a:cxnLst/>
              <a:rect l="l" t="t" r="r" b="b"/>
              <a:pathLst>
                <a:path w="3431" h="549" extrusionOk="0">
                  <a:moveTo>
                    <a:pt x="358" y="0"/>
                  </a:moveTo>
                  <a:cubicBezTo>
                    <a:pt x="144" y="0"/>
                    <a:pt x="1" y="143"/>
                    <a:pt x="1" y="358"/>
                  </a:cubicBezTo>
                  <a:lnTo>
                    <a:pt x="358" y="548"/>
                  </a:lnTo>
                  <a:lnTo>
                    <a:pt x="3073" y="548"/>
                  </a:lnTo>
                  <a:lnTo>
                    <a:pt x="3430" y="358"/>
                  </a:lnTo>
                  <a:cubicBezTo>
                    <a:pt x="3430" y="143"/>
                    <a:pt x="3287" y="0"/>
                    <a:pt x="3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4625925" y="3034600"/>
              <a:ext cx="86350" cy="8950"/>
            </a:xfrm>
            <a:custGeom>
              <a:avLst/>
              <a:gdLst/>
              <a:ahLst/>
              <a:cxnLst/>
              <a:rect l="l" t="t" r="r" b="b"/>
              <a:pathLst>
                <a:path w="3454" h="358" extrusionOk="0">
                  <a:moveTo>
                    <a:pt x="1" y="1"/>
                  </a:moveTo>
                  <a:cubicBezTo>
                    <a:pt x="1" y="215"/>
                    <a:pt x="144" y="358"/>
                    <a:pt x="358" y="358"/>
                  </a:cubicBezTo>
                  <a:lnTo>
                    <a:pt x="3097" y="358"/>
                  </a:lnTo>
                  <a:cubicBezTo>
                    <a:pt x="3311" y="358"/>
                    <a:pt x="3454" y="215"/>
                    <a:pt x="3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26"/>
          <p:cNvGrpSpPr/>
          <p:nvPr/>
        </p:nvGrpSpPr>
        <p:grpSpPr>
          <a:xfrm>
            <a:off x="5395105" y="2697385"/>
            <a:ext cx="610934" cy="312599"/>
            <a:chOff x="4938400" y="2545400"/>
            <a:chExt cx="1101775" cy="563750"/>
          </a:xfrm>
        </p:grpSpPr>
        <p:sp>
          <p:nvSpPr>
            <p:cNvPr id="1334" name="Google Shape;1334;p26"/>
            <p:cNvSpPr/>
            <p:nvPr/>
          </p:nvSpPr>
          <p:spPr>
            <a:xfrm>
              <a:off x="4938400" y="2545400"/>
              <a:ext cx="1101775" cy="563750"/>
            </a:xfrm>
            <a:custGeom>
              <a:avLst/>
              <a:gdLst/>
              <a:ahLst/>
              <a:cxnLst/>
              <a:rect l="l" t="t" r="r" b="b"/>
              <a:pathLst>
                <a:path w="44071" h="22550" extrusionOk="0">
                  <a:moveTo>
                    <a:pt x="14373" y="0"/>
                  </a:moveTo>
                  <a:cubicBezTo>
                    <a:pt x="14159" y="0"/>
                    <a:pt x="13939" y="42"/>
                    <a:pt x="13770" y="117"/>
                  </a:cubicBezTo>
                  <a:cubicBezTo>
                    <a:pt x="13561" y="201"/>
                    <a:pt x="13100" y="535"/>
                    <a:pt x="12807" y="828"/>
                  </a:cubicBezTo>
                  <a:lnTo>
                    <a:pt x="1214" y="9241"/>
                  </a:lnTo>
                  <a:cubicBezTo>
                    <a:pt x="921" y="9366"/>
                    <a:pt x="587" y="9575"/>
                    <a:pt x="377" y="9868"/>
                  </a:cubicBezTo>
                  <a:lnTo>
                    <a:pt x="336" y="9910"/>
                  </a:lnTo>
                  <a:cubicBezTo>
                    <a:pt x="126" y="10203"/>
                    <a:pt x="1" y="10538"/>
                    <a:pt x="1" y="10873"/>
                  </a:cubicBezTo>
                  <a:lnTo>
                    <a:pt x="1" y="12170"/>
                  </a:lnTo>
                  <a:cubicBezTo>
                    <a:pt x="1" y="13133"/>
                    <a:pt x="587" y="20833"/>
                    <a:pt x="587" y="20833"/>
                  </a:cubicBezTo>
                  <a:cubicBezTo>
                    <a:pt x="587" y="21754"/>
                    <a:pt x="1382" y="22549"/>
                    <a:pt x="2344" y="22549"/>
                  </a:cubicBezTo>
                  <a:lnTo>
                    <a:pt x="18164" y="22549"/>
                  </a:lnTo>
                  <a:cubicBezTo>
                    <a:pt x="19127" y="22549"/>
                    <a:pt x="19713" y="21377"/>
                    <a:pt x="19922" y="20833"/>
                  </a:cubicBezTo>
                  <a:cubicBezTo>
                    <a:pt x="20341" y="19578"/>
                    <a:pt x="20759" y="17485"/>
                    <a:pt x="21052" y="15644"/>
                  </a:cubicBezTo>
                  <a:cubicBezTo>
                    <a:pt x="21261" y="14556"/>
                    <a:pt x="21512" y="13886"/>
                    <a:pt x="22056" y="13886"/>
                  </a:cubicBezTo>
                  <a:cubicBezTo>
                    <a:pt x="22642" y="13886"/>
                    <a:pt x="22893" y="14932"/>
                    <a:pt x="23061" y="15644"/>
                  </a:cubicBezTo>
                  <a:cubicBezTo>
                    <a:pt x="23521" y="17318"/>
                    <a:pt x="23772" y="19578"/>
                    <a:pt x="24191" y="20833"/>
                  </a:cubicBezTo>
                  <a:cubicBezTo>
                    <a:pt x="24400" y="21377"/>
                    <a:pt x="24986" y="22549"/>
                    <a:pt x="25907" y="22549"/>
                  </a:cubicBezTo>
                  <a:lnTo>
                    <a:pt x="41768" y="22549"/>
                  </a:lnTo>
                  <a:cubicBezTo>
                    <a:pt x="42731" y="22549"/>
                    <a:pt x="43484" y="21754"/>
                    <a:pt x="43484" y="20833"/>
                  </a:cubicBezTo>
                  <a:cubicBezTo>
                    <a:pt x="43484" y="20833"/>
                    <a:pt x="44070" y="13133"/>
                    <a:pt x="44070" y="12170"/>
                  </a:cubicBezTo>
                  <a:lnTo>
                    <a:pt x="44070" y="10873"/>
                  </a:lnTo>
                  <a:cubicBezTo>
                    <a:pt x="43987" y="10496"/>
                    <a:pt x="43861" y="10203"/>
                    <a:pt x="43694" y="9952"/>
                  </a:cubicBezTo>
                  <a:lnTo>
                    <a:pt x="43652" y="9868"/>
                  </a:lnTo>
                  <a:cubicBezTo>
                    <a:pt x="43443" y="9617"/>
                    <a:pt x="43191" y="9408"/>
                    <a:pt x="42815" y="9241"/>
                  </a:cubicBezTo>
                  <a:lnTo>
                    <a:pt x="31264" y="828"/>
                  </a:lnTo>
                  <a:cubicBezTo>
                    <a:pt x="30887" y="577"/>
                    <a:pt x="30469" y="201"/>
                    <a:pt x="30259" y="117"/>
                  </a:cubicBezTo>
                  <a:cubicBezTo>
                    <a:pt x="30090" y="42"/>
                    <a:pt x="29887" y="0"/>
                    <a:pt x="29684" y="0"/>
                  </a:cubicBezTo>
                  <a:cubicBezTo>
                    <a:pt x="29436" y="0"/>
                    <a:pt x="29188" y="62"/>
                    <a:pt x="29004" y="201"/>
                  </a:cubicBezTo>
                  <a:lnTo>
                    <a:pt x="28962" y="242"/>
                  </a:lnTo>
                  <a:lnTo>
                    <a:pt x="28920" y="284"/>
                  </a:lnTo>
                  <a:cubicBezTo>
                    <a:pt x="28920" y="284"/>
                    <a:pt x="28836" y="368"/>
                    <a:pt x="28836" y="410"/>
                  </a:cubicBezTo>
                  <a:cubicBezTo>
                    <a:pt x="28795" y="452"/>
                    <a:pt x="28753" y="577"/>
                    <a:pt x="28711" y="619"/>
                  </a:cubicBezTo>
                  <a:cubicBezTo>
                    <a:pt x="28627" y="703"/>
                    <a:pt x="28585" y="828"/>
                    <a:pt x="28543" y="996"/>
                  </a:cubicBezTo>
                  <a:cubicBezTo>
                    <a:pt x="28460" y="1205"/>
                    <a:pt x="28418" y="1414"/>
                    <a:pt x="28418" y="1540"/>
                  </a:cubicBezTo>
                  <a:cubicBezTo>
                    <a:pt x="28376" y="1875"/>
                    <a:pt x="28376" y="2126"/>
                    <a:pt x="28376" y="2126"/>
                  </a:cubicBezTo>
                  <a:cubicBezTo>
                    <a:pt x="28376" y="2335"/>
                    <a:pt x="28627" y="2502"/>
                    <a:pt x="28962" y="2502"/>
                  </a:cubicBezTo>
                  <a:cubicBezTo>
                    <a:pt x="29255" y="2502"/>
                    <a:pt x="29548" y="2335"/>
                    <a:pt x="29548" y="2126"/>
                  </a:cubicBezTo>
                  <a:lnTo>
                    <a:pt x="29548" y="2084"/>
                  </a:lnTo>
                  <a:lnTo>
                    <a:pt x="29548" y="1540"/>
                  </a:lnTo>
                  <a:cubicBezTo>
                    <a:pt x="29548" y="1414"/>
                    <a:pt x="29548" y="1247"/>
                    <a:pt x="29590" y="1038"/>
                  </a:cubicBezTo>
                  <a:cubicBezTo>
                    <a:pt x="29590" y="912"/>
                    <a:pt x="29632" y="870"/>
                    <a:pt x="29673" y="787"/>
                  </a:cubicBezTo>
                  <a:cubicBezTo>
                    <a:pt x="29673" y="703"/>
                    <a:pt x="29757" y="661"/>
                    <a:pt x="29757" y="661"/>
                  </a:cubicBezTo>
                  <a:lnTo>
                    <a:pt x="29799" y="619"/>
                  </a:lnTo>
                  <a:lnTo>
                    <a:pt x="39592" y="9157"/>
                  </a:lnTo>
                  <a:lnTo>
                    <a:pt x="4479" y="9157"/>
                  </a:lnTo>
                  <a:lnTo>
                    <a:pt x="14272" y="619"/>
                  </a:lnTo>
                  <a:lnTo>
                    <a:pt x="14314" y="661"/>
                  </a:lnTo>
                  <a:cubicBezTo>
                    <a:pt x="14314" y="661"/>
                    <a:pt x="14356" y="703"/>
                    <a:pt x="14356" y="787"/>
                  </a:cubicBezTo>
                  <a:cubicBezTo>
                    <a:pt x="14398" y="870"/>
                    <a:pt x="14398" y="912"/>
                    <a:pt x="14481" y="1038"/>
                  </a:cubicBezTo>
                  <a:cubicBezTo>
                    <a:pt x="14523" y="1205"/>
                    <a:pt x="14523" y="1414"/>
                    <a:pt x="14523" y="1540"/>
                  </a:cubicBezTo>
                  <a:lnTo>
                    <a:pt x="14523" y="2084"/>
                  </a:lnTo>
                  <a:lnTo>
                    <a:pt x="14523" y="2126"/>
                  </a:lnTo>
                  <a:cubicBezTo>
                    <a:pt x="14523" y="2335"/>
                    <a:pt x="14774" y="2502"/>
                    <a:pt x="15109" y="2502"/>
                  </a:cubicBezTo>
                  <a:cubicBezTo>
                    <a:pt x="15402" y="2502"/>
                    <a:pt x="15653" y="2335"/>
                    <a:pt x="15653" y="2126"/>
                  </a:cubicBezTo>
                  <a:cubicBezTo>
                    <a:pt x="15653" y="2126"/>
                    <a:pt x="15653" y="1917"/>
                    <a:pt x="15611" y="1540"/>
                  </a:cubicBezTo>
                  <a:cubicBezTo>
                    <a:pt x="15611" y="1414"/>
                    <a:pt x="15569" y="1205"/>
                    <a:pt x="15528" y="996"/>
                  </a:cubicBezTo>
                  <a:cubicBezTo>
                    <a:pt x="15444" y="870"/>
                    <a:pt x="15402" y="787"/>
                    <a:pt x="15360" y="619"/>
                  </a:cubicBezTo>
                  <a:cubicBezTo>
                    <a:pt x="15318" y="577"/>
                    <a:pt x="15318" y="494"/>
                    <a:pt x="15193" y="410"/>
                  </a:cubicBezTo>
                  <a:cubicBezTo>
                    <a:pt x="15151" y="368"/>
                    <a:pt x="15151" y="368"/>
                    <a:pt x="15151" y="284"/>
                  </a:cubicBezTo>
                  <a:lnTo>
                    <a:pt x="15109" y="242"/>
                  </a:lnTo>
                  <a:lnTo>
                    <a:pt x="15025" y="201"/>
                  </a:lnTo>
                  <a:cubicBezTo>
                    <a:pt x="14887" y="62"/>
                    <a:pt x="14635" y="0"/>
                    <a:pt x="143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4971875" y="2849650"/>
              <a:ext cx="443650" cy="218700"/>
            </a:xfrm>
            <a:custGeom>
              <a:avLst/>
              <a:gdLst/>
              <a:ahLst/>
              <a:cxnLst/>
              <a:rect l="l" t="t" r="r" b="b"/>
              <a:pathLst>
                <a:path w="17746" h="8748" extrusionOk="0">
                  <a:moveTo>
                    <a:pt x="1" y="0"/>
                  </a:moveTo>
                  <a:lnTo>
                    <a:pt x="587" y="8747"/>
                  </a:lnTo>
                  <a:lnTo>
                    <a:pt x="16574" y="8747"/>
                  </a:lnTo>
                  <a:lnTo>
                    <a:pt x="177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5558850" y="2849650"/>
              <a:ext cx="443650" cy="218700"/>
            </a:xfrm>
            <a:custGeom>
              <a:avLst/>
              <a:gdLst/>
              <a:ahLst/>
              <a:cxnLst/>
              <a:rect l="l" t="t" r="r" b="b"/>
              <a:pathLst>
                <a:path w="17746" h="8748" extrusionOk="0">
                  <a:moveTo>
                    <a:pt x="1" y="0"/>
                  </a:moveTo>
                  <a:lnTo>
                    <a:pt x="1172" y="8747"/>
                  </a:lnTo>
                  <a:lnTo>
                    <a:pt x="17160" y="8747"/>
                  </a:lnTo>
                  <a:lnTo>
                    <a:pt x="17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4979200" y="2849650"/>
              <a:ext cx="224975" cy="218700"/>
            </a:xfrm>
            <a:custGeom>
              <a:avLst/>
              <a:gdLst/>
              <a:ahLst/>
              <a:cxnLst/>
              <a:rect l="l" t="t" r="r" b="b"/>
              <a:pathLst>
                <a:path w="8999" h="8748" extrusionOk="0">
                  <a:moveTo>
                    <a:pt x="4730" y="0"/>
                  </a:moveTo>
                  <a:lnTo>
                    <a:pt x="1" y="5148"/>
                  </a:lnTo>
                  <a:lnTo>
                    <a:pt x="294" y="8747"/>
                  </a:lnTo>
                  <a:lnTo>
                    <a:pt x="964" y="8747"/>
                  </a:lnTo>
                  <a:lnTo>
                    <a:pt x="8999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5051400" y="2849650"/>
              <a:ext cx="236500" cy="218700"/>
            </a:xfrm>
            <a:custGeom>
              <a:avLst/>
              <a:gdLst/>
              <a:ahLst/>
              <a:cxnLst/>
              <a:rect l="l" t="t" r="r" b="b"/>
              <a:pathLst>
                <a:path w="9460" h="8748" extrusionOk="0">
                  <a:moveTo>
                    <a:pt x="8078" y="0"/>
                  </a:moveTo>
                  <a:lnTo>
                    <a:pt x="1" y="8747"/>
                  </a:lnTo>
                  <a:lnTo>
                    <a:pt x="1424" y="8747"/>
                  </a:lnTo>
                  <a:lnTo>
                    <a:pt x="9459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5579775" y="2849650"/>
              <a:ext cx="249050" cy="218700"/>
            </a:xfrm>
            <a:custGeom>
              <a:avLst/>
              <a:gdLst/>
              <a:ahLst/>
              <a:cxnLst/>
              <a:rect l="l" t="t" r="r" b="b"/>
              <a:pathLst>
                <a:path w="9962" h="8748" extrusionOk="0">
                  <a:moveTo>
                    <a:pt x="5651" y="0"/>
                  </a:moveTo>
                  <a:lnTo>
                    <a:pt x="1" y="6194"/>
                  </a:lnTo>
                  <a:lnTo>
                    <a:pt x="335" y="8747"/>
                  </a:lnTo>
                  <a:lnTo>
                    <a:pt x="1884" y="8747"/>
                  </a:lnTo>
                  <a:lnTo>
                    <a:pt x="9961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5675000" y="2849650"/>
              <a:ext cx="237525" cy="218700"/>
            </a:xfrm>
            <a:custGeom>
              <a:avLst/>
              <a:gdLst/>
              <a:ahLst/>
              <a:cxnLst/>
              <a:rect l="l" t="t" r="r" b="b"/>
              <a:pathLst>
                <a:path w="9501" h="8748" extrusionOk="0">
                  <a:moveTo>
                    <a:pt x="8077" y="0"/>
                  </a:moveTo>
                  <a:lnTo>
                    <a:pt x="0" y="8747"/>
                  </a:lnTo>
                  <a:lnTo>
                    <a:pt x="1423" y="8747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1" name="Google Shape;1341;p26"/>
          <p:cNvGrpSpPr/>
          <p:nvPr/>
        </p:nvGrpSpPr>
        <p:grpSpPr>
          <a:xfrm>
            <a:off x="5446649" y="3880257"/>
            <a:ext cx="544837" cy="429588"/>
            <a:chOff x="3991525" y="3353950"/>
            <a:chExt cx="1088150" cy="857975"/>
          </a:xfrm>
        </p:grpSpPr>
        <p:sp>
          <p:nvSpPr>
            <p:cNvPr id="1342" name="Google Shape;1342;p26"/>
            <p:cNvSpPr/>
            <p:nvPr/>
          </p:nvSpPr>
          <p:spPr>
            <a:xfrm>
              <a:off x="4227975" y="3353950"/>
              <a:ext cx="851700" cy="750200"/>
            </a:xfrm>
            <a:custGeom>
              <a:avLst/>
              <a:gdLst/>
              <a:ahLst/>
              <a:cxnLst/>
              <a:rect l="l" t="t" r="r" b="b"/>
              <a:pathLst>
                <a:path w="34068" h="30008" extrusionOk="0">
                  <a:moveTo>
                    <a:pt x="10966" y="1"/>
                  </a:moveTo>
                  <a:lnTo>
                    <a:pt x="10715" y="419"/>
                  </a:lnTo>
                  <a:cubicBezTo>
                    <a:pt x="10138" y="1267"/>
                    <a:pt x="9205" y="1757"/>
                    <a:pt x="8248" y="1757"/>
                  </a:cubicBezTo>
                  <a:cubicBezTo>
                    <a:pt x="8024" y="1757"/>
                    <a:pt x="7798" y="1730"/>
                    <a:pt x="7576" y="1675"/>
                  </a:cubicBezTo>
                  <a:cubicBezTo>
                    <a:pt x="7241" y="1549"/>
                    <a:pt x="6948" y="1465"/>
                    <a:pt x="6655" y="1298"/>
                  </a:cubicBezTo>
                  <a:lnTo>
                    <a:pt x="6237" y="1047"/>
                  </a:lnTo>
                  <a:lnTo>
                    <a:pt x="5107" y="2805"/>
                  </a:lnTo>
                  <a:lnTo>
                    <a:pt x="5692" y="3056"/>
                  </a:lnTo>
                  <a:lnTo>
                    <a:pt x="5734" y="3056"/>
                  </a:lnTo>
                  <a:cubicBezTo>
                    <a:pt x="5944" y="3223"/>
                    <a:pt x="5985" y="3474"/>
                    <a:pt x="5902" y="3683"/>
                  </a:cubicBezTo>
                  <a:cubicBezTo>
                    <a:pt x="5788" y="3826"/>
                    <a:pt x="5636" y="3910"/>
                    <a:pt x="5484" y="3910"/>
                  </a:cubicBezTo>
                  <a:cubicBezTo>
                    <a:pt x="5412" y="3910"/>
                    <a:pt x="5341" y="3891"/>
                    <a:pt x="5274" y="3851"/>
                  </a:cubicBezTo>
                  <a:lnTo>
                    <a:pt x="5190" y="3809"/>
                  </a:lnTo>
                  <a:lnTo>
                    <a:pt x="4730" y="3390"/>
                  </a:lnTo>
                  <a:lnTo>
                    <a:pt x="3642" y="5065"/>
                  </a:lnTo>
                  <a:lnTo>
                    <a:pt x="3307" y="5567"/>
                  </a:lnTo>
                  <a:lnTo>
                    <a:pt x="3851" y="5860"/>
                  </a:lnTo>
                  <a:lnTo>
                    <a:pt x="3893" y="5902"/>
                  </a:lnTo>
                  <a:cubicBezTo>
                    <a:pt x="4018" y="5943"/>
                    <a:pt x="4060" y="6069"/>
                    <a:pt x="4102" y="6195"/>
                  </a:cubicBezTo>
                  <a:cubicBezTo>
                    <a:pt x="4102" y="6320"/>
                    <a:pt x="4102" y="6487"/>
                    <a:pt x="4060" y="6571"/>
                  </a:cubicBezTo>
                  <a:cubicBezTo>
                    <a:pt x="3946" y="6714"/>
                    <a:pt x="3792" y="6779"/>
                    <a:pt x="3640" y="6779"/>
                  </a:cubicBezTo>
                  <a:cubicBezTo>
                    <a:pt x="3569" y="6779"/>
                    <a:pt x="3499" y="6765"/>
                    <a:pt x="3432" y="6739"/>
                  </a:cubicBezTo>
                  <a:lnTo>
                    <a:pt x="3349" y="6906"/>
                  </a:lnTo>
                  <a:lnTo>
                    <a:pt x="3349" y="6906"/>
                  </a:lnTo>
                  <a:lnTo>
                    <a:pt x="3391" y="6697"/>
                  </a:lnTo>
                  <a:lnTo>
                    <a:pt x="2930" y="6278"/>
                  </a:lnTo>
                  <a:lnTo>
                    <a:pt x="1926" y="7785"/>
                  </a:lnTo>
                  <a:lnTo>
                    <a:pt x="1591" y="8287"/>
                  </a:lnTo>
                  <a:lnTo>
                    <a:pt x="2177" y="8580"/>
                  </a:lnTo>
                  <a:lnTo>
                    <a:pt x="2219" y="8580"/>
                  </a:lnTo>
                  <a:cubicBezTo>
                    <a:pt x="2428" y="8706"/>
                    <a:pt x="2470" y="8999"/>
                    <a:pt x="2386" y="9208"/>
                  </a:cubicBezTo>
                  <a:cubicBezTo>
                    <a:pt x="2282" y="9339"/>
                    <a:pt x="2144" y="9404"/>
                    <a:pt x="2005" y="9404"/>
                  </a:cubicBezTo>
                  <a:cubicBezTo>
                    <a:pt x="1921" y="9404"/>
                    <a:pt x="1837" y="9380"/>
                    <a:pt x="1758" y="9333"/>
                  </a:cubicBezTo>
                  <a:lnTo>
                    <a:pt x="1717" y="9292"/>
                  </a:lnTo>
                  <a:lnTo>
                    <a:pt x="1256" y="8873"/>
                  </a:lnTo>
                  <a:lnTo>
                    <a:pt x="1" y="10798"/>
                  </a:lnTo>
                  <a:lnTo>
                    <a:pt x="419" y="11091"/>
                  </a:lnTo>
                  <a:cubicBezTo>
                    <a:pt x="1758" y="11970"/>
                    <a:pt x="2135" y="13811"/>
                    <a:pt x="1256" y="15151"/>
                  </a:cubicBezTo>
                  <a:lnTo>
                    <a:pt x="963" y="15569"/>
                  </a:lnTo>
                  <a:lnTo>
                    <a:pt x="22935" y="29924"/>
                  </a:lnTo>
                  <a:lnTo>
                    <a:pt x="23103" y="30008"/>
                  </a:lnTo>
                  <a:lnTo>
                    <a:pt x="23354" y="29589"/>
                  </a:lnTo>
                  <a:cubicBezTo>
                    <a:pt x="23930" y="28742"/>
                    <a:pt x="24864" y="28251"/>
                    <a:pt x="25820" y="28251"/>
                  </a:cubicBezTo>
                  <a:cubicBezTo>
                    <a:pt x="26044" y="28251"/>
                    <a:pt x="26270" y="28278"/>
                    <a:pt x="26493" y="28334"/>
                  </a:cubicBezTo>
                  <a:cubicBezTo>
                    <a:pt x="26827" y="28376"/>
                    <a:pt x="27120" y="28543"/>
                    <a:pt x="27413" y="28711"/>
                  </a:cubicBezTo>
                  <a:lnTo>
                    <a:pt x="27832" y="28962"/>
                  </a:lnTo>
                  <a:lnTo>
                    <a:pt x="28711" y="27497"/>
                  </a:lnTo>
                  <a:lnTo>
                    <a:pt x="29004" y="26995"/>
                  </a:lnTo>
                  <a:lnTo>
                    <a:pt x="28460" y="26702"/>
                  </a:lnTo>
                  <a:cubicBezTo>
                    <a:pt x="28334" y="26660"/>
                    <a:pt x="28292" y="26576"/>
                    <a:pt x="28250" y="26409"/>
                  </a:cubicBezTo>
                  <a:cubicBezTo>
                    <a:pt x="28250" y="26283"/>
                    <a:pt x="28250" y="26158"/>
                    <a:pt x="28292" y="26032"/>
                  </a:cubicBezTo>
                  <a:cubicBezTo>
                    <a:pt x="28407" y="25889"/>
                    <a:pt x="28560" y="25824"/>
                    <a:pt x="28713" y="25824"/>
                  </a:cubicBezTo>
                  <a:cubicBezTo>
                    <a:pt x="28783" y="25824"/>
                    <a:pt x="28854" y="25838"/>
                    <a:pt x="28920" y="25865"/>
                  </a:cubicBezTo>
                  <a:lnTo>
                    <a:pt x="28962" y="25948"/>
                  </a:lnTo>
                  <a:lnTo>
                    <a:pt x="29422" y="26367"/>
                  </a:lnTo>
                  <a:lnTo>
                    <a:pt x="30427" y="24818"/>
                  </a:lnTo>
                  <a:lnTo>
                    <a:pt x="30761" y="24316"/>
                  </a:lnTo>
                  <a:lnTo>
                    <a:pt x="30217" y="24065"/>
                  </a:lnTo>
                  <a:lnTo>
                    <a:pt x="30176" y="24065"/>
                  </a:lnTo>
                  <a:cubicBezTo>
                    <a:pt x="29966" y="23898"/>
                    <a:pt x="29924" y="23647"/>
                    <a:pt x="30008" y="23437"/>
                  </a:cubicBezTo>
                  <a:cubicBezTo>
                    <a:pt x="30122" y="23295"/>
                    <a:pt x="30274" y="23211"/>
                    <a:pt x="30426" y="23211"/>
                  </a:cubicBezTo>
                  <a:cubicBezTo>
                    <a:pt x="30497" y="23211"/>
                    <a:pt x="30569" y="23230"/>
                    <a:pt x="30636" y="23270"/>
                  </a:cubicBezTo>
                  <a:lnTo>
                    <a:pt x="31180" y="23688"/>
                  </a:lnTo>
                  <a:lnTo>
                    <a:pt x="32561" y="21470"/>
                  </a:lnTo>
                  <a:lnTo>
                    <a:pt x="31975" y="21219"/>
                  </a:lnTo>
                  <a:lnTo>
                    <a:pt x="31933" y="21219"/>
                  </a:lnTo>
                  <a:cubicBezTo>
                    <a:pt x="31724" y="21052"/>
                    <a:pt x="31682" y="20801"/>
                    <a:pt x="31766" y="20591"/>
                  </a:cubicBezTo>
                  <a:cubicBezTo>
                    <a:pt x="31880" y="20448"/>
                    <a:pt x="32034" y="20384"/>
                    <a:pt x="32186" y="20384"/>
                  </a:cubicBezTo>
                  <a:cubicBezTo>
                    <a:pt x="32257" y="20384"/>
                    <a:pt x="32327" y="20397"/>
                    <a:pt x="32394" y="20424"/>
                  </a:cubicBezTo>
                  <a:lnTo>
                    <a:pt x="32938" y="20926"/>
                  </a:lnTo>
                  <a:lnTo>
                    <a:pt x="34068" y="19127"/>
                  </a:lnTo>
                  <a:lnTo>
                    <a:pt x="33649" y="18875"/>
                  </a:lnTo>
                  <a:cubicBezTo>
                    <a:pt x="32980" y="18457"/>
                    <a:pt x="32561" y="17787"/>
                    <a:pt x="32394" y="17034"/>
                  </a:cubicBezTo>
                  <a:cubicBezTo>
                    <a:pt x="32268" y="16239"/>
                    <a:pt x="32394" y="15486"/>
                    <a:pt x="32812" y="14858"/>
                  </a:cubicBezTo>
                  <a:lnTo>
                    <a:pt x="33105" y="14439"/>
                  </a:lnTo>
                  <a:lnTo>
                    <a:pt x="109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6"/>
            <p:cNvSpPr/>
            <p:nvPr/>
          </p:nvSpPr>
          <p:spPr>
            <a:xfrm>
              <a:off x="4260425" y="3387425"/>
              <a:ext cx="781600" cy="679075"/>
            </a:xfrm>
            <a:custGeom>
              <a:avLst/>
              <a:gdLst/>
              <a:ahLst/>
              <a:cxnLst/>
              <a:rect l="l" t="t" r="r" b="b"/>
              <a:pathLst>
                <a:path w="31264" h="27163" extrusionOk="0">
                  <a:moveTo>
                    <a:pt x="9877" y="1"/>
                  </a:moveTo>
                  <a:cubicBezTo>
                    <a:pt x="9087" y="856"/>
                    <a:pt x="7987" y="1375"/>
                    <a:pt x="6841" y="1375"/>
                  </a:cubicBezTo>
                  <a:cubicBezTo>
                    <a:pt x="6530" y="1375"/>
                    <a:pt x="6214" y="1337"/>
                    <a:pt x="5901" y="1256"/>
                  </a:cubicBezTo>
                  <a:cubicBezTo>
                    <a:pt x="5650" y="1214"/>
                    <a:pt x="5357" y="1089"/>
                    <a:pt x="5106" y="1005"/>
                  </a:cubicBezTo>
                  <a:lnTo>
                    <a:pt x="5106" y="1005"/>
                  </a:lnTo>
                  <a:cubicBezTo>
                    <a:pt x="5566" y="1466"/>
                    <a:pt x="5650" y="2261"/>
                    <a:pt x="5273" y="2847"/>
                  </a:cubicBezTo>
                  <a:cubicBezTo>
                    <a:pt x="4980" y="3271"/>
                    <a:pt x="4508" y="3542"/>
                    <a:pt x="3997" y="3542"/>
                  </a:cubicBezTo>
                  <a:cubicBezTo>
                    <a:pt x="3853" y="3542"/>
                    <a:pt x="3705" y="3521"/>
                    <a:pt x="3557" y="3474"/>
                  </a:cubicBezTo>
                  <a:lnTo>
                    <a:pt x="3348" y="3809"/>
                  </a:lnTo>
                  <a:cubicBezTo>
                    <a:pt x="3809" y="4311"/>
                    <a:pt x="3850" y="5065"/>
                    <a:pt x="3474" y="5651"/>
                  </a:cubicBezTo>
                  <a:cubicBezTo>
                    <a:pt x="3218" y="6099"/>
                    <a:pt x="2716" y="6351"/>
                    <a:pt x="2214" y="6351"/>
                  </a:cubicBezTo>
                  <a:cubicBezTo>
                    <a:pt x="2060" y="6351"/>
                    <a:pt x="1905" y="6328"/>
                    <a:pt x="1758" y="6278"/>
                  </a:cubicBezTo>
                  <a:lnTo>
                    <a:pt x="1674" y="6488"/>
                  </a:lnTo>
                  <a:cubicBezTo>
                    <a:pt x="2134" y="6948"/>
                    <a:pt x="2176" y="7743"/>
                    <a:pt x="1842" y="8329"/>
                  </a:cubicBezTo>
                  <a:cubicBezTo>
                    <a:pt x="1548" y="8753"/>
                    <a:pt x="1025" y="9025"/>
                    <a:pt x="512" y="9025"/>
                  </a:cubicBezTo>
                  <a:cubicBezTo>
                    <a:pt x="367" y="9025"/>
                    <a:pt x="222" y="9003"/>
                    <a:pt x="84" y="8957"/>
                  </a:cubicBezTo>
                  <a:lnTo>
                    <a:pt x="0" y="9124"/>
                  </a:lnTo>
                  <a:cubicBezTo>
                    <a:pt x="1339" y="10296"/>
                    <a:pt x="1758" y="12263"/>
                    <a:pt x="1004" y="13854"/>
                  </a:cubicBezTo>
                  <a:lnTo>
                    <a:pt x="21386" y="27162"/>
                  </a:lnTo>
                  <a:cubicBezTo>
                    <a:pt x="22168" y="26282"/>
                    <a:pt x="23255" y="25783"/>
                    <a:pt x="24389" y="25783"/>
                  </a:cubicBezTo>
                  <a:cubicBezTo>
                    <a:pt x="24712" y="25783"/>
                    <a:pt x="25038" y="25823"/>
                    <a:pt x="25362" y="25907"/>
                  </a:cubicBezTo>
                  <a:cubicBezTo>
                    <a:pt x="25613" y="25949"/>
                    <a:pt x="25906" y="26032"/>
                    <a:pt x="26157" y="26158"/>
                  </a:cubicBezTo>
                  <a:lnTo>
                    <a:pt x="26241" y="25990"/>
                  </a:lnTo>
                  <a:cubicBezTo>
                    <a:pt x="25781" y="25530"/>
                    <a:pt x="25739" y="24735"/>
                    <a:pt x="26073" y="24149"/>
                  </a:cubicBezTo>
                  <a:cubicBezTo>
                    <a:pt x="26367" y="23725"/>
                    <a:pt x="26839" y="23453"/>
                    <a:pt x="27369" y="23453"/>
                  </a:cubicBezTo>
                  <a:cubicBezTo>
                    <a:pt x="27520" y="23453"/>
                    <a:pt x="27674" y="23475"/>
                    <a:pt x="27831" y="23521"/>
                  </a:cubicBezTo>
                  <a:lnTo>
                    <a:pt x="27915" y="23312"/>
                  </a:lnTo>
                  <a:cubicBezTo>
                    <a:pt x="27455" y="22852"/>
                    <a:pt x="27413" y="22098"/>
                    <a:pt x="27748" y="21512"/>
                  </a:cubicBezTo>
                  <a:cubicBezTo>
                    <a:pt x="28036" y="21064"/>
                    <a:pt x="28545" y="20812"/>
                    <a:pt x="29049" y="20812"/>
                  </a:cubicBezTo>
                  <a:cubicBezTo>
                    <a:pt x="29204" y="20812"/>
                    <a:pt x="29358" y="20835"/>
                    <a:pt x="29505" y="20885"/>
                  </a:cubicBezTo>
                  <a:lnTo>
                    <a:pt x="29715" y="20508"/>
                  </a:lnTo>
                  <a:cubicBezTo>
                    <a:pt x="29212" y="20048"/>
                    <a:pt x="29170" y="19252"/>
                    <a:pt x="29547" y="18666"/>
                  </a:cubicBezTo>
                  <a:cubicBezTo>
                    <a:pt x="29841" y="18242"/>
                    <a:pt x="30338" y="17971"/>
                    <a:pt x="30840" y="17971"/>
                  </a:cubicBezTo>
                  <a:cubicBezTo>
                    <a:pt x="30982" y="17971"/>
                    <a:pt x="31125" y="17993"/>
                    <a:pt x="31263" y="18039"/>
                  </a:cubicBezTo>
                  <a:cubicBezTo>
                    <a:pt x="29924" y="16867"/>
                    <a:pt x="29505" y="14900"/>
                    <a:pt x="30259" y="13309"/>
                  </a:cubicBezTo>
                  <a:lnTo>
                    <a:pt x="98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4295975" y="3417775"/>
              <a:ext cx="710475" cy="622575"/>
            </a:xfrm>
            <a:custGeom>
              <a:avLst/>
              <a:gdLst/>
              <a:ahLst/>
              <a:cxnLst/>
              <a:rect l="l" t="t" r="r" b="b"/>
              <a:pathLst>
                <a:path w="28419" h="24903" extrusionOk="0">
                  <a:moveTo>
                    <a:pt x="7241" y="0"/>
                  </a:moveTo>
                  <a:lnTo>
                    <a:pt x="1" y="11133"/>
                  </a:lnTo>
                  <a:lnTo>
                    <a:pt x="21178" y="24902"/>
                  </a:lnTo>
                  <a:lnTo>
                    <a:pt x="28418" y="13770"/>
                  </a:lnTo>
                  <a:lnTo>
                    <a:pt x="72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4764725" y="3736900"/>
              <a:ext cx="206150" cy="268900"/>
            </a:xfrm>
            <a:custGeom>
              <a:avLst/>
              <a:gdLst/>
              <a:ahLst/>
              <a:cxnLst/>
              <a:rect l="l" t="t" r="r" b="b"/>
              <a:pathLst>
                <a:path w="8246" h="10756" extrusionOk="0">
                  <a:moveTo>
                    <a:pt x="6111" y="0"/>
                  </a:moveTo>
                  <a:lnTo>
                    <a:pt x="0" y="9375"/>
                  </a:lnTo>
                  <a:lnTo>
                    <a:pt x="2135" y="10756"/>
                  </a:lnTo>
                  <a:lnTo>
                    <a:pt x="8245" y="1339"/>
                  </a:lnTo>
                  <a:lnTo>
                    <a:pt x="61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6"/>
            <p:cNvSpPr/>
            <p:nvPr/>
          </p:nvSpPr>
          <p:spPr>
            <a:xfrm>
              <a:off x="4404800" y="3501475"/>
              <a:ext cx="490725" cy="455150"/>
            </a:xfrm>
            <a:custGeom>
              <a:avLst/>
              <a:gdLst/>
              <a:ahLst/>
              <a:cxnLst/>
              <a:rect l="l" t="t" r="r" b="b"/>
              <a:pathLst>
                <a:path w="19629" h="18206" extrusionOk="0">
                  <a:moveTo>
                    <a:pt x="6111" y="1"/>
                  </a:moveTo>
                  <a:lnTo>
                    <a:pt x="1" y="9375"/>
                  </a:lnTo>
                  <a:lnTo>
                    <a:pt x="13519" y="18206"/>
                  </a:lnTo>
                  <a:lnTo>
                    <a:pt x="19629" y="8831"/>
                  </a:lnTo>
                  <a:lnTo>
                    <a:pt x="6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6"/>
            <p:cNvSpPr/>
            <p:nvPr/>
          </p:nvSpPr>
          <p:spPr>
            <a:xfrm>
              <a:off x="4331550" y="3454400"/>
              <a:ext cx="203025" cy="267875"/>
            </a:xfrm>
            <a:custGeom>
              <a:avLst/>
              <a:gdLst/>
              <a:ahLst/>
              <a:cxnLst/>
              <a:rect l="l" t="t" r="r" b="b"/>
              <a:pathLst>
                <a:path w="8121" h="10715" extrusionOk="0">
                  <a:moveTo>
                    <a:pt x="6111" y="0"/>
                  </a:moveTo>
                  <a:lnTo>
                    <a:pt x="1" y="9375"/>
                  </a:lnTo>
                  <a:lnTo>
                    <a:pt x="2010" y="10714"/>
                  </a:lnTo>
                  <a:lnTo>
                    <a:pt x="8120" y="1339"/>
                  </a:lnTo>
                  <a:lnTo>
                    <a:pt x="61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6"/>
            <p:cNvSpPr/>
            <p:nvPr/>
          </p:nvSpPr>
          <p:spPr>
            <a:xfrm>
              <a:off x="4470725" y="3493100"/>
              <a:ext cx="35600" cy="33500"/>
            </a:xfrm>
            <a:custGeom>
              <a:avLst/>
              <a:gdLst/>
              <a:ahLst/>
              <a:cxnLst/>
              <a:rect l="l" t="t" r="r" b="b"/>
              <a:pathLst>
                <a:path w="1424" h="1340" extrusionOk="0">
                  <a:moveTo>
                    <a:pt x="251" y="1"/>
                  </a:moveTo>
                  <a:lnTo>
                    <a:pt x="377" y="503"/>
                  </a:lnTo>
                  <a:lnTo>
                    <a:pt x="0" y="838"/>
                  </a:lnTo>
                  <a:lnTo>
                    <a:pt x="544" y="921"/>
                  </a:lnTo>
                  <a:lnTo>
                    <a:pt x="753" y="1340"/>
                  </a:lnTo>
                  <a:lnTo>
                    <a:pt x="963" y="921"/>
                  </a:lnTo>
                  <a:lnTo>
                    <a:pt x="1423" y="796"/>
                  </a:lnTo>
                  <a:lnTo>
                    <a:pt x="1046" y="503"/>
                  </a:lnTo>
                  <a:lnTo>
                    <a:pt x="1172" y="1"/>
                  </a:lnTo>
                  <a:lnTo>
                    <a:pt x="670" y="210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4418400" y="3573675"/>
              <a:ext cx="35600" cy="33500"/>
            </a:xfrm>
            <a:custGeom>
              <a:avLst/>
              <a:gdLst/>
              <a:ahLst/>
              <a:cxnLst/>
              <a:rect l="l" t="t" r="r" b="b"/>
              <a:pathLst>
                <a:path w="1424" h="1340" extrusionOk="0">
                  <a:moveTo>
                    <a:pt x="1089" y="0"/>
                  </a:moveTo>
                  <a:lnTo>
                    <a:pt x="670" y="251"/>
                  </a:lnTo>
                  <a:lnTo>
                    <a:pt x="252" y="42"/>
                  </a:lnTo>
                  <a:lnTo>
                    <a:pt x="377" y="503"/>
                  </a:lnTo>
                  <a:lnTo>
                    <a:pt x="1" y="879"/>
                  </a:lnTo>
                  <a:lnTo>
                    <a:pt x="461" y="921"/>
                  </a:lnTo>
                  <a:lnTo>
                    <a:pt x="754" y="1340"/>
                  </a:lnTo>
                  <a:lnTo>
                    <a:pt x="963" y="921"/>
                  </a:lnTo>
                  <a:lnTo>
                    <a:pt x="1424" y="837"/>
                  </a:lnTo>
                  <a:lnTo>
                    <a:pt x="1047" y="503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4366100" y="3654225"/>
              <a:ext cx="35575" cy="34550"/>
            </a:xfrm>
            <a:custGeom>
              <a:avLst/>
              <a:gdLst/>
              <a:ahLst/>
              <a:cxnLst/>
              <a:rect l="l" t="t" r="r" b="b"/>
              <a:pathLst>
                <a:path w="1423" h="1382" extrusionOk="0">
                  <a:moveTo>
                    <a:pt x="1088" y="1"/>
                  </a:moveTo>
                  <a:lnTo>
                    <a:pt x="670" y="252"/>
                  </a:lnTo>
                  <a:lnTo>
                    <a:pt x="251" y="43"/>
                  </a:lnTo>
                  <a:lnTo>
                    <a:pt x="335" y="545"/>
                  </a:lnTo>
                  <a:lnTo>
                    <a:pt x="0" y="880"/>
                  </a:lnTo>
                  <a:lnTo>
                    <a:pt x="460" y="963"/>
                  </a:lnTo>
                  <a:lnTo>
                    <a:pt x="753" y="1382"/>
                  </a:lnTo>
                  <a:lnTo>
                    <a:pt x="879" y="880"/>
                  </a:lnTo>
                  <a:lnTo>
                    <a:pt x="1423" y="838"/>
                  </a:lnTo>
                  <a:lnTo>
                    <a:pt x="1046" y="461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6"/>
            <p:cNvSpPr/>
            <p:nvPr/>
          </p:nvSpPr>
          <p:spPr>
            <a:xfrm>
              <a:off x="4904925" y="3775600"/>
              <a:ext cx="35600" cy="33500"/>
            </a:xfrm>
            <a:custGeom>
              <a:avLst/>
              <a:gdLst/>
              <a:ahLst/>
              <a:cxnLst/>
              <a:rect l="l" t="t" r="r" b="b"/>
              <a:pathLst>
                <a:path w="1424" h="1340" extrusionOk="0">
                  <a:moveTo>
                    <a:pt x="252" y="1"/>
                  </a:moveTo>
                  <a:lnTo>
                    <a:pt x="335" y="461"/>
                  </a:lnTo>
                  <a:lnTo>
                    <a:pt x="1" y="838"/>
                  </a:lnTo>
                  <a:lnTo>
                    <a:pt x="461" y="921"/>
                  </a:lnTo>
                  <a:lnTo>
                    <a:pt x="712" y="1340"/>
                  </a:lnTo>
                  <a:lnTo>
                    <a:pt x="963" y="921"/>
                  </a:lnTo>
                  <a:lnTo>
                    <a:pt x="1423" y="796"/>
                  </a:lnTo>
                  <a:lnTo>
                    <a:pt x="1047" y="461"/>
                  </a:lnTo>
                  <a:lnTo>
                    <a:pt x="1089" y="1"/>
                  </a:lnTo>
                  <a:lnTo>
                    <a:pt x="670" y="210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6"/>
            <p:cNvSpPr/>
            <p:nvPr/>
          </p:nvSpPr>
          <p:spPr>
            <a:xfrm>
              <a:off x="4852600" y="3857225"/>
              <a:ext cx="34575" cy="32450"/>
            </a:xfrm>
            <a:custGeom>
              <a:avLst/>
              <a:gdLst/>
              <a:ahLst/>
              <a:cxnLst/>
              <a:rect l="l" t="t" r="r" b="b"/>
              <a:pathLst>
                <a:path w="1383" h="1298" extrusionOk="0">
                  <a:moveTo>
                    <a:pt x="210" y="0"/>
                  </a:moveTo>
                  <a:lnTo>
                    <a:pt x="336" y="460"/>
                  </a:lnTo>
                  <a:lnTo>
                    <a:pt x="1" y="837"/>
                  </a:lnTo>
                  <a:lnTo>
                    <a:pt x="461" y="879"/>
                  </a:lnTo>
                  <a:lnTo>
                    <a:pt x="671" y="1297"/>
                  </a:lnTo>
                  <a:lnTo>
                    <a:pt x="880" y="879"/>
                  </a:lnTo>
                  <a:lnTo>
                    <a:pt x="1382" y="795"/>
                  </a:lnTo>
                  <a:lnTo>
                    <a:pt x="1047" y="460"/>
                  </a:lnTo>
                  <a:lnTo>
                    <a:pt x="1089" y="0"/>
                  </a:lnTo>
                  <a:lnTo>
                    <a:pt x="671" y="209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6"/>
            <p:cNvSpPr/>
            <p:nvPr/>
          </p:nvSpPr>
          <p:spPr>
            <a:xfrm>
              <a:off x="4800300" y="3936725"/>
              <a:ext cx="34550" cy="33500"/>
            </a:xfrm>
            <a:custGeom>
              <a:avLst/>
              <a:gdLst/>
              <a:ahLst/>
              <a:cxnLst/>
              <a:rect l="l" t="t" r="r" b="b"/>
              <a:pathLst>
                <a:path w="1382" h="1340" extrusionOk="0">
                  <a:moveTo>
                    <a:pt x="1089" y="1"/>
                  </a:moveTo>
                  <a:lnTo>
                    <a:pt x="670" y="252"/>
                  </a:lnTo>
                  <a:lnTo>
                    <a:pt x="210" y="43"/>
                  </a:lnTo>
                  <a:lnTo>
                    <a:pt x="335" y="545"/>
                  </a:lnTo>
                  <a:lnTo>
                    <a:pt x="0" y="880"/>
                  </a:lnTo>
                  <a:lnTo>
                    <a:pt x="461" y="963"/>
                  </a:lnTo>
                  <a:lnTo>
                    <a:pt x="670" y="1340"/>
                  </a:lnTo>
                  <a:lnTo>
                    <a:pt x="879" y="963"/>
                  </a:lnTo>
                  <a:lnTo>
                    <a:pt x="1381" y="838"/>
                  </a:lnTo>
                  <a:lnTo>
                    <a:pt x="1005" y="54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6"/>
            <p:cNvSpPr/>
            <p:nvPr/>
          </p:nvSpPr>
          <p:spPr>
            <a:xfrm>
              <a:off x="4574300" y="3582050"/>
              <a:ext cx="88950" cy="97325"/>
            </a:xfrm>
            <a:custGeom>
              <a:avLst/>
              <a:gdLst/>
              <a:ahLst/>
              <a:cxnLst/>
              <a:rect l="l" t="t" r="r" b="b"/>
              <a:pathLst>
                <a:path w="3558" h="3893" extrusionOk="0">
                  <a:moveTo>
                    <a:pt x="1716" y="0"/>
                  </a:moveTo>
                  <a:lnTo>
                    <a:pt x="0" y="2679"/>
                  </a:lnTo>
                  <a:lnTo>
                    <a:pt x="335" y="2930"/>
                  </a:lnTo>
                  <a:lnTo>
                    <a:pt x="1758" y="795"/>
                  </a:lnTo>
                  <a:lnTo>
                    <a:pt x="712" y="3223"/>
                  </a:lnTo>
                  <a:lnTo>
                    <a:pt x="1047" y="3348"/>
                  </a:lnTo>
                  <a:lnTo>
                    <a:pt x="2805" y="1549"/>
                  </a:lnTo>
                  <a:lnTo>
                    <a:pt x="2805" y="1549"/>
                  </a:lnTo>
                  <a:lnTo>
                    <a:pt x="1382" y="3641"/>
                  </a:lnTo>
                  <a:lnTo>
                    <a:pt x="1842" y="3892"/>
                  </a:lnTo>
                  <a:lnTo>
                    <a:pt x="3558" y="1172"/>
                  </a:lnTo>
                  <a:lnTo>
                    <a:pt x="3014" y="837"/>
                  </a:lnTo>
                  <a:lnTo>
                    <a:pt x="1298" y="2679"/>
                  </a:lnTo>
                  <a:lnTo>
                    <a:pt x="2302" y="335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6"/>
            <p:cNvSpPr/>
            <p:nvPr/>
          </p:nvSpPr>
          <p:spPr>
            <a:xfrm>
              <a:off x="4634975" y="3622850"/>
              <a:ext cx="65950" cy="78500"/>
            </a:xfrm>
            <a:custGeom>
              <a:avLst/>
              <a:gdLst/>
              <a:ahLst/>
              <a:cxnLst/>
              <a:rect l="l" t="t" r="r" b="b"/>
              <a:pathLst>
                <a:path w="2638" h="3140" extrusionOk="0">
                  <a:moveTo>
                    <a:pt x="1792" y="444"/>
                  </a:moveTo>
                  <a:cubicBezTo>
                    <a:pt x="1868" y="444"/>
                    <a:pt x="1960" y="483"/>
                    <a:pt x="2052" y="544"/>
                  </a:cubicBezTo>
                  <a:cubicBezTo>
                    <a:pt x="2219" y="628"/>
                    <a:pt x="2261" y="754"/>
                    <a:pt x="2261" y="837"/>
                  </a:cubicBezTo>
                  <a:cubicBezTo>
                    <a:pt x="2261" y="963"/>
                    <a:pt x="2219" y="1088"/>
                    <a:pt x="2093" y="1256"/>
                  </a:cubicBezTo>
                  <a:lnTo>
                    <a:pt x="1340" y="2428"/>
                  </a:lnTo>
                  <a:cubicBezTo>
                    <a:pt x="1215" y="2553"/>
                    <a:pt x="1131" y="2679"/>
                    <a:pt x="1005" y="2721"/>
                  </a:cubicBezTo>
                  <a:cubicBezTo>
                    <a:pt x="971" y="2738"/>
                    <a:pt x="929" y="2748"/>
                    <a:pt x="880" y="2748"/>
                  </a:cubicBezTo>
                  <a:cubicBezTo>
                    <a:pt x="810" y="2748"/>
                    <a:pt x="727" y="2728"/>
                    <a:pt x="629" y="2679"/>
                  </a:cubicBezTo>
                  <a:cubicBezTo>
                    <a:pt x="503" y="2553"/>
                    <a:pt x="461" y="2470"/>
                    <a:pt x="461" y="2344"/>
                  </a:cubicBezTo>
                  <a:cubicBezTo>
                    <a:pt x="461" y="2260"/>
                    <a:pt x="503" y="2093"/>
                    <a:pt x="587" y="1925"/>
                  </a:cubicBezTo>
                  <a:lnTo>
                    <a:pt x="1382" y="795"/>
                  </a:lnTo>
                  <a:cubicBezTo>
                    <a:pt x="1507" y="628"/>
                    <a:pt x="1591" y="544"/>
                    <a:pt x="1717" y="461"/>
                  </a:cubicBezTo>
                  <a:cubicBezTo>
                    <a:pt x="1739" y="449"/>
                    <a:pt x="1765" y="444"/>
                    <a:pt x="1792" y="444"/>
                  </a:cubicBezTo>
                  <a:close/>
                  <a:moveTo>
                    <a:pt x="1507" y="0"/>
                  </a:moveTo>
                  <a:cubicBezTo>
                    <a:pt x="1382" y="0"/>
                    <a:pt x="1298" y="126"/>
                    <a:pt x="1173" y="210"/>
                  </a:cubicBezTo>
                  <a:cubicBezTo>
                    <a:pt x="1047" y="335"/>
                    <a:pt x="963" y="419"/>
                    <a:pt x="922" y="586"/>
                  </a:cubicBezTo>
                  <a:lnTo>
                    <a:pt x="294" y="1591"/>
                  </a:lnTo>
                  <a:cubicBezTo>
                    <a:pt x="168" y="1716"/>
                    <a:pt x="126" y="1884"/>
                    <a:pt x="85" y="2009"/>
                  </a:cubicBezTo>
                  <a:cubicBezTo>
                    <a:pt x="1" y="2093"/>
                    <a:pt x="1" y="2260"/>
                    <a:pt x="1" y="2344"/>
                  </a:cubicBezTo>
                  <a:cubicBezTo>
                    <a:pt x="1" y="2470"/>
                    <a:pt x="85" y="2553"/>
                    <a:pt x="126" y="2679"/>
                  </a:cubicBezTo>
                  <a:cubicBezTo>
                    <a:pt x="168" y="2763"/>
                    <a:pt x="294" y="2888"/>
                    <a:pt x="461" y="2972"/>
                  </a:cubicBezTo>
                  <a:cubicBezTo>
                    <a:pt x="587" y="3097"/>
                    <a:pt x="712" y="3139"/>
                    <a:pt x="796" y="3139"/>
                  </a:cubicBezTo>
                  <a:cubicBezTo>
                    <a:pt x="922" y="3139"/>
                    <a:pt x="1047" y="3139"/>
                    <a:pt x="1173" y="3097"/>
                  </a:cubicBezTo>
                  <a:cubicBezTo>
                    <a:pt x="1256" y="3055"/>
                    <a:pt x="1382" y="2972"/>
                    <a:pt x="1507" y="2888"/>
                  </a:cubicBezTo>
                  <a:cubicBezTo>
                    <a:pt x="1591" y="2763"/>
                    <a:pt x="1675" y="2679"/>
                    <a:pt x="1759" y="2511"/>
                  </a:cubicBezTo>
                  <a:lnTo>
                    <a:pt x="2386" y="1507"/>
                  </a:lnTo>
                  <a:cubicBezTo>
                    <a:pt x="2596" y="1256"/>
                    <a:pt x="2637" y="1005"/>
                    <a:pt x="2637" y="754"/>
                  </a:cubicBezTo>
                  <a:cubicBezTo>
                    <a:pt x="2637" y="544"/>
                    <a:pt x="2470" y="335"/>
                    <a:pt x="2219" y="168"/>
                  </a:cubicBezTo>
                  <a:cubicBezTo>
                    <a:pt x="2052" y="42"/>
                    <a:pt x="1968" y="0"/>
                    <a:pt x="1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6"/>
            <p:cNvSpPr/>
            <p:nvPr/>
          </p:nvSpPr>
          <p:spPr>
            <a:xfrm>
              <a:off x="4684150" y="3643775"/>
              <a:ext cx="68050" cy="83725"/>
            </a:xfrm>
            <a:custGeom>
              <a:avLst/>
              <a:gdLst/>
              <a:ahLst/>
              <a:cxnLst/>
              <a:rect l="l" t="t" r="r" b="b"/>
              <a:pathLst>
                <a:path w="2722" h="3349" extrusionOk="0">
                  <a:moveTo>
                    <a:pt x="1131" y="0"/>
                  </a:moveTo>
                  <a:lnTo>
                    <a:pt x="1" y="3097"/>
                  </a:lnTo>
                  <a:lnTo>
                    <a:pt x="378" y="3348"/>
                  </a:lnTo>
                  <a:lnTo>
                    <a:pt x="2721" y="1005"/>
                  </a:lnTo>
                  <a:lnTo>
                    <a:pt x="2345" y="796"/>
                  </a:lnTo>
                  <a:lnTo>
                    <a:pt x="1089" y="2051"/>
                  </a:lnTo>
                  <a:lnTo>
                    <a:pt x="587" y="2595"/>
                  </a:lnTo>
                  <a:lnTo>
                    <a:pt x="880" y="1884"/>
                  </a:lnTo>
                  <a:lnTo>
                    <a:pt x="1549" y="251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6"/>
            <p:cNvSpPr/>
            <p:nvPr/>
          </p:nvSpPr>
          <p:spPr>
            <a:xfrm>
              <a:off x="4713450" y="3673075"/>
              <a:ext cx="53400" cy="74300"/>
            </a:xfrm>
            <a:custGeom>
              <a:avLst/>
              <a:gdLst/>
              <a:ahLst/>
              <a:cxnLst/>
              <a:rect l="l" t="t" r="r" b="b"/>
              <a:pathLst>
                <a:path w="2136" h="2972" extrusionOk="0">
                  <a:moveTo>
                    <a:pt x="1758" y="0"/>
                  </a:moveTo>
                  <a:lnTo>
                    <a:pt x="1" y="2721"/>
                  </a:lnTo>
                  <a:lnTo>
                    <a:pt x="377" y="2972"/>
                  </a:lnTo>
                  <a:lnTo>
                    <a:pt x="2135" y="251"/>
                  </a:lnTo>
                  <a:lnTo>
                    <a:pt x="17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6"/>
            <p:cNvSpPr/>
            <p:nvPr/>
          </p:nvSpPr>
          <p:spPr>
            <a:xfrm>
              <a:off x="4733325" y="3685625"/>
              <a:ext cx="71175" cy="84775"/>
            </a:xfrm>
            <a:custGeom>
              <a:avLst/>
              <a:gdLst/>
              <a:ahLst/>
              <a:cxnLst/>
              <a:rect l="l" t="t" r="r" b="b"/>
              <a:pathLst>
                <a:path w="2847" h="3391" extrusionOk="0">
                  <a:moveTo>
                    <a:pt x="1800" y="0"/>
                  </a:moveTo>
                  <a:lnTo>
                    <a:pt x="1" y="2721"/>
                  </a:lnTo>
                  <a:lnTo>
                    <a:pt x="1047" y="3390"/>
                  </a:lnTo>
                  <a:lnTo>
                    <a:pt x="1256" y="3139"/>
                  </a:lnTo>
                  <a:lnTo>
                    <a:pt x="587" y="2679"/>
                  </a:lnTo>
                  <a:lnTo>
                    <a:pt x="1215" y="1716"/>
                  </a:lnTo>
                  <a:lnTo>
                    <a:pt x="1675" y="2051"/>
                  </a:lnTo>
                  <a:lnTo>
                    <a:pt x="1884" y="1716"/>
                  </a:lnTo>
                  <a:lnTo>
                    <a:pt x="1424" y="1423"/>
                  </a:lnTo>
                  <a:lnTo>
                    <a:pt x="1968" y="586"/>
                  </a:lnTo>
                  <a:lnTo>
                    <a:pt x="2638" y="1005"/>
                  </a:lnTo>
                  <a:lnTo>
                    <a:pt x="2847" y="754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6"/>
            <p:cNvSpPr/>
            <p:nvPr/>
          </p:nvSpPr>
          <p:spPr>
            <a:xfrm>
              <a:off x="4505250" y="3682475"/>
              <a:ext cx="64900" cy="81650"/>
            </a:xfrm>
            <a:custGeom>
              <a:avLst/>
              <a:gdLst/>
              <a:ahLst/>
              <a:cxnLst/>
              <a:rect l="l" t="t" r="r" b="b"/>
              <a:pathLst>
                <a:path w="2596" h="3266" extrusionOk="0">
                  <a:moveTo>
                    <a:pt x="1256" y="1"/>
                  </a:moveTo>
                  <a:lnTo>
                    <a:pt x="1047" y="336"/>
                  </a:lnTo>
                  <a:lnTo>
                    <a:pt x="1507" y="670"/>
                  </a:lnTo>
                  <a:lnTo>
                    <a:pt x="0" y="3014"/>
                  </a:lnTo>
                  <a:lnTo>
                    <a:pt x="335" y="3265"/>
                  </a:lnTo>
                  <a:lnTo>
                    <a:pt x="1925" y="922"/>
                  </a:lnTo>
                  <a:lnTo>
                    <a:pt x="2386" y="1215"/>
                  </a:lnTo>
                  <a:lnTo>
                    <a:pt x="2595" y="880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6"/>
            <p:cNvSpPr/>
            <p:nvPr/>
          </p:nvSpPr>
          <p:spPr>
            <a:xfrm>
              <a:off x="4531400" y="3707600"/>
              <a:ext cx="54425" cy="74300"/>
            </a:xfrm>
            <a:custGeom>
              <a:avLst/>
              <a:gdLst/>
              <a:ahLst/>
              <a:cxnLst/>
              <a:rect l="l" t="t" r="r" b="b"/>
              <a:pathLst>
                <a:path w="2177" h="2972" extrusionOk="0">
                  <a:moveTo>
                    <a:pt x="1758" y="0"/>
                  </a:moveTo>
                  <a:lnTo>
                    <a:pt x="1" y="2721"/>
                  </a:lnTo>
                  <a:lnTo>
                    <a:pt x="419" y="2972"/>
                  </a:lnTo>
                  <a:lnTo>
                    <a:pt x="2177" y="293"/>
                  </a:lnTo>
                  <a:lnTo>
                    <a:pt x="17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6"/>
            <p:cNvSpPr/>
            <p:nvPr/>
          </p:nvSpPr>
          <p:spPr>
            <a:xfrm>
              <a:off x="4555475" y="3728525"/>
              <a:ext cx="65925" cy="77450"/>
            </a:xfrm>
            <a:custGeom>
              <a:avLst/>
              <a:gdLst/>
              <a:ahLst/>
              <a:cxnLst/>
              <a:rect l="l" t="t" r="r" b="b"/>
              <a:pathLst>
                <a:path w="2637" h="3098" extrusionOk="0">
                  <a:moveTo>
                    <a:pt x="1590" y="0"/>
                  </a:moveTo>
                  <a:cubicBezTo>
                    <a:pt x="1465" y="0"/>
                    <a:pt x="1381" y="42"/>
                    <a:pt x="1298" y="126"/>
                  </a:cubicBezTo>
                  <a:cubicBezTo>
                    <a:pt x="1214" y="168"/>
                    <a:pt x="1172" y="251"/>
                    <a:pt x="1046" y="335"/>
                  </a:cubicBezTo>
                  <a:cubicBezTo>
                    <a:pt x="1005" y="419"/>
                    <a:pt x="879" y="544"/>
                    <a:pt x="837" y="628"/>
                  </a:cubicBezTo>
                  <a:lnTo>
                    <a:pt x="335" y="1423"/>
                  </a:lnTo>
                  <a:cubicBezTo>
                    <a:pt x="209" y="1507"/>
                    <a:pt x="168" y="1633"/>
                    <a:pt x="126" y="1800"/>
                  </a:cubicBezTo>
                  <a:cubicBezTo>
                    <a:pt x="42" y="1884"/>
                    <a:pt x="0" y="2009"/>
                    <a:pt x="0" y="2093"/>
                  </a:cubicBezTo>
                  <a:lnTo>
                    <a:pt x="0" y="2428"/>
                  </a:lnTo>
                  <a:cubicBezTo>
                    <a:pt x="0" y="2511"/>
                    <a:pt x="42" y="2637"/>
                    <a:pt x="126" y="2679"/>
                  </a:cubicBezTo>
                  <a:cubicBezTo>
                    <a:pt x="168" y="2762"/>
                    <a:pt x="251" y="2846"/>
                    <a:pt x="377" y="2930"/>
                  </a:cubicBezTo>
                  <a:cubicBezTo>
                    <a:pt x="544" y="3055"/>
                    <a:pt x="628" y="3097"/>
                    <a:pt x="753" y="3097"/>
                  </a:cubicBezTo>
                  <a:cubicBezTo>
                    <a:pt x="837" y="3097"/>
                    <a:pt x="1005" y="3097"/>
                    <a:pt x="1088" y="3055"/>
                  </a:cubicBezTo>
                  <a:cubicBezTo>
                    <a:pt x="1214" y="2972"/>
                    <a:pt x="1298" y="2930"/>
                    <a:pt x="1423" y="2846"/>
                  </a:cubicBezTo>
                  <a:cubicBezTo>
                    <a:pt x="1507" y="2721"/>
                    <a:pt x="1632" y="2637"/>
                    <a:pt x="1674" y="2470"/>
                  </a:cubicBezTo>
                  <a:lnTo>
                    <a:pt x="1883" y="2344"/>
                  </a:lnTo>
                  <a:lnTo>
                    <a:pt x="1549" y="2093"/>
                  </a:lnTo>
                  <a:lnTo>
                    <a:pt x="1465" y="2218"/>
                  </a:lnTo>
                  <a:cubicBezTo>
                    <a:pt x="1423" y="2260"/>
                    <a:pt x="1381" y="2302"/>
                    <a:pt x="1381" y="2344"/>
                  </a:cubicBezTo>
                  <a:cubicBezTo>
                    <a:pt x="1298" y="2428"/>
                    <a:pt x="1256" y="2470"/>
                    <a:pt x="1256" y="2511"/>
                  </a:cubicBezTo>
                  <a:cubicBezTo>
                    <a:pt x="1214" y="2595"/>
                    <a:pt x="1172" y="2595"/>
                    <a:pt x="1088" y="2637"/>
                  </a:cubicBezTo>
                  <a:cubicBezTo>
                    <a:pt x="1060" y="2637"/>
                    <a:pt x="1032" y="2656"/>
                    <a:pt x="1005" y="2656"/>
                  </a:cubicBezTo>
                  <a:cubicBezTo>
                    <a:pt x="991" y="2656"/>
                    <a:pt x="977" y="2651"/>
                    <a:pt x="963" y="2637"/>
                  </a:cubicBezTo>
                  <a:cubicBezTo>
                    <a:pt x="879" y="2637"/>
                    <a:pt x="837" y="2637"/>
                    <a:pt x="795" y="2553"/>
                  </a:cubicBezTo>
                  <a:lnTo>
                    <a:pt x="670" y="2470"/>
                  </a:lnTo>
                  <a:cubicBezTo>
                    <a:pt x="628" y="2428"/>
                    <a:pt x="628" y="2344"/>
                    <a:pt x="628" y="2302"/>
                  </a:cubicBezTo>
                  <a:lnTo>
                    <a:pt x="628" y="2135"/>
                  </a:lnTo>
                  <a:cubicBezTo>
                    <a:pt x="628" y="2093"/>
                    <a:pt x="670" y="2051"/>
                    <a:pt x="670" y="2009"/>
                  </a:cubicBezTo>
                  <a:cubicBezTo>
                    <a:pt x="753" y="1925"/>
                    <a:pt x="753" y="1884"/>
                    <a:pt x="795" y="1842"/>
                  </a:cubicBezTo>
                  <a:lnTo>
                    <a:pt x="1423" y="879"/>
                  </a:lnTo>
                  <a:cubicBezTo>
                    <a:pt x="1465" y="837"/>
                    <a:pt x="1507" y="754"/>
                    <a:pt x="1507" y="670"/>
                  </a:cubicBezTo>
                  <a:cubicBezTo>
                    <a:pt x="1590" y="628"/>
                    <a:pt x="1632" y="586"/>
                    <a:pt x="1632" y="544"/>
                  </a:cubicBezTo>
                  <a:cubicBezTo>
                    <a:pt x="1674" y="461"/>
                    <a:pt x="1716" y="461"/>
                    <a:pt x="1800" y="419"/>
                  </a:cubicBezTo>
                  <a:lnTo>
                    <a:pt x="1925" y="419"/>
                  </a:lnTo>
                  <a:cubicBezTo>
                    <a:pt x="2009" y="419"/>
                    <a:pt x="2051" y="461"/>
                    <a:pt x="2093" y="461"/>
                  </a:cubicBezTo>
                  <a:cubicBezTo>
                    <a:pt x="2135" y="544"/>
                    <a:pt x="2218" y="544"/>
                    <a:pt x="2218" y="586"/>
                  </a:cubicBezTo>
                  <a:cubicBezTo>
                    <a:pt x="2260" y="628"/>
                    <a:pt x="2260" y="628"/>
                    <a:pt x="2260" y="670"/>
                  </a:cubicBezTo>
                  <a:lnTo>
                    <a:pt x="2260" y="795"/>
                  </a:lnTo>
                  <a:cubicBezTo>
                    <a:pt x="2260" y="837"/>
                    <a:pt x="2260" y="837"/>
                    <a:pt x="2218" y="879"/>
                  </a:cubicBezTo>
                  <a:cubicBezTo>
                    <a:pt x="2218" y="963"/>
                    <a:pt x="2135" y="1005"/>
                    <a:pt x="2135" y="1005"/>
                  </a:cubicBezTo>
                  <a:cubicBezTo>
                    <a:pt x="2135" y="1047"/>
                    <a:pt x="2093" y="1088"/>
                    <a:pt x="2051" y="1172"/>
                  </a:cubicBezTo>
                  <a:lnTo>
                    <a:pt x="2009" y="1256"/>
                  </a:lnTo>
                  <a:lnTo>
                    <a:pt x="2344" y="1507"/>
                  </a:lnTo>
                  <a:cubicBezTo>
                    <a:pt x="2344" y="1465"/>
                    <a:pt x="2428" y="1465"/>
                    <a:pt x="2428" y="1423"/>
                  </a:cubicBezTo>
                  <a:cubicBezTo>
                    <a:pt x="2469" y="1256"/>
                    <a:pt x="2553" y="1172"/>
                    <a:pt x="2553" y="1047"/>
                  </a:cubicBezTo>
                  <a:cubicBezTo>
                    <a:pt x="2637" y="963"/>
                    <a:pt x="2637" y="837"/>
                    <a:pt x="2637" y="754"/>
                  </a:cubicBezTo>
                  <a:cubicBezTo>
                    <a:pt x="2637" y="628"/>
                    <a:pt x="2553" y="544"/>
                    <a:pt x="2511" y="419"/>
                  </a:cubicBezTo>
                  <a:cubicBezTo>
                    <a:pt x="2469" y="335"/>
                    <a:pt x="2344" y="210"/>
                    <a:pt x="2218" y="168"/>
                  </a:cubicBezTo>
                  <a:lnTo>
                    <a:pt x="1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6"/>
            <p:cNvSpPr/>
            <p:nvPr/>
          </p:nvSpPr>
          <p:spPr>
            <a:xfrm>
              <a:off x="4594175" y="3748400"/>
              <a:ext cx="79550" cy="93150"/>
            </a:xfrm>
            <a:custGeom>
              <a:avLst/>
              <a:gdLst/>
              <a:ahLst/>
              <a:cxnLst/>
              <a:rect l="l" t="t" r="r" b="b"/>
              <a:pathLst>
                <a:path w="3182" h="3726" extrusionOk="0">
                  <a:moveTo>
                    <a:pt x="1717" y="0"/>
                  </a:moveTo>
                  <a:lnTo>
                    <a:pt x="1" y="2721"/>
                  </a:lnTo>
                  <a:lnTo>
                    <a:pt x="335" y="2930"/>
                  </a:lnTo>
                  <a:lnTo>
                    <a:pt x="921" y="2093"/>
                  </a:lnTo>
                  <a:lnTo>
                    <a:pt x="1340" y="1842"/>
                  </a:lnTo>
                  <a:lnTo>
                    <a:pt x="1047" y="3390"/>
                  </a:lnTo>
                  <a:lnTo>
                    <a:pt x="1507" y="3725"/>
                  </a:lnTo>
                  <a:lnTo>
                    <a:pt x="1926" y="1633"/>
                  </a:lnTo>
                  <a:lnTo>
                    <a:pt x="3181" y="963"/>
                  </a:lnTo>
                  <a:lnTo>
                    <a:pt x="2679" y="628"/>
                  </a:lnTo>
                  <a:lnTo>
                    <a:pt x="1340" y="1423"/>
                  </a:lnTo>
                  <a:lnTo>
                    <a:pt x="2135" y="252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6"/>
            <p:cNvSpPr/>
            <p:nvPr/>
          </p:nvSpPr>
          <p:spPr>
            <a:xfrm>
              <a:off x="4634975" y="3775600"/>
              <a:ext cx="71175" cy="85825"/>
            </a:xfrm>
            <a:custGeom>
              <a:avLst/>
              <a:gdLst/>
              <a:ahLst/>
              <a:cxnLst/>
              <a:rect l="l" t="t" r="r" b="b"/>
              <a:pathLst>
                <a:path w="2847" h="3433" extrusionOk="0">
                  <a:moveTo>
                    <a:pt x="1800" y="1"/>
                  </a:moveTo>
                  <a:lnTo>
                    <a:pt x="1" y="2721"/>
                  </a:lnTo>
                  <a:lnTo>
                    <a:pt x="1047" y="3432"/>
                  </a:lnTo>
                  <a:lnTo>
                    <a:pt x="1298" y="3098"/>
                  </a:lnTo>
                  <a:lnTo>
                    <a:pt x="587" y="2679"/>
                  </a:lnTo>
                  <a:lnTo>
                    <a:pt x="1215" y="1675"/>
                  </a:lnTo>
                  <a:lnTo>
                    <a:pt x="1717" y="2009"/>
                  </a:lnTo>
                  <a:lnTo>
                    <a:pt x="1926" y="1758"/>
                  </a:lnTo>
                  <a:lnTo>
                    <a:pt x="1424" y="1424"/>
                  </a:lnTo>
                  <a:lnTo>
                    <a:pt x="1968" y="545"/>
                  </a:lnTo>
                  <a:lnTo>
                    <a:pt x="2637" y="1005"/>
                  </a:lnTo>
                  <a:lnTo>
                    <a:pt x="2847" y="712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6"/>
            <p:cNvSpPr/>
            <p:nvPr/>
          </p:nvSpPr>
          <p:spPr>
            <a:xfrm>
              <a:off x="4674750" y="3794425"/>
              <a:ext cx="66975" cy="80600"/>
            </a:xfrm>
            <a:custGeom>
              <a:avLst/>
              <a:gdLst/>
              <a:ahLst/>
              <a:cxnLst/>
              <a:rect l="l" t="t" r="r" b="b"/>
              <a:pathLst>
                <a:path w="2679" h="3224" extrusionOk="0">
                  <a:moveTo>
                    <a:pt x="1298" y="1"/>
                  </a:moveTo>
                  <a:lnTo>
                    <a:pt x="1046" y="294"/>
                  </a:lnTo>
                  <a:lnTo>
                    <a:pt x="1549" y="629"/>
                  </a:lnTo>
                  <a:lnTo>
                    <a:pt x="0" y="2972"/>
                  </a:lnTo>
                  <a:lnTo>
                    <a:pt x="419" y="3224"/>
                  </a:lnTo>
                  <a:lnTo>
                    <a:pt x="1925" y="880"/>
                  </a:lnTo>
                  <a:lnTo>
                    <a:pt x="2428" y="1215"/>
                  </a:lnTo>
                  <a:lnTo>
                    <a:pt x="2679" y="83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4265650" y="3679350"/>
              <a:ext cx="653950" cy="394475"/>
            </a:xfrm>
            <a:custGeom>
              <a:avLst/>
              <a:gdLst/>
              <a:ahLst/>
              <a:cxnLst/>
              <a:rect l="l" t="t" r="r" b="b"/>
              <a:pathLst>
                <a:path w="26158" h="15779" extrusionOk="0">
                  <a:moveTo>
                    <a:pt x="0" y="0"/>
                  </a:moveTo>
                  <a:lnTo>
                    <a:pt x="0" y="0"/>
                  </a:lnTo>
                  <a:cubicBezTo>
                    <a:pt x="42" y="293"/>
                    <a:pt x="42" y="586"/>
                    <a:pt x="0" y="879"/>
                  </a:cubicBezTo>
                  <a:lnTo>
                    <a:pt x="21512" y="1047"/>
                  </a:lnTo>
                  <a:lnTo>
                    <a:pt x="21512" y="2721"/>
                  </a:lnTo>
                  <a:cubicBezTo>
                    <a:pt x="21512" y="3307"/>
                    <a:pt x="21721" y="3809"/>
                    <a:pt x="22140" y="4227"/>
                  </a:cubicBezTo>
                  <a:cubicBezTo>
                    <a:pt x="22558" y="4646"/>
                    <a:pt x="23060" y="4855"/>
                    <a:pt x="23646" y="4855"/>
                  </a:cubicBezTo>
                  <a:lnTo>
                    <a:pt x="25320" y="4855"/>
                  </a:lnTo>
                  <a:lnTo>
                    <a:pt x="25237" y="13142"/>
                  </a:lnTo>
                  <a:lnTo>
                    <a:pt x="25237" y="13351"/>
                  </a:lnTo>
                  <a:lnTo>
                    <a:pt x="25237" y="15360"/>
                  </a:lnTo>
                  <a:cubicBezTo>
                    <a:pt x="25446" y="15443"/>
                    <a:pt x="25697" y="15527"/>
                    <a:pt x="25823" y="15653"/>
                  </a:cubicBezTo>
                  <a:lnTo>
                    <a:pt x="26116" y="15778"/>
                  </a:lnTo>
                  <a:lnTo>
                    <a:pt x="26116" y="15695"/>
                  </a:lnTo>
                  <a:lnTo>
                    <a:pt x="26116" y="12388"/>
                  </a:lnTo>
                  <a:lnTo>
                    <a:pt x="26116" y="12179"/>
                  </a:lnTo>
                  <a:lnTo>
                    <a:pt x="26157" y="3934"/>
                  </a:lnTo>
                  <a:lnTo>
                    <a:pt x="24525" y="4018"/>
                  </a:lnTo>
                  <a:cubicBezTo>
                    <a:pt x="23939" y="4018"/>
                    <a:pt x="23437" y="3809"/>
                    <a:pt x="23019" y="3390"/>
                  </a:cubicBezTo>
                  <a:cubicBezTo>
                    <a:pt x="22600" y="2972"/>
                    <a:pt x="22391" y="2470"/>
                    <a:pt x="22391" y="1884"/>
                  </a:cubicBezTo>
                  <a:lnTo>
                    <a:pt x="22391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3991525" y="3696075"/>
              <a:ext cx="910275" cy="515850"/>
            </a:xfrm>
            <a:custGeom>
              <a:avLst/>
              <a:gdLst/>
              <a:ahLst/>
              <a:cxnLst/>
              <a:rect l="l" t="t" r="r" b="b"/>
              <a:pathLst>
                <a:path w="36411" h="20634" extrusionOk="0">
                  <a:moveTo>
                    <a:pt x="3851" y="1"/>
                  </a:moveTo>
                  <a:lnTo>
                    <a:pt x="3851" y="587"/>
                  </a:lnTo>
                  <a:cubicBezTo>
                    <a:pt x="3851" y="1926"/>
                    <a:pt x="2930" y="3140"/>
                    <a:pt x="1632" y="3558"/>
                  </a:cubicBezTo>
                  <a:cubicBezTo>
                    <a:pt x="1339" y="3642"/>
                    <a:pt x="963" y="3726"/>
                    <a:pt x="586" y="3726"/>
                  </a:cubicBezTo>
                  <a:lnTo>
                    <a:pt x="0" y="3726"/>
                  </a:lnTo>
                  <a:lnTo>
                    <a:pt x="0" y="6069"/>
                  </a:lnTo>
                  <a:lnTo>
                    <a:pt x="712" y="5944"/>
                  </a:lnTo>
                  <a:lnTo>
                    <a:pt x="754" y="5944"/>
                  </a:lnTo>
                  <a:cubicBezTo>
                    <a:pt x="1005" y="5944"/>
                    <a:pt x="1256" y="6153"/>
                    <a:pt x="1256" y="6488"/>
                  </a:cubicBezTo>
                  <a:cubicBezTo>
                    <a:pt x="1256" y="6739"/>
                    <a:pt x="1005" y="6990"/>
                    <a:pt x="754" y="6990"/>
                  </a:cubicBezTo>
                  <a:lnTo>
                    <a:pt x="712" y="6990"/>
                  </a:lnTo>
                  <a:lnTo>
                    <a:pt x="0" y="6906"/>
                  </a:lnTo>
                  <a:lnTo>
                    <a:pt x="0" y="9083"/>
                  </a:lnTo>
                  <a:lnTo>
                    <a:pt x="0" y="9710"/>
                  </a:lnTo>
                  <a:lnTo>
                    <a:pt x="628" y="9627"/>
                  </a:lnTo>
                  <a:lnTo>
                    <a:pt x="712" y="9627"/>
                  </a:lnTo>
                  <a:cubicBezTo>
                    <a:pt x="837" y="9627"/>
                    <a:pt x="963" y="9669"/>
                    <a:pt x="1047" y="9794"/>
                  </a:cubicBezTo>
                  <a:cubicBezTo>
                    <a:pt x="1172" y="9878"/>
                    <a:pt x="1214" y="10003"/>
                    <a:pt x="1214" y="10129"/>
                  </a:cubicBezTo>
                  <a:cubicBezTo>
                    <a:pt x="1214" y="10422"/>
                    <a:pt x="1005" y="10673"/>
                    <a:pt x="712" y="10673"/>
                  </a:cubicBezTo>
                  <a:lnTo>
                    <a:pt x="712" y="10882"/>
                  </a:lnTo>
                  <a:lnTo>
                    <a:pt x="628" y="10673"/>
                  </a:lnTo>
                  <a:lnTo>
                    <a:pt x="0" y="10547"/>
                  </a:lnTo>
                  <a:lnTo>
                    <a:pt x="0" y="12556"/>
                  </a:lnTo>
                  <a:lnTo>
                    <a:pt x="0" y="13184"/>
                  </a:lnTo>
                  <a:lnTo>
                    <a:pt x="712" y="13059"/>
                  </a:lnTo>
                  <a:lnTo>
                    <a:pt x="754" y="13059"/>
                  </a:lnTo>
                  <a:cubicBezTo>
                    <a:pt x="1005" y="13059"/>
                    <a:pt x="1256" y="13268"/>
                    <a:pt x="1256" y="13603"/>
                  </a:cubicBezTo>
                  <a:cubicBezTo>
                    <a:pt x="1256" y="13854"/>
                    <a:pt x="1047" y="14105"/>
                    <a:pt x="754" y="14105"/>
                  </a:cubicBezTo>
                  <a:lnTo>
                    <a:pt x="712" y="14105"/>
                  </a:lnTo>
                  <a:lnTo>
                    <a:pt x="84" y="14021"/>
                  </a:lnTo>
                  <a:lnTo>
                    <a:pt x="84" y="16532"/>
                  </a:lnTo>
                  <a:lnTo>
                    <a:pt x="628" y="16532"/>
                  </a:lnTo>
                  <a:cubicBezTo>
                    <a:pt x="2428" y="16532"/>
                    <a:pt x="3851" y="17997"/>
                    <a:pt x="3851" y="19797"/>
                  </a:cubicBezTo>
                  <a:lnTo>
                    <a:pt x="3851" y="20341"/>
                  </a:lnTo>
                  <a:lnTo>
                    <a:pt x="32393" y="20634"/>
                  </a:lnTo>
                  <a:lnTo>
                    <a:pt x="32602" y="20634"/>
                  </a:lnTo>
                  <a:lnTo>
                    <a:pt x="32602" y="20048"/>
                  </a:lnTo>
                  <a:cubicBezTo>
                    <a:pt x="32602" y="18667"/>
                    <a:pt x="33481" y="17495"/>
                    <a:pt x="34821" y="17076"/>
                  </a:cubicBezTo>
                  <a:cubicBezTo>
                    <a:pt x="35114" y="16951"/>
                    <a:pt x="35490" y="16909"/>
                    <a:pt x="35867" y="16909"/>
                  </a:cubicBezTo>
                  <a:lnTo>
                    <a:pt x="36411" y="16909"/>
                  </a:lnTo>
                  <a:lnTo>
                    <a:pt x="36369" y="15026"/>
                  </a:lnTo>
                  <a:lnTo>
                    <a:pt x="36369" y="14356"/>
                  </a:lnTo>
                  <a:lnTo>
                    <a:pt x="35658" y="14440"/>
                  </a:lnTo>
                  <a:cubicBezTo>
                    <a:pt x="35490" y="14440"/>
                    <a:pt x="35407" y="14398"/>
                    <a:pt x="35281" y="14272"/>
                  </a:cubicBezTo>
                  <a:cubicBezTo>
                    <a:pt x="35197" y="14189"/>
                    <a:pt x="35114" y="14063"/>
                    <a:pt x="35114" y="13937"/>
                  </a:cubicBezTo>
                  <a:cubicBezTo>
                    <a:pt x="35114" y="13644"/>
                    <a:pt x="35323" y="13393"/>
                    <a:pt x="35658" y="13393"/>
                  </a:cubicBezTo>
                  <a:lnTo>
                    <a:pt x="35699" y="13393"/>
                  </a:lnTo>
                  <a:lnTo>
                    <a:pt x="36327" y="13519"/>
                  </a:lnTo>
                  <a:lnTo>
                    <a:pt x="36327" y="11510"/>
                  </a:lnTo>
                  <a:lnTo>
                    <a:pt x="36327" y="10882"/>
                  </a:lnTo>
                  <a:lnTo>
                    <a:pt x="35699" y="10966"/>
                  </a:lnTo>
                  <a:lnTo>
                    <a:pt x="35658" y="10966"/>
                  </a:lnTo>
                  <a:cubicBezTo>
                    <a:pt x="35407" y="10966"/>
                    <a:pt x="35114" y="10799"/>
                    <a:pt x="35114" y="10464"/>
                  </a:cubicBezTo>
                  <a:cubicBezTo>
                    <a:pt x="35114" y="10213"/>
                    <a:pt x="35407" y="9920"/>
                    <a:pt x="35658" y="9920"/>
                  </a:cubicBezTo>
                  <a:lnTo>
                    <a:pt x="36369" y="10045"/>
                  </a:lnTo>
                  <a:lnTo>
                    <a:pt x="36369" y="7241"/>
                  </a:lnTo>
                  <a:lnTo>
                    <a:pt x="35699" y="7325"/>
                  </a:lnTo>
                  <a:lnTo>
                    <a:pt x="35658" y="7325"/>
                  </a:lnTo>
                  <a:cubicBezTo>
                    <a:pt x="35365" y="7325"/>
                    <a:pt x="35114" y="7116"/>
                    <a:pt x="35114" y="6781"/>
                  </a:cubicBezTo>
                  <a:cubicBezTo>
                    <a:pt x="35114" y="6530"/>
                    <a:pt x="35365" y="6279"/>
                    <a:pt x="35658" y="6279"/>
                  </a:cubicBezTo>
                  <a:lnTo>
                    <a:pt x="36369" y="6362"/>
                  </a:lnTo>
                  <a:lnTo>
                    <a:pt x="36369" y="4019"/>
                  </a:lnTo>
                  <a:lnTo>
                    <a:pt x="35783" y="4019"/>
                  </a:lnTo>
                  <a:cubicBezTo>
                    <a:pt x="34946" y="4019"/>
                    <a:pt x="34109" y="3642"/>
                    <a:pt x="33565" y="3098"/>
                  </a:cubicBezTo>
                  <a:cubicBezTo>
                    <a:pt x="32979" y="2470"/>
                    <a:pt x="32602" y="1675"/>
                    <a:pt x="32602" y="838"/>
                  </a:cubicBezTo>
                  <a:lnTo>
                    <a:pt x="32602" y="252"/>
                  </a:lnTo>
                  <a:lnTo>
                    <a:pt x="38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4020825" y="3726425"/>
              <a:ext cx="853775" cy="456200"/>
            </a:xfrm>
            <a:custGeom>
              <a:avLst/>
              <a:gdLst/>
              <a:ahLst/>
              <a:cxnLst/>
              <a:rect l="l" t="t" r="r" b="b"/>
              <a:pathLst>
                <a:path w="34151" h="18248" extrusionOk="0">
                  <a:moveTo>
                    <a:pt x="3892" y="1"/>
                  </a:moveTo>
                  <a:cubicBezTo>
                    <a:pt x="3641" y="1591"/>
                    <a:pt x="2553" y="2972"/>
                    <a:pt x="1005" y="3474"/>
                  </a:cubicBezTo>
                  <a:cubicBezTo>
                    <a:pt x="753" y="3600"/>
                    <a:pt x="460" y="3642"/>
                    <a:pt x="167" y="3684"/>
                  </a:cubicBezTo>
                  <a:lnTo>
                    <a:pt x="167" y="3767"/>
                  </a:lnTo>
                  <a:cubicBezTo>
                    <a:pt x="837" y="3976"/>
                    <a:pt x="1381" y="4646"/>
                    <a:pt x="1381" y="5399"/>
                  </a:cubicBezTo>
                  <a:cubicBezTo>
                    <a:pt x="1381" y="6111"/>
                    <a:pt x="837" y="6781"/>
                    <a:pt x="126" y="6948"/>
                  </a:cubicBezTo>
                  <a:lnTo>
                    <a:pt x="126" y="7408"/>
                  </a:lnTo>
                  <a:cubicBezTo>
                    <a:pt x="795" y="7618"/>
                    <a:pt x="1297" y="8329"/>
                    <a:pt x="1297" y="9041"/>
                  </a:cubicBezTo>
                  <a:cubicBezTo>
                    <a:pt x="1297" y="9752"/>
                    <a:pt x="795" y="10463"/>
                    <a:pt x="42" y="10631"/>
                  </a:cubicBezTo>
                  <a:lnTo>
                    <a:pt x="42" y="10882"/>
                  </a:lnTo>
                  <a:cubicBezTo>
                    <a:pt x="753" y="11091"/>
                    <a:pt x="1256" y="11761"/>
                    <a:pt x="1256" y="12514"/>
                  </a:cubicBezTo>
                  <a:cubicBezTo>
                    <a:pt x="1256" y="13226"/>
                    <a:pt x="753" y="13895"/>
                    <a:pt x="0" y="14063"/>
                  </a:cubicBezTo>
                  <a:lnTo>
                    <a:pt x="0" y="14272"/>
                  </a:lnTo>
                  <a:cubicBezTo>
                    <a:pt x="1925" y="14523"/>
                    <a:pt x="3474" y="16113"/>
                    <a:pt x="3725" y="18039"/>
                  </a:cubicBezTo>
                  <a:lnTo>
                    <a:pt x="30300" y="18248"/>
                  </a:lnTo>
                  <a:cubicBezTo>
                    <a:pt x="30510" y="16616"/>
                    <a:pt x="31598" y="15276"/>
                    <a:pt x="33188" y="14732"/>
                  </a:cubicBezTo>
                  <a:cubicBezTo>
                    <a:pt x="33439" y="14649"/>
                    <a:pt x="33690" y="14607"/>
                    <a:pt x="34025" y="14523"/>
                  </a:cubicBezTo>
                  <a:lnTo>
                    <a:pt x="34025" y="14314"/>
                  </a:lnTo>
                  <a:cubicBezTo>
                    <a:pt x="33314" y="14105"/>
                    <a:pt x="32812" y="13435"/>
                    <a:pt x="32812" y="12723"/>
                  </a:cubicBezTo>
                  <a:cubicBezTo>
                    <a:pt x="32812" y="11970"/>
                    <a:pt x="33314" y="11300"/>
                    <a:pt x="34067" y="11133"/>
                  </a:cubicBezTo>
                  <a:lnTo>
                    <a:pt x="34067" y="10882"/>
                  </a:lnTo>
                  <a:cubicBezTo>
                    <a:pt x="33397" y="10673"/>
                    <a:pt x="32853" y="9961"/>
                    <a:pt x="32853" y="9250"/>
                  </a:cubicBezTo>
                  <a:cubicBezTo>
                    <a:pt x="32853" y="8538"/>
                    <a:pt x="33397" y="7827"/>
                    <a:pt x="34109" y="7659"/>
                  </a:cubicBezTo>
                  <a:lnTo>
                    <a:pt x="34109" y="7199"/>
                  </a:lnTo>
                  <a:cubicBezTo>
                    <a:pt x="33439" y="6990"/>
                    <a:pt x="32895" y="6320"/>
                    <a:pt x="32895" y="5567"/>
                  </a:cubicBezTo>
                  <a:cubicBezTo>
                    <a:pt x="32895" y="4855"/>
                    <a:pt x="33439" y="4228"/>
                    <a:pt x="34151" y="4018"/>
                  </a:cubicBezTo>
                  <a:lnTo>
                    <a:pt x="34151" y="3976"/>
                  </a:lnTo>
                  <a:cubicBezTo>
                    <a:pt x="32226" y="3684"/>
                    <a:pt x="30719" y="2135"/>
                    <a:pt x="30426" y="210"/>
                  </a:cubicBezTo>
                  <a:lnTo>
                    <a:pt x="3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6"/>
            <p:cNvSpPr/>
            <p:nvPr/>
          </p:nvSpPr>
          <p:spPr>
            <a:xfrm>
              <a:off x="4101375" y="3773500"/>
              <a:ext cx="691625" cy="367275"/>
            </a:xfrm>
            <a:custGeom>
              <a:avLst/>
              <a:gdLst/>
              <a:ahLst/>
              <a:cxnLst/>
              <a:rect l="l" t="t" r="r" b="b"/>
              <a:pathLst>
                <a:path w="27665" h="14691" extrusionOk="0">
                  <a:moveTo>
                    <a:pt x="126" y="1"/>
                  </a:moveTo>
                  <a:lnTo>
                    <a:pt x="1" y="14482"/>
                  </a:lnTo>
                  <a:lnTo>
                    <a:pt x="27539" y="14691"/>
                  </a:lnTo>
                  <a:lnTo>
                    <a:pt x="27664" y="210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6"/>
            <p:cNvSpPr/>
            <p:nvPr/>
          </p:nvSpPr>
          <p:spPr>
            <a:xfrm>
              <a:off x="4692525" y="3805950"/>
              <a:ext cx="71175" cy="306575"/>
            </a:xfrm>
            <a:custGeom>
              <a:avLst/>
              <a:gdLst/>
              <a:ahLst/>
              <a:cxnLst/>
              <a:rect l="l" t="t" r="r" b="b"/>
              <a:pathLst>
                <a:path w="2847" h="12263" extrusionOk="0">
                  <a:moveTo>
                    <a:pt x="126" y="0"/>
                  </a:moveTo>
                  <a:lnTo>
                    <a:pt x="1" y="12263"/>
                  </a:lnTo>
                  <a:lnTo>
                    <a:pt x="2721" y="12263"/>
                  </a:lnTo>
                  <a:lnTo>
                    <a:pt x="2847" y="42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6"/>
            <p:cNvSpPr/>
            <p:nvPr/>
          </p:nvSpPr>
          <p:spPr>
            <a:xfrm>
              <a:off x="4223800" y="3801750"/>
              <a:ext cx="443650" cy="309725"/>
            </a:xfrm>
            <a:custGeom>
              <a:avLst/>
              <a:gdLst/>
              <a:ahLst/>
              <a:cxnLst/>
              <a:rect l="l" t="t" r="r" b="b"/>
              <a:pathLst>
                <a:path w="17746" h="12389" extrusionOk="0">
                  <a:moveTo>
                    <a:pt x="126" y="1"/>
                  </a:moveTo>
                  <a:lnTo>
                    <a:pt x="0" y="12263"/>
                  </a:lnTo>
                  <a:lnTo>
                    <a:pt x="17620" y="12389"/>
                  </a:lnTo>
                  <a:lnTo>
                    <a:pt x="17745" y="168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4130675" y="3800725"/>
              <a:ext cx="68025" cy="306575"/>
            </a:xfrm>
            <a:custGeom>
              <a:avLst/>
              <a:gdLst/>
              <a:ahLst/>
              <a:cxnLst/>
              <a:rect l="l" t="t" r="r" b="b"/>
              <a:pathLst>
                <a:path w="2721" h="12263" extrusionOk="0">
                  <a:moveTo>
                    <a:pt x="84" y="0"/>
                  </a:moveTo>
                  <a:lnTo>
                    <a:pt x="0" y="12263"/>
                  </a:lnTo>
                  <a:lnTo>
                    <a:pt x="2595" y="12263"/>
                  </a:lnTo>
                  <a:lnTo>
                    <a:pt x="2721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4149500" y="3830000"/>
              <a:ext cx="37700" cy="35600"/>
            </a:xfrm>
            <a:custGeom>
              <a:avLst/>
              <a:gdLst/>
              <a:ahLst/>
              <a:cxnLst/>
              <a:rect l="l" t="t" r="r" b="b"/>
              <a:pathLst>
                <a:path w="1508" h="1424" extrusionOk="0">
                  <a:moveTo>
                    <a:pt x="754" y="1"/>
                  </a:moveTo>
                  <a:lnTo>
                    <a:pt x="503" y="461"/>
                  </a:lnTo>
                  <a:lnTo>
                    <a:pt x="1" y="503"/>
                  </a:lnTo>
                  <a:lnTo>
                    <a:pt x="336" y="880"/>
                  </a:lnTo>
                  <a:lnTo>
                    <a:pt x="252" y="1382"/>
                  </a:lnTo>
                  <a:lnTo>
                    <a:pt x="712" y="1173"/>
                  </a:lnTo>
                  <a:lnTo>
                    <a:pt x="1173" y="1424"/>
                  </a:lnTo>
                  <a:lnTo>
                    <a:pt x="1089" y="922"/>
                  </a:lnTo>
                  <a:lnTo>
                    <a:pt x="1507" y="545"/>
                  </a:lnTo>
                  <a:lnTo>
                    <a:pt x="963" y="461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4147425" y="3934650"/>
              <a:ext cx="38725" cy="35575"/>
            </a:xfrm>
            <a:custGeom>
              <a:avLst/>
              <a:gdLst/>
              <a:ahLst/>
              <a:cxnLst/>
              <a:rect l="l" t="t" r="r" b="b"/>
              <a:pathLst>
                <a:path w="1549" h="1423" extrusionOk="0">
                  <a:moveTo>
                    <a:pt x="795" y="0"/>
                  </a:moveTo>
                  <a:lnTo>
                    <a:pt x="544" y="460"/>
                  </a:lnTo>
                  <a:lnTo>
                    <a:pt x="0" y="502"/>
                  </a:lnTo>
                  <a:lnTo>
                    <a:pt x="377" y="921"/>
                  </a:lnTo>
                  <a:lnTo>
                    <a:pt x="293" y="1423"/>
                  </a:lnTo>
                  <a:lnTo>
                    <a:pt x="753" y="1172"/>
                  </a:lnTo>
                  <a:lnTo>
                    <a:pt x="1214" y="1423"/>
                  </a:lnTo>
                  <a:lnTo>
                    <a:pt x="1214" y="1423"/>
                  </a:lnTo>
                  <a:lnTo>
                    <a:pt x="1172" y="921"/>
                  </a:lnTo>
                  <a:lnTo>
                    <a:pt x="1549" y="544"/>
                  </a:lnTo>
                  <a:lnTo>
                    <a:pt x="1005" y="460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4146375" y="4040325"/>
              <a:ext cx="39775" cy="36625"/>
            </a:xfrm>
            <a:custGeom>
              <a:avLst/>
              <a:gdLst/>
              <a:ahLst/>
              <a:cxnLst/>
              <a:rect l="l" t="t" r="r" b="b"/>
              <a:pathLst>
                <a:path w="1591" h="1465" extrusionOk="0">
                  <a:moveTo>
                    <a:pt x="795" y="0"/>
                  </a:moveTo>
                  <a:lnTo>
                    <a:pt x="586" y="460"/>
                  </a:lnTo>
                  <a:lnTo>
                    <a:pt x="0" y="502"/>
                  </a:lnTo>
                  <a:lnTo>
                    <a:pt x="419" y="879"/>
                  </a:lnTo>
                  <a:lnTo>
                    <a:pt x="335" y="1381"/>
                  </a:lnTo>
                  <a:lnTo>
                    <a:pt x="335" y="1381"/>
                  </a:lnTo>
                  <a:lnTo>
                    <a:pt x="795" y="1214"/>
                  </a:lnTo>
                  <a:lnTo>
                    <a:pt x="1256" y="1465"/>
                  </a:lnTo>
                  <a:lnTo>
                    <a:pt x="1256" y="1465"/>
                  </a:lnTo>
                  <a:lnTo>
                    <a:pt x="1172" y="921"/>
                  </a:lnTo>
                  <a:lnTo>
                    <a:pt x="1591" y="586"/>
                  </a:lnTo>
                  <a:lnTo>
                    <a:pt x="1047" y="460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4712400" y="3833150"/>
              <a:ext cx="39800" cy="36650"/>
            </a:xfrm>
            <a:custGeom>
              <a:avLst/>
              <a:gdLst/>
              <a:ahLst/>
              <a:cxnLst/>
              <a:rect l="l" t="t" r="r" b="b"/>
              <a:pathLst>
                <a:path w="1592" h="1466" extrusionOk="0">
                  <a:moveTo>
                    <a:pt x="796" y="0"/>
                  </a:moveTo>
                  <a:lnTo>
                    <a:pt x="545" y="503"/>
                  </a:lnTo>
                  <a:lnTo>
                    <a:pt x="1" y="586"/>
                  </a:lnTo>
                  <a:lnTo>
                    <a:pt x="378" y="963"/>
                  </a:lnTo>
                  <a:lnTo>
                    <a:pt x="294" y="1465"/>
                  </a:lnTo>
                  <a:lnTo>
                    <a:pt x="796" y="1214"/>
                  </a:lnTo>
                  <a:lnTo>
                    <a:pt x="1215" y="1465"/>
                  </a:lnTo>
                  <a:lnTo>
                    <a:pt x="1173" y="963"/>
                  </a:lnTo>
                  <a:lnTo>
                    <a:pt x="1591" y="586"/>
                  </a:lnTo>
                  <a:lnTo>
                    <a:pt x="1005" y="545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4712400" y="3939875"/>
              <a:ext cx="38750" cy="36650"/>
            </a:xfrm>
            <a:custGeom>
              <a:avLst/>
              <a:gdLst/>
              <a:ahLst/>
              <a:cxnLst/>
              <a:rect l="l" t="t" r="r" b="b"/>
              <a:pathLst>
                <a:path w="1550" h="1466" extrusionOk="0">
                  <a:moveTo>
                    <a:pt x="796" y="0"/>
                  </a:moveTo>
                  <a:lnTo>
                    <a:pt x="545" y="461"/>
                  </a:lnTo>
                  <a:lnTo>
                    <a:pt x="1" y="503"/>
                  </a:lnTo>
                  <a:lnTo>
                    <a:pt x="378" y="879"/>
                  </a:lnTo>
                  <a:lnTo>
                    <a:pt x="294" y="1381"/>
                  </a:lnTo>
                  <a:lnTo>
                    <a:pt x="754" y="1172"/>
                  </a:lnTo>
                  <a:lnTo>
                    <a:pt x="1215" y="1465"/>
                  </a:lnTo>
                  <a:lnTo>
                    <a:pt x="1089" y="921"/>
                  </a:lnTo>
                  <a:lnTo>
                    <a:pt x="1549" y="544"/>
                  </a:lnTo>
                  <a:lnTo>
                    <a:pt x="1005" y="461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4711350" y="4044500"/>
              <a:ext cx="37700" cy="36650"/>
            </a:xfrm>
            <a:custGeom>
              <a:avLst/>
              <a:gdLst/>
              <a:ahLst/>
              <a:cxnLst/>
              <a:rect l="l" t="t" r="r" b="b"/>
              <a:pathLst>
                <a:path w="1508" h="1466" extrusionOk="0">
                  <a:moveTo>
                    <a:pt x="796" y="0"/>
                  </a:moveTo>
                  <a:lnTo>
                    <a:pt x="545" y="461"/>
                  </a:lnTo>
                  <a:lnTo>
                    <a:pt x="1" y="503"/>
                  </a:lnTo>
                  <a:lnTo>
                    <a:pt x="378" y="921"/>
                  </a:lnTo>
                  <a:lnTo>
                    <a:pt x="252" y="1465"/>
                  </a:lnTo>
                  <a:lnTo>
                    <a:pt x="754" y="1172"/>
                  </a:lnTo>
                  <a:lnTo>
                    <a:pt x="1215" y="1465"/>
                  </a:lnTo>
                  <a:lnTo>
                    <a:pt x="1131" y="921"/>
                  </a:lnTo>
                  <a:lnTo>
                    <a:pt x="1508" y="544"/>
                  </a:lnTo>
                  <a:lnTo>
                    <a:pt x="1005" y="461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4328425" y="3841525"/>
              <a:ext cx="61750" cy="87900"/>
            </a:xfrm>
            <a:custGeom>
              <a:avLst/>
              <a:gdLst/>
              <a:ahLst/>
              <a:cxnLst/>
              <a:rect l="l" t="t" r="r" b="b"/>
              <a:pathLst>
                <a:path w="2470" h="3516" extrusionOk="0">
                  <a:moveTo>
                    <a:pt x="42" y="0"/>
                  </a:moveTo>
                  <a:lnTo>
                    <a:pt x="0" y="3516"/>
                  </a:lnTo>
                  <a:lnTo>
                    <a:pt x="503" y="3516"/>
                  </a:lnTo>
                  <a:lnTo>
                    <a:pt x="503" y="712"/>
                  </a:lnTo>
                  <a:lnTo>
                    <a:pt x="1047" y="3516"/>
                  </a:lnTo>
                  <a:lnTo>
                    <a:pt x="1423" y="3516"/>
                  </a:lnTo>
                  <a:lnTo>
                    <a:pt x="1926" y="712"/>
                  </a:lnTo>
                  <a:lnTo>
                    <a:pt x="1884" y="3516"/>
                  </a:lnTo>
                  <a:lnTo>
                    <a:pt x="2386" y="3516"/>
                  </a:lnTo>
                  <a:lnTo>
                    <a:pt x="2470" y="0"/>
                  </a:lnTo>
                  <a:lnTo>
                    <a:pt x="1716" y="0"/>
                  </a:lnTo>
                  <a:lnTo>
                    <a:pt x="1214" y="2679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4400625" y="3843600"/>
              <a:ext cx="48150" cy="87925"/>
            </a:xfrm>
            <a:custGeom>
              <a:avLst/>
              <a:gdLst/>
              <a:ahLst/>
              <a:cxnLst/>
              <a:rect l="l" t="t" r="r" b="b"/>
              <a:pathLst>
                <a:path w="1926" h="3517" extrusionOk="0">
                  <a:moveTo>
                    <a:pt x="921" y="294"/>
                  </a:moveTo>
                  <a:cubicBezTo>
                    <a:pt x="1088" y="294"/>
                    <a:pt x="1256" y="336"/>
                    <a:pt x="1298" y="419"/>
                  </a:cubicBezTo>
                  <a:cubicBezTo>
                    <a:pt x="1339" y="545"/>
                    <a:pt x="1381" y="712"/>
                    <a:pt x="1381" y="922"/>
                  </a:cubicBezTo>
                  <a:lnTo>
                    <a:pt x="1381" y="2428"/>
                  </a:lnTo>
                  <a:cubicBezTo>
                    <a:pt x="1381" y="2638"/>
                    <a:pt x="1339" y="2805"/>
                    <a:pt x="1298" y="2889"/>
                  </a:cubicBezTo>
                  <a:cubicBezTo>
                    <a:pt x="1256" y="2972"/>
                    <a:pt x="1088" y="3056"/>
                    <a:pt x="921" y="3056"/>
                  </a:cubicBezTo>
                  <a:cubicBezTo>
                    <a:pt x="753" y="3056"/>
                    <a:pt x="628" y="2972"/>
                    <a:pt x="544" y="2889"/>
                  </a:cubicBezTo>
                  <a:cubicBezTo>
                    <a:pt x="502" y="2805"/>
                    <a:pt x="460" y="2638"/>
                    <a:pt x="460" y="2428"/>
                  </a:cubicBezTo>
                  <a:lnTo>
                    <a:pt x="460" y="922"/>
                  </a:lnTo>
                  <a:cubicBezTo>
                    <a:pt x="460" y="712"/>
                    <a:pt x="502" y="545"/>
                    <a:pt x="544" y="419"/>
                  </a:cubicBezTo>
                  <a:cubicBezTo>
                    <a:pt x="628" y="336"/>
                    <a:pt x="753" y="294"/>
                    <a:pt x="921" y="294"/>
                  </a:cubicBezTo>
                  <a:close/>
                  <a:moveTo>
                    <a:pt x="963" y="1"/>
                  </a:moveTo>
                  <a:cubicBezTo>
                    <a:pt x="837" y="1"/>
                    <a:pt x="670" y="1"/>
                    <a:pt x="502" y="85"/>
                  </a:cubicBezTo>
                  <a:cubicBezTo>
                    <a:pt x="419" y="127"/>
                    <a:pt x="293" y="168"/>
                    <a:pt x="209" y="294"/>
                  </a:cubicBezTo>
                  <a:cubicBezTo>
                    <a:pt x="126" y="378"/>
                    <a:pt x="42" y="461"/>
                    <a:pt x="42" y="629"/>
                  </a:cubicBezTo>
                  <a:cubicBezTo>
                    <a:pt x="0" y="796"/>
                    <a:pt x="0" y="964"/>
                    <a:pt x="0" y="1089"/>
                  </a:cubicBezTo>
                  <a:lnTo>
                    <a:pt x="0" y="2345"/>
                  </a:lnTo>
                  <a:lnTo>
                    <a:pt x="0" y="2805"/>
                  </a:lnTo>
                  <a:cubicBezTo>
                    <a:pt x="42" y="2931"/>
                    <a:pt x="84" y="3056"/>
                    <a:pt x="126" y="3140"/>
                  </a:cubicBezTo>
                  <a:cubicBezTo>
                    <a:pt x="209" y="3265"/>
                    <a:pt x="293" y="3307"/>
                    <a:pt x="460" y="3433"/>
                  </a:cubicBezTo>
                  <a:cubicBezTo>
                    <a:pt x="544" y="3475"/>
                    <a:pt x="712" y="3516"/>
                    <a:pt x="921" y="3516"/>
                  </a:cubicBezTo>
                  <a:cubicBezTo>
                    <a:pt x="1088" y="3516"/>
                    <a:pt x="1256" y="3516"/>
                    <a:pt x="1381" y="3475"/>
                  </a:cubicBezTo>
                  <a:cubicBezTo>
                    <a:pt x="1507" y="3391"/>
                    <a:pt x="1590" y="3307"/>
                    <a:pt x="1716" y="3265"/>
                  </a:cubicBezTo>
                  <a:cubicBezTo>
                    <a:pt x="1758" y="3140"/>
                    <a:pt x="1883" y="3056"/>
                    <a:pt x="1883" y="2889"/>
                  </a:cubicBezTo>
                  <a:cubicBezTo>
                    <a:pt x="1925" y="2721"/>
                    <a:pt x="1925" y="2554"/>
                    <a:pt x="1925" y="2428"/>
                  </a:cubicBezTo>
                  <a:lnTo>
                    <a:pt x="1925" y="1173"/>
                  </a:lnTo>
                  <a:cubicBezTo>
                    <a:pt x="1925" y="796"/>
                    <a:pt x="1883" y="503"/>
                    <a:pt x="1716" y="336"/>
                  </a:cubicBezTo>
                  <a:cubicBezTo>
                    <a:pt x="1549" y="127"/>
                    <a:pt x="1298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4453975" y="3842575"/>
              <a:ext cx="49200" cy="87900"/>
            </a:xfrm>
            <a:custGeom>
              <a:avLst/>
              <a:gdLst/>
              <a:ahLst/>
              <a:cxnLst/>
              <a:rect l="l" t="t" r="r" b="b"/>
              <a:pathLst>
                <a:path w="1968" h="3516" extrusionOk="0">
                  <a:moveTo>
                    <a:pt x="1" y="0"/>
                  </a:moveTo>
                  <a:lnTo>
                    <a:pt x="712" y="3516"/>
                  </a:lnTo>
                  <a:lnTo>
                    <a:pt x="1256" y="3516"/>
                  </a:lnTo>
                  <a:lnTo>
                    <a:pt x="1968" y="0"/>
                  </a:lnTo>
                  <a:lnTo>
                    <a:pt x="1507" y="0"/>
                  </a:lnTo>
                  <a:lnTo>
                    <a:pt x="1089" y="1883"/>
                  </a:lnTo>
                  <a:lnTo>
                    <a:pt x="1005" y="2762"/>
                  </a:lnTo>
                  <a:lnTo>
                    <a:pt x="838" y="1883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4511525" y="3842575"/>
              <a:ext cx="13625" cy="87900"/>
            </a:xfrm>
            <a:custGeom>
              <a:avLst/>
              <a:gdLst/>
              <a:ahLst/>
              <a:cxnLst/>
              <a:rect l="l" t="t" r="r" b="b"/>
              <a:pathLst>
                <a:path w="545" h="3516" extrusionOk="0">
                  <a:moveTo>
                    <a:pt x="0" y="0"/>
                  </a:moveTo>
                  <a:lnTo>
                    <a:pt x="0" y="3516"/>
                  </a:lnTo>
                  <a:lnTo>
                    <a:pt x="503" y="351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4537675" y="3842575"/>
              <a:ext cx="35600" cy="88950"/>
            </a:xfrm>
            <a:custGeom>
              <a:avLst/>
              <a:gdLst/>
              <a:ahLst/>
              <a:cxnLst/>
              <a:rect l="l" t="t" r="r" b="b"/>
              <a:pathLst>
                <a:path w="1424" h="3558" extrusionOk="0">
                  <a:moveTo>
                    <a:pt x="1" y="0"/>
                  </a:moveTo>
                  <a:lnTo>
                    <a:pt x="1" y="3516"/>
                  </a:lnTo>
                  <a:lnTo>
                    <a:pt x="1340" y="3557"/>
                  </a:lnTo>
                  <a:lnTo>
                    <a:pt x="1340" y="3139"/>
                  </a:lnTo>
                  <a:lnTo>
                    <a:pt x="461" y="3139"/>
                  </a:lnTo>
                  <a:lnTo>
                    <a:pt x="461" y="1883"/>
                  </a:lnTo>
                  <a:lnTo>
                    <a:pt x="1089" y="1883"/>
                  </a:lnTo>
                  <a:lnTo>
                    <a:pt x="1089" y="1507"/>
                  </a:lnTo>
                  <a:lnTo>
                    <a:pt x="461" y="1507"/>
                  </a:lnTo>
                  <a:lnTo>
                    <a:pt x="503" y="377"/>
                  </a:lnTo>
                  <a:lnTo>
                    <a:pt x="1340" y="419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4313775" y="3981725"/>
              <a:ext cx="45025" cy="86850"/>
            </a:xfrm>
            <a:custGeom>
              <a:avLst/>
              <a:gdLst/>
              <a:ahLst/>
              <a:cxnLst/>
              <a:rect l="l" t="t" r="r" b="b"/>
              <a:pathLst>
                <a:path w="1801" h="3474" extrusionOk="0">
                  <a:moveTo>
                    <a:pt x="0" y="0"/>
                  </a:moveTo>
                  <a:lnTo>
                    <a:pt x="0" y="461"/>
                  </a:lnTo>
                  <a:lnTo>
                    <a:pt x="628" y="461"/>
                  </a:lnTo>
                  <a:lnTo>
                    <a:pt x="628" y="3474"/>
                  </a:lnTo>
                  <a:lnTo>
                    <a:pt x="1089" y="3474"/>
                  </a:lnTo>
                  <a:lnTo>
                    <a:pt x="1172" y="461"/>
                  </a:lnTo>
                  <a:lnTo>
                    <a:pt x="1800" y="461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4364000" y="3981725"/>
              <a:ext cx="13625" cy="87900"/>
            </a:xfrm>
            <a:custGeom>
              <a:avLst/>
              <a:gdLst/>
              <a:ahLst/>
              <a:cxnLst/>
              <a:rect l="l" t="t" r="r" b="b"/>
              <a:pathLst>
                <a:path w="545" h="3516" extrusionOk="0">
                  <a:moveTo>
                    <a:pt x="42" y="0"/>
                  </a:moveTo>
                  <a:lnTo>
                    <a:pt x="0" y="3516"/>
                  </a:lnTo>
                  <a:lnTo>
                    <a:pt x="544" y="351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4388050" y="3981725"/>
              <a:ext cx="49200" cy="86850"/>
            </a:xfrm>
            <a:custGeom>
              <a:avLst/>
              <a:gdLst/>
              <a:ahLst/>
              <a:cxnLst/>
              <a:rect l="l" t="t" r="r" b="b"/>
              <a:pathLst>
                <a:path w="1968" h="3474" extrusionOk="0">
                  <a:moveTo>
                    <a:pt x="963" y="0"/>
                  </a:moveTo>
                  <a:cubicBezTo>
                    <a:pt x="796" y="0"/>
                    <a:pt x="712" y="0"/>
                    <a:pt x="587" y="42"/>
                  </a:cubicBezTo>
                  <a:cubicBezTo>
                    <a:pt x="503" y="84"/>
                    <a:pt x="378" y="126"/>
                    <a:pt x="336" y="210"/>
                  </a:cubicBezTo>
                  <a:cubicBezTo>
                    <a:pt x="294" y="251"/>
                    <a:pt x="168" y="335"/>
                    <a:pt x="168" y="461"/>
                  </a:cubicBezTo>
                  <a:cubicBezTo>
                    <a:pt x="126" y="544"/>
                    <a:pt x="126" y="670"/>
                    <a:pt x="85" y="837"/>
                  </a:cubicBezTo>
                  <a:cubicBezTo>
                    <a:pt x="85" y="921"/>
                    <a:pt x="1" y="1088"/>
                    <a:pt x="1" y="1256"/>
                  </a:cubicBezTo>
                  <a:lnTo>
                    <a:pt x="1" y="2218"/>
                  </a:lnTo>
                  <a:lnTo>
                    <a:pt x="1" y="2637"/>
                  </a:lnTo>
                  <a:cubicBezTo>
                    <a:pt x="1" y="2763"/>
                    <a:pt x="85" y="2930"/>
                    <a:pt x="126" y="3014"/>
                  </a:cubicBezTo>
                  <a:cubicBezTo>
                    <a:pt x="168" y="3139"/>
                    <a:pt x="210" y="3223"/>
                    <a:pt x="294" y="3265"/>
                  </a:cubicBezTo>
                  <a:cubicBezTo>
                    <a:pt x="336" y="3348"/>
                    <a:pt x="419" y="3432"/>
                    <a:pt x="545" y="3432"/>
                  </a:cubicBezTo>
                  <a:cubicBezTo>
                    <a:pt x="629" y="3474"/>
                    <a:pt x="796" y="3474"/>
                    <a:pt x="922" y="3474"/>
                  </a:cubicBezTo>
                  <a:cubicBezTo>
                    <a:pt x="1047" y="3474"/>
                    <a:pt x="1215" y="3474"/>
                    <a:pt x="1340" y="3432"/>
                  </a:cubicBezTo>
                  <a:cubicBezTo>
                    <a:pt x="1424" y="3390"/>
                    <a:pt x="1549" y="3265"/>
                    <a:pt x="1633" y="3181"/>
                  </a:cubicBezTo>
                  <a:cubicBezTo>
                    <a:pt x="1675" y="3055"/>
                    <a:pt x="1759" y="2972"/>
                    <a:pt x="1801" y="2804"/>
                  </a:cubicBezTo>
                  <a:cubicBezTo>
                    <a:pt x="1842" y="2637"/>
                    <a:pt x="1842" y="2511"/>
                    <a:pt x="1842" y="2344"/>
                  </a:cubicBezTo>
                  <a:lnTo>
                    <a:pt x="1968" y="2302"/>
                  </a:lnTo>
                  <a:lnTo>
                    <a:pt x="1424" y="2302"/>
                  </a:lnTo>
                  <a:lnTo>
                    <a:pt x="1424" y="2386"/>
                  </a:lnTo>
                  <a:lnTo>
                    <a:pt x="1424" y="2595"/>
                  </a:lnTo>
                  <a:cubicBezTo>
                    <a:pt x="1424" y="2637"/>
                    <a:pt x="1424" y="2763"/>
                    <a:pt x="1382" y="2804"/>
                  </a:cubicBezTo>
                  <a:cubicBezTo>
                    <a:pt x="1382" y="2846"/>
                    <a:pt x="1340" y="2888"/>
                    <a:pt x="1340" y="2972"/>
                  </a:cubicBezTo>
                  <a:cubicBezTo>
                    <a:pt x="1256" y="3014"/>
                    <a:pt x="1256" y="3055"/>
                    <a:pt x="1215" y="3055"/>
                  </a:cubicBezTo>
                  <a:cubicBezTo>
                    <a:pt x="1173" y="3139"/>
                    <a:pt x="1131" y="3139"/>
                    <a:pt x="1005" y="3139"/>
                  </a:cubicBezTo>
                  <a:cubicBezTo>
                    <a:pt x="963" y="3139"/>
                    <a:pt x="838" y="3139"/>
                    <a:pt x="796" y="3055"/>
                  </a:cubicBezTo>
                  <a:cubicBezTo>
                    <a:pt x="754" y="3014"/>
                    <a:pt x="712" y="3014"/>
                    <a:pt x="629" y="2972"/>
                  </a:cubicBezTo>
                  <a:cubicBezTo>
                    <a:pt x="587" y="2888"/>
                    <a:pt x="587" y="2846"/>
                    <a:pt x="545" y="2804"/>
                  </a:cubicBezTo>
                  <a:cubicBezTo>
                    <a:pt x="545" y="2763"/>
                    <a:pt x="503" y="2637"/>
                    <a:pt x="503" y="2595"/>
                  </a:cubicBezTo>
                  <a:lnTo>
                    <a:pt x="503" y="2386"/>
                  </a:lnTo>
                  <a:lnTo>
                    <a:pt x="503" y="1130"/>
                  </a:lnTo>
                  <a:lnTo>
                    <a:pt x="503" y="879"/>
                  </a:lnTo>
                  <a:cubicBezTo>
                    <a:pt x="503" y="837"/>
                    <a:pt x="503" y="712"/>
                    <a:pt x="545" y="670"/>
                  </a:cubicBezTo>
                  <a:cubicBezTo>
                    <a:pt x="545" y="628"/>
                    <a:pt x="587" y="544"/>
                    <a:pt x="587" y="503"/>
                  </a:cubicBezTo>
                  <a:cubicBezTo>
                    <a:pt x="629" y="461"/>
                    <a:pt x="712" y="461"/>
                    <a:pt x="754" y="419"/>
                  </a:cubicBezTo>
                  <a:cubicBezTo>
                    <a:pt x="796" y="419"/>
                    <a:pt x="838" y="335"/>
                    <a:pt x="963" y="335"/>
                  </a:cubicBezTo>
                  <a:lnTo>
                    <a:pt x="1131" y="335"/>
                  </a:lnTo>
                  <a:cubicBezTo>
                    <a:pt x="1173" y="335"/>
                    <a:pt x="1215" y="419"/>
                    <a:pt x="1215" y="419"/>
                  </a:cubicBezTo>
                  <a:cubicBezTo>
                    <a:pt x="1256" y="461"/>
                    <a:pt x="1256" y="461"/>
                    <a:pt x="1256" y="503"/>
                  </a:cubicBezTo>
                  <a:cubicBezTo>
                    <a:pt x="1256" y="544"/>
                    <a:pt x="1340" y="544"/>
                    <a:pt x="1340" y="670"/>
                  </a:cubicBezTo>
                  <a:lnTo>
                    <a:pt x="1340" y="837"/>
                  </a:lnTo>
                  <a:lnTo>
                    <a:pt x="1340" y="963"/>
                  </a:lnTo>
                  <a:lnTo>
                    <a:pt x="1340" y="1088"/>
                  </a:lnTo>
                  <a:lnTo>
                    <a:pt x="1842" y="1088"/>
                  </a:lnTo>
                  <a:lnTo>
                    <a:pt x="1842" y="963"/>
                  </a:lnTo>
                  <a:cubicBezTo>
                    <a:pt x="1842" y="837"/>
                    <a:pt x="1842" y="670"/>
                    <a:pt x="1801" y="544"/>
                  </a:cubicBezTo>
                  <a:cubicBezTo>
                    <a:pt x="1759" y="461"/>
                    <a:pt x="1675" y="293"/>
                    <a:pt x="1633" y="251"/>
                  </a:cubicBezTo>
                  <a:cubicBezTo>
                    <a:pt x="1591" y="126"/>
                    <a:pt x="1466" y="84"/>
                    <a:pt x="1382" y="42"/>
                  </a:cubicBezTo>
                  <a:cubicBezTo>
                    <a:pt x="1256" y="0"/>
                    <a:pt x="1131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4444550" y="3982775"/>
              <a:ext cx="50250" cy="87900"/>
            </a:xfrm>
            <a:custGeom>
              <a:avLst/>
              <a:gdLst/>
              <a:ahLst/>
              <a:cxnLst/>
              <a:rect l="l" t="t" r="r" b="b"/>
              <a:pathLst>
                <a:path w="2010" h="3516" extrusionOk="0">
                  <a:moveTo>
                    <a:pt x="43" y="0"/>
                  </a:moveTo>
                  <a:lnTo>
                    <a:pt x="1" y="3516"/>
                  </a:lnTo>
                  <a:lnTo>
                    <a:pt x="545" y="3516"/>
                  </a:lnTo>
                  <a:lnTo>
                    <a:pt x="545" y="2386"/>
                  </a:lnTo>
                  <a:lnTo>
                    <a:pt x="796" y="1884"/>
                  </a:lnTo>
                  <a:lnTo>
                    <a:pt x="1382" y="3516"/>
                  </a:lnTo>
                  <a:lnTo>
                    <a:pt x="2010" y="3516"/>
                  </a:lnTo>
                  <a:lnTo>
                    <a:pt x="1173" y="1339"/>
                  </a:lnTo>
                  <a:lnTo>
                    <a:pt x="1926" y="0"/>
                  </a:lnTo>
                  <a:lnTo>
                    <a:pt x="1298" y="0"/>
                  </a:lnTo>
                  <a:lnTo>
                    <a:pt x="545" y="1507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4500025" y="3982775"/>
              <a:ext cx="34550" cy="88950"/>
            </a:xfrm>
            <a:custGeom>
              <a:avLst/>
              <a:gdLst/>
              <a:ahLst/>
              <a:cxnLst/>
              <a:rect l="l" t="t" r="r" b="b"/>
              <a:pathLst>
                <a:path w="1382" h="3558" extrusionOk="0">
                  <a:moveTo>
                    <a:pt x="42" y="0"/>
                  </a:moveTo>
                  <a:lnTo>
                    <a:pt x="0" y="3516"/>
                  </a:lnTo>
                  <a:lnTo>
                    <a:pt x="1339" y="3558"/>
                  </a:lnTo>
                  <a:lnTo>
                    <a:pt x="1339" y="3139"/>
                  </a:lnTo>
                  <a:lnTo>
                    <a:pt x="502" y="3139"/>
                  </a:lnTo>
                  <a:lnTo>
                    <a:pt x="502" y="1884"/>
                  </a:lnTo>
                  <a:lnTo>
                    <a:pt x="1130" y="1884"/>
                  </a:lnTo>
                  <a:lnTo>
                    <a:pt x="1130" y="1507"/>
                  </a:lnTo>
                  <a:lnTo>
                    <a:pt x="502" y="1507"/>
                  </a:lnTo>
                  <a:lnTo>
                    <a:pt x="502" y="377"/>
                  </a:lnTo>
                  <a:lnTo>
                    <a:pt x="1381" y="41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4536625" y="3982775"/>
              <a:ext cx="43975" cy="88950"/>
            </a:xfrm>
            <a:custGeom>
              <a:avLst/>
              <a:gdLst/>
              <a:ahLst/>
              <a:cxnLst/>
              <a:rect l="l" t="t" r="r" b="b"/>
              <a:pathLst>
                <a:path w="1759" h="3558" extrusionOk="0">
                  <a:moveTo>
                    <a:pt x="1" y="0"/>
                  </a:moveTo>
                  <a:lnTo>
                    <a:pt x="1" y="461"/>
                  </a:lnTo>
                  <a:lnTo>
                    <a:pt x="629" y="461"/>
                  </a:lnTo>
                  <a:lnTo>
                    <a:pt x="545" y="3558"/>
                  </a:lnTo>
                  <a:lnTo>
                    <a:pt x="1089" y="3558"/>
                  </a:lnTo>
                  <a:lnTo>
                    <a:pt x="1131" y="461"/>
                  </a:lnTo>
                  <a:lnTo>
                    <a:pt x="1759" y="461"/>
                  </a:lnTo>
                  <a:lnTo>
                    <a:pt x="175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6"/>
          <p:cNvGrpSpPr/>
          <p:nvPr/>
        </p:nvGrpSpPr>
        <p:grpSpPr>
          <a:xfrm>
            <a:off x="3217469" y="1371886"/>
            <a:ext cx="451661" cy="432827"/>
            <a:chOff x="5356925" y="4457775"/>
            <a:chExt cx="824500" cy="789975"/>
          </a:xfrm>
        </p:grpSpPr>
        <p:sp>
          <p:nvSpPr>
            <p:cNvPr id="1390" name="Google Shape;1390;p26"/>
            <p:cNvSpPr/>
            <p:nvPr/>
          </p:nvSpPr>
          <p:spPr>
            <a:xfrm>
              <a:off x="5356925" y="4457775"/>
              <a:ext cx="824500" cy="789975"/>
            </a:xfrm>
            <a:custGeom>
              <a:avLst/>
              <a:gdLst/>
              <a:ahLst/>
              <a:cxnLst/>
              <a:rect l="l" t="t" r="r" b="b"/>
              <a:pathLst>
                <a:path w="32980" h="31599" extrusionOk="0">
                  <a:moveTo>
                    <a:pt x="3390" y="3767"/>
                  </a:moveTo>
                  <a:cubicBezTo>
                    <a:pt x="3683" y="3767"/>
                    <a:pt x="3892" y="4018"/>
                    <a:pt x="3892" y="4270"/>
                  </a:cubicBezTo>
                  <a:lnTo>
                    <a:pt x="3892" y="4939"/>
                  </a:lnTo>
                  <a:cubicBezTo>
                    <a:pt x="3892" y="5274"/>
                    <a:pt x="3641" y="5483"/>
                    <a:pt x="3390" y="5483"/>
                  </a:cubicBezTo>
                  <a:lnTo>
                    <a:pt x="2009" y="5483"/>
                  </a:lnTo>
                  <a:cubicBezTo>
                    <a:pt x="1674" y="5483"/>
                    <a:pt x="1465" y="5232"/>
                    <a:pt x="1465" y="4939"/>
                  </a:cubicBezTo>
                  <a:lnTo>
                    <a:pt x="1465" y="4270"/>
                  </a:lnTo>
                  <a:cubicBezTo>
                    <a:pt x="1465" y="3977"/>
                    <a:pt x="1674" y="3767"/>
                    <a:pt x="2009" y="3767"/>
                  </a:cubicBezTo>
                  <a:close/>
                  <a:moveTo>
                    <a:pt x="30677" y="3767"/>
                  </a:moveTo>
                  <a:cubicBezTo>
                    <a:pt x="31012" y="3767"/>
                    <a:pt x="31221" y="4018"/>
                    <a:pt x="31221" y="4270"/>
                  </a:cubicBezTo>
                  <a:lnTo>
                    <a:pt x="31221" y="4939"/>
                  </a:lnTo>
                  <a:cubicBezTo>
                    <a:pt x="31221" y="5274"/>
                    <a:pt x="30929" y="5483"/>
                    <a:pt x="30677" y="5483"/>
                  </a:cubicBezTo>
                  <a:lnTo>
                    <a:pt x="29338" y="5483"/>
                  </a:lnTo>
                  <a:cubicBezTo>
                    <a:pt x="29003" y="5483"/>
                    <a:pt x="28794" y="5232"/>
                    <a:pt x="28794" y="4939"/>
                  </a:cubicBezTo>
                  <a:lnTo>
                    <a:pt x="28794" y="4270"/>
                  </a:lnTo>
                  <a:cubicBezTo>
                    <a:pt x="28794" y="3977"/>
                    <a:pt x="29045" y="3767"/>
                    <a:pt x="29338" y="3767"/>
                  </a:cubicBezTo>
                  <a:close/>
                  <a:moveTo>
                    <a:pt x="30677" y="8245"/>
                  </a:moveTo>
                  <a:cubicBezTo>
                    <a:pt x="31012" y="8245"/>
                    <a:pt x="31221" y="8497"/>
                    <a:pt x="31221" y="8790"/>
                  </a:cubicBezTo>
                  <a:lnTo>
                    <a:pt x="31221" y="9459"/>
                  </a:lnTo>
                  <a:cubicBezTo>
                    <a:pt x="31221" y="9752"/>
                    <a:pt x="30929" y="9961"/>
                    <a:pt x="30677" y="9961"/>
                  </a:cubicBezTo>
                  <a:lnTo>
                    <a:pt x="29338" y="9961"/>
                  </a:lnTo>
                  <a:cubicBezTo>
                    <a:pt x="29003" y="9961"/>
                    <a:pt x="28794" y="9710"/>
                    <a:pt x="28794" y="9459"/>
                  </a:cubicBezTo>
                  <a:lnTo>
                    <a:pt x="28794" y="8790"/>
                  </a:lnTo>
                  <a:cubicBezTo>
                    <a:pt x="28794" y="8455"/>
                    <a:pt x="29045" y="8245"/>
                    <a:pt x="29338" y="8245"/>
                  </a:cubicBezTo>
                  <a:close/>
                  <a:moveTo>
                    <a:pt x="3390" y="8287"/>
                  </a:moveTo>
                  <a:cubicBezTo>
                    <a:pt x="3683" y="8287"/>
                    <a:pt x="3892" y="8580"/>
                    <a:pt x="3892" y="8831"/>
                  </a:cubicBezTo>
                  <a:lnTo>
                    <a:pt x="3892" y="9501"/>
                  </a:lnTo>
                  <a:cubicBezTo>
                    <a:pt x="3892" y="9836"/>
                    <a:pt x="3641" y="10045"/>
                    <a:pt x="3390" y="10045"/>
                  </a:cubicBezTo>
                  <a:lnTo>
                    <a:pt x="2009" y="10045"/>
                  </a:lnTo>
                  <a:cubicBezTo>
                    <a:pt x="1674" y="10045"/>
                    <a:pt x="1465" y="9752"/>
                    <a:pt x="1465" y="9501"/>
                  </a:cubicBezTo>
                  <a:lnTo>
                    <a:pt x="1465" y="8831"/>
                  </a:lnTo>
                  <a:cubicBezTo>
                    <a:pt x="1465" y="8497"/>
                    <a:pt x="1758" y="8287"/>
                    <a:pt x="2009" y="8287"/>
                  </a:cubicBezTo>
                  <a:close/>
                  <a:moveTo>
                    <a:pt x="3390" y="12807"/>
                  </a:moveTo>
                  <a:cubicBezTo>
                    <a:pt x="3683" y="12807"/>
                    <a:pt x="3892" y="13058"/>
                    <a:pt x="3892" y="13309"/>
                  </a:cubicBezTo>
                  <a:lnTo>
                    <a:pt x="3892" y="14021"/>
                  </a:lnTo>
                  <a:cubicBezTo>
                    <a:pt x="3892" y="14314"/>
                    <a:pt x="3641" y="14523"/>
                    <a:pt x="3390" y="14523"/>
                  </a:cubicBezTo>
                  <a:lnTo>
                    <a:pt x="2009" y="14523"/>
                  </a:lnTo>
                  <a:cubicBezTo>
                    <a:pt x="1674" y="14523"/>
                    <a:pt x="1465" y="14272"/>
                    <a:pt x="1465" y="14021"/>
                  </a:cubicBezTo>
                  <a:lnTo>
                    <a:pt x="1465" y="13309"/>
                  </a:lnTo>
                  <a:cubicBezTo>
                    <a:pt x="1465" y="13017"/>
                    <a:pt x="1758" y="12807"/>
                    <a:pt x="2009" y="12807"/>
                  </a:cubicBezTo>
                  <a:close/>
                  <a:moveTo>
                    <a:pt x="30677" y="12807"/>
                  </a:moveTo>
                  <a:cubicBezTo>
                    <a:pt x="31012" y="12807"/>
                    <a:pt x="31221" y="13058"/>
                    <a:pt x="31221" y="13309"/>
                  </a:cubicBezTo>
                  <a:lnTo>
                    <a:pt x="31221" y="14021"/>
                  </a:lnTo>
                  <a:cubicBezTo>
                    <a:pt x="31221" y="14314"/>
                    <a:pt x="30929" y="14523"/>
                    <a:pt x="30677" y="14523"/>
                  </a:cubicBezTo>
                  <a:lnTo>
                    <a:pt x="29338" y="14523"/>
                  </a:lnTo>
                  <a:cubicBezTo>
                    <a:pt x="29003" y="14523"/>
                    <a:pt x="28794" y="14272"/>
                    <a:pt x="28794" y="14021"/>
                  </a:cubicBezTo>
                  <a:lnTo>
                    <a:pt x="28794" y="13309"/>
                  </a:lnTo>
                  <a:cubicBezTo>
                    <a:pt x="28794" y="13017"/>
                    <a:pt x="29045" y="12807"/>
                    <a:pt x="29338" y="12807"/>
                  </a:cubicBezTo>
                  <a:close/>
                  <a:moveTo>
                    <a:pt x="3390" y="17369"/>
                  </a:moveTo>
                  <a:cubicBezTo>
                    <a:pt x="3683" y="17369"/>
                    <a:pt x="3892" y="17620"/>
                    <a:pt x="3892" y="17871"/>
                  </a:cubicBezTo>
                  <a:lnTo>
                    <a:pt x="3892" y="18541"/>
                  </a:lnTo>
                  <a:cubicBezTo>
                    <a:pt x="3892" y="18876"/>
                    <a:pt x="3641" y="19085"/>
                    <a:pt x="3390" y="19085"/>
                  </a:cubicBezTo>
                  <a:lnTo>
                    <a:pt x="2009" y="19085"/>
                  </a:lnTo>
                  <a:cubicBezTo>
                    <a:pt x="1758" y="19085"/>
                    <a:pt x="1465" y="18876"/>
                    <a:pt x="1465" y="18541"/>
                  </a:cubicBezTo>
                  <a:lnTo>
                    <a:pt x="1465" y="17871"/>
                  </a:lnTo>
                  <a:cubicBezTo>
                    <a:pt x="1465" y="17578"/>
                    <a:pt x="1758" y="17369"/>
                    <a:pt x="2009" y="17369"/>
                  </a:cubicBezTo>
                  <a:close/>
                  <a:moveTo>
                    <a:pt x="30719" y="17369"/>
                  </a:moveTo>
                  <a:cubicBezTo>
                    <a:pt x="31054" y="17369"/>
                    <a:pt x="31263" y="17620"/>
                    <a:pt x="31263" y="17871"/>
                  </a:cubicBezTo>
                  <a:lnTo>
                    <a:pt x="31263" y="18541"/>
                  </a:lnTo>
                  <a:cubicBezTo>
                    <a:pt x="31263" y="18876"/>
                    <a:pt x="31012" y="19085"/>
                    <a:pt x="30719" y="19085"/>
                  </a:cubicBezTo>
                  <a:lnTo>
                    <a:pt x="29380" y="19085"/>
                  </a:lnTo>
                  <a:cubicBezTo>
                    <a:pt x="29045" y="19085"/>
                    <a:pt x="28836" y="18834"/>
                    <a:pt x="28836" y="18541"/>
                  </a:cubicBezTo>
                  <a:lnTo>
                    <a:pt x="28836" y="17871"/>
                  </a:lnTo>
                  <a:cubicBezTo>
                    <a:pt x="28836" y="17578"/>
                    <a:pt x="29129" y="17369"/>
                    <a:pt x="29380" y="17369"/>
                  </a:cubicBezTo>
                  <a:close/>
                  <a:moveTo>
                    <a:pt x="12625" y="10556"/>
                  </a:moveTo>
                  <a:cubicBezTo>
                    <a:pt x="12656" y="10556"/>
                    <a:pt x="12690" y="10567"/>
                    <a:pt x="12723" y="10589"/>
                  </a:cubicBezTo>
                  <a:lnTo>
                    <a:pt x="21512" y="15695"/>
                  </a:lnTo>
                  <a:cubicBezTo>
                    <a:pt x="21679" y="15737"/>
                    <a:pt x="21679" y="15904"/>
                    <a:pt x="21512" y="15946"/>
                  </a:cubicBezTo>
                  <a:lnTo>
                    <a:pt x="12723" y="21010"/>
                  </a:lnTo>
                  <a:cubicBezTo>
                    <a:pt x="12688" y="21046"/>
                    <a:pt x="12652" y="21061"/>
                    <a:pt x="12619" y="21061"/>
                  </a:cubicBezTo>
                  <a:cubicBezTo>
                    <a:pt x="12536" y="21061"/>
                    <a:pt x="12472" y="20963"/>
                    <a:pt x="12472" y="20843"/>
                  </a:cubicBezTo>
                  <a:lnTo>
                    <a:pt x="12472" y="10757"/>
                  </a:lnTo>
                  <a:cubicBezTo>
                    <a:pt x="12472" y="10634"/>
                    <a:pt x="12539" y="10556"/>
                    <a:pt x="12625" y="10556"/>
                  </a:cubicBezTo>
                  <a:close/>
                  <a:moveTo>
                    <a:pt x="30719" y="21805"/>
                  </a:moveTo>
                  <a:cubicBezTo>
                    <a:pt x="31054" y="21805"/>
                    <a:pt x="31263" y="22056"/>
                    <a:pt x="31263" y="22308"/>
                  </a:cubicBezTo>
                  <a:lnTo>
                    <a:pt x="31263" y="23019"/>
                  </a:lnTo>
                  <a:cubicBezTo>
                    <a:pt x="31263" y="23312"/>
                    <a:pt x="31012" y="23521"/>
                    <a:pt x="30719" y="23521"/>
                  </a:cubicBezTo>
                  <a:lnTo>
                    <a:pt x="29380" y="23521"/>
                  </a:lnTo>
                  <a:cubicBezTo>
                    <a:pt x="29045" y="23521"/>
                    <a:pt x="28836" y="23270"/>
                    <a:pt x="28836" y="23019"/>
                  </a:cubicBezTo>
                  <a:lnTo>
                    <a:pt x="28836" y="22308"/>
                  </a:lnTo>
                  <a:cubicBezTo>
                    <a:pt x="28836" y="22015"/>
                    <a:pt x="29129" y="21805"/>
                    <a:pt x="29380" y="21805"/>
                  </a:cubicBezTo>
                  <a:close/>
                  <a:moveTo>
                    <a:pt x="3432" y="21847"/>
                  </a:moveTo>
                  <a:cubicBezTo>
                    <a:pt x="3725" y="21847"/>
                    <a:pt x="3934" y="22098"/>
                    <a:pt x="3934" y="22391"/>
                  </a:cubicBezTo>
                  <a:lnTo>
                    <a:pt x="3934" y="23061"/>
                  </a:lnTo>
                  <a:cubicBezTo>
                    <a:pt x="3934" y="23354"/>
                    <a:pt x="3683" y="23563"/>
                    <a:pt x="3432" y="23563"/>
                  </a:cubicBezTo>
                  <a:lnTo>
                    <a:pt x="2051" y="23563"/>
                  </a:lnTo>
                  <a:cubicBezTo>
                    <a:pt x="1758" y="23563"/>
                    <a:pt x="1549" y="23312"/>
                    <a:pt x="1549" y="23061"/>
                  </a:cubicBezTo>
                  <a:lnTo>
                    <a:pt x="1549" y="22391"/>
                  </a:lnTo>
                  <a:cubicBezTo>
                    <a:pt x="1549" y="22056"/>
                    <a:pt x="1800" y="21847"/>
                    <a:pt x="2051" y="21847"/>
                  </a:cubicBezTo>
                  <a:close/>
                  <a:moveTo>
                    <a:pt x="30719" y="26367"/>
                  </a:moveTo>
                  <a:cubicBezTo>
                    <a:pt x="31054" y="26367"/>
                    <a:pt x="31263" y="26618"/>
                    <a:pt x="31263" y="26869"/>
                  </a:cubicBezTo>
                  <a:lnTo>
                    <a:pt x="31263" y="27539"/>
                  </a:lnTo>
                  <a:cubicBezTo>
                    <a:pt x="31263" y="27874"/>
                    <a:pt x="31012" y="28083"/>
                    <a:pt x="30719" y="28083"/>
                  </a:cubicBezTo>
                  <a:lnTo>
                    <a:pt x="29380" y="28083"/>
                  </a:lnTo>
                  <a:cubicBezTo>
                    <a:pt x="29045" y="28083"/>
                    <a:pt x="28836" y="27832"/>
                    <a:pt x="28836" y="27539"/>
                  </a:cubicBezTo>
                  <a:lnTo>
                    <a:pt x="28836" y="26869"/>
                  </a:lnTo>
                  <a:cubicBezTo>
                    <a:pt x="28836" y="26576"/>
                    <a:pt x="29129" y="26367"/>
                    <a:pt x="29380" y="26367"/>
                  </a:cubicBezTo>
                  <a:close/>
                  <a:moveTo>
                    <a:pt x="3432" y="26409"/>
                  </a:moveTo>
                  <a:cubicBezTo>
                    <a:pt x="3725" y="26409"/>
                    <a:pt x="3934" y="26660"/>
                    <a:pt x="3934" y="26911"/>
                  </a:cubicBezTo>
                  <a:lnTo>
                    <a:pt x="3934" y="27623"/>
                  </a:lnTo>
                  <a:cubicBezTo>
                    <a:pt x="3934" y="27874"/>
                    <a:pt x="3683" y="28125"/>
                    <a:pt x="3432" y="28125"/>
                  </a:cubicBezTo>
                  <a:lnTo>
                    <a:pt x="2051" y="28125"/>
                  </a:lnTo>
                  <a:cubicBezTo>
                    <a:pt x="1758" y="28125"/>
                    <a:pt x="1549" y="27874"/>
                    <a:pt x="1549" y="27623"/>
                  </a:cubicBezTo>
                  <a:lnTo>
                    <a:pt x="1549" y="26911"/>
                  </a:lnTo>
                  <a:cubicBezTo>
                    <a:pt x="1549" y="26618"/>
                    <a:pt x="1800" y="26409"/>
                    <a:pt x="2051" y="26409"/>
                  </a:cubicBezTo>
                  <a:close/>
                  <a:moveTo>
                    <a:pt x="5567" y="1"/>
                  </a:moveTo>
                  <a:lnTo>
                    <a:pt x="5567" y="3684"/>
                  </a:lnTo>
                  <a:lnTo>
                    <a:pt x="5567" y="3809"/>
                  </a:lnTo>
                  <a:cubicBezTo>
                    <a:pt x="5525" y="3767"/>
                    <a:pt x="5525" y="3642"/>
                    <a:pt x="5525" y="3600"/>
                  </a:cubicBezTo>
                  <a:lnTo>
                    <a:pt x="5525" y="252"/>
                  </a:lnTo>
                  <a:cubicBezTo>
                    <a:pt x="5525" y="210"/>
                    <a:pt x="5525" y="126"/>
                    <a:pt x="5441" y="43"/>
                  </a:cubicBezTo>
                  <a:lnTo>
                    <a:pt x="3892" y="43"/>
                  </a:lnTo>
                  <a:cubicBezTo>
                    <a:pt x="3892" y="84"/>
                    <a:pt x="3851" y="126"/>
                    <a:pt x="3851" y="252"/>
                  </a:cubicBezTo>
                  <a:lnTo>
                    <a:pt x="3851" y="503"/>
                  </a:lnTo>
                  <a:cubicBezTo>
                    <a:pt x="3851" y="838"/>
                    <a:pt x="3558" y="1047"/>
                    <a:pt x="3307" y="1047"/>
                  </a:cubicBezTo>
                  <a:lnTo>
                    <a:pt x="1967" y="1047"/>
                  </a:lnTo>
                  <a:cubicBezTo>
                    <a:pt x="1633" y="1047"/>
                    <a:pt x="1423" y="754"/>
                    <a:pt x="1423" y="503"/>
                  </a:cubicBezTo>
                  <a:lnTo>
                    <a:pt x="1423" y="252"/>
                  </a:lnTo>
                  <a:cubicBezTo>
                    <a:pt x="1423" y="210"/>
                    <a:pt x="1423" y="126"/>
                    <a:pt x="1381" y="43"/>
                  </a:cubicBezTo>
                  <a:lnTo>
                    <a:pt x="84" y="43"/>
                  </a:lnTo>
                  <a:cubicBezTo>
                    <a:pt x="84" y="84"/>
                    <a:pt x="0" y="126"/>
                    <a:pt x="0" y="252"/>
                  </a:cubicBezTo>
                  <a:lnTo>
                    <a:pt x="84" y="31473"/>
                  </a:lnTo>
                  <a:lnTo>
                    <a:pt x="84" y="31599"/>
                  </a:lnTo>
                  <a:lnTo>
                    <a:pt x="1423" y="31599"/>
                  </a:lnTo>
                  <a:lnTo>
                    <a:pt x="1423" y="31473"/>
                  </a:lnTo>
                  <a:cubicBezTo>
                    <a:pt x="1423" y="31180"/>
                    <a:pt x="1674" y="30971"/>
                    <a:pt x="1967" y="30971"/>
                  </a:cubicBezTo>
                  <a:lnTo>
                    <a:pt x="3307" y="30971"/>
                  </a:lnTo>
                  <a:cubicBezTo>
                    <a:pt x="3641" y="30971"/>
                    <a:pt x="3851" y="31222"/>
                    <a:pt x="3851" y="31473"/>
                  </a:cubicBezTo>
                  <a:lnTo>
                    <a:pt x="3851" y="31599"/>
                  </a:lnTo>
                  <a:lnTo>
                    <a:pt x="28669" y="31599"/>
                  </a:lnTo>
                  <a:lnTo>
                    <a:pt x="28669" y="31473"/>
                  </a:lnTo>
                  <a:lnTo>
                    <a:pt x="28669" y="31431"/>
                  </a:lnTo>
                  <a:cubicBezTo>
                    <a:pt x="28669" y="31096"/>
                    <a:pt x="28961" y="30887"/>
                    <a:pt x="29213" y="30887"/>
                  </a:cubicBezTo>
                  <a:lnTo>
                    <a:pt x="30552" y="30887"/>
                  </a:lnTo>
                  <a:cubicBezTo>
                    <a:pt x="30887" y="30887"/>
                    <a:pt x="31096" y="31180"/>
                    <a:pt x="31096" y="31431"/>
                  </a:cubicBezTo>
                  <a:lnTo>
                    <a:pt x="31096" y="31473"/>
                  </a:lnTo>
                  <a:lnTo>
                    <a:pt x="31096" y="31599"/>
                  </a:lnTo>
                  <a:lnTo>
                    <a:pt x="32812" y="31599"/>
                  </a:lnTo>
                  <a:lnTo>
                    <a:pt x="32812" y="31473"/>
                  </a:lnTo>
                  <a:lnTo>
                    <a:pt x="32979" y="210"/>
                  </a:lnTo>
                  <a:cubicBezTo>
                    <a:pt x="32979" y="126"/>
                    <a:pt x="32979" y="84"/>
                    <a:pt x="32937" y="1"/>
                  </a:cubicBezTo>
                  <a:lnTo>
                    <a:pt x="31263" y="1"/>
                  </a:lnTo>
                  <a:cubicBezTo>
                    <a:pt x="31263" y="43"/>
                    <a:pt x="31221" y="84"/>
                    <a:pt x="31221" y="210"/>
                  </a:cubicBezTo>
                  <a:lnTo>
                    <a:pt x="31221" y="377"/>
                  </a:lnTo>
                  <a:cubicBezTo>
                    <a:pt x="31221" y="712"/>
                    <a:pt x="30929" y="921"/>
                    <a:pt x="30677" y="921"/>
                  </a:cubicBezTo>
                  <a:lnTo>
                    <a:pt x="29338" y="921"/>
                  </a:lnTo>
                  <a:cubicBezTo>
                    <a:pt x="29003" y="921"/>
                    <a:pt x="28794" y="670"/>
                    <a:pt x="28794" y="377"/>
                  </a:cubicBezTo>
                  <a:lnTo>
                    <a:pt x="28794" y="210"/>
                  </a:lnTo>
                  <a:cubicBezTo>
                    <a:pt x="28794" y="126"/>
                    <a:pt x="28794" y="84"/>
                    <a:pt x="28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5495025" y="4619950"/>
              <a:ext cx="540950" cy="471900"/>
            </a:xfrm>
            <a:custGeom>
              <a:avLst/>
              <a:gdLst/>
              <a:ahLst/>
              <a:cxnLst/>
              <a:rect l="l" t="t" r="r" b="b"/>
              <a:pathLst>
                <a:path w="21638" h="18876" extrusionOk="0">
                  <a:moveTo>
                    <a:pt x="503" y="1"/>
                  </a:moveTo>
                  <a:cubicBezTo>
                    <a:pt x="252" y="1"/>
                    <a:pt x="1" y="210"/>
                    <a:pt x="1" y="503"/>
                  </a:cubicBezTo>
                  <a:lnTo>
                    <a:pt x="43" y="18332"/>
                  </a:lnTo>
                  <a:cubicBezTo>
                    <a:pt x="43" y="18625"/>
                    <a:pt x="252" y="18876"/>
                    <a:pt x="587" y="18876"/>
                  </a:cubicBezTo>
                  <a:lnTo>
                    <a:pt x="21136" y="18876"/>
                  </a:lnTo>
                  <a:cubicBezTo>
                    <a:pt x="21429" y="18876"/>
                    <a:pt x="21638" y="18666"/>
                    <a:pt x="21638" y="18332"/>
                  </a:cubicBezTo>
                  <a:lnTo>
                    <a:pt x="21596" y="503"/>
                  </a:lnTo>
                  <a:cubicBezTo>
                    <a:pt x="21596" y="252"/>
                    <a:pt x="21387" y="1"/>
                    <a:pt x="21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5496075" y="4459875"/>
              <a:ext cx="539900" cy="104650"/>
            </a:xfrm>
            <a:custGeom>
              <a:avLst/>
              <a:gdLst/>
              <a:ahLst/>
              <a:cxnLst/>
              <a:rect l="l" t="t" r="r" b="b"/>
              <a:pathLst>
                <a:path w="21596" h="4186" extrusionOk="0">
                  <a:moveTo>
                    <a:pt x="1" y="0"/>
                  </a:moveTo>
                  <a:lnTo>
                    <a:pt x="1" y="3683"/>
                  </a:lnTo>
                  <a:cubicBezTo>
                    <a:pt x="1" y="3976"/>
                    <a:pt x="252" y="4186"/>
                    <a:pt x="545" y="4186"/>
                  </a:cubicBezTo>
                  <a:lnTo>
                    <a:pt x="21094" y="4186"/>
                  </a:lnTo>
                  <a:cubicBezTo>
                    <a:pt x="21387" y="4186"/>
                    <a:pt x="21596" y="3934"/>
                    <a:pt x="21596" y="3683"/>
                  </a:cubicBezTo>
                  <a:lnTo>
                    <a:pt x="215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5496075" y="5138925"/>
              <a:ext cx="549325" cy="108825"/>
            </a:xfrm>
            <a:custGeom>
              <a:avLst/>
              <a:gdLst/>
              <a:ahLst/>
              <a:cxnLst/>
              <a:rect l="l" t="t" r="r" b="b"/>
              <a:pathLst>
                <a:path w="21973" h="4353" extrusionOk="0">
                  <a:moveTo>
                    <a:pt x="545" y="0"/>
                  </a:moveTo>
                  <a:cubicBezTo>
                    <a:pt x="252" y="0"/>
                    <a:pt x="1" y="209"/>
                    <a:pt x="1" y="502"/>
                  </a:cubicBezTo>
                  <a:lnTo>
                    <a:pt x="1" y="4353"/>
                  </a:lnTo>
                  <a:lnTo>
                    <a:pt x="21973" y="4353"/>
                  </a:lnTo>
                  <a:lnTo>
                    <a:pt x="21973" y="502"/>
                  </a:lnTo>
                  <a:cubicBezTo>
                    <a:pt x="21973" y="251"/>
                    <a:pt x="21763" y="0"/>
                    <a:pt x="21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5423875" y="4458825"/>
              <a:ext cx="757550" cy="786825"/>
            </a:xfrm>
            <a:custGeom>
              <a:avLst/>
              <a:gdLst/>
              <a:ahLst/>
              <a:cxnLst/>
              <a:rect l="l" t="t" r="r" b="b"/>
              <a:pathLst>
                <a:path w="30302" h="31473" extrusionOk="0">
                  <a:moveTo>
                    <a:pt x="26242" y="4018"/>
                  </a:moveTo>
                  <a:cubicBezTo>
                    <a:pt x="26216" y="4031"/>
                    <a:pt x="26198" y="4052"/>
                    <a:pt x="26186" y="4075"/>
                  </a:cubicBezTo>
                  <a:lnTo>
                    <a:pt x="26186" y="4075"/>
                  </a:lnTo>
                  <a:lnTo>
                    <a:pt x="26242" y="4018"/>
                  </a:lnTo>
                  <a:close/>
                  <a:moveTo>
                    <a:pt x="30134" y="1"/>
                  </a:moveTo>
                  <a:lnTo>
                    <a:pt x="26493" y="3767"/>
                  </a:lnTo>
                  <a:cubicBezTo>
                    <a:pt x="26535" y="3767"/>
                    <a:pt x="26576" y="3684"/>
                    <a:pt x="26702" y="3684"/>
                  </a:cubicBezTo>
                  <a:lnTo>
                    <a:pt x="28041" y="3684"/>
                  </a:lnTo>
                  <a:cubicBezTo>
                    <a:pt x="28376" y="3684"/>
                    <a:pt x="28585" y="3976"/>
                    <a:pt x="28585" y="4228"/>
                  </a:cubicBezTo>
                  <a:lnTo>
                    <a:pt x="28585" y="4897"/>
                  </a:lnTo>
                  <a:cubicBezTo>
                    <a:pt x="28585" y="5232"/>
                    <a:pt x="28334" y="5441"/>
                    <a:pt x="28041" y="5441"/>
                  </a:cubicBezTo>
                  <a:lnTo>
                    <a:pt x="26702" y="5441"/>
                  </a:lnTo>
                  <a:cubicBezTo>
                    <a:pt x="26367" y="5441"/>
                    <a:pt x="26158" y="5190"/>
                    <a:pt x="26158" y="4897"/>
                  </a:cubicBezTo>
                  <a:lnTo>
                    <a:pt x="26158" y="4228"/>
                  </a:lnTo>
                  <a:cubicBezTo>
                    <a:pt x="26158" y="4198"/>
                    <a:pt x="26158" y="4129"/>
                    <a:pt x="26186" y="4075"/>
                  </a:cubicBezTo>
                  <a:lnTo>
                    <a:pt x="26186" y="4075"/>
                  </a:lnTo>
                  <a:lnTo>
                    <a:pt x="1" y="30845"/>
                  </a:lnTo>
                  <a:lnTo>
                    <a:pt x="796" y="30845"/>
                  </a:lnTo>
                  <a:cubicBezTo>
                    <a:pt x="1131" y="30845"/>
                    <a:pt x="1340" y="31138"/>
                    <a:pt x="1340" y="31389"/>
                  </a:cubicBezTo>
                  <a:lnTo>
                    <a:pt x="1340" y="31473"/>
                  </a:lnTo>
                  <a:lnTo>
                    <a:pt x="3014" y="31473"/>
                  </a:lnTo>
                  <a:lnTo>
                    <a:pt x="30301" y="3558"/>
                  </a:lnTo>
                  <a:lnTo>
                    <a:pt x="30301" y="168"/>
                  </a:lnTo>
                  <a:cubicBezTo>
                    <a:pt x="30301" y="84"/>
                    <a:pt x="30301" y="42"/>
                    <a:pt x="30259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5360050" y="4458825"/>
              <a:ext cx="700000" cy="715675"/>
            </a:xfrm>
            <a:custGeom>
              <a:avLst/>
              <a:gdLst/>
              <a:ahLst/>
              <a:cxnLst/>
              <a:rect l="l" t="t" r="r" b="b"/>
              <a:pathLst>
                <a:path w="28000" h="28627" extrusionOk="0">
                  <a:moveTo>
                    <a:pt x="3307" y="21805"/>
                  </a:moveTo>
                  <a:cubicBezTo>
                    <a:pt x="3600" y="21805"/>
                    <a:pt x="3809" y="22056"/>
                    <a:pt x="3809" y="22349"/>
                  </a:cubicBezTo>
                  <a:lnTo>
                    <a:pt x="3809" y="23019"/>
                  </a:lnTo>
                  <a:cubicBezTo>
                    <a:pt x="3809" y="23312"/>
                    <a:pt x="3558" y="23521"/>
                    <a:pt x="3307" y="23521"/>
                  </a:cubicBezTo>
                  <a:lnTo>
                    <a:pt x="1926" y="23521"/>
                  </a:lnTo>
                  <a:cubicBezTo>
                    <a:pt x="1633" y="23521"/>
                    <a:pt x="1424" y="23270"/>
                    <a:pt x="1424" y="23019"/>
                  </a:cubicBezTo>
                  <a:lnTo>
                    <a:pt x="1424" y="22349"/>
                  </a:lnTo>
                  <a:cubicBezTo>
                    <a:pt x="1424" y="22056"/>
                    <a:pt x="1633" y="21805"/>
                    <a:pt x="1926" y="21805"/>
                  </a:cubicBezTo>
                  <a:close/>
                  <a:moveTo>
                    <a:pt x="20675" y="1"/>
                  </a:moveTo>
                  <a:lnTo>
                    <a:pt x="3600" y="17411"/>
                  </a:lnTo>
                  <a:cubicBezTo>
                    <a:pt x="3726" y="17536"/>
                    <a:pt x="3809" y="17662"/>
                    <a:pt x="3809" y="17829"/>
                  </a:cubicBezTo>
                  <a:lnTo>
                    <a:pt x="3809" y="18499"/>
                  </a:lnTo>
                  <a:cubicBezTo>
                    <a:pt x="3809" y="18834"/>
                    <a:pt x="3558" y="19043"/>
                    <a:pt x="3307" y="19043"/>
                  </a:cubicBezTo>
                  <a:lnTo>
                    <a:pt x="2052" y="19043"/>
                  </a:lnTo>
                  <a:lnTo>
                    <a:pt x="43" y="21094"/>
                  </a:lnTo>
                  <a:lnTo>
                    <a:pt x="1" y="28627"/>
                  </a:lnTo>
                  <a:lnTo>
                    <a:pt x="1424" y="27204"/>
                  </a:lnTo>
                  <a:lnTo>
                    <a:pt x="1424" y="26869"/>
                  </a:lnTo>
                  <a:cubicBezTo>
                    <a:pt x="1424" y="26576"/>
                    <a:pt x="1675" y="26367"/>
                    <a:pt x="1926" y="26367"/>
                  </a:cubicBezTo>
                  <a:lnTo>
                    <a:pt x="2261" y="26367"/>
                  </a:lnTo>
                  <a:lnTo>
                    <a:pt x="27999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5668725" y="4721675"/>
              <a:ext cx="230200" cy="263700"/>
            </a:xfrm>
            <a:custGeom>
              <a:avLst/>
              <a:gdLst/>
              <a:ahLst/>
              <a:cxnLst/>
              <a:rect l="l" t="t" r="r" b="b"/>
              <a:pathLst>
                <a:path w="9208" h="10548" extrusionOk="0">
                  <a:moveTo>
                    <a:pt x="153" y="0"/>
                  </a:moveTo>
                  <a:cubicBezTo>
                    <a:pt x="67" y="0"/>
                    <a:pt x="0" y="78"/>
                    <a:pt x="0" y="201"/>
                  </a:cubicBezTo>
                  <a:lnTo>
                    <a:pt x="0" y="10370"/>
                  </a:lnTo>
                  <a:cubicBezTo>
                    <a:pt x="0" y="10459"/>
                    <a:pt x="63" y="10548"/>
                    <a:pt x="144" y="10548"/>
                  </a:cubicBezTo>
                  <a:cubicBezTo>
                    <a:pt x="178" y="10548"/>
                    <a:pt x="214" y="10533"/>
                    <a:pt x="251" y="10496"/>
                  </a:cubicBezTo>
                  <a:lnTo>
                    <a:pt x="9040" y="5432"/>
                  </a:lnTo>
                  <a:cubicBezTo>
                    <a:pt x="9207" y="5306"/>
                    <a:pt x="9207" y="5223"/>
                    <a:pt x="9040" y="5139"/>
                  </a:cubicBezTo>
                  <a:lnTo>
                    <a:pt x="251" y="33"/>
                  </a:lnTo>
                  <a:cubicBezTo>
                    <a:pt x="218" y="11"/>
                    <a:pt x="18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7" name="Google Shape;1397;p26"/>
          <p:cNvGrpSpPr/>
          <p:nvPr/>
        </p:nvGrpSpPr>
        <p:grpSpPr>
          <a:xfrm>
            <a:off x="3266001" y="3808717"/>
            <a:ext cx="354596" cy="572668"/>
            <a:chOff x="2583225" y="3756775"/>
            <a:chExt cx="755425" cy="1220000"/>
          </a:xfrm>
        </p:grpSpPr>
        <p:sp>
          <p:nvSpPr>
            <p:cNvPr id="1398" name="Google Shape;1398;p26"/>
            <p:cNvSpPr/>
            <p:nvPr/>
          </p:nvSpPr>
          <p:spPr>
            <a:xfrm>
              <a:off x="2902325" y="3756775"/>
              <a:ext cx="436325" cy="577575"/>
            </a:xfrm>
            <a:custGeom>
              <a:avLst/>
              <a:gdLst/>
              <a:ahLst/>
              <a:cxnLst/>
              <a:rect l="l" t="t" r="r" b="b"/>
              <a:pathLst>
                <a:path w="17453" h="23103" extrusionOk="0">
                  <a:moveTo>
                    <a:pt x="17453" y="0"/>
                  </a:moveTo>
                  <a:lnTo>
                    <a:pt x="1" y="4520"/>
                  </a:lnTo>
                  <a:lnTo>
                    <a:pt x="1" y="18540"/>
                  </a:lnTo>
                  <a:lnTo>
                    <a:pt x="17453" y="23102"/>
                  </a:lnTo>
                  <a:lnTo>
                    <a:pt x="17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2902325" y="3891750"/>
              <a:ext cx="436325" cy="176825"/>
            </a:xfrm>
            <a:custGeom>
              <a:avLst/>
              <a:gdLst/>
              <a:ahLst/>
              <a:cxnLst/>
              <a:rect l="l" t="t" r="r" b="b"/>
              <a:pathLst>
                <a:path w="17453" h="7073" extrusionOk="0">
                  <a:moveTo>
                    <a:pt x="17453" y="0"/>
                  </a:moveTo>
                  <a:lnTo>
                    <a:pt x="1" y="1423"/>
                  </a:lnTo>
                  <a:lnTo>
                    <a:pt x="1" y="5692"/>
                  </a:lnTo>
                  <a:lnTo>
                    <a:pt x="17453" y="7073"/>
                  </a:lnTo>
                  <a:lnTo>
                    <a:pt x="17453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2583225" y="3885475"/>
              <a:ext cx="556650" cy="1091300"/>
            </a:xfrm>
            <a:custGeom>
              <a:avLst/>
              <a:gdLst/>
              <a:ahLst/>
              <a:cxnLst/>
              <a:rect l="l" t="t" r="r" b="b"/>
              <a:pathLst>
                <a:path w="22266" h="43652" extrusionOk="0">
                  <a:moveTo>
                    <a:pt x="11091" y="0"/>
                  </a:moveTo>
                  <a:cubicBezTo>
                    <a:pt x="10589" y="0"/>
                    <a:pt x="10170" y="377"/>
                    <a:pt x="10045" y="795"/>
                  </a:cubicBezTo>
                  <a:lnTo>
                    <a:pt x="9752" y="795"/>
                  </a:lnTo>
                  <a:lnTo>
                    <a:pt x="9752" y="15904"/>
                  </a:lnTo>
                  <a:lnTo>
                    <a:pt x="10003" y="15904"/>
                  </a:lnTo>
                  <a:lnTo>
                    <a:pt x="10003" y="27706"/>
                  </a:lnTo>
                  <a:cubicBezTo>
                    <a:pt x="9919" y="27831"/>
                    <a:pt x="9793" y="27999"/>
                    <a:pt x="9752" y="28208"/>
                  </a:cubicBezTo>
                  <a:lnTo>
                    <a:pt x="9166" y="28208"/>
                  </a:lnTo>
                  <a:lnTo>
                    <a:pt x="9166" y="30845"/>
                  </a:lnTo>
                  <a:lnTo>
                    <a:pt x="502" y="40889"/>
                  </a:lnTo>
                  <a:cubicBezTo>
                    <a:pt x="0" y="41433"/>
                    <a:pt x="84" y="42270"/>
                    <a:pt x="628" y="42772"/>
                  </a:cubicBezTo>
                  <a:cubicBezTo>
                    <a:pt x="877" y="42968"/>
                    <a:pt x="1179" y="43058"/>
                    <a:pt x="1483" y="43058"/>
                  </a:cubicBezTo>
                  <a:cubicBezTo>
                    <a:pt x="1893" y="43058"/>
                    <a:pt x="2306" y="42893"/>
                    <a:pt x="2595" y="42605"/>
                  </a:cubicBezTo>
                  <a:lnTo>
                    <a:pt x="9710" y="34402"/>
                  </a:lnTo>
                  <a:lnTo>
                    <a:pt x="9710" y="42270"/>
                  </a:lnTo>
                  <a:cubicBezTo>
                    <a:pt x="9710" y="43023"/>
                    <a:pt x="10338" y="43651"/>
                    <a:pt x="11049" y="43651"/>
                  </a:cubicBezTo>
                  <a:cubicBezTo>
                    <a:pt x="11844" y="43651"/>
                    <a:pt x="12388" y="43065"/>
                    <a:pt x="12388" y="42270"/>
                  </a:cubicBezTo>
                  <a:lnTo>
                    <a:pt x="12388" y="34402"/>
                  </a:lnTo>
                  <a:lnTo>
                    <a:pt x="19503" y="42605"/>
                  </a:lnTo>
                  <a:cubicBezTo>
                    <a:pt x="19792" y="42893"/>
                    <a:pt x="20205" y="43058"/>
                    <a:pt x="20615" y="43058"/>
                  </a:cubicBezTo>
                  <a:cubicBezTo>
                    <a:pt x="20919" y="43058"/>
                    <a:pt x="21221" y="42968"/>
                    <a:pt x="21470" y="42772"/>
                  </a:cubicBezTo>
                  <a:cubicBezTo>
                    <a:pt x="22140" y="42228"/>
                    <a:pt x="22265" y="41391"/>
                    <a:pt x="21721" y="40805"/>
                  </a:cubicBezTo>
                  <a:lnTo>
                    <a:pt x="13058" y="30761"/>
                  </a:lnTo>
                  <a:lnTo>
                    <a:pt x="13058" y="28208"/>
                  </a:lnTo>
                  <a:lnTo>
                    <a:pt x="12472" y="28208"/>
                  </a:lnTo>
                  <a:cubicBezTo>
                    <a:pt x="12430" y="27999"/>
                    <a:pt x="12346" y="27831"/>
                    <a:pt x="12221" y="27706"/>
                  </a:cubicBezTo>
                  <a:lnTo>
                    <a:pt x="12221" y="15904"/>
                  </a:lnTo>
                  <a:lnTo>
                    <a:pt x="12472" y="15904"/>
                  </a:lnTo>
                  <a:lnTo>
                    <a:pt x="12472" y="795"/>
                  </a:lnTo>
                  <a:lnTo>
                    <a:pt x="12137" y="795"/>
                  </a:lnTo>
                  <a:cubicBezTo>
                    <a:pt x="12053" y="335"/>
                    <a:pt x="11593" y="0"/>
                    <a:pt x="11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2769450" y="3955575"/>
              <a:ext cx="50250" cy="109875"/>
            </a:xfrm>
            <a:custGeom>
              <a:avLst/>
              <a:gdLst/>
              <a:ahLst/>
              <a:cxnLst/>
              <a:rect l="l" t="t" r="r" b="b"/>
              <a:pathLst>
                <a:path w="2010" h="4395" extrusionOk="0">
                  <a:moveTo>
                    <a:pt x="1" y="0"/>
                  </a:moveTo>
                  <a:lnTo>
                    <a:pt x="1" y="4394"/>
                  </a:lnTo>
                  <a:lnTo>
                    <a:pt x="2010" y="4394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2829100" y="4287225"/>
              <a:ext cx="62800" cy="296125"/>
            </a:xfrm>
            <a:custGeom>
              <a:avLst/>
              <a:gdLst/>
              <a:ahLst/>
              <a:cxnLst/>
              <a:rect l="l" t="t" r="r" b="b"/>
              <a:pathLst>
                <a:path w="2512" h="11845" extrusionOk="0">
                  <a:moveTo>
                    <a:pt x="168" y="1"/>
                  </a:moveTo>
                  <a:lnTo>
                    <a:pt x="168" y="11552"/>
                  </a:lnTo>
                  <a:cubicBezTo>
                    <a:pt x="126" y="11636"/>
                    <a:pt x="42" y="11719"/>
                    <a:pt x="0" y="11845"/>
                  </a:cubicBezTo>
                  <a:lnTo>
                    <a:pt x="2511" y="11845"/>
                  </a:lnTo>
                  <a:cubicBezTo>
                    <a:pt x="2470" y="11719"/>
                    <a:pt x="2428" y="11677"/>
                    <a:pt x="2344" y="11552"/>
                  </a:cubicBezTo>
                  <a:lnTo>
                    <a:pt x="23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2812350" y="4609500"/>
              <a:ext cx="97325" cy="45000"/>
            </a:xfrm>
            <a:custGeom>
              <a:avLst/>
              <a:gdLst/>
              <a:ahLst/>
              <a:cxnLst/>
              <a:rect l="l" t="t" r="r" b="b"/>
              <a:pathLst>
                <a:path w="3893" h="1800" extrusionOk="0">
                  <a:moveTo>
                    <a:pt x="1" y="0"/>
                  </a:moveTo>
                  <a:lnTo>
                    <a:pt x="1" y="1800"/>
                  </a:lnTo>
                  <a:lnTo>
                    <a:pt x="3893" y="1800"/>
                  </a:lnTo>
                  <a:lnTo>
                    <a:pt x="38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A05708B5-C66E-1310-7587-A2B4F47B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" y="878115"/>
            <a:ext cx="7875979" cy="3957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771DB-A362-B3A5-E7EC-77038A4F8A07}"/>
              </a:ext>
            </a:extLst>
          </p:cNvPr>
          <p:cNvSpPr txBox="1"/>
          <p:nvPr/>
        </p:nvSpPr>
        <p:spPr>
          <a:xfrm>
            <a:off x="159657" y="145143"/>
            <a:ext cx="4514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 10 countries with the highest customers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B7934-7619-123A-A70C-11A372531B68}"/>
              </a:ext>
            </a:extLst>
          </p:cNvPr>
          <p:cNvSpPr txBox="1"/>
          <p:nvPr/>
        </p:nvSpPr>
        <p:spPr>
          <a:xfrm>
            <a:off x="1204686" y="511629"/>
            <a:ext cx="4328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India and China leads in customers and revenue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C37314-6F16-5DEC-95E1-6410746C8B66}"/>
              </a:ext>
            </a:extLst>
          </p:cNvPr>
          <p:cNvSpPr txBox="1"/>
          <p:nvPr/>
        </p:nvSpPr>
        <p:spPr>
          <a:xfrm>
            <a:off x="4100946" y="480494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https://public.tableau.com/app/profile/mandy.yeung8359/viz/Rockbuster_CustomerCountByRegion/Sheet1?publish=yes</a:t>
            </a:r>
          </a:p>
        </p:txBody>
      </p:sp>
    </p:spTree>
    <p:extLst>
      <p:ext uri="{BB962C8B-B14F-4D97-AF65-F5344CB8AC3E}">
        <p14:creationId xmlns:p14="http://schemas.microsoft.com/office/powerpoint/2010/main" val="294276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34"/>
          <p:cNvSpPr/>
          <p:nvPr/>
        </p:nvSpPr>
        <p:spPr>
          <a:xfrm>
            <a:off x="4082425" y="3745792"/>
            <a:ext cx="5061249" cy="506516"/>
          </a:xfrm>
          <a:custGeom>
            <a:avLst/>
            <a:gdLst/>
            <a:ahLst/>
            <a:cxnLst/>
            <a:rect l="l" t="t" r="r" b="b"/>
            <a:pathLst>
              <a:path w="284900" h="28512" extrusionOk="0">
                <a:moveTo>
                  <a:pt x="284899" y="0"/>
                </a:moveTo>
                <a:cubicBezTo>
                  <a:pt x="284504" y="61"/>
                  <a:pt x="284139" y="182"/>
                  <a:pt x="283866" y="213"/>
                </a:cubicBezTo>
                <a:cubicBezTo>
                  <a:pt x="278273" y="1550"/>
                  <a:pt x="272984" y="4529"/>
                  <a:pt x="271981" y="8146"/>
                </a:cubicBezTo>
                <a:cubicBezTo>
                  <a:pt x="270829" y="7358"/>
                  <a:pt x="269140" y="6946"/>
                  <a:pt x="267458" y="6946"/>
                </a:cubicBezTo>
                <a:cubicBezTo>
                  <a:pt x="266610" y="6946"/>
                  <a:pt x="265764" y="7051"/>
                  <a:pt x="264990" y="7265"/>
                </a:cubicBezTo>
                <a:cubicBezTo>
                  <a:pt x="262650" y="7933"/>
                  <a:pt x="261069" y="9787"/>
                  <a:pt x="261403" y="11307"/>
                </a:cubicBezTo>
                <a:cubicBezTo>
                  <a:pt x="258121" y="9635"/>
                  <a:pt x="254504" y="7933"/>
                  <a:pt x="250248" y="7781"/>
                </a:cubicBezTo>
                <a:cubicBezTo>
                  <a:pt x="250078" y="7776"/>
                  <a:pt x="249907" y="7774"/>
                  <a:pt x="249738" y="7774"/>
                </a:cubicBezTo>
                <a:cubicBezTo>
                  <a:pt x="245830" y="7774"/>
                  <a:pt x="242209" y="9091"/>
                  <a:pt x="239063" y="10547"/>
                </a:cubicBezTo>
                <a:cubicBezTo>
                  <a:pt x="236753" y="11611"/>
                  <a:pt x="234564" y="12797"/>
                  <a:pt x="233044" y="14316"/>
                </a:cubicBezTo>
                <a:cubicBezTo>
                  <a:pt x="231524" y="15836"/>
                  <a:pt x="230157" y="17751"/>
                  <a:pt x="231008" y="19423"/>
                </a:cubicBezTo>
                <a:cubicBezTo>
                  <a:pt x="229816" y="18377"/>
                  <a:pt x="227680" y="17747"/>
                  <a:pt x="225581" y="17747"/>
                </a:cubicBezTo>
                <a:cubicBezTo>
                  <a:pt x="225485" y="17747"/>
                  <a:pt x="225389" y="17748"/>
                  <a:pt x="225293" y="17751"/>
                </a:cubicBezTo>
                <a:cubicBezTo>
                  <a:pt x="223074" y="17842"/>
                  <a:pt x="220795" y="18724"/>
                  <a:pt x="219731" y="19909"/>
                </a:cubicBezTo>
                <a:cubicBezTo>
                  <a:pt x="218394" y="18572"/>
                  <a:pt x="215962" y="17690"/>
                  <a:pt x="213469" y="17660"/>
                </a:cubicBezTo>
                <a:cubicBezTo>
                  <a:pt x="213376" y="17656"/>
                  <a:pt x="213281" y="17655"/>
                  <a:pt x="213186" y="17655"/>
                </a:cubicBezTo>
                <a:cubicBezTo>
                  <a:pt x="210736" y="17655"/>
                  <a:pt x="208036" y="18770"/>
                  <a:pt x="206661" y="19970"/>
                </a:cubicBezTo>
                <a:cubicBezTo>
                  <a:pt x="206478" y="17204"/>
                  <a:pt x="204989" y="14438"/>
                  <a:pt x="202436" y="12067"/>
                </a:cubicBezTo>
                <a:cubicBezTo>
                  <a:pt x="201068" y="10790"/>
                  <a:pt x="199275" y="9605"/>
                  <a:pt x="196904" y="9180"/>
                </a:cubicBezTo>
                <a:cubicBezTo>
                  <a:pt x="196258" y="9066"/>
                  <a:pt x="195601" y="9014"/>
                  <a:pt x="194942" y="9014"/>
                </a:cubicBezTo>
                <a:cubicBezTo>
                  <a:pt x="192968" y="9014"/>
                  <a:pt x="190984" y="9476"/>
                  <a:pt x="189274" y="10091"/>
                </a:cubicBezTo>
                <a:cubicBezTo>
                  <a:pt x="182922" y="12341"/>
                  <a:pt x="178241" y="16626"/>
                  <a:pt x="176052" y="20882"/>
                </a:cubicBezTo>
                <a:cubicBezTo>
                  <a:pt x="175779" y="19788"/>
                  <a:pt x="174320" y="18815"/>
                  <a:pt x="172496" y="18572"/>
                </a:cubicBezTo>
                <a:cubicBezTo>
                  <a:pt x="172157" y="18527"/>
                  <a:pt x="171805" y="18504"/>
                  <a:pt x="171449" y="18504"/>
                </a:cubicBezTo>
                <a:cubicBezTo>
                  <a:pt x="169889" y="18504"/>
                  <a:pt x="168261" y="18929"/>
                  <a:pt x="167420" y="19696"/>
                </a:cubicBezTo>
                <a:cubicBezTo>
                  <a:pt x="167602" y="17812"/>
                  <a:pt x="167754" y="15867"/>
                  <a:pt x="167025" y="14012"/>
                </a:cubicBezTo>
                <a:cubicBezTo>
                  <a:pt x="165323" y="9666"/>
                  <a:pt x="158332" y="6444"/>
                  <a:pt x="151067" y="6353"/>
                </a:cubicBezTo>
                <a:cubicBezTo>
                  <a:pt x="150994" y="6352"/>
                  <a:pt x="150920" y="6352"/>
                  <a:pt x="150847" y="6352"/>
                </a:cubicBezTo>
                <a:cubicBezTo>
                  <a:pt x="143692" y="6352"/>
                  <a:pt x="136814" y="9282"/>
                  <a:pt x="134045" y="13344"/>
                </a:cubicBezTo>
                <a:cubicBezTo>
                  <a:pt x="133346" y="14408"/>
                  <a:pt x="132434" y="15471"/>
                  <a:pt x="131979" y="16626"/>
                </a:cubicBezTo>
                <a:cubicBezTo>
                  <a:pt x="130945" y="15076"/>
                  <a:pt x="128422" y="13860"/>
                  <a:pt x="125656" y="13769"/>
                </a:cubicBezTo>
                <a:cubicBezTo>
                  <a:pt x="125592" y="13768"/>
                  <a:pt x="125528" y="13767"/>
                  <a:pt x="125463" y="13767"/>
                </a:cubicBezTo>
                <a:cubicBezTo>
                  <a:pt x="122772" y="13767"/>
                  <a:pt x="119714" y="14993"/>
                  <a:pt x="119091" y="16596"/>
                </a:cubicBezTo>
                <a:cubicBezTo>
                  <a:pt x="117571" y="15319"/>
                  <a:pt x="115686" y="13921"/>
                  <a:pt x="113103" y="13891"/>
                </a:cubicBezTo>
                <a:cubicBezTo>
                  <a:pt x="113053" y="13890"/>
                  <a:pt x="113003" y="13889"/>
                  <a:pt x="112953" y="13889"/>
                </a:cubicBezTo>
                <a:cubicBezTo>
                  <a:pt x="111729" y="13889"/>
                  <a:pt x="110536" y="14243"/>
                  <a:pt x="109455" y="14681"/>
                </a:cubicBezTo>
                <a:cubicBezTo>
                  <a:pt x="107115" y="15623"/>
                  <a:pt x="105261" y="17052"/>
                  <a:pt x="104075" y="18602"/>
                </a:cubicBezTo>
                <a:cubicBezTo>
                  <a:pt x="102677" y="16019"/>
                  <a:pt x="100914" y="13435"/>
                  <a:pt x="98209" y="11277"/>
                </a:cubicBezTo>
                <a:cubicBezTo>
                  <a:pt x="95473" y="9088"/>
                  <a:pt x="91674" y="7325"/>
                  <a:pt x="87266" y="6778"/>
                </a:cubicBezTo>
                <a:cubicBezTo>
                  <a:pt x="86284" y="6654"/>
                  <a:pt x="85290" y="6595"/>
                  <a:pt x="84297" y="6595"/>
                </a:cubicBezTo>
                <a:cubicBezTo>
                  <a:pt x="79456" y="6595"/>
                  <a:pt x="74627" y="7998"/>
                  <a:pt x="71096" y="10091"/>
                </a:cubicBezTo>
                <a:cubicBezTo>
                  <a:pt x="66841" y="12584"/>
                  <a:pt x="64470" y="16748"/>
                  <a:pt x="62707" y="20183"/>
                </a:cubicBezTo>
                <a:cubicBezTo>
                  <a:pt x="61552" y="18754"/>
                  <a:pt x="59150" y="17721"/>
                  <a:pt x="56536" y="17569"/>
                </a:cubicBezTo>
                <a:cubicBezTo>
                  <a:pt x="56328" y="17557"/>
                  <a:pt x="56118" y="17551"/>
                  <a:pt x="55908" y="17551"/>
                </a:cubicBezTo>
                <a:cubicBezTo>
                  <a:pt x="53489" y="17551"/>
                  <a:pt x="51035" y="18339"/>
                  <a:pt x="49637" y="19514"/>
                </a:cubicBezTo>
                <a:cubicBezTo>
                  <a:pt x="48482" y="17386"/>
                  <a:pt x="45442" y="15715"/>
                  <a:pt x="41916" y="15198"/>
                </a:cubicBezTo>
                <a:cubicBezTo>
                  <a:pt x="41145" y="15078"/>
                  <a:pt x="40321" y="15021"/>
                  <a:pt x="39478" y="15021"/>
                </a:cubicBezTo>
                <a:cubicBezTo>
                  <a:pt x="36466" y="15021"/>
                  <a:pt x="33205" y="15750"/>
                  <a:pt x="31186" y="16961"/>
                </a:cubicBezTo>
                <a:cubicBezTo>
                  <a:pt x="30335" y="11642"/>
                  <a:pt x="23983" y="7052"/>
                  <a:pt x="16080" y="4742"/>
                </a:cubicBezTo>
                <a:cubicBezTo>
                  <a:pt x="11064" y="3252"/>
                  <a:pt x="5563" y="2614"/>
                  <a:pt x="0" y="2523"/>
                </a:cubicBezTo>
                <a:lnTo>
                  <a:pt x="0" y="28511"/>
                </a:lnTo>
                <a:lnTo>
                  <a:pt x="284899" y="28359"/>
                </a:lnTo>
                <a:lnTo>
                  <a:pt x="2848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34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10 Countries with highest revenue and customers </a:t>
            </a:r>
            <a:endParaRPr dirty="0"/>
          </a:p>
        </p:txBody>
      </p:sp>
      <p:grpSp>
        <p:nvGrpSpPr>
          <p:cNvPr id="2178" name="Google Shape;2178;p34"/>
          <p:cNvGrpSpPr/>
          <p:nvPr/>
        </p:nvGrpSpPr>
        <p:grpSpPr>
          <a:xfrm>
            <a:off x="4082425" y="811521"/>
            <a:ext cx="4547975" cy="3418279"/>
            <a:chOff x="1526125" y="-150850"/>
            <a:chExt cx="4547975" cy="3058550"/>
          </a:xfrm>
        </p:grpSpPr>
        <p:sp>
          <p:nvSpPr>
            <p:cNvPr id="2179" name="Google Shape;2179;p34"/>
            <p:cNvSpPr/>
            <p:nvPr/>
          </p:nvSpPr>
          <p:spPr>
            <a:xfrm>
              <a:off x="1643150" y="-627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1643150" y="-627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1643150" y="2602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1643150" y="2602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1643150" y="583175"/>
              <a:ext cx="322975" cy="322200"/>
            </a:xfrm>
            <a:custGeom>
              <a:avLst/>
              <a:gdLst/>
              <a:ahLst/>
              <a:cxnLst/>
              <a:rect l="l" t="t" r="r" b="b"/>
              <a:pathLst>
                <a:path w="12919" h="12888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1643150" y="583175"/>
              <a:ext cx="322975" cy="322200"/>
            </a:xfrm>
            <a:custGeom>
              <a:avLst/>
              <a:gdLst/>
              <a:ahLst/>
              <a:cxnLst/>
              <a:rect l="l" t="t" r="r" b="b"/>
              <a:pathLst>
                <a:path w="12919" h="12888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1643150" y="905350"/>
              <a:ext cx="322975" cy="323000"/>
            </a:xfrm>
            <a:custGeom>
              <a:avLst/>
              <a:gdLst/>
              <a:ahLst/>
              <a:cxnLst/>
              <a:rect l="l" t="t" r="r" b="b"/>
              <a:pathLst>
                <a:path w="12919" h="12920" fill="none" extrusionOk="0">
                  <a:moveTo>
                    <a:pt x="1" y="1"/>
                  </a:moveTo>
                  <a:lnTo>
                    <a:pt x="12919" y="12919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1643150" y="905350"/>
              <a:ext cx="322975" cy="323000"/>
            </a:xfrm>
            <a:custGeom>
              <a:avLst/>
              <a:gdLst/>
              <a:ahLst/>
              <a:cxnLst/>
              <a:rect l="l" t="t" r="r" b="b"/>
              <a:pathLst>
                <a:path w="12919" h="12920" fill="none" extrusionOk="0">
                  <a:moveTo>
                    <a:pt x="12919" y="1"/>
                  </a:moveTo>
                  <a:lnTo>
                    <a:pt x="1" y="12919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1643150" y="12283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1643150" y="12283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1643150" y="155127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1643150" y="155127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1643150" y="1874225"/>
              <a:ext cx="322975" cy="322225"/>
            </a:xfrm>
            <a:custGeom>
              <a:avLst/>
              <a:gdLst/>
              <a:ahLst/>
              <a:cxnLst/>
              <a:rect l="l" t="t" r="r" b="b"/>
              <a:pathLst>
                <a:path w="12919" h="12889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4"/>
            <p:cNvSpPr/>
            <p:nvPr/>
          </p:nvSpPr>
          <p:spPr>
            <a:xfrm>
              <a:off x="1643150" y="1874225"/>
              <a:ext cx="322975" cy="322225"/>
            </a:xfrm>
            <a:custGeom>
              <a:avLst/>
              <a:gdLst/>
              <a:ahLst/>
              <a:cxnLst/>
              <a:rect l="l" t="t" r="r" b="b"/>
              <a:pathLst>
                <a:path w="12919" h="12889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4"/>
            <p:cNvSpPr/>
            <p:nvPr/>
          </p:nvSpPr>
          <p:spPr>
            <a:xfrm>
              <a:off x="1643150" y="2196425"/>
              <a:ext cx="322975" cy="322200"/>
            </a:xfrm>
            <a:custGeom>
              <a:avLst/>
              <a:gdLst/>
              <a:ahLst/>
              <a:cxnLst/>
              <a:rect l="l" t="t" r="r" b="b"/>
              <a:pathLst>
                <a:path w="12919" h="12888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4"/>
            <p:cNvSpPr/>
            <p:nvPr/>
          </p:nvSpPr>
          <p:spPr>
            <a:xfrm>
              <a:off x="1643150" y="2196425"/>
              <a:ext cx="322975" cy="322200"/>
            </a:xfrm>
            <a:custGeom>
              <a:avLst/>
              <a:gdLst/>
              <a:ahLst/>
              <a:cxnLst/>
              <a:rect l="l" t="t" r="r" b="b"/>
              <a:pathLst>
                <a:path w="12919" h="12888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4"/>
            <p:cNvSpPr/>
            <p:nvPr/>
          </p:nvSpPr>
          <p:spPr>
            <a:xfrm>
              <a:off x="1966100" y="-62725"/>
              <a:ext cx="25" cy="2970425"/>
            </a:xfrm>
            <a:custGeom>
              <a:avLst/>
              <a:gdLst/>
              <a:ahLst/>
              <a:cxnLst/>
              <a:rect l="l" t="t" r="r" b="b"/>
              <a:pathLst>
                <a:path w="1" h="118817" fill="none" extrusionOk="0">
                  <a:moveTo>
                    <a:pt x="1" y="0"/>
                  </a:moveTo>
                  <a:lnTo>
                    <a:pt x="1" y="118816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4"/>
            <p:cNvSpPr/>
            <p:nvPr/>
          </p:nvSpPr>
          <p:spPr>
            <a:xfrm>
              <a:off x="1643150" y="-62725"/>
              <a:ext cx="25" cy="2970425"/>
            </a:xfrm>
            <a:custGeom>
              <a:avLst/>
              <a:gdLst/>
              <a:ahLst/>
              <a:cxnLst/>
              <a:rect l="l" t="t" r="r" b="b"/>
              <a:pathLst>
                <a:path w="1" h="118817" fill="none" extrusionOk="0">
                  <a:moveTo>
                    <a:pt x="1" y="118816"/>
                  </a:moveTo>
                  <a:lnTo>
                    <a:pt x="1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4"/>
            <p:cNvSpPr/>
            <p:nvPr/>
          </p:nvSpPr>
          <p:spPr>
            <a:xfrm>
              <a:off x="1643150" y="2518600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1"/>
                  </a:moveTo>
                  <a:lnTo>
                    <a:pt x="12919" y="1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4"/>
            <p:cNvSpPr/>
            <p:nvPr/>
          </p:nvSpPr>
          <p:spPr>
            <a:xfrm>
              <a:off x="1643150" y="187422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4"/>
            <p:cNvSpPr/>
            <p:nvPr/>
          </p:nvSpPr>
          <p:spPr>
            <a:xfrm>
              <a:off x="1643150" y="155127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4"/>
            <p:cNvSpPr/>
            <p:nvPr/>
          </p:nvSpPr>
          <p:spPr>
            <a:xfrm>
              <a:off x="1643150" y="122832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1643150" y="905350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1"/>
                  </a:moveTo>
                  <a:lnTo>
                    <a:pt x="12919" y="1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1643150" y="58317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1643150" y="26022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1526125" y="2818775"/>
              <a:ext cx="555500" cy="88925"/>
            </a:xfrm>
            <a:custGeom>
              <a:avLst/>
              <a:gdLst/>
              <a:ahLst/>
              <a:cxnLst/>
              <a:rect l="l" t="t" r="r" b="b"/>
              <a:pathLst>
                <a:path w="22220" h="3557" extrusionOk="0">
                  <a:moveTo>
                    <a:pt x="1" y="0"/>
                  </a:moveTo>
                  <a:lnTo>
                    <a:pt x="1" y="3556"/>
                  </a:lnTo>
                  <a:lnTo>
                    <a:pt x="22220" y="3556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5634100" y="-627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4"/>
            <p:cNvSpPr/>
            <p:nvPr/>
          </p:nvSpPr>
          <p:spPr>
            <a:xfrm>
              <a:off x="5634100" y="-627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4"/>
            <p:cNvSpPr/>
            <p:nvPr/>
          </p:nvSpPr>
          <p:spPr>
            <a:xfrm>
              <a:off x="5634100" y="2602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4"/>
            <p:cNvSpPr/>
            <p:nvPr/>
          </p:nvSpPr>
          <p:spPr>
            <a:xfrm>
              <a:off x="5634100" y="2602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4"/>
            <p:cNvSpPr/>
            <p:nvPr/>
          </p:nvSpPr>
          <p:spPr>
            <a:xfrm>
              <a:off x="5634100" y="583175"/>
              <a:ext cx="323000" cy="322200"/>
            </a:xfrm>
            <a:custGeom>
              <a:avLst/>
              <a:gdLst/>
              <a:ahLst/>
              <a:cxnLst/>
              <a:rect l="l" t="t" r="r" b="b"/>
              <a:pathLst>
                <a:path w="12920" h="12888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4"/>
            <p:cNvSpPr/>
            <p:nvPr/>
          </p:nvSpPr>
          <p:spPr>
            <a:xfrm>
              <a:off x="5634100" y="583175"/>
              <a:ext cx="323000" cy="322200"/>
            </a:xfrm>
            <a:custGeom>
              <a:avLst/>
              <a:gdLst/>
              <a:ahLst/>
              <a:cxnLst/>
              <a:rect l="l" t="t" r="r" b="b"/>
              <a:pathLst>
                <a:path w="12920" h="12888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>
              <a:off x="5634100" y="905350"/>
              <a:ext cx="323000" cy="323000"/>
            </a:xfrm>
            <a:custGeom>
              <a:avLst/>
              <a:gdLst/>
              <a:ahLst/>
              <a:cxnLst/>
              <a:rect l="l" t="t" r="r" b="b"/>
              <a:pathLst>
                <a:path w="12920" h="12920" fill="none" extrusionOk="0">
                  <a:moveTo>
                    <a:pt x="1" y="1"/>
                  </a:moveTo>
                  <a:lnTo>
                    <a:pt x="12919" y="12919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>
              <a:off x="5634100" y="905350"/>
              <a:ext cx="323000" cy="323000"/>
            </a:xfrm>
            <a:custGeom>
              <a:avLst/>
              <a:gdLst/>
              <a:ahLst/>
              <a:cxnLst/>
              <a:rect l="l" t="t" r="r" b="b"/>
              <a:pathLst>
                <a:path w="12920" h="12920" fill="none" extrusionOk="0">
                  <a:moveTo>
                    <a:pt x="12919" y="1"/>
                  </a:moveTo>
                  <a:lnTo>
                    <a:pt x="1" y="12919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4"/>
            <p:cNvSpPr/>
            <p:nvPr/>
          </p:nvSpPr>
          <p:spPr>
            <a:xfrm>
              <a:off x="5634100" y="12283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4"/>
            <p:cNvSpPr/>
            <p:nvPr/>
          </p:nvSpPr>
          <p:spPr>
            <a:xfrm>
              <a:off x="5634100" y="12283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4"/>
            <p:cNvSpPr/>
            <p:nvPr/>
          </p:nvSpPr>
          <p:spPr>
            <a:xfrm>
              <a:off x="5634100" y="155127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4"/>
            <p:cNvSpPr/>
            <p:nvPr/>
          </p:nvSpPr>
          <p:spPr>
            <a:xfrm>
              <a:off x="5634100" y="155127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4"/>
            <p:cNvSpPr/>
            <p:nvPr/>
          </p:nvSpPr>
          <p:spPr>
            <a:xfrm>
              <a:off x="5634100" y="1874225"/>
              <a:ext cx="323000" cy="322225"/>
            </a:xfrm>
            <a:custGeom>
              <a:avLst/>
              <a:gdLst/>
              <a:ahLst/>
              <a:cxnLst/>
              <a:rect l="l" t="t" r="r" b="b"/>
              <a:pathLst>
                <a:path w="12920" h="12889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5634100" y="1874225"/>
              <a:ext cx="323000" cy="322225"/>
            </a:xfrm>
            <a:custGeom>
              <a:avLst/>
              <a:gdLst/>
              <a:ahLst/>
              <a:cxnLst/>
              <a:rect l="l" t="t" r="r" b="b"/>
              <a:pathLst>
                <a:path w="12920" h="12889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5634100" y="2196425"/>
              <a:ext cx="323000" cy="322200"/>
            </a:xfrm>
            <a:custGeom>
              <a:avLst/>
              <a:gdLst/>
              <a:ahLst/>
              <a:cxnLst/>
              <a:rect l="l" t="t" r="r" b="b"/>
              <a:pathLst>
                <a:path w="12920" h="12888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5634100" y="2196425"/>
              <a:ext cx="323000" cy="322200"/>
            </a:xfrm>
            <a:custGeom>
              <a:avLst/>
              <a:gdLst/>
              <a:ahLst/>
              <a:cxnLst/>
              <a:rect l="l" t="t" r="r" b="b"/>
              <a:pathLst>
                <a:path w="12920" h="12888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5957075" y="-62725"/>
              <a:ext cx="25" cy="2970425"/>
            </a:xfrm>
            <a:custGeom>
              <a:avLst/>
              <a:gdLst/>
              <a:ahLst/>
              <a:cxnLst/>
              <a:rect l="l" t="t" r="r" b="b"/>
              <a:pathLst>
                <a:path w="1" h="118817" fill="none" extrusionOk="0">
                  <a:moveTo>
                    <a:pt x="0" y="0"/>
                  </a:moveTo>
                  <a:lnTo>
                    <a:pt x="0" y="118816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5634100" y="-62725"/>
              <a:ext cx="25" cy="2970425"/>
            </a:xfrm>
            <a:custGeom>
              <a:avLst/>
              <a:gdLst/>
              <a:ahLst/>
              <a:cxnLst/>
              <a:rect l="l" t="t" r="r" b="b"/>
              <a:pathLst>
                <a:path w="1" h="118817" fill="none" extrusionOk="0">
                  <a:moveTo>
                    <a:pt x="1" y="118816"/>
                  </a:moveTo>
                  <a:lnTo>
                    <a:pt x="1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4"/>
            <p:cNvSpPr/>
            <p:nvPr/>
          </p:nvSpPr>
          <p:spPr>
            <a:xfrm>
              <a:off x="5634100" y="2518600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1"/>
                  </a:moveTo>
                  <a:lnTo>
                    <a:pt x="12919" y="1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4"/>
            <p:cNvSpPr/>
            <p:nvPr/>
          </p:nvSpPr>
          <p:spPr>
            <a:xfrm>
              <a:off x="5634100" y="187422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4"/>
            <p:cNvSpPr/>
            <p:nvPr/>
          </p:nvSpPr>
          <p:spPr>
            <a:xfrm>
              <a:off x="5634100" y="155127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4"/>
            <p:cNvSpPr/>
            <p:nvPr/>
          </p:nvSpPr>
          <p:spPr>
            <a:xfrm>
              <a:off x="5634100" y="122832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4"/>
            <p:cNvSpPr/>
            <p:nvPr/>
          </p:nvSpPr>
          <p:spPr>
            <a:xfrm>
              <a:off x="5634100" y="905350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1"/>
                  </a:moveTo>
                  <a:lnTo>
                    <a:pt x="12919" y="1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4"/>
            <p:cNvSpPr/>
            <p:nvPr/>
          </p:nvSpPr>
          <p:spPr>
            <a:xfrm>
              <a:off x="5634100" y="58317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4"/>
            <p:cNvSpPr/>
            <p:nvPr/>
          </p:nvSpPr>
          <p:spPr>
            <a:xfrm>
              <a:off x="5634100" y="26022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4"/>
            <p:cNvSpPr/>
            <p:nvPr/>
          </p:nvSpPr>
          <p:spPr>
            <a:xfrm>
              <a:off x="5518600" y="2818775"/>
              <a:ext cx="555500" cy="88925"/>
            </a:xfrm>
            <a:custGeom>
              <a:avLst/>
              <a:gdLst/>
              <a:ahLst/>
              <a:cxnLst/>
              <a:rect l="l" t="t" r="r" b="b"/>
              <a:pathLst>
                <a:path w="22220" h="3557" extrusionOk="0">
                  <a:moveTo>
                    <a:pt x="1" y="0"/>
                  </a:moveTo>
                  <a:lnTo>
                    <a:pt x="1" y="3556"/>
                  </a:lnTo>
                  <a:lnTo>
                    <a:pt x="22220" y="3556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4"/>
            <p:cNvSpPr/>
            <p:nvPr/>
          </p:nvSpPr>
          <p:spPr>
            <a:xfrm>
              <a:off x="1804250" y="89675"/>
              <a:ext cx="3992500" cy="2098075"/>
            </a:xfrm>
            <a:custGeom>
              <a:avLst/>
              <a:gdLst/>
              <a:ahLst/>
              <a:cxnLst/>
              <a:rect l="l" t="t" r="r" b="b"/>
              <a:pathLst>
                <a:path w="159700" h="83923" extrusionOk="0">
                  <a:moveTo>
                    <a:pt x="1" y="0"/>
                  </a:moveTo>
                  <a:lnTo>
                    <a:pt x="1" y="83922"/>
                  </a:lnTo>
                  <a:lnTo>
                    <a:pt x="159700" y="83922"/>
                  </a:lnTo>
                  <a:lnTo>
                    <a:pt x="15970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4"/>
            <p:cNvSpPr/>
            <p:nvPr/>
          </p:nvSpPr>
          <p:spPr>
            <a:xfrm>
              <a:off x="1803875" y="88900"/>
              <a:ext cx="3992500" cy="161875"/>
            </a:xfrm>
            <a:custGeom>
              <a:avLst/>
              <a:gdLst/>
              <a:ahLst/>
              <a:cxnLst/>
              <a:rect l="l" t="t" r="r" b="b"/>
              <a:pathLst>
                <a:path w="159700" h="6475" extrusionOk="0">
                  <a:moveTo>
                    <a:pt x="1" y="0"/>
                  </a:moveTo>
                  <a:lnTo>
                    <a:pt x="1" y="6474"/>
                  </a:lnTo>
                  <a:lnTo>
                    <a:pt x="159700" y="6474"/>
                  </a:lnTo>
                  <a:lnTo>
                    <a:pt x="15970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4"/>
            <p:cNvSpPr/>
            <p:nvPr/>
          </p:nvSpPr>
          <p:spPr>
            <a:xfrm>
              <a:off x="1526875" y="-149510"/>
              <a:ext cx="555500" cy="88925"/>
            </a:xfrm>
            <a:custGeom>
              <a:avLst/>
              <a:gdLst/>
              <a:ahLst/>
              <a:cxnLst/>
              <a:rect l="l" t="t" r="r" b="b"/>
              <a:pathLst>
                <a:path w="22220" h="3557" extrusionOk="0">
                  <a:moveTo>
                    <a:pt x="1" y="0"/>
                  </a:moveTo>
                  <a:lnTo>
                    <a:pt x="1" y="3556"/>
                  </a:lnTo>
                  <a:lnTo>
                    <a:pt x="22220" y="3556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>
              <a:off x="5517838" y="-150850"/>
              <a:ext cx="555500" cy="88925"/>
            </a:xfrm>
            <a:custGeom>
              <a:avLst/>
              <a:gdLst/>
              <a:ahLst/>
              <a:cxnLst/>
              <a:rect l="l" t="t" r="r" b="b"/>
              <a:pathLst>
                <a:path w="22220" h="3557" extrusionOk="0">
                  <a:moveTo>
                    <a:pt x="1" y="0"/>
                  </a:moveTo>
                  <a:lnTo>
                    <a:pt x="1" y="3556"/>
                  </a:lnTo>
                  <a:lnTo>
                    <a:pt x="22220" y="3556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6" name="Google Shape;2236;p34"/>
          <p:cNvSpPr txBox="1"/>
          <p:nvPr/>
        </p:nvSpPr>
        <p:spPr>
          <a:xfrm>
            <a:off x="642125" y="3980800"/>
            <a:ext cx="244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high number of customers aligns with revenue growth. </a:t>
            </a:r>
            <a:endParaRPr sz="1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37" name="Google Shape;2237;p34"/>
          <p:cNvGrpSpPr/>
          <p:nvPr/>
        </p:nvGrpSpPr>
        <p:grpSpPr>
          <a:xfrm>
            <a:off x="741555" y="1330185"/>
            <a:ext cx="2601387" cy="896217"/>
            <a:chOff x="6100384" y="1124329"/>
            <a:chExt cx="2601387" cy="896217"/>
          </a:xfrm>
        </p:grpSpPr>
        <p:grpSp>
          <p:nvGrpSpPr>
            <p:cNvPr id="2238" name="Google Shape;2238;p34"/>
            <p:cNvGrpSpPr/>
            <p:nvPr/>
          </p:nvGrpSpPr>
          <p:grpSpPr>
            <a:xfrm flipH="1">
              <a:off x="6799493" y="1124329"/>
              <a:ext cx="1902278" cy="737736"/>
              <a:chOff x="-2150892" y="1028889"/>
              <a:chExt cx="2048765" cy="737736"/>
            </a:xfrm>
          </p:grpSpPr>
          <p:sp>
            <p:nvSpPr>
              <p:cNvPr id="2239" name="Google Shape;2239;p3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40" name="Google Shape;2240;p34"/>
              <p:cNvSpPr txBox="1"/>
              <p:nvPr/>
            </p:nvSpPr>
            <p:spPr>
              <a:xfrm>
                <a:off x="-2150892" y="1028889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Revenue of $31,834 is generated from 315 customers, with the top 10 countries driving this income. 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41" name="Google Shape;2241;p34"/>
            <p:cNvSpPr/>
            <p:nvPr/>
          </p:nvSpPr>
          <p:spPr>
            <a:xfrm flipH="1">
              <a:off x="6100384" y="1294246"/>
              <a:ext cx="726300" cy="726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700">
                <a:solidFill>
                  <a:srgbClr val="FFFFFF"/>
                </a:solidFill>
              </a:endParaRPr>
            </a:p>
          </p:txBody>
        </p:sp>
      </p:grpSp>
      <p:grpSp>
        <p:nvGrpSpPr>
          <p:cNvPr id="2242" name="Google Shape;2242;p34"/>
          <p:cNvGrpSpPr/>
          <p:nvPr/>
        </p:nvGrpSpPr>
        <p:grpSpPr>
          <a:xfrm>
            <a:off x="714364" y="2902032"/>
            <a:ext cx="2623507" cy="726300"/>
            <a:chOff x="6073193" y="1794036"/>
            <a:chExt cx="2623507" cy="726300"/>
          </a:xfrm>
        </p:grpSpPr>
        <p:sp>
          <p:nvSpPr>
            <p:cNvPr id="2245" name="Google Shape;2245;p34"/>
            <p:cNvSpPr txBox="1"/>
            <p:nvPr/>
          </p:nvSpPr>
          <p:spPr>
            <a:xfrm flipH="1">
              <a:off x="6857991" y="1866479"/>
              <a:ext cx="1838709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India and China are the lead in customers and revenue.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6" name="Google Shape;2246;p34"/>
            <p:cNvSpPr/>
            <p:nvPr/>
          </p:nvSpPr>
          <p:spPr>
            <a:xfrm flipH="1">
              <a:off x="6073193" y="1794036"/>
              <a:ext cx="7263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700">
                <a:solidFill>
                  <a:srgbClr val="FFFFFF"/>
                </a:solidFill>
              </a:endParaRPr>
            </a:p>
          </p:txBody>
        </p:sp>
      </p:grpSp>
      <p:grpSp>
        <p:nvGrpSpPr>
          <p:cNvPr id="2248" name="Google Shape;2248;p34"/>
          <p:cNvGrpSpPr/>
          <p:nvPr/>
        </p:nvGrpSpPr>
        <p:grpSpPr>
          <a:xfrm>
            <a:off x="4999099" y="3525875"/>
            <a:ext cx="2916751" cy="1201632"/>
            <a:chOff x="2695493" y="1701095"/>
            <a:chExt cx="4194350" cy="1727972"/>
          </a:xfrm>
        </p:grpSpPr>
        <p:grpSp>
          <p:nvGrpSpPr>
            <p:cNvPr id="2249" name="Google Shape;2249;p34"/>
            <p:cNvGrpSpPr/>
            <p:nvPr/>
          </p:nvGrpSpPr>
          <p:grpSpPr>
            <a:xfrm>
              <a:off x="2935130" y="1893520"/>
              <a:ext cx="516211" cy="833961"/>
              <a:chOff x="2398130" y="1234175"/>
              <a:chExt cx="431326" cy="696826"/>
            </a:xfrm>
          </p:grpSpPr>
          <p:sp>
            <p:nvSpPr>
              <p:cNvPr id="2250" name="Google Shape;2250;p34"/>
              <p:cNvSpPr/>
              <p:nvPr/>
            </p:nvSpPr>
            <p:spPr>
              <a:xfrm flipH="1">
                <a:off x="2398130" y="1364856"/>
                <a:ext cx="374942" cy="319861"/>
              </a:xfrm>
              <a:custGeom>
                <a:avLst/>
                <a:gdLst/>
                <a:ahLst/>
                <a:cxnLst/>
                <a:rect l="l" t="t" r="r" b="b"/>
                <a:pathLst>
                  <a:path w="10768" h="10495" extrusionOk="0">
                    <a:moveTo>
                      <a:pt x="2855" y="0"/>
                    </a:moveTo>
                    <a:cubicBezTo>
                      <a:pt x="2639" y="0"/>
                      <a:pt x="2440" y="51"/>
                      <a:pt x="2287" y="191"/>
                    </a:cubicBezTo>
                    <a:cubicBezTo>
                      <a:pt x="1998" y="452"/>
                      <a:pt x="2027" y="915"/>
                      <a:pt x="2027" y="1262"/>
                    </a:cubicBezTo>
                    <a:cubicBezTo>
                      <a:pt x="2143" y="2680"/>
                      <a:pt x="1564" y="2825"/>
                      <a:pt x="1679" y="4243"/>
                    </a:cubicBezTo>
                    <a:lnTo>
                      <a:pt x="1940" y="4996"/>
                    </a:lnTo>
                    <a:cubicBezTo>
                      <a:pt x="2171" y="5545"/>
                      <a:pt x="2287" y="6153"/>
                      <a:pt x="2287" y="6790"/>
                    </a:cubicBezTo>
                    <a:cubicBezTo>
                      <a:pt x="2287" y="7022"/>
                      <a:pt x="2258" y="7282"/>
                      <a:pt x="2143" y="7514"/>
                    </a:cubicBezTo>
                    <a:cubicBezTo>
                      <a:pt x="2027" y="7716"/>
                      <a:pt x="1853" y="7919"/>
                      <a:pt x="1593" y="8006"/>
                    </a:cubicBezTo>
                    <a:cubicBezTo>
                      <a:pt x="1544" y="8018"/>
                      <a:pt x="1491" y="8023"/>
                      <a:pt x="1435" y="8023"/>
                    </a:cubicBezTo>
                    <a:cubicBezTo>
                      <a:pt x="1222" y="8023"/>
                      <a:pt x="972" y="7940"/>
                      <a:pt x="811" y="7803"/>
                    </a:cubicBezTo>
                    <a:cubicBezTo>
                      <a:pt x="580" y="7600"/>
                      <a:pt x="406" y="7398"/>
                      <a:pt x="261" y="7137"/>
                    </a:cubicBezTo>
                    <a:lnTo>
                      <a:pt x="261" y="7137"/>
                    </a:lnTo>
                    <a:cubicBezTo>
                      <a:pt x="1" y="7716"/>
                      <a:pt x="88" y="8324"/>
                      <a:pt x="522" y="8787"/>
                    </a:cubicBezTo>
                    <a:cubicBezTo>
                      <a:pt x="846" y="9155"/>
                      <a:pt x="1316" y="9345"/>
                      <a:pt x="1787" y="9345"/>
                    </a:cubicBezTo>
                    <a:cubicBezTo>
                      <a:pt x="1946" y="9345"/>
                      <a:pt x="2105" y="9323"/>
                      <a:pt x="2258" y="9279"/>
                    </a:cubicBezTo>
                    <a:cubicBezTo>
                      <a:pt x="2374" y="9771"/>
                      <a:pt x="2837" y="10147"/>
                      <a:pt x="3300" y="10321"/>
                    </a:cubicBezTo>
                    <a:cubicBezTo>
                      <a:pt x="3763" y="10495"/>
                      <a:pt x="4313" y="10495"/>
                      <a:pt x="4834" y="10495"/>
                    </a:cubicBezTo>
                    <a:cubicBezTo>
                      <a:pt x="5297" y="10495"/>
                      <a:pt x="5789" y="10495"/>
                      <a:pt x="6281" y="10350"/>
                    </a:cubicBezTo>
                    <a:cubicBezTo>
                      <a:pt x="6744" y="10205"/>
                      <a:pt x="7179" y="9916"/>
                      <a:pt x="7381" y="9482"/>
                    </a:cubicBezTo>
                    <a:cubicBezTo>
                      <a:pt x="7770" y="9793"/>
                      <a:pt x="8259" y="9962"/>
                      <a:pt x="8732" y="9962"/>
                    </a:cubicBezTo>
                    <a:cubicBezTo>
                      <a:pt x="9138" y="9962"/>
                      <a:pt x="9533" y="9836"/>
                      <a:pt x="9841" y="9568"/>
                    </a:cubicBezTo>
                    <a:cubicBezTo>
                      <a:pt x="10536" y="8990"/>
                      <a:pt x="10767" y="7861"/>
                      <a:pt x="10333" y="7050"/>
                    </a:cubicBezTo>
                    <a:lnTo>
                      <a:pt x="10333" y="7050"/>
                    </a:lnTo>
                    <a:cubicBezTo>
                      <a:pt x="10181" y="7203"/>
                      <a:pt x="10001" y="7272"/>
                      <a:pt x="9822" y="7272"/>
                    </a:cubicBezTo>
                    <a:cubicBezTo>
                      <a:pt x="9593" y="7272"/>
                      <a:pt x="9367" y="7159"/>
                      <a:pt x="9205" y="6964"/>
                    </a:cubicBezTo>
                    <a:cubicBezTo>
                      <a:pt x="8915" y="6587"/>
                      <a:pt x="8828" y="6124"/>
                      <a:pt x="8770" y="5661"/>
                    </a:cubicBezTo>
                    <a:lnTo>
                      <a:pt x="7989" y="104"/>
                    </a:lnTo>
                    <a:cubicBezTo>
                      <a:pt x="7258" y="295"/>
                      <a:pt x="6430" y="407"/>
                      <a:pt x="5617" y="407"/>
                    </a:cubicBezTo>
                    <a:cubicBezTo>
                      <a:pt x="4950" y="407"/>
                      <a:pt x="4292" y="332"/>
                      <a:pt x="3705" y="162"/>
                    </a:cubicBezTo>
                    <a:cubicBezTo>
                      <a:pt x="3430" y="81"/>
                      <a:pt x="3128" y="0"/>
                      <a:pt x="2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51" name="Google Shape;2251;p34"/>
              <p:cNvGrpSpPr/>
              <p:nvPr/>
            </p:nvGrpSpPr>
            <p:grpSpPr>
              <a:xfrm>
                <a:off x="2465166" y="1332187"/>
                <a:ext cx="260180" cy="598814"/>
                <a:chOff x="6598762" y="3341764"/>
                <a:chExt cx="227311" cy="523165"/>
              </a:xfrm>
            </p:grpSpPr>
            <p:sp>
              <p:nvSpPr>
                <p:cNvPr id="2252" name="Google Shape;2252;p34"/>
                <p:cNvSpPr/>
                <p:nvPr/>
              </p:nvSpPr>
              <p:spPr>
                <a:xfrm>
                  <a:off x="6598762" y="3519246"/>
                  <a:ext cx="177426" cy="345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6597" extrusionOk="0">
                      <a:moveTo>
                        <a:pt x="304" y="0"/>
                      </a:moveTo>
                      <a:lnTo>
                        <a:pt x="304" y="190"/>
                      </a:lnTo>
                      <a:cubicBezTo>
                        <a:pt x="190" y="1370"/>
                        <a:pt x="114" y="2435"/>
                        <a:pt x="0" y="3576"/>
                      </a:cubicBezTo>
                      <a:cubicBezTo>
                        <a:pt x="2159" y="5979"/>
                        <a:pt x="2884" y="6597"/>
                        <a:pt x="3137" y="6597"/>
                      </a:cubicBezTo>
                      <a:cubicBezTo>
                        <a:pt x="3160" y="6597"/>
                        <a:pt x="3180" y="6591"/>
                        <a:pt x="3196" y="6582"/>
                      </a:cubicBezTo>
                      <a:cubicBezTo>
                        <a:pt x="3386" y="6429"/>
                        <a:pt x="2815" y="5593"/>
                        <a:pt x="2435" y="3652"/>
                      </a:cubicBezTo>
                      <a:cubicBezTo>
                        <a:pt x="2359" y="3196"/>
                        <a:pt x="2283" y="2815"/>
                        <a:pt x="2245" y="2587"/>
                      </a:cubicBezTo>
                      <a:lnTo>
                        <a:pt x="2245" y="2359"/>
                      </a:lnTo>
                      <a:lnTo>
                        <a:pt x="2283" y="875"/>
                      </a:lnTo>
                      <a:lnTo>
                        <a:pt x="2283" y="304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34"/>
                <p:cNvSpPr/>
                <p:nvPr/>
              </p:nvSpPr>
              <p:spPr>
                <a:xfrm>
                  <a:off x="6628630" y="3518826"/>
                  <a:ext cx="89761" cy="124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2378" extrusionOk="0">
                      <a:moveTo>
                        <a:pt x="798" y="1"/>
                      </a:moveTo>
                      <a:cubicBezTo>
                        <a:pt x="721" y="1"/>
                        <a:pt x="645" y="15"/>
                        <a:pt x="571" y="46"/>
                      </a:cubicBezTo>
                      <a:cubicBezTo>
                        <a:pt x="533" y="46"/>
                        <a:pt x="533" y="84"/>
                        <a:pt x="495" y="84"/>
                      </a:cubicBezTo>
                      <a:cubicBezTo>
                        <a:pt x="115" y="312"/>
                        <a:pt x="1" y="883"/>
                        <a:pt x="267" y="1492"/>
                      </a:cubicBezTo>
                      <a:cubicBezTo>
                        <a:pt x="455" y="2025"/>
                        <a:pt x="877" y="2378"/>
                        <a:pt x="1275" y="2378"/>
                      </a:cubicBezTo>
                      <a:cubicBezTo>
                        <a:pt x="1359" y="2378"/>
                        <a:pt x="1443" y="2362"/>
                        <a:pt x="1522" y="2329"/>
                      </a:cubicBezTo>
                      <a:cubicBezTo>
                        <a:pt x="1599" y="2253"/>
                        <a:pt x="1675" y="2253"/>
                        <a:pt x="1713" y="2215"/>
                      </a:cubicBezTo>
                      <a:lnTo>
                        <a:pt x="1713" y="617"/>
                      </a:lnTo>
                      <a:cubicBezTo>
                        <a:pt x="1637" y="465"/>
                        <a:pt x="1522" y="312"/>
                        <a:pt x="1408" y="236"/>
                      </a:cubicBezTo>
                      <a:cubicBezTo>
                        <a:pt x="1215" y="98"/>
                        <a:pt x="1002" y="1"/>
                        <a:pt x="79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8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34"/>
                <p:cNvSpPr/>
                <p:nvPr/>
              </p:nvSpPr>
              <p:spPr>
                <a:xfrm>
                  <a:off x="6608718" y="3341764"/>
                  <a:ext cx="217355" cy="286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8" h="5459" extrusionOk="0">
                      <a:moveTo>
                        <a:pt x="2202" y="0"/>
                      </a:moveTo>
                      <a:cubicBezTo>
                        <a:pt x="2074" y="0"/>
                        <a:pt x="1948" y="13"/>
                        <a:pt x="1826" y="39"/>
                      </a:cubicBezTo>
                      <a:cubicBezTo>
                        <a:pt x="647" y="305"/>
                        <a:pt x="0" y="1637"/>
                        <a:pt x="0" y="2664"/>
                      </a:cubicBezTo>
                      <a:cubicBezTo>
                        <a:pt x="0" y="4129"/>
                        <a:pt x="1341" y="5459"/>
                        <a:pt x="2261" y="5459"/>
                      </a:cubicBezTo>
                      <a:cubicBezTo>
                        <a:pt x="2321" y="5459"/>
                        <a:pt x="2379" y="5453"/>
                        <a:pt x="2435" y="5441"/>
                      </a:cubicBezTo>
                      <a:cubicBezTo>
                        <a:pt x="2778" y="5365"/>
                        <a:pt x="3158" y="5061"/>
                        <a:pt x="3386" y="4681"/>
                      </a:cubicBezTo>
                      <a:cubicBezTo>
                        <a:pt x="3538" y="4452"/>
                        <a:pt x="3576" y="4262"/>
                        <a:pt x="3691" y="4034"/>
                      </a:cubicBezTo>
                      <a:cubicBezTo>
                        <a:pt x="3805" y="3501"/>
                        <a:pt x="3881" y="3159"/>
                        <a:pt x="3881" y="2702"/>
                      </a:cubicBezTo>
                      <a:cubicBezTo>
                        <a:pt x="3919" y="1523"/>
                        <a:pt x="4147" y="1523"/>
                        <a:pt x="4071" y="1066"/>
                      </a:cubicBezTo>
                      <a:cubicBezTo>
                        <a:pt x="3842" y="477"/>
                        <a:pt x="2992" y="0"/>
                        <a:pt x="220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5" name="Google Shape;2255;p34"/>
                <p:cNvSpPr/>
                <p:nvPr/>
              </p:nvSpPr>
              <p:spPr>
                <a:xfrm>
                  <a:off x="6706391" y="3501272"/>
                  <a:ext cx="10008" cy="20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382" extrusionOk="0">
                      <a:moveTo>
                        <a:pt x="115" y="1"/>
                      </a:moveTo>
                      <a:cubicBezTo>
                        <a:pt x="38" y="1"/>
                        <a:pt x="0" y="77"/>
                        <a:pt x="0" y="191"/>
                      </a:cubicBezTo>
                      <a:cubicBezTo>
                        <a:pt x="0" y="267"/>
                        <a:pt x="38" y="381"/>
                        <a:pt x="115" y="381"/>
                      </a:cubicBezTo>
                      <a:cubicBezTo>
                        <a:pt x="153" y="381"/>
                        <a:pt x="191" y="267"/>
                        <a:pt x="191" y="191"/>
                      </a:cubicBezTo>
                      <a:cubicBezTo>
                        <a:pt x="191" y="77"/>
                        <a:pt x="153" y="1"/>
                        <a:pt x="115" y="1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6" name="Google Shape;2256;p34"/>
                <p:cNvSpPr/>
                <p:nvPr/>
              </p:nvSpPr>
              <p:spPr>
                <a:xfrm>
                  <a:off x="6784152" y="3503263"/>
                  <a:ext cx="10008" cy="20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382" extrusionOk="0">
                      <a:moveTo>
                        <a:pt x="76" y="1"/>
                      </a:moveTo>
                      <a:cubicBezTo>
                        <a:pt x="0" y="1"/>
                        <a:pt x="0" y="77"/>
                        <a:pt x="0" y="191"/>
                      </a:cubicBezTo>
                      <a:cubicBezTo>
                        <a:pt x="0" y="267"/>
                        <a:pt x="38" y="381"/>
                        <a:pt x="76" y="381"/>
                      </a:cubicBezTo>
                      <a:cubicBezTo>
                        <a:pt x="152" y="381"/>
                        <a:pt x="190" y="267"/>
                        <a:pt x="190" y="191"/>
                      </a:cubicBezTo>
                      <a:cubicBezTo>
                        <a:pt x="190" y="77"/>
                        <a:pt x="114" y="1"/>
                        <a:pt x="76" y="1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34"/>
                <p:cNvSpPr/>
                <p:nvPr/>
              </p:nvSpPr>
              <p:spPr>
                <a:xfrm>
                  <a:off x="6606727" y="3453430"/>
                  <a:ext cx="49885" cy="7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1523" extrusionOk="0">
                      <a:moveTo>
                        <a:pt x="495" y="1"/>
                      </a:moveTo>
                      <a:cubicBezTo>
                        <a:pt x="228" y="1"/>
                        <a:pt x="0" y="343"/>
                        <a:pt x="0" y="761"/>
                      </a:cubicBezTo>
                      <a:cubicBezTo>
                        <a:pt x="0" y="1180"/>
                        <a:pt x="190" y="1522"/>
                        <a:pt x="495" y="1522"/>
                      </a:cubicBezTo>
                      <a:cubicBezTo>
                        <a:pt x="723" y="1522"/>
                        <a:pt x="951" y="1180"/>
                        <a:pt x="951" y="761"/>
                      </a:cubicBezTo>
                      <a:cubicBezTo>
                        <a:pt x="951" y="381"/>
                        <a:pt x="761" y="39"/>
                        <a:pt x="4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34"/>
                <p:cNvSpPr/>
                <p:nvPr/>
              </p:nvSpPr>
              <p:spPr>
                <a:xfrm>
                  <a:off x="6712365" y="3563105"/>
                  <a:ext cx="55858" cy="41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" h="799" extrusionOk="0">
                      <a:moveTo>
                        <a:pt x="77" y="0"/>
                      </a:moveTo>
                      <a:lnTo>
                        <a:pt x="77" y="0"/>
                      </a:lnTo>
                      <a:cubicBezTo>
                        <a:pt x="1" y="419"/>
                        <a:pt x="267" y="799"/>
                        <a:pt x="571" y="799"/>
                      </a:cubicBezTo>
                      <a:cubicBezTo>
                        <a:pt x="761" y="799"/>
                        <a:pt x="990" y="647"/>
                        <a:pt x="1066" y="380"/>
                      </a:cubicBezTo>
                      <a:lnTo>
                        <a:pt x="1066" y="380"/>
                      </a:lnTo>
                      <a:cubicBezTo>
                        <a:pt x="1012" y="407"/>
                        <a:pt x="920" y="434"/>
                        <a:pt x="817" y="434"/>
                      </a:cubicBezTo>
                      <a:cubicBezTo>
                        <a:pt x="775" y="434"/>
                        <a:pt x="730" y="430"/>
                        <a:pt x="685" y="419"/>
                      </a:cubicBezTo>
                      <a:cubicBezTo>
                        <a:pt x="305" y="380"/>
                        <a:pt x="115" y="38"/>
                        <a:pt x="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34"/>
                <p:cNvSpPr/>
                <p:nvPr/>
              </p:nvSpPr>
              <p:spPr>
                <a:xfrm>
                  <a:off x="6748258" y="3513220"/>
                  <a:ext cx="15982" cy="59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1143" extrusionOk="0">
                      <a:moveTo>
                        <a:pt x="191" y="1"/>
                      </a:moveTo>
                      <a:cubicBezTo>
                        <a:pt x="153" y="1"/>
                        <a:pt x="115" y="1"/>
                        <a:pt x="115" y="39"/>
                      </a:cubicBezTo>
                      <a:cubicBezTo>
                        <a:pt x="0" y="305"/>
                        <a:pt x="0" y="572"/>
                        <a:pt x="38" y="686"/>
                      </a:cubicBezTo>
                      <a:cubicBezTo>
                        <a:pt x="38" y="762"/>
                        <a:pt x="115" y="800"/>
                        <a:pt x="115" y="838"/>
                      </a:cubicBezTo>
                      <a:cubicBezTo>
                        <a:pt x="115" y="876"/>
                        <a:pt x="153" y="876"/>
                        <a:pt x="153" y="952"/>
                      </a:cubicBezTo>
                      <a:cubicBezTo>
                        <a:pt x="191" y="990"/>
                        <a:pt x="191" y="1028"/>
                        <a:pt x="191" y="1028"/>
                      </a:cubicBezTo>
                      <a:lnTo>
                        <a:pt x="76" y="1028"/>
                      </a:lnTo>
                      <a:cubicBezTo>
                        <a:pt x="76" y="1028"/>
                        <a:pt x="0" y="1028"/>
                        <a:pt x="0" y="1104"/>
                      </a:cubicBezTo>
                      <a:cubicBezTo>
                        <a:pt x="0" y="1104"/>
                        <a:pt x="0" y="1142"/>
                        <a:pt x="76" y="1142"/>
                      </a:cubicBezTo>
                      <a:lnTo>
                        <a:pt x="305" y="1142"/>
                      </a:lnTo>
                      <a:cubicBezTo>
                        <a:pt x="305" y="1104"/>
                        <a:pt x="305" y="1028"/>
                        <a:pt x="267" y="914"/>
                      </a:cubicBezTo>
                      <a:cubicBezTo>
                        <a:pt x="191" y="838"/>
                        <a:pt x="191" y="838"/>
                        <a:pt x="191" y="800"/>
                      </a:cubicBezTo>
                      <a:cubicBezTo>
                        <a:pt x="191" y="762"/>
                        <a:pt x="153" y="724"/>
                        <a:pt x="153" y="648"/>
                      </a:cubicBezTo>
                      <a:cubicBezTo>
                        <a:pt x="115" y="572"/>
                        <a:pt x="153" y="381"/>
                        <a:pt x="267" y="77"/>
                      </a:cubicBezTo>
                      <a:cubicBezTo>
                        <a:pt x="267" y="39"/>
                        <a:pt x="267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34"/>
                <p:cNvSpPr/>
                <p:nvPr/>
              </p:nvSpPr>
              <p:spPr>
                <a:xfrm>
                  <a:off x="6688470" y="3464906"/>
                  <a:ext cx="45902" cy="1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353" extrusionOk="0">
                      <a:moveTo>
                        <a:pt x="473" y="0"/>
                      </a:moveTo>
                      <a:cubicBezTo>
                        <a:pt x="317" y="0"/>
                        <a:pt x="171" y="74"/>
                        <a:pt x="76" y="200"/>
                      </a:cubicBezTo>
                      <a:cubicBezTo>
                        <a:pt x="0" y="238"/>
                        <a:pt x="0" y="314"/>
                        <a:pt x="76" y="314"/>
                      </a:cubicBezTo>
                      <a:cubicBezTo>
                        <a:pt x="95" y="333"/>
                        <a:pt x="114" y="343"/>
                        <a:pt x="128" y="343"/>
                      </a:cubicBezTo>
                      <a:cubicBezTo>
                        <a:pt x="143" y="343"/>
                        <a:pt x="152" y="333"/>
                        <a:pt x="152" y="314"/>
                      </a:cubicBezTo>
                      <a:cubicBezTo>
                        <a:pt x="210" y="198"/>
                        <a:pt x="313" y="148"/>
                        <a:pt x="426" y="148"/>
                      </a:cubicBezTo>
                      <a:cubicBezTo>
                        <a:pt x="461" y="148"/>
                        <a:pt x="497" y="153"/>
                        <a:pt x="533" y="162"/>
                      </a:cubicBezTo>
                      <a:cubicBezTo>
                        <a:pt x="647" y="162"/>
                        <a:pt x="723" y="238"/>
                        <a:pt x="723" y="314"/>
                      </a:cubicBezTo>
                      <a:cubicBezTo>
                        <a:pt x="723" y="352"/>
                        <a:pt x="761" y="352"/>
                        <a:pt x="761" y="352"/>
                      </a:cubicBezTo>
                      <a:cubicBezTo>
                        <a:pt x="837" y="352"/>
                        <a:pt x="837" y="314"/>
                        <a:pt x="875" y="238"/>
                      </a:cubicBezTo>
                      <a:cubicBezTo>
                        <a:pt x="837" y="162"/>
                        <a:pt x="723" y="48"/>
                        <a:pt x="571" y="10"/>
                      </a:cubicBezTo>
                      <a:cubicBezTo>
                        <a:pt x="538" y="3"/>
                        <a:pt x="505" y="0"/>
                        <a:pt x="473" y="0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34"/>
                <p:cNvSpPr/>
                <p:nvPr/>
              </p:nvSpPr>
              <p:spPr>
                <a:xfrm>
                  <a:off x="6760205" y="3472871"/>
                  <a:ext cx="45902" cy="1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353" extrusionOk="0">
                      <a:moveTo>
                        <a:pt x="498" y="0"/>
                      </a:moveTo>
                      <a:cubicBezTo>
                        <a:pt x="329" y="0"/>
                        <a:pt x="203" y="74"/>
                        <a:pt x="77" y="200"/>
                      </a:cubicBezTo>
                      <a:cubicBezTo>
                        <a:pt x="1" y="238"/>
                        <a:pt x="1" y="276"/>
                        <a:pt x="77" y="276"/>
                      </a:cubicBezTo>
                      <a:cubicBezTo>
                        <a:pt x="96" y="314"/>
                        <a:pt x="115" y="333"/>
                        <a:pt x="129" y="333"/>
                      </a:cubicBezTo>
                      <a:cubicBezTo>
                        <a:pt x="143" y="333"/>
                        <a:pt x="153" y="314"/>
                        <a:pt x="153" y="276"/>
                      </a:cubicBezTo>
                      <a:cubicBezTo>
                        <a:pt x="235" y="194"/>
                        <a:pt x="317" y="132"/>
                        <a:pt x="414" y="132"/>
                      </a:cubicBezTo>
                      <a:cubicBezTo>
                        <a:pt x="451" y="132"/>
                        <a:pt x="491" y="141"/>
                        <a:pt x="533" y="162"/>
                      </a:cubicBezTo>
                      <a:cubicBezTo>
                        <a:pt x="647" y="162"/>
                        <a:pt x="723" y="238"/>
                        <a:pt x="723" y="276"/>
                      </a:cubicBezTo>
                      <a:cubicBezTo>
                        <a:pt x="723" y="352"/>
                        <a:pt x="762" y="352"/>
                        <a:pt x="762" y="352"/>
                      </a:cubicBezTo>
                      <a:cubicBezTo>
                        <a:pt x="812" y="352"/>
                        <a:pt x="829" y="319"/>
                        <a:pt x="812" y="319"/>
                      </a:cubicBezTo>
                      <a:cubicBezTo>
                        <a:pt x="811" y="319"/>
                        <a:pt x="809" y="319"/>
                        <a:pt x="807" y="319"/>
                      </a:cubicBezTo>
                      <a:lnTo>
                        <a:pt x="807" y="319"/>
                      </a:lnTo>
                      <a:cubicBezTo>
                        <a:pt x="876" y="265"/>
                        <a:pt x="876" y="238"/>
                        <a:pt x="876" y="238"/>
                      </a:cubicBezTo>
                      <a:cubicBezTo>
                        <a:pt x="838" y="124"/>
                        <a:pt x="723" y="48"/>
                        <a:pt x="609" y="10"/>
                      </a:cubicBezTo>
                      <a:cubicBezTo>
                        <a:pt x="570" y="4"/>
                        <a:pt x="533" y="0"/>
                        <a:pt x="498" y="0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62" name="Google Shape;2262;p34"/>
              <p:cNvSpPr/>
              <p:nvPr/>
            </p:nvSpPr>
            <p:spPr>
              <a:xfrm rot="1648474">
                <a:off x="2472396" y="1296545"/>
                <a:ext cx="324395" cy="220851"/>
              </a:xfrm>
              <a:custGeom>
                <a:avLst/>
                <a:gdLst/>
                <a:ahLst/>
                <a:cxnLst/>
                <a:rect l="l" t="t" r="r" b="b"/>
                <a:pathLst>
                  <a:path w="8857" h="6426" extrusionOk="0">
                    <a:moveTo>
                      <a:pt x="8191" y="0"/>
                    </a:moveTo>
                    <a:lnTo>
                      <a:pt x="8191" y="0"/>
                    </a:lnTo>
                    <a:cubicBezTo>
                      <a:pt x="7657" y="789"/>
                      <a:pt x="6733" y="1243"/>
                      <a:pt x="5821" y="1243"/>
                    </a:cubicBezTo>
                    <a:cubicBezTo>
                      <a:pt x="5595" y="1243"/>
                      <a:pt x="5370" y="1215"/>
                      <a:pt x="5152" y="1158"/>
                    </a:cubicBezTo>
                    <a:cubicBezTo>
                      <a:pt x="4312" y="955"/>
                      <a:pt x="3589" y="405"/>
                      <a:pt x="2721" y="347"/>
                    </a:cubicBezTo>
                    <a:cubicBezTo>
                      <a:pt x="2674" y="344"/>
                      <a:pt x="2628" y="343"/>
                      <a:pt x="2582" y="343"/>
                    </a:cubicBezTo>
                    <a:cubicBezTo>
                      <a:pt x="1366" y="343"/>
                      <a:pt x="313" y="1433"/>
                      <a:pt x="174" y="2605"/>
                    </a:cubicBezTo>
                    <a:cubicBezTo>
                      <a:pt x="0" y="3907"/>
                      <a:pt x="724" y="5586"/>
                      <a:pt x="1679" y="6425"/>
                    </a:cubicBezTo>
                    <a:cubicBezTo>
                      <a:pt x="2605" y="5586"/>
                      <a:pt x="3155" y="4341"/>
                      <a:pt x="3126" y="3097"/>
                    </a:cubicBezTo>
                    <a:lnTo>
                      <a:pt x="3126" y="3097"/>
                    </a:lnTo>
                    <a:cubicBezTo>
                      <a:pt x="3686" y="3882"/>
                      <a:pt x="4645" y="4329"/>
                      <a:pt x="5597" y="4329"/>
                    </a:cubicBezTo>
                    <a:cubicBezTo>
                      <a:pt x="6120" y="4329"/>
                      <a:pt x="6640" y="4194"/>
                      <a:pt x="7091" y="3907"/>
                    </a:cubicBezTo>
                    <a:cubicBezTo>
                      <a:pt x="8364" y="3155"/>
                      <a:pt x="8856" y="1302"/>
                      <a:pt x="8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4"/>
              <p:cNvSpPr/>
              <p:nvPr/>
            </p:nvSpPr>
            <p:spPr>
              <a:xfrm>
                <a:off x="2463515" y="1371800"/>
                <a:ext cx="79012" cy="228404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11537" extrusionOk="0">
                    <a:moveTo>
                      <a:pt x="1087" y="0"/>
                    </a:moveTo>
                    <a:lnTo>
                      <a:pt x="0" y="11537"/>
                    </a:lnTo>
                    <a:lnTo>
                      <a:pt x="3991" y="309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" name="Google Shape;2264;p34"/>
              <p:cNvSpPr/>
              <p:nvPr/>
            </p:nvSpPr>
            <p:spPr>
              <a:xfrm>
                <a:off x="2486142" y="1466644"/>
                <a:ext cx="50400" cy="50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5" name="Google Shape;2265;p34"/>
            <p:cNvSpPr/>
            <p:nvPr/>
          </p:nvSpPr>
          <p:spPr>
            <a:xfrm>
              <a:off x="3253859" y="2475858"/>
              <a:ext cx="1432042" cy="674270"/>
            </a:xfrm>
            <a:custGeom>
              <a:avLst/>
              <a:gdLst/>
              <a:ahLst/>
              <a:cxnLst/>
              <a:rect l="l" t="t" r="r" b="b"/>
              <a:pathLst>
                <a:path w="73589" h="34649" extrusionOk="0">
                  <a:moveTo>
                    <a:pt x="1" y="31852"/>
                  </a:moveTo>
                  <a:cubicBezTo>
                    <a:pt x="1" y="31852"/>
                    <a:pt x="1" y="31852"/>
                    <a:pt x="1" y="31852"/>
                  </a:cubicBezTo>
                  <a:cubicBezTo>
                    <a:pt x="1" y="31852"/>
                    <a:pt x="1" y="31852"/>
                    <a:pt x="1" y="31852"/>
                  </a:cubicBezTo>
                  <a:lnTo>
                    <a:pt x="1" y="31852"/>
                  </a:lnTo>
                  <a:cubicBezTo>
                    <a:pt x="1" y="31852"/>
                    <a:pt x="1" y="31852"/>
                    <a:pt x="1" y="31852"/>
                  </a:cubicBezTo>
                  <a:close/>
                  <a:moveTo>
                    <a:pt x="33805" y="1"/>
                  </a:moveTo>
                  <a:cubicBezTo>
                    <a:pt x="33724" y="1"/>
                    <a:pt x="33651" y="10"/>
                    <a:pt x="33588" y="28"/>
                  </a:cubicBezTo>
                  <a:cubicBezTo>
                    <a:pt x="29789" y="1122"/>
                    <a:pt x="10639" y="16928"/>
                    <a:pt x="10639" y="16928"/>
                  </a:cubicBezTo>
                  <a:cubicBezTo>
                    <a:pt x="9610" y="17655"/>
                    <a:pt x="45" y="31802"/>
                    <a:pt x="1" y="31852"/>
                  </a:cubicBezTo>
                  <a:lnTo>
                    <a:pt x="1" y="31852"/>
                  </a:lnTo>
                  <a:cubicBezTo>
                    <a:pt x="1990" y="33213"/>
                    <a:pt x="6409" y="33827"/>
                    <a:pt x="10793" y="33827"/>
                  </a:cubicBezTo>
                  <a:cubicBezTo>
                    <a:pt x="15518" y="33827"/>
                    <a:pt x="20203" y="33113"/>
                    <a:pt x="21764" y="31852"/>
                  </a:cubicBezTo>
                  <a:cubicBezTo>
                    <a:pt x="24773" y="29420"/>
                    <a:pt x="35017" y="9967"/>
                    <a:pt x="35017" y="9967"/>
                  </a:cubicBezTo>
                  <a:lnTo>
                    <a:pt x="67662" y="34649"/>
                  </a:lnTo>
                  <a:lnTo>
                    <a:pt x="73589" y="31153"/>
                  </a:lnTo>
                  <a:cubicBezTo>
                    <a:pt x="73589" y="31153"/>
                    <a:pt x="38586" y="1"/>
                    <a:pt x="33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>
              <a:off x="3969579" y="2630779"/>
              <a:ext cx="399280" cy="312333"/>
            </a:xfrm>
            <a:custGeom>
              <a:avLst/>
              <a:gdLst/>
              <a:ahLst/>
              <a:cxnLst/>
              <a:rect l="l" t="t" r="r" b="b"/>
              <a:pathLst>
                <a:path w="20518" h="16050" extrusionOk="0">
                  <a:moveTo>
                    <a:pt x="9271" y="0"/>
                  </a:moveTo>
                  <a:lnTo>
                    <a:pt x="1" y="3496"/>
                  </a:lnTo>
                  <a:lnTo>
                    <a:pt x="16901" y="16049"/>
                  </a:lnTo>
                  <a:lnTo>
                    <a:pt x="20518" y="911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>
              <a:off x="2695493" y="2808215"/>
              <a:ext cx="679640" cy="475038"/>
            </a:xfrm>
            <a:custGeom>
              <a:avLst/>
              <a:gdLst/>
              <a:ahLst/>
              <a:cxnLst/>
              <a:rect l="l" t="t" r="r" b="b"/>
              <a:pathLst>
                <a:path w="34925" h="24411" extrusionOk="0">
                  <a:moveTo>
                    <a:pt x="8602" y="1"/>
                  </a:moveTo>
                  <a:cubicBezTo>
                    <a:pt x="8602" y="1"/>
                    <a:pt x="0" y="21278"/>
                    <a:pt x="1520" y="23497"/>
                  </a:cubicBezTo>
                  <a:cubicBezTo>
                    <a:pt x="1992" y="24176"/>
                    <a:pt x="5388" y="24410"/>
                    <a:pt x="9848" y="24410"/>
                  </a:cubicBezTo>
                  <a:cubicBezTo>
                    <a:pt x="19760" y="24410"/>
                    <a:pt x="34925" y="23254"/>
                    <a:pt x="34925" y="23254"/>
                  </a:cubicBezTo>
                  <a:lnTo>
                    <a:pt x="34925" y="20214"/>
                  </a:lnTo>
                  <a:lnTo>
                    <a:pt x="10639" y="19697"/>
                  </a:lnTo>
                  <a:lnTo>
                    <a:pt x="17751" y="1065"/>
                  </a:lnTo>
                  <a:lnTo>
                    <a:pt x="8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>
              <a:off x="3168683" y="3197434"/>
              <a:ext cx="206451" cy="75135"/>
            </a:xfrm>
            <a:custGeom>
              <a:avLst/>
              <a:gdLst/>
              <a:ahLst/>
              <a:cxnLst/>
              <a:rect l="l" t="t" r="r" b="b"/>
              <a:pathLst>
                <a:path w="10609" h="3861" extrusionOk="0">
                  <a:moveTo>
                    <a:pt x="1" y="0"/>
                  </a:moveTo>
                  <a:lnTo>
                    <a:pt x="1460" y="3860"/>
                  </a:lnTo>
                  <a:lnTo>
                    <a:pt x="10609" y="3253"/>
                  </a:lnTo>
                  <a:lnTo>
                    <a:pt x="10609" y="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>
              <a:off x="2772983" y="2476986"/>
              <a:ext cx="324748" cy="576133"/>
            </a:xfrm>
            <a:custGeom>
              <a:avLst/>
              <a:gdLst/>
              <a:ahLst/>
              <a:cxnLst/>
              <a:rect l="l" t="t" r="r" b="b"/>
              <a:pathLst>
                <a:path w="16688" h="29606" extrusionOk="0">
                  <a:moveTo>
                    <a:pt x="14225" y="0"/>
                  </a:moveTo>
                  <a:cubicBezTo>
                    <a:pt x="11003" y="0"/>
                    <a:pt x="6444" y="7113"/>
                    <a:pt x="5532" y="9210"/>
                  </a:cubicBezTo>
                  <a:cubicBezTo>
                    <a:pt x="4559" y="11247"/>
                    <a:pt x="0" y="26353"/>
                    <a:pt x="0" y="26353"/>
                  </a:cubicBezTo>
                  <a:lnTo>
                    <a:pt x="9909" y="29606"/>
                  </a:lnTo>
                  <a:cubicBezTo>
                    <a:pt x="9909" y="29606"/>
                    <a:pt x="15471" y="14043"/>
                    <a:pt x="15623" y="12067"/>
                  </a:cubicBezTo>
                  <a:cubicBezTo>
                    <a:pt x="15775" y="10031"/>
                    <a:pt x="16687" y="0"/>
                    <a:pt x="14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>
              <a:off x="3599897" y="2587655"/>
              <a:ext cx="1337992" cy="678162"/>
            </a:xfrm>
            <a:custGeom>
              <a:avLst/>
              <a:gdLst/>
              <a:ahLst/>
              <a:cxnLst/>
              <a:rect l="l" t="t" r="r" b="b"/>
              <a:pathLst>
                <a:path w="68756" h="34849" extrusionOk="0">
                  <a:moveTo>
                    <a:pt x="35656" y="0"/>
                  </a:moveTo>
                  <a:cubicBezTo>
                    <a:pt x="35577" y="0"/>
                    <a:pt x="35506" y="9"/>
                    <a:pt x="35442" y="28"/>
                  </a:cubicBezTo>
                  <a:cubicBezTo>
                    <a:pt x="31642" y="1122"/>
                    <a:pt x="13070" y="11548"/>
                    <a:pt x="13070" y="11548"/>
                  </a:cubicBezTo>
                  <a:cubicBezTo>
                    <a:pt x="12037" y="12247"/>
                    <a:pt x="0" y="32885"/>
                    <a:pt x="0" y="32885"/>
                  </a:cubicBezTo>
                  <a:cubicBezTo>
                    <a:pt x="1995" y="34235"/>
                    <a:pt x="6433" y="34848"/>
                    <a:pt x="10829" y="34848"/>
                  </a:cubicBezTo>
                  <a:cubicBezTo>
                    <a:pt x="15542" y="34848"/>
                    <a:pt x="20207" y="34143"/>
                    <a:pt x="21764" y="32885"/>
                  </a:cubicBezTo>
                  <a:cubicBezTo>
                    <a:pt x="24803" y="30454"/>
                    <a:pt x="35715" y="11426"/>
                    <a:pt x="35715" y="11426"/>
                  </a:cubicBezTo>
                  <a:lnTo>
                    <a:pt x="62828" y="34284"/>
                  </a:lnTo>
                  <a:lnTo>
                    <a:pt x="68755" y="30788"/>
                  </a:lnTo>
                  <a:cubicBezTo>
                    <a:pt x="68755" y="30788"/>
                    <a:pt x="40229" y="0"/>
                    <a:pt x="35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>
              <a:off x="2914341" y="2456281"/>
              <a:ext cx="997286" cy="771336"/>
            </a:xfrm>
            <a:custGeom>
              <a:avLst/>
              <a:gdLst/>
              <a:ahLst/>
              <a:cxnLst/>
              <a:rect l="l" t="t" r="r" b="b"/>
              <a:pathLst>
                <a:path w="51248" h="39637" extrusionOk="0">
                  <a:moveTo>
                    <a:pt x="5320" y="1"/>
                  </a:moveTo>
                  <a:cubicBezTo>
                    <a:pt x="5320" y="1"/>
                    <a:pt x="1612" y="5624"/>
                    <a:pt x="791" y="10153"/>
                  </a:cubicBezTo>
                  <a:cubicBezTo>
                    <a:pt x="1" y="14682"/>
                    <a:pt x="11733" y="34287"/>
                    <a:pt x="35260" y="39636"/>
                  </a:cubicBezTo>
                  <a:cubicBezTo>
                    <a:pt x="35260" y="39636"/>
                    <a:pt x="44409" y="31612"/>
                    <a:pt x="48330" y="26992"/>
                  </a:cubicBezTo>
                  <a:cubicBezTo>
                    <a:pt x="51248" y="23496"/>
                    <a:pt x="48330" y="18329"/>
                    <a:pt x="48330" y="18329"/>
                  </a:cubicBezTo>
                  <a:cubicBezTo>
                    <a:pt x="48330" y="18329"/>
                    <a:pt x="44412" y="18262"/>
                    <a:pt x="41404" y="18262"/>
                  </a:cubicBezTo>
                  <a:cubicBezTo>
                    <a:pt x="39900" y="18262"/>
                    <a:pt x="38623" y="18278"/>
                    <a:pt x="38178" y="18329"/>
                  </a:cubicBezTo>
                  <a:cubicBezTo>
                    <a:pt x="38170" y="18330"/>
                    <a:pt x="38162" y="18330"/>
                    <a:pt x="38153" y="18330"/>
                  </a:cubicBezTo>
                  <a:cubicBezTo>
                    <a:pt x="36687" y="18330"/>
                    <a:pt x="20998" y="5466"/>
                    <a:pt x="19879" y="4560"/>
                  </a:cubicBezTo>
                  <a:cubicBezTo>
                    <a:pt x="17357" y="2523"/>
                    <a:pt x="16110" y="1064"/>
                    <a:pt x="5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>
              <a:off x="3124333" y="2782781"/>
              <a:ext cx="777252" cy="501445"/>
            </a:xfrm>
            <a:custGeom>
              <a:avLst/>
              <a:gdLst/>
              <a:ahLst/>
              <a:cxnLst/>
              <a:rect l="l" t="t" r="r" b="b"/>
              <a:pathLst>
                <a:path w="39941" h="25768" extrusionOk="0">
                  <a:moveTo>
                    <a:pt x="8450" y="1"/>
                  </a:moveTo>
                  <a:lnTo>
                    <a:pt x="0" y="3740"/>
                  </a:lnTo>
                  <a:cubicBezTo>
                    <a:pt x="0" y="3740"/>
                    <a:pt x="5015" y="22646"/>
                    <a:pt x="6535" y="24834"/>
                  </a:cubicBezTo>
                  <a:cubicBezTo>
                    <a:pt x="7011" y="25529"/>
                    <a:pt x="10468" y="25768"/>
                    <a:pt x="14991" y="25768"/>
                  </a:cubicBezTo>
                  <a:cubicBezTo>
                    <a:pt x="24905" y="25768"/>
                    <a:pt x="39940" y="24621"/>
                    <a:pt x="39940" y="24621"/>
                  </a:cubicBezTo>
                  <a:lnTo>
                    <a:pt x="39940" y="21582"/>
                  </a:lnTo>
                  <a:lnTo>
                    <a:pt x="14347" y="21004"/>
                  </a:lnTo>
                  <a:lnTo>
                    <a:pt x="84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>
              <a:off x="3061030" y="2557648"/>
              <a:ext cx="293398" cy="501387"/>
            </a:xfrm>
            <a:custGeom>
              <a:avLst/>
              <a:gdLst/>
              <a:ahLst/>
              <a:cxnLst/>
              <a:rect l="l" t="t" r="r" b="b"/>
              <a:pathLst>
                <a:path w="15077" h="25765" extrusionOk="0">
                  <a:moveTo>
                    <a:pt x="4083" y="0"/>
                  </a:moveTo>
                  <a:cubicBezTo>
                    <a:pt x="3665" y="0"/>
                    <a:pt x="3307" y="117"/>
                    <a:pt x="3040" y="384"/>
                  </a:cubicBezTo>
                  <a:cubicBezTo>
                    <a:pt x="1277" y="2147"/>
                    <a:pt x="1" y="4974"/>
                    <a:pt x="183" y="7223"/>
                  </a:cubicBezTo>
                  <a:cubicBezTo>
                    <a:pt x="365" y="9503"/>
                    <a:pt x="4955" y="25765"/>
                    <a:pt x="4955" y="25765"/>
                  </a:cubicBezTo>
                  <a:lnTo>
                    <a:pt x="15077" y="23059"/>
                  </a:lnTo>
                  <a:cubicBezTo>
                    <a:pt x="15077" y="23059"/>
                    <a:pt x="12068" y="6798"/>
                    <a:pt x="11186" y="5035"/>
                  </a:cubicBezTo>
                  <a:cubicBezTo>
                    <a:pt x="10466" y="3518"/>
                    <a:pt x="6376" y="0"/>
                    <a:pt x="4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>
              <a:off x="3900963" y="3176320"/>
              <a:ext cx="239027" cy="91734"/>
            </a:xfrm>
            <a:custGeom>
              <a:avLst/>
              <a:gdLst/>
              <a:ahLst/>
              <a:cxnLst/>
              <a:rect l="l" t="t" r="r" b="b"/>
              <a:pathLst>
                <a:path w="12283" h="4714" extrusionOk="0">
                  <a:moveTo>
                    <a:pt x="4685" y="0"/>
                  </a:moveTo>
                  <a:cubicBezTo>
                    <a:pt x="4614" y="0"/>
                    <a:pt x="4551" y="7"/>
                    <a:pt x="4499" y="21"/>
                  </a:cubicBezTo>
                  <a:cubicBezTo>
                    <a:pt x="3314" y="325"/>
                    <a:pt x="31" y="1298"/>
                    <a:pt x="31" y="1298"/>
                  </a:cubicBezTo>
                  <a:lnTo>
                    <a:pt x="1" y="1298"/>
                  </a:lnTo>
                  <a:lnTo>
                    <a:pt x="1" y="4398"/>
                  </a:lnTo>
                  <a:cubicBezTo>
                    <a:pt x="1017" y="4622"/>
                    <a:pt x="1869" y="4714"/>
                    <a:pt x="2583" y="4714"/>
                  </a:cubicBezTo>
                  <a:cubicBezTo>
                    <a:pt x="5952" y="4714"/>
                    <a:pt x="6262" y="2666"/>
                    <a:pt x="6262" y="2666"/>
                  </a:cubicBezTo>
                  <a:cubicBezTo>
                    <a:pt x="7357" y="3716"/>
                    <a:pt x="9403" y="4355"/>
                    <a:pt x="10665" y="4355"/>
                  </a:cubicBezTo>
                  <a:cubicBezTo>
                    <a:pt x="11120" y="4355"/>
                    <a:pt x="11473" y="4272"/>
                    <a:pt x="11642" y="4094"/>
                  </a:cubicBezTo>
                  <a:cubicBezTo>
                    <a:pt x="12282" y="3425"/>
                    <a:pt x="6268" y="0"/>
                    <a:pt x="4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>
              <a:off x="3934687" y="2638465"/>
              <a:ext cx="12435" cy="32557"/>
            </a:xfrm>
            <a:custGeom>
              <a:avLst/>
              <a:gdLst/>
              <a:ahLst/>
              <a:cxnLst/>
              <a:rect l="l" t="t" r="r" b="b"/>
              <a:pathLst>
                <a:path w="639" h="1673" fill="none" extrusionOk="0">
                  <a:moveTo>
                    <a:pt x="0" y="1672"/>
                  </a:moveTo>
                  <a:lnTo>
                    <a:pt x="638" y="0"/>
                  </a:ln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>
              <a:off x="3161599" y="2456281"/>
              <a:ext cx="35495" cy="28995"/>
            </a:xfrm>
            <a:custGeom>
              <a:avLst/>
              <a:gdLst/>
              <a:ahLst/>
              <a:cxnLst/>
              <a:rect l="l" t="t" r="r" b="b"/>
              <a:pathLst>
                <a:path w="1824" h="1490" extrusionOk="0">
                  <a:moveTo>
                    <a:pt x="365" y="1"/>
                  </a:moveTo>
                  <a:lnTo>
                    <a:pt x="0" y="1064"/>
                  </a:lnTo>
                  <a:lnTo>
                    <a:pt x="1824" y="1490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4D4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>
              <a:off x="3000101" y="2434992"/>
              <a:ext cx="179246" cy="76906"/>
            </a:xfrm>
            <a:custGeom>
              <a:avLst/>
              <a:gdLst/>
              <a:ahLst/>
              <a:cxnLst/>
              <a:rect l="l" t="t" r="r" b="b"/>
              <a:pathLst>
                <a:path w="9211" h="3952" extrusionOk="0">
                  <a:moveTo>
                    <a:pt x="639" y="0"/>
                  </a:moveTo>
                  <a:lnTo>
                    <a:pt x="1" y="3009"/>
                  </a:lnTo>
                  <a:lnTo>
                    <a:pt x="9211" y="3952"/>
                  </a:lnTo>
                  <a:lnTo>
                    <a:pt x="8664" y="1095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>
              <a:off x="5163819" y="2461477"/>
              <a:ext cx="1009702" cy="632294"/>
            </a:xfrm>
            <a:custGeom>
              <a:avLst/>
              <a:gdLst/>
              <a:ahLst/>
              <a:cxnLst/>
              <a:rect l="l" t="t" r="r" b="b"/>
              <a:pathLst>
                <a:path w="51886" h="32492" extrusionOk="0">
                  <a:moveTo>
                    <a:pt x="23854" y="1"/>
                  </a:moveTo>
                  <a:cubicBezTo>
                    <a:pt x="20307" y="1"/>
                    <a:pt x="0" y="23199"/>
                    <a:pt x="0" y="23199"/>
                  </a:cubicBezTo>
                  <a:lnTo>
                    <a:pt x="5867" y="27758"/>
                  </a:lnTo>
                  <a:lnTo>
                    <a:pt x="22797" y="12743"/>
                  </a:lnTo>
                  <a:cubicBezTo>
                    <a:pt x="22797" y="12743"/>
                    <a:pt x="32891" y="32492"/>
                    <a:pt x="41224" y="32492"/>
                  </a:cubicBezTo>
                  <a:cubicBezTo>
                    <a:pt x="41384" y="32492"/>
                    <a:pt x="41544" y="32484"/>
                    <a:pt x="41703" y="32470"/>
                  </a:cubicBezTo>
                  <a:cubicBezTo>
                    <a:pt x="50153" y="31588"/>
                    <a:pt x="51886" y="27758"/>
                    <a:pt x="51886" y="27758"/>
                  </a:cubicBezTo>
                  <a:cubicBezTo>
                    <a:pt x="51886" y="27758"/>
                    <a:pt x="27235" y="463"/>
                    <a:pt x="23952" y="7"/>
                  </a:cubicBezTo>
                  <a:cubicBezTo>
                    <a:pt x="23921" y="3"/>
                    <a:pt x="23889" y="1"/>
                    <a:pt x="23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>
              <a:off x="5643528" y="2808273"/>
              <a:ext cx="472041" cy="104461"/>
            </a:xfrm>
            <a:custGeom>
              <a:avLst/>
              <a:gdLst/>
              <a:ahLst/>
              <a:cxnLst/>
              <a:rect l="l" t="t" r="r" b="b"/>
              <a:pathLst>
                <a:path w="24257" h="5368" extrusionOk="0">
                  <a:moveTo>
                    <a:pt x="5206" y="0"/>
                  </a:moveTo>
                  <a:cubicBezTo>
                    <a:pt x="3374" y="0"/>
                    <a:pt x="2066" y="161"/>
                    <a:pt x="1733" y="575"/>
                  </a:cubicBezTo>
                  <a:cubicBezTo>
                    <a:pt x="639" y="1943"/>
                    <a:pt x="0" y="4679"/>
                    <a:pt x="3070" y="5226"/>
                  </a:cubicBezTo>
                  <a:cubicBezTo>
                    <a:pt x="3676" y="5327"/>
                    <a:pt x="4854" y="5368"/>
                    <a:pt x="6358" y="5368"/>
                  </a:cubicBezTo>
                  <a:cubicBezTo>
                    <a:pt x="12548" y="5368"/>
                    <a:pt x="24256" y="4679"/>
                    <a:pt x="24256" y="4679"/>
                  </a:cubicBezTo>
                  <a:lnTo>
                    <a:pt x="24256" y="1943"/>
                  </a:lnTo>
                  <a:cubicBezTo>
                    <a:pt x="24256" y="1943"/>
                    <a:pt x="11572" y="0"/>
                    <a:pt x="5206" y="0"/>
                  </a:cubicBezTo>
                  <a:close/>
                </a:path>
              </a:pathLst>
            </a:custGeom>
            <a:solidFill>
              <a:srgbClr val="F290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>
              <a:off x="6436737" y="2594097"/>
              <a:ext cx="296940" cy="659538"/>
            </a:xfrm>
            <a:custGeom>
              <a:avLst/>
              <a:gdLst/>
              <a:ahLst/>
              <a:cxnLst/>
              <a:rect l="l" t="t" r="r" b="b"/>
              <a:pathLst>
                <a:path w="15259" h="33892" extrusionOk="0">
                  <a:moveTo>
                    <a:pt x="6018" y="1"/>
                  </a:moveTo>
                  <a:lnTo>
                    <a:pt x="0" y="2250"/>
                  </a:lnTo>
                  <a:cubicBezTo>
                    <a:pt x="0" y="2250"/>
                    <a:pt x="3161" y="11733"/>
                    <a:pt x="4255" y="14621"/>
                  </a:cubicBezTo>
                  <a:cubicBezTo>
                    <a:pt x="7599" y="23557"/>
                    <a:pt x="12341" y="33892"/>
                    <a:pt x="12341" y="33892"/>
                  </a:cubicBezTo>
                  <a:lnTo>
                    <a:pt x="15259" y="31764"/>
                  </a:lnTo>
                  <a:lnTo>
                    <a:pt x="60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>
              <a:off x="5652402" y="2508336"/>
              <a:ext cx="331851" cy="400370"/>
            </a:xfrm>
            <a:custGeom>
              <a:avLst/>
              <a:gdLst/>
              <a:ahLst/>
              <a:cxnLst/>
              <a:rect l="l" t="t" r="r" b="b"/>
              <a:pathLst>
                <a:path w="17053" h="20574" extrusionOk="0">
                  <a:moveTo>
                    <a:pt x="11490" y="0"/>
                  </a:moveTo>
                  <a:cubicBezTo>
                    <a:pt x="11490" y="0"/>
                    <a:pt x="1702" y="15320"/>
                    <a:pt x="1277" y="15958"/>
                  </a:cubicBezTo>
                  <a:cubicBezTo>
                    <a:pt x="851" y="16596"/>
                    <a:pt x="0" y="19545"/>
                    <a:pt x="1946" y="20426"/>
                  </a:cubicBezTo>
                  <a:cubicBezTo>
                    <a:pt x="2164" y="20527"/>
                    <a:pt x="2406" y="20574"/>
                    <a:pt x="2668" y="20574"/>
                  </a:cubicBezTo>
                  <a:cubicBezTo>
                    <a:pt x="4704" y="20574"/>
                    <a:pt x="7927" y="17719"/>
                    <a:pt x="10244" y="14864"/>
                  </a:cubicBezTo>
                  <a:cubicBezTo>
                    <a:pt x="12219" y="12463"/>
                    <a:pt x="17052" y="3982"/>
                    <a:pt x="17052" y="3982"/>
                  </a:cubicBezTo>
                  <a:lnTo>
                    <a:pt x="114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>
              <a:off x="4855651" y="2836607"/>
              <a:ext cx="1502429" cy="410022"/>
            </a:xfrm>
            <a:custGeom>
              <a:avLst/>
              <a:gdLst/>
              <a:ahLst/>
              <a:cxnLst/>
              <a:rect l="l" t="t" r="r" b="b"/>
              <a:pathLst>
                <a:path w="77206" h="21070" extrusionOk="0">
                  <a:moveTo>
                    <a:pt x="28572" y="1"/>
                  </a:moveTo>
                  <a:cubicBezTo>
                    <a:pt x="25806" y="1"/>
                    <a:pt x="0" y="13132"/>
                    <a:pt x="0" y="13132"/>
                  </a:cubicBezTo>
                  <a:lnTo>
                    <a:pt x="2341" y="17509"/>
                  </a:lnTo>
                  <a:lnTo>
                    <a:pt x="24742" y="10518"/>
                  </a:lnTo>
                  <a:cubicBezTo>
                    <a:pt x="24742" y="10518"/>
                    <a:pt x="47782" y="20336"/>
                    <a:pt x="60184" y="21004"/>
                  </a:cubicBezTo>
                  <a:cubicBezTo>
                    <a:pt x="61039" y="21048"/>
                    <a:pt x="61852" y="21069"/>
                    <a:pt x="62624" y="21069"/>
                  </a:cubicBezTo>
                  <a:cubicBezTo>
                    <a:pt x="73085" y="21069"/>
                    <a:pt x="76186" y="17186"/>
                    <a:pt x="77205" y="13223"/>
                  </a:cubicBezTo>
                  <a:lnTo>
                    <a:pt x="52251" y="4104"/>
                  </a:lnTo>
                  <a:cubicBezTo>
                    <a:pt x="52251" y="4104"/>
                    <a:pt x="34743" y="31"/>
                    <a:pt x="28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>
              <a:off x="5852917" y="2134685"/>
              <a:ext cx="601567" cy="1040312"/>
            </a:xfrm>
            <a:custGeom>
              <a:avLst/>
              <a:gdLst/>
              <a:ahLst/>
              <a:cxnLst/>
              <a:rect l="l" t="t" r="r" b="b"/>
              <a:pathLst>
                <a:path w="30913" h="53459" extrusionOk="0">
                  <a:moveTo>
                    <a:pt x="22981" y="1"/>
                  </a:moveTo>
                  <a:cubicBezTo>
                    <a:pt x="22843" y="1"/>
                    <a:pt x="22711" y="8"/>
                    <a:pt x="22584" y="22"/>
                  </a:cubicBezTo>
                  <a:cubicBezTo>
                    <a:pt x="22584" y="22"/>
                    <a:pt x="13071" y="934"/>
                    <a:pt x="11186" y="2180"/>
                  </a:cubicBezTo>
                  <a:cubicBezTo>
                    <a:pt x="9332" y="3396"/>
                    <a:pt x="8724" y="31724"/>
                    <a:pt x="6900" y="34217"/>
                  </a:cubicBezTo>
                  <a:cubicBezTo>
                    <a:pt x="5046" y="36679"/>
                    <a:pt x="0" y="39931"/>
                    <a:pt x="0" y="39931"/>
                  </a:cubicBezTo>
                  <a:lnTo>
                    <a:pt x="1064" y="40174"/>
                  </a:lnTo>
                  <a:cubicBezTo>
                    <a:pt x="1064" y="40174"/>
                    <a:pt x="2584" y="40326"/>
                    <a:pt x="3557" y="42120"/>
                  </a:cubicBezTo>
                  <a:cubicBezTo>
                    <a:pt x="4499" y="43883"/>
                    <a:pt x="4438" y="49475"/>
                    <a:pt x="9666" y="52059"/>
                  </a:cubicBezTo>
                  <a:cubicBezTo>
                    <a:pt x="11689" y="53056"/>
                    <a:pt x="13627" y="53459"/>
                    <a:pt x="15450" y="53459"/>
                  </a:cubicBezTo>
                  <a:cubicBezTo>
                    <a:pt x="19737" y="53459"/>
                    <a:pt x="23387" y="51234"/>
                    <a:pt x="25989" y="49293"/>
                  </a:cubicBezTo>
                  <a:cubicBezTo>
                    <a:pt x="25989" y="49293"/>
                    <a:pt x="25685" y="34825"/>
                    <a:pt x="25989" y="32028"/>
                  </a:cubicBezTo>
                  <a:cubicBezTo>
                    <a:pt x="26262" y="29262"/>
                    <a:pt x="30913" y="8320"/>
                    <a:pt x="30913" y="5554"/>
                  </a:cubicBezTo>
                  <a:cubicBezTo>
                    <a:pt x="30913" y="2916"/>
                    <a:pt x="25825" y="1"/>
                    <a:pt x="229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>
              <a:off x="5790801" y="2176543"/>
              <a:ext cx="342379" cy="572552"/>
            </a:xfrm>
            <a:custGeom>
              <a:avLst/>
              <a:gdLst/>
              <a:ahLst/>
              <a:cxnLst/>
              <a:rect l="l" t="t" r="r" b="b"/>
              <a:pathLst>
                <a:path w="17594" h="29422" extrusionOk="0">
                  <a:moveTo>
                    <a:pt x="14726" y="0"/>
                  </a:moveTo>
                  <a:cubicBezTo>
                    <a:pt x="14615" y="0"/>
                    <a:pt x="14499" y="20"/>
                    <a:pt x="14378" y="59"/>
                  </a:cubicBezTo>
                  <a:cubicBezTo>
                    <a:pt x="11703" y="941"/>
                    <a:pt x="1" y="23950"/>
                    <a:pt x="1" y="23950"/>
                  </a:cubicBezTo>
                  <a:lnTo>
                    <a:pt x="4925" y="29421"/>
                  </a:lnTo>
                  <a:cubicBezTo>
                    <a:pt x="4925" y="29421"/>
                    <a:pt x="11612" y="21336"/>
                    <a:pt x="14378" y="17020"/>
                  </a:cubicBezTo>
                  <a:cubicBezTo>
                    <a:pt x="17070" y="12835"/>
                    <a:pt x="17593" y="0"/>
                    <a:pt x="14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>
              <a:off x="5792591" y="2812963"/>
              <a:ext cx="46743" cy="47327"/>
            </a:xfrm>
            <a:custGeom>
              <a:avLst/>
              <a:gdLst/>
              <a:ahLst/>
              <a:cxnLst/>
              <a:rect l="l" t="t" r="r" b="b"/>
              <a:pathLst>
                <a:path w="2402" h="2432" fill="none" extrusionOk="0">
                  <a:moveTo>
                    <a:pt x="2401" y="0"/>
                  </a:moveTo>
                  <a:cubicBezTo>
                    <a:pt x="2401" y="0"/>
                    <a:pt x="882" y="1702"/>
                    <a:pt x="0" y="2432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>
              <a:off x="6667260" y="3174958"/>
              <a:ext cx="222583" cy="108081"/>
            </a:xfrm>
            <a:custGeom>
              <a:avLst/>
              <a:gdLst/>
              <a:ahLst/>
              <a:cxnLst/>
              <a:rect l="l" t="t" r="r" b="b"/>
              <a:pathLst>
                <a:path w="11438" h="5554" extrusionOk="0">
                  <a:moveTo>
                    <a:pt x="7151" y="0"/>
                  </a:moveTo>
                  <a:cubicBezTo>
                    <a:pt x="5905" y="0"/>
                    <a:pt x="3413" y="1915"/>
                    <a:pt x="3413" y="1915"/>
                  </a:cubicBezTo>
                  <a:cubicBezTo>
                    <a:pt x="3083" y="1702"/>
                    <a:pt x="2720" y="1607"/>
                    <a:pt x="2364" y="1607"/>
                  </a:cubicBezTo>
                  <a:cubicBezTo>
                    <a:pt x="1145" y="1607"/>
                    <a:pt x="1" y="2719"/>
                    <a:pt x="495" y="4012"/>
                  </a:cubicBezTo>
                  <a:cubicBezTo>
                    <a:pt x="937" y="5192"/>
                    <a:pt x="2240" y="5554"/>
                    <a:pt x="3525" y="5554"/>
                  </a:cubicBezTo>
                  <a:cubicBezTo>
                    <a:pt x="4094" y="5554"/>
                    <a:pt x="4660" y="5483"/>
                    <a:pt x="5145" y="5380"/>
                  </a:cubicBezTo>
                  <a:cubicBezTo>
                    <a:pt x="6695" y="5015"/>
                    <a:pt x="8063" y="2553"/>
                    <a:pt x="8063" y="2553"/>
                  </a:cubicBezTo>
                  <a:cubicBezTo>
                    <a:pt x="9343" y="3353"/>
                    <a:pt x="10280" y="3644"/>
                    <a:pt x="10837" y="3644"/>
                  </a:cubicBezTo>
                  <a:cubicBezTo>
                    <a:pt x="11233" y="3644"/>
                    <a:pt x="11437" y="3497"/>
                    <a:pt x="11437" y="3283"/>
                  </a:cubicBezTo>
                  <a:cubicBezTo>
                    <a:pt x="11437" y="2736"/>
                    <a:pt x="8428" y="0"/>
                    <a:pt x="7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>
              <a:off x="5607449" y="2675128"/>
              <a:ext cx="33724" cy="34327"/>
            </a:xfrm>
            <a:custGeom>
              <a:avLst/>
              <a:gdLst/>
              <a:ahLst/>
              <a:cxnLst/>
              <a:rect l="l" t="t" r="r" b="b"/>
              <a:pathLst>
                <a:path w="1733" h="1764" fill="none" extrusionOk="0">
                  <a:moveTo>
                    <a:pt x="1733" y="1"/>
                  </a:moveTo>
                  <a:cubicBezTo>
                    <a:pt x="1733" y="1"/>
                    <a:pt x="1003" y="852"/>
                    <a:pt x="0" y="1764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>
              <a:off x="5984233" y="2777468"/>
              <a:ext cx="11851" cy="101153"/>
            </a:xfrm>
            <a:custGeom>
              <a:avLst/>
              <a:gdLst/>
              <a:ahLst/>
              <a:cxnLst/>
              <a:rect l="l" t="t" r="r" b="b"/>
              <a:pathLst>
                <a:path w="609" h="5198" fill="none" extrusionOk="0">
                  <a:moveTo>
                    <a:pt x="608" y="0"/>
                  </a:moveTo>
                  <a:cubicBezTo>
                    <a:pt x="608" y="0"/>
                    <a:pt x="31" y="3009"/>
                    <a:pt x="0" y="5198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4"/>
            <p:cNvSpPr/>
            <p:nvPr/>
          </p:nvSpPr>
          <p:spPr>
            <a:xfrm>
              <a:off x="4115684" y="2953795"/>
              <a:ext cx="1418439" cy="475272"/>
            </a:xfrm>
            <a:custGeom>
              <a:avLst/>
              <a:gdLst/>
              <a:ahLst/>
              <a:cxnLst/>
              <a:rect l="l" t="t" r="r" b="b"/>
              <a:pathLst>
                <a:path w="72890" h="24423" extrusionOk="0">
                  <a:moveTo>
                    <a:pt x="58460" y="0"/>
                  </a:moveTo>
                  <a:cubicBezTo>
                    <a:pt x="52303" y="0"/>
                    <a:pt x="43373" y="713"/>
                    <a:pt x="36385" y="713"/>
                  </a:cubicBezTo>
                  <a:cubicBezTo>
                    <a:pt x="35792" y="713"/>
                    <a:pt x="35213" y="707"/>
                    <a:pt x="34651" y="696"/>
                  </a:cubicBezTo>
                  <a:cubicBezTo>
                    <a:pt x="34651" y="696"/>
                    <a:pt x="22050" y="286"/>
                    <a:pt x="13596" y="286"/>
                  </a:cubicBezTo>
                  <a:cubicBezTo>
                    <a:pt x="10777" y="286"/>
                    <a:pt x="8420" y="332"/>
                    <a:pt x="7143" y="453"/>
                  </a:cubicBezTo>
                  <a:cubicBezTo>
                    <a:pt x="2067" y="970"/>
                    <a:pt x="0" y="6046"/>
                    <a:pt x="0" y="10666"/>
                  </a:cubicBezTo>
                  <a:cubicBezTo>
                    <a:pt x="0" y="15143"/>
                    <a:pt x="8736" y="24423"/>
                    <a:pt x="31879" y="24423"/>
                  </a:cubicBezTo>
                  <a:cubicBezTo>
                    <a:pt x="32460" y="24423"/>
                    <a:pt x="33050" y="24417"/>
                    <a:pt x="33648" y="24405"/>
                  </a:cubicBezTo>
                  <a:cubicBezTo>
                    <a:pt x="58117" y="23919"/>
                    <a:pt x="66719" y="16532"/>
                    <a:pt x="69819" y="12307"/>
                  </a:cubicBezTo>
                  <a:cubicBezTo>
                    <a:pt x="72889" y="8113"/>
                    <a:pt x="68786" y="1031"/>
                    <a:pt x="63193" y="240"/>
                  </a:cubicBezTo>
                  <a:cubicBezTo>
                    <a:pt x="61964" y="67"/>
                    <a:pt x="60341" y="0"/>
                    <a:pt x="58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4"/>
            <p:cNvSpPr/>
            <p:nvPr/>
          </p:nvSpPr>
          <p:spPr>
            <a:xfrm>
              <a:off x="4436872" y="3041268"/>
              <a:ext cx="162082" cy="50888"/>
            </a:xfrm>
            <a:custGeom>
              <a:avLst/>
              <a:gdLst/>
              <a:ahLst/>
              <a:cxnLst/>
              <a:rect l="l" t="t" r="r" b="b"/>
              <a:pathLst>
                <a:path w="8329" h="2615" fill="none" extrusionOk="0">
                  <a:moveTo>
                    <a:pt x="0" y="1"/>
                  </a:moveTo>
                  <a:cubicBezTo>
                    <a:pt x="0" y="1"/>
                    <a:pt x="4590" y="1095"/>
                    <a:pt x="8329" y="2615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>
              <a:off x="5054980" y="3041268"/>
              <a:ext cx="162102" cy="50888"/>
            </a:xfrm>
            <a:custGeom>
              <a:avLst/>
              <a:gdLst/>
              <a:ahLst/>
              <a:cxnLst/>
              <a:rect l="l" t="t" r="r" b="b"/>
              <a:pathLst>
                <a:path w="8330" h="2615" fill="none" extrusionOk="0">
                  <a:moveTo>
                    <a:pt x="8329" y="1"/>
                  </a:moveTo>
                  <a:cubicBezTo>
                    <a:pt x="8329" y="1"/>
                    <a:pt x="3709" y="1095"/>
                    <a:pt x="1" y="2615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>
              <a:off x="5056167" y="2647339"/>
              <a:ext cx="178643" cy="224782"/>
            </a:xfrm>
            <a:custGeom>
              <a:avLst/>
              <a:gdLst/>
              <a:ahLst/>
              <a:cxnLst/>
              <a:rect l="l" t="t" r="r" b="b"/>
              <a:pathLst>
                <a:path w="9180" h="11551" extrusionOk="0">
                  <a:moveTo>
                    <a:pt x="0" y="0"/>
                  </a:moveTo>
                  <a:lnTo>
                    <a:pt x="852" y="7721"/>
                  </a:lnTo>
                  <a:cubicBezTo>
                    <a:pt x="3435" y="10791"/>
                    <a:pt x="9180" y="11551"/>
                    <a:pt x="9180" y="11551"/>
                  </a:cubicBezTo>
                  <a:lnTo>
                    <a:pt x="7569" y="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>
              <a:off x="4729667" y="2100786"/>
              <a:ext cx="130148" cy="140015"/>
            </a:xfrm>
            <a:custGeom>
              <a:avLst/>
              <a:gdLst/>
              <a:ahLst/>
              <a:cxnLst/>
              <a:rect l="l" t="t" r="r" b="b"/>
              <a:pathLst>
                <a:path w="6688" h="7195" extrusionOk="0">
                  <a:moveTo>
                    <a:pt x="0" y="1"/>
                  </a:moveTo>
                  <a:lnTo>
                    <a:pt x="0" y="5776"/>
                  </a:lnTo>
                  <a:cubicBezTo>
                    <a:pt x="0" y="5776"/>
                    <a:pt x="1229" y="7194"/>
                    <a:pt x="3211" y="7194"/>
                  </a:cubicBezTo>
                  <a:cubicBezTo>
                    <a:pt x="4201" y="7194"/>
                    <a:pt x="5380" y="6840"/>
                    <a:pt x="6687" y="5776"/>
                  </a:cubicBezTo>
                  <a:lnTo>
                    <a:pt x="66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>
              <a:off x="4685298" y="1869523"/>
              <a:ext cx="218867" cy="292211"/>
            </a:xfrm>
            <a:custGeom>
              <a:avLst/>
              <a:gdLst/>
              <a:ahLst/>
              <a:cxnLst/>
              <a:rect l="l" t="t" r="r" b="b"/>
              <a:pathLst>
                <a:path w="11247" h="15016" extrusionOk="0">
                  <a:moveTo>
                    <a:pt x="5624" y="0"/>
                  </a:moveTo>
                  <a:cubicBezTo>
                    <a:pt x="3161" y="0"/>
                    <a:pt x="1216" y="182"/>
                    <a:pt x="608" y="2006"/>
                  </a:cubicBezTo>
                  <a:cubicBezTo>
                    <a:pt x="0" y="3830"/>
                    <a:pt x="821" y="9362"/>
                    <a:pt x="1186" y="10791"/>
                  </a:cubicBezTo>
                  <a:cubicBezTo>
                    <a:pt x="1520" y="12189"/>
                    <a:pt x="3678" y="15016"/>
                    <a:pt x="5654" y="15016"/>
                  </a:cubicBezTo>
                  <a:cubicBezTo>
                    <a:pt x="7630" y="15016"/>
                    <a:pt x="9788" y="12189"/>
                    <a:pt x="10153" y="10791"/>
                  </a:cubicBezTo>
                  <a:cubicBezTo>
                    <a:pt x="10517" y="9392"/>
                    <a:pt x="11247" y="3830"/>
                    <a:pt x="10639" y="2006"/>
                  </a:cubicBezTo>
                  <a:cubicBezTo>
                    <a:pt x="10031" y="182"/>
                    <a:pt x="8086" y="0"/>
                    <a:pt x="5624" y="0"/>
                  </a:cubicBezTo>
                  <a:close/>
                </a:path>
              </a:pathLst>
            </a:custGeom>
            <a:solidFill>
              <a:srgbClr val="F290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>
              <a:off x="4648733" y="1971688"/>
              <a:ext cx="58458" cy="71438"/>
            </a:xfrm>
            <a:custGeom>
              <a:avLst/>
              <a:gdLst/>
              <a:ahLst/>
              <a:cxnLst/>
              <a:rect l="l" t="t" r="r" b="b"/>
              <a:pathLst>
                <a:path w="3004" h="3671" extrusionOk="0">
                  <a:moveTo>
                    <a:pt x="1476" y="0"/>
                  </a:moveTo>
                  <a:cubicBezTo>
                    <a:pt x="855" y="0"/>
                    <a:pt x="195" y="251"/>
                    <a:pt x="116" y="1285"/>
                  </a:cubicBezTo>
                  <a:cubicBezTo>
                    <a:pt x="1" y="2813"/>
                    <a:pt x="678" y="3671"/>
                    <a:pt x="1813" y="3671"/>
                  </a:cubicBezTo>
                  <a:cubicBezTo>
                    <a:pt x="2169" y="3671"/>
                    <a:pt x="2569" y="3587"/>
                    <a:pt x="3004" y="3413"/>
                  </a:cubicBezTo>
                  <a:lnTo>
                    <a:pt x="2609" y="221"/>
                  </a:lnTo>
                  <a:cubicBezTo>
                    <a:pt x="2609" y="221"/>
                    <a:pt x="2060" y="0"/>
                    <a:pt x="14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>
              <a:off x="4878711" y="1972272"/>
              <a:ext cx="58477" cy="71457"/>
            </a:xfrm>
            <a:custGeom>
              <a:avLst/>
              <a:gdLst/>
              <a:ahLst/>
              <a:cxnLst/>
              <a:rect l="l" t="t" r="r" b="b"/>
              <a:pathLst>
                <a:path w="3005" h="3672" extrusionOk="0">
                  <a:moveTo>
                    <a:pt x="1544" y="1"/>
                  </a:moveTo>
                  <a:cubicBezTo>
                    <a:pt x="968" y="1"/>
                    <a:pt x="426" y="222"/>
                    <a:pt x="426" y="222"/>
                  </a:cubicBezTo>
                  <a:lnTo>
                    <a:pt x="1" y="3413"/>
                  </a:lnTo>
                  <a:cubicBezTo>
                    <a:pt x="436" y="3587"/>
                    <a:pt x="836" y="3671"/>
                    <a:pt x="1191" y="3671"/>
                  </a:cubicBezTo>
                  <a:cubicBezTo>
                    <a:pt x="2326" y="3671"/>
                    <a:pt x="3004" y="2813"/>
                    <a:pt x="2888" y="1286"/>
                  </a:cubicBezTo>
                  <a:cubicBezTo>
                    <a:pt x="2810" y="251"/>
                    <a:pt x="2158" y="1"/>
                    <a:pt x="1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>
              <a:off x="4630285" y="1766404"/>
              <a:ext cx="295169" cy="375481"/>
            </a:xfrm>
            <a:custGeom>
              <a:avLst/>
              <a:gdLst/>
              <a:ahLst/>
              <a:cxnLst/>
              <a:rect l="l" t="t" r="r" b="b"/>
              <a:pathLst>
                <a:path w="15168" h="19295" extrusionOk="0">
                  <a:moveTo>
                    <a:pt x="6869" y="1"/>
                  </a:moveTo>
                  <a:cubicBezTo>
                    <a:pt x="6844" y="1"/>
                    <a:pt x="6824" y="4"/>
                    <a:pt x="6809" y="10"/>
                  </a:cubicBezTo>
                  <a:cubicBezTo>
                    <a:pt x="6444" y="193"/>
                    <a:pt x="6171" y="1591"/>
                    <a:pt x="6171" y="1591"/>
                  </a:cubicBezTo>
                  <a:cubicBezTo>
                    <a:pt x="6171" y="1591"/>
                    <a:pt x="2910" y="672"/>
                    <a:pt x="1755" y="672"/>
                  </a:cubicBezTo>
                  <a:cubicBezTo>
                    <a:pt x="1549" y="672"/>
                    <a:pt x="1410" y="701"/>
                    <a:pt x="1368" y="770"/>
                  </a:cubicBezTo>
                  <a:cubicBezTo>
                    <a:pt x="1064" y="1196"/>
                    <a:pt x="2098" y="3779"/>
                    <a:pt x="2098" y="3779"/>
                  </a:cubicBezTo>
                  <a:cubicBezTo>
                    <a:pt x="2098" y="3779"/>
                    <a:pt x="1" y="6120"/>
                    <a:pt x="274" y="7579"/>
                  </a:cubicBezTo>
                  <a:cubicBezTo>
                    <a:pt x="730" y="9980"/>
                    <a:pt x="2037" y="13050"/>
                    <a:pt x="2037" y="13050"/>
                  </a:cubicBezTo>
                  <a:cubicBezTo>
                    <a:pt x="2554" y="15269"/>
                    <a:pt x="3587" y="18673"/>
                    <a:pt x="4529" y="19008"/>
                  </a:cubicBezTo>
                  <a:cubicBezTo>
                    <a:pt x="4654" y="19052"/>
                    <a:pt x="4784" y="19071"/>
                    <a:pt x="4915" y="19071"/>
                  </a:cubicBezTo>
                  <a:cubicBezTo>
                    <a:pt x="5773" y="19071"/>
                    <a:pt x="6688" y="18248"/>
                    <a:pt x="6688" y="18248"/>
                  </a:cubicBezTo>
                  <a:cubicBezTo>
                    <a:pt x="6688" y="18248"/>
                    <a:pt x="7013" y="19282"/>
                    <a:pt x="7575" y="19282"/>
                  </a:cubicBezTo>
                  <a:cubicBezTo>
                    <a:pt x="7583" y="19282"/>
                    <a:pt x="7591" y="19282"/>
                    <a:pt x="7599" y="19281"/>
                  </a:cubicBezTo>
                  <a:cubicBezTo>
                    <a:pt x="8177" y="19220"/>
                    <a:pt x="9210" y="18248"/>
                    <a:pt x="9210" y="18248"/>
                  </a:cubicBezTo>
                  <a:cubicBezTo>
                    <a:pt x="9210" y="18248"/>
                    <a:pt x="9640" y="19295"/>
                    <a:pt x="10171" y="19295"/>
                  </a:cubicBezTo>
                  <a:cubicBezTo>
                    <a:pt x="10205" y="19295"/>
                    <a:pt x="10239" y="19290"/>
                    <a:pt x="10274" y="19281"/>
                  </a:cubicBezTo>
                  <a:cubicBezTo>
                    <a:pt x="10821" y="19160"/>
                    <a:pt x="11521" y="17852"/>
                    <a:pt x="11521" y="17852"/>
                  </a:cubicBezTo>
                  <a:cubicBezTo>
                    <a:pt x="11521" y="17852"/>
                    <a:pt x="11575" y="18895"/>
                    <a:pt x="12284" y="18895"/>
                  </a:cubicBezTo>
                  <a:cubicBezTo>
                    <a:pt x="12322" y="18895"/>
                    <a:pt x="12361" y="18892"/>
                    <a:pt x="12402" y="18886"/>
                  </a:cubicBezTo>
                  <a:cubicBezTo>
                    <a:pt x="13192" y="18704"/>
                    <a:pt x="14195" y="15086"/>
                    <a:pt x="14378" y="13020"/>
                  </a:cubicBezTo>
                  <a:cubicBezTo>
                    <a:pt x="14378" y="13020"/>
                    <a:pt x="15168" y="4448"/>
                    <a:pt x="15046" y="3992"/>
                  </a:cubicBezTo>
                  <a:cubicBezTo>
                    <a:pt x="14986" y="3536"/>
                    <a:pt x="13314" y="3384"/>
                    <a:pt x="13314" y="3384"/>
                  </a:cubicBezTo>
                  <a:cubicBezTo>
                    <a:pt x="13314" y="3384"/>
                    <a:pt x="14894" y="1743"/>
                    <a:pt x="14438" y="1560"/>
                  </a:cubicBezTo>
                  <a:cubicBezTo>
                    <a:pt x="14399" y="1542"/>
                    <a:pt x="14351" y="1534"/>
                    <a:pt x="14295" y="1534"/>
                  </a:cubicBezTo>
                  <a:cubicBezTo>
                    <a:pt x="13706" y="1534"/>
                    <a:pt x="12311" y="2472"/>
                    <a:pt x="12311" y="2472"/>
                  </a:cubicBezTo>
                  <a:cubicBezTo>
                    <a:pt x="12311" y="2472"/>
                    <a:pt x="12012" y="800"/>
                    <a:pt x="11770" y="800"/>
                  </a:cubicBezTo>
                  <a:cubicBezTo>
                    <a:pt x="11768" y="800"/>
                    <a:pt x="11766" y="800"/>
                    <a:pt x="11764" y="801"/>
                  </a:cubicBezTo>
                  <a:cubicBezTo>
                    <a:pt x="11521" y="831"/>
                    <a:pt x="11399" y="2290"/>
                    <a:pt x="11399" y="2290"/>
                  </a:cubicBezTo>
                  <a:cubicBezTo>
                    <a:pt x="11399" y="2290"/>
                    <a:pt x="7527" y="1"/>
                    <a:pt x="68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>
              <a:off x="4319158" y="2594097"/>
              <a:ext cx="386865" cy="406383"/>
            </a:xfrm>
            <a:custGeom>
              <a:avLst/>
              <a:gdLst/>
              <a:ahLst/>
              <a:cxnLst/>
              <a:rect l="l" t="t" r="r" b="b"/>
              <a:pathLst>
                <a:path w="19880" h="20883" extrusionOk="0">
                  <a:moveTo>
                    <a:pt x="16900" y="1"/>
                  </a:moveTo>
                  <a:cubicBezTo>
                    <a:pt x="16900" y="1"/>
                    <a:pt x="15168" y="3496"/>
                    <a:pt x="2554" y="13375"/>
                  </a:cubicBezTo>
                  <a:cubicBezTo>
                    <a:pt x="0" y="15381"/>
                    <a:pt x="2797" y="20882"/>
                    <a:pt x="5958" y="20882"/>
                  </a:cubicBezTo>
                  <a:cubicBezTo>
                    <a:pt x="7782" y="20882"/>
                    <a:pt x="17691" y="8177"/>
                    <a:pt x="19879" y="1824"/>
                  </a:cubicBezTo>
                  <a:lnTo>
                    <a:pt x="169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>
              <a:off x="4881669" y="2594097"/>
              <a:ext cx="387449" cy="406383"/>
            </a:xfrm>
            <a:custGeom>
              <a:avLst/>
              <a:gdLst/>
              <a:ahLst/>
              <a:cxnLst/>
              <a:rect l="l" t="t" r="r" b="b"/>
              <a:pathLst>
                <a:path w="19910" h="20883" extrusionOk="0">
                  <a:moveTo>
                    <a:pt x="3010" y="1"/>
                  </a:moveTo>
                  <a:lnTo>
                    <a:pt x="1" y="1824"/>
                  </a:lnTo>
                  <a:cubicBezTo>
                    <a:pt x="2189" y="8177"/>
                    <a:pt x="12098" y="20882"/>
                    <a:pt x="13922" y="20882"/>
                  </a:cubicBezTo>
                  <a:cubicBezTo>
                    <a:pt x="17113" y="20882"/>
                    <a:pt x="19910" y="15381"/>
                    <a:pt x="17387" y="13375"/>
                  </a:cubicBezTo>
                  <a:cubicBezTo>
                    <a:pt x="4773" y="3496"/>
                    <a:pt x="3010" y="1"/>
                    <a:pt x="30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>
              <a:off x="4354653" y="2647339"/>
              <a:ext cx="178059" cy="224782"/>
            </a:xfrm>
            <a:custGeom>
              <a:avLst/>
              <a:gdLst/>
              <a:ahLst/>
              <a:cxnLst/>
              <a:rect l="l" t="t" r="r" b="b"/>
              <a:pathLst>
                <a:path w="9150" h="11551" extrusionOk="0">
                  <a:moveTo>
                    <a:pt x="9149" y="0"/>
                  </a:moveTo>
                  <a:lnTo>
                    <a:pt x="1611" y="639"/>
                  </a:lnTo>
                  <a:lnTo>
                    <a:pt x="0" y="11551"/>
                  </a:lnTo>
                  <a:cubicBezTo>
                    <a:pt x="0" y="11551"/>
                    <a:pt x="5745" y="10791"/>
                    <a:pt x="8329" y="7721"/>
                  </a:cubicBezTo>
                  <a:lnTo>
                    <a:pt x="9149" y="0"/>
                  </a:lnTo>
                  <a:close/>
                </a:path>
              </a:pathLst>
            </a:custGeom>
            <a:solidFill>
              <a:srgbClr val="F290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>
              <a:off x="4357611" y="2274700"/>
              <a:ext cx="192245" cy="464335"/>
            </a:xfrm>
            <a:custGeom>
              <a:avLst/>
              <a:gdLst/>
              <a:ahLst/>
              <a:cxnLst/>
              <a:rect l="l" t="t" r="r" b="b"/>
              <a:pathLst>
                <a:path w="9879" h="23861" extrusionOk="0">
                  <a:moveTo>
                    <a:pt x="9605" y="0"/>
                  </a:moveTo>
                  <a:cubicBezTo>
                    <a:pt x="6414" y="1520"/>
                    <a:pt x="3830" y="3283"/>
                    <a:pt x="2827" y="4438"/>
                  </a:cubicBezTo>
                  <a:cubicBezTo>
                    <a:pt x="1793" y="5593"/>
                    <a:pt x="0" y="23131"/>
                    <a:pt x="0" y="23131"/>
                  </a:cubicBezTo>
                  <a:lnTo>
                    <a:pt x="9879" y="23861"/>
                  </a:lnTo>
                  <a:lnTo>
                    <a:pt x="96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>
              <a:off x="4516132" y="2196023"/>
              <a:ext cx="578507" cy="992441"/>
            </a:xfrm>
            <a:custGeom>
              <a:avLst/>
              <a:gdLst/>
              <a:ahLst/>
              <a:cxnLst/>
              <a:rect l="l" t="t" r="r" b="b"/>
              <a:pathLst>
                <a:path w="29728" h="50999" extrusionOk="0">
                  <a:moveTo>
                    <a:pt x="9362" y="0"/>
                  </a:moveTo>
                  <a:cubicBezTo>
                    <a:pt x="9362" y="0"/>
                    <a:pt x="365" y="3314"/>
                    <a:pt x="152" y="5593"/>
                  </a:cubicBezTo>
                  <a:cubicBezTo>
                    <a:pt x="61" y="6201"/>
                    <a:pt x="61" y="8481"/>
                    <a:pt x="31" y="13283"/>
                  </a:cubicBezTo>
                  <a:cubicBezTo>
                    <a:pt x="0" y="26749"/>
                    <a:pt x="61" y="48117"/>
                    <a:pt x="61" y="48117"/>
                  </a:cubicBezTo>
                  <a:cubicBezTo>
                    <a:pt x="61" y="48117"/>
                    <a:pt x="5421" y="50999"/>
                    <a:pt x="14187" y="50999"/>
                  </a:cubicBezTo>
                  <a:cubicBezTo>
                    <a:pt x="18590" y="50999"/>
                    <a:pt x="23853" y="50271"/>
                    <a:pt x="29727" y="48086"/>
                  </a:cubicBezTo>
                  <a:cubicBezTo>
                    <a:pt x="29727" y="48086"/>
                    <a:pt x="29241" y="27022"/>
                    <a:pt x="28724" y="13223"/>
                  </a:cubicBezTo>
                  <a:cubicBezTo>
                    <a:pt x="28511" y="7964"/>
                    <a:pt x="28299" y="5289"/>
                    <a:pt x="28147" y="4833"/>
                  </a:cubicBezTo>
                  <a:cubicBezTo>
                    <a:pt x="27296" y="2706"/>
                    <a:pt x="19028" y="0"/>
                    <a:pt x="19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>
              <a:off x="5039606" y="2268181"/>
              <a:ext cx="192245" cy="470270"/>
            </a:xfrm>
            <a:custGeom>
              <a:avLst/>
              <a:gdLst/>
              <a:ahLst/>
              <a:cxnLst/>
              <a:rect l="l" t="t" r="r" b="b"/>
              <a:pathLst>
                <a:path w="9879" h="24166" extrusionOk="0">
                  <a:moveTo>
                    <a:pt x="0" y="1"/>
                  </a:moveTo>
                  <a:lnTo>
                    <a:pt x="0" y="24165"/>
                  </a:lnTo>
                  <a:lnTo>
                    <a:pt x="9879" y="23436"/>
                  </a:lnTo>
                  <a:cubicBezTo>
                    <a:pt x="9879" y="23436"/>
                    <a:pt x="8086" y="5867"/>
                    <a:pt x="7052" y="4742"/>
                  </a:cubicBezTo>
                  <a:cubicBezTo>
                    <a:pt x="6019" y="3587"/>
                    <a:pt x="3070" y="152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>
              <a:off x="5060895" y="2425515"/>
              <a:ext cx="23099" cy="311165"/>
            </a:xfrm>
            <a:custGeom>
              <a:avLst/>
              <a:gdLst/>
              <a:ahLst/>
              <a:cxnLst/>
              <a:rect l="l" t="t" r="r" b="b"/>
              <a:pathLst>
                <a:path w="1187" h="15990" fill="none" extrusionOk="0">
                  <a:moveTo>
                    <a:pt x="1" y="1"/>
                  </a:moveTo>
                  <a:lnTo>
                    <a:pt x="1186" y="15989"/>
                  </a:ln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>
              <a:off x="4516716" y="2425515"/>
              <a:ext cx="603" cy="311165"/>
            </a:xfrm>
            <a:custGeom>
              <a:avLst/>
              <a:gdLst/>
              <a:ahLst/>
              <a:cxnLst/>
              <a:rect l="l" t="t" r="r" b="b"/>
              <a:pathLst>
                <a:path w="31" h="15990" fill="none" extrusionOk="0">
                  <a:moveTo>
                    <a:pt x="1" y="15989"/>
                  </a:moveTo>
                  <a:lnTo>
                    <a:pt x="31" y="1"/>
                  </a:ln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>
              <a:off x="4637225" y="1735801"/>
              <a:ext cx="281252" cy="177153"/>
            </a:xfrm>
            <a:custGeom>
              <a:avLst/>
              <a:gdLst/>
              <a:ahLst/>
              <a:cxnLst/>
              <a:rect l="l" t="t" r="r" b="b"/>
              <a:pathLst>
                <a:path w="4718" h="3390" extrusionOk="0">
                  <a:moveTo>
                    <a:pt x="2697" y="1"/>
                  </a:moveTo>
                  <a:cubicBezTo>
                    <a:pt x="2660" y="1"/>
                    <a:pt x="2623" y="2"/>
                    <a:pt x="2587" y="4"/>
                  </a:cubicBezTo>
                  <a:cubicBezTo>
                    <a:pt x="1217" y="4"/>
                    <a:pt x="0" y="1297"/>
                    <a:pt x="76" y="2248"/>
                  </a:cubicBezTo>
                  <a:cubicBezTo>
                    <a:pt x="76" y="2553"/>
                    <a:pt x="190" y="3047"/>
                    <a:pt x="380" y="3047"/>
                  </a:cubicBezTo>
                  <a:cubicBezTo>
                    <a:pt x="495" y="3047"/>
                    <a:pt x="571" y="2933"/>
                    <a:pt x="685" y="2933"/>
                  </a:cubicBezTo>
                  <a:cubicBezTo>
                    <a:pt x="875" y="2971"/>
                    <a:pt x="875" y="3390"/>
                    <a:pt x="951" y="3390"/>
                  </a:cubicBezTo>
                  <a:cubicBezTo>
                    <a:pt x="1141" y="3390"/>
                    <a:pt x="1217" y="2400"/>
                    <a:pt x="1788" y="2172"/>
                  </a:cubicBezTo>
                  <a:cubicBezTo>
                    <a:pt x="1830" y="2158"/>
                    <a:pt x="1872" y="2149"/>
                    <a:pt x="1936" y="2149"/>
                  </a:cubicBezTo>
                  <a:cubicBezTo>
                    <a:pt x="2047" y="2149"/>
                    <a:pt x="2225" y="2176"/>
                    <a:pt x="2587" y="2248"/>
                  </a:cubicBezTo>
                  <a:cubicBezTo>
                    <a:pt x="3584" y="2498"/>
                    <a:pt x="3956" y="2586"/>
                    <a:pt x="4158" y="2586"/>
                  </a:cubicBezTo>
                  <a:cubicBezTo>
                    <a:pt x="4234" y="2586"/>
                    <a:pt x="4285" y="2573"/>
                    <a:pt x="4337" y="2553"/>
                  </a:cubicBezTo>
                  <a:cubicBezTo>
                    <a:pt x="4679" y="2324"/>
                    <a:pt x="4718" y="1602"/>
                    <a:pt x="4527" y="1107"/>
                  </a:cubicBezTo>
                  <a:cubicBezTo>
                    <a:pt x="4274" y="348"/>
                    <a:pt x="3403" y="1"/>
                    <a:pt x="26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7" name="Google Shape;2307;p34"/>
            <p:cNvGrpSpPr/>
            <p:nvPr/>
          </p:nvGrpSpPr>
          <p:grpSpPr>
            <a:xfrm>
              <a:off x="5944107" y="1701095"/>
              <a:ext cx="936889" cy="1001477"/>
              <a:chOff x="1324122" y="1582116"/>
              <a:chExt cx="630817" cy="674350"/>
            </a:xfrm>
          </p:grpSpPr>
          <p:sp>
            <p:nvSpPr>
              <p:cNvPr id="2308" name="Google Shape;2308;p34"/>
              <p:cNvSpPr/>
              <p:nvPr/>
            </p:nvSpPr>
            <p:spPr>
              <a:xfrm>
                <a:off x="1443776" y="1732602"/>
                <a:ext cx="97887" cy="155387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3805" extrusionOk="0">
                    <a:moveTo>
                      <a:pt x="2055" y="0"/>
                    </a:moveTo>
                    <a:cubicBezTo>
                      <a:pt x="1370" y="115"/>
                      <a:pt x="685" y="229"/>
                      <a:pt x="0" y="343"/>
                    </a:cubicBezTo>
                    <a:lnTo>
                      <a:pt x="0" y="951"/>
                    </a:lnTo>
                    <a:lnTo>
                      <a:pt x="0" y="1332"/>
                    </a:lnTo>
                    <a:lnTo>
                      <a:pt x="76" y="2473"/>
                    </a:lnTo>
                    <a:lnTo>
                      <a:pt x="76" y="2778"/>
                    </a:lnTo>
                    <a:lnTo>
                      <a:pt x="114" y="3805"/>
                    </a:lnTo>
                    <a:lnTo>
                      <a:pt x="2397" y="3729"/>
                    </a:lnTo>
                    <a:cubicBezTo>
                      <a:pt x="2283" y="2473"/>
                      <a:pt x="2169" y="1256"/>
                      <a:pt x="2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4"/>
              <p:cNvSpPr/>
              <p:nvPr/>
            </p:nvSpPr>
            <p:spPr>
              <a:xfrm>
                <a:off x="1443776" y="1760943"/>
                <a:ext cx="82369" cy="83554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2046" extrusionOk="0">
                    <a:moveTo>
                      <a:pt x="1401" y="1"/>
                    </a:moveTo>
                    <a:cubicBezTo>
                      <a:pt x="1019" y="1"/>
                      <a:pt x="418" y="248"/>
                      <a:pt x="0" y="638"/>
                    </a:cubicBezTo>
                    <a:lnTo>
                      <a:pt x="76" y="1779"/>
                    </a:lnTo>
                    <a:lnTo>
                      <a:pt x="76" y="2046"/>
                    </a:lnTo>
                    <a:cubicBezTo>
                      <a:pt x="152" y="2046"/>
                      <a:pt x="305" y="2046"/>
                      <a:pt x="381" y="2008"/>
                    </a:cubicBezTo>
                    <a:cubicBezTo>
                      <a:pt x="1408" y="1779"/>
                      <a:pt x="2017" y="448"/>
                      <a:pt x="1712" y="105"/>
                    </a:cubicBezTo>
                    <a:cubicBezTo>
                      <a:pt x="1651" y="34"/>
                      <a:pt x="1541" y="1"/>
                      <a:pt x="1401" y="1"/>
                    </a:cubicBezTo>
                    <a:close/>
                  </a:path>
                </a:pathLst>
              </a:custGeom>
              <a:solidFill>
                <a:srgbClr val="000000">
                  <a:alpha val="38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4"/>
              <p:cNvSpPr/>
              <p:nvPr/>
            </p:nvSpPr>
            <p:spPr>
              <a:xfrm>
                <a:off x="1364511" y="1612826"/>
                <a:ext cx="177153" cy="207904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5091" extrusionOk="0">
                    <a:moveTo>
                      <a:pt x="2477" y="1"/>
                    </a:moveTo>
                    <a:cubicBezTo>
                      <a:pt x="2391" y="1"/>
                      <a:pt x="2324" y="4"/>
                      <a:pt x="2284" y="4"/>
                    </a:cubicBezTo>
                    <a:cubicBezTo>
                      <a:pt x="2093" y="42"/>
                      <a:pt x="1142" y="80"/>
                      <a:pt x="686" y="841"/>
                    </a:cubicBezTo>
                    <a:cubicBezTo>
                      <a:pt x="610" y="993"/>
                      <a:pt x="343" y="1412"/>
                      <a:pt x="419" y="1906"/>
                    </a:cubicBezTo>
                    <a:cubicBezTo>
                      <a:pt x="496" y="2096"/>
                      <a:pt x="610" y="2211"/>
                      <a:pt x="572" y="2477"/>
                    </a:cubicBezTo>
                    <a:cubicBezTo>
                      <a:pt x="572" y="2515"/>
                      <a:pt x="534" y="2857"/>
                      <a:pt x="343" y="2971"/>
                    </a:cubicBezTo>
                    <a:cubicBezTo>
                      <a:pt x="191" y="3086"/>
                      <a:pt x="39" y="3009"/>
                      <a:pt x="39" y="3124"/>
                    </a:cubicBezTo>
                    <a:cubicBezTo>
                      <a:pt x="1" y="3238"/>
                      <a:pt x="305" y="3314"/>
                      <a:pt x="381" y="3542"/>
                    </a:cubicBezTo>
                    <a:cubicBezTo>
                      <a:pt x="534" y="3846"/>
                      <a:pt x="343" y="3999"/>
                      <a:pt x="381" y="4265"/>
                    </a:cubicBezTo>
                    <a:cubicBezTo>
                      <a:pt x="419" y="4607"/>
                      <a:pt x="762" y="4798"/>
                      <a:pt x="914" y="4874"/>
                    </a:cubicBezTo>
                    <a:cubicBezTo>
                      <a:pt x="1198" y="5041"/>
                      <a:pt x="1504" y="5090"/>
                      <a:pt x="1770" y="5090"/>
                    </a:cubicBezTo>
                    <a:cubicBezTo>
                      <a:pt x="2111" y="5090"/>
                      <a:pt x="2388" y="5009"/>
                      <a:pt x="2474" y="4988"/>
                    </a:cubicBezTo>
                    <a:cubicBezTo>
                      <a:pt x="3615" y="4569"/>
                      <a:pt x="4148" y="3162"/>
                      <a:pt x="4224" y="2211"/>
                    </a:cubicBezTo>
                    <a:cubicBezTo>
                      <a:pt x="4300" y="1792"/>
                      <a:pt x="4338" y="1031"/>
                      <a:pt x="3843" y="499"/>
                    </a:cubicBezTo>
                    <a:cubicBezTo>
                      <a:pt x="3393" y="48"/>
                      <a:pt x="2800" y="1"/>
                      <a:pt x="24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4"/>
              <p:cNvSpPr/>
              <p:nvPr/>
            </p:nvSpPr>
            <p:spPr>
              <a:xfrm>
                <a:off x="1394036" y="1706180"/>
                <a:ext cx="7800" cy="18704"/>
              </a:xfrm>
              <a:custGeom>
                <a:avLst/>
                <a:gdLst/>
                <a:ahLst/>
                <a:cxnLst/>
                <a:rect l="l" t="t" r="r" b="b"/>
                <a:pathLst>
                  <a:path w="191" h="458" extrusionOk="0">
                    <a:moveTo>
                      <a:pt x="77" y="1"/>
                    </a:moveTo>
                    <a:cubicBezTo>
                      <a:pt x="39" y="1"/>
                      <a:pt x="1" y="77"/>
                      <a:pt x="1" y="229"/>
                    </a:cubicBezTo>
                    <a:cubicBezTo>
                      <a:pt x="1" y="381"/>
                      <a:pt x="39" y="457"/>
                      <a:pt x="77" y="457"/>
                    </a:cubicBezTo>
                    <a:cubicBezTo>
                      <a:pt x="153" y="457"/>
                      <a:pt x="191" y="381"/>
                      <a:pt x="191" y="229"/>
                    </a:cubicBezTo>
                    <a:cubicBezTo>
                      <a:pt x="191" y="115"/>
                      <a:pt x="153" y="1"/>
                      <a:pt x="77" y="1"/>
                    </a:cubicBezTo>
                    <a:close/>
                  </a:path>
                </a:pathLst>
              </a:custGeom>
              <a:solidFill>
                <a:srgbClr val="011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4"/>
              <p:cNvSpPr/>
              <p:nvPr/>
            </p:nvSpPr>
            <p:spPr>
              <a:xfrm>
                <a:off x="1470157" y="1690662"/>
                <a:ext cx="46677" cy="6995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713" extrusionOk="0">
                    <a:moveTo>
                      <a:pt x="572" y="0"/>
                    </a:moveTo>
                    <a:cubicBezTo>
                      <a:pt x="229" y="0"/>
                      <a:pt x="1" y="381"/>
                      <a:pt x="1" y="837"/>
                    </a:cubicBezTo>
                    <a:cubicBezTo>
                      <a:pt x="1" y="1332"/>
                      <a:pt x="229" y="1712"/>
                      <a:pt x="572" y="1712"/>
                    </a:cubicBezTo>
                    <a:cubicBezTo>
                      <a:pt x="876" y="1712"/>
                      <a:pt x="1142" y="1332"/>
                      <a:pt x="1142" y="837"/>
                    </a:cubicBezTo>
                    <a:cubicBezTo>
                      <a:pt x="1142" y="381"/>
                      <a:pt x="876" y="0"/>
                      <a:pt x="5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4"/>
              <p:cNvSpPr/>
              <p:nvPr/>
            </p:nvSpPr>
            <p:spPr>
              <a:xfrm>
                <a:off x="1387829" y="1679758"/>
                <a:ext cx="29566" cy="1870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458" extrusionOk="0">
                    <a:moveTo>
                      <a:pt x="39" y="1"/>
                    </a:moveTo>
                    <a:cubicBezTo>
                      <a:pt x="1" y="1"/>
                      <a:pt x="1" y="1"/>
                      <a:pt x="1" y="77"/>
                    </a:cubicBezTo>
                    <a:cubicBezTo>
                      <a:pt x="1" y="115"/>
                      <a:pt x="1" y="115"/>
                      <a:pt x="39" y="115"/>
                    </a:cubicBezTo>
                    <a:cubicBezTo>
                      <a:pt x="115" y="115"/>
                      <a:pt x="191" y="115"/>
                      <a:pt x="343" y="153"/>
                    </a:cubicBezTo>
                    <a:cubicBezTo>
                      <a:pt x="495" y="267"/>
                      <a:pt x="533" y="343"/>
                      <a:pt x="571" y="381"/>
                    </a:cubicBezTo>
                    <a:cubicBezTo>
                      <a:pt x="571" y="457"/>
                      <a:pt x="609" y="457"/>
                      <a:pt x="609" y="457"/>
                    </a:cubicBezTo>
                    <a:lnTo>
                      <a:pt x="723" y="343"/>
                    </a:lnTo>
                    <a:cubicBezTo>
                      <a:pt x="647" y="267"/>
                      <a:pt x="571" y="153"/>
                      <a:pt x="419" y="77"/>
                    </a:cubicBezTo>
                    <a:cubicBezTo>
                      <a:pt x="267" y="1"/>
                      <a:pt x="153" y="1"/>
                      <a:pt x="39" y="1"/>
                    </a:cubicBezTo>
                    <a:close/>
                  </a:path>
                </a:pathLst>
              </a:custGeom>
              <a:solidFill>
                <a:srgbClr val="011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4"/>
              <p:cNvSpPr/>
              <p:nvPr/>
            </p:nvSpPr>
            <p:spPr>
              <a:xfrm>
                <a:off x="1384725" y="1769887"/>
                <a:ext cx="28015" cy="1711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19" extrusionOk="0">
                    <a:moveTo>
                      <a:pt x="647" y="0"/>
                    </a:moveTo>
                    <a:cubicBezTo>
                      <a:pt x="609" y="0"/>
                      <a:pt x="571" y="0"/>
                      <a:pt x="571" y="38"/>
                    </a:cubicBezTo>
                    <a:cubicBezTo>
                      <a:pt x="571" y="77"/>
                      <a:pt x="457" y="191"/>
                      <a:pt x="381" y="229"/>
                    </a:cubicBezTo>
                    <a:cubicBezTo>
                      <a:pt x="316" y="278"/>
                      <a:pt x="258" y="292"/>
                      <a:pt x="209" y="292"/>
                    </a:cubicBezTo>
                    <a:cubicBezTo>
                      <a:pt x="145" y="292"/>
                      <a:pt x="98" y="267"/>
                      <a:pt x="77" y="267"/>
                    </a:cubicBezTo>
                    <a:cubicBezTo>
                      <a:pt x="39" y="267"/>
                      <a:pt x="1" y="267"/>
                      <a:pt x="1" y="343"/>
                    </a:cubicBezTo>
                    <a:cubicBezTo>
                      <a:pt x="1" y="381"/>
                      <a:pt x="1" y="419"/>
                      <a:pt x="39" y="419"/>
                    </a:cubicBezTo>
                    <a:lnTo>
                      <a:pt x="191" y="419"/>
                    </a:lnTo>
                    <a:cubicBezTo>
                      <a:pt x="229" y="419"/>
                      <a:pt x="305" y="381"/>
                      <a:pt x="457" y="343"/>
                    </a:cubicBezTo>
                    <a:cubicBezTo>
                      <a:pt x="609" y="267"/>
                      <a:pt x="647" y="153"/>
                      <a:pt x="685" y="77"/>
                    </a:cubicBezTo>
                    <a:cubicBezTo>
                      <a:pt x="685" y="38"/>
                      <a:pt x="685" y="0"/>
                      <a:pt x="647" y="0"/>
                    </a:cubicBezTo>
                    <a:close/>
                  </a:path>
                </a:pathLst>
              </a:custGeom>
              <a:solidFill>
                <a:srgbClr val="011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4"/>
              <p:cNvSpPr/>
              <p:nvPr/>
            </p:nvSpPr>
            <p:spPr>
              <a:xfrm>
                <a:off x="1324122" y="1582116"/>
                <a:ext cx="630817" cy="67435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16513" extrusionOk="0">
                    <a:moveTo>
                      <a:pt x="1506" y="1"/>
                    </a:moveTo>
                    <a:cubicBezTo>
                      <a:pt x="1214" y="1"/>
                      <a:pt x="931" y="73"/>
                      <a:pt x="648" y="261"/>
                    </a:cubicBezTo>
                    <a:cubicBezTo>
                      <a:pt x="267" y="566"/>
                      <a:pt x="1" y="1060"/>
                      <a:pt x="153" y="1441"/>
                    </a:cubicBezTo>
                    <a:cubicBezTo>
                      <a:pt x="343" y="1935"/>
                      <a:pt x="1028" y="1631"/>
                      <a:pt x="2055" y="2316"/>
                    </a:cubicBezTo>
                    <a:cubicBezTo>
                      <a:pt x="2642" y="2695"/>
                      <a:pt x="2946" y="3168"/>
                      <a:pt x="3339" y="3168"/>
                    </a:cubicBezTo>
                    <a:cubicBezTo>
                      <a:pt x="3379" y="3168"/>
                      <a:pt x="3420" y="3163"/>
                      <a:pt x="3463" y="3153"/>
                    </a:cubicBezTo>
                    <a:cubicBezTo>
                      <a:pt x="3740" y="3118"/>
                      <a:pt x="3828" y="2958"/>
                      <a:pt x="3956" y="2958"/>
                    </a:cubicBezTo>
                    <a:cubicBezTo>
                      <a:pt x="3969" y="2958"/>
                      <a:pt x="3982" y="2959"/>
                      <a:pt x="3995" y="2963"/>
                    </a:cubicBezTo>
                    <a:cubicBezTo>
                      <a:pt x="4148" y="3001"/>
                      <a:pt x="4262" y="3381"/>
                      <a:pt x="4072" y="4865"/>
                    </a:cubicBezTo>
                    <a:cubicBezTo>
                      <a:pt x="3767" y="6387"/>
                      <a:pt x="3387" y="7566"/>
                      <a:pt x="3082" y="8441"/>
                    </a:cubicBezTo>
                    <a:cubicBezTo>
                      <a:pt x="2550" y="9810"/>
                      <a:pt x="2245" y="10495"/>
                      <a:pt x="2474" y="11294"/>
                    </a:cubicBezTo>
                    <a:cubicBezTo>
                      <a:pt x="2740" y="12207"/>
                      <a:pt x="3615" y="12664"/>
                      <a:pt x="4224" y="12968"/>
                    </a:cubicBezTo>
                    <a:cubicBezTo>
                      <a:pt x="4452" y="13463"/>
                      <a:pt x="5175" y="15251"/>
                      <a:pt x="7001" y="16050"/>
                    </a:cubicBezTo>
                    <a:cubicBezTo>
                      <a:pt x="7671" y="16365"/>
                      <a:pt x="8427" y="16512"/>
                      <a:pt x="9175" y="16512"/>
                    </a:cubicBezTo>
                    <a:cubicBezTo>
                      <a:pt x="10594" y="16512"/>
                      <a:pt x="11985" y="15982"/>
                      <a:pt x="12708" y="15061"/>
                    </a:cubicBezTo>
                    <a:cubicBezTo>
                      <a:pt x="15447" y="11484"/>
                      <a:pt x="7838" y="2316"/>
                      <a:pt x="5175" y="870"/>
                    </a:cubicBezTo>
                    <a:cubicBezTo>
                      <a:pt x="4148" y="376"/>
                      <a:pt x="2283" y="109"/>
                      <a:pt x="2055" y="71"/>
                    </a:cubicBezTo>
                    <a:cubicBezTo>
                      <a:pt x="1867" y="28"/>
                      <a:pt x="1685" y="1"/>
                      <a:pt x="15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4"/>
              <p:cNvSpPr/>
              <p:nvPr/>
            </p:nvSpPr>
            <p:spPr>
              <a:xfrm>
                <a:off x="1578948" y="1665792"/>
                <a:ext cx="299870" cy="508059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12441" extrusionOk="0">
                    <a:moveTo>
                      <a:pt x="76" y="0"/>
                    </a:moveTo>
                    <a:lnTo>
                      <a:pt x="0" y="267"/>
                    </a:lnTo>
                    <a:cubicBezTo>
                      <a:pt x="2092" y="1104"/>
                      <a:pt x="3804" y="2397"/>
                      <a:pt x="5174" y="3957"/>
                    </a:cubicBezTo>
                    <a:cubicBezTo>
                      <a:pt x="6201" y="5136"/>
                      <a:pt x="7114" y="6202"/>
                      <a:pt x="7114" y="7609"/>
                    </a:cubicBezTo>
                    <a:cubicBezTo>
                      <a:pt x="7152" y="10386"/>
                      <a:pt x="3843" y="12137"/>
                      <a:pt x="3690" y="12251"/>
                    </a:cubicBezTo>
                    <a:lnTo>
                      <a:pt x="3804" y="12441"/>
                    </a:lnTo>
                    <a:cubicBezTo>
                      <a:pt x="4109" y="12251"/>
                      <a:pt x="7343" y="10501"/>
                      <a:pt x="7343" y="7685"/>
                    </a:cubicBezTo>
                    <a:cubicBezTo>
                      <a:pt x="7343" y="6164"/>
                      <a:pt x="6391" y="5060"/>
                      <a:pt x="5364" y="3805"/>
                    </a:cubicBezTo>
                    <a:cubicBezTo>
                      <a:pt x="3919" y="2207"/>
                      <a:pt x="2169" y="914"/>
                      <a:pt x="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DE4FB3-9E77-9C60-19C7-D615182E8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97959"/>
              </p:ext>
            </p:extLst>
          </p:nvPr>
        </p:nvGraphicFramePr>
        <p:xfrm>
          <a:off x="4527499" y="1277423"/>
          <a:ext cx="3825149" cy="2082165"/>
        </p:xfrm>
        <a:graphic>
          <a:graphicData uri="http://schemas.openxmlformats.org/drawingml/2006/table">
            <a:tbl>
              <a:tblPr>
                <a:tableStyleId>{BC2AE059-A52D-4373-AD26-4D2FA774BC5F}</a:tableStyleId>
              </a:tblPr>
              <a:tblGrid>
                <a:gridCol w="1268443">
                  <a:extLst>
                    <a:ext uri="{9D8B030D-6E8A-4147-A177-3AD203B41FA5}">
                      <a16:colId xmlns:a16="http://schemas.microsoft.com/office/drawing/2014/main" val="1059120089"/>
                    </a:ext>
                  </a:extLst>
                </a:gridCol>
                <a:gridCol w="1258534">
                  <a:extLst>
                    <a:ext uri="{9D8B030D-6E8A-4147-A177-3AD203B41FA5}">
                      <a16:colId xmlns:a16="http://schemas.microsoft.com/office/drawing/2014/main" val="661613668"/>
                    </a:ext>
                  </a:extLst>
                </a:gridCol>
                <a:gridCol w="1298172">
                  <a:extLst>
                    <a:ext uri="{9D8B030D-6E8A-4147-A177-3AD203B41FA5}">
                      <a16:colId xmlns:a16="http://schemas.microsoft.com/office/drawing/2014/main" val="1928610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Country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Customers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Revenue ($)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767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India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6,035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16309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China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5,251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936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United States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3,685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459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Japan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3,123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642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Mexico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2,985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9225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Brazil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2,919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6922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Russian Federation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2,766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6817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Philippines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2,220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9293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Turkey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1,498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7000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Indonesia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1,353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3221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5" name="Google Shape;3335;p44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High-Value Customers</a:t>
            </a:r>
            <a:endParaRPr dirty="0"/>
          </a:p>
        </p:txBody>
      </p:sp>
      <p:grpSp>
        <p:nvGrpSpPr>
          <p:cNvPr id="3345" name="Google Shape;3345;p44"/>
          <p:cNvGrpSpPr/>
          <p:nvPr/>
        </p:nvGrpSpPr>
        <p:grpSpPr>
          <a:xfrm>
            <a:off x="3384170" y="3764939"/>
            <a:ext cx="5487466" cy="566461"/>
            <a:chOff x="5777034" y="3415765"/>
            <a:chExt cx="2022377" cy="566461"/>
          </a:xfrm>
        </p:grpSpPr>
        <p:sp>
          <p:nvSpPr>
            <p:cNvPr id="3346" name="Google Shape;3346;p44"/>
            <p:cNvSpPr txBox="1"/>
            <p:nvPr/>
          </p:nvSpPr>
          <p:spPr>
            <a:xfrm>
              <a:off x="5819111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47" name="Google Shape;3347;p44"/>
            <p:cNvSpPr txBox="1"/>
            <p:nvPr/>
          </p:nvSpPr>
          <p:spPr>
            <a:xfrm>
              <a:off x="5777034" y="3415765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Eleanor Hunt leads with $211.55 revenue. Average of $184 per customer across 9 countries. Two high-value customers from USA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8F4ED6-716B-E59E-182B-0E8241175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09254"/>
              </p:ext>
            </p:extLst>
          </p:nvPr>
        </p:nvGraphicFramePr>
        <p:xfrm>
          <a:off x="3498274" y="1161850"/>
          <a:ext cx="5373360" cy="224980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06324">
                  <a:extLst>
                    <a:ext uri="{9D8B030D-6E8A-4147-A177-3AD203B41FA5}">
                      <a16:colId xmlns:a16="http://schemas.microsoft.com/office/drawing/2014/main" val="141664131"/>
                    </a:ext>
                  </a:extLst>
                </a:gridCol>
                <a:gridCol w="1093529">
                  <a:extLst>
                    <a:ext uri="{9D8B030D-6E8A-4147-A177-3AD203B41FA5}">
                      <a16:colId xmlns:a16="http://schemas.microsoft.com/office/drawing/2014/main" val="2493219911"/>
                    </a:ext>
                  </a:extLst>
                </a:gridCol>
                <a:gridCol w="1018530">
                  <a:extLst>
                    <a:ext uri="{9D8B030D-6E8A-4147-A177-3AD203B41FA5}">
                      <a16:colId xmlns:a16="http://schemas.microsoft.com/office/drawing/2014/main" val="3062059854"/>
                    </a:ext>
                  </a:extLst>
                </a:gridCol>
                <a:gridCol w="2054977">
                  <a:extLst>
                    <a:ext uri="{9D8B030D-6E8A-4147-A177-3AD203B41FA5}">
                      <a16:colId xmlns:a16="http://schemas.microsoft.com/office/drawing/2014/main" val="15821859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Country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Total Revenue Contributed ($)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3196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Eleanor Hunt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Saint-Denis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Runion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211.55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6507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Karl Seal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Cape Coral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208.58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1017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Marion Snyder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Santa Brbara dOeste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Brazil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194.61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123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Rhonda Kennedy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Apeldoorn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Netherlands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191.62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7165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Clara Shaw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Molodetno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Belarus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189.6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5350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Tommy Collazo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Qomsheh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Iran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183.63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7551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Ana Bradley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Memphis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167.67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1364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Curtis Irby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Richmond Hill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167.62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20393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Marcia Dean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Tanza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Philippines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166.61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8787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Mike Way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Valparai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162.67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9375845"/>
                  </a:ext>
                </a:extLst>
              </a:tr>
            </a:tbl>
          </a:graphicData>
        </a:graphic>
      </p:graphicFrame>
      <p:grpSp>
        <p:nvGrpSpPr>
          <p:cNvPr id="6" name="Google Shape;2377;p35">
            <a:extLst>
              <a:ext uri="{FF2B5EF4-FFF2-40B4-BE49-F238E27FC236}">
                <a16:creationId xmlns:a16="http://schemas.microsoft.com/office/drawing/2014/main" id="{56D1A221-E006-09A5-10B0-EABBA2C74E53}"/>
              </a:ext>
            </a:extLst>
          </p:cNvPr>
          <p:cNvGrpSpPr/>
          <p:nvPr/>
        </p:nvGrpSpPr>
        <p:grpSpPr>
          <a:xfrm>
            <a:off x="173382" y="983100"/>
            <a:ext cx="3081595" cy="3277322"/>
            <a:chOff x="5841617" y="1075613"/>
            <a:chExt cx="3081595" cy="3427021"/>
          </a:xfrm>
        </p:grpSpPr>
        <p:grpSp>
          <p:nvGrpSpPr>
            <p:cNvPr id="7" name="Google Shape;2378;p35">
              <a:extLst>
                <a:ext uri="{FF2B5EF4-FFF2-40B4-BE49-F238E27FC236}">
                  <a16:creationId xmlns:a16="http://schemas.microsoft.com/office/drawing/2014/main" id="{37B6D9EF-1098-D6F9-CDA0-276C4E1E8FB0}"/>
                </a:ext>
              </a:extLst>
            </p:cNvPr>
            <p:cNvGrpSpPr/>
            <p:nvPr/>
          </p:nvGrpSpPr>
          <p:grpSpPr>
            <a:xfrm>
              <a:off x="8007164" y="3788148"/>
              <a:ext cx="916048" cy="714485"/>
              <a:chOff x="4130700" y="3583950"/>
              <a:chExt cx="655350" cy="511150"/>
            </a:xfrm>
          </p:grpSpPr>
          <p:sp>
            <p:nvSpPr>
              <p:cNvPr id="3470" name="Google Shape;2379;p35">
                <a:extLst>
                  <a:ext uri="{FF2B5EF4-FFF2-40B4-BE49-F238E27FC236}">
                    <a16:creationId xmlns:a16="http://schemas.microsoft.com/office/drawing/2014/main" id="{4ECB5CFD-E561-96F3-E904-9F0AD4A34D16}"/>
                  </a:ext>
                </a:extLst>
              </p:cNvPr>
              <p:cNvSpPr/>
              <p:nvPr/>
            </p:nvSpPr>
            <p:spPr>
              <a:xfrm>
                <a:off x="4156600" y="4081225"/>
                <a:ext cx="42240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16896" h="555" extrusionOk="0">
                    <a:moveTo>
                      <a:pt x="0" y="0"/>
                    </a:moveTo>
                    <a:lnTo>
                      <a:pt x="0" y="555"/>
                    </a:lnTo>
                    <a:lnTo>
                      <a:pt x="16896" y="555"/>
                    </a:lnTo>
                    <a:lnTo>
                      <a:pt x="168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71" name="Google Shape;2380;p35">
                <a:extLst>
                  <a:ext uri="{FF2B5EF4-FFF2-40B4-BE49-F238E27FC236}">
                    <a16:creationId xmlns:a16="http://schemas.microsoft.com/office/drawing/2014/main" id="{AA8FC7CF-8B1D-86D6-65DA-51C255777D93}"/>
                  </a:ext>
                </a:extLst>
              </p:cNvPr>
              <p:cNvGrpSpPr/>
              <p:nvPr/>
            </p:nvGrpSpPr>
            <p:grpSpPr>
              <a:xfrm>
                <a:off x="4130700" y="3583950"/>
                <a:ext cx="655350" cy="511150"/>
                <a:chOff x="4130700" y="3583950"/>
                <a:chExt cx="655350" cy="511150"/>
              </a:xfrm>
            </p:grpSpPr>
            <p:sp>
              <p:nvSpPr>
                <p:cNvPr id="3472" name="Google Shape;2381;p35">
                  <a:extLst>
                    <a:ext uri="{FF2B5EF4-FFF2-40B4-BE49-F238E27FC236}">
                      <a16:creationId xmlns:a16="http://schemas.microsoft.com/office/drawing/2014/main" id="{C6FFF16C-EA5C-A9B3-CEFE-C377182965E0}"/>
                    </a:ext>
                  </a:extLst>
                </p:cNvPr>
                <p:cNvSpPr/>
                <p:nvPr/>
              </p:nvSpPr>
              <p:spPr>
                <a:xfrm>
                  <a:off x="4341450" y="3653275"/>
                  <a:ext cx="378975" cy="37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9" h="15159" extrusionOk="0">
                      <a:moveTo>
                        <a:pt x="7579" y="1"/>
                      </a:moveTo>
                      <a:cubicBezTo>
                        <a:pt x="3401" y="1"/>
                        <a:pt x="0" y="3439"/>
                        <a:pt x="0" y="7580"/>
                      </a:cubicBezTo>
                      <a:cubicBezTo>
                        <a:pt x="0" y="11794"/>
                        <a:pt x="3365" y="15159"/>
                        <a:pt x="7579" y="15159"/>
                      </a:cubicBezTo>
                      <a:cubicBezTo>
                        <a:pt x="11794" y="15159"/>
                        <a:pt x="15158" y="11794"/>
                        <a:pt x="15158" y="7580"/>
                      </a:cubicBezTo>
                      <a:cubicBezTo>
                        <a:pt x="15158" y="3365"/>
                        <a:pt x="11757" y="1"/>
                        <a:pt x="757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3" name="Google Shape;2382;p35">
                  <a:extLst>
                    <a:ext uri="{FF2B5EF4-FFF2-40B4-BE49-F238E27FC236}">
                      <a16:creationId xmlns:a16="http://schemas.microsoft.com/office/drawing/2014/main" id="{96DC44FE-9168-7615-2227-D2E38B6625C1}"/>
                    </a:ext>
                  </a:extLst>
                </p:cNvPr>
                <p:cNvSpPr/>
                <p:nvPr/>
              </p:nvSpPr>
              <p:spPr>
                <a:xfrm>
                  <a:off x="4286900" y="3595050"/>
                  <a:ext cx="488975" cy="48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59" h="19559" extrusionOk="0">
                      <a:moveTo>
                        <a:pt x="9798" y="1553"/>
                      </a:moveTo>
                      <a:cubicBezTo>
                        <a:pt x="11240" y="1553"/>
                        <a:pt x="12423" y="2736"/>
                        <a:pt x="12423" y="4178"/>
                      </a:cubicBezTo>
                      <a:cubicBezTo>
                        <a:pt x="12423" y="5657"/>
                        <a:pt x="11240" y="6803"/>
                        <a:pt x="9798" y="6803"/>
                      </a:cubicBezTo>
                      <a:cubicBezTo>
                        <a:pt x="8319" y="6803"/>
                        <a:pt x="7173" y="5620"/>
                        <a:pt x="7173" y="4178"/>
                      </a:cubicBezTo>
                      <a:cubicBezTo>
                        <a:pt x="7173" y="2699"/>
                        <a:pt x="8356" y="1553"/>
                        <a:pt x="9798" y="1553"/>
                      </a:cubicBezTo>
                      <a:close/>
                      <a:moveTo>
                        <a:pt x="4253" y="5583"/>
                      </a:moveTo>
                      <a:cubicBezTo>
                        <a:pt x="5731" y="5583"/>
                        <a:pt x="6877" y="6766"/>
                        <a:pt x="6877" y="8208"/>
                      </a:cubicBezTo>
                      <a:cubicBezTo>
                        <a:pt x="6877" y="9687"/>
                        <a:pt x="5694" y="10833"/>
                        <a:pt x="4253" y="10833"/>
                      </a:cubicBezTo>
                      <a:cubicBezTo>
                        <a:pt x="2774" y="10833"/>
                        <a:pt x="1628" y="9687"/>
                        <a:pt x="1628" y="8208"/>
                      </a:cubicBezTo>
                      <a:cubicBezTo>
                        <a:pt x="1628" y="6729"/>
                        <a:pt x="2811" y="5583"/>
                        <a:pt x="4253" y="5583"/>
                      </a:cubicBezTo>
                      <a:close/>
                      <a:moveTo>
                        <a:pt x="9761" y="8689"/>
                      </a:moveTo>
                      <a:cubicBezTo>
                        <a:pt x="10353" y="8689"/>
                        <a:pt x="10833" y="9169"/>
                        <a:pt x="10833" y="9761"/>
                      </a:cubicBezTo>
                      <a:cubicBezTo>
                        <a:pt x="10870" y="10389"/>
                        <a:pt x="10353" y="10833"/>
                        <a:pt x="9761" y="10833"/>
                      </a:cubicBezTo>
                      <a:cubicBezTo>
                        <a:pt x="9170" y="10833"/>
                        <a:pt x="8689" y="10389"/>
                        <a:pt x="8689" y="9761"/>
                      </a:cubicBezTo>
                      <a:cubicBezTo>
                        <a:pt x="8689" y="9169"/>
                        <a:pt x="9170" y="8689"/>
                        <a:pt x="9761" y="8689"/>
                      </a:cubicBezTo>
                      <a:close/>
                      <a:moveTo>
                        <a:pt x="15307" y="5583"/>
                      </a:moveTo>
                      <a:cubicBezTo>
                        <a:pt x="16786" y="5583"/>
                        <a:pt x="17932" y="6766"/>
                        <a:pt x="17932" y="8208"/>
                      </a:cubicBezTo>
                      <a:cubicBezTo>
                        <a:pt x="17932" y="9687"/>
                        <a:pt x="16749" y="10833"/>
                        <a:pt x="15307" y="10833"/>
                      </a:cubicBezTo>
                      <a:cubicBezTo>
                        <a:pt x="13828" y="10833"/>
                        <a:pt x="12682" y="9613"/>
                        <a:pt x="12682" y="8208"/>
                      </a:cubicBezTo>
                      <a:cubicBezTo>
                        <a:pt x="12682" y="6729"/>
                        <a:pt x="13865" y="5583"/>
                        <a:pt x="15307" y="5583"/>
                      </a:cubicBezTo>
                      <a:close/>
                      <a:moveTo>
                        <a:pt x="6323" y="12053"/>
                      </a:moveTo>
                      <a:cubicBezTo>
                        <a:pt x="7802" y="12053"/>
                        <a:pt x="8948" y="13236"/>
                        <a:pt x="8948" y="14678"/>
                      </a:cubicBezTo>
                      <a:cubicBezTo>
                        <a:pt x="8948" y="16157"/>
                        <a:pt x="7765" y="17303"/>
                        <a:pt x="6323" y="17303"/>
                      </a:cubicBezTo>
                      <a:cubicBezTo>
                        <a:pt x="6301" y="17303"/>
                        <a:pt x="6280" y="17304"/>
                        <a:pt x="6259" y="17304"/>
                      </a:cubicBezTo>
                      <a:cubicBezTo>
                        <a:pt x="4881" y="17304"/>
                        <a:pt x="3698" y="16134"/>
                        <a:pt x="3698" y="14678"/>
                      </a:cubicBezTo>
                      <a:cubicBezTo>
                        <a:pt x="3698" y="13199"/>
                        <a:pt x="4918" y="12053"/>
                        <a:pt x="6323" y="12053"/>
                      </a:cubicBezTo>
                      <a:close/>
                      <a:moveTo>
                        <a:pt x="13162" y="12053"/>
                      </a:moveTo>
                      <a:cubicBezTo>
                        <a:pt x="14641" y="12053"/>
                        <a:pt x="15824" y="13236"/>
                        <a:pt x="15824" y="14678"/>
                      </a:cubicBezTo>
                      <a:cubicBezTo>
                        <a:pt x="15824" y="16157"/>
                        <a:pt x="14604" y="17303"/>
                        <a:pt x="13162" y="17303"/>
                      </a:cubicBezTo>
                      <a:cubicBezTo>
                        <a:pt x="13140" y="17303"/>
                        <a:pt x="13117" y="17304"/>
                        <a:pt x="13095" y="17304"/>
                      </a:cubicBezTo>
                      <a:cubicBezTo>
                        <a:pt x="11649" y="17304"/>
                        <a:pt x="10538" y="16134"/>
                        <a:pt x="10538" y="14678"/>
                      </a:cubicBezTo>
                      <a:cubicBezTo>
                        <a:pt x="10538" y="13199"/>
                        <a:pt x="11758" y="12053"/>
                        <a:pt x="13162" y="12053"/>
                      </a:cubicBezTo>
                      <a:close/>
                      <a:moveTo>
                        <a:pt x="9761" y="1"/>
                      </a:moveTo>
                      <a:cubicBezTo>
                        <a:pt x="4400" y="38"/>
                        <a:pt x="1" y="4363"/>
                        <a:pt x="1" y="9761"/>
                      </a:cubicBezTo>
                      <a:cubicBezTo>
                        <a:pt x="1" y="15159"/>
                        <a:pt x="4400" y="19558"/>
                        <a:pt x="9761" y="19558"/>
                      </a:cubicBezTo>
                      <a:cubicBezTo>
                        <a:pt x="15159" y="19558"/>
                        <a:pt x="19558" y="15159"/>
                        <a:pt x="19558" y="9761"/>
                      </a:cubicBezTo>
                      <a:cubicBezTo>
                        <a:pt x="19558" y="4363"/>
                        <a:pt x="15159" y="1"/>
                        <a:pt x="97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4" name="Google Shape;2383;p35">
                  <a:extLst>
                    <a:ext uri="{FF2B5EF4-FFF2-40B4-BE49-F238E27FC236}">
                      <a16:creationId xmlns:a16="http://schemas.microsoft.com/office/drawing/2014/main" id="{6160F4D7-A6A8-4D33-611D-9DC2FA4F05A1}"/>
                    </a:ext>
                  </a:extLst>
                </p:cNvPr>
                <p:cNvSpPr/>
                <p:nvPr/>
              </p:nvSpPr>
              <p:spPr>
                <a:xfrm>
                  <a:off x="4275825" y="3583950"/>
                  <a:ext cx="510225" cy="5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9" h="20446" extrusionOk="0">
                      <a:moveTo>
                        <a:pt x="10204" y="666"/>
                      </a:moveTo>
                      <a:cubicBezTo>
                        <a:pt x="15491" y="666"/>
                        <a:pt x="19743" y="4955"/>
                        <a:pt x="19743" y="10205"/>
                      </a:cubicBezTo>
                      <a:cubicBezTo>
                        <a:pt x="19743" y="15529"/>
                        <a:pt x="15454" y="19780"/>
                        <a:pt x="10204" y="19780"/>
                      </a:cubicBezTo>
                      <a:cubicBezTo>
                        <a:pt x="4917" y="19780"/>
                        <a:pt x="629" y="15529"/>
                        <a:pt x="629" y="10205"/>
                      </a:cubicBezTo>
                      <a:cubicBezTo>
                        <a:pt x="629" y="4918"/>
                        <a:pt x="4917" y="666"/>
                        <a:pt x="10204" y="666"/>
                      </a:cubicBezTo>
                      <a:close/>
                      <a:moveTo>
                        <a:pt x="10204" y="1"/>
                      </a:moveTo>
                      <a:cubicBezTo>
                        <a:pt x="4548" y="1"/>
                        <a:pt x="0" y="4585"/>
                        <a:pt x="0" y="10205"/>
                      </a:cubicBezTo>
                      <a:cubicBezTo>
                        <a:pt x="0" y="15861"/>
                        <a:pt x="4548" y="20446"/>
                        <a:pt x="10204" y="20446"/>
                      </a:cubicBezTo>
                      <a:cubicBezTo>
                        <a:pt x="15824" y="20446"/>
                        <a:pt x="20408" y="15861"/>
                        <a:pt x="20408" y="10205"/>
                      </a:cubicBezTo>
                      <a:cubicBezTo>
                        <a:pt x="20408" y="4585"/>
                        <a:pt x="15824" y="1"/>
                        <a:pt x="102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5" name="Google Shape;2384;p35">
                  <a:extLst>
                    <a:ext uri="{FF2B5EF4-FFF2-40B4-BE49-F238E27FC236}">
                      <a16:creationId xmlns:a16="http://schemas.microsoft.com/office/drawing/2014/main" id="{3C9E18DB-76ED-1004-2095-EFAAFCF9981C}"/>
                    </a:ext>
                  </a:extLst>
                </p:cNvPr>
                <p:cNvSpPr/>
                <p:nvPr/>
              </p:nvSpPr>
              <p:spPr>
                <a:xfrm>
                  <a:off x="4291525" y="3600600"/>
                  <a:ext cx="479725" cy="4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89" h="19152" extrusionOk="0">
                      <a:moveTo>
                        <a:pt x="9761" y="259"/>
                      </a:moveTo>
                      <a:cubicBezTo>
                        <a:pt x="14900" y="259"/>
                        <a:pt x="19078" y="4437"/>
                        <a:pt x="19078" y="9613"/>
                      </a:cubicBezTo>
                      <a:cubicBezTo>
                        <a:pt x="19041" y="14789"/>
                        <a:pt x="14900" y="18929"/>
                        <a:pt x="9761" y="18929"/>
                      </a:cubicBezTo>
                      <a:cubicBezTo>
                        <a:pt x="4622" y="18929"/>
                        <a:pt x="407" y="14789"/>
                        <a:pt x="407" y="9613"/>
                      </a:cubicBezTo>
                      <a:cubicBezTo>
                        <a:pt x="407" y="4474"/>
                        <a:pt x="4585" y="259"/>
                        <a:pt x="9761" y="259"/>
                      </a:cubicBezTo>
                      <a:close/>
                      <a:moveTo>
                        <a:pt x="9576" y="0"/>
                      </a:moveTo>
                      <a:cubicBezTo>
                        <a:pt x="4252" y="0"/>
                        <a:pt x="1" y="4289"/>
                        <a:pt x="1" y="9539"/>
                      </a:cubicBezTo>
                      <a:cubicBezTo>
                        <a:pt x="1" y="14863"/>
                        <a:pt x="4289" y="19151"/>
                        <a:pt x="9576" y="19151"/>
                      </a:cubicBezTo>
                      <a:cubicBezTo>
                        <a:pt x="14900" y="19151"/>
                        <a:pt x="19152" y="14863"/>
                        <a:pt x="19152" y="9539"/>
                      </a:cubicBezTo>
                      <a:cubicBezTo>
                        <a:pt x="19189" y="4252"/>
                        <a:pt x="14900" y="0"/>
                        <a:pt x="95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6" name="Google Shape;2385;p35">
                  <a:extLst>
                    <a:ext uri="{FF2B5EF4-FFF2-40B4-BE49-F238E27FC236}">
                      <a16:creationId xmlns:a16="http://schemas.microsoft.com/office/drawing/2014/main" id="{12771A7D-7314-8914-BA57-3995698B6553}"/>
                    </a:ext>
                  </a:extLst>
                </p:cNvPr>
                <p:cNvSpPr/>
                <p:nvPr/>
              </p:nvSpPr>
              <p:spPr>
                <a:xfrm>
                  <a:off x="4156600" y="3997100"/>
                  <a:ext cx="422400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6" h="556" extrusionOk="0">
                      <a:moveTo>
                        <a:pt x="0" y="1"/>
                      </a:moveTo>
                      <a:lnTo>
                        <a:pt x="0" y="555"/>
                      </a:lnTo>
                      <a:lnTo>
                        <a:pt x="16896" y="555"/>
                      </a:lnTo>
                      <a:lnTo>
                        <a:pt x="1689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7" name="Google Shape;2386;p35">
                  <a:extLst>
                    <a:ext uri="{FF2B5EF4-FFF2-40B4-BE49-F238E27FC236}">
                      <a16:creationId xmlns:a16="http://schemas.microsoft.com/office/drawing/2014/main" id="{BF26A4FD-E66C-AEBA-9EF0-C60992EEAD54}"/>
                    </a:ext>
                  </a:extLst>
                </p:cNvPr>
                <p:cNvSpPr/>
                <p:nvPr/>
              </p:nvSpPr>
              <p:spPr>
                <a:xfrm>
                  <a:off x="4183400" y="4011900"/>
                  <a:ext cx="36972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9" h="2774" extrusionOk="0">
                      <a:moveTo>
                        <a:pt x="0" y="0"/>
                      </a:moveTo>
                      <a:lnTo>
                        <a:pt x="0" y="2773"/>
                      </a:lnTo>
                      <a:lnTo>
                        <a:pt x="14788" y="2773"/>
                      </a:lnTo>
                      <a:lnTo>
                        <a:pt x="147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8" name="Google Shape;2387;p35">
                  <a:extLst>
                    <a:ext uri="{FF2B5EF4-FFF2-40B4-BE49-F238E27FC236}">
                      <a16:creationId xmlns:a16="http://schemas.microsoft.com/office/drawing/2014/main" id="{A3A1A4C8-DA2B-C6FF-0A47-9CB5F984A8BD}"/>
                    </a:ext>
                  </a:extLst>
                </p:cNvPr>
                <p:cNvSpPr/>
                <p:nvPr/>
              </p:nvSpPr>
              <p:spPr>
                <a:xfrm>
                  <a:off x="4183400" y="4011900"/>
                  <a:ext cx="36972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9" h="2774" extrusionOk="0">
                      <a:moveTo>
                        <a:pt x="0" y="0"/>
                      </a:moveTo>
                      <a:lnTo>
                        <a:pt x="0" y="592"/>
                      </a:lnTo>
                      <a:lnTo>
                        <a:pt x="12274" y="999"/>
                      </a:lnTo>
                      <a:lnTo>
                        <a:pt x="13310" y="2773"/>
                      </a:lnTo>
                      <a:lnTo>
                        <a:pt x="14788" y="2773"/>
                      </a:lnTo>
                      <a:lnTo>
                        <a:pt x="14788" y="999"/>
                      </a:lnTo>
                      <a:lnTo>
                        <a:pt x="14788" y="0"/>
                      </a:lnTo>
                      <a:close/>
                    </a:path>
                  </a:pathLst>
                </a:custGeom>
                <a:solidFill>
                  <a:srgbClr val="000000">
                    <a:alpha val="38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9" name="Google Shape;2388;p35">
                  <a:extLst>
                    <a:ext uri="{FF2B5EF4-FFF2-40B4-BE49-F238E27FC236}">
                      <a16:creationId xmlns:a16="http://schemas.microsoft.com/office/drawing/2014/main" id="{494052B5-F358-D028-C743-9D798E479F7D}"/>
                    </a:ext>
                  </a:extLst>
                </p:cNvPr>
                <p:cNvSpPr/>
                <p:nvPr/>
              </p:nvSpPr>
              <p:spPr>
                <a:xfrm>
                  <a:off x="4130700" y="3900975"/>
                  <a:ext cx="423350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4" h="556" extrusionOk="0">
                      <a:moveTo>
                        <a:pt x="1" y="1"/>
                      </a:moveTo>
                      <a:lnTo>
                        <a:pt x="1" y="556"/>
                      </a:lnTo>
                      <a:lnTo>
                        <a:pt x="16933" y="556"/>
                      </a:lnTo>
                      <a:lnTo>
                        <a:pt x="16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0" name="Google Shape;2389;p35">
                  <a:extLst>
                    <a:ext uri="{FF2B5EF4-FFF2-40B4-BE49-F238E27FC236}">
                      <a16:creationId xmlns:a16="http://schemas.microsoft.com/office/drawing/2014/main" id="{BF7E4258-86B8-7DE8-BADB-1439FCD06E7A}"/>
                    </a:ext>
                  </a:extLst>
                </p:cNvPr>
                <p:cNvSpPr/>
                <p:nvPr/>
              </p:nvSpPr>
              <p:spPr>
                <a:xfrm>
                  <a:off x="4130700" y="3984175"/>
                  <a:ext cx="423350" cy="1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4" h="555" extrusionOk="0">
                      <a:moveTo>
                        <a:pt x="1" y="0"/>
                      </a:moveTo>
                      <a:lnTo>
                        <a:pt x="1" y="555"/>
                      </a:lnTo>
                      <a:lnTo>
                        <a:pt x="16933" y="555"/>
                      </a:lnTo>
                      <a:lnTo>
                        <a:pt x="16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1" name="Google Shape;2390;p35">
                  <a:extLst>
                    <a:ext uri="{FF2B5EF4-FFF2-40B4-BE49-F238E27FC236}">
                      <a16:creationId xmlns:a16="http://schemas.microsoft.com/office/drawing/2014/main" id="{9CE2281E-983F-E00F-57DF-B4781B1A60BE}"/>
                    </a:ext>
                  </a:extLst>
                </p:cNvPr>
                <p:cNvSpPr/>
                <p:nvPr/>
              </p:nvSpPr>
              <p:spPr>
                <a:xfrm>
                  <a:off x="4156600" y="3914850"/>
                  <a:ext cx="36972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9" h="2774" extrusionOk="0">
                      <a:moveTo>
                        <a:pt x="0" y="1"/>
                      </a:moveTo>
                      <a:lnTo>
                        <a:pt x="0" y="2773"/>
                      </a:lnTo>
                      <a:lnTo>
                        <a:pt x="14788" y="2773"/>
                      </a:lnTo>
                      <a:lnTo>
                        <a:pt x="1478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2" name="Google Shape;2391;p35">
                  <a:extLst>
                    <a:ext uri="{FF2B5EF4-FFF2-40B4-BE49-F238E27FC236}">
                      <a16:creationId xmlns:a16="http://schemas.microsoft.com/office/drawing/2014/main" id="{537B8527-2F61-F4F2-8BEA-4D1503759A2C}"/>
                    </a:ext>
                  </a:extLst>
                </p:cNvPr>
                <p:cNvSpPr/>
                <p:nvPr/>
              </p:nvSpPr>
              <p:spPr>
                <a:xfrm>
                  <a:off x="4156600" y="3914850"/>
                  <a:ext cx="36972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9" h="2774" extrusionOk="0">
                      <a:moveTo>
                        <a:pt x="0" y="1"/>
                      </a:moveTo>
                      <a:lnTo>
                        <a:pt x="0" y="592"/>
                      </a:lnTo>
                      <a:lnTo>
                        <a:pt x="12274" y="999"/>
                      </a:lnTo>
                      <a:lnTo>
                        <a:pt x="13346" y="2773"/>
                      </a:lnTo>
                      <a:lnTo>
                        <a:pt x="14788" y="2773"/>
                      </a:lnTo>
                      <a:lnTo>
                        <a:pt x="14788" y="999"/>
                      </a:lnTo>
                      <a:lnTo>
                        <a:pt x="14788" y="1"/>
                      </a:lnTo>
                      <a:close/>
                    </a:path>
                  </a:pathLst>
                </a:custGeom>
                <a:solidFill>
                  <a:srgbClr val="000000">
                    <a:alpha val="38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3" name="Google Shape;2392;p35">
                  <a:extLst>
                    <a:ext uri="{FF2B5EF4-FFF2-40B4-BE49-F238E27FC236}">
                      <a16:creationId xmlns:a16="http://schemas.microsoft.com/office/drawing/2014/main" id="{4EA232B5-192F-3A99-BF01-D4C45604DB99}"/>
                    </a:ext>
                  </a:extLst>
                </p:cNvPr>
                <p:cNvSpPr/>
                <p:nvPr/>
              </p:nvSpPr>
              <p:spPr>
                <a:xfrm>
                  <a:off x="4526300" y="3900975"/>
                  <a:ext cx="166400" cy="18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6" h="7580" extrusionOk="0">
                      <a:moveTo>
                        <a:pt x="2108" y="7580"/>
                      </a:moveTo>
                      <a:lnTo>
                        <a:pt x="2108" y="7210"/>
                      </a:lnTo>
                      <a:lnTo>
                        <a:pt x="1072" y="7210"/>
                      </a:lnTo>
                      <a:lnTo>
                        <a:pt x="1072" y="4400"/>
                      </a:lnTo>
                      <a:lnTo>
                        <a:pt x="2108" y="4400"/>
                      </a:lnTo>
                      <a:lnTo>
                        <a:pt x="2108" y="3846"/>
                      </a:lnTo>
                      <a:lnTo>
                        <a:pt x="1072" y="3846"/>
                      </a:lnTo>
                      <a:lnTo>
                        <a:pt x="1072" y="3365"/>
                      </a:lnTo>
                      <a:lnTo>
                        <a:pt x="0" y="3365"/>
                      </a:lnTo>
                      <a:lnTo>
                        <a:pt x="0" y="592"/>
                      </a:lnTo>
                      <a:lnTo>
                        <a:pt x="1072" y="592"/>
                      </a:lnTo>
                      <a:lnTo>
                        <a:pt x="1072" y="1"/>
                      </a:lnTo>
                      <a:lnTo>
                        <a:pt x="1701" y="629"/>
                      </a:lnTo>
                      <a:lnTo>
                        <a:pt x="4807" y="3735"/>
                      </a:lnTo>
                      <a:cubicBezTo>
                        <a:pt x="4141" y="4253"/>
                        <a:pt x="3365" y="4659"/>
                        <a:pt x="2588" y="4881"/>
                      </a:cubicBezTo>
                      <a:cubicBezTo>
                        <a:pt x="2884" y="5029"/>
                        <a:pt x="3254" y="5103"/>
                        <a:pt x="3623" y="5103"/>
                      </a:cubicBezTo>
                      <a:cubicBezTo>
                        <a:pt x="4326" y="5103"/>
                        <a:pt x="4991" y="4844"/>
                        <a:pt x="5472" y="4363"/>
                      </a:cubicBezTo>
                      <a:lnTo>
                        <a:pt x="5953" y="4844"/>
                      </a:lnTo>
                      <a:lnTo>
                        <a:pt x="6174" y="5066"/>
                      </a:lnTo>
                      <a:lnTo>
                        <a:pt x="6137" y="5066"/>
                      </a:lnTo>
                      <a:lnTo>
                        <a:pt x="6174" y="5066"/>
                      </a:lnTo>
                      <a:lnTo>
                        <a:pt x="6322" y="5214"/>
                      </a:lnTo>
                      <a:lnTo>
                        <a:pt x="6655" y="5510"/>
                      </a:lnTo>
                      <a:cubicBezTo>
                        <a:pt x="5324" y="6545"/>
                        <a:pt x="3771" y="7247"/>
                        <a:pt x="2108" y="7580"/>
                      </a:cubicBezTo>
                      <a:close/>
                    </a:path>
                  </a:pathLst>
                </a:custGeom>
                <a:solidFill>
                  <a:srgbClr val="000000">
                    <a:alpha val="38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4" name="Google Shape;2393;p35">
                  <a:extLst>
                    <a:ext uri="{FF2B5EF4-FFF2-40B4-BE49-F238E27FC236}">
                      <a16:creationId xmlns:a16="http://schemas.microsoft.com/office/drawing/2014/main" id="{FE73EB0D-F0A4-69E6-5B4D-A3F9ACC0F69C}"/>
                    </a:ext>
                  </a:extLst>
                </p:cNvPr>
                <p:cNvSpPr/>
                <p:nvPr/>
              </p:nvSpPr>
              <p:spPr>
                <a:xfrm>
                  <a:off x="4391350" y="3667150"/>
                  <a:ext cx="46250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0" h="1849" extrusionOk="0">
                      <a:moveTo>
                        <a:pt x="925" y="0"/>
                      </a:moveTo>
                      <a:cubicBezTo>
                        <a:pt x="407" y="0"/>
                        <a:pt x="1" y="407"/>
                        <a:pt x="1" y="925"/>
                      </a:cubicBezTo>
                      <a:cubicBezTo>
                        <a:pt x="1" y="1442"/>
                        <a:pt x="407" y="1849"/>
                        <a:pt x="925" y="1849"/>
                      </a:cubicBezTo>
                      <a:cubicBezTo>
                        <a:pt x="1405" y="1849"/>
                        <a:pt x="1849" y="1442"/>
                        <a:pt x="1849" y="925"/>
                      </a:cubicBezTo>
                      <a:cubicBezTo>
                        <a:pt x="1849" y="407"/>
                        <a:pt x="1405" y="0"/>
                        <a:pt x="92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" name="Google Shape;2394;p35">
              <a:extLst>
                <a:ext uri="{FF2B5EF4-FFF2-40B4-BE49-F238E27FC236}">
                  <a16:creationId xmlns:a16="http://schemas.microsoft.com/office/drawing/2014/main" id="{C838A5F2-0332-9B7A-B7F8-FBFBCEDE3A33}"/>
                </a:ext>
              </a:extLst>
            </p:cNvPr>
            <p:cNvSpPr/>
            <p:nvPr/>
          </p:nvSpPr>
          <p:spPr>
            <a:xfrm>
              <a:off x="6251788" y="1579343"/>
              <a:ext cx="102584" cy="146076"/>
            </a:xfrm>
            <a:custGeom>
              <a:avLst/>
              <a:gdLst/>
              <a:ahLst/>
              <a:cxnLst/>
              <a:rect l="l" t="t" r="r" b="b"/>
              <a:pathLst>
                <a:path w="2512" h="3577" extrusionOk="0">
                  <a:moveTo>
                    <a:pt x="1332" y="0"/>
                  </a:moveTo>
                  <a:cubicBezTo>
                    <a:pt x="1294" y="229"/>
                    <a:pt x="1218" y="723"/>
                    <a:pt x="837" y="1180"/>
                  </a:cubicBezTo>
                  <a:cubicBezTo>
                    <a:pt x="533" y="1560"/>
                    <a:pt x="191" y="1750"/>
                    <a:pt x="0" y="1865"/>
                  </a:cubicBezTo>
                  <a:cubicBezTo>
                    <a:pt x="343" y="1865"/>
                    <a:pt x="571" y="1941"/>
                    <a:pt x="723" y="1979"/>
                  </a:cubicBezTo>
                  <a:cubicBezTo>
                    <a:pt x="723" y="1979"/>
                    <a:pt x="913" y="2055"/>
                    <a:pt x="1027" y="2169"/>
                  </a:cubicBezTo>
                  <a:cubicBezTo>
                    <a:pt x="1429" y="2456"/>
                    <a:pt x="1636" y="3068"/>
                    <a:pt x="1714" y="3384"/>
                  </a:cubicBezTo>
                  <a:lnTo>
                    <a:pt x="1714" y="3384"/>
                  </a:lnTo>
                  <a:cubicBezTo>
                    <a:pt x="1621" y="2792"/>
                    <a:pt x="1731" y="2334"/>
                    <a:pt x="1903" y="2093"/>
                  </a:cubicBezTo>
                  <a:cubicBezTo>
                    <a:pt x="2055" y="1903"/>
                    <a:pt x="2245" y="1750"/>
                    <a:pt x="2245" y="1750"/>
                  </a:cubicBezTo>
                  <a:cubicBezTo>
                    <a:pt x="2321" y="1674"/>
                    <a:pt x="2435" y="1598"/>
                    <a:pt x="2511" y="1560"/>
                  </a:cubicBezTo>
                  <a:cubicBezTo>
                    <a:pt x="2359" y="1522"/>
                    <a:pt x="2131" y="1408"/>
                    <a:pt x="1941" y="1294"/>
                  </a:cubicBezTo>
                  <a:cubicBezTo>
                    <a:pt x="1370" y="837"/>
                    <a:pt x="1332" y="153"/>
                    <a:pt x="1332" y="0"/>
                  </a:cubicBezTo>
                  <a:close/>
                  <a:moveTo>
                    <a:pt x="1714" y="3384"/>
                  </a:moveTo>
                  <a:lnTo>
                    <a:pt x="1714" y="3384"/>
                  </a:lnTo>
                  <a:cubicBezTo>
                    <a:pt x="1724" y="3447"/>
                    <a:pt x="1736" y="3511"/>
                    <a:pt x="1750" y="3577"/>
                  </a:cubicBezTo>
                  <a:cubicBezTo>
                    <a:pt x="1750" y="3558"/>
                    <a:pt x="1739" y="3487"/>
                    <a:pt x="1714" y="33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95;p35">
              <a:extLst>
                <a:ext uri="{FF2B5EF4-FFF2-40B4-BE49-F238E27FC236}">
                  <a16:creationId xmlns:a16="http://schemas.microsoft.com/office/drawing/2014/main" id="{78F60A05-85F8-265D-4746-30FB631CA616}"/>
                </a:ext>
              </a:extLst>
            </p:cNvPr>
            <p:cNvSpPr/>
            <p:nvPr/>
          </p:nvSpPr>
          <p:spPr>
            <a:xfrm>
              <a:off x="8527866" y="3198224"/>
              <a:ext cx="102543" cy="146076"/>
            </a:xfrm>
            <a:custGeom>
              <a:avLst/>
              <a:gdLst/>
              <a:ahLst/>
              <a:cxnLst/>
              <a:rect l="l" t="t" r="r" b="b"/>
              <a:pathLst>
                <a:path w="2511" h="3577" extrusionOk="0">
                  <a:moveTo>
                    <a:pt x="1332" y="0"/>
                  </a:moveTo>
                  <a:cubicBezTo>
                    <a:pt x="1294" y="228"/>
                    <a:pt x="1217" y="723"/>
                    <a:pt x="837" y="1180"/>
                  </a:cubicBezTo>
                  <a:cubicBezTo>
                    <a:pt x="533" y="1598"/>
                    <a:pt x="190" y="1750"/>
                    <a:pt x="0" y="1864"/>
                  </a:cubicBezTo>
                  <a:cubicBezTo>
                    <a:pt x="342" y="1864"/>
                    <a:pt x="571" y="1940"/>
                    <a:pt x="723" y="2016"/>
                  </a:cubicBezTo>
                  <a:cubicBezTo>
                    <a:pt x="723" y="2016"/>
                    <a:pt x="913" y="2055"/>
                    <a:pt x="1027" y="2207"/>
                  </a:cubicBezTo>
                  <a:cubicBezTo>
                    <a:pt x="1433" y="2497"/>
                    <a:pt x="1640" y="3095"/>
                    <a:pt x="1716" y="3398"/>
                  </a:cubicBezTo>
                  <a:lnTo>
                    <a:pt x="1716" y="3398"/>
                  </a:lnTo>
                  <a:cubicBezTo>
                    <a:pt x="1619" y="2805"/>
                    <a:pt x="1729" y="2370"/>
                    <a:pt x="1902" y="2093"/>
                  </a:cubicBezTo>
                  <a:cubicBezTo>
                    <a:pt x="2054" y="1902"/>
                    <a:pt x="2245" y="1750"/>
                    <a:pt x="2245" y="1750"/>
                  </a:cubicBezTo>
                  <a:cubicBezTo>
                    <a:pt x="2321" y="1674"/>
                    <a:pt x="2435" y="1636"/>
                    <a:pt x="2511" y="1560"/>
                  </a:cubicBezTo>
                  <a:cubicBezTo>
                    <a:pt x="2359" y="1522"/>
                    <a:pt x="2131" y="1446"/>
                    <a:pt x="1940" y="1294"/>
                  </a:cubicBezTo>
                  <a:cubicBezTo>
                    <a:pt x="1370" y="875"/>
                    <a:pt x="1332" y="152"/>
                    <a:pt x="1332" y="0"/>
                  </a:cubicBezTo>
                  <a:close/>
                  <a:moveTo>
                    <a:pt x="1716" y="3398"/>
                  </a:moveTo>
                  <a:cubicBezTo>
                    <a:pt x="1725" y="3456"/>
                    <a:pt x="1737" y="3515"/>
                    <a:pt x="1750" y="3576"/>
                  </a:cubicBezTo>
                  <a:cubicBezTo>
                    <a:pt x="1750" y="3558"/>
                    <a:pt x="1739" y="3493"/>
                    <a:pt x="1716" y="33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6;p35">
              <a:extLst>
                <a:ext uri="{FF2B5EF4-FFF2-40B4-BE49-F238E27FC236}">
                  <a16:creationId xmlns:a16="http://schemas.microsoft.com/office/drawing/2014/main" id="{39141C4E-935F-2053-F431-F8EF7EA1A7BB}"/>
                </a:ext>
              </a:extLst>
            </p:cNvPr>
            <p:cNvSpPr/>
            <p:nvPr/>
          </p:nvSpPr>
          <p:spPr>
            <a:xfrm>
              <a:off x="8456401" y="3453763"/>
              <a:ext cx="55947" cy="79266"/>
            </a:xfrm>
            <a:custGeom>
              <a:avLst/>
              <a:gdLst/>
              <a:ahLst/>
              <a:cxnLst/>
              <a:rect l="l" t="t" r="r" b="b"/>
              <a:pathLst>
                <a:path w="1370" h="1941" extrusionOk="0">
                  <a:moveTo>
                    <a:pt x="685" y="1"/>
                  </a:moveTo>
                  <a:cubicBezTo>
                    <a:pt x="685" y="115"/>
                    <a:pt x="647" y="419"/>
                    <a:pt x="457" y="647"/>
                  </a:cubicBezTo>
                  <a:cubicBezTo>
                    <a:pt x="266" y="876"/>
                    <a:pt x="76" y="990"/>
                    <a:pt x="0" y="1028"/>
                  </a:cubicBezTo>
                  <a:cubicBezTo>
                    <a:pt x="190" y="1028"/>
                    <a:pt x="266" y="1028"/>
                    <a:pt x="380" y="1066"/>
                  </a:cubicBezTo>
                  <a:lnTo>
                    <a:pt x="571" y="1180"/>
                  </a:lnTo>
                  <a:cubicBezTo>
                    <a:pt x="772" y="1348"/>
                    <a:pt x="914" y="1783"/>
                    <a:pt x="945" y="1908"/>
                  </a:cubicBezTo>
                  <a:lnTo>
                    <a:pt x="945" y="1908"/>
                  </a:lnTo>
                  <a:cubicBezTo>
                    <a:pt x="879" y="1543"/>
                    <a:pt x="953" y="1253"/>
                    <a:pt x="1027" y="1142"/>
                  </a:cubicBezTo>
                  <a:lnTo>
                    <a:pt x="1217" y="952"/>
                  </a:lnTo>
                  <a:cubicBezTo>
                    <a:pt x="1255" y="876"/>
                    <a:pt x="1332" y="838"/>
                    <a:pt x="1370" y="838"/>
                  </a:cubicBezTo>
                  <a:cubicBezTo>
                    <a:pt x="1255" y="838"/>
                    <a:pt x="1141" y="800"/>
                    <a:pt x="1027" y="685"/>
                  </a:cubicBezTo>
                  <a:cubicBezTo>
                    <a:pt x="761" y="457"/>
                    <a:pt x="685" y="77"/>
                    <a:pt x="685" y="1"/>
                  </a:cubicBezTo>
                  <a:close/>
                  <a:moveTo>
                    <a:pt x="945" y="1908"/>
                  </a:moveTo>
                  <a:lnTo>
                    <a:pt x="945" y="1908"/>
                  </a:lnTo>
                  <a:cubicBezTo>
                    <a:pt x="947" y="1919"/>
                    <a:pt x="949" y="1930"/>
                    <a:pt x="951" y="1941"/>
                  </a:cubicBezTo>
                  <a:cubicBezTo>
                    <a:pt x="951" y="1936"/>
                    <a:pt x="949" y="1925"/>
                    <a:pt x="945" y="19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97;p35">
              <a:extLst>
                <a:ext uri="{FF2B5EF4-FFF2-40B4-BE49-F238E27FC236}">
                  <a16:creationId xmlns:a16="http://schemas.microsoft.com/office/drawing/2014/main" id="{09B56FB2-C85A-F9A3-4532-F943D1384196}"/>
                </a:ext>
              </a:extLst>
            </p:cNvPr>
            <p:cNvSpPr/>
            <p:nvPr/>
          </p:nvSpPr>
          <p:spPr>
            <a:xfrm>
              <a:off x="6037392" y="1369602"/>
              <a:ext cx="181809" cy="262585"/>
            </a:xfrm>
            <a:custGeom>
              <a:avLst/>
              <a:gdLst/>
              <a:ahLst/>
              <a:cxnLst/>
              <a:rect l="l" t="t" r="r" b="b"/>
              <a:pathLst>
                <a:path w="4452" h="6430" extrusionOk="0">
                  <a:moveTo>
                    <a:pt x="2283" y="0"/>
                  </a:moveTo>
                  <a:cubicBezTo>
                    <a:pt x="2245" y="381"/>
                    <a:pt x="2093" y="1218"/>
                    <a:pt x="1484" y="2093"/>
                  </a:cubicBezTo>
                  <a:cubicBezTo>
                    <a:pt x="951" y="2778"/>
                    <a:pt x="343" y="3196"/>
                    <a:pt x="0" y="3310"/>
                  </a:cubicBezTo>
                  <a:cubicBezTo>
                    <a:pt x="533" y="3310"/>
                    <a:pt x="951" y="3424"/>
                    <a:pt x="1256" y="3577"/>
                  </a:cubicBezTo>
                  <a:cubicBezTo>
                    <a:pt x="1256" y="3577"/>
                    <a:pt x="1522" y="3653"/>
                    <a:pt x="1826" y="3881"/>
                  </a:cubicBezTo>
                  <a:cubicBezTo>
                    <a:pt x="2523" y="4433"/>
                    <a:pt x="2866" y="5538"/>
                    <a:pt x="2989" y="6099"/>
                  </a:cubicBezTo>
                  <a:lnTo>
                    <a:pt x="2989" y="6099"/>
                  </a:lnTo>
                  <a:cubicBezTo>
                    <a:pt x="2854" y="5093"/>
                    <a:pt x="3039" y="4217"/>
                    <a:pt x="3348" y="3805"/>
                  </a:cubicBezTo>
                  <a:cubicBezTo>
                    <a:pt x="3576" y="3462"/>
                    <a:pt x="3919" y="3196"/>
                    <a:pt x="3919" y="3196"/>
                  </a:cubicBezTo>
                  <a:cubicBezTo>
                    <a:pt x="4109" y="3044"/>
                    <a:pt x="4299" y="2930"/>
                    <a:pt x="4451" y="2854"/>
                  </a:cubicBezTo>
                  <a:cubicBezTo>
                    <a:pt x="4147" y="2740"/>
                    <a:pt x="3767" y="2625"/>
                    <a:pt x="3386" y="2321"/>
                  </a:cubicBezTo>
                  <a:cubicBezTo>
                    <a:pt x="2397" y="1522"/>
                    <a:pt x="2283" y="229"/>
                    <a:pt x="2283" y="0"/>
                  </a:cubicBezTo>
                  <a:close/>
                  <a:moveTo>
                    <a:pt x="2989" y="6099"/>
                  </a:moveTo>
                  <a:lnTo>
                    <a:pt x="2989" y="6099"/>
                  </a:lnTo>
                  <a:cubicBezTo>
                    <a:pt x="3003" y="6208"/>
                    <a:pt x="3021" y="6318"/>
                    <a:pt x="3044" y="6430"/>
                  </a:cubicBezTo>
                  <a:cubicBezTo>
                    <a:pt x="3044" y="6394"/>
                    <a:pt x="3027" y="6273"/>
                    <a:pt x="2989" y="60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98;p35">
              <a:extLst>
                <a:ext uri="{FF2B5EF4-FFF2-40B4-BE49-F238E27FC236}">
                  <a16:creationId xmlns:a16="http://schemas.microsoft.com/office/drawing/2014/main" id="{739EEF0B-A24D-D9AE-34CC-43D6282F241B}"/>
                </a:ext>
              </a:extLst>
            </p:cNvPr>
            <p:cNvSpPr/>
            <p:nvPr/>
          </p:nvSpPr>
          <p:spPr>
            <a:xfrm>
              <a:off x="8554209" y="1521074"/>
              <a:ext cx="180257" cy="262626"/>
            </a:xfrm>
            <a:custGeom>
              <a:avLst/>
              <a:gdLst/>
              <a:ahLst/>
              <a:cxnLst/>
              <a:rect l="l" t="t" r="r" b="b"/>
              <a:pathLst>
                <a:path w="4414" h="6431" extrusionOk="0">
                  <a:moveTo>
                    <a:pt x="2283" y="1"/>
                  </a:moveTo>
                  <a:cubicBezTo>
                    <a:pt x="2207" y="381"/>
                    <a:pt x="2092" y="1218"/>
                    <a:pt x="1446" y="2093"/>
                  </a:cubicBezTo>
                  <a:cubicBezTo>
                    <a:pt x="951" y="2816"/>
                    <a:pt x="304" y="3197"/>
                    <a:pt x="0" y="3311"/>
                  </a:cubicBezTo>
                  <a:cubicBezTo>
                    <a:pt x="495" y="3311"/>
                    <a:pt x="951" y="3425"/>
                    <a:pt x="1217" y="3577"/>
                  </a:cubicBezTo>
                  <a:cubicBezTo>
                    <a:pt x="1217" y="3577"/>
                    <a:pt x="1484" y="3653"/>
                    <a:pt x="1788" y="3881"/>
                  </a:cubicBezTo>
                  <a:cubicBezTo>
                    <a:pt x="2429" y="4389"/>
                    <a:pt x="2789" y="5364"/>
                    <a:pt x="2933" y="5953"/>
                  </a:cubicBezTo>
                  <a:lnTo>
                    <a:pt x="2933" y="5953"/>
                  </a:lnTo>
                  <a:cubicBezTo>
                    <a:pt x="2834" y="5009"/>
                    <a:pt x="3016" y="4197"/>
                    <a:pt x="3310" y="3805"/>
                  </a:cubicBezTo>
                  <a:cubicBezTo>
                    <a:pt x="3538" y="3463"/>
                    <a:pt x="3881" y="3197"/>
                    <a:pt x="3881" y="3197"/>
                  </a:cubicBezTo>
                  <a:cubicBezTo>
                    <a:pt x="4071" y="3044"/>
                    <a:pt x="4261" y="2930"/>
                    <a:pt x="4413" y="2854"/>
                  </a:cubicBezTo>
                  <a:cubicBezTo>
                    <a:pt x="4109" y="2740"/>
                    <a:pt x="3728" y="2626"/>
                    <a:pt x="3348" y="2321"/>
                  </a:cubicBezTo>
                  <a:cubicBezTo>
                    <a:pt x="2359" y="1523"/>
                    <a:pt x="2283" y="229"/>
                    <a:pt x="2283" y="1"/>
                  </a:cubicBezTo>
                  <a:close/>
                  <a:moveTo>
                    <a:pt x="2933" y="5953"/>
                  </a:moveTo>
                  <a:lnTo>
                    <a:pt x="2933" y="5953"/>
                  </a:lnTo>
                  <a:cubicBezTo>
                    <a:pt x="2949" y="6109"/>
                    <a:pt x="2973" y="6269"/>
                    <a:pt x="3006" y="6430"/>
                  </a:cubicBezTo>
                  <a:cubicBezTo>
                    <a:pt x="3017" y="6385"/>
                    <a:pt x="2994" y="6204"/>
                    <a:pt x="2933" y="5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99;p35">
              <a:extLst>
                <a:ext uri="{FF2B5EF4-FFF2-40B4-BE49-F238E27FC236}">
                  <a16:creationId xmlns:a16="http://schemas.microsoft.com/office/drawing/2014/main" id="{9BB97E14-DF0D-5659-B9E1-AAC2EBF33456}"/>
                </a:ext>
              </a:extLst>
            </p:cNvPr>
            <p:cNvSpPr/>
            <p:nvPr/>
          </p:nvSpPr>
          <p:spPr>
            <a:xfrm>
              <a:off x="5964374" y="2743008"/>
              <a:ext cx="180257" cy="261033"/>
            </a:xfrm>
            <a:custGeom>
              <a:avLst/>
              <a:gdLst/>
              <a:ahLst/>
              <a:cxnLst/>
              <a:rect l="l" t="t" r="r" b="b"/>
              <a:pathLst>
                <a:path w="4414" h="6392" extrusionOk="0">
                  <a:moveTo>
                    <a:pt x="2283" y="0"/>
                  </a:moveTo>
                  <a:cubicBezTo>
                    <a:pt x="2245" y="381"/>
                    <a:pt x="2093" y="1218"/>
                    <a:pt x="1484" y="2093"/>
                  </a:cubicBezTo>
                  <a:cubicBezTo>
                    <a:pt x="951" y="2777"/>
                    <a:pt x="343" y="3158"/>
                    <a:pt x="0" y="3310"/>
                  </a:cubicBezTo>
                  <a:cubicBezTo>
                    <a:pt x="533" y="3310"/>
                    <a:pt x="951" y="3424"/>
                    <a:pt x="1218" y="3538"/>
                  </a:cubicBezTo>
                  <a:cubicBezTo>
                    <a:pt x="1218" y="3538"/>
                    <a:pt x="1522" y="3653"/>
                    <a:pt x="1788" y="3881"/>
                  </a:cubicBezTo>
                  <a:cubicBezTo>
                    <a:pt x="2502" y="4446"/>
                    <a:pt x="2867" y="5545"/>
                    <a:pt x="2992" y="6089"/>
                  </a:cubicBezTo>
                  <a:lnTo>
                    <a:pt x="2992" y="6089"/>
                  </a:lnTo>
                  <a:cubicBezTo>
                    <a:pt x="2850" y="5077"/>
                    <a:pt x="3033" y="4220"/>
                    <a:pt x="3310" y="3805"/>
                  </a:cubicBezTo>
                  <a:cubicBezTo>
                    <a:pt x="3576" y="3462"/>
                    <a:pt x="3881" y="3158"/>
                    <a:pt x="3881" y="3158"/>
                  </a:cubicBezTo>
                  <a:cubicBezTo>
                    <a:pt x="4071" y="3044"/>
                    <a:pt x="4261" y="2930"/>
                    <a:pt x="4413" y="2854"/>
                  </a:cubicBezTo>
                  <a:cubicBezTo>
                    <a:pt x="4147" y="2739"/>
                    <a:pt x="3766" y="2587"/>
                    <a:pt x="3386" y="2321"/>
                  </a:cubicBezTo>
                  <a:cubicBezTo>
                    <a:pt x="2359" y="1522"/>
                    <a:pt x="2283" y="229"/>
                    <a:pt x="2283" y="0"/>
                  </a:cubicBezTo>
                  <a:close/>
                  <a:moveTo>
                    <a:pt x="2992" y="6089"/>
                  </a:moveTo>
                  <a:cubicBezTo>
                    <a:pt x="3006" y="6188"/>
                    <a:pt x="3023" y="6289"/>
                    <a:pt x="3044" y="6392"/>
                  </a:cubicBezTo>
                  <a:cubicBezTo>
                    <a:pt x="3044" y="6350"/>
                    <a:pt x="3027" y="6241"/>
                    <a:pt x="2992" y="60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00;p35">
              <a:extLst>
                <a:ext uri="{FF2B5EF4-FFF2-40B4-BE49-F238E27FC236}">
                  <a16:creationId xmlns:a16="http://schemas.microsoft.com/office/drawing/2014/main" id="{4FE3271E-396D-D2B4-DD3A-B03BED562E2F}"/>
                </a:ext>
              </a:extLst>
            </p:cNvPr>
            <p:cNvSpPr/>
            <p:nvPr/>
          </p:nvSpPr>
          <p:spPr>
            <a:xfrm>
              <a:off x="5841617" y="3100336"/>
              <a:ext cx="83962" cy="118102"/>
            </a:xfrm>
            <a:custGeom>
              <a:avLst/>
              <a:gdLst/>
              <a:ahLst/>
              <a:cxnLst/>
              <a:rect l="l" t="t" r="r" b="b"/>
              <a:pathLst>
                <a:path w="2056" h="2892" extrusionOk="0">
                  <a:moveTo>
                    <a:pt x="1066" y="0"/>
                  </a:moveTo>
                  <a:cubicBezTo>
                    <a:pt x="990" y="115"/>
                    <a:pt x="952" y="571"/>
                    <a:pt x="685" y="951"/>
                  </a:cubicBezTo>
                  <a:cubicBezTo>
                    <a:pt x="419" y="1256"/>
                    <a:pt x="153" y="1408"/>
                    <a:pt x="1" y="1522"/>
                  </a:cubicBezTo>
                  <a:cubicBezTo>
                    <a:pt x="229" y="1522"/>
                    <a:pt x="419" y="1560"/>
                    <a:pt x="571" y="1598"/>
                  </a:cubicBezTo>
                  <a:cubicBezTo>
                    <a:pt x="571" y="1598"/>
                    <a:pt x="723" y="1636"/>
                    <a:pt x="876" y="1750"/>
                  </a:cubicBezTo>
                  <a:cubicBezTo>
                    <a:pt x="1108" y="1959"/>
                    <a:pt x="1269" y="2324"/>
                    <a:pt x="1342" y="2585"/>
                  </a:cubicBezTo>
                  <a:lnTo>
                    <a:pt x="1342" y="2585"/>
                  </a:lnTo>
                  <a:cubicBezTo>
                    <a:pt x="1328" y="2198"/>
                    <a:pt x="1401" y="1895"/>
                    <a:pt x="1522" y="1712"/>
                  </a:cubicBezTo>
                  <a:lnTo>
                    <a:pt x="1827" y="1408"/>
                  </a:lnTo>
                  <a:cubicBezTo>
                    <a:pt x="1903" y="1370"/>
                    <a:pt x="2017" y="1332"/>
                    <a:pt x="2055" y="1256"/>
                  </a:cubicBezTo>
                  <a:cubicBezTo>
                    <a:pt x="1903" y="1218"/>
                    <a:pt x="1751" y="1180"/>
                    <a:pt x="1560" y="1028"/>
                  </a:cubicBezTo>
                  <a:cubicBezTo>
                    <a:pt x="1104" y="685"/>
                    <a:pt x="1066" y="76"/>
                    <a:pt x="1066" y="0"/>
                  </a:cubicBezTo>
                  <a:close/>
                  <a:moveTo>
                    <a:pt x="1342" y="2585"/>
                  </a:moveTo>
                  <a:cubicBezTo>
                    <a:pt x="1346" y="2682"/>
                    <a:pt x="1355" y="2785"/>
                    <a:pt x="1370" y="2892"/>
                  </a:cubicBezTo>
                  <a:cubicBezTo>
                    <a:pt x="1400" y="2877"/>
                    <a:pt x="1389" y="2752"/>
                    <a:pt x="1342" y="25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01;p35">
              <a:extLst>
                <a:ext uri="{FF2B5EF4-FFF2-40B4-BE49-F238E27FC236}">
                  <a16:creationId xmlns:a16="http://schemas.microsoft.com/office/drawing/2014/main" id="{BF8F34DE-2A66-9E62-ED6A-00CEC25E2D61}"/>
                </a:ext>
              </a:extLst>
            </p:cNvPr>
            <p:cNvSpPr/>
            <p:nvPr/>
          </p:nvSpPr>
          <p:spPr>
            <a:xfrm>
              <a:off x="8428427" y="1862102"/>
              <a:ext cx="76162" cy="114998"/>
            </a:xfrm>
            <a:custGeom>
              <a:avLst/>
              <a:gdLst/>
              <a:ahLst/>
              <a:cxnLst/>
              <a:rect l="l" t="t" r="r" b="b"/>
              <a:pathLst>
                <a:path w="1865" h="2816" extrusionOk="0">
                  <a:moveTo>
                    <a:pt x="951" y="0"/>
                  </a:moveTo>
                  <a:cubicBezTo>
                    <a:pt x="951" y="153"/>
                    <a:pt x="913" y="533"/>
                    <a:pt x="609" y="913"/>
                  </a:cubicBezTo>
                  <a:cubicBezTo>
                    <a:pt x="419" y="1218"/>
                    <a:pt x="152" y="1408"/>
                    <a:pt x="0" y="1446"/>
                  </a:cubicBezTo>
                  <a:cubicBezTo>
                    <a:pt x="228" y="1446"/>
                    <a:pt x="381" y="1484"/>
                    <a:pt x="533" y="1522"/>
                  </a:cubicBezTo>
                  <a:cubicBezTo>
                    <a:pt x="533" y="1522"/>
                    <a:pt x="685" y="1560"/>
                    <a:pt x="761" y="1674"/>
                  </a:cubicBezTo>
                  <a:cubicBezTo>
                    <a:pt x="1002" y="1867"/>
                    <a:pt x="1152" y="2213"/>
                    <a:pt x="1229" y="2479"/>
                  </a:cubicBezTo>
                  <a:lnTo>
                    <a:pt x="1229" y="2479"/>
                  </a:lnTo>
                  <a:cubicBezTo>
                    <a:pt x="1192" y="2109"/>
                    <a:pt x="1281" y="1822"/>
                    <a:pt x="1370" y="1674"/>
                  </a:cubicBezTo>
                  <a:cubicBezTo>
                    <a:pt x="1484" y="1484"/>
                    <a:pt x="1636" y="1408"/>
                    <a:pt x="1636" y="1408"/>
                  </a:cubicBezTo>
                  <a:cubicBezTo>
                    <a:pt x="1712" y="1332"/>
                    <a:pt x="1788" y="1294"/>
                    <a:pt x="1864" y="1256"/>
                  </a:cubicBezTo>
                  <a:cubicBezTo>
                    <a:pt x="1750" y="1218"/>
                    <a:pt x="1560" y="1142"/>
                    <a:pt x="1446" y="1028"/>
                  </a:cubicBezTo>
                  <a:cubicBezTo>
                    <a:pt x="989" y="685"/>
                    <a:pt x="951" y="115"/>
                    <a:pt x="951" y="0"/>
                  </a:cubicBezTo>
                  <a:close/>
                  <a:moveTo>
                    <a:pt x="1229" y="2479"/>
                  </a:moveTo>
                  <a:cubicBezTo>
                    <a:pt x="1239" y="2585"/>
                    <a:pt x="1260" y="2698"/>
                    <a:pt x="1294" y="2816"/>
                  </a:cubicBezTo>
                  <a:cubicBezTo>
                    <a:pt x="1294" y="2760"/>
                    <a:pt x="1273" y="2633"/>
                    <a:pt x="1229" y="24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02;p35">
              <a:extLst>
                <a:ext uri="{FF2B5EF4-FFF2-40B4-BE49-F238E27FC236}">
                  <a16:creationId xmlns:a16="http://schemas.microsoft.com/office/drawing/2014/main" id="{67095A78-5395-2E2B-B864-D3A69EBB1F2A}"/>
                </a:ext>
              </a:extLst>
            </p:cNvPr>
            <p:cNvSpPr/>
            <p:nvPr/>
          </p:nvSpPr>
          <p:spPr>
            <a:xfrm>
              <a:off x="7915712" y="1170723"/>
              <a:ext cx="76162" cy="115039"/>
            </a:xfrm>
            <a:custGeom>
              <a:avLst/>
              <a:gdLst/>
              <a:ahLst/>
              <a:cxnLst/>
              <a:rect l="l" t="t" r="r" b="b"/>
              <a:pathLst>
                <a:path w="1865" h="2817" extrusionOk="0">
                  <a:moveTo>
                    <a:pt x="952" y="1"/>
                  </a:moveTo>
                  <a:cubicBezTo>
                    <a:pt x="952" y="153"/>
                    <a:pt x="914" y="533"/>
                    <a:pt x="609" y="914"/>
                  </a:cubicBezTo>
                  <a:cubicBezTo>
                    <a:pt x="419" y="1218"/>
                    <a:pt x="153" y="1408"/>
                    <a:pt x="1" y="1446"/>
                  </a:cubicBezTo>
                  <a:cubicBezTo>
                    <a:pt x="229" y="1446"/>
                    <a:pt x="381" y="1485"/>
                    <a:pt x="533" y="1523"/>
                  </a:cubicBezTo>
                  <a:cubicBezTo>
                    <a:pt x="533" y="1523"/>
                    <a:pt x="685" y="1599"/>
                    <a:pt x="762" y="1675"/>
                  </a:cubicBezTo>
                  <a:cubicBezTo>
                    <a:pt x="983" y="1856"/>
                    <a:pt x="1130" y="2123"/>
                    <a:pt x="1214" y="2357"/>
                  </a:cubicBezTo>
                  <a:lnTo>
                    <a:pt x="1214" y="2357"/>
                  </a:lnTo>
                  <a:cubicBezTo>
                    <a:pt x="1196" y="2046"/>
                    <a:pt x="1265" y="1806"/>
                    <a:pt x="1370" y="1675"/>
                  </a:cubicBezTo>
                  <a:cubicBezTo>
                    <a:pt x="1484" y="1485"/>
                    <a:pt x="1599" y="1408"/>
                    <a:pt x="1599" y="1408"/>
                  </a:cubicBezTo>
                  <a:cubicBezTo>
                    <a:pt x="1713" y="1332"/>
                    <a:pt x="1789" y="1294"/>
                    <a:pt x="1865" y="1256"/>
                  </a:cubicBezTo>
                  <a:cubicBezTo>
                    <a:pt x="1751" y="1218"/>
                    <a:pt x="1560" y="1142"/>
                    <a:pt x="1446" y="1028"/>
                  </a:cubicBezTo>
                  <a:cubicBezTo>
                    <a:pt x="990" y="686"/>
                    <a:pt x="952" y="115"/>
                    <a:pt x="952" y="1"/>
                  </a:cubicBezTo>
                  <a:close/>
                  <a:moveTo>
                    <a:pt x="1214" y="2357"/>
                  </a:moveTo>
                  <a:cubicBezTo>
                    <a:pt x="1222" y="2497"/>
                    <a:pt x="1247" y="2651"/>
                    <a:pt x="1294" y="2816"/>
                  </a:cubicBezTo>
                  <a:cubicBezTo>
                    <a:pt x="1312" y="2745"/>
                    <a:pt x="1288" y="2564"/>
                    <a:pt x="1214" y="23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2403;p35">
              <a:extLst>
                <a:ext uri="{FF2B5EF4-FFF2-40B4-BE49-F238E27FC236}">
                  <a16:creationId xmlns:a16="http://schemas.microsoft.com/office/drawing/2014/main" id="{8BD03AC4-0D4A-ACD6-635D-829D2E549FE5}"/>
                </a:ext>
              </a:extLst>
            </p:cNvPr>
            <p:cNvGrpSpPr/>
            <p:nvPr/>
          </p:nvGrpSpPr>
          <p:grpSpPr>
            <a:xfrm>
              <a:off x="6617463" y="1075613"/>
              <a:ext cx="1745975" cy="3425500"/>
              <a:chOff x="6617463" y="1075613"/>
              <a:chExt cx="1745975" cy="3425500"/>
            </a:xfrm>
          </p:grpSpPr>
          <p:sp>
            <p:nvSpPr>
              <p:cNvPr id="26" name="Google Shape;2404;p35">
                <a:extLst>
                  <a:ext uri="{FF2B5EF4-FFF2-40B4-BE49-F238E27FC236}">
                    <a16:creationId xmlns:a16="http://schemas.microsoft.com/office/drawing/2014/main" id="{FD8479E8-B9DB-0B25-0337-FDAA0CC03C53}"/>
                  </a:ext>
                </a:extLst>
              </p:cNvPr>
              <p:cNvSpPr/>
              <p:nvPr/>
            </p:nvSpPr>
            <p:spPr>
              <a:xfrm flipH="1">
                <a:off x="7529673" y="1469107"/>
                <a:ext cx="473496" cy="403953"/>
              </a:xfrm>
              <a:custGeom>
                <a:avLst/>
                <a:gdLst/>
                <a:ahLst/>
                <a:cxnLst/>
                <a:rect l="l" t="t" r="r" b="b"/>
                <a:pathLst>
                  <a:path w="10768" h="10495" extrusionOk="0">
                    <a:moveTo>
                      <a:pt x="2855" y="0"/>
                    </a:moveTo>
                    <a:cubicBezTo>
                      <a:pt x="2639" y="0"/>
                      <a:pt x="2440" y="51"/>
                      <a:pt x="2287" y="191"/>
                    </a:cubicBezTo>
                    <a:cubicBezTo>
                      <a:pt x="1998" y="452"/>
                      <a:pt x="2027" y="915"/>
                      <a:pt x="2027" y="1262"/>
                    </a:cubicBezTo>
                    <a:cubicBezTo>
                      <a:pt x="2143" y="2680"/>
                      <a:pt x="1564" y="2825"/>
                      <a:pt x="1679" y="4243"/>
                    </a:cubicBezTo>
                    <a:lnTo>
                      <a:pt x="1940" y="4996"/>
                    </a:lnTo>
                    <a:cubicBezTo>
                      <a:pt x="2171" y="5545"/>
                      <a:pt x="2287" y="6153"/>
                      <a:pt x="2287" y="6790"/>
                    </a:cubicBezTo>
                    <a:cubicBezTo>
                      <a:pt x="2287" y="7022"/>
                      <a:pt x="2258" y="7282"/>
                      <a:pt x="2143" y="7514"/>
                    </a:cubicBezTo>
                    <a:cubicBezTo>
                      <a:pt x="2027" y="7716"/>
                      <a:pt x="1853" y="7919"/>
                      <a:pt x="1593" y="8006"/>
                    </a:cubicBezTo>
                    <a:cubicBezTo>
                      <a:pt x="1544" y="8018"/>
                      <a:pt x="1491" y="8023"/>
                      <a:pt x="1435" y="8023"/>
                    </a:cubicBezTo>
                    <a:cubicBezTo>
                      <a:pt x="1222" y="8023"/>
                      <a:pt x="972" y="7940"/>
                      <a:pt x="811" y="7803"/>
                    </a:cubicBezTo>
                    <a:cubicBezTo>
                      <a:pt x="580" y="7600"/>
                      <a:pt x="406" y="7398"/>
                      <a:pt x="261" y="7137"/>
                    </a:cubicBezTo>
                    <a:lnTo>
                      <a:pt x="261" y="7137"/>
                    </a:lnTo>
                    <a:cubicBezTo>
                      <a:pt x="1" y="7716"/>
                      <a:pt x="88" y="8324"/>
                      <a:pt x="522" y="8787"/>
                    </a:cubicBezTo>
                    <a:cubicBezTo>
                      <a:pt x="846" y="9155"/>
                      <a:pt x="1316" y="9345"/>
                      <a:pt x="1787" y="9345"/>
                    </a:cubicBezTo>
                    <a:cubicBezTo>
                      <a:pt x="1946" y="9345"/>
                      <a:pt x="2105" y="9323"/>
                      <a:pt x="2258" y="9279"/>
                    </a:cubicBezTo>
                    <a:cubicBezTo>
                      <a:pt x="2374" y="9771"/>
                      <a:pt x="2837" y="10147"/>
                      <a:pt x="3300" y="10321"/>
                    </a:cubicBezTo>
                    <a:cubicBezTo>
                      <a:pt x="3763" y="10495"/>
                      <a:pt x="4313" y="10495"/>
                      <a:pt x="4834" y="10495"/>
                    </a:cubicBezTo>
                    <a:cubicBezTo>
                      <a:pt x="5297" y="10495"/>
                      <a:pt x="5789" y="10495"/>
                      <a:pt x="6281" y="10350"/>
                    </a:cubicBezTo>
                    <a:cubicBezTo>
                      <a:pt x="6744" y="10205"/>
                      <a:pt x="7179" y="9916"/>
                      <a:pt x="7381" y="9482"/>
                    </a:cubicBezTo>
                    <a:cubicBezTo>
                      <a:pt x="7770" y="9793"/>
                      <a:pt x="8259" y="9962"/>
                      <a:pt x="8732" y="9962"/>
                    </a:cubicBezTo>
                    <a:cubicBezTo>
                      <a:pt x="9138" y="9962"/>
                      <a:pt x="9533" y="9836"/>
                      <a:pt x="9841" y="9568"/>
                    </a:cubicBezTo>
                    <a:cubicBezTo>
                      <a:pt x="10536" y="8990"/>
                      <a:pt x="10767" y="7861"/>
                      <a:pt x="10333" y="7050"/>
                    </a:cubicBezTo>
                    <a:lnTo>
                      <a:pt x="10333" y="7050"/>
                    </a:lnTo>
                    <a:cubicBezTo>
                      <a:pt x="10181" y="7203"/>
                      <a:pt x="10001" y="7272"/>
                      <a:pt x="9822" y="7272"/>
                    </a:cubicBezTo>
                    <a:cubicBezTo>
                      <a:pt x="9593" y="7272"/>
                      <a:pt x="9367" y="7159"/>
                      <a:pt x="9205" y="6964"/>
                    </a:cubicBezTo>
                    <a:cubicBezTo>
                      <a:pt x="8915" y="6587"/>
                      <a:pt x="8828" y="6124"/>
                      <a:pt x="8770" y="5661"/>
                    </a:cubicBezTo>
                    <a:lnTo>
                      <a:pt x="7989" y="104"/>
                    </a:lnTo>
                    <a:cubicBezTo>
                      <a:pt x="7258" y="295"/>
                      <a:pt x="6430" y="407"/>
                      <a:pt x="5617" y="407"/>
                    </a:cubicBezTo>
                    <a:cubicBezTo>
                      <a:pt x="4950" y="407"/>
                      <a:pt x="4292" y="332"/>
                      <a:pt x="3705" y="162"/>
                    </a:cubicBezTo>
                    <a:cubicBezTo>
                      <a:pt x="3430" y="81"/>
                      <a:pt x="3128" y="0"/>
                      <a:pt x="2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" name="Google Shape;2405;p35">
                <a:extLst>
                  <a:ext uri="{FF2B5EF4-FFF2-40B4-BE49-F238E27FC236}">
                    <a16:creationId xmlns:a16="http://schemas.microsoft.com/office/drawing/2014/main" id="{D3EAC3C6-1061-CE15-63F1-76CA8D3C192D}"/>
                  </a:ext>
                </a:extLst>
              </p:cNvPr>
              <p:cNvGrpSpPr/>
              <p:nvPr/>
            </p:nvGrpSpPr>
            <p:grpSpPr>
              <a:xfrm>
                <a:off x="7614724" y="1427967"/>
                <a:ext cx="328578" cy="756235"/>
                <a:chOff x="6598762" y="3341764"/>
                <a:chExt cx="227311" cy="523165"/>
              </a:xfrm>
            </p:grpSpPr>
            <p:sp>
              <p:nvSpPr>
                <p:cNvPr id="3334" name="Google Shape;2406;p35">
                  <a:extLst>
                    <a:ext uri="{FF2B5EF4-FFF2-40B4-BE49-F238E27FC236}">
                      <a16:creationId xmlns:a16="http://schemas.microsoft.com/office/drawing/2014/main" id="{38EE0934-977D-566A-91FA-03D4A87598C2}"/>
                    </a:ext>
                  </a:extLst>
                </p:cNvPr>
                <p:cNvSpPr/>
                <p:nvPr/>
              </p:nvSpPr>
              <p:spPr>
                <a:xfrm>
                  <a:off x="6598762" y="3519246"/>
                  <a:ext cx="177426" cy="345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6597" extrusionOk="0">
                      <a:moveTo>
                        <a:pt x="304" y="0"/>
                      </a:moveTo>
                      <a:lnTo>
                        <a:pt x="304" y="190"/>
                      </a:lnTo>
                      <a:cubicBezTo>
                        <a:pt x="190" y="1370"/>
                        <a:pt x="114" y="2435"/>
                        <a:pt x="0" y="3576"/>
                      </a:cubicBezTo>
                      <a:cubicBezTo>
                        <a:pt x="2159" y="5979"/>
                        <a:pt x="2884" y="6597"/>
                        <a:pt x="3137" y="6597"/>
                      </a:cubicBezTo>
                      <a:cubicBezTo>
                        <a:pt x="3160" y="6597"/>
                        <a:pt x="3180" y="6591"/>
                        <a:pt x="3196" y="6582"/>
                      </a:cubicBezTo>
                      <a:cubicBezTo>
                        <a:pt x="3386" y="6429"/>
                        <a:pt x="2815" y="5593"/>
                        <a:pt x="2435" y="3652"/>
                      </a:cubicBezTo>
                      <a:cubicBezTo>
                        <a:pt x="2359" y="3196"/>
                        <a:pt x="2283" y="2815"/>
                        <a:pt x="2245" y="2587"/>
                      </a:cubicBezTo>
                      <a:lnTo>
                        <a:pt x="2245" y="2359"/>
                      </a:lnTo>
                      <a:lnTo>
                        <a:pt x="2283" y="875"/>
                      </a:lnTo>
                      <a:lnTo>
                        <a:pt x="2283" y="304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1" name="Google Shape;2407;p35">
                  <a:extLst>
                    <a:ext uri="{FF2B5EF4-FFF2-40B4-BE49-F238E27FC236}">
                      <a16:creationId xmlns:a16="http://schemas.microsoft.com/office/drawing/2014/main" id="{8CF6C044-E4A7-7565-6425-F52E4C5AEA8F}"/>
                    </a:ext>
                  </a:extLst>
                </p:cNvPr>
                <p:cNvSpPr/>
                <p:nvPr/>
              </p:nvSpPr>
              <p:spPr>
                <a:xfrm>
                  <a:off x="6628630" y="3518826"/>
                  <a:ext cx="89761" cy="124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2378" extrusionOk="0">
                      <a:moveTo>
                        <a:pt x="798" y="1"/>
                      </a:moveTo>
                      <a:cubicBezTo>
                        <a:pt x="721" y="1"/>
                        <a:pt x="645" y="15"/>
                        <a:pt x="571" y="46"/>
                      </a:cubicBezTo>
                      <a:cubicBezTo>
                        <a:pt x="533" y="46"/>
                        <a:pt x="533" y="84"/>
                        <a:pt x="495" y="84"/>
                      </a:cubicBezTo>
                      <a:cubicBezTo>
                        <a:pt x="115" y="312"/>
                        <a:pt x="1" y="883"/>
                        <a:pt x="267" y="1492"/>
                      </a:cubicBezTo>
                      <a:cubicBezTo>
                        <a:pt x="455" y="2025"/>
                        <a:pt x="877" y="2378"/>
                        <a:pt x="1275" y="2378"/>
                      </a:cubicBezTo>
                      <a:cubicBezTo>
                        <a:pt x="1359" y="2378"/>
                        <a:pt x="1443" y="2362"/>
                        <a:pt x="1522" y="2329"/>
                      </a:cubicBezTo>
                      <a:cubicBezTo>
                        <a:pt x="1599" y="2253"/>
                        <a:pt x="1675" y="2253"/>
                        <a:pt x="1713" y="2215"/>
                      </a:cubicBezTo>
                      <a:lnTo>
                        <a:pt x="1713" y="617"/>
                      </a:lnTo>
                      <a:cubicBezTo>
                        <a:pt x="1637" y="465"/>
                        <a:pt x="1522" y="312"/>
                        <a:pt x="1408" y="236"/>
                      </a:cubicBezTo>
                      <a:cubicBezTo>
                        <a:pt x="1215" y="98"/>
                        <a:pt x="1002" y="1"/>
                        <a:pt x="79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8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2" name="Google Shape;2408;p35">
                  <a:extLst>
                    <a:ext uri="{FF2B5EF4-FFF2-40B4-BE49-F238E27FC236}">
                      <a16:creationId xmlns:a16="http://schemas.microsoft.com/office/drawing/2014/main" id="{73D08102-7757-C2A0-3AB0-2923D273E9EF}"/>
                    </a:ext>
                  </a:extLst>
                </p:cNvPr>
                <p:cNvSpPr/>
                <p:nvPr/>
              </p:nvSpPr>
              <p:spPr>
                <a:xfrm>
                  <a:off x="6608718" y="3341764"/>
                  <a:ext cx="217355" cy="286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8" h="5459" extrusionOk="0">
                      <a:moveTo>
                        <a:pt x="2202" y="0"/>
                      </a:moveTo>
                      <a:cubicBezTo>
                        <a:pt x="2074" y="0"/>
                        <a:pt x="1948" y="13"/>
                        <a:pt x="1826" y="39"/>
                      </a:cubicBezTo>
                      <a:cubicBezTo>
                        <a:pt x="647" y="305"/>
                        <a:pt x="0" y="1637"/>
                        <a:pt x="0" y="2664"/>
                      </a:cubicBezTo>
                      <a:cubicBezTo>
                        <a:pt x="0" y="4129"/>
                        <a:pt x="1341" y="5459"/>
                        <a:pt x="2261" y="5459"/>
                      </a:cubicBezTo>
                      <a:cubicBezTo>
                        <a:pt x="2321" y="5459"/>
                        <a:pt x="2379" y="5453"/>
                        <a:pt x="2435" y="5441"/>
                      </a:cubicBezTo>
                      <a:cubicBezTo>
                        <a:pt x="2778" y="5365"/>
                        <a:pt x="3158" y="5061"/>
                        <a:pt x="3386" y="4681"/>
                      </a:cubicBezTo>
                      <a:cubicBezTo>
                        <a:pt x="3538" y="4452"/>
                        <a:pt x="3576" y="4262"/>
                        <a:pt x="3691" y="4034"/>
                      </a:cubicBezTo>
                      <a:cubicBezTo>
                        <a:pt x="3805" y="3501"/>
                        <a:pt x="3881" y="3159"/>
                        <a:pt x="3881" y="2702"/>
                      </a:cubicBezTo>
                      <a:cubicBezTo>
                        <a:pt x="3919" y="1523"/>
                        <a:pt x="4147" y="1523"/>
                        <a:pt x="4071" y="1066"/>
                      </a:cubicBezTo>
                      <a:cubicBezTo>
                        <a:pt x="3842" y="477"/>
                        <a:pt x="2992" y="0"/>
                        <a:pt x="220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3" name="Google Shape;2409;p35">
                  <a:extLst>
                    <a:ext uri="{FF2B5EF4-FFF2-40B4-BE49-F238E27FC236}">
                      <a16:creationId xmlns:a16="http://schemas.microsoft.com/office/drawing/2014/main" id="{23E1963C-DC17-2197-5E7D-1A3304AFEAB4}"/>
                    </a:ext>
                  </a:extLst>
                </p:cNvPr>
                <p:cNvSpPr/>
                <p:nvPr/>
              </p:nvSpPr>
              <p:spPr>
                <a:xfrm>
                  <a:off x="6706391" y="3501272"/>
                  <a:ext cx="10008" cy="20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382" extrusionOk="0">
                      <a:moveTo>
                        <a:pt x="115" y="1"/>
                      </a:moveTo>
                      <a:cubicBezTo>
                        <a:pt x="38" y="1"/>
                        <a:pt x="0" y="77"/>
                        <a:pt x="0" y="191"/>
                      </a:cubicBezTo>
                      <a:cubicBezTo>
                        <a:pt x="0" y="267"/>
                        <a:pt x="38" y="381"/>
                        <a:pt x="115" y="381"/>
                      </a:cubicBezTo>
                      <a:cubicBezTo>
                        <a:pt x="153" y="381"/>
                        <a:pt x="191" y="267"/>
                        <a:pt x="191" y="191"/>
                      </a:cubicBezTo>
                      <a:cubicBezTo>
                        <a:pt x="191" y="77"/>
                        <a:pt x="153" y="1"/>
                        <a:pt x="115" y="1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4" name="Google Shape;2410;p35">
                  <a:extLst>
                    <a:ext uri="{FF2B5EF4-FFF2-40B4-BE49-F238E27FC236}">
                      <a16:creationId xmlns:a16="http://schemas.microsoft.com/office/drawing/2014/main" id="{E4B23583-38EB-1057-3499-65F40BAB54D3}"/>
                    </a:ext>
                  </a:extLst>
                </p:cNvPr>
                <p:cNvSpPr/>
                <p:nvPr/>
              </p:nvSpPr>
              <p:spPr>
                <a:xfrm>
                  <a:off x="6784152" y="3503263"/>
                  <a:ext cx="10008" cy="20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382" extrusionOk="0">
                      <a:moveTo>
                        <a:pt x="76" y="1"/>
                      </a:moveTo>
                      <a:cubicBezTo>
                        <a:pt x="0" y="1"/>
                        <a:pt x="0" y="77"/>
                        <a:pt x="0" y="191"/>
                      </a:cubicBezTo>
                      <a:cubicBezTo>
                        <a:pt x="0" y="267"/>
                        <a:pt x="38" y="381"/>
                        <a:pt x="76" y="381"/>
                      </a:cubicBezTo>
                      <a:cubicBezTo>
                        <a:pt x="152" y="381"/>
                        <a:pt x="190" y="267"/>
                        <a:pt x="190" y="191"/>
                      </a:cubicBezTo>
                      <a:cubicBezTo>
                        <a:pt x="190" y="77"/>
                        <a:pt x="114" y="1"/>
                        <a:pt x="76" y="1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5" name="Google Shape;2411;p35">
                  <a:extLst>
                    <a:ext uri="{FF2B5EF4-FFF2-40B4-BE49-F238E27FC236}">
                      <a16:creationId xmlns:a16="http://schemas.microsoft.com/office/drawing/2014/main" id="{FA533194-0EA1-6E49-E286-CA4B5E7F1C02}"/>
                    </a:ext>
                  </a:extLst>
                </p:cNvPr>
                <p:cNvSpPr/>
                <p:nvPr/>
              </p:nvSpPr>
              <p:spPr>
                <a:xfrm>
                  <a:off x="6606727" y="3453430"/>
                  <a:ext cx="49885" cy="7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1523" extrusionOk="0">
                      <a:moveTo>
                        <a:pt x="495" y="1"/>
                      </a:moveTo>
                      <a:cubicBezTo>
                        <a:pt x="228" y="1"/>
                        <a:pt x="0" y="343"/>
                        <a:pt x="0" y="761"/>
                      </a:cubicBezTo>
                      <a:cubicBezTo>
                        <a:pt x="0" y="1180"/>
                        <a:pt x="190" y="1522"/>
                        <a:pt x="495" y="1522"/>
                      </a:cubicBezTo>
                      <a:cubicBezTo>
                        <a:pt x="723" y="1522"/>
                        <a:pt x="951" y="1180"/>
                        <a:pt x="951" y="761"/>
                      </a:cubicBezTo>
                      <a:cubicBezTo>
                        <a:pt x="951" y="381"/>
                        <a:pt x="761" y="39"/>
                        <a:pt x="4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6" name="Google Shape;2412;p35">
                  <a:extLst>
                    <a:ext uri="{FF2B5EF4-FFF2-40B4-BE49-F238E27FC236}">
                      <a16:creationId xmlns:a16="http://schemas.microsoft.com/office/drawing/2014/main" id="{AFD61D4A-42B4-4EBD-3BBF-49FF157FC08E}"/>
                    </a:ext>
                  </a:extLst>
                </p:cNvPr>
                <p:cNvSpPr/>
                <p:nvPr/>
              </p:nvSpPr>
              <p:spPr>
                <a:xfrm>
                  <a:off x="6712365" y="3563105"/>
                  <a:ext cx="55858" cy="41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" h="799" extrusionOk="0">
                      <a:moveTo>
                        <a:pt x="77" y="0"/>
                      </a:moveTo>
                      <a:lnTo>
                        <a:pt x="77" y="0"/>
                      </a:lnTo>
                      <a:cubicBezTo>
                        <a:pt x="1" y="419"/>
                        <a:pt x="267" y="799"/>
                        <a:pt x="571" y="799"/>
                      </a:cubicBezTo>
                      <a:cubicBezTo>
                        <a:pt x="761" y="799"/>
                        <a:pt x="990" y="647"/>
                        <a:pt x="1066" y="380"/>
                      </a:cubicBezTo>
                      <a:lnTo>
                        <a:pt x="1066" y="380"/>
                      </a:lnTo>
                      <a:cubicBezTo>
                        <a:pt x="1012" y="407"/>
                        <a:pt x="920" y="434"/>
                        <a:pt x="817" y="434"/>
                      </a:cubicBezTo>
                      <a:cubicBezTo>
                        <a:pt x="775" y="434"/>
                        <a:pt x="730" y="430"/>
                        <a:pt x="685" y="419"/>
                      </a:cubicBezTo>
                      <a:cubicBezTo>
                        <a:pt x="305" y="380"/>
                        <a:pt x="115" y="38"/>
                        <a:pt x="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7" name="Google Shape;2413;p35">
                  <a:extLst>
                    <a:ext uri="{FF2B5EF4-FFF2-40B4-BE49-F238E27FC236}">
                      <a16:creationId xmlns:a16="http://schemas.microsoft.com/office/drawing/2014/main" id="{D50D7E26-FD51-9CB3-8CBB-22F98122DAE8}"/>
                    </a:ext>
                  </a:extLst>
                </p:cNvPr>
                <p:cNvSpPr/>
                <p:nvPr/>
              </p:nvSpPr>
              <p:spPr>
                <a:xfrm>
                  <a:off x="6748258" y="3513220"/>
                  <a:ext cx="15982" cy="59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1143" extrusionOk="0">
                      <a:moveTo>
                        <a:pt x="191" y="1"/>
                      </a:moveTo>
                      <a:cubicBezTo>
                        <a:pt x="153" y="1"/>
                        <a:pt x="115" y="1"/>
                        <a:pt x="115" y="39"/>
                      </a:cubicBezTo>
                      <a:cubicBezTo>
                        <a:pt x="0" y="305"/>
                        <a:pt x="0" y="572"/>
                        <a:pt x="38" y="686"/>
                      </a:cubicBezTo>
                      <a:cubicBezTo>
                        <a:pt x="38" y="762"/>
                        <a:pt x="115" y="800"/>
                        <a:pt x="115" y="838"/>
                      </a:cubicBezTo>
                      <a:cubicBezTo>
                        <a:pt x="115" y="876"/>
                        <a:pt x="153" y="876"/>
                        <a:pt x="153" y="952"/>
                      </a:cubicBezTo>
                      <a:cubicBezTo>
                        <a:pt x="191" y="990"/>
                        <a:pt x="191" y="1028"/>
                        <a:pt x="191" y="1028"/>
                      </a:cubicBezTo>
                      <a:lnTo>
                        <a:pt x="76" y="1028"/>
                      </a:lnTo>
                      <a:cubicBezTo>
                        <a:pt x="76" y="1028"/>
                        <a:pt x="0" y="1028"/>
                        <a:pt x="0" y="1104"/>
                      </a:cubicBezTo>
                      <a:cubicBezTo>
                        <a:pt x="0" y="1104"/>
                        <a:pt x="0" y="1142"/>
                        <a:pt x="76" y="1142"/>
                      </a:cubicBezTo>
                      <a:lnTo>
                        <a:pt x="305" y="1142"/>
                      </a:lnTo>
                      <a:cubicBezTo>
                        <a:pt x="305" y="1104"/>
                        <a:pt x="305" y="1028"/>
                        <a:pt x="267" y="914"/>
                      </a:cubicBezTo>
                      <a:cubicBezTo>
                        <a:pt x="191" y="838"/>
                        <a:pt x="191" y="838"/>
                        <a:pt x="191" y="800"/>
                      </a:cubicBezTo>
                      <a:cubicBezTo>
                        <a:pt x="191" y="762"/>
                        <a:pt x="153" y="724"/>
                        <a:pt x="153" y="648"/>
                      </a:cubicBezTo>
                      <a:cubicBezTo>
                        <a:pt x="115" y="572"/>
                        <a:pt x="153" y="381"/>
                        <a:pt x="267" y="77"/>
                      </a:cubicBezTo>
                      <a:cubicBezTo>
                        <a:pt x="267" y="39"/>
                        <a:pt x="267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8" name="Google Shape;2414;p35">
                  <a:extLst>
                    <a:ext uri="{FF2B5EF4-FFF2-40B4-BE49-F238E27FC236}">
                      <a16:creationId xmlns:a16="http://schemas.microsoft.com/office/drawing/2014/main" id="{FDBCF6FB-5279-9239-FDBF-FC82D2D2CBA2}"/>
                    </a:ext>
                  </a:extLst>
                </p:cNvPr>
                <p:cNvSpPr/>
                <p:nvPr/>
              </p:nvSpPr>
              <p:spPr>
                <a:xfrm>
                  <a:off x="6688470" y="3464906"/>
                  <a:ext cx="45902" cy="1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353" extrusionOk="0">
                      <a:moveTo>
                        <a:pt x="473" y="0"/>
                      </a:moveTo>
                      <a:cubicBezTo>
                        <a:pt x="317" y="0"/>
                        <a:pt x="171" y="74"/>
                        <a:pt x="76" y="200"/>
                      </a:cubicBezTo>
                      <a:cubicBezTo>
                        <a:pt x="0" y="238"/>
                        <a:pt x="0" y="314"/>
                        <a:pt x="76" y="314"/>
                      </a:cubicBezTo>
                      <a:cubicBezTo>
                        <a:pt x="95" y="333"/>
                        <a:pt x="114" y="343"/>
                        <a:pt x="128" y="343"/>
                      </a:cubicBezTo>
                      <a:cubicBezTo>
                        <a:pt x="143" y="343"/>
                        <a:pt x="152" y="333"/>
                        <a:pt x="152" y="314"/>
                      </a:cubicBezTo>
                      <a:cubicBezTo>
                        <a:pt x="210" y="198"/>
                        <a:pt x="313" y="148"/>
                        <a:pt x="426" y="148"/>
                      </a:cubicBezTo>
                      <a:cubicBezTo>
                        <a:pt x="461" y="148"/>
                        <a:pt x="497" y="153"/>
                        <a:pt x="533" y="162"/>
                      </a:cubicBezTo>
                      <a:cubicBezTo>
                        <a:pt x="647" y="162"/>
                        <a:pt x="723" y="238"/>
                        <a:pt x="723" y="314"/>
                      </a:cubicBezTo>
                      <a:cubicBezTo>
                        <a:pt x="723" y="352"/>
                        <a:pt x="761" y="352"/>
                        <a:pt x="761" y="352"/>
                      </a:cubicBezTo>
                      <a:cubicBezTo>
                        <a:pt x="837" y="352"/>
                        <a:pt x="837" y="314"/>
                        <a:pt x="875" y="238"/>
                      </a:cubicBezTo>
                      <a:cubicBezTo>
                        <a:pt x="837" y="162"/>
                        <a:pt x="723" y="48"/>
                        <a:pt x="571" y="10"/>
                      </a:cubicBezTo>
                      <a:cubicBezTo>
                        <a:pt x="538" y="3"/>
                        <a:pt x="505" y="0"/>
                        <a:pt x="473" y="0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9" name="Google Shape;2415;p35">
                  <a:extLst>
                    <a:ext uri="{FF2B5EF4-FFF2-40B4-BE49-F238E27FC236}">
                      <a16:creationId xmlns:a16="http://schemas.microsoft.com/office/drawing/2014/main" id="{0E0EA888-09B4-D9ED-8062-E0C9222DEF29}"/>
                    </a:ext>
                  </a:extLst>
                </p:cNvPr>
                <p:cNvSpPr/>
                <p:nvPr/>
              </p:nvSpPr>
              <p:spPr>
                <a:xfrm>
                  <a:off x="6760205" y="3472871"/>
                  <a:ext cx="45902" cy="1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353" extrusionOk="0">
                      <a:moveTo>
                        <a:pt x="498" y="0"/>
                      </a:moveTo>
                      <a:cubicBezTo>
                        <a:pt x="329" y="0"/>
                        <a:pt x="203" y="74"/>
                        <a:pt x="77" y="200"/>
                      </a:cubicBezTo>
                      <a:cubicBezTo>
                        <a:pt x="1" y="238"/>
                        <a:pt x="1" y="276"/>
                        <a:pt x="77" y="276"/>
                      </a:cubicBezTo>
                      <a:cubicBezTo>
                        <a:pt x="96" y="314"/>
                        <a:pt x="115" y="333"/>
                        <a:pt x="129" y="333"/>
                      </a:cubicBezTo>
                      <a:cubicBezTo>
                        <a:pt x="143" y="333"/>
                        <a:pt x="153" y="314"/>
                        <a:pt x="153" y="276"/>
                      </a:cubicBezTo>
                      <a:cubicBezTo>
                        <a:pt x="235" y="194"/>
                        <a:pt x="317" y="132"/>
                        <a:pt x="414" y="132"/>
                      </a:cubicBezTo>
                      <a:cubicBezTo>
                        <a:pt x="451" y="132"/>
                        <a:pt x="491" y="141"/>
                        <a:pt x="533" y="162"/>
                      </a:cubicBezTo>
                      <a:cubicBezTo>
                        <a:pt x="647" y="162"/>
                        <a:pt x="723" y="238"/>
                        <a:pt x="723" y="276"/>
                      </a:cubicBezTo>
                      <a:cubicBezTo>
                        <a:pt x="723" y="352"/>
                        <a:pt x="762" y="352"/>
                        <a:pt x="762" y="352"/>
                      </a:cubicBezTo>
                      <a:cubicBezTo>
                        <a:pt x="812" y="352"/>
                        <a:pt x="829" y="319"/>
                        <a:pt x="812" y="319"/>
                      </a:cubicBezTo>
                      <a:cubicBezTo>
                        <a:pt x="811" y="319"/>
                        <a:pt x="809" y="319"/>
                        <a:pt x="807" y="319"/>
                      </a:cubicBezTo>
                      <a:lnTo>
                        <a:pt x="807" y="319"/>
                      </a:lnTo>
                      <a:cubicBezTo>
                        <a:pt x="876" y="265"/>
                        <a:pt x="876" y="238"/>
                        <a:pt x="876" y="238"/>
                      </a:cubicBezTo>
                      <a:cubicBezTo>
                        <a:pt x="838" y="124"/>
                        <a:pt x="723" y="48"/>
                        <a:pt x="609" y="10"/>
                      </a:cubicBezTo>
                      <a:cubicBezTo>
                        <a:pt x="570" y="4"/>
                        <a:pt x="533" y="0"/>
                        <a:pt x="498" y="0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" name="Google Shape;2416;p35">
                <a:extLst>
                  <a:ext uri="{FF2B5EF4-FFF2-40B4-BE49-F238E27FC236}">
                    <a16:creationId xmlns:a16="http://schemas.microsoft.com/office/drawing/2014/main" id="{528E7402-FFCC-A06A-314C-E6DC67505BA4}"/>
                  </a:ext>
                </a:extLst>
              </p:cNvPr>
              <p:cNvGrpSpPr/>
              <p:nvPr/>
            </p:nvGrpSpPr>
            <p:grpSpPr>
              <a:xfrm flipH="1">
                <a:off x="6617463" y="1075613"/>
                <a:ext cx="1745975" cy="3425500"/>
                <a:chOff x="4751700" y="1157700"/>
                <a:chExt cx="1745975" cy="3425500"/>
              </a:xfrm>
            </p:grpSpPr>
            <p:sp>
              <p:nvSpPr>
                <p:cNvPr id="32" name="Google Shape;2417;p35">
                  <a:extLst>
                    <a:ext uri="{FF2B5EF4-FFF2-40B4-BE49-F238E27FC236}">
                      <a16:creationId xmlns:a16="http://schemas.microsoft.com/office/drawing/2014/main" id="{111A9453-7823-146F-6A9D-33E3AC4C502C}"/>
                    </a:ext>
                  </a:extLst>
                </p:cNvPr>
                <p:cNvSpPr/>
                <p:nvPr/>
              </p:nvSpPr>
              <p:spPr>
                <a:xfrm>
                  <a:off x="4764725" y="4231525"/>
                  <a:ext cx="453700" cy="32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8" h="12996" extrusionOk="0">
                      <a:moveTo>
                        <a:pt x="18118" y="0"/>
                      </a:moveTo>
                      <a:lnTo>
                        <a:pt x="13053" y="174"/>
                      </a:lnTo>
                      <a:cubicBezTo>
                        <a:pt x="13372" y="2489"/>
                        <a:pt x="12272" y="4950"/>
                        <a:pt x="10419" y="6049"/>
                      </a:cubicBezTo>
                      <a:cubicBezTo>
                        <a:pt x="9146" y="6773"/>
                        <a:pt x="7670" y="6889"/>
                        <a:pt x="6281" y="7323"/>
                      </a:cubicBezTo>
                      <a:cubicBezTo>
                        <a:pt x="3618" y="8133"/>
                        <a:pt x="1274" y="10246"/>
                        <a:pt x="0" y="12996"/>
                      </a:cubicBezTo>
                      <a:lnTo>
                        <a:pt x="18147" y="12938"/>
                      </a:lnTo>
                      <a:lnTo>
                        <a:pt x="1811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2418;p35">
                  <a:extLst>
                    <a:ext uri="{FF2B5EF4-FFF2-40B4-BE49-F238E27FC236}">
                      <a16:creationId xmlns:a16="http://schemas.microsoft.com/office/drawing/2014/main" id="{0DC77815-B984-B5D7-DFE1-7269FE4C7A5F}"/>
                    </a:ext>
                  </a:extLst>
                </p:cNvPr>
                <p:cNvSpPr/>
                <p:nvPr/>
              </p:nvSpPr>
              <p:spPr>
                <a:xfrm>
                  <a:off x="4764725" y="4308225"/>
                  <a:ext cx="453700" cy="24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8" h="9957" extrusionOk="0">
                      <a:moveTo>
                        <a:pt x="12764" y="0"/>
                      </a:moveTo>
                      <a:cubicBezTo>
                        <a:pt x="12330" y="1274"/>
                        <a:pt x="11490" y="2374"/>
                        <a:pt x="10419" y="2981"/>
                      </a:cubicBezTo>
                      <a:cubicBezTo>
                        <a:pt x="9146" y="3705"/>
                        <a:pt x="7670" y="3821"/>
                        <a:pt x="6281" y="4255"/>
                      </a:cubicBezTo>
                      <a:cubicBezTo>
                        <a:pt x="3618" y="5065"/>
                        <a:pt x="1274" y="7207"/>
                        <a:pt x="0" y="9957"/>
                      </a:cubicBezTo>
                      <a:lnTo>
                        <a:pt x="18147" y="9928"/>
                      </a:lnTo>
                      <a:lnTo>
                        <a:pt x="18147" y="2895"/>
                      </a:lnTo>
                      <a:cubicBezTo>
                        <a:pt x="17742" y="3184"/>
                        <a:pt x="17337" y="3416"/>
                        <a:pt x="16874" y="3473"/>
                      </a:cubicBezTo>
                      <a:cubicBezTo>
                        <a:pt x="16716" y="3511"/>
                        <a:pt x="16559" y="3529"/>
                        <a:pt x="16406" y="3529"/>
                      </a:cubicBezTo>
                      <a:cubicBezTo>
                        <a:pt x="15969" y="3529"/>
                        <a:pt x="15551" y="3383"/>
                        <a:pt x="15166" y="3126"/>
                      </a:cubicBezTo>
                      <a:cubicBezTo>
                        <a:pt x="14645" y="2750"/>
                        <a:pt x="14211" y="2258"/>
                        <a:pt x="13835" y="1708"/>
                      </a:cubicBezTo>
                      <a:cubicBezTo>
                        <a:pt x="13487" y="1158"/>
                        <a:pt x="13111" y="579"/>
                        <a:pt x="1276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2419;p35">
                  <a:extLst>
                    <a:ext uri="{FF2B5EF4-FFF2-40B4-BE49-F238E27FC236}">
                      <a16:creationId xmlns:a16="http://schemas.microsoft.com/office/drawing/2014/main" id="{95B17B39-0D63-8504-3C2F-EBB9CCC8F0A9}"/>
                    </a:ext>
                  </a:extLst>
                </p:cNvPr>
                <p:cNvSpPr/>
                <p:nvPr/>
              </p:nvSpPr>
              <p:spPr>
                <a:xfrm>
                  <a:off x="4751700" y="4531800"/>
                  <a:ext cx="488425" cy="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7" h="2056" extrusionOk="0">
                      <a:moveTo>
                        <a:pt x="18639" y="1"/>
                      </a:moveTo>
                      <a:lnTo>
                        <a:pt x="955" y="29"/>
                      </a:lnTo>
                      <a:cubicBezTo>
                        <a:pt x="434" y="29"/>
                        <a:pt x="58" y="521"/>
                        <a:pt x="58" y="1042"/>
                      </a:cubicBezTo>
                      <a:cubicBezTo>
                        <a:pt x="0" y="1592"/>
                        <a:pt x="434" y="2055"/>
                        <a:pt x="955" y="2055"/>
                      </a:cubicBezTo>
                      <a:lnTo>
                        <a:pt x="18639" y="2027"/>
                      </a:lnTo>
                      <a:cubicBezTo>
                        <a:pt x="19160" y="2027"/>
                        <a:pt x="19536" y="1563"/>
                        <a:pt x="19536" y="1014"/>
                      </a:cubicBezTo>
                      <a:cubicBezTo>
                        <a:pt x="19536" y="464"/>
                        <a:pt x="19160" y="1"/>
                        <a:pt x="1863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420;p35">
                  <a:extLst>
                    <a:ext uri="{FF2B5EF4-FFF2-40B4-BE49-F238E27FC236}">
                      <a16:creationId xmlns:a16="http://schemas.microsoft.com/office/drawing/2014/main" id="{0445155E-7C71-51C5-D24A-C3EF75AABA61}"/>
                    </a:ext>
                  </a:extLst>
                </p:cNvPr>
                <p:cNvSpPr/>
                <p:nvPr/>
              </p:nvSpPr>
              <p:spPr>
                <a:xfrm>
                  <a:off x="5012175" y="4306050"/>
                  <a:ext cx="95525" cy="10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4140" extrusionOk="0">
                      <a:moveTo>
                        <a:pt x="536" y="0"/>
                      </a:moveTo>
                      <a:cubicBezTo>
                        <a:pt x="413" y="0"/>
                        <a:pt x="290" y="58"/>
                        <a:pt x="203" y="174"/>
                      </a:cubicBezTo>
                      <a:cubicBezTo>
                        <a:pt x="0" y="377"/>
                        <a:pt x="0" y="724"/>
                        <a:pt x="203" y="927"/>
                      </a:cubicBezTo>
                      <a:lnTo>
                        <a:pt x="2953" y="3966"/>
                      </a:lnTo>
                      <a:cubicBezTo>
                        <a:pt x="3054" y="4081"/>
                        <a:pt x="3177" y="4139"/>
                        <a:pt x="3296" y="4139"/>
                      </a:cubicBezTo>
                      <a:cubicBezTo>
                        <a:pt x="3416" y="4139"/>
                        <a:pt x="3531" y="4081"/>
                        <a:pt x="3618" y="3966"/>
                      </a:cubicBezTo>
                      <a:cubicBezTo>
                        <a:pt x="3821" y="3734"/>
                        <a:pt x="3821" y="3416"/>
                        <a:pt x="3618" y="3213"/>
                      </a:cubicBezTo>
                      <a:lnTo>
                        <a:pt x="869" y="174"/>
                      </a:lnTo>
                      <a:cubicBezTo>
                        <a:pt x="782" y="58"/>
                        <a:pt x="659" y="0"/>
                        <a:pt x="5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421;p35">
                  <a:extLst>
                    <a:ext uri="{FF2B5EF4-FFF2-40B4-BE49-F238E27FC236}">
                      <a16:creationId xmlns:a16="http://schemas.microsoft.com/office/drawing/2014/main" id="{7D1E657F-B9CD-A8AD-F4E9-5FED16B9846A}"/>
                    </a:ext>
                  </a:extLst>
                </p:cNvPr>
                <p:cNvSpPr/>
                <p:nvPr/>
              </p:nvSpPr>
              <p:spPr>
                <a:xfrm>
                  <a:off x="4968025" y="4341500"/>
                  <a:ext cx="94825" cy="10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3" h="4118" extrusionOk="0">
                      <a:moveTo>
                        <a:pt x="533" y="1"/>
                      </a:moveTo>
                      <a:cubicBezTo>
                        <a:pt x="406" y="1"/>
                        <a:pt x="276" y="59"/>
                        <a:pt x="175" y="174"/>
                      </a:cubicBezTo>
                      <a:cubicBezTo>
                        <a:pt x="1" y="377"/>
                        <a:pt x="1" y="695"/>
                        <a:pt x="175" y="927"/>
                      </a:cubicBezTo>
                      <a:lnTo>
                        <a:pt x="2924" y="3966"/>
                      </a:lnTo>
                      <a:cubicBezTo>
                        <a:pt x="3025" y="4067"/>
                        <a:pt x="3156" y="4118"/>
                        <a:pt x="3282" y="4118"/>
                      </a:cubicBezTo>
                      <a:cubicBezTo>
                        <a:pt x="3409" y="4118"/>
                        <a:pt x="3532" y="4067"/>
                        <a:pt x="3619" y="3966"/>
                      </a:cubicBezTo>
                      <a:cubicBezTo>
                        <a:pt x="3792" y="3734"/>
                        <a:pt x="3792" y="3416"/>
                        <a:pt x="3619" y="3213"/>
                      </a:cubicBezTo>
                      <a:lnTo>
                        <a:pt x="869" y="174"/>
                      </a:lnTo>
                      <a:cubicBezTo>
                        <a:pt x="782" y="59"/>
                        <a:pt x="659" y="1"/>
                        <a:pt x="53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422;p35">
                  <a:extLst>
                    <a:ext uri="{FF2B5EF4-FFF2-40B4-BE49-F238E27FC236}">
                      <a16:creationId xmlns:a16="http://schemas.microsoft.com/office/drawing/2014/main" id="{013D62BD-5C2C-80B9-ACB2-74241633D3FE}"/>
                    </a:ext>
                  </a:extLst>
                </p:cNvPr>
                <p:cNvSpPr/>
                <p:nvPr/>
              </p:nvSpPr>
              <p:spPr>
                <a:xfrm>
                  <a:off x="5577275" y="4228625"/>
                  <a:ext cx="454425" cy="32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7" h="12967" extrusionOk="0">
                      <a:moveTo>
                        <a:pt x="1" y="1"/>
                      </a:moveTo>
                      <a:lnTo>
                        <a:pt x="1" y="12967"/>
                      </a:lnTo>
                      <a:lnTo>
                        <a:pt x="18177" y="12967"/>
                      </a:lnTo>
                      <a:cubicBezTo>
                        <a:pt x="16903" y="10217"/>
                        <a:pt x="14559" y="8105"/>
                        <a:pt x="11867" y="7294"/>
                      </a:cubicBezTo>
                      <a:cubicBezTo>
                        <a:pt x="10507" y="6860"/>
                        <a:pt x="9031" y="6744"/>
                        <a:pt x="7757" y="6021"/>
                      </a:cubicBezTo>
                      <a:cubicBezTo>
                        <a:pt x="5905" y="4979"/>
                        <a:pt x="4805" y="2490"/>
                        <a:pt x="5123" y="203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2423;p35">
                  <a:extLst>
                    <a:ext uri="{FF2B5EF4-FFF2-40B4-BE49-F238E27FC236}">
                      <a16:creationId xmlns:a16="http://schemas.microsoft.com/office/drawing/2014/main" id="{10208E08-2661-B00B-7994-F0506182CFA7}"/>
                    </a:ext>
                  </a:extLst>
                </p:cNvPr>
                <p:cNvSpPr/>
                <p:nvPr/>
              </p:nvSpPr>
              <p:spPr>
                <a:xfrm>
                  <a:off x="5578000" y="4304600"/>
                  <a:ext cx="453700" cy="24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8" h="9928" extrusionOk="0">
                      <a:moveTo>
                        <a:pt x="5384" y="1"/>
                      </a:moveTo>
                      <a:cubicBezTo>
                        <a:pt x="5008" y="579"/>
                        <a:pt x="4660" y="1158"/>
                        <a:pt x="4284" y="1708"/>
                      </a:cubicBezTo>
                      <a:cubicBezTo>
                        <a:pt x="3937" y="2258"/>
                        <a:pt x="3503" y="2750"/>
                        <a:pt x="2982" y="3126"/>
                      </a:cubicBezTo>
                      <a:cubicBezTo>
                        <a:pt x="2618" y="3383"/>
                        <a:pt x="2190" y="3529"/>
                        <a:pt x="1735" y="3529"/>
                      </a:cubicBezTo>
                      <a:cubicBezTo>
                        <a:pt x="1574" y="3529"/>
                        <a:pt x="1411" y="3511"/>
                        <a:pt x="1245" y="3474"/>
                      </a:cubicBezTo>
                      <a:cubicBezTo>
                        <a:pt x="811" y="3416"/>
                        <a:pt x="377" y="3184"/>
                        <a:pt x="1" y="2895"/>
                      </a:cubicBezTo>
                      <a:lnTo>
                        <a:pt x="1" y="9928"/>
                      </a:lnTo>
                      <a:lnTo>
                        <a:pt x="18148" y="9928"/>
                      </a:lnTo>
                      <a:cubicBezTo>
                        <a:pt x="16874" y="7207"/>
                        <a:pt x="14530" y="5066"/>
                        <a:pt x="11867" y="4255"/>
                      </a:cubicBezTo>
                      <a:cubicBezTo>
                        <a:pt x="10478" y="3821"/>
                        <a:pt x="9002" y="3705"/>
                        <a:pt x="7728" y="2982"/>
                      </a:cubicBezTo>
                      <a:cubicBezTo>
                        <a:pt x="6657" y="2374"/>
                        <a:pt x="5818" y="1274"/>
                        <a:pt x="538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424;p35">
                  <a:extLst>
                    <a:ext uri="{FF2B5EF4-FFF2-40B4-BE49-F238E27FC236}">
                      <a16:creationId xmlns:a16="http://schemas.microsoft.com/office/drawing/2014/main" id="{3B88DC21-15E8-50F1-36DD-CF14863FC7B4}"/>
                    </a:ext>
                  </a:extLst>
                </p:cNvPr>
                <p:cNvSpPr/>
                <p:nvPr/>
              </p:nvSpPr>
              <p:spPr>
                <a:xfrm>
                  <a:off x="5556300" y="4528900"/>
                  <a:ext cx="488425" cy="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7" h="2027" extrusionOk="0">
                      <a:moveTo>
                        <a:pt x="898" y="1"/>
                      </a:moveTo>
                      <a:cubicBezTo>
                        <a:pt x="377" y="1"/>
                        <a:pt x="0" y="493"/>
                        <a:pt x="0" y="1014"/>
                      </a:cubicBezTo>
                      <a:cubicBezTo>
                        <a:pt x="0" y="1564"/>
                        <a:pt x="377" y="2027"/>
                        <a:pt x="898" y="2027"/>
                      </a:cubicBezTo>
                      <a:lnTo>
                        <a:pt x="18581" y="2027"/>
                      </a:lnTo>
                      <a:cubicBezTo>
                        <a:pt x="19073" y="2027"/>
                        <a:pt x="19537" y="1564"/>
                        <a:pt x="19479" y="1014"/>
                      </a:cubicBezTo>
                      <a:cubicBezTo>
                        <a:pt x="19479" y="493"/>
                        <a:pt x="19073" y="1"/>
                        <a:pt x="1858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425;p35">
                  <a:extLst>
                    <a:ext uri="{FF2B5EF4-FFF2-40B4-BE49-F238E27FC236}">
                      <a16:creationId xmlns:a16="http://schemas.microsoft.com/office/drawing/2014/main" id="{0684F432-8433-24EB-C5E5-D3B94EBD3D81}"/>
                    </a:ext>
                  </a:extLst>
                </p:cNvPr>
                <p:cNvSpPr/>
                <p:nvPr/>
              </p:nvSpPr>
              <p:spPr>
                <a:xfrm>
                  <a:off x="5687975" y="4303700"/>
                  <a:ext cx="94825" cy="1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3" h="4096" extrusionOk="0">
                      <a:moveTo>
                        <a:pt x="3282" y="0"/>
                      </a:moveTo>
                      <a:cubicBezTo>
                        <a:pt x="3156" y="0"/>
                        <a:pt x="3025" y="51"/>
                        <a:pt x="2924" y="152"/>
                      </a:cubicBezTo>
                      <a:lnTo>
                        <a:pt x="174" y="3191"/>
                      </a:lnTo>
                      <a:cubicBezTo>
                        <a:pt x="1" y="3423"/>
                        <a:pt x="1" y="3741"/>
                        <a:pt x="174" y="3944"/>
                      </a:cubicBezTo>
                      <a:cubicBezTo>
                        <a:pt x="290" y="4045"/>
                        <a:pt x="420" y="4096"/>
                        <a:pt x="544" y="4096"/>
                      </a:cubicBezTo>
                      <a:cubicBezTo>
                        <a:pt x="667" y="4096"/>
                        <a:pt x="782" y="4045"/>
                        <a:pt x="869" y="3944"/>
                      </a:cubicBezTo>
                      <a:lnTo>
                        <a:pt x="3619" y="905"/>
                      </a:lnTo>
                      <a:cubicBezTo>
                        <a:pt x="3792" y="702"/>
                        <a:pt x="3792" y="384"/>
                        <a:pt x="3619" y="152"/>
                      </a:cubicBezTo>
                      <a:cubicBezTo>
                        <a:pt x="3532" y="51"/>
                        <a:pt x="3409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426;p35">
                  <a:extLst>
                    <a:ext uri="{FF2B5EF4-FFF2-40B4-BE49-F238E27FC236}">
                      <a16:creationId xmlns:a16="http://schemas.microsoft.com/office/drawing/2014/main" id="{6B5F9C68-7829-ED77-86D6-ED77D6F4CEE9}"/>
                    </a:ext>
                  </a:extLst>
                </p:cNvPr>
                <p:cNvSpPr/>
                <p:nvPr/>
              </p:nvSpPr>
              <p:spPr>
                <a:xfrm>
                  <a:off x="5733575" y="4337875"/>
                  <a:ext cx="94800" cy="10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2" h="4118" extrusionOk="0">
                      <a:moveTo>
                        <a:pt x="3260" y="1"/>
                      </a:moveTo>
                      <a:cubicBezTo>
                        <a:pt x="3133" y="1"/>
                        <a:pt x="3010" y="59"/>
                        <a:pt x="2923" y="175"/>
                      </a:cubicBezTo>
                      <a:lnTo>
                        <a:pt x="174" y="3185"/>
                      </a:lnTo>
                      <a:cubicBezTo>
                        <a:pt x="0" y="3416"/>
                        <a:pt x="0" y="3735"/>
                        <a:pt x="174" y="3966"/>
                      </a:cubicBezTo>
                      <a:cubicBezTo>
                        <a:pt x="261" y="4067"/>
                        <a:pt x="384" y="4118"/>
                        <a:pt x="510" y="4118"/>
                      </a:cubicBezTo>
                      <a:cubicBezTo>
                        <a:pt x="637" y="4118"/>
                        <a:pt x="767" y="4067"/>
                        <a:pt x="868" y="3966"/>
                      </a:cubicBezTo>
                      <a:lnTo>
                        <a:pt x="3618" y="927"/>
                      </a:lnTo>
                      <a:cubicBezTo>
                        <a:pt x="3792" y="696"/>
                        <a:pt x="3792" y="377"/>
                        <a:pt x="3618" y="175"/>
                      </a:cubicBezTo>
                      <a:cubicBezTo>
                        <a:pt x="3517" y="59"/>
                        <a:pt x="3386" y="1"/>
                        <a:pt x="32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2427;p35">
                  <a:extLst>
                    <a:ext uri="{FF2B5EF4-FFF2-40B4-BE49-F238E27FC236}">
                      <a16:creationId xmlns:a16="http://schemas.microsoft.com/office/drawing/2014/main" id="{7DC5CA3D-7346-D94D-CA2C-A19FFB2E0094}"/>
                    </a:ext>
                  </a:extLst>
                </p:cNvPr>
                <p:cNvSpPr/>
                <p:nvPr/>
              </p:nvSpPr>
              <p:spPr>
                <a:xfrm>
                  <a:off x="5276275" y="2403800"/>
                  <a:ext cx="473950" cy="72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58" h="29117" extrusionOk="0">
                      <a:moveTo>
                        <a:pt x="7207" y="1"/>
                      </a:moveTo>
                      <a:cubicBezTo>
                        <a:pt x="3271" y="1"/>
                        <a:pt x="1" y="3242"/>
                        <a:pt x="1" y="7207"/>
                      </a:cubicBezTo>
                      <a:lnTo>
                        <a:pt x="1" y="21910"/>
                      </a:lnTo>
                      <a:cubicBezTo>
                        <a:pt x="1" y="25875"/>
                        <a:pt x="3271" y="29117"/>
                        <a:pt x="7207" y="29117"/>
                      </a:cubicBezTo>
                      <a:lnTo>
                        <a:pt x="11780" y="29117"/>
                      </a:lnTo>
                      <a:cubicBezTo>
                        <a:pt x="15716" y="29117"/>
                        <a:pt x="18958" y="25875"/>
                        <a:pt x="18958" y="21910"/>
                      </a:cubicBezTo>
                      <a:lnTo>
                        <a:pt x="18958" y="7207"/>
                      </a:lnTo>
                      <a:cubicBezTo>
                        <a:pt x="18958" y="3242"/>
                        <a:pt x="15716" y="1"/>
                        <a:pt x="1178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428;p35">
                  <a:extLst>
                    <a:ext uri="{FF2B5EF4-FFF2-40B4-BE49-F238E27FC236}">
                      <a16:creationId xmlns:a16="http://schemas.microsoft.com/office/drawing/2014/main" id="{5A4B903E-52E2-80AC-E773-EC648797166E}"/>
                    </a:ext>
                  </a:extLst>
                </p:cNvPr>
                <p:cNvSpPr/>
                <p:nvPr/>
              </p:nvSpPr>
              <p:spPr>
                <a:xfrm>
                  <a:off x="5077300" y="2891475"/>
                  <a:ext cx="400875" cy="140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56295" extrusionOk="0">
                      <a:moveTo>
                        <a:pt x="6628" y="1"/>
                      </a:moveTo>
                      <a:cubicBezTo>
                        <a:pt x="6049" y="3792"/>
                        <a:pt x="1418" y="43125"/>
                        <a:pt x="0" y="55021"/>
                      </a:cubicBezTo>
                      <a:lnTo>
                        <a:pt x="7062" y="56294"/>
                      </a:lnTo>
                      <a:cubicBezTo>
                        <a:pt x="9030" y="45093"/>
                        <a:pt x="15716" y="6310"/>
                        <a:pt x="16034" y="2635"/>
                      </a:cubicBezTo>
                      <a:lnTo>
                        <a:pt x="662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429;p35">
                  <a:extLst>
                    <a:ext uri="{FF2B5EF4-FFF2-40B4-BE49-F238E27FC236}">
                      <a16:creationId xmlns:a16="http://schemas.microsoft.com/office/drawing/2014/main" id="{30907C19-40EB-1967-D212-48488EE9693F}"/>
                    </a:ext>
                  </a:extLst>
                </p:cNvPr>
                <p:cNvSpPr/>
                <p:nvPr/>
              </p:nvSpPr>
              <p:spPr>
                <a:xfrm>
                  <a:off x="5517950" y="2810450"/>
                  <a:ext cx="246750" cy="144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0" h="57741" extrusionOk="0">
                      <a:moveTo>
                        <a:pt x="9696" y="0"/>
                      </a:moveTo>
                      <a:lnTo>
                        <a:pt x="87" y="1418"/>
                      </a:lnTo>
                      <a:cubicBezTo>
                        <a:pt x="0" y="5615"/>
                        <a:pt x="1042" y="44948"/>
                        <a:pt x="1621" y="57741"/>
                      </a:cubicBezTo>
                      <a:lnTo>
                        <a:pt x="1621" y="57712"/>
                      </a:lnTo>
                      <a:lnTo>
                        <a:pt x="8828" y="57712"/>
                      </a:lnTo>
                      <a:cubicBezTo>
                        <a:pt x="9059" y="44253"/>
                        <a:pt x="9870" y="4400"/>
                        <a:pt x="969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430;p35">
                  <a:extLst>
                    <a:ext uri="{FF2B5EF4-FFF2-40B4-BE49-F238E27FC236}">
                      <a16:creationId xmlns:a16="http://schemas.microsoft.com/office/drawing/2014/main" id="{517FDDDE-002B-BBB1-D85E-24991F5CCE6C}"/>
                    </a:ext>
                  </a:extLst>
                </p:cNvPr>
                <p:cNvSpPr/>
                <p:nvPr/>
              </p:nvSpPr>
              <p:spPr>
                <a:xfrm>
                  <a:off x="5423150" y="2329275"/>
                  <a:ext cx="21375" cy="13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5580" extrusionOk="0">
                      <a:moveTo>
                        <a:pt x="290" y="0"/>
                      </a:moveTo>
                      <a:cubicBezTo>
                        <a:pt x="146" y="0"/>
                        <a:pt x="1" y="87"/>
                        <a:pt x="1" y="261"/>
                      </a:cubicBezTo>
                      <a:cubicBezTo>
                        <a:pt x="59" y="1940"/>
                        <a:pt x="175" y="3618"/>
                        <a:pt x="261" y="5297"/>
                      </a:cubicBezTo>
                      <a:cubicBezTo>
                        <a:pt x="276" y="5477"/>
                        <a:pt x="440" y="5580"/>
                        <a:pt x="589" y="5580"/>
                      </a:cubicBezTo>
                      <a:cubicBezTo>
                        <a:pt x="727" y="5580"/>
                        <a:pt x="854" y="5492"/>
                        <a:pt x="840" y="5297"/>
                      </a:cubicBezTo>
                      <a:cubicBezTo>
                        <a:pt x="753" y="3618"/>
                        <a:pt x="638" y="1940"/>
                        <a:pt x="580" y="261"/>
                      </a:cubicBezTo>
                      <a:cubicBezTo>
                        <a:pt x="580" y="87"/>
                        <a:pt x="435" y="0"/>
                        <a:pt x="290" y="0"/>
                      </a:cubicBezTo>
                      <a:close/>
                    </a:path>
                  </a:pathLst>
                </a:custGeom>
                <a:solidFill>
                  <a:srgbClr val="7F68B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431;p35">
                  <a:extLst>
                    <a:ext uri="{FF2B5EF4-FFF2-40B4-BE49-F238E27FC236}">
                      <a16:creationId xmlns:a16="http://schemas.microsoft.com/office/drawing/2014/main" id="{84796DA4-10CE-C21C-AF9C-592A5494B590}"/>
                    </a:ext>
                  </a:extLst>
                </p:cNvPr>
                <p:cNvSpPr/>
                <p:nvPr/>
              </p:nvSpPr>
              <p:spPr>
                <a:xfrm>
                  <a:off x="5073675" y="1998300"/>
                  <a:ext cx="703325" cy="94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33" h="37685" extrusionOk="0">
                      <a:moveTo>
                        <a:pt x="21337" y="1"/>
                      </a:moveTo>
                      <a:cubicBezTo>
                        <a:pt x="20502" y="1"/>
                        <a:pt x="19674" y="62"/>
                        <a:pt x="18871" y="100"/>
                      </a:cubicBezTo>
                      <a:cubicBezTo>
                        <a:pt x="18524" y="157"/>
                        <a:pt x="18205" y="157"/>
                        <a:pt x="17887" y="186"/>
                      </a:cubicBezTo>
                      <a:lnTo>
                        <a:pt x="16469" y="186"/>
                      </a:lnTo>
                      <a:cubicBezTo>
                        <a:pt x="16122" y="186"/>
                        <a:pt x="15774" y="215"/>
                        <a:pt x="15427" y="215"/>
                      </a:cubicBezTo>
                      <a:lnTo>
                        <a:pt x="14848" y="215"/>
                      </a:lnTo>
                      <a:cubicBezTo>
                        <a:pt x="14588" y="215"/>
                        <a:pt x="14327" y="215"/>
                        <a:pt x="14038" y="244"/>
                      </a:cubicBezTo>
                      <a:lnTo>
                        <a:pt x="13719" y="244"/>
                      </a:lnTo>
                      <a:cubicBezTo>
                        <a:pt x="13459" y="244"/>
                        <a:pt x="13227" y="244"/>
                        <a:pt x="12938" y="302"/>
                      </a:cubicBezTo>
                      <a:lnTo>
                        <a:pt x="12388" y="302"/>
                      </a:lnTo>
                      <a:cubicBezTo>
                        <a:pt x="12243" y="302"/>
                        <a:pt x="12099" y="302"/>
                        <a:pt x="11925" y="331"/>
                      </a:cubicBezTo>
                      <a:cubicBezTo>
                        <a:pt x="11520" y="360"/>
                        <a:pt x="11115" y="360"/>
                        <a:pt x="10709" y="389"/>
                      </a:cubicBezTo>
                      <a:cubicBezTo>
                        <a:pt x="10651" y="389"/>
                        <a:pt x="10536" y="389"/>
                        <a:pt x="10478" y="447"/>
                      </a:cubicBezTo>
                      <a:cubicBezTo>
                        <a:pt x="10391" y="447"/>
                        <a:pt x="10333" y="447"/>
                        <a:pt x="10275" y="476"/>
                      </a:cubicBezTo>
                      <a:lnTo>
                        <a:pt x="10130" y="476"/>
                      </a:lnTo>
                      <a:cubicBezTo>
                        <a:pt x="10073" y="476"/>
                        <a:pt x="10044" y="476"/>
                        <a:pt x="9957" y="505"/>
                      </a:cubicBezTo>
                      <a:cubicBezTo>
                        <a:pt x="9812" y="505"/>
                        <a:pt x="9696" y="534"/>
                        <a:pt x="9552" y="534"/>
                      </a:cubicBezTo>
                      <a:lnTo>
                        <a:pt x="9407" y="534"/>
                      </a:lnTo>
                      <a:cubicBezTo>
                        <a:pt x="9349" y="534"/>
                        <a:pt x="9320" y="534"/>
                        <a:pt x="9233" y="592"/>
                      </a:cubicBezTo>
                      <a:lnTo>
                        <a:pt x="9031" y="592"/>
                      </a:lnTo>
                      <a:cubicBezTo>
                        <a:pt x="8944" y="592"/>
                        <a:pt x="8915" y="621"/>
                        <a:pt x="8828" y="621"/>
                      </a:cubicBezTo>
                      <a:cubicBezTo>
                        <a:pt x="8770" y="621"/>
                        <a:pt x="8741" y="649"/>
                        <a:pt x="8654" y="649"/>
                      </a:cubicBezTo>
                      <a:lnTo>
                        <a:pt x="8625" y="649"/>
                      </a:lnTo>
                      <a:cubicBezTo>
                        <a:pt x="8539" y="649"/>
                        <a:pt x="8481" y="678"/>
                        <a:pt x="8394" y="678"/>
                      </a:cubicBezTo>
                      <a:lnTo>
                        <a:pt x="8365" y="678"/>
                      </a:lnTo>
                      <a:cubicBezTo>
                        <a:pt x="8336" y="678"/>
                        <a:pt x="8249" y="736"/>
                        <a:pt x="8220" y="736"/>
                      </a:cubicBezTo>
                      <a:cubicBezTo>
                        <a:pt x="7728" y="823"/>
                        <a:pt x="7236" y="939"/>
                        <a:pt x="6744" y="1084"/>
                      </a:cubicBezTo>
                      <a:cubicBezTo>
                        <a:pt x="5847" y="1373"/>
                        <a:pt x="4921" y="1749"/>
                        <a:pt x="4139" y="2270"/>
                      </a:cubicBezTo>
                      <a:cubicBezTo>
                        <a:pt x="3126" y="2936"/>
                        <a:pt x="2229" y="3775"/>
                        <a:pt x="1390" y="4672"/>
                      </a:cubicBezTo>
                      <a:cubicBezTo>
                        <a:pt x="927" y="5164"/>
                        <a:pt x="435" y="5743"/>
                        <a:pt x="30" y="6322"/>
                      </a:cubicBezTo>
                      <a:lnTo>
                        <a:pt x="30" y="6438"/>
                      </a:lnTo>
                      <a:lnTo>
                        <a:pt x="30" y="6727"/>
                      </a:lnTo>
                      <a:cubicBezTo>
                        <a:pt x="1" y="10432"/>
                        <a:pt x="1071" y="14021"/>
                        <a:pt x="1940" y="17639"/>
                      </a:cubicBezTo>
                      <a:cubicBezTo>
                        <a:pt x="1998" y="17986"/>
                        <a:pt x="2113" y="18362"/>
                        <a:pt x="2200" y="18710"/>
                      </a:cubicBezTo>
                      <a:cubicBezTo>
                        <a:pt x="2605" y="20301"/>
                        <a:pt x="3040" y="21864"/>
                        <a:pt x="3532" y="23456"/>
                      </a:cubicBezTo>
                      <a:cubicBezTo>
                        <a:pt x="3589" y="23746"/>
                        <a:pt x="3647" y="24006"/>
                        <a:pt x="3734" y="24296"/>
                      </a:cubicBezTo>
                      <a:cubicBezTo>
                        <a:pt x="3734" y="24324"/>
                        <a:pt x="3763" y="24353"/>
                        <a:pt x="3763" y="24382"/>
                      </a:cubicBezTo>
                      <a:cubicBezTo>
                        <a:pt x="4053" y="25482"/>
                        <a:pt x="4400" y="26553"/>
                        <a:pt x="4689" y="27682"/>
                      </a:cubicBezTo>
                      <a:cubicBezTo>
                        <a:pt x="4747" y="27942"/>
                        <a:pt x="4834" y="28203"/>
                        <a:pt x="4863" y="28434"/>
                      </a:cubicBezTo>
                      <a:cubicBezTo>
                        <a:pt x="5210" y="29881"/>
                        <a:pt x="5558" y="31300"/>
                        <a:pt x="5847" y="32747"/>
                      </a:cubicBezTo>
                      <a:cubicBezTo>
                        <a:pt x="5992" y="33586"/>
                        <a:pt x="6136" y="34454"/>
                        <a:pt x="6281" y="35323"/>
                      </a:cubicBezTo>
                      <a:cubicBezTo>
                        <a:pt x="6310" y="35496"/>
                        <a:pt x="6310" y="35728"/>
                        <a:pt x="6339" y="35901"/>
                      </a:cubicBezTo>
                      <a:cubicBezTo>
                        <a:pt x="6426" y="36480"/>
                        <a:pt x="6484" y="37030"/>
                        <a:pt x="7034" y="37349"/>
                      </a:cubicBezTo>
                      <a:cubicBezTo>
                        <a:pt x="7149" y="37406"/>
                        <a:pt x="7294" y="37464"/>
                        <a:pt x="7439" y="37522"/>
                      </a:cubicBezTo>
                      <a:lnTo>
                        <a:pt x="7873" y="37638"/>
                      </a:lnTo>
                      <a:cubicBezTo>
                        <a:pt x="7931" y="37638"/>
                        <a:pt x="8047" y="37667"/>
                        <a:pt x="8105" y="37667"/>
                      </a:cubicBezTo>
                      <a:cubicBezTo>
                        <a:pt x="8240" y="37679"/>
                        <a:pt x="8378" y="37685"/>
                        <a:pt x="8517" y="37685"/>
                      </a:cubicBezTo>
                      <a:cubicBezTo>
                        <a:pt x="9358" y="37685"/>
                        <a:pt x="10245" y="37489"/>
                        <a:pt x="10941" y="37464"/>
                      </a:cubicBezTo>
                      <a:cubicBezTo>
                        <a:pt x="12417" y="37349"/>
                        <a:pt x="13951" y="37262"/>
                        <a:pt x="15427" y="37175"/>
                      </a:cubicBezTo>
                      <a:cubicBezTo>
                        <a:pt x="16006" y="37117"/>
                        <a:pt x="16585" y="37088"/>
                        <a:pt x="17135" y="37059"/>
                      </a:cubicBezTo>
                      <a:cubicBezTo>
                        <a:pt x="17279" y="37059"/>
                        <a:pt x="17424" y="37059"/>
                        <a:pt x="17569" y="37001"/>
                      </a:cubicBezTo>
                      <a:cubicBezTo>
                        <a:pt x="18900" y="36943"/>
                        <a:pt x="20231" y="36828"/>
                        <a:pt x="21563" y="36770"/>
                      </a:cubicBezTo>
                      <a:cubicBezTo>
                        <a:pt x="22547" y="36683"/>
                        <a:pt x="23531" y="36567"/>
                        <a:pt x="24515" y="36567"/>
                      </a:cubicBezTo>
                      <a:cubicBezTo>
                        <a:pt x="24804" y="36567"/>
                        <a:pt x="25117" y="36581"/>
                        <a:pt x="25434" y="36581"/>
                      </a:cubicBezTo>
                      <a:cubicBezTo>
                        <a:pt x="25910" y="36581"/>
                        <a:pt x="26396" y="36550"/>
                        <a:pt x="26830" y="36393"/>
                      </a:cubicBezTo>
                      <a:cubicBezTo>
                        <a:pt x="27004" y="36336"/>
                        <a:pt x="27178" y="36249"/>
                        <a:pt x="27322" y="36104"/>
                      </a:cubicBezTo>
                      <a:cubicBezTo>
                        <a:pt x="27467" y="35988"/>
                        <a:pt x="27583" y="35901"/>
                        <a:pt x="27641" y="35757"/>
                      </a:cubicBezTo>
                      <a:cubicBezTo>
                        <a:pt x="27699" y="35699"/>
                        <a:pt x="27699" y="35641"/>
                        <a:pt x="27728" y="35612"/>
                      </a:cubicBezTo>
                      <a:cubicBezTo>
                        <a:pt x="28017" y="34802"/>
                        <a:pt x="27843" y="33615"/>
                        <a:pt x="27872" y="32776"/>
                      </a:cubicBezTo>
                      <a:cubicBezTo>
                        <a:pt x="27872" y="31589"/>
                        <a:pt x="27901" y="30344"/>
                        <a:pt x="27930" y="29158"/>
                      </a:cubicBezTo>
                      <a:cubicBezTo>
                        <a:pt x="27988" y="26727"/>
                        <a:pt x="28075" y="24267"/>
                        <a:pt x="28075" y="21864"/>
                      </a:cubicBezTo>
                      <a:cubicBezTo>
                        <a:pt x="28133" y="18044"/>
                        <a:pt x="27988" y="14224"/>
                        <a:pt x="27409" y="10490"/>
                      </a:cubicBezTo>
                      <a:cubicBezTo>
                        <a:pt x="27351" y="10374"/>
                        <a:pt x="27351" y="10229"/>
                        <a:pt x="27322" y="10143"/>
                      </a:cubicBezTo>
                      <a:cubicBezTo>
                        <a:pt x="27264" y="9737"/>
                        <a:pt x="27178" y="9332"/>
                        <a:pt x="27120" y="8985"/>
                      </a:cubicBezTo>
                      <a:cubicBezTo>
                        <a:pt x="27004" y="8435"/>
                        <a:pt x="26888" y="7885"/>
                        <a:pt x="26744" y="7335"/>
                      </a:cubicBezTo>
                      <a:cubicBezTo>
                        <a:pt x="26165" y="4846"/>
                        <a:pt x="25036" y="2531"/>
                        <a:pt x="23589" y="534"/>
                      </a:cubicBezTo>
                      <a:cubicBezTo>
                        <a:pt x="23502" y="389"/>
                        <a:pt x="23386" y="244"/>
                        <a:pt x="23270" y="157"/>
                      </a:cubicBezTo>
                      <a:cubicBezTo>
                        <a:pt x="23097" y="100"/>
                        <a:pt x="22923" y="100"/>
                        <a:pt x="22721" y="71"/>
                      </a:cubicBezTo>
                      <a:cubicBezTo>
                        <a:pt x="22259" y="19"/>
                        <a:pt x="21797" y="1"/>
                        <a:pt x="213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432;p35">
                  <a:extLst>
                    <a:ext uri="{FF2B5EF4-FFF2-40B4-BE49-F238E27FC236}">
                      <a16:creationId xmlns:a16="http://schemas.microsoft.com/office/drawing/2014/main" id="{A48E0ED5-3E5B-2846-EF4A-F31DD70FC94D}"/>
                    </a:ext>
                  </a:extLst>
                </p:cNvPr>
                <p:cNvSpPr/>
                <p:nvPr/>
              </p:nvSpPr>
              <p:spPr>
                <a:xfrm>
                  <a:off x="4841425" y="1328575"/>
                  <a:ext cx="423300" cy="97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2" h="39034" extrusionOk="0">
                      <a:moveTo>
                        <a:pt x="759" y="0"/>
                      </a:moveTo>
                      <a:cubicBezTo>
                        <a:pt x="747" y="0"/>
                        <a:pt x="736" y="0"/>
                        <a:pt x="724" y="1"/>
                      </a:cubicBezTo>
                      <a:cubicBezTo>
                        <a:pt x="0" y="4082"/>
                        <a:pt x="116" y="14617"/>
                        <a:pt x="87" y="18698"/>
                      </a:cubicBezTo>
                      <a:cubicBezTo>
                        <a:pt x="2751" y="25868"/>
                        <a:pt x="7830" y="39033"/>
                        <a:pt x="13774" y="39033"/>
                      </a:cubicBezTo>
                      <a:cubicBezTo>
                        <a:pt x="13900" y="39033"/>
                        <a:pt x="14026" y="39027"/>
                        <a:pt x="14153" y="39015"/>
                      </a:cubicBezTo>
                      <a:cubicBezTo>
                        <a:pt x="14500" y="38205"/>
                        <a:pt x="14732" y="37337"/>
                        <a:pt x="14905" y="36411"/>
                      </a:cubicBezTo>
                      <a:cubicBezTo>
                        <a:pt x="16931" y="26802"/>
                        <a:pt x="6599" y="19769"/>
                        <a:pt x="5817" y="16527"/>
                      </a:cubicBezTo>
                      <a:cubicBezTo>
                        <a:pt x="6454" y="14964"/>
                        <a:pt x="4573" y="6513"/>
                        <a:pt x="3618" y="3619"/>
                      </a:cubicBezTo>
                      <a:cubicBezTo>
                        <a:pt x="3299" y="3619"/>
                        <a:pt x="3184" y="2750"/>
                        <a:pt x="2894" y="2750"/>
                      </a:cubicBezTo>
                      <a:cubicBezTo>
                        <a:pt x="2888" y="2751"/>
                        <a:pt x="2882" y="2751"/>
                        <a:pt x="2876" y="2751"/>
                      </a:cubicBezTo>
                      <a:cubicBezTo>
                        <a:pt x="1722" y="2751"/>
                        <a:pt x="1900" y="0"/>
                        <a:pt x="7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2433;p35">
                  <a:extLst>
                    <a:ext uri="{FF2B5EF4-FFF2-40B4-BE49-F238E27FC236}">
                      <a16:creationId xmlns:a16="http://schemas.microsoft.com/office/drawing/2014/main" id="{8A8C5339-3698-5663-7912-A95860DE3C2C}"/>
                    </a:ext>
                  </a:extLst>
                </p:cNvPr>
                <p:cNvSpPr/>
                <p:nvPr/>
              </p:nvSpPr>
              <p:spPr>
                <a:xfrm>
                  <a:off x="4855875" y="1157700"/>
                  <a:ext cx="173700" cy="2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8" h="8486" extrusionOk="0">
                      <a:moveTo>
                        <a:pt x="3458" y="0"/>
                      </a:moveTo>
                      <a:cubicBezTo>
                        <a:pt x="2765" y="0"/>
                        <a:pt x="2432" y="3884"/>
                        <a:pt x="2432" y="3884"/>
                      </a:cubicBezTo>
                      <a:cubicBezTo>
                        <a:pt x="2432" y="3884"/>
                        <a:pt x="2681" y="347"/>
                        <a:pt x="2071" y="347"/>
                      </a:cubicBezTo>
                      <a:cubicBezTo>
                        <a:pt x="2057" y="347"/>
                        <a:pt x="2042" y="349"/>
                        <a:pt x="2027" y="353"/>
                      </a:cubicBezTo>
                      <a:cubicBezTo>
                        <a:pt x="1622" y="469"/>
                        <a:pt x="1448" y="3739"/>
                        <a:pt x="1448" y="3739"/>
                      </a:cubicBezTo>
                      <a:cubicBezTo>
                        <a:pt x="1448" y="3739"/>
                        <a:pt x="1419" y="1279"/>
                        <a:pt x="879" y="1279"/>
                      </a:cubicBezTo>
                      <a:cubicBezTo>
                        <a:pt x="875" y="1279"/>
                        <a:pt x="872" y="1279"/>
                        <a:pt x="869" y="1279"/>
                      </a:cubicBezTo>
                      <a:cubicBezTo>
                        <a:pt x="319" y="1337"/>
                        <a:pt x="1" y="8052"/>
                        <a:pt x="30" y="8052"/>
                      </a:cubicBezTo>
                      <a:lnTo>
                        <a:pt x="2779" y="8486"/>
                      </a:lnTo>
                      <a:cubicBezTo>
                        <a:pt x="2779" y="8486"/>
                        <a:pt x="6947" y="5418"/>
                        <a:pt x="6455" y="4723"/>
                      </a:cubicBezTo>
                      <a:cubicBezTo>
                        <a:pt x="6416" y="4664"/>
                        <a:pt x="6346" y="4639"/>
                        <a:pt x="6253" y="4639"/>
                      </a:cubicBezTo>
                      <a:cubicBezTo>
                        <a:pt x="5662" y="4639"/>
                        <a:pt x="4169" y="5678"/>
                        <a:pt x="4169" y="5678"/>
                      </a:cubicBezTo>
                      <a:cubicBezTo>
                        <a:pt x="4169" y="5678"/>
                        <a:pt x="5587" y="961"/>
                        <a:pt x="5008" y="700"/>
                      </a:cubicBezTo>
                      <a:cubicBezTo>
                        <a:pt x="4988" y="691"/>
                        <a:pt x="4968" y="687"/>
                        <a:pt x="4948" y="687"/>
                      </a:cubicBezTo>
                      <a:cubicBezTo>
                        <a:pt x="4363" y="687"/>
                        <a:pt x="3445" y="4144"/>
                        <a:pt x="3445" y="4144"/>
                      </a:cubicBezTo>
                      <a:cubicBezTo>
                        <a:pt x="3445" y="4144"/>
                        <a:pt x="4226" y="208"/>
                        <a:pt x="3503" y="5"/>
                      </a:cubicBezTo>
                      <a:cubicBezTo>
                        <a:pt x="3488" y="2"/>
                        <a:pt x="3473" y="0"/>
                        <a:pt x="345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434;p35">
                  <a:extLst>
                    <a:ext uri="{FF2B5EF4-FFF2-40B4-BE49-F238E27FC236}">
                      <a16:creationId xmlns:a16="http://schemas.microsoft.com/office/drawing/2014/main" id="{CD3BD8F3-DF97-5448-4D3F-3B823777616B}"/>
                    </a:ext>
                  </a:extLst>
                </p:cNvPr>
                <p:cNvSpPr/>
                <p:nvPr/>
              </p:nvSpPr>
              <p:spPr>
                <a:xfrm>
                  <a:off x="4855875" y="1354625"/>
                  <a:ext cx="78175" cy="7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7" h="3069" extrusionOk="0">
                      <a:moveTo>
                        <a:pt x="2779" y="1"/>
                      </a:moveTo>
                      <a:lnTo>
                        <a:pt x="1" y="175"/>
                      </a:lnTo>
                      <a:lnTo>
                        <a:pt x="30" y="3069"/>
                      </a:lnTo>
                      <a:lnTo>
                        <a:pt x="3127" y="2924"/>
                      </a:lnTo>
                      <a:lnTo>
                        <a:pt x="277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2435;p35">
                  <a:extLst>
                    <a:ext uri="{FF2B5EF4-FFF2-40B4-BE49-F238E27FC236}">
                      <a16:creationId xmlns:a16="http://schemas.microsoft.com/office/drawing/2014/main" id="{45108283-3E7B-10A3-3CF0-89A9983C5B75}"/>
                    </a:ext>
                  </a:extLst>
                </p:cNvPr>
                <p:cNvSpPr/>
                <p:nvPr/>
              </p:nvSpPr>
              <p:spPr>
                <a:xfrm>
                  <a:off x="5641675" y="1993550"/>
                  <a:ext cx="704050" cy="44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62" h="17637" extrusionOk="0">
                      <a:moveTo>
                        <a:pt x="25702" y="0"/>
                      </a:moveTo>
                      <a:lnTo>
                        <a:pt x="15456" y="9580"/>
                      </a:lnTo>
                      <a:cubicBezTo>
                        <a:pt x="11404" y="5181"/>
                        <a:pt x="6455" y="1447"/>
                        <a:pt x="1" y="145"/>
                      </a:cubicBezTo>
                      <a:lnTo>
                        <a:pt x="1" y="145"/>
                      </a:lnTo>
                      <a:lnTo>
                        <a:pt x="1969" y="9204"/>
                      </a:lnTo>
                      <a:lnTo>
                        <a:pt x="13488" y="17221"/>
                      </a:lnTo>
                      <a:cubicBezTo>
                        <a:pt x="13899" y="17495"/>
                        <a:pt x="14364" y="17637"/>
                        <a:pt x="14819" y="17637"/>
                      </a:cubicBezTo>
                      <a:cubicBezTo>
                        <a:pt x="15036" y="17637"/>
                        <a:pt x="15250" y="17605"/>
                        <a:pt x="15456" y="17539"/>
                      </a:cubicBezTo>
                      <a:cubicBezTo>
                        <a:pt x="25036" y="14442"/>
                        <a:pt x="28162" y="811"/>
                        <a:pt x="28162" y="811"/>
                      </a:cubicBezTo>
                      <a:lnTo>
                        <a:pt x="2570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436;p35">
                  <a:extLst>
                    <a:ext uri="{FF2B5EF4-FFF2-40B4-BE49-F238E27FC236}">
                      <a16:creationId xmlns:a16="http://schemas.microsoft.com/office/drawing/2014/main" id="{B70A3B57-3E1F-1259-5E09-EB0DF7DBAFAA}"/>
                    </a:ext>
                  </a:extLst>
                </p:cNvPr>
                <p:cNvSpPr/>
                <p:nvPr/>
              </p:nvSpPr>
              <p:spPr>
                <a:xfrm>
                  <a:off x="5447750" y="3067300"/>
                  <a:ext cx="192500" cy="7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0" h="3011" fill="none" extrusionOk="0">
                      <a:moveTo>
                        <a:pt x="1" y="2577"/>
                      </a:moveTo>
                      <a:cubicBezTo>
                        <a:pt x="2779" y="3011"/>
                        <a:pt x="5703" y="2027"/>
                        <a:pt x="7700" y="1"/>
                      </a:cubicBezTo>
                    </a:path>
                  </a:pathLst>
                </a:custGeom>
                <a:noFill/>
                <a:ln w="72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437;p35">
                  <a:extLst>
                    <a:ext uri="{FF2B5EF4-FFF2-40B4-BE49-F238E27FC236}">
                      <a16:creationId xmlns:a16="http://schemas.microsoft.com/office/drawing/2014/main" id="{4C1230E0-FC99-DC42-B1B7-7A0D3371E2FA}"/>
                    </a:ext>
                  </a:extLst>
                </p:cNvPr>
                <p:cNvSpPr/>
                <p:nvPr/>
              </p:nvSpPr>
              <p:spPr>
                <a:xfrm>
                  <a:off x="5235025" y="2944300"/>
                  <a:ext cx="97725" cy="17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6832" fill="none" extrusionOk="0">
                      <a:moveTo>
                        <a:pt x="3908" y="1"/>
                      </a:moveTo>
                      <a:cubicBezTo>
                        <a:pt x="3184" y="2548"/>
                        <a:pt x="1824" y="4921"/>
                        <a:pt x="1" y="6831"/>
                      </a:cubicBezTo>
                    </a:path>
                  </a:pathLst>
                </a:custGeom>
                <a:noFill/>
                <a:ln w="72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438;p35">
                  <a:extLst>
                    <a:ext uri="{FF2B5EF4-FFF2-40B4-BE49-F238E27FC236}">
                      <a16:creationId xmlns:a16="http://schemas.microsoft.com/office/drawing/2014/main" id="{A048BFEF-6B3D-2906-BC84-EFAD917E42EE}"/>
                    </a:ext>
                  </a:extLst>
                </p:cNvPr>
                <p:cNvSpPr/>
                <p:nvPr/>
              </p:nvSpPr>
              <p:spPr>
                <a:xfrm>
                  <a:off x="5680025" y="2935625"/>
                  <a:ext cx="61525" cy="15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1" h="6368" fill="none" extrusionOk="0">
                      <a:moveTo>
                        <a:pt x="0" y="0"/>
                      </a:moveTo>
                      <a:cubicBezTo>
                        <a:pt x="174" y="2287"/>
                        <a:pt x="1042" y="4515"/>
                        <a:pt x="2461" y="6368"/>
                      </a:cubicBezTo>
                    </a:path>
                  </a:pathLst>
                </a:custGeom>
                <a:solidFill>
                  <a:schemeClr val="accent6"/>
                </a:solidFill>
                <a:ln w="72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439;p35">
                  <a:extLst>
                    <a:ext uri="{FF2B5EF4-FFF2-40B4-BE49-F238E27FC236}">
                      <a16:creationId xmlns:a16="http://schemas.microsoft.com/office/drawing/2014/main" id="{9898550D-CC00-24C0-3CF8-1E0AAB488B2A}"/>
                    </a:ext>
                  </a:extLst>
                </p:cNvPr>
                <p:cNvSpPr/>
                <p:nvPr/>
              </p:nvSpPr>
              <p:spPr>
                <a:xfrm>
                  <a:off x="4928250" y="1821325"/>
                  <a:ext cx="356725" cy="55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69" h="22287" extrusionOk="0">
                      <a:moveTo>
                        <a:pt x="4313" y="1"/>
                      </a:moveTo>
                      <a:cubicBezTo>
                        <a:pt x="4515" y="3821"/>
                        <a:pt x="2894" y="7728"/>
                        <a:pt x="0" y="10275"/>
                      </a:cubicBezTo>
                      <a:cubicBezTo>
                        <a:pt x="1447" y="16180"/>
                        <a:pt x="5933" y="20810"/>
                        <a:pt x="11838" y="22287"/>
                      </a:cubicBezTo>
                      <a:cubicBezTo>
                        <a:pt x="14269" y="18929"/>
                        <a:pt x="13748" y="14009"/>
                        <a:pt x="12185" y="10160"/>
                      </a:cubicBezTo>
                      <a:cubicBezTo>
                        <a:pt x="10593" y="6310"/>
                        <a:pt x="7496" y="2635"/>
                        <a:pt x="431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440;p35">
                  <a:extLst>
                    <a:ext uri="{FF2B5EF4-FFF2-40B4-BE49-F238E27FC236}">
                      <a16:creationId xmlns:a16="http://schemas.microsoft.com/office/drawing/2014/main" id="{92211163-FAD3-879B-4C55-D7A20E531E52}"/>
                    </a:ext>
                  </a:extLst>
                </p:cNvPr>
                <p:cNvSpPr/>
                <p:nvPr/>
              </p:nvSpPr>
              <p:spPr>
                <a:xfrm>
                  <a:off x="5582350" y="1996675"/>
                  <a:ext cx="317650" cy="35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6" h="14260" extrusionOk="0">
                      <a:moveTo>
                        <a:pt x="1849" y="1"/>
                      </a:moveTo>
                      <a:cubicBezTo>
                        <a:pt x="1140" y="1"/>
                        <a:pt x="354" y="79"/>
                        <a:pt x="0" y="309"/>
                      </a:cubicBezTo>
                      <a:cubicBezTo>
                        <a:pt x="840" y="3869"/>
                        <a:pt x="1939" y="6300"/>
                        <a:pt x="2779" y="9802"/>
                      </a:cubicBezTo>
                      <a:cubicBezTo>
                        <a:pt x="4747" y="11134"/>
                        <a:pt x="8075" y="12928"/>
                        <a:pt x="10014" y="14260"/>
                      </a:cubicBezTo>
                      <a:cubicBezTo>
                        <a:pt x="11288" y="12378"/>
                        <a:pt x="12706" y="7487"/>
                        <a:pt x="11404" y="3609"/>
                      </a:cubicBezTo>
                      <a:cubicBezTo>
                        <a:pt x="9407" y="2422"/>
                        <a:pt x="5268" y="512"/>
                        <a:pt x="2981" y="78"/>
                      </a:cubicBezTo>
                      <a:cubicBezTo>
                        <a:pt x="2722" y="33"/>
                        <a:pt x="2301" y="1"/>
                        <a:pt x="18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2441;p35">
                  <a:extLst>
                    <a:ext uri="{FF2B5EF4-FFF2-40B4-BE49-F238E27FC236}">
                      <a16:creationId xmlns:a16="http://schemas.microsoft.com/office/drawing/2014/main" id="{EEF35710-F4FE-81D8-1CB3-D7E919997B29}"/>
                    </a:ext>
                  </a:extLst>
                </p:cNvPr>
                <p:cNvSpPr/>
                <p:nvPr/>
              </p:nvSpPr>
              <p:spPr>
                <a:xfrm>
                  <a:off x="5984650" y="1311225"/>
                  <a:ext cx="328525" cy="26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1" h="10767" extrusionOk="0">
                      <a:moveTo>
                        <a:pt x="1447" y="0"/>
                      </a:moveTo>
                      <a:cubicBezTo>
                        <a:pt x="637" y="0"/>
                        <a:pt x="0" y="637"/>
                        <a:pt x="0" y="1447"/>
                      </a:cubicBezTo>
                      <a:lnTo>
                        <a:pt x="0" y="9030"/>
                      </a:lnTo>
                      <a:cubicBezTo>
                        <a:pt x="0" y="9985"/>
                        <a:pt x="811" y="10767"/>
                        <a:pt x="1737" y="10767"/>
                      </a:cubicBezTo>
                      <a:lnTo>
                        <a:pt x="9262" y="10767"/>
                      </a:lnTo>
                      <a:cubicBezTo>
                        <a:pt x="11404" y="10767"/>
                        <a:pt x="13140" y="9030"/>
                        <a:pt x="13140" y="6918"/>
                      </a:cubicBezTo>
                      <a:lnTo>
                        <a:pt x="13140" y="1708"/>
                      </a:lnTo>
                      <a:cubicBezTo>
                        <a:pt x="13140" y="753"/>
                        <a:pt x="12388" y="0"/>
                        <a:pt x="1143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442;p35">
                  <a:extLst>
                    <a:ext uri="{FF2B5EF4-FFF2-40B4-BE49-F238E27FC236}">
                      <a16:creationId xmlns:a16="http://schemas.microsoft.com/office/drawing/2014/main" id="{56DC526E-BDD3-1952-AE8C-4440AF441D56}"/>
                    </a:ext>
                  </a:extLst>
                </p:cNvPr>
                <p:cNvSpPr/>
                <p:nvPr/>
              </p:nvSpPr>
              <p:spPr>
                <a:xfrm>
                  <a:off x="5984650" y="1409625"/>
                  <a:ext cx="328525" cy="1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1" h="4921" extrusionOk="0">
                      <a:moveTo>
                        <a:pt x="0" y="0"/>
                      </a:moveTo>
                      <a:lnTo>
                        <a:pt x="0" y="2924"/>
                      </a:lnTo>
                      <a:cubicBezTo>
                        <a:pt x="0" y="3647"/>
                        <a:pt x="174" y="4342"/>
                        <a:pt x="550" y="4921"/>
                      </a:cubicBezTo>
                      <a:lnTo>
                        <a:pt x="12590" y="4921"/>
                      </a:lnTo>
                      <a:cubicBezTo>
                        <a:pt x="12909" y="4342"/>
                        <a:pt x="13140" y="3647"/>
                        <a:pt x="13140" y="2924"/>
                      </a:cubicBezTo>
                      <a:lnTo>
                        <a:pt x="1314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443;p35">
                  <a:extLst>
                    <a:ext uri="{FF2B5EF4-FFF2-40B4-BE49-F238E27FC236}">
                      <a16:creationId xmlns:a16="http://schemas.microsoft.com/office/drawing/2014/main" id="{D8E368F5-C5A2-40F6-5521-1C2E9A5710DE}"/>
                    </a:ext>
                  </a:extLst>
                </p:cNvPr>
                <p:cNvSpPr/>
                <p:nvPr/>
              </p:nvSpPr>
              <p:spPr>
                <a:xfrm>
                  <a:off x="6172775" y="1355350"/>
                  <a:ext cx="803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3" h="1419" fill="none" extrusionOk="0">
                      <a:moveTo>
                        <a:pt x="3213" y="1419"/>
                      </a:moveTo>
                      <a:lnTo>
                        <a:pt x="0" y="1419"/>
                      </a:lnTo>
                      <a:lnTo>
                        <a:pt x="0" y="1"/>
                      </a:lnTo>
                      <a:lnTo>
                        <a:pt x="3213" y="1"/>
                      </a:lnTo>
                      <a:close/>
                    </a:path>
                  </a:pathLst>
                </a:custGeom>
                <a:noFill/>
                <a:ln w="4350" cap="flat" cmpd="sng">
                  <a:solidFill>
                    <a:schemeClr val="accent6"/>
                  </a:solidFill>
                  <a:prstDash val="solid"/>
                  <a:miter lim="2894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444;p35">
                  <a:extLst>
                    <a:ext uri="{FF2B5EF4-FFF2-40B4-BE49-F238E27FC236}">
                      <a16:creationId xmlns:a16="http://schemas.microsoft.com/office/drawing/2014/main" id="{9EE12C08-24FE-8D48-E00B-170FC6FEE527}"/>
                    </a:ext>
                  </a:extLst>
                </p:cNvPr>
                <p:cNvSpPr/>
                <p:nvPr/>
              </p:nvSpPr>
              <p:spPr>
                <a:xfrm>
                  <a:off x="5855125" y="1345225"/>
                  <a:ext cx="188150" cy="18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6" h="7439" extrusionOk="0">
                      <a:moveTo>
                        <a:pt x="1" y="1"/>
                      </a:moveTo>
                      <a:lnTo>
                        <a:pt x="1" y="7439"/>
                      </a:lnTo>
                      <a:lnTo>
                        <a:pt x="7178" y="5760"/>
                      </a:lnTo>
                      <a:cubicBezTo>
                        <a:pt x="7178" y="5760"/>
                        <a:pt x="7526" y="1506"/>
                        <a:pt x="7352" y="1506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90B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445;p35">
                  <a:extLst>
                    <a:ext uri="{FF2B5EF4-FFF2-40B4-BE49-F238E27FC236}">
                      <a16:creationId xmlns:a16="http://schemas.microsoft.com/office/drawing/2014/main" id="{7F3965B6-81F0-2915-F76B-F8CB86BACF9A}"/>
                    </a:ext>
                  </a:extLst>
                </p:cNvPr>
                <p:cNvSpPr/>
                <p:nvPr/>
              </p:nvSpPr>
              <p:spPr>
                <a:xfrm>
                  <a:off x="5951350" y="1374175"/>
                  <a:ext cx="120875" cy="12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5" h="4863" extrusionOk="0">
                      <a:moveTo>
                        <a:pt x="2432" y="0"/>
                      </a:moveTo>
                      <a:cubicBezTo>
                        <a:pt x="1072" y="0"/>
                        <a:pt x="1" y="1100"/>
                        <a:pt x="1" y="2431"/>
                      </a:cubicBezTo>
                      <a:cubicBezTo>
                        <a:pt x="1" y="3763"/>
                        <a:pt x="1072" y="4863"/>
                        <a:pt x="2432" y="4863"/>
                      </a:cubicBezTo>
                      <a:cubicBezTo>
                        <a:pt x="3763" y="4863"/>
                        <a:pt x="4834" y="3763"/>
                        <a:pt x="4834" y="2431"/>
                      </a:cubicBezTo>
                      <a:cubicBezTo>
                        <a:pt x="4834" y="1100"/>
                        <a:pt x="3763" y="0"/>
                        <a:pt x="24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446;p35">
                  <a:extLst>
                    <a:ext uri="{FF2B5EF4-FFF2-40B4-BE49-F238E27FC236}">
                      <a16:creationId xmlns:a16="http://schemas.microsoft.com/office/drawing/2014/main" id="{65565C0E-E531-626D-F60B-040D9A86656A}"/>
                    </a:ext>
                  </a:extLst>
                </p:cNvPr>
                <p:cNvSpPr/>
                <p:nvPr/>
              </p:nvSpPr>
              <p:spPr>
                <a:xfrm>
                  <a:off x="5737900" y="1340875"/>
                  <a:ext cx="191775" cy="1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1" h="7671" extrusionOk="0">
                      <a:moveTo>
                        <a:pt x="3821" y="1"/>
                      </a:moveTo>
                      <a:cubicBezTo>
                        <a:pt x="1708" y="1"/>
                        <a:pt x="1" y="1709"/>
                        <a:pt x="1" y="3821"/>
                      </a:cubicBezTo>
                      <a:cubicBezTo>
                        <a:pt x="1" y="5963"/>
                        <a:pt x="1708" y="7671"/>
                        <a:pt x="3821" y="7671"/>
                      </a:cubicBezTo>
                      <a:cubicBezTo>
                        <a:pt x="5934" y="7671"/>
                        <a:pt x="7671" y="5963"/>
                        <a:pt x="7671" y="3821"/>
                      </a:cubicBezTo>
                      <a:cubicBezTo>
                        <a:pt x="7671" y="1709"/>
                        <a:pt x="5934" y="1"/>
                        <a:pt x="382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447;p35">
                  <a:extLst>
                    <a:ext uri="{FF2B5EF4-FFF2-40B4-BE49-F238E27FC236}">
                      <a16:creationId xmlns:a16="http://schemas.microsoft.com/office/drawing/2014/main" id="{6C5A04BA-4ECF-2F07-D00E-F03845EA7247}"/>
                    </a:ext>
                  </a:extLst>
                </p:cNvPr>
                <p:cNvSpPr/>
                <p:nvPr/>
              </p:nvSpPr>
              <p:spPr>
                <a:xfrm>
                  <a:off x="6166975" y="1301100"/>
                  <a:ext cx="100600" cy="3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" h="1245" extrusionOk="0">
                      <a:moveTo>
                        <a:pt x="638" y="0"/>
                      </a:moveTo>
                      <a:cubicBezTo>
                        <a:pt x="319" y="0"/>
                        <a:pt x="1" y="290"/>
                        <a:pt x="1" y="608"/>
                      </a:cubicBezTo>
                      <a:cubicBezTo>
                        <a:pt x="30" y="955"/>
                        <a:pt x="319" y="1245"/>
                        <a:pt x="638" y="1245"/>
                      </a:cubicBezTo>
                      <a:lnTo>
                        <a:pt x="3416" y="1245"/>
                      </a:lnTo>
                      <a:cubicBezTo>
                        <a:pt x="3734" y="1245"/>
                        <a:pt x="4024" y="955"/>
                        <a:pt x="4024" y="608"/>
                      </a:cubicBezTo>
                      <a:cubicBezTo>
                        <a:pt x="4024" y="290"/>
                        <a:pt x="3734" y="0"/>
                        <a:pt x="3416" y="0"/>
                      </a:cubicBezTo>
                      <a:close/>
                    </a:path>
                  </a:pathLst>
                </a:custGeom>
                <a:solidFill>
                  <a:srgbClr val="190B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448;p35">
                  <a:extLst>
                    <a:ext uri="{FF2B5EF4-FFF2-40B4-BE49-F238E27FC236}">
                      <a16:creationId xmlns:a16="http://schemas.microsoft.com/office/drawing/2014/main" id="{6D48F47B-FD01-A7AC-4494-07F89DCC0FFA}"/>
                    </a:ext>
                  </a:extLst>
                </p:cNvPr>
                <p:cNvSpPr/>
                <p:nvPr/>
              </p:nvSpPr>
              <p:spPr>
                <a:xfrm>
                  <a:off x="6027325" y="1275050"/>
                  <a:ext cx="98450" cy="5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8" h="2345" extrusionOk="0">
                      <a:moveTo>
                        <a:pt x="1" y="0"/>
                      </a:moveTo>
                      <a:lnTo>
                        <a:pt x="1" y="2345"/>
                      </a:lnTo>
                      <a:lnTo>
                        <a:pt x="3937" y="2345"/>
                      </a:lnTo>
                      <a:lnTo>
                        <a:pt x="3937" y="0"/>
                      </a:lnTo>
                      <a:close/>
                    </a:path>
                  </a:pathLst>
                </a:custGeom>
                <a:solidFill>
                  <a:srgbClr val="190B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8" name="Google Shape;2449;p35">
                  <a:extLst>
                    <a:ext uri="{FF2B5EF4-FFF2-40B4-BE49-F238E27FC236}">
                      <a16:creationId xmlns:a16="http://schemas.microsoft.com/office/drawing/2014/main" id="{182D9A40-5B3E-9115-0B94-48A617572C47}"/>
                    </a:ext>
                  </a:extLst>
                </p:cNvPr>
                <p:cNvSpPr/>
                <p:nvPr/>
              </p:nvSpPr>
              <p:spPr>
                <a:xfrm>
                  <a:off x="6196650" y="1801075"/>
                  <a:ext cx="91925" cy="2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7" h="11520" extrusionOk="0">
                      <a:moveTo>
                        <a:pt x="1824" y="0"/>
                      </a:moveTo>
                      <a:cubicBezTo>
                        <a:pt x="811" y="0"/>
                        <a:pt x="0" y="840"/>
                        <a:pt x="0" y="1853"/>
                      </a:cubicBezTo>
                      <a:lnTo>
                        <a:pt x="0" y="9667"/>
                      </a:lnTo>
                      <a:cubicBezTo>
                        <a:pt x="0" y="10680"/>
                        <a:pt x="811" y="11520"/>
                        <a:pt x="1824" y="11520"/>
                      </a:cubicBezTo>
                      <a:cubicBezTo>
                        <a:pt x="2837" y="11520"/>
                        <a:pt x="3676" y="10680"/>
                        <a:pt x="3676" y="9667"/>
                      </a:cubicBezTo>
                      <a:lnTo>
                        <a:pt x="3676" y="1853"/>
                      </a:lnTo>
                      <a:cubicBezTo>
                        <a:pt x="3676" y="840"/>
                        <a:pt x="2837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190B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9" name="Google Shape;2450;p35">
                  <a:extLst>
                    <a:ext uri="{FF2B5EF4-FFF2-40B4-BE49-F238E27FC236}">
                      <a16:creationId xmlns:a16="http://schemas.microsoft.com/office/drawing/2014/main" id="{08CDCAF5-15D9-354C-5E31-7835A3EE5E05}"/>
                    </a:ext>
                  </a:extLst>
                </p:cNvPr>
                <p:cNvSpPr/>
                <p:nvPr/>
              </p:nvSpPr>
              <p:spPr>
                <a:xfrm>
                  <a:off x="6169150" y="1862525"/>
                  <a:ext cx="187425" cy="15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7" h="6312" extrusionOk="0">
                      <a:moveTo>
                        <a:pt x="2039" y="1"/>
                      </a:moveTo>
                      <a:cubicBezTo>
                        <a:pt x="1679" y="1"/>
                        <a:pt x="1332" y="17"/>
                        <a:pt x="985" y="147"/>
                      </a:cubicBezTo>
                      <a:cubicBezTo>
                        <a:pt x="551" y="292"/>
                        <a:pt x="145" y="697"/>
                        <a:pt x="87" y="1160"/>
                      </a:cubicBezTo>
                      <a:cubicBezTo>
                        <a:pt x="33" y="1626"/>
                        <a:pt x="392" y="2091"/>
                        <a:pt x="823" y="2091"/>
                      </a:cubicBezTo>
                      <a:cubicBezTo>
                        <a:pt x="848" y="2091"/>
                        <a:pt x="873" y="2090"/>
                        <a:pt x="898" y="2086"/>
                      </a:cubicBezTo>
                      <a:lnTo>
                        <a:pt x="898" y="2086"/>
                      </a:lnTo>
                      <a:cubicBezTo>
                        <a:pt x="1" y="3128"/>
                        <a:pt x="30" y="4894"/>
                        <a:pt x="956" y="5936"/>
                      </a:cubicBezTo>
                      <a:lnTo>
                        <a:pt x="6976" y="6312"/>
                      </a:lnTo>
                      <a:cubicBezTo>
                        <a:pt x="7497" y="4257"/>
                        <a:pt x="7468" y="2434"/>
                        <a:pt x="6976" y="321"/>
                      </a:cubicBezTo>
                      <a:cubicBezTo>
                        <a:pt x="5471" y="176"/>
                        <a:pt x="3908" y="89"/>
                        <a:pt x="2403" y="3"/>
                      </a:cubicBezTo>
                      <a:cubicBezTo>
                        <a:pt x="2280" y="3"/>
                        <a:pt x="2159" y="1"/>
                        <a:pt x="203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0" name="Google Shape;2451;p35">
                  <a:extLst>
                    <a:ext uri="{FF2B5EF4-FFF2-40B4-BE49-F238E27FC236}">
                      <a16:creationId xmlns:a16="http://schemas.microsoft.com/office/drawing/2014/main" id="{E4790AA8-2E84-B3FB-4E7A-AD51A0C7D917}"/>
                    </a:ext>
                  </a:extLst>
                </p:cNvPr>
                <p:cNvSpPr/>
                <p:nvPr/>
              </p:nvSpPr>
              <p:spPr>
                <a:xfrm>
                  <a:off x="6258150" y="1481250"/>
                  <a:ext cx="193950" cy="3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8" h="14733" fill="none" extrusionOk="0">
                      <a:moveTo>
                        <a:pt x="1" y="14733"/>
                      </a:moveTo>
                      <a:cubicBezTo>
                        <a:pt x="5384" y="11925"/>
                        <a:pt x="7757" y="6195"/>
                        <a:pt x="6165" y="1"/>
                      </a:cubicBezTo>
                    </a:path>
                  </a:pathLst>
                </a:custGeom>
                <a:solidFill>
                  <a:schemeClr val="accent6"/>
                </a:solidFill>
                <a:ln w="22425" cap="rnd" cmpd="sng">
                  <a:solidFill>
                    <a:srgbClr val="190B0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1" name="Google Shape;2452;p35">
                  <a:extLst>
                    <a:ext uri="{FF2B5EF4-FFF2-40B4-BE49-F238E27FC236}">
                      <a16:creationId xmlns:a16="http://schemas.microsoft.com/office/drawing/2014/main" id="{A865FB6A-3548-B1AC-71FE-07769F22AA69}"/>
                    </a:ext>
                  </a:extLst>
                </p:cNvPr>
                <p:cNvSpPr/>
                <p:nvPr/>
              </p:nvSpPr>
              <p:spPr>
                <a:xfrm>
                  <a:off x="6155400" y="1468225"/>
                  <a:ext cx="301750" cy="4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0" h="1883" extrusionOk="0">
                      <a:moveTo>
                        <a:pt x="811" y="1"/>
                      </a:moveTo>
                      <a:cubicBezTo>
                        <a:pt x="377" y="1"/>
                        <a:pt x="1" y="377"/>
                        <a:pt x="1" y="811"/>
                      </a:cubicBezTo>
                      <a:lnTo>
                        <a:pt x="1" y="1101"/>
                      </a:lnTo>
                      <a:cubicBezTo>
                        <a:pt x="1" y="1535"/>
                        <a:pt x="377" y="1882"/>
                        <a:pt x="811" y="1882"/>
                      </a:cubicBezTo>
                      <a:lnTo>
                        <a:pt x="11259" y="1882"/>
                      </a:lnTo>
                      <a:cubicBezTo>
                        <a:pt x="11694" y="1882"/>
                        <a:pt x="12070" y="1535"/>
                        <a:pt x="12070" y="1101"/>
                      </a:cubicBezTo>
                      <a:lnTo>
                        <a:pt x="12070" y="811"/>
                      </a:lnTo>
                      <a:cubicBezTo>
                        <a:pt x="12070" y="377"/>
                        <a:pt x="11694" y="1"/>
                        <a:pt x="11259" y="1"/>
                      </a:cubicBezTo>
                      <a:close/>
                    </a:path>
                  </a:pathLst>
                </a:custGeom>
                <a:solidFill>
                  <a:srgbClr val="190B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2" name="Google Shape;2453;p35">
                  <a:extLst>
                    <a:ext uri="{FF2B5EF4-FFF2-40B4-BE49-F238E27FC236}">
                      <a16:creationId xmlns:a16="http://schemas.microsoft.com/office/drawing/2014/main" id="{C6407110-9396-195E-AE52-6E72F93A5E55}"/>
                    </a:ext>
                  </a:extLst>
                </p:cNvPr>
                <p:cNvSpPr/>
                <p:nvPr/>
              </p:nvSpPr>
              <p:spPr>
                <a:xfrm>
                  <a:off x="6371025" y="1440750"/>
                  <a:ext cx="126650" cy="1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6" h="5065" extrusionOk="0">
                      <a:moveTo>
                        <a:pt x="2519" y="0"/>
                      </a:moveTo>
                      <a:cubicBezTo>
                        <a:pt x="1129" y="0"/>
                        <a:pt x="1" y="1158"/>
                        <a:pt x="1" y="2518"/>
                      </a:cubicBezTo>
                      <a:cubicBezTo>
                        <a:pt x="1" y="3936"/>
                        <a:pt x="1129" y="5065"/>
                        <a:pt x="2519" y="5065"/>
                      </a:cubicBezTo>
                      <a:cubicBezTo>
                        <a:pt x="3937" y="5065"/>
                        <a:pt x="5066" y="3907"/>
                        <a:pt x="5066" y="2518"/>
                      </a:cubicBezTo>
                      <a:cubicBezTo>
                        <a:pt x="5066" y="1158"/>
                        <a:pt x="3937" y="0"/>
                        <a:pt x="251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3" name="Google Shape;2454;p35">
                  <a:extLst>
                    <a:ext uri="{FF2B5EF4-FFF2-40B4-BE49-F238E27FC236}">
                      <a16:creationId xmlns:a16="http://schemas.microsoft.com/office/drawing/2014/main" id="{82D0E64B-E65D-229E-73F9-8397D69053C8}"/>
                    </a:ext>
                  </a:extLst>
                </p:cNvPr>
                <p:cNvSpPr/>
                <p:nvPr/>
              </p:nvSpPr>
              <p:spPr>
                <a:xfrm>
                  <a:off x="6040350" y="1423375"/>
                  <a:ext cx="209150" cy="1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6" h="4834" fill="none" extrusionOk="0">
                      <a:moveTo>
                        <a:pt x="1" y="0"/>
                      </a:moveTo>
                      <a:lnTo>
                        <a:pt x="8365" y="0"/>
                      </a:lnTo>
                      <a:lnTo>
                        <a:pt x="8365" y="4834"/>
                      </a:lnTo>
                      <a:lnTo>
                        <a:pt x="1" y="4834"/>
                      </a:lnTo>
                      <a:close/>
                    </a:path>
                  </a:pathLst>
                </a:custGeom>
                <a:noFill/>
                <a:ln w="4350" cap="flat" cmpd="sng">
                  <a:solidFill>
                    <a:schemeClr val="accent6"/>
                  </a:solidFill>
                  <a:prstDash val="solid"/>
                  <a:miter lim="2894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" name="Google Shape;2455;p35">
                <a:extLst>
                  <a:ext uri="{FF2B5EF4-FFF2-40B4-BE49-F238E27FC236}">
                    <a16:creationId xmlns:a16="http://schemas.microsoft.com/office/drawing/2014/main" id="{4F1FB231-8541-7B55-3B80-D8E941D365BC}"/>
                  </a:ext>
                </a:extLst>
              </p:cNvPr>
              <p:cNvSpPr/>
              <p:nvPr/>
            </p:nvSpPr>
            <p:spPr>
              <a:xfrm rot="1648585">
                <a:off x="7623466" y="1382845"/>
                <a:ext cx="409656" cy="278901"/>
              </a:xfrm>
              <a:custGeom>
                <a:avLst/>
                <a:gdLst/>
                <a:ahLst/>
                <a:cxnLst/>
                <a:rect l="l" t="t" r="r" b="b"/>
                <a:pathLst>
                  <a:path w="8857" h="6426" extrusionOk="0">
                    <a:moveTo>
                      <a:pt x="8191" y="0"/>
                    </a:moveTo>
                    <a:lnTo>
                      <a:pt x="8191" y="0"/>
                    </a:lnTo>
                    <a:cubicBezTo>
                      <a:pt x="7657" y="789"/>
                      <a:pt x="6733" y="1243"/>
                      <a:pt x="5821" y="1243"/>
                    </a:cubicBezTo>
                    <a:cubicBezTo>
                      <a:pt x="5595" y="1243"/>
                      <a:pt x="5370" y="1215"/>
                      <a:pt x="5152" y="1158"/>
                    </a:cubicBezTo>
                    <a:cubicBezTo>
                      <a:pt x="4312" y="955"/>
                      <a:pt x="3589" y="405"/>
                      <a:pt x="2721" y="347"/>
                    </a:cubicBezTo>
                    <a:cubicBezTo>
                      <a:pt x="2674" y="344"/>
                      <a:pt x="2628" y="343"/>
                      <a:pt x="2582" y="343"/>
                    </a:cubicBezTo>
                    <a:cubicBezTo>
                      <a:pt x="1366" y="343"/>
                      <a:pt x="313" y="1433"/>
                      <a:pt x="174" y="2605"/>
                    </a:cubicBezTo>
                    <a:cubicBezTo>
                      <a:pt x="0" y="3907"/>
                      <a:pt x="724" y="5586"/>
                      <a:pt x="1679" y="6425"/>
                    </a:cubicBezTo>
                    <a:cubicBezTo>
                      <a:pt x="2605" y="5586"/>
                      <a:pt x="3155" y="4341"/>
                      <a:pt x="3126" y="3097"/>
                    </a:cubicBezTo>
                    <a:lnTo>
                      <a:pt x="3126" y="3097"/>
                    </a:lnTo>
                    <a:cubicBezTo>
                      <a:pt x="3686" y="3882"/>
                      <a:pt x="4645" y="4329"/>
                      <a:pt x="5597" y="4329"/>
                    </a:cubicBezTo>
                    <a:cubicBezTo>
                      <a:pt x="6120" y="4329"/>
                      <a:pt x="6640" y="4194"/>
                      <a:pt x="7091" y="3907"/>
                    </a:cubicBezTo>
                    <a:cubicBezTo>
                      <a:pt x="8364" y="3155"/>
                      <a:pt x="8856" y="1302"/>
                      <a:pt x="8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456;p35">
                <a:extLst>
                  <a:ext uri="{FF2B5EF4-FFF2-40B4-BE49-F238E27FC236}">
                    <a16:creationId xmlns:a16="http://schemas.microsoft.com/office/drawing/2014/main" id="{6D161961-B103-29E4-68CA-41E8FD6EF804}"/>
                  </a:ext>
                </a:extLst>
              </p:cNvPr>
              <p:cNvSpPr/>
              <p:nvPr/>
            </p:nvSpPr>
            <p:spPr>
              <a:xfrm>
                <a:off x="7612250" y="1477875"/>
                <a:ext cx="99775" cy="288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11537" extrusionOk="0">
                    <a:moveTo>
                      <a:pt x="1087" y="0"/>
                    </a:moveTo>
                    <a:lnTo>
                      <a:pt x="0" y="11537"/>
                    </a:lnTo>
                    <a:lnTo>
                      <a:pt x="3991" y="309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Google Shape;2457;p35">
                <a:extLst>
                  <a:ext uri="{FF2B5EF4-FFF2-40B4-BE49-F238E27FC236}">
                    <a16:creationId xmlns:a16="http://schemas.microsoft.com/office/drawing/2014/main" id="{ECA07BEE-6D81-B299-6A22-ECD36D85B0B6}"/>
                  </a:ext>
                </a:extLst>
              </p:cNvPr>
              <p:cNvSpPr/>
              <p:nvPr/>
            </p:nvSpPr>
            <p:spPr>
              <a:xfrm>
                <a:off x="7640825" y="1597650"/>
                <a:ext cx="63600" cy="63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2458;p35">
              <a:extLst>
                <a:ext uri="{FF2B5EF4-FFF2-40B4-BE49-F238E27FC236}">
                  <a16:creationId xmlns:a16="http://schemas.microsoft.com/office/drawing/2014/main" id="{D1173BEE-14FA-EB5A-FCFF-728A76B94B3B}"/>
                </a:ext>
              </a:extLst>
            </p:cNvPr>
            <p:cNvGrpSpPr/>
            <p:nvPr/>
          </p:nvGrpSpPr>
          <p:grpSpPr>
            <a:xfrm>
              <a:off x="5964363" y="3357939"/>
              <a:ext cx="382641" cy="339459"/>
              <a:chOff x="1998275" y="3039975"/>
              <a:chExt cx="531225" cy="471275"/>
            </a:xfrm>
          </p:grpSpPr>
          <p:sp>
            <p:nvSpPr>
              <p:cNvPr id="24" name="Google Shape;2459;p35">
                <a:extLst>
                  <a:ext uri="{FF2B5EF4-FFF2-40B4-BE49-F238E27FC236}">
                    <a16:creationId xmlns:a16="http://schemas.microsoft.com/office/drawing/2014/main" id="{A0E6921A-3DBB-1C2D-882A-B5B6314DEC4F}"/>
                  </a:ext>
                </a:extLst>
              </p:cNvPr>
              <p:cNvSpPr/>
              <p:nvPr/>
            </p:nvSpPr>
            <p:spPr>
              <a:xfrm>
                <a:off x="1998275" y="3039975"/>
                <a:ext cx="200150" cy="29582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11833" extrusionOk="0">
                    <a:moveTo>
                      <a:pt x="6136" y="1"/>
                    </a:moveTo>
                    <a:cubicBezTo>
                      <a:pt x="5756" y="1"/>
                      <a:pt x="5377" y="217"/>
                      <a:pt x="5170" y="607"/>
                    </a:cubicBezTo>
                    <a:lnTo>
                      <a:pt x="300" y="9913"/>
                    </a:lnTo>
                    <a:cubicBezTo>
                      <a:pt x="0" y="10414"/>
                      <a:pt x="200" y="11081"/>
                      <a:pt x="734" y="11381"/>
                    </a:cubicBezTo>
                    <a:lnTo>
                      <a:pt x="1368" y="11715"/>
                    </a:lnTo>
                    <a:cubicBezTo>
                      <a:pt x="1527" y="11794"/>
                      <a:pt x="1698" y="11832"/>
                      <a:pt x="1867" y="11832"/>
                    </a:cubicBezTo>
                    <a:cubicBezTo>
                      <a:pt x="2264" y="11832"/>
                      <a:pt x="2648" y="11622"/>
                      <a:pt x="2835" y="11248"/>
                    </a:cubicBezTo>
                    <a:lnTo>
                      <a:pt x="7706" y="1908"/>
                    </a:lnTo>
                    <a:cubicBezTo>
                      <a:pt x="8006" y="1441"/>
                      <a:pt x="7806" y="740"/>
                      <a:pt x="7239" y="473"/>
                    </a:cubicBezTo>
                    <a:lnTo>
                      <a:pt x="6638" y="140"/>
                    </a:lnTo>
                    <a:cubicBezTo>
                      <a:pt x="6482" y="46"/>
                      <a:pt x="6309" y="1"/>
                      <a:pt x="6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460;p35">
                <a:extLst>
                  <a:ext uri="{FF2B5EF4-FFF2-40B4-BE49-F238E27FC236}">
                    <a16:creationId xmlns:a16="http://schemas.microsoft.com/office/drawing/2014/main" id="{A596CE78-99FA-51D9-FC62-B7A4D6932A3D}"/>
                  </a:ext>
                </a:extLst>
              </p:cNvPr>
              <p:cNvSpPr/>
              <p:nvPr/>
            </p:nvSpPr>
            <p:spPr>
              <a:xfrm>
                <a:off x="2097500" y="3056625"/>
                <a:ext cx="432000" cy="454625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18185" extrusionOk="0">
                    <a:moveTo>
                      <a:pt x="15586" y="1"/>
                    </a:moveTo>
                    <a:cubicBezTo>
                      <a:pt x="14719" y="1"/>
                      <a:pt x="13741" y="1034"/>
                      <a:pt x="11776" y="1975"/>
                    </a:cubicBezTo>
                    <a:cubicBezTo>
                      <a:pt x="10875" y="2442"/>
                      <a:pt x="7906" y="3176"/>
                      <a:pt x="7906" y="3176"/>
                    </a:cubicBezTo>
                    <a:lnTo>
                      <a:pt x="4337" y="2543"/>
                    </a:lnTo>
                    <a:lnTo>
                      <a:pt x="1" y="10882"/>
                    </a:lnTo>
                    <a:lnTo>
                      <a:pt x="734" y="12216"/>
                    </a:lnTo>
                    <a:cubicBezTo>
                      <a:pt x="1568" y="13717"/>
                      <a:pt x="2836" y="14951"/>
                      <a:pt x="4337" y="15719"/>
                    </a:cubicBezTo>
                    <a:lnTo>
                      <a:pt x="8407" y="17853"/>
                    </a:lnTo>
                    <a:cubicBezTo>
                      <a:pt x="8830" y="18077"/>
                      <a:pt x="9287" y="18184"/>
                      <a:pt x="9738" y="18184"/>
                    </a:cubicBezTo>
                    <a:cubicBezTo>
                      <a:pt x="10568" y="18184"/>
                      <a:pt x="11381" y="17822"/>
                      <a:pt x="11942" y="17153"/>
                    </a:cubicBezTo>
                    <a:lnTo>
                      <a:pt x="16112" y="12083"/>
                    </a:lnTo>
                    <a:cubicBezTo>
                      <a:pt x="17280" y="10682"/>
                      <a:pt x="16846" y="8614"/>
                      <a:pt x="15245" y="7713"/>
                    </a:cubicBezTo>
                    <a:lnTo>
                      <a:pt x="12243" y="6145"/>
                    </a:lnTo>
                    <a:cubicBezTo>
                      <a:pt x="12243" y="6145"/>
                      <a:pt x="15478" y="3343"/>
                      <a:pt x="16312" y="2209"/>
                    </a:cubicBezTo>
                    <a:cubicBezTo>
                      <a:pt x="16646" y="1809"/>
                      <a:pt x="17113" y="675"/>
                      <a:pt x="16112" y="141"/>
                    </a:cubicBezTo>
                    <a:cubicBezTo>
                      <a:pt x="15936" y="44"/>
                      <a:pt x="15763" y="1"/>
                      <a:pt x="155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2461;p35">
              <a:extLst>
                <a:ext uri="{FF2B5EF4-FFF2-40B4-BE49-F238E27FC236}">
                  <a16:creationId xmlns:a16="http://schemas.microsoft.com/office/drawing/2014/main" id="{8366602B-DAF8-3794-0074-CC1D52682627}"/>
                </a:ext>
              </a:extLst>
            </p:cNvPr>
            <p:cNvSpPr/>
            <p:nvPr/>
          </p:nvSpPr>
          <p:spPr>
            <a:xfrm>
              <a:off x="6617472" y="3895591"/>
              <a:ext cx="420493" cy="337298"/>
            </a:xfrm>
            <a:custGeom>
              <a:avLst/>
              <a:gdLst/>
              <a:ahLst/>
              <a:cxnLst/>
              <a:rect l="l" t="t" r="r" b="b"/>
              <a:pathLst>
                <a:path w="23351" h="18731" extrusionOk="0">
                  <a:moveTo>
                    <a:pt x="18867" y="1"/>
                  </a:moveTo>
                  <a:cubicBezTo>
                    <a:pt x="18817" y="1"/>
                    <a:pt x="18765" y="6"/>
                    <a:pt x="18714" y="18"/>
                  </a:cubicBezTo>
                  <a:lnTo>
                    <a:pt x="401" y="6189"/>
                  </a:lnTo>
                  <a:cubicBezTo>
                    <a:pt x="134" y="6289"/>
                    <a:pt x="0" y="6589"/>
                    <a:pt x="67" y="6856"/>
                  </a:cubicBezTo>
                  <a:lnTo>
                    <a:pt x="3970" y="18364"/>
                  </a:lnTo>
                  <a:cubicBezTo>
                    <a:pt x="4022" y="18598"/>
                    <a:pt x="4215" y="18730"/>
                    <a:pt x="4440" y="18730"/>
                  </a:cubicBezTo>
                  <a:cubicBezTo>
                    <a:pt x="4504" y="18730"/>
                    <a:pt x="4571" y="18720"/>
                    <a:pt x="4637" y="18698"/>
                  </a:cubicBezTo>
                  <a:lnTo>
                    <a:pt x="15812" y="14962"/>
                  </a:lnTo>
                  <a:cubicBezTo>
                    <a:pt x="15851" y="14954"/>
                    <a:pt x="15892" y="14950"/>
                    <a:pt x="15935" y="14950"/>
                  </a:cubicBezTo>
                  <a:cubicBezTo>
                    <a:pt x="16071" y="14950"/>
                    <a:pt x="16218" y="14993"/>
                    <a:pt x="16345" y="15095"/>
                  </a:cubicBezTo>
                  <a:lnTo>
                    <a:pt x="18647" y="17163"/>
                  </a:lnTo>
                  <a:cubicBezTo>
                    <a:pt x="18757" y="17262"/>
                    <a:pt x="18885" y="17306"/>
                    <a:pt x="19008" y="17306"/>
                  </a:cubicBezTo>
                  <a:cubicBezTo>
                    <a:pt x="19259" y="17306"/>
                    <a:pt x="19492" y="17121"/>
                    <a:pt x="19514" y="16830"/>
                  </a:cubicBezTo>
                  <a:lnTo>
                    <a:pt x="19915" y="13861"/>
                  </a:lnTo>
                  <a:cubicBezTo>
                    <a:pt x="19948" y="13661"/>
                    <a:pt x="20081" y="13494"/>
                    <a:pt x="20248" y="13460"/>
                  </a:cubicBezTo>
                  <a:lnTo>
                    <a:pt x="22917" y="12526"/>
                  </a:lnTo>
                  <a:cubicBezTo>
                    <a:pt x="23217" y="12460"/>
                    <a:pt x="23350" y="12160"/>
                    <a:pt x="23250" y="11859"/>
                  </a:cubicBezTo>
                  <a:lnTo>
                    <a:pt x="19381" y="351"/>
                  </a:lnTo>
                  <a:cubicBezTo>
                    <a:pt x="19326" y="130"/>
                    <a:pt x="19110" y="1"/>
                    <a:pt x="18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62;p35">
              <a:extLst>
                <a:ext uri="{FF2B5EF4-FFF2-40B4-BE49-F238E27FC236}">
                  <a16:creationId xmlns:a16="http://schemas.microsoft.com/office/drawing/2014/main" id="{A8C14424-9071-7DBC-7B4D-30F8D3B1D8DC}"/>
                </a:ext>
              </a:extLst>
            </p:cNvPr>
            <p:cNvSpPr/>
            <p:nvPr/>
          </p:nvSpPr>
          <p:spPr>
            <a:xfrm>
              <a:off x="6788075" y="2681874"/>
              <a:ext cx="431316" cy="383290"/>
            </a:xfrm>
            <a:custGeom>
              <a:avLst/>
              <a:gdLst/>
              <a:ahLst/>
              <a:cxnLst/>
              <a:rect l="l" t="t" r="r" b="b"/>
              <a:pathLst>
                <a:path w="23952" h="21285" extrusionOk="0">
                  <a:moveTo>
                    <a:pt x="17295" y="1"/>
                  </a:moveTo>
                  <a:cubicBezTo>
                    <a:pt x="17197" y="1"/>
                    <a:pt x="17098" y="31"/>
                    <a:pt x="17013" y="92"/>
                  </a:cubicBezTo>
                  <a:lnTo>
                    <a:pt x="334" y="9832"/>
                  </a:lnTo>
                  <a:cubicBezTo>
                    <a:pt x="67" y="9999"/>
                    <a:pt x="1" y="10299"/>
                    <a:pt x="101" y="10566"/>
                  </a:cubicBezTo>
                  <a:lnTo>
                    <a:pt x="6238" y="21007"/>
                  </a:lnTo>
                  <a:cubicBezTo>
                    <a:pt x="6357" y="21196"/>
                    <a:pt x="6542" y="21285"/>
                    <a:pt x="6723" y="21285"/>
                  </a:cubicBezTo>
                  <a:cubicBezTo>
                    <a:pt x="6797" y="21285"/>
                    <a:pt x="6871" y="21270"/>
                    <a:pt x="6939" y="21240"/>
                  </a:cubicBezTo>
                  <a:lnTo>
                    <a:pt x="17113" y="15269"/>
                  </a:lnTo>
                  <a:cubicBezTo>
                    <a:pt x="17196" y="15219"/>
                    <a:pt x="17296" y="15194"/>
                    <a:pt x="17396" y="15194"/>
                  </a:cubicBezTo>
                  <a:cubicBezTo>
                    <a:pt x="17496" y="15194"/>
                    <a:pt x="17596" y="15219"/>
                    <a:pt x="17680" y="15269"/>
                  </a:cubicBezTo>
                  <a:lnTo>
                    <a:pt x="20382" y="16837"/>
                  </a:lnTo>
                  <a:cubicBezTo>
                    <a:pt x="20470" y="16893"/>
                    <a:pt x="20564" y="16919"/>
                    <a:pt x="20655" y="16919"/>
                  </a:cubicBezTo>
                  <a:cubicBezTo>
                    <a:pt x="20944" y="16919"/>
                    <a:pt x="21208" y="16666"/>
                    <a:pt x="21182" y="16337"/>
                  </a:cubicBezTo>
                  <a:lnTo>
                    <a:pt x="20949" y="13335"/>
                  </a:lnTo>
                  <a:cubicBezTo>
                    <a:pt x="20949" y="13135"/>
                    <a:pt x="21049" y="12968"/>
                    <a:pt x="21216" y="12834"/>
                  </a:cubicBezTo>
                  <a:lnTo>
                    <a:pt x="23617" y="11433"/>
                  </a:lnTo>
                  <a:cubicBezTo>
                    <a:pt x="23884" y="11267"/>
                    <a:pt x="23951" y="10966"/>
                    <a:pt x="23851" y="10733"/>
                  </a:cubicBezTo>
                  <a:lnTo>
                    <a:pt x="17713" y="259"/>
                  </a:lnTo>
                  <a:cubicBezTo>
                    <a:pt x="17629" y="90"/>
                    <a:pt x="17464" y="1"/>
                    <a:pt x="17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463;p35">
              <a:extLst>
                <a:ext uri="{FF2B5EF4-FFF2-40B4-BE49-F238E27FC236}">
                  <a16:creationId xmlns:a16="http://schemas.microsoft.com/office/drawing/2014/main" id="{61D311EC-6C3D-2B31-887E-7F64621D3B47}"/>
                </a:ext>
              </a:extLst>
            </p:cNvPr>
            <p:cNvGrpSpPr/>
            <p:nvPr/>
          </p:nvGrpSpPr>
          <p:grpSpPr>
            <a:xfrm>
              <a:off x="6439661" y="2018678"/>
              <a:ext cx="348409" cy="369856"/>
              <a:chOff x="2125025" y="1218075"/>
              <a:chExt cx="483700" cy="513475"/>
            </a:xfrm>
          </p:grpSpPr>
          <p:sp>
            <p:nvSpPr>
              <p:cNvPr id="22" name="Google Shape;2464;p35">
                <a:extLst>
                  <a:ext uri="{FF2B5EF4-FFF2-40B4-BE49-F238E27FC236}">
                    <a16:creationId xmlns:a16="http://schemas.microsoft.com/office/drawing/2014/main" id="{CE822AEB-0788-4A52-141B-CE6242C3D108}"/>
                  </a:ext>
                </a:extLst>
              </p:cNvPr>
              <p:cNvSpPr/>
              <p:nvPr/>
            </p:nvSpPr>
            <p:spPr>
              <a:xfrm>
                <a:off x="2125025" y="1414375"/>
                <a:ext cx="131775" cy="317175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12687" extrusionOk="0">
                    <a:moveTo>
                      <a:pt x="1832" y="1"/>
                    </a:moveTo>
                    <a:cubicBezTo>
                      <a:pt x="1767" y="1"/>
                      <a:pt x="1701" y="6"/>
                      <a:pt x="1635" y="17"/>
                    </a:cubicBezTo>
                    <a:lnTo>
                      <a:pt x="968" y="184"/>
                    </a:lnTo>
                    <a:cubicBezTo>
                      <a:pt x="401" y="317"/>
                      <a:pt x="0" y="918"/>
                      <a:pt x="134" y="1485"/>
                    </a:cubicBezTo>
                    <a:lnTo>
                      <a:pt x="2335" y="11825"/>
                    </a:lnTo>
                    <a:cubicBezTo>
                      <a:pt x="2450" y="12343"/>
                      <a:pt x="2912" y="12687"/>
                      <a:pt x="3400" y="12687"/>
                    </a:cubicBezTo>
                    <a:cubicBezTo>
                      <a:pt x="3479" y="12687"/>
                      <a:pt x="3558" y="12678"/>
                      <a:pt x="3636" y="12659"/>
                    </a:cubicBezTo>
                    <a:lnTo>
                      <a:pt x="4303" y="12493"/>
                    </a:lnTo>
                    <a:cubicBezTo>
                      <a:pt x="4904" y="12359"/>
                      <a:pt x="5271" y="11792"/>
                      <a:pt x="5137" y="11158"/>
                    </a:cubicBezTo>
                    <a:lnTo>
                      <a:pt x="2936" y="851"/>
                    </a:lnTo>
                    <a:cubicBezTo>
                      <a:pt x="2817" y="347"/>
                      <a:pt x="2355" y="1"/>
                      <a:pt x="18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465;p35">
                <a:extLst>
                  <a:ext uri="{FF2B5EF4-FFF2-40B4-BE49-F238E27FC236}">
                    <a16:creationId xmlns:a16="http://schemas.microsoft.com/office/drawing/2014/main" id="{81466F8A-5F3A-580B-BADC-E3D06BDA7782}"/>
                  </a:ext>
                </a:extLst>
              </p:cNvPr>
              <p:cNvSpPr/>
              <p:nvPr/>
            </p:nvSpPr>
            <p:spPr>
              <a:xfrm>
                <a:off x="2230925" y="1218075"/>
                <a:ext cx="377800" cy="494025"/>
              </a:xfrm>
              <a:custGeom>
                <a:avLst/>
                <a:gdLst/>
                <a:ahLst/>
                <a:cxnLst/>
                <a:rect l="l" t="t" r="r" b="b"/>
                <a:pathLst>
                  <a:path w="15112" h="19761" extrusionOk="0">
                    <a:moveTo>
                      <a:pt x="7818" y="0"/>
                    </a:moveTo>
                    <a:cubicBezTo>
                      <a:pt x="7731" y="0"/>
                      <a:pt x="7638" y="10"/>
                      <a:pt x="7539" y="30"/>
                    </a:cubicBezTo>
                    <a:cubicBezTo>
                      <a:pt x="6405" y="297"/>
                      <a:pt x="6439" y="1831"/>
                      <a:pt x="5371" y="4200"/>
                    </a:cubicBezTo>
                    <a:cubicBezTo>
                      <a:pt x="4938" y="5134"/>
                      <a:pt x="3170" y="7636"/>
                      <a:pt x="3170" y="7636"/>
                    </a:cubicBezTo>
                    <a:lnTo>
                      <a:pt x="1" y="9470"/>
                    </a:lnTo>
                    <a:lnTo>
                      <a:pt x="1935" y="18543"/>
                    </a:lnTo>
                    <a:lnTo>
                      <a:pt x="3370" y="19144"/>
                    </a:lnTo>
                    <a:cubicBezTo>
                      <a:pt x="4366" y="19546"/>
                      <a:pt x="5443" y="19761"/>
                      <a:pt x="6523" y="19761"/>
                    </a:cubicBezTo>
                    <a:cubicBezTo>
                      <a:pt x="7144" y="19761"/>
                      <a:pt x="7765" y="19690"/>
                      <a:pt x="8373" y="19544"/>
                    </a:cubicBezTo>
                    <a:lnTo>
                      <a:pt x="12877" y="18610"/>
                    </a:lnTo>
                    <a:cubicBezTo>
                      <a:pt x="14211" y="18310"/>
                      <a:pt x="15112" y="17142"/>
                      <a:pt x="15112" y="15808"/>
                    </a:cubicBezTo>
                    <a:lnTo>
                      <a:pt x="15112" y="9270"/>
                    </a:lnTo>
                    <a:cubicBezTo>
                      <a:pt x="15112" y="7597"/>
                      <a:pt x="13821" y="6363"/>
                      <a:pt x="12329" y="6363"/>
                    </a:cubicBezTo>
                    <a:cubicBezTo>
                      <a:pt x="12125" y="6363"/>
                      <a:pt x="11918" y="6387"/>
                      <a:pt x="11709" y="6435"/>
                    </a:cubicBezTo>
                    <a:lnTo>
                      <a:pt x="8373" y="7135"/>
                    </a:lnTo>
                    <a:cubicBezTo>
                      <a:pt x="8373" y="7135"/>
                      <a:pt x="9074" y="2932"/>
                      <a:pt x="9041" y="1498"/>
                    </a:cubicBezTo>
                    <a:cubicBezTo>
                      <a:pt x="9010" y="1041"/>
                      <a:pt x="8729" y="0"/>
                      <a:pt x="7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Film Industry Marketing Infographics by Slidesgo">
  <a:themeElements>
    <a:clrScheme name="Simple Light">
      <a:dk1>
        <a:srgbClr val="000000"/>
      </a:dk1>
      <a:lt1>
        <a:srgbClr val="FFFFFF"/>
      </a:lt1>
      <a:dk2>
        <a:srgbClr val="EBEBEB"/>
      </a:dk2>
      <a:lt2>
        <a:srgbClr val="FF8485"/>
      </a:lt2>
      <a:accent1>
        <a:srgbClr val="FF5D5E"/>
      </a:accent1>
      <a:accent2>
        <a:srgbClr val="5AC7CC"/>
      </a:accent2>
      <a:accent3>
        <a:srgbClr val="306DA1"/>
      </a:accent3>
      <a:accent4>
        <a:srgbClr val="FFCB3C"/>
      </a:accent4>
      <a:accent5>
        <a:srgbClr val="F49662"/>
      </a:accent5>
      <a:accent6>
        <a:srgbClr val="0B1C3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821</Words>
  <Application>Microsoft Office PowerPoint</Application>
  <PresentationFormat>On-screen Show (16:9)</PresentationFormat>
  <Paragraphs>193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Proxima Nova Semibold</vt:lpstr>
      <vt:lpstr>Fira Sans Extra Condensed</vt:lpstr>
      <vt:lpstr>Roboto</vt:lpstr>
      <vt:lpstr>Wingdings</vt:lpstr>
      <vt:lpstr>Proxima Nova</vt:lpstr>
      <vt:lpstr>Aptos Narrow</vt:lpstr>
      <vt:lpstr>Courier New</vt:lpstr>
      <vt:lpstr>Film Industry Marketing Infographics by Slidesgo</vt:lpstr>
      <vt:lpstr>Slidesgo Final Pages</vt:lpstr>
      <vt:lpstr>ROCKBUSTER STEALTH LLC</vt:lpstr>
      <vt:lpstr>PowerPoint Presentation</vt:lpstr>
      <vt:lpstr>Strategic Objectives</vt:lpstr>
      <vt:lpstr>PowerPoint Presentation</vt:lpstr>
      <vt:lpstr>PowerPoint Presentation</vt:lpstr>
      <vt:lpstr>Rockbuster Stealth at a glance</vt:lpstr>
      <vt:lpstr>PowerPoint Presentation</vt:lpstr>
      <vt:lpstr>Top 10 Countries with highest revenue and customers </vt:lpstr>
      <vt:lpstr>High-Value Customers</vt:lpstr>
      <vt:lpstr>PowerPoint Presentation</vt:lpstr>
      <vt:lpstr>Key Takeaway</vt:lpstr>
      <vt:lpstr>PowerPoint Presentation</vt:lpstr>
      <vt:lpstr>PowerPoint Presentation</vt:lpstr>
      <vt:lpstr>ROCKBUSTER STEALTH LLC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mandy yeung</dc:creator>
  <cp:lastModifiedBy>eric won</cp:lastModifiedBy>
  <cp:revision>1</cp:revision>
  <dcterms:modified xsi:type="dcterms:W3CDTF">2024-05-17T04:32:14Z</dcterms:modified>
</cp:coreProperties>
</file>