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9d8de78e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9d8de78e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d8de78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d8de78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d8de78e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d8de78e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d8de78e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d8de78e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9d8de78e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9d8de78e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d8de78e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d8de78e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d8de78e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d8de78e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d8de78e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d8de78e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d8de78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d8de78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d8de78e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d8de78e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d8de78e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d8de78e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highlight>
                  <a:srgbClr val="0645AD"/>
                </a:highlight>
              </a:rPr>
              <a:t> WEATHER SHIFT PREDICTION</a:t>
            </a:r>
            <a:r>
              <a:rPr lang="en" b="1">
                <a:solidFill>
                  <a:srgbClr val="0645AD"/>
                </a:solidFill>
                <a:highlight>
                  <a:srgbClr val="0645AD"/>
                </a:highlight>
              </a:rPr>
              <a:t>.</a:t>
            </a:r>
            <a:r>
              <a:rPr lang="en" b="1">
                <a:solidFill>
                  <a:srgbClr val="FFFFFF"/>
                </a:solidFill>
                <a:highlight>
                  <a:srgbClr val="0645AD"/>
                </a:highlight>
              </a:rPr>
              <a:t> 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65"/>
            <a:ext cx="8222100" cy="18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</a:rPr>
              <a:t>TEAM-13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Muskan Havaldar - 01fe19bcs007.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Swathi Pardeshi - 01fe19bcs060.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Srishti Eligar - 01fe19bcs042.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Ankita Mane - 01fe19bcs052.</a:t>
            </a:r>
            <a:endParaRPr sz="17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fact_temperature v/s fact_time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505777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pressure v/s fact_temperature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8975"/>
            <a:ext cx="49244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1787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 b="1"/>
              <a:t>THANK YOU!</a:t>
            </a:r>
            <a:endParaRPr sz="6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SHIFT PREDICTION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prediction is a statement which tries to explain a possible outcome or a possible event.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Weather shift prediction is the prediction for  long-term alteration of temperature and typical weather patterns in a place.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WEATHER SHIFT AND WEATHER FORECASTING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742950"/>
            <a:ext cx="3999900" cy="28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WEATHER FORECASTING</a:t>
            </a:r>
            <a:endParaRPr sz="18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 forecast refers to a calculation or an estimation which uses data from previous events, combined with recent trends to come up a future event outcome.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832400" y="1742975"/>
            <a:ext cx="3999900" cy="28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WEATHER SHIFT PREDICTION</a:t>
            </a:r>
            <a:endParaRPr sz="18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Prediction is an actual act of indicating that something will happen in the future with or without prior information.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CHALLENGES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GOAL</a:t>
            </a:r>
            <a:endParaRPr sz="2000"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The goal is to predict the temperature at a particular latitude/longitude and time, given all available measurements and climate model predictions.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CHALLENGES</a:t>
            </a:r>
            <a:endParaRPr sz="2000"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Training data is not uniformly distributed across different climate zones. Weather systems are highly non-stationary processes.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THE DATA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three datasets to work on for now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1] train.csv- Data for training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2] dev_in.csv- Development data from   the same domain in time and climate as of the train.csv data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3] dev_out.csv- Data distributionally shifted in time and climate from train.csv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3129592 rows and 129 columns as provided in the training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META-DATA</a:t>
            </a:r>
            <a:endParaRPr sz="2200"/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fact_time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fact_latitude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fact_longitude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fact_temperature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fact_cwsm_class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AutoNum type="arabicPeriod"/>
            </a:pPr>
            <a:r>
              <a:rPr lang="en" sz="220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climate</a:t>
            </a:r>
            <a:endParaRPr sz="22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Canadian Meteorological Center(CMC) model : 56 attributes</a:t>
            </a:r>
            <a:endParaRPr sz="22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Weather Research and Forecasting (WRF) model : 13 attributes</a:t>
            </a:r>
            <a:endParaRPr sz="22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Global Forecast system predictions(GFS) : 50 attributes</a:t>
            </a:r>
            <a:endParaRPr sz="22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topography_bathymetry</a:t>
            </a:r>
            <a:endParaRPr sz="22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sun_elevation</a:t>
            </a:r>
            <a:endParaRPr sz="22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climate_temperature</a:t>
            </a:r>
            <a:endParaRPr sz="22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layfair Display"/>
              <a:buChar char="●"/>
            </a:pPr>
            <a:r>
              <a:rPr lang="en" sz="2200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climate_pressure</a:t>
            </a:r>
            <a:endParaRPr sz="22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1] Climate distribution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2] fact_temperature v/s fact_time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3]climate pressure v/s fact_temperature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DISTRIBUTION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850"/>
            <a:ext cx="48577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Arial</vt:lpstr>
      <vt:lpstr>Playfair Display</vt:lpstr>
      <vt:lpstr>Geometric</vt:lpstr>
      <vt:lpstr> WEATHER SHIFT PREDICTION. </vt:lpstr>
      <vt:lpstr>WEATHER SHIFT PREDICTION</vt:lpstr>
      <vt:lpstr>DIFFERENCES BETWEEN WEATHER SHIFT AND WEATHER FORECASTING   </vt:lpstr>
      <vt:lpstr>GOAL AND CHALLENGES</vt:lpstr>
      <vt:lpstr>ALL ABOUT THE DATA</vt:lpstr>
      <vt:lpstr>ATTRIBUTES</vt:lpstr>
      <vt:lpstr>PowerPoint Presentation</vt:lpstr>
      <vt:lpstr>PLOTS</vt:lpstr>
      <vt:lpstr>CLIMATE DISTRIBUTION      </vt:lpstr>
      <vt:lpstr>fact_temperature v/s fact_time      </vt:lpstr>
      <vt:lpstr>climate pressure v/s fact_temperature      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WEATHER SHIFT PREDICTION. </dc:title>
  <cp:lastModifiedBy>Muskan Havaldar</cp:lastModifiedBy>
  <cp:revision>1</cp:revision>
  <dcterms:modified xsi:type="dcterms:W3CDTF">2021-10-21T08:05:55Z</dcterms:modified>
</cp:coreProperties>
</file>