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0b54ee5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0b54ee5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0b54ee5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0b54ee5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0b54ee5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0b54ee5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0b54ee5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0b54ee5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0b54ee5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0b54ee5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0b54ee5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0b54ee5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0b54ee5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0b54ee5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c0b54ee5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c0b54ee5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0b54ee5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0b54ee5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0b54ee5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0b54ee5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0b54ee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0b54ee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0b54ee5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0b54ee5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0b54ee5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0b54ee5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0b54ee5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0b54ee5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0b54ee5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0b54ee5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0b54ee5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0b54ee5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0b54ee5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0b54ee5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0b54ee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0b54ee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982050"/>
            <a:ext cx="8455500" cy="15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WEATHER  SHIFT PREDICTION</a:t>
            </a:r>
            <a:endParaRPr sz="85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2571750"/>
            <a:ext cx="4910100" cy="2370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0025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269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13</a:t>
            </a:r>
            <a:endParaRPr sz="2699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Srishti Eligar  :  01fe19bcs042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Ankita Mane  :  01fe19bcs052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Swathi Pardeshi  :  01fe19bcs060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Muskan Havaldar :  01fe19bcs007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325" y="985650"/>
            <a:ext cx="8787000" cy="3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Data Pre-processing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solidFill>
                  <a:srgbClr val="273239"/>
                </a:solidFill>
              </a:rPr>
              <a:t>Data preprocessing is a data mining technique which is used to transform the raw data in a useful and efficient format.</a:t>
            </a:r>
            <a:r>
              <a:rPr lang="en" sz="26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25" y="2390925"/>
            <a:ext cx="4895850" cy="2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05050"/>
            <a:ext cx="8520600" cy="3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Data cleaning: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Missing Values: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0" y="2722450"/>
            <a:ext cx="5097950" cy="2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875" y="255175"/>
            <a:ext cx="3470851" cy="4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93175"/>
            <a:ext cx="8520600" cy="3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 u="sng">
                <a:latin typeface="Arial"/>
                <a:ea typeface="Arial"/>
                <a:cs typeface="Arial"/>
                <a:sym typeface="Arial"/>
              </a:rPr>
              <a:t>Data Reduction :</a:t>
            </a:r>
            <a:endParaRPr sz="26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   Removing our meta-data(i.e: first 6 columns)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00" y="2005925"/>
            <a:ext cx="7986474" cy="2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683125"/>
            <a:ext cx="8520600" cy="3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500" u="sng">
                <a:latin typeface="Arial"/>
                <a:ea typeface="Arial"/>
                <a:cs typeface="Arial"/>
                <a:sym typeface="Arial"/>
              </a:rPr>
              <a:t>Data transformation: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    We normalized our entire data frame to a range of [-1,1]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" y="1989100"/>
            <a:ext cx="8227601" cy="26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1125150"/>
            <a:ext cx="8520600" cy="24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Literature </a:t>
            </a:r>
            <a:endParaRPr sz="9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Survey</a:t>
            </a:r>
            <a:endParaRPr sz="9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304375"/>
            <a:ext cx="85206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Shifts: A Dataset of Real Distributional Shift Across Multiple Large-Scale Tasks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456650"/>
            <a:ext cx="8520600" cy="3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/>
              <a:t>Work done in this paper : </a:t>
            </a:r>
            <a:endParaRPr sz="60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Developing methods for improving robustness to distributional shift and uncertainty estimation.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/>
              <a:t>What is proposed in this paper?</a:t>
            </a:r>
            <a:endParaRPr sz="60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Shifts Dataset for evaluation of uncertainty estimates and robustness to distributional shift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u="sng"/>
              <a:t>Tasks:</a:t>
            </a:r>
            <a:endParaRPr sz="60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&gt;Weather shift prediction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&gt;Machine Translation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/>
              <a:t>&gt;Self driving cars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Forecasting Model Using ANN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Advantages of ANN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It gives us a predicted value which is nearly equal to the actual value.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It minimizes the error.</a:t>
            </a:r>
            <a:endParaRPr sz="2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Models discussed: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MultiLayer Perceptron network(MLP).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Radial Basis Function Network.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123550"/>
            <a:ext cx="85206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ANN Model Trained On Regional Data In The Prediction Of Particular Weather Conditions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587250"/>
            <a:ext cx="85206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 principal aim of this paper is to present the use of a regressive model based on a multilayer neural network, also called as Multilayer Perceptron.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1506875"/>
            <a:ext cx="8520600" cy="20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426525"/>
            <a:ext cx="85206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The goal is to predict the temperature at a particular latitude/longitude and time, given all available measurements and climate model predictions.</a:t>
            </a:r>
            <a:endParaRPr sz="2600">
              <a:solidFill>
                <a:srgbClr val="0200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0200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92075" y="994550"/>
            <a:ext cx="8520600" cy="3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Data </a:t>
            </a:r>
            <a:endParaRPr sz="9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Description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Train Data-Set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•We have 3129592 users in the training set.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•Number of Rows: 3129592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•Number of Columns: 129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•Size: 5.03 GB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663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Dev-in Data set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•We have 50000 users in the dev_in (development set1) set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•Number of Rows: 50000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•Number of Columns: 129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•Size: 81.7 MB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Dev_out data set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•We have 50000 users in the dev_out (development set2) set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•Number of Rows: 50000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•Number of Columns: 129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•Size: 80.2 MB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894075"/>
            <a:ext cx="8520600" cy="22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Attribute Description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Meta Data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•</a:t>
            </a:r>
            <a:r>
              <a:rPr lang="en" sz="2400"/>
              <a:t>fact_time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•fact_latitude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•fact_longitude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•fact_temperature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•fact_cwsm_class 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•climate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Column Specification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•Canadian Meteorological Center(CMC) model : 56 attributes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•Weather Research and Forecasting (WRF) model : 13 attributes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•Global Forecast system predictions(GFS) : 50 attributes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•topography_bathymetry 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•sun_elevation 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•climate_temperature </a:t>
            </a:r>
            <a:endParaRPr sz="3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" sz="3400"/>
              <a:t>•climate_pressure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Nunito</vt:lpstr>
      <vt:lpstr>Montserrat</vt:lpstr>
      <vt:lpstr>Playfair Display</vt:lpstr>
      <vt:lpstr>Oswald</vt:lpstr>
      <vt:lpstr>Arial</vt:lpstr>
      <vt:lpstr>Pop</vt:lpstr>
      <vt:lpstr>WEATHER  SHIFT PREDICTION</vt:lpstr>
      <vt:lpstr>Problem Statement</vt:lpstr>
      <vt:lpstr>Data  Description</vt:lpstr>
      <vt:lpstr>Train Data-Set</vt:lpstr>
      <vt:lpstr>Dev-in Data set</vt:lpstr>
      <vt:lpstr>Dev_out data set</vt:lpstr>
      <vt:lpstr>Attribute Description</vt:lpstr>
      <vt:lpstr>Meta Data</vt:lpstr>
      <vt:lpstr>Column Specification</vt:lpstr>
      <vt:lpstr>Data Pre-processing</vt:lpstr>
      <vt:lpstr>Data Pre-Processing</vt:lpstr>
      <vt:lpstr>Data Pre-Processing</vt:lpstr>
      <vt:lpstr>PowerPoint Presentation</vt:lpstr>
      <vt:lpstr>PowerPoint Presentation</vt:lpstr>
      <vt:lpstr>Literature  Survey</vt:lpstr>
      <vt:lpstr>Shifts: A Dataset of Real Distributional Shift Across Multiple Large-Scale Tasks</vt:lpstr>
      <vt:lpstr>Weather Forecasting Model Using ANN</vt:lpstr>
      <vt:lpstr>An ANN Model Trained On Regional Data In The Prediction Of Particular Weather Conditions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 SHIFT PREDICTION</dc:title>
  <cp:lastModifiedBy>Muskan Havaldar</cp:lastModifiedBy>
  <cp:revision>1</cp:revision>
  <dcterms:modified xsi:type="dcterms:W3CDTF">2021-10-21T03:49:34Z</dcterms:modified>
</cp:coreProperties>
</file>