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6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B38"/>
    <a:srgbClr val="C99C3B"/>
    <a:srgbClr val="55B5A1"/>
    <a:srgbClr val="091113"/>
    <a:srgbClr val="4C3825"/>
    <a:srgbClr val="262626"/>
    <a:srgbClr val="A79954"/>
    <a:srgbClr val="C79B3B"/>
    <a:srgbClr val="244C45"/>
    <a:srgbClr val="2B5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0998-7AF0-4E21-BC77-ABA080C43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2EEAD-3E0A-485D-97BB-E05AB414E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9B7CB-B38D-491F-B40A-35E5E319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9759-98EA-4C0D-B6B6-24CD54432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FE92-E521-41C6-8268-D6571CA7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62601-E209-4C5E-B206-0F07BB3C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4BFC-DB37-4F1E-8503-5DABE19A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5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0FAA-1F7E-4D6C-B07B-0666362F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0AF07-2E14-4AF5-973A-23830650F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C35AB-99D7-463A-9EAC-2799EA32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9759-98EA-4C0D-B6B6-24CD54432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F9DE4-C9FD-40EB-B774-DE088006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803AC-E415-4C94-90FD-71DFB4FC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4BFC-DB37-4F1E-8503-5DABE19A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2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788ED-1B6B-4E32-AB81-A3F065955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E7739-173A-4EEA-84DB-DB8F8D9CF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49422-E7A9-42A2-813B-56285787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9759-98EA-4C0D-B6B6-24CD54432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98653-CBA0-4B9F-937E-83DF4A8D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E6E67-B8FF-4BC6-ACFA-F8E266CD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4BFC-DB37-4F1E-8503-5DABE19A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4024-9A3B-4BEF-AC86-6F1B65B8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15D48-2972-44E9-9F58-33A034D63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F3A72-3DA7-4B95-8C3C-335F9335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9759-98EA-4C0D-B6B6-24CD54432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E25C2-083D-4BA6-9E70-9D196C0E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0E24-3885-4262-83A5-C593F4B1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4BFC-DB37-4F1E-8503-5DABE19A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3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0535-99AA-4863-A747-6E43E18D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6328-2017-4AA2-9C08-18DC9039D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1341B-1A1C-4C14-94AC-E1248965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9759-98EA-4C0D-B6B6-24CD54432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E4496-7432-4B00-B3E9-E37DEFBD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08757-40C8-4E79-86E1-134B2AB3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4BFC-DB37-4F1E-8503-5DABE19A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6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266F-8DB7-4269-A29F-7B51C97B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113D6-AA17-4C17-8D5E-32D40696E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E4CF7-EB0D-40D0-8754-9F99B4CE2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E3C0F-8214-4232-B1D6-79F855D0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9759-98EA-4C0D-B6B6-24CD54432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631C2-ABB4-4682-A6BF-C0ACC5B6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9E7CB-03E9-47A9-B0BC-6B640263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4BFC-DB37-4F1E-8503-5DABE19A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6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1A52-437F-4EF7-B394-A849104F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9BDBA-FF2E-4B76-9F75-08A44E368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9FAA7-6AC9-4EF6-A927-8AEE48FB9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34C62-ACF3-4400-8EE7-6B95F287D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5BF995-F075-441C-943B-61E4610E5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4B4D2-570B-4799-8C22-EC33B754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9759-98EA-4C0D-B6B6-24CD54432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71651-1EE5-4F1C-B19C-A4A62D96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0E65F-D62A-496B-AFF7-8E232286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4BFC-DB37-4F1E-8503-5DABE19A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5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62C7-58F2-43FF-8A9D-B9B5CD59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FC029-5735-4751-8A2C-E2291548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9759-98EA-4C0D-B6B6-24CD54432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0EFA7-BD09-4661-A7EA-F27C47FC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CB1E7-48A2-4202-82BE-EC60F5AE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4BFC-DB37-4F1E-8503-5DABE19A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2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0DE8A-CA7D-42D8-AE3A-A243C83C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9759-98EA-4C0D-B6B6-24CD54432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AA90B-3DB3-419F-9A0A-B07A795F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19B47-A5F2-4042-9858-A87C6D62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4BFC-DB37-4F1E-8503-5DABE19A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9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BBD4-A0AC-453C-93C8-F738DFB3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54215-1A1C-411F-9AB0-C0EC7E70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4C871-2D13-402E-90B0-9F91067A7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8DCAA-498F-4A1C-ABC7-9FAB9AD6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9759-98EA-4C0D-B6B6-24CD54432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E6F8B-2883-42E7-83A0-2E14A89A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016DA-5B4A-47BF-A445-9ECBF205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4BFC-DB37-4F1E-8503-5DABE19A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4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6547-F579-4229-AD44-8DA3B165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848D2-062F-47FF-93D2-85A352D04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41680-898B-4C08-83A8-DC88EFCFD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03E32-6BC5-4ACF-A3AC-BC06F9B6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9759-98EA-4C0D-B6B6-24CD54432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3CC06-590D-46EF-8612-5369ACB2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4DF15-5AFC-4D01-847E-C28FBC9D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4BFC-DB37-4F1E-8503-5DABE19A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7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1F403-4A2D-41F7-BD9E-8E1DB357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65EB3-405D-42B9-8A10-FAC011DAD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4B258-1992-4F1E-8C85-E56475655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69759-98EA-4C0D-B6B6-24CD54432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EC8D9-ED2A-42E6-9C14-BB9C06F3B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32640-4D66-4F96-81BA-2BC1B8464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B4BFC-DB37-4F1E-8503-5DABE19A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0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0D33D4-EE1E-496F-993B-3971D6FB7D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225"/>
          </a:solidFill>
          <a:ln>
            <a:solidFill>
              <a:srgbClr val="132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611E5-25E9-460C-9BD7-B10F15DE8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3306"/>
            <a:ext cx="9144000" cy="1047887"/>
          </a:xfrm>
          <a:noFill/>
          <a:ln>
            <a:noFill/>
          </a:ln>
        </p:spPr>
        <p:txBody>
          <a:bodyPr/>
          <a:lstStyle/>
          <a:p>
            <a:r>
              <a:rPr lang="en-US" dirty="0">
                <a:gradFill>
                  <a:gsLst>
                    <a:gs pos="57000">
                      <a:srgbClr val="C79B3B"/>
                    </a:gs>
                    <a:gs pos="0">
                      <a:srgbClr val="4C3825"/>
                    </a:gs>
                    <a:gs pos="54000">
                      <a:srgbClr val="C79B3B"/>
                    </a:gs>
                    <a:gs pos="100000">
                      <a:srgbClr val="4C3825"/>
                    </a:gs>
                  </a:gsLst>
                  <a:lin ang="5400000" scaled="1"/>
                </a:gradFill>
                <a:latin typeface="BeaufortforLOL-Bold" panose="02020803050000020004" pitchFamily="18" charset="0"/>
                <a:cs typeface="BeaufortforLOL-Bold" panose="02020803050000020004" pitchFamily="18" charset="0"/>
              </a:rPr>
              <a:t>PREDICTING</a:t>
            </a:r>
            <a:r>
              <a:rPr lang="en-US" dirty="0">
                <a:gradFill>
                  <a:gsLst>
                    <a:gs pos="65000">
                      <a:srgbClr val="C79B3B"/>
                    </a:gs>
                    <a:gs pos="0">
                      <a:srgbClr val="4C3825"/>
                    </a:gs>
                    <a:gs pos="44000">
                      <a:srgbClr val="C79B3B"/>
                    </a:gs>
                    <a:gs pos="100000">
                      <a:srgbClr val="4C3825"/>
                    </a:gs>
                  </a:gsLst>
                  <a:lin ang="5400000" scaled="1"/>
                </a:gradFill>
                <a:latin typeface="BeaufortforLOL-Bold" panose="02020803050000020004" pitchFamily="18" charset="0"/>
                <a:cs typeface="BeaufortforLOL-Bold" panose="02020803050000020004" pitchFamily="18" charset="0"/>
              </a:rPr>
              <a:t> THE WIN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247242-D387-468E-9789-8515BE34F3E9}"/>
              </a:ext>
            </a:extLst>
          </p:cNvPr>
          <p:cNvSpPr/>
          <p:nvPr/>
        </p:nvSpPr>
        <p:spPr>
          <a:xfrm>
            <a:off x="0" y="6714498"/>
            <a:ext cx="12192000" cy="143501"/>
          </a:xfrm>
          <a:prstGeom prst="rect">
            <a:avLst/>
          </a:prstGeom>
          <a:solidFill>
            <a:srgbClr val="091113"/>
          </a:solidFill>
          <a:ln>
            <a:solidFill>
              <a:srgbClr val="0E1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4EF51-BBF0-4F6E-923A-7CBAB5248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2" y="6405965"/>
            <a:ext cx="884643" cy="3376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01445C-5649-43B1-9850-A8079B58B20C}"/>
              </a:ext>
            </a:extLst>
          </p:cNvPr>
          <p:cNvSpPr txBox="1"/>
          <p:nvPr/>
        </p:nvSpPr>
        <p:spPr>
          <a:xfrm>
            <a:off x="-80090" y="389862"/>
            <a:ext cx="2316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55B5A1"/>
                </a:solidFill>
                <a:latin typeface="Spiegel-Regular" panose="020B0502060402020504" pitchFamily="34" charset="0"/>
                <a:cs typeface="BeaufortforLOL-Bold" panose="02020803050000020004" pitchFamily="18" charset="0"/>
              </a:rPr>
              <a:t>CLASSIFICATION UNIT</a:t>
            </a:r>
          </a:p>
          <a:p>
            <a:pPr algn="r"/>
            <a:r>
              <a:rPr lang="en-US" sz="1200" dirty="0">
                <a:solidFill>
                  <a:srgbClr val="55B5A1"/>
                </a:solidFill>
                <a:latin typeface="Spiegel-Regular" panose="020B0502060402020504" pitchFamily="34" charset="0"/>
                <a:cs typeface="BeaufortforLOL-Bold" panose="02020803050000020004" pitchFamily="18" charset="0"/>
              </a:rPr>
              <a:t> OF METIS DSML -</a:t>
            </a:r>
          </a:p>
          <a:p>
            <a:pPr algn="r"/>
            <a:r>
              <a:rPr lang="en-US" sz="1200" dirty="0">
                <a:solidFill>
                  <a:srgbClr val="55B5A1"/>
                </a:solidFill>
                <a:latin typeface="Spiegel-Regular" panose="020B0502060402020504" pitchFamily="34" charset="0"/>
                <a:cs typeface="BeaufortforLOL-Bold" panose="02020803050000020004" pitchFamily="18" charset="0"/>
              </a:rPr>
              <a:t>MATT RYAN</a:t>
            </a:r>
          </a:p>
          <a:p>
            <a:pPr algn="r"/>
            <a:r>
              <a:rPr lang="en-US" sz="1200" dirty="0">
                <a:solidFill>
                  <a:srgbClr val="55B5A1"/>
                </a:solidFill>
                <a:latin typeface="Spiegel-Regular" panose="020B0502060402020504" pitchFamily="34" charset="0"/>
                <a:cs typeface="BeaufortforLOL-Bold" panose="02020803050000020004" pitchFamily="18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7755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0D33D4-EE1E-496F-993B-3971D6FB7D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225"/>
          </a:solidFill>
          <a:ln>
            <a:solidFill>
              <a:srgbClr val="132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247242-D387-468E-9789-8515BE34F3E9}"/>
              </a:ext>
            </a:extLst>
          </p:cNvPr>
          <p:cNvSpPr/>
          <p:nvPr/>
        </p:nvSpPr>
        <p:spPr>
          <a:xfrm>
            <a:off x="0" y="6714498"/>
            <a:ext cx="12192000" cy="143501"/>
          </a:xfrm>
          <a:prstGeom prst="rect">
            <a:avLst/>
          </a:prstGeom>
          <a:solidFill>
            <a:srgbClr val="091113"/>
          </a:solidFill>
          <a:ln>
            <a:solidFill>
              <a:srgbClr val="0911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4EF51-BBF0-4F6E-923A-7CBAB5248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2" y="6405965"/>
            <a:ext cx="884643" cy="33763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67D4C82-0CB3-4BEE-9D81-8DDF8ED47658}"/>
              </a:ext>
            </a:extLst>
          </p:cNvPr>
          <p:cNvSpPr txBox="1">
            <a:spLocks/>
          </p:cNvSpPr>
          <p:nvPr/>
        </p:nvSpPr>
        <p:spPr>
          <a:xfrm>
            <a:off x="3471731" y="2523066"/>
            <a:ext cx="5248538" cy="9059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C89B38"/>
                </a:solidFill>
                <a:latin typeface="BeaufortforLOL-Regular" panose="02020503050000020004" pitchFamily="18" charset="0"/>
                <a:cs typeface="BeaufortforLOL-Regular" panose="020205030500000200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8370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0D33D4-EE1E-496F-993B-3971D6FB7D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225"/>
          </a:solidFill>
          <a:ln>
            <a:solidFill>
              <a:srgbClr val="132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247242-D387-468E-9789-8515BE34F3E9}"/>
              </a:ext>
            </a:extLst>
          </p:cNvPr>
          <p:cNvSpPr/>
          <p:nvPr/>
        </p:nvSpPr>
        <p:spPr>
          <a:xfrm>
            <a:off x="0" y="6714498"/>
            <a:ext cx="12192000" cy="143501"/>
          </a:xfrm>
          <a:prstGeom prst="rect">
            <a:avLst/>
          </a:prstGeom>
          <a:solidFill>
            <a:srgbClr val="091113"/>
          </a:solidFill>
          <a:ln>
            <a:solidFill>
              <a:srgbClr val="0911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4EF51-BBF0-4F6E-923A-7CBAB5248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2" y="6405965"/>
            <a:ext cx="884643" cy="3376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01445C-5649-43B1-9850-A8079B58B20C}"/>
              </a:ext>
            </a:extLst>
          </p:cNvPr>
          <p:cNvSpPr txBox="1"/>
          <p:nvPr/>
        </p:nvSpPr>
        <p:spPr>
          <a:xfrm>
            <a:off x="598892" y="401783"/>
            <a:ext cx="1648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5B5A1"/>
                </a:solidFill>
                <a:latin typeface="Spiegel-Regular" panose="020B0502060402020504" pitchFamily="34" charset="0"/>
                <a:cs typeface="BeaufortforLOL-Bold" panose="02020803050000020004" pitchFamily="18" charset="0"/>
              </a:rPr>
              <a:t>OVERVIEW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67D4C82-0CB3-4BEE-9D81-8DDF8ED47658}"/>
              </a:ext>
            </a:extLst>
          </p:cNvPr>
          <p:cNvSpPr txBox="1">
            <a:spLocks/>
          </p:cNvSpPr>
          <p:nvPr/>
        </p:nvSpPr>
        <p:spPr>
          <a:xfrm>
            <a:off x="598893" y="1091586"/>
            <a:ext cx="1077367" cy="3890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rgbClr val="55B5A1"/>
                </a:solidFill>
                <a:latin typeface="BeaufortforLOL-Regular" panose="02020503050000020004" pitchFamily="18" charset="0"/>
                <a:cs typeface="BeaufortforLOL-Regular" panose="02020503050000020004" pitchFamily="18" charset="0"/>
              </a:rPr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AA4D8A-159A-4C01-B9AE-791DE77E08B7}"/>
              </a:ext>
            </a:extLst>
          </p:cNvPr>
          <p:cNvSpPr txBox="1"/>
          <p:nvPr/>
        </p:nvSpPr>
        <p:spPr>
          <a:xfrm>
            <a:off x="598892" y="1480674"/>
            <a:ext cx="692321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A796D"/>
                </a:solidFill>
                <a:latin typeface="Spiegel-Regular" panose="020B05020604020205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sz="1400" dirty="0">
              <a:solidFill>
                <a:srgbClr val="3A796D"/>
              </a:solidFill>
              <a:latin typeface="Spiegel-Regular" panose="020B05020604020205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33DF70A-A41B-428C-92AC-A037DD73F515}"/>
              </a:ext>
            </a:extLst>
          </p:cNvPr>
          <p:cNvSpPr txBox="1">
            <a:spLocks/>
          </p:cNvSpPr>
          <p:nvPr/>
        </p:nvSpPr>
        <p:spPr>
          <a:xfrm>
            <a:off x="598892" y="2598907"/>
            <a:ext cx="2277797" cy="3890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rgbClr val="55B5A1"/>
                </a:solidFill>
                <a:latin typeface="BeaufortforLOL-Regular" panose="02020503050000020004" pitchFamily="18" charset="0"/>
                <a:cs typeface="BeaufortforLOL-Regular" panose="02020503050000020004" pitchFamily="18" charset="0"/>
              </a:rPr>
              <a:t>METHODOLOGY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9A713-801D-41FE-AFD3-831783AB2F36}"/>
              </a:ext>
            </a:extLst>
          </p:cNvPr>
          <p:cNvSpPr txBox="1"/>
          <p:nvPr/>
        </p:nvSpPr>
        <p:spPr>
          <a:xfrm>
            <a:off x="598892" y="2987995"/>
            <a:ext cx="692321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A796D"/>
                </a:solidFill>
                <a:latin typeface="Spiegel-Regular" panose="020B05020604020205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sz="1400" dirty="0">
              <a:solidFill>
                <a:srgbClr val="3A796D"/>
              </a:solidFill>
              <a:latin typeface="Spiegel-Regular" panose="020B05020604020205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695E9D8-7516-4EEA-BC37-0FC53C521221}"/>
              </a:ext>
            </a:extLst>
          </p:cNvPr>
          <p:cNvSpPr txBox="1">
            <a:spLocks/>
          </p:cNvSpPr>
          <p:nvPr/>
        </p:nvSpPr>
        <p:spPr>
          <a:xfrm>
            <a:off x="598892" y="4171098"/>
            <a:ext cx="2277797" cy="3890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rgbClr val="55B5A1"/>
                </a:solidFill>
                <a:latin typeface="BeaufortforLOL-Regular" panose="02020503050000020004" pitchFamily="18" charset="0"/>
                <a:cs typeface="BeaufortforLOL-Regular" panose="02020503050000020004" pitchFamily="18" charset="0"/>
              </a:rPr>
              <a:t>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BFB019-DA5F-4B36-A8C3-1740C8F5F724}"/>
              </a:ext>
            </a:extLst>
          </p:cNvPr>
          <p:cNvSpPr txBox="1"/>
          <p:nvPr/>
        </p:nvSpPr>
        <p:spPr>
          <a:xfrm>
            <a:off x="598892" y="4560186"/>
            <a:ext cx="692321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A796D"/>
                </a:solidFill>
                <a:latin typeface="Spiegel-Regular" panose="020B05020604020205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sz="1400" dirty="0">
              <a:solidFill>
                <a:srgbClr val="3A796D"/>
              </a:solidFill>
              <a:latin typeface="Spiegel-Regular" panose="020B050206040202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91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F61846-AB51-45D4-AAE5-348A089B73AD}"/>
              </a:ext>
            </a:extLst>
          </p:cNvPr>
          <p:cNvSpPr/>
          <p:nvPr/>
        </p:nvSpPr>
        <p:spPr>
          <a:xfrm>
            <a:off x="0" y="0"/>
            <a:ext cx="12192000" cy="6743604"/>
          </a:xfrm>
          <a:prstGeom prst="rect">
            <a:avLst/>
          </a:prstGeom>
          <a:solidFill>
            <a:srgbClr val="0E191D"/>
          </a:solidFill>
          <a:ln>
            <a:solidFill>
              <a:srgbClr val="0E1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0954F-FA6E-4DFA-9206-99220FA20E9F}"/>
              </a:ext>
            </a:extLst>
          </p:cNvPr>
          <p:cNvSpPr/>
          <p:nvPr/>
        </p:nvSpPr>
        <p:spPr>
          <a:xfrm>
            <a:off x="0" y="6714498"/>
            <a:ext cx="12192000" cy="143502"/>
          </a:xfrm>
          <a:prstGeom prst="rect">
            <a:avLst/>
          </a:prstGeom>
          <a:solidFill>
            <a:srgbClr val="080D10"/>
          </a:solidFill>
          <a:ln>
            <a:solidFill>
              <a:srgbClr val="080D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98857D-DD99-4696-A9D9-5E7BAAEE940F}"/>
              </a:ext>
            </a:extLst>
          </p:cNvPr>
          <p:cNvSpPr/>
          <p:nvPr/>
        </p:nvSpPr>
        <p:spPr>
          <a:xfrm>
            <a:off x="9230769" y="0"/>
            <a:ext cx="2961232" cy="6714497"/>
          </a:xfrm>
          <a:prstGeom prst="rect">
            <a:avLst/>
          </a:prstGeom>
          <a:solidFill>
            <a:srgbClr val="132225"/>
          </a:solidFill>
          <a:ln>
            <a:solidFill>
              <a:srgbClr val="132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4FC527-2D8B-4D3E-95EC-95E1B83C236B}"/>
              </a:ext>
            </a:extLst>
          </p:cNvPr>
          <p:cNvSpPr/>
          <p:nvPr/>
        </p:nvSpPr>
        <p:spPr>
          <a:xfrm>
            <a:off x="9230768" y="6714497"/>
            <a:ext cx="2961232" cy="143503"/>
          </a:xfrm>
          <a:prstGeom prst="rect">
            <a:avLst/>
          </a:prstGeom>
          <a:solidFill>
            <a:srgbClr val="091113"/>
          </a:solidFill>
          <a:ln>
            <a:solidFill>
              <a:srgbClr val="0911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260D9-34D7-4088-ABBF-AB8F9036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1524" y="818989"/>
            <a:ext cx="1077367" cy="389087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55B5A1"/>
                </a:solidFill>
                <a:latin typeface="BeaufortforLOL-Regular" panose="02020503050000020004" pitchFamily="18" charset="0"/>
                <a:cs typeface="BeaufortforLOL-Regular" panose="02020503050000020004" pitchFamily="18" charset="0"/>
              </a:rPr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FB51E4-C8AA-45F5-AF8F-87C9F677F37F}"/>
              </a:ext>
            </a:extLst>
          </p:cNvPr>
          <p:cNvSpPr txBox="1"/>
          <p:nvPr/>
        </p:nvSpPr>
        <p:spPr>
          <a:xfrm>
            <a:off x="9401524" y="1357129"/>
            <a:ext cx="21224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A796D"/>
                </a:solidFill>
                <a:latin typeface="Spiegel-Regular" panose="020B05020604020205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sz="1400" dirty="0">
              <a:solidFill>
                <a:srgbClr val="3A796D"/>
              </a:solidFill>
              <a:latin typeface="Spiegel-Regular" panose="020B05020604020205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50DF1F-A712-49F1-9726-46A71985A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2" y="6405965"/>
            <a:ext cx="884643" cy="3376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0646E7-7DE3-4CE4-AF55-667C8753A423}"/>
              </a:ext>
            </a:extLst>
          </p:cNvPr>
          <p:cNvSpPr txBox="1"/>
          <p:nvPr/>
        </p:nvSpPr>
        <p:spPr>
          <a:xfrm>
            <a:off x="9321430" y="206908"/>
            <a:ext cx="212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3A796E"/>
                </a:solidFill>
                <a:latin typeface="Spiegel-Regular" panose="020B0502060402020504" pitchFamily="34" charset="0"/>
              </a:rPr>
              <a:t>SECTION FILLER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7D6FF8-151D-42D7-9CA0-9FC0D63E6194}"/>
              </a:ext>
            </a:extLst>
          </p:cNvPr>
          <p:cNvCxnSpPr>
            <a:cxnSpLocks/>
          </p:cNvCxnSpPr>
          <p:nvPr/>
        </p:nvCxnSpPr>
        <p:spPr>
          <a:xfrm>
            <a:off x="9401524" y="453129"/>
            <a:ext cx="2790476" cy="0"/>
          </a:xfrm>
          <a:prstGeom prst="line">
            <a:avLst/>
          </a:prstGeom>
          <a:ln>
            <a:solidFill>
              <a:srgbClr val="244C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7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F61846-AB51-45D4-AAE5-348A089B73AD}"/>
              </a:ext>
            </a:extLst>
          </p:cNvPr>
          <p:cNvSpPr/>
          <p:nvPr/>
        </p:nvSpPr>
        <p:spPr>
          <a:xfrm>
            <a:off x="0" y="0"/>
            <a:ext cx="12192000" cy="6743604"/>
          </a:xfrm>
          <a:prstGeom prst="rect">
            <a:avLst/>
          </a:prstGeom>
          <a:solidFill>
            <a:srgbClr val="0E191D"/>
          </a:solidFill>
          <a:ln>
            <a:solidFill>
              <a:srgbClr val="0E1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0954F-FA6E-4DFA-9206-99220FA20E9F}"/>
              </a:ext>
            </a:extLst>
          </p:cNvPr>
          <p:cNvSpPr/>
          <p:nvPr/>
        </p:nvSpPr>
        <p:spPr>
          <a:xfrm>
            <a:off x="0" y="6714498"/>
            <a:ext cx="12192000" cy="143502"/>
          </a:xfrm>
          <a:prstGeom prst="rect">
            <a:avLst/>
          </a:prstGeom>
          <a:solidFill>
            <a:srgbClr val="080D10"/>
          </a:solidFill>
          <a:ln>
            <a:solidFill>
              <a:srgbClr val="080D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98857D-DD99-4696-A9D9-5E7BAAEE940F}"/>
              </a:ext>
            </a:extLst>
          </p:cNvPr>
          <p:cNvSpPr/>
          <p:nvPr/>
        </p:nvSpPr>
        <p:spPr>
          <a:xfrm>
            <a:off x="9230769" y="0"/>
            <a:ext cx="2961232" cy="6714497"/>
          </a:xfrm>
          <a:prstGeom prst="rect">
            <a:avLst/>
          </a:prstGeom>
          <a:solidFill>
            <a:srgbClr val="132225"/>
          </a:solidFill>
          <a:ln>
            <a:solidFill>
              <a:srgbClr val="132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4FC527-2D8B-4D3E-95EC-95E1B83C236B}"/>
              </a:ext>
            </a:extLst>
          </p:cNvPr>
          <p:cNvSpPr/>
          <p:nvPr/>
        </p:nvSpPr>
        <p:spPr>
          <a:xfrm>
            <a:off x="9230768" y="6714497"/>
            <a:ext cx="2961232" cy="143503"/>
          </a:xfrm>
          <a:prstGeom prst="rect">
            <a:avLst/>
          </a:prstGeom>
          <a:solidFill>
            <a:srgbClr val="091113"/>
          </a:solidFill>
          <a:ln>
            <a:solidFill>
              <a:srgbClr val="0911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260D9-34D7-4088-ABBF-AB8F9036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1524" y="818989"/>
            <a:ext cx="1858277" cy="389087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55B5A1"/>
                </a:solidFill>
                <a:latin typeface="BeaufortforLOL-Regular" panose="02020503050000020004" pitchFamily="18" charset="0"/>
                <a:cs typeface="BeaufortforLOL-Regular" panose="02020503050000020004" pitchFamily="18" charset="0"/>
              </a:rPr>
              <a:t>CONTACTS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FB51E4-C8AA-45F5-AF8F-87C9F677F37F}"/>
              </a:ext>
            </a:extLst>
          </p:cNvPr>
          <p:cNvSpPr txBox="1"/>
          <p:nvPr/>
        </p:nvSpPr>
        <p:spPr>
          <a:xfrm>
            <a:off x="9697980" y="1381194"/>
            <a:ext cx="231825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55B5A1"/>
                </a:solidFill>
                <a:latin typeface="Spiegel-Regular" panose="020B0502060402020504" pitchFamily="34" charset="0"/>
              </a:rPr>
              <a:t>matthewryan33@gmail.com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55B5A1"/>
                </a:solidFill>
                <a:latin typeface="Spiegel-Regular" panose="020B0502060402020504" pitchFamily="34" charset="0"/>
              </a:rPr>
              <a:t>/</a:t>
            </a:r>
            <a:r>
              <a:rPr lang="en-US" sz="1400" dirty="0" err="1">
                <a:solidFill>
                  <a:srgbClr val="55B5A1"/>
                </a:solidFill>
                <a:latin typeface="Spiegel-Regular" panose="020B0502060402020504" pitchFamily="34" charset="0"/>
              </a:rPr>
              <a:t>maneaterrbug</a:t>
            </a:r>
            <a:endParaRPr lang="en-US" sz="1400" dirty="0">
              <a:solidFill>
                <a:srgbClr val="55B5A1"/>
              </a:solidFill>
              <a:latin typeface="Spiegel-Regular" panose="020B05020604020205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55B5A1"/>
                </a:solidFill>
                <a:latin typeface="Spiegel-Regular" panose="020B0502060402020504" pitchFamily="34" charset="0"/>
              </a:rPr>
              <a:t>/matt-mcg-</a:t>
            </a:r>
            <a:r>
              <a:rPr lang="en-US" sz="1400" dirty="0" err="1">
                <a:solidFill>
                  <a:srgbClr val="55B5A1"/>
                </a:solidFill>
                <a:latin typeface="Spiegel-Regular" panose="020B0502060402020504" pitchFamily="34" charset="0"/>
              </a:rPr>
              <a:t>ryan</a:t>
            </a:r>
            <a:endParaRPr lang="en-US" sz="1400" dirty="0">
              <a:solidFill>
                <a:srgbClr val="55B5A1"/>
              </a:solidFill>
              <a:latin typeface="Spiegel-Regular" panose="020B0502060402020504" pitchFamily="34" charset="0"/>
            </a:endParaRPr>
          </a:p>
          <a:p>
            <a:endParaRPr lang="en-US" sz="1400" dirty="0">
              <a:solidFill>
                <a:srgbClr val="3A796D"/>
              </a:solidFill>
              <a:latin typeface="Spiegel-Regular" panose="020B05020604020205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50DF1F-A712-49F1-9726-46A71985A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2" y="6405965"/>
            <a:ext cx="884643" cy="3376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0646E7-7DE3-4CE4-AF55-667C8753A423}"/>
              </a:ext>
            </a:extLst>
          </p:cNvPr>
          <p:cNvSpPr txBox="1"/>
          <p:nvPr/>
        </p:nvSpPr>
        <p:spPr>
          <a:xfrm>
            <a:off x="9321430" y="206908"/>
            <a:ext cx="212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3A796E"/>
                </a:solidFill>
                <a:latin typeface="Spiegel-Regular" panose="020B0502060402020504" pitchFamily="34" charset="0"/>
              </a:rPr>
              <a:t>CLOSING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7D6FF8-151D-42D7-9CA0-9FC0D63E6194}"/>
              </a:ext>
            </a:extLst>
          </p:cNvPr>
          <p:cNvCxnSpPr>
            <a:cxnSpLocks/>
          </p:cNvCxnSpPr>
          <p:nvPr/>
        </p:nvCxnSpPr>
        <p:spPr>
          <a:xfrm>
            <a:off x="9401524" y="453129"/>
            <a:ext cx="2790476" cy="0"/>
          </a:xfrm>
          <a:prstGeom prst="line">
            <a:avLst/>
          </a:prstGeom>
          <a:ln>
            <a:solidFill>
              <a:srgbClr val="244C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8F012AA-DA87-4646-8D67-4DEE568A2CE9}"/>
              </a:ext>
            </a:extLst>
          </p:cNvPr>
          <p:cNvSpPr txBox="1">
            <a:spLocks/>
          </p:cNvSpPr>
          <p:nvPr/>
        </p:nvSpPr>
        <p:spPr>
          <a:xfrm>
            <a:off x="733077" y="1785419"/>
            <a:ext cx="3882307" cy="10478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gradFill>
                  <a:gsLst>
                    <a:gs pos="57000">
                      <a:srgbClr val="C79B3B"/>
                    </a:gs>
                    <a:gs pos="0">
                      <a:srgbClr val="4C3825"/>
                    </a:gs>
                    <a:gs pos="54000">
                      <a:srgbClr val="C79B3B"/>
                    </a:gs>
                    <a:gs pos="100000">
                      <a:srgbClr val="4C3825"/>
                    </a:gs>
                  </a:gsLst>
                  <a:lin ang="5400000" scaled="1"/>
                </a:gradFill>
                <a:latin typeface="BeaufortforLOL-Bold" panose="02020803050000020004" pitchFamily="18" charset="0"/>
                <a:cs typeface="BeaufortforLOL-Bold" panose="02020803050000020004" pitchFamily="18" charset="0"/>
              </a:rPr>
              <a:t>THANK YOU</a:t>
            </a:r>
            <a:endParaRPr lang="en-US" sz="4000" dirty="0">
              <a:gradFill>
                <a:gsLst>
                  <a:gs pos="65000">
                    <a:srgbClr val="C79B3B"/>
                  </a:gs>
                  <a:gs pos="0">
                    <a:srgbClr val="4C3825"/>
                  </a:gs>
                  <a:gs pos="44000">
                    <a:srgbClr val="C79B3B"/>
                  </a:gs>
                  <a:gs pos="100000">
                    <a:srgbClr val="4C3825"/>
                  </a:gs>
                </a:gsLst>
                <a:lin ang="5400000" scaled="1"/>
              </a:gradFill>
              <a:latin typeface="BeaufortforLOL-Bold" panose="02020803050000020004" pitchFamily="18" charset="0"/>
              <a:cs typeface="BeaufortforLOL-Bold" panose="020208030500000200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2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179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BeaufortforLOL-Bold</vt:lpstr>
      <vt:lpstr>BeaufortforLOL-Regular</vt:lpstr>
      <vt:lpstr>Calibri</vt:lpstr>
      <vt:lpstr>Calibri Light</vt:lpstr>
      <vt:lpstr>Spiegel-Regular</vt:lpstr>
      <vt:lpstr>Office Theme</vt:lpstr>
      <vt:lpstr>PREDICTING THE WIN</vt:lpstr>
      <vt:lpstr>PowerPoint Presentation</vt:lpstr>
      <vt:lpstr>PowerPoint Presentation</vt:lpstr>
      <vt:lpstr>DATA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TEXT</dc:title>
  <dc:creator>Matthew Ryan</dc:creator>
  <cp:lastModifiedBy>Matthew Ryan</cp:lastModifiedBy>
  <cp:revision>24</cp:revision>
  <dcterms:created xsi:type="dcterms:W3CDTF">2021-10-28T23:23:18Z</dcterms:created>
  <dcterms:modified xsi:type="dcterms:W3CDTF">2021-10-29T00:46:37Z</dcterms:modified>
</cp:coreProperties>
</file>