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66" r:id="rId2"/>
  </p:sldIdLst>
  <p:sldSz cx="7559675" cy="54006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2E8B63-2797-4345-8811-E66C38CEEE2D}" v="1194" dt="2022-04-21T10:01:24.748"/>
    <p1510:client id="{DAB831E3-6026-4C13-BCE1-A263541474F2}" v="37" dt="2022-04-21T11:17:00.0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5" autoAdjust="0"/>
    <p:restoredTop sz="94660"/>
  </p:normalViewPr>
  <p:slideViewPr>
    <p:cSldViewPr snapToGrid="0">
      <p:cViewPr varScale="1">
        <p:scale>
          <a:sx n="95" d="100"/>
          <a:sy n="95" d="100"/>
        </p:scale>
        <p:origin x="15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eesh Punetha" userId="bdfe3c5c-9e63-47d9-aff0-a14b31d11569" providerId="ADAL" clId="{DAB831E3-6026-4C13-BCE1-A263541474F2}"/>
    <pc:docChg chg="undo custSel addSld delSld modSld modMainMaster">
      <pc:chgData name="Maneesh Punetha" userId="bdfe3c5c-9e63-47d9-aff0-a14b31d11569" providerId="ADAL" clId="{DAB831E3-6026-4C13-BCE1-A263541474F2}" dt="2022-04-21T11:29:58.457" v="293" actId="20577"/>
      <pc:docMkLst>
        <pc:docMk/>
      </pc:docMkLst>
      <pc:sldChg chg="add del">
        <pc:chgData name="Maneesh Punetha" userId="bdfe3c5c-9e63-47d9-aff0-a14b31d11569" providerId="ADAL" clId="{DAB831E3-6026-4C13-BCE1-A263541474F2}" dt="2022-04-21T10:36:51.108" v="11" actId="47"/>
        <pc:sldMkLst>
          <pc:docMk/>
          <pc:sldMk cId="621463111" sldId="256"/>
        </pc:sldMkLst>
      </pc:sldChg>
      <pc:sldChg chg="add del">
        <pc:chgData name="Maneesh Punetha" userId="bdfe3c5c-9e63-47d9-aff0-a14b31d11569" providerId="ADAL" clId="{DAB831E3-6026-4C13-BCE1-A263541474F2}" dt="2022-04-21T10:36:51.108" v="11" actId="47"/>
        <pc:sldMkLst>
          <pc:docMk/>
          <pc:sldMk cId="1554431689" sldId="257"/>
        </pc:sldMkLst>
      </pc:sldChg>
      <pc:sldChg chg="add del">
        <pc:chgData name="Maneesh Punetha" userId="bdfe3c5c-9e63-47d9-aff0-a14b31d11569" providerId="ADAL" clId="{DAB831E3-6026-4C13-BCE1-A263541474F2}" dt="2022-04-21T10:36:51.108" v="11" actId="47"/>
        <pc:sldMkLst>
          <pc:docMk/>
          <pc:sldMk cId="2653700888" sldId="258"/>
        </pc:sldMkLst>
      </pc:sldChg>
      <pc:sldChg chg="add del">
        <pc:chgData name="Maneesh Punetha" userId="bdfe3c5c-9e63-47d9-aff0-a14b31d11569" providerId="ADAL" clId="{DAB831E3-6026-4C13-BCE1-A263541474F2}" dt="2022-04-21T10:36:51.108" v="11" actId="47"/>
        <pc:sldMkLst>
          <pc:docMk/>
          <pc:sldMk cId="2088748448" sldId="259"/>
        </pc:sldMkLst>
      </pc:sldChg>
      <pc:sldChg chg="add del">
        <pc:chgData name="Maneesh Punetha" userId="bdfe3c5c-9e63-47d9-aff0-a14b31d11569" providerId="ADAL" clId="{DAB831E3-6026-4C13-BCE1-A263541474F2}" dt="2022-04-21T10:36:51.108" v="11" actId="47"/>
        <pc:sldMkLst>
          <pc:docMk/>
          <pc:sldMk cId="583747333" sldId="260"/>
        </pc:sldMkLst>
      </pc:sldChg>
      <pc:sldChg chg="add del">
        <pc:chgData name="Maneesh Punetha" userId="bdfe3c5c-9e63-47d9-aff0-a14b31d11569" providerId="ADAL" clId="{DAB831E3-6026-4C13-BCE1-A263541474F2}" dt="2022-04-21T10:36:51.108" v="11" actId="47"/>
        <pc:sldMkLst>
          <pc:docMk/>
          <pc:sldMk cId="630107302" sldId="261"/>
        </pc:sldMkLst>
      </pc:sldChg>
      <pc:sldChg chg="add del">
        <pc:chgData name="Maneesh Punetha" userId="bdfe3c5c-9e63-47d9-aff0-a14b31d11569" providerId="ADAL" clId="{DAB831E3-6026-4C13-BCE1-A263541474F2}" dt="2022-04-21T10:36:51.108" v="11" actId="47"/>
        <pc:sldMkLst>
          <pc:docMk/>
          <pc:sldMk cId="2598614547" sldId="262"/>
        </pc:sldMkLst>
      </pc:sldChg>
      <pc:sldChg chg="add del">
        <pc:chgData name="Maneesh Punetha" userId="bdfe3c5c-9e63-47d9-aff0-a14b31d11569" providerId="ADAL" clId="{DAB831E3-6026-4C13-BCE1-A263541474F2}" dt="2022-04-21T10:36:51.108" v="11" actId="47"/>
        <pc:sldMkLst>
          <pc:docMk/>
          <pc:sldMk cId="4055628768" sldId="263"/>
        </pc:sldMkLst>
      </pc:sldChg>
      <pc:sldChg chg="add del">
        <pc:chgData name="Maneesh Punetha" userId="bdfe3c5c-9e63-47d9-aff0-a14b31d11569" providerId="ADAL" clId="{DAB831E3-6026-4C13-BCE1-A263541474F2}" dt="2022-04-21T10:36:51.108" v="11" actId="47"/>
        <pc:sldMkLst>
          <pc:docMk/>
          <pc:sldMk cId="3080398867" sldId="264"/>
        </pc:sldMkLst>
      </pc:sldChg>
      <pc:sldChg chg="add del">
        <pc:chgData name="Maneesh Punetha" userId="bdfe3c5c-9e63-47d9-aff0-a14b31d11569" providerId="ADAL" clId="{DAB831E3-6026-4C13-BCE1-A263541474F2}" dt="2022-04-21T10:36:51.108" v="11" actId="47"/>
        <pc:sldMkLst>
          <pc:docMk/>
          <pc:sldMk cId="1945561455" sldId="265"/>
        </pc:sldMkLst>
      </pc:sldChg>
      <pc:sldChg chg="addSp delSp modSp mod">
        <pc:chgData name="Maneesh Punetha" userId="bdfe3c5c-9e63-47d9-aff0-a14b31d11569" providerId="ADAL" clId="{DAB831E3-6026-4C13-BCE1-A263541474F2}" dt="2022-04-21T11:29:58.457" v="293" actId="20577"/>
        <pc:sldMkLst>
          <pc:docMk/>
          <pc:sldMk cId="323621980" sldId="266"/>
        </pc:sldMkLst>
        <pc:spChg chg="add del mod">
          <ac:chgData name="Maneesh Punetha" userId="bdfe3c5c-9e63-47d9-aff0-a14b31d11569" providerId="ADAL" clId="{DAB831E3-6026-4C13-BCE1-A263541474F2}" dt="2022-04-21T11:06:21.598" v="63"/>
          <ac:spMkLst>
            <pc:docMk/>
            <pc:sldMk cId="323621980" sldId="266"/>
            <ac:spMk id="2" creationId="{0C458D55-9038-4A73-BFAC-BC1DA4711A31}"/>
          </ac:spMkLst>
        </pc:spChg>
        <pc:spChg chg="mod">
          <ac:chgData name="Maneesh Punetha" userId="bdfe3c5c-9e63-47d9-aff0-a14b31d11569" providerId="ADAL" clId="{DAB831E3-6026-4C13-BCE1-A263541474F2}" dt="2022-04-21T10:36:06.370" v="9"/>
          <ac:spMkLst>
            <pc:docMk/>
            <pc:sldMk cId="323621980" sldId="266"/>
            <ac:spMk id="2" creationId="{81274C94-202D-4106-9662-485AC69F6CBD}"/>
          </ac:spMkLst>
        </pc:spChg>
        <pc:spChg chg="mod">
          <ac:chgData name="Maneesh Punetha" userId="bdfe3c5c-9e63-47d9-aff0-a14b31d11569" providerId="ADAL" clId="{DAB831E3-6026-4C13-BCE1-A263541474F2}" dt="2022-04-21T10:36:06.370" v="9"/>
          <ac:spMkLst>
            <pc:docMk/>
            <pc:sldMk cId="323621980" sldId="266"/>
            <ac:spMk id="3" creationId="{19E61102-BD6F-497F-928B-E201CDFACA15}"/>
          </ac:spMkLst>
        </pc:spChg>
        <pc:spChg chg="add mod">
          <ac:chgData name="Maneesh Punetha" userId="bdfe3c5c-9e63-47d9-aff0-a14b31d11569" providerId="ADAL" clId="{DAB831E3-6026-4C13-BCE1-A263541474F2}" dt="2022-04-21T11:29:58.457" v="293" actId="20577"/>
          <ac:spMkLst>
            <pc:docMk/>
            <pc:sldMk cId="323621980" sldId="266"/>
            <ac:spMk id="3" creationId="{31159ADD-83DD-4212-99A4-1B557510D361}"/>
          </ac:spMkLst>
        </pc:spChg>
        <pc:spChg chg="mod">
          <ac:chgData name="Maneesh Punetha" userId="bdfe3c5c-9e63-47d9-aff0-a14b31d11569" providerId="ADAL" clId="{DAB831E3-6026-4C13-BCE1-A263541474F2}" dt="2022-04-21T10:36:06.370" v="9"/>
          <ac:spMkLst>
            <pc:docMk/>
            <pc:sldMk cId="323621980" sldId="266"/>
            <ac:spMk id="4" creationId="{3EB48646-4969-4FCD-BBCB-752CB4175AFF}"/>
          </ac:spMkLst>
        </pc:spChg>
        <pc:spChg chg="mod">
          <ac:chgData name="Maneesh Punetha" userId="bdfe3c5c-9e63-47d9-aff0-a14b31d11569" providerId="ADAL" clId="{DAB831E3-6026-4C13-BCE1-A263541474F2}" dt="2022-04-21T10:36:06.370" v="9"/>
          <ac:spMkLst>
            <pc:docMk/>
            <pc:sldMk cId="323621980" sldId="266"/>
            <ac:spMk id="5" creationId="{E8105413-B963-4A1D-8995-259547A9FCA3}"/>
          </ac:spMkLst>
        </pc:spChg>
        <pc:spChg chg="add del">
          <ac:chgData name="Maneesh Punetha" userId="bdfe3c5c-9e63-47d9-aff0-a14b31d11569" providerId="ADAL" clId="{DAB831E3-6026-4C13-BCE1-A263541474F2}" dt="2022-04-21T11:08:24.250" v="109"/>
          <ac:spMkLst>
            <pc:docMk/>
            <pc:sldMk cId="323621980" sldId="266"/>
            <ac:spMk id="6" creationId="{A37D3D8B-2015-40E7-83CA-0310FB4CEFA3}"/>
          </ac:spMkLst>
        </pc:spChg>
        <pc:spChg chg="mod">
          <ac:chgData name="Maneesh Punetha" userId="bdfe3c5c-9e63-47d9-aff0-a14b31d11569" providerId="ADAL" clId="{DAB831E3-6026-4C13-BCE1-A263541474F2}" dt="2022-04-21T10:36:06.370" v="9"/>
          <ac:spMkLst>
            <pc:docMk/>
            <pc:sldMk cId="323621980" sldId="266"/>
            <ac:spMk id="6" creationId="{C2F5D20F-C1F4-48BB-B6E9-E00F85404FF3}"/>
          </ac:spMkLst>
        </pc:spChg>
        <pc:spChg chg="mod">
          <ac:chgData name="Maneesh Punetha" userId="bdfe3c5c-9e63-47d9-aff0-a14b31d11569" providerId="ADAL" clId="{DAB831E3-6026-4C13-BCE1-A263541474F2}" dt="2022-04-21T10:36:06.370" v="9"/>
          <ac:spMkLst>
            <pc:docMk/>
            <pc:sldMk cId="323621980" sldId="266"/>
            <ac:spMk id="7" creationId="{AF33321F-475E-4574-BC6E-88584286A2B0}"/>
          </ac:spMkLst>
        </pc:spChg>
        <pc:spChg chg="del mod">
          <ac:chgData name="Maneesh Punetha" userId="bdfe3c5c-9e63-47d9-aff0-a14b31d11569" providerId="ADAL" clId="{DAB831E3-6026-4C13-BCE1-A263541474F2}" dt="2022-04-21T10:37:16.489" v="13" actId="478"/>
          <ac:spMkLst>
            <pc:docMk/>
            <pc:sldMk cId="323621980" sldId="266"/>
            <ac:spMk id="8" creationId="{B703D436-A693-44C5-BE95-9B3415BE3851}"/>
          </ac:spMkLst>
        </pc:spChg>
        <pc:spChg chg="del mod">
          <ac:chgData name="Maneesh Punetha" userId="bdfe3c5c-9e63-47d9-aff0-a14b31d11569" providerId="ADAL" clId="{DAB831E3-6026-4C13-BCE1-A263541474F2}" dt="2022-04-21T10:37:23.878" v="15" actId="21"/>
          <ac:spMkLst>
            <pc:docMk/>
            <pc:sldMk cId="323621980" sldId="266"/>
            <ac:spMk id="9" creationId="{41CE98E4-B884-481D-ACA7-CE717C4A610F}"/>
          </ac:spMkLst>
        </pc:spChg>
        <pc:spChg chg="add del">
          <ac:chgData name="Maneesh Punetha" userId="bdfe3c5c-9e63-47d9-aff0-a14b31d11569" providerId="ADAL" clId="{DAB831E3-6026-4C13-BCE1-A263541474F2}" dt="2022-04-21T11:11:49.360" v="131"/>
          <ac:spMkLst>
            <pc:docMk/>
            <pc:sldMk cId="323621980" sldId="266"/>
            <ac:spMk id="9" creationId="{E62EFA2D-3941-4EE5-AFF3-BDE06559E18A}"/>
          </ac:spMkLst>
        </pc:spChg>
        <pc:spChg chg="mod">
          <ac:chgData name="Maneesh Punetha" userId="bdfe3c5c-9e63-47d9-aff0-a14b31d11569" providerId="ADAL" clId="{DAB831E3-6026-4C13-BCE1-A263541474F2}" dt="2022-04-21T10:36:06.370" v="9"/>
          <ac:spMkLst>
            <pc:docMk/>
            <pc:sldMk cId="323621980" sldId="266"/>
            <ac:spMk id="10" creationId="{98DA03D3-8DAD-4E76-A5FF-C74D04259C4F}"/>
          </ac:spMkLst>
        </pc:spChg>
        <pc:spChg chg="del mod">
          <ac:chgData name="Maneesh Punetha" userId="bdfe3c5c-9e63-47d9-aff0-a14b31d11569" providerId="ADAL" clId="{DAB831E3-6026-4C13-BCE1-A263541474F2}" dt="2022-04-21T10:37:23.878" v="15" actId="21"/>
          <ac:spMkLst>
            <pc:docMk/>
            <pc:sldMk cId="323621980" sldId="266"/>
            <ac:spMk id="11" creationId="{3729D320-BE88-43A4-9062-45542E945F9D}"/>
          </ac:spMkLst>
        </pc:spChg>
        <pc:spChg chg="mod">
          <ac:chgData name="Maneesh Punetha" userId="bdfe3c5c-9e63-47d9-aff0-a14b31d11569" providerId="ADAL" clId="{DAB831E3-6026-4C13-BCE1-A263541474F2}" dt="2022-04-21T10:36:06.370" v="9"/>
          <ac:spMkLst>
            <pc:docMk/>
            <pc:sldMk cId="323621980" sldId="266"/>
            <ac:spMk id="12" creationId="{C4A6699A-1C0C-4044-A49D-513773DB2F8B}"/>
          </ac:spMkLst>
        </pc:spChg>
        <pc:spChg chg="mod">
          <ac:chgData name="Maneesh Punetha" userId="bdfe3c5c-9e63-47d9-aff0-a14b31d11569" providerId="ADAL" clId="{DAB831E3-6026-4C13-BCE1-A263541474F2}" dt="2022-04-21T10:36:06.370" v="9"/>
          <ac:spMkLst>
            <pc:docMk/>
            <pc:sldMk cId="323621980" sldId="266"/>
            <ac:spMk id="13" creationId="{0C0391D5-DA7D-44F4-B8BD-779BA0ACDF7A}"/>
          </ac:spMkLst>
        </pc:spChg>
        <pc:spChg chg="mod">
          <ac:chgData name="Maneesh Punetha" userId="bdfe3c5c-9e63-47d9-aff0-a14b31d11569" providerId="ADAL" clId="{DAB831E3-6026-4C13-BCE1-A263541474F2}" dt="2022-04-21T10:36:06.370" v="9"/>
          <ac:spMkLst>
            <pc:docMk/>
            <pc:sldMk cId="323621980" sldId="266"/>
            <ac:spMk id="15" creationId="{C083FBFE-3EC4-416C-978C-4FDBFCADB4CB}"/>
          </ac:spMkLst>
        </pc:spChg>
        <pc:spChg chg="mod">
          <ac:chgData name="Maneesh Punetha" userId="bdfe3c5c-9e63-47d9-aff0-a14b31d11569" providerId="ADAL" clId="{DAB831E3-6026-4C13-BCE1-A263541474F2}" dt="2022-04-21T10:36:06.370" v="9"/>
          <ac:spMkLst>
            <pc:docMk/>
            <pc:sldMk cId="323621980" sldId="266"/>
            <ac:spMk id="17" creationId="{F843C496-4761-41BE-8966-F5A9BB2A45D0}"/>
          </ac:spMkLst>
        </pc:spChg>
        <pc:spChg chg="mod">
          <ac:chgData name="Maneesh Punetha" userId="bdfe3c5c-9e63-47d9-aff0-a14b31d11569" providerId="ADAL" clId="{DAB831E3-6026-4C13-BCE1-A263541474F2}" dt="2022-04-21T10:36:06.370" v="9"/>
          <ac:spMkLst>
            <pc:docMk/>
            <pc:sldMk cId="323621980" sldId="266"/>
            <ac:spMk id="18" creationId="{1DE3E36C-A8B7-4B41-BF08-9D8FA5FDB1B6}"/>
          </ac:spMkLst>
        </pc:spChg>
        <pc:spChg chg="mod">
          <ac:chgData name="Maneesh Punetha" userId="bdfe3c5c-9e63-47d9-aff0-a14b31d11569" providerId="ADAL" clId="{DAB831E3-6026-4C13-BCE1-A263541474F2}" dt="2022-04-21T10:36:06.370" v="9"/>
          <ac:spMkLst>
            <pc:docMk/>
            <pc:sldMk cId="323621980" sldId="266"/>
            <ac:spMk id="19" creationId="{5FDAE581-82EC-4F9E-BB70-C42EEF032664}"/>
          </ac:spMkLst>
        </pc:spChg>
        <pc:spChg chg="mod">
          <ac:chgData name="Maneesh Punetha" userId="bdfe3c5c-9e63-47d9-aff0-a14b31d11569" providerId="ADAL" clId="{DAB831E3-6026-4C13-BCE1-A263541474F2}" dt="2022-04-21T10:36:06.370" v="9"/>
          <ac:spMkLst>
            <pc:docMk/>
            <pc:sldMk cId="323621980" sldId="266"/>
            <ac:spMk id="20" creationId="{5AD4D363-E414-4539-A25F-7C89D6A8DBD4}"/>
          </ac:spMkLst>
        </pc:spChg>
        <pc:spChg chg="mod">
          <ac:chgData name="Maneesh Punetha" userId="bdfe3c5c-9e63-47d9-aff0-a14b31d11569" providerId="ADAL" clId="{DAB831E3-6026-4C13-BCE1-A263541474F2}" dt="2022-04-21T10:36:06.370" v="9"/>
          <ac:spMkLst>
            <pc:docMk/>
            <pc:sldMk cId="323621980" sldId="266"/>
            <ac:spMk id="21" creationId="{AF9E06D6-2957-40A8-8016-741B67EA280D}"/>
          </ac:spMkLst>
        </pc:spChg>
        <pc:spChg chg="mod">
          <ac:chgData name="Maneesh Punetha" userId="bdfe3c5c-9e63-47d9-aff0-a14b31d11569" providerId="ADAL" clId="{DAB831E3-6026-4C13-BCE1-A263541474F2}" dt="2022-04-21T10:36:06.370" v="9"/>
          <ac:spMkLst>
            <pc:docMk/>
            <pc:sldMk cId="323621980" sldId="266"/>
            <ac:spMk id="23" creationId="{FD255981-6EEA-4C78-9256-9CAA620D90DD}"/>
          </ac:spMkLst>
        </pc:spChg>
        <pc:spChg chg="mod">
          <ac:chgData name="Maneesh Punetha" userId="bdfe3c5c-9e63-47d9-aff0-a14b31d11569" providerId="ADAL" clId="{DAB831E3-6026-4C13-BCE1-A263541474F2}" dt="2022-04-21T10:36:06.370" v="9"/>
          <ac:spMkLst>
            <pc:docMk/>
            <pc:sldMk cId="323621980" sldId="266"/>
            <ac:spMk id="29" creationId="{9893BF01-42F4-423B-BE9D-0571E7E5648B}"/>
          </ac:spMkLst>
        </pc:spChg>
        <pc:spChg chg="del mod">
          <ac:chgData name="Maneesh Punetha" userId="bdfe3c5c-9e63-47d9-aff0-a14b31d11569" providerId="ADAL" clId="{DAB831E3-6026-4C13-BCE1-A263541474F2}" dt="2022-04-21T10:37:23.878" v="15" actId="21"/>
          <ac:spMkLst>
            <pc:docMk/>
            <pc:sldMk cId="323621980" sldId="266"/>
            <ac:spMk id="30" creationId="{3A9A38DC-296E-45B3-937D-E5474A4A0293}"/>
          </ac:spMkLst>
        </pc:spChg>
        <pc:spChg chg="mod">
          <ac:chgData name="Maneesh Punetha" userId="bdfe3c5c-9e63-47d9-aff0-a14b31d11569" providerId="ADAL" clId="{DAB831E3-6026-4C13-BCE1-A263541474F2}" dt="2022-04-21T10:36:06.370" v="9"/>
          <ac:spMkLst>
            <pc:docMk/>
            <pc:sldMk cId="323621980" sldId="266"/>
            <ac:spMk id="32" creationId="{A2BB0488-3638-4A17-AE8B-1511542C4CED}"/>
          </ac:spMkLst>
        </pc:spChg>
        <pc:spChg chg="mod">
          <ac:chgData name="Maneesh Punetha" userId="bdfe3c5c-9e63-47d9-aff0-a14b31d11569" providerId="ADAL" clId="{DAB831E3-6026-4C13-BCE1-A263541474F2}" dt="2022-04-21T10:36:06.370" v="9"/>
          <ac:spMkLst>
            <pc:docMk/>
            <pc:sldMk cId="323621980" sldId="266"/>
            <ac:spMk id="33" creationId="{B4EEFDF1-C6E7-4B57-9AF6-B5437DB69D56}"/>
          </ac:spMkLst>
        </pc:spChg>
        <pc:spChg chg="mod">
          <ac:chgData name="Maneesh Punetha" userId="bdfe3c5c-9e63-47d9-aff0-a14b31d11569" providerId="ADAL" clId="{DAB831E3-6026-4C13-BCE1-A263541474F2}" dt="2022-04-21T10:36:06.370" v="9"/>
          <ac:spMkLst>
            <pc:docMk/>
            <pc:sldMk cId="323621980" sldId="266"/>
            <ac:spMk id="35" creationId="{6165CB16-A2E3-425E-B239-A3E44D824257}"/>
          </ac:spMkLst>
        </pc:spChg>
        <pc:spChg chg="mod">
          <ac:chgData name="Maneesh Punetha" userId="bdfe3c5c-9e63-47d9-aff0-a14b31d11569" providerId="ADAL" clId="{DAB831E3-6026-4C13-BCE1-A263541474F2}" dt="2022-04-21T10:36:06.370" v="9"/>
          <ac:spMkLst>
            <pc:docMk/>
            <pc:sldMk cId="323621980" sldId="266"/>
            <ac:spMk id="36" creationId="{D58E1CCE-586A-41F9-8E62-970FE0F35C25}"/>
          </ac:spMkLst>
        </pc:spChg>
        <pc:spChg chg="mod">
          <ac:chgData name="Maneesh Punetha" userId="bdfe3c5c-9e63-47d9-aff0-a14b31d11569" providerId="ADAL" clId="{DAB831E3-6026-4C13-BCE1-A263541474F2}" dt="2022-04-21T10:36:06.370" v="9"/>
          <ac:spMkLst>
            <pc:docMk/>
            <pc:sldMk cId="323621980" sldId="266"/>
            <ac:spMk id="39" creationId="{8A787AD4-990A-46B4-86C3-D22C3EF519E9}"/>
          </ac:spMkLst>
        </pc:spChg>
        <pc:spChg chg="mod">
          <ac:chgData name="Maneesh Punetha" userId="bdfe3c5c-9e63-47d9-aff0-a14b31d11569" providerId="ADAL" clId="{DAB831E3-6026-4C13-BCE1-A263541474F2}" dt="2022-04-21T10:36:06.370" v="9"/>
          <ac:spMkLst>
            <pc:docMk/>
            <pc:sldMk cId="323621980" sldId="266"/>
            <ac:spMk id="40" creationId="{0B90B70D-E7DB-42E7-BE51-74E755E3E30C}"/>
          </ac:spMkLst>
        </pc:spChg>
        <pc:spChg chg="mod">
          <ac:chgData name="Maneesh Punetha" userId="bdfe3c5c-9e63-47d9-aff0-a14b31d11569" providerId="ADAL" clId="{DAB831E3-6026-4C13-BCE1-A263541474F2}" dt="2022-04-21T10:36:06.370" v="9"/>
          <ac:spMkLst>
            <pc:docMk/>
            <pc:sldMk cId="323621980" sldId="266"/>
            <ac:spMk id="43" creationId="{81F84D60-4096-4B4B-9BE7-FC94CF54FCC2}"/>
          </ac:spMkLst>
        </pc:spChg>
        <pc:spChg chg="mod">
          <ac:chgData name="Maneesh Punetha" userId="bdfe3c5c-9e63-47d9-aff0-a14b31d11569" providerId="ADAL" clId="{DAB831E3-6026-4C13-BCE1-A263541474F2}" dt="2022-04-21T10:36:06.370" v="9"/>
          <ac:spMkLst>
            <pc:docMk/>
            <pc:sldMk cId="323621980" sldId="266"/>
            <ac:spMk id="47" creationId="{FC50A2BD-81AD-426E-83C0-985375B40450}"/>
          </ac:spMkLst>
        </pc:spChg>
        <pc:spChg chg="mod">
          <ac:chgData name="Maneesh Punetha" userId="bdfe3c5c-9e63-47d9-aff0-a14b31d11569" providerId="ADAL" clId="{DAB831E3-6026-4C13-BCE1-A263541474F2}" dt="2022-04-21T10:36:06.370" v="9"/>
          <ac:spMkLst>
            <pc:docMk/>
            <pc:sldMk cId="323621980" sldId="266"/>
            <ac:spMk id="48" creationId="{70561048-3E07-46CE-A4F9-5E7C84C1990A}"/>
          </ac:spMkLst>
        </pc:spChg>
        <pc:spChg chg="mod">
          <ac:chgData name="Maneesh Punetha" userId="bdfe3c5c-9e63-47d9-aff0-a14b31d11569" providerId="ADAL" clId="{DAB831E3-6026-4C13-BCE1-A263541474F2}" dt="2022-04-21T10:36:06.370" v="9"/>
          <ac:spMkLst>
            <pc:docMk/>
            <pc:sldMk cId="323621980" sldId="266"/>
            <ac:spMk id="49" creationId="{15F871D3-DECF-4A45-9F5B-77AFC94A8EA4}"/>
          </ac:spMkLst>
        </pc:spChg>
        <pc:spChg chg="mod">
          <ac:chgData name="Maneesh Punetha" userId="bdfe3c5c-9e63-47d9-aff0-a14b31d11569" providerId="ADAL" clId="{DAB831E3-6026-4C13-BCE1-A263541474F2}" dt="2022-04-21T10:36:06.370" v="9"/>
          <ac:spMkLst>
            <pc:docMk/>
            <pc:sldMk cId="323621980" sldId="266"/>
            <ac:spMk id="51" creationId="{6CD135CE-7144-4333-BB06-AF6486C93E4D}"/>
          </ac:spMkLst>
        </pc:spChg>
        <pc:spChg chg="mod">
          <ac:chgData name="Maneesh Punetha" userId="bdfe3c5c-9e63-47d9-aff0-a14b31d11569" providerId="ADAL" clId="{DAB831E3-6026-4C13-BCE1-A263541474F2}" dt="2022-04-21T10:36:06.370" v="9"/>
          <ac:spMkLst>
            <pc:docMk/>
            <pc:sldMk cId="323621980" sldId="266"/>
            <ac:spMk id="57" creationId="{9FF326E1-0DA3-4F57-879B-E3CC890E7693}"/>
          </ac:spMkLst>
        </pc:spChg>
        <pc:spChg chg="del mod">
          <ac:chgData name="Maneesh Punetha" userId="bdfe3c5c-9e63-47d9-aff0-a14b31d11569" providerId="ADAL" clId="{DAB831E3-6026-4C13-BCE1-A263541474F2}" dt="2022-04-21T10:37:16.489" v="13" actId="478"/>
          <ac:spMkLst>
            <pc:docMk/>
            <pc:sldMk cId="323621980" sldId="266"/>
            <ac:spMk id="60" creationId="{AF8FF5BD-1780-47BD-83CF-96D64D62503F}"/>
          </ac:spMkLst>
        </pc:spChg>
        <pc:spChg chg="mod">
          <ac:chgData name="Maneesh Punetha" userId="bdfe3c5c-9e63-47d9-aff0-a14b31d11569" providerId="ADAL" clId="{DAB831E3-6026-4C13-BCE1-A263541474F2}" dt="2022-04-21T10:36:06.370" v="9"/>
          <ac:spMkLst>
            <pc:docMk/>
            <pc:sldMk cId="323621980" sldId="266"/>
            <ac:spMk id="66" creationId="{0F72CAE8-BB74-432B-9C7F-0288F0FBE555}"/>
          </ac:spMkLst>
        </pc:spChg>
        <pc:spChg chg="mod">
          <ac:chgData name="Maneesh Punetha" userId="bdfe3c5c-9e63-47d9-aff0-a14b31d11569" providerId="ADAL" clId="{DAB831E3-6026-4C13-BCE1-A263541474F2}" dt="2022-04-21T10:36:06.370" v="9"/>
          <ac:spMkLst>
            <pc:docMk/>
            <pc:sldMk cId="323621980" sldId="266"/>
            <ac:spMk id="69" creationId="{DDD5AE91-FAA6-4442-9A43-4F701BE934F6}"/>
          </ac:spMkLst>
        </pc:spChg>
        <pc:spChg chg="mod">
          <ac:chgData name="Maneesh Punetha" userId="bdfe3c5c-9e63-47d9-aff0-a14b31d11569" providerId="ADAL" clId="{DAB831E3-6026-4C13-BCE1-A263541474F2}" dt="2022-04-21T10:36:06.370" v="9"/>
          <ac:spMkLst>
            <pc:docMk/>
            <pc:sldMk cId="323621980" sldId="266"/>
            <ac:spMk id="70" creationId="{F5764AFC-181E-4961-8A23-B42A847F10E1}"/>
          </ac:spMkLst>
        </pc:spChg>
        <pc:spChg chg="del mod">
          <ac:chgData name="Maneesh Punetha" userId="bdfe3c5c-9e63-47d9-aff0-a14b31d11569" providerId="ADAL" clId="{DAB831E3-6026-4C13-BCE1-A263541474F2}" dt="2022-04-21T10:37:23.878" v="15" actId="21"/>
          <ac:spMkLst>
            <pc:docMk/>
            <pc:sldMk cId="323621980" sldId="266"/>
            <ac:spMk id="72" creationId="{ECD5D4E3-9628-412A-BA82-E972CD5C7A17}"/>
          </ac:spMkLst>
        </pc:spChg>
        <pc:spChg chg="del mod">
          <ac:chgData name="Maneesh Punetha" userId="bdfe3c5c-9e63-47d9-aff0-a14b31d11569" providerId="ADAL" clId="{DAB831E3-6026-4C13-BCE1-A263541474F2}" dt="2022-04-21T10:37:23.878" v="15" actId="21"/>
          <ac:spMkLst>
            <pc:docMk/>
            <pc:sldMk cId="323621980" sldId="266"/>
            <ac:spMk id="73" creationId="{2DC49022-22E0-4C4C-9DB7-6BE1B8AD1BC7}"/>
          </ac:spMkLst>
        </pc:spChg>
        <pc:spChg chg="mod">
          <ac:chgData name="Maneesh Punetha" userId="bdfe3c5c-9e63-47d9-aff0-a14b31d11569" providerId="ADAL" clId="{DAB831E3-6026-4C13-BCE1-A263541474F2}" dt="2022-04-21T10:36:06.370" v="9"/>
          <ac:spMkLst>
            <pc:docMk/>
            <pc:sldMk cId="323621980" sldId="266"/>
            <ac:spMk id="74" creationId="{A9D3FCDF-E007-4441-9045-686DE9BB21F1}"/>
          </ac:spMkLst>
        </pc:spChg>
        <pc:spChg chg="mod">
          <ac:chgData name="Maneesh Punetha" userId="bdfe3c5c-9e63-47d9-aff0-a14b31d11569" providerId="ADAL" clId="{DAB831E3-6026-4C13-BCE1-A263541474F2}" dt="2022-04-21T10:36:06.370" v="9"/>
          <ac:spMkLst>
            <pc:docMk/>
            <pc:sldMk cId="323621980" sldId="266"/>
            <ac:spMk id="75" creationId="{D22EC869-9CA4-4775-AB31-8E20C23C4948}"/>
          </ac:spMkLst>
        </pc:spChg>
        <pc:spChg chg="mod">
          <ac:chgData name="Maneesh Punetha" userId="bdfe3c5c-9e63-47d9-aff0-a14b31d11569" providerId="ADAL" clId="{DAB831E3-6026-4C13-BCE1-A263541474F2}" dt="2022-04-21T10:36:06.370" v="9"/>
          <ac:spMkLst>
            <pc:docMk/>
            <pc:sldMk cId="323621980" sldId="266"/>
            <ac:spMk id="76" creationId="{A78DEDBE-CFE0-411F-A3BA-8E6B3854F527}"/>
          </ac:spMkLst>
        </pc:spChg>
        <pc:spChg chg="mod">
          <ac:chgData name="Maneesh Punetha" userId="bdfe3c5c-9e63-47d9-aff0-a14b31d11569" providerId="ADAL" clId="{DAB831E3-6026-4C13-BCE1-A263541474F2}" dt="2022-04-21T10:36:06.370" v="9"/>
          <ac:spMkLst>
            <pc:docMk/>
            <pc:sldMk cId="323621980" sldId="266"/>
            <ac:spMk id="77" creationId="{AC1A150B-448D-4119-9D83-A6B27FE089E7}"/>
          </ac:spMkLst>
        </pc:spChg>
        <pc:spChg chg="del mod">
          <ac:chgData name="Maneesh Punetha" userId="bdfe3c5c-9e63-47d9-aff0-a14b31d11569" providerId="ADAL" clId="{DAB831E3-6026-4C13-BCE1-A263541474F2}" dt="2022-04-21T10:37:23.878" v="15" actId="21"/>
          <ac:spMkLst>
            <pc:docMk/>
            <pc:sldMk cId="323621980" sldId="266"/>
            <ac:spMk id="78" creationId="{771B3487-8294-4636-A7D3-083F804D2523}"/>
          </ac:spMkLst>
        </pc:spChg>
        <pc:spChg chg="del mod">
          <ac:chgData name="Maneesh Punetha" userId="bdfe3c5c-9e63-47d9-aff0-a14b31d11569" providerId="ADAL" clId="{DAB831E3-6026-4C13-BCE1-A263541474F2}" dt="2022-04-21T10:37:23.878" v="15" actId="21"/>
          <ac:spMkLst>
            <pc:docMk/>
            <pc:sldMk cId="323621980" sldId="266"/>
            <ac:spMk id="79" creationId="{2E2A1954-A286-457E-BB6F-9B06210F7FD2}"/>
          </ac:spMkLst>
        </pc:spChg>
        <pc:spChg chg="mod">
          <ac:chgData name="Maneesh Punetha" userId="bdfe3c5c-9e63-47d9-aff0-a14b31d11569" providerId="ADAL" clId="{DAB831E3-6026-4C13-BCE1-A263541474F2}" dt="2022-04-21T10:36:06.370" v="9"/>
          <ac:spMkLst>
            <pc:docMk/>
            <pc:sldMk cId="323621980" sldId="266"/>
            <ac:spMk id="80" creationId="{B6C038E6-D924-4025-8BBA-DC9DC51943CF}"/>
          </ac:spMkLst>
        </pc:spChg>
        <pc:spChg chg="mod">
          <ac:chgData name="Maneesh Punetha" userId="bdfe3c5c-9e63-47d9-aff0-a14b31d11569" providerId="ADAL" clId="{DAB831E3-6026-4C13-BCE1-A263541474F2}" dt="2022-04-21T10:36:06.370" v="9"/>
          <ac:spMkLst>
            <pc:docMk/>
            <pc:sldMk cId="323621980" sldId="266"/>
            <ac:spMk id="81" creationId="{623D7382-7B09-4074-AFF4-21E6CE48853A}"/>
          </ac:spMkLst>
        </pc:spChg>
        <pc:spChg chg="mod">
          <ac:chgData name="Maneesh Punetha" userId="bdfe3c5c-9e63-47d9-aff0-a14b31d11569" providerId="ADAL" clId="{DAB831E3-6026-4C13-BCE1-A263541474F2}" dt="2022-04-21T10:36:06.370" v="9"/>
          <ac:spMkLst>
            <pc:docMk/>
            <pc:sldMk cId="323621980" sldId="266"/>
            <ac:spMk id="82" creationId="{2ABEE4E9-46CB-499B-94FD-7D9D19F02D76}"/>
          </ac:spMkLst>
        </pc:spChg>
        <pc:spChg chg="mod">
          <ac:chgData name="Maneesh Punetha" userId="bdfe3c5c-9e63-47d9-aff0-a14b31d11569" providerId="ADAL" clId="{DAB831E3-6026-4C13-BCE1-A263541474F2}" dt="2022-04-21T10:36:06.370" v="9"/>
          <ac:spMkLst>
            <pc:docMk/>
            <pc:sldMk cId="323621980" sldId="266"/>
            <ac:spMk id="84" creationId="{E24C40B4-4F06-4A06-8855-7CBD3F6A7883}"/>
          </ac:spMkLst>
        </pc:spChg>
        <pc:spChg chg="del mod">
          <ac:chgData name="Maneesh Punetha" userId="bdfe3c5c-9e63-47d9-aff0-a14b31d11569" providerId="ADAL" clId="{DAB831E3-6026-4C13-BCE1-A263541474F2}" dt="2022-04-21T10:37:23.878" v="15" actId="21"/>
          <ac:spMkLst>
            <pc:docMk/>
            <pc:sldMk cId="323621980" sldId="266"/>
            <ac:spMk id="85" creationId="{24F4C7F0-6646-432F-9095-2C7AF7717D39}"/>
          </ac:spMkLst>
        </pc:spChg>
        <pc:spChg chg="del mod">
          <ac:chgData name="Maneesh Punetha" userId="bdfe3c5c-9e63-47d9-aff0-a14b31d11569" providerId="ADAL" clId="{DAB831E3-6026-4C13-BCE1-A263541474F2}" dt="2022-04-21T10:37:23.878" v="15" actId="21"/>
          <ac:spMkLst>
            <pc:docMk/>
            <pc:sldMk cId="323621980" sldId="266"/>
            <ac:spMk id="87" creationId="{D9B6A7F6-FF88-41FE-B7AA-BBE8D4A28F82}"/>
          </ac:spMkLst>
        </pc:spChg>
        <pc:spChg chg="mod">
          <ac:chgData name="Maneesh Punetha" userId="bdfe3c5c-9e63-47d9-aff0-a14b31d11569" providerId="ADAL" clId="{DAB831E3-6026-4C13-BCE1-A263541474F2}" dt="2022-04-21T10:36:06.370" v="9"/>
          <ac:spMkLst>
            <pc:docMk/>
            <pc:sldMk cId="323621980" sldId="266"/>
            <ac:spMk id="88" creationId="{6F1B1102-6D49-4A3E-BC63-1B2AC6CCDFE5}"/>
          </ac:spMkLst>
        </pc:spChg>
        <pc:spChg chg="mod">
          <ac:chgData name="Maneesh Punetha" userId="bdfe3c5c-9e63-47d9-aff0-a14b31d11569" providerId="ADAL" clId="{DAB831E3-6026-4C13-BCE1-A263541474F2}" dt="2022-04-21T10:36:06.370" v="9"/>
          <ac:spMkLst>
            <pc:docMk/>
            <pc:sldMk cId="323621980" sldId="266"/>
            <ac:spMk id="90" creationId="{67286718-C8F2-474A-9798-089040AD1FBB}"/>
          </ac:spMkLst>
        </pc:spChg>
        <pc:spChg chg="del mod">
          <ac:chgData name="Maneesh Punetha" userId="bdfe3c5c-9e63-47d9-aff0-a14b31d11569" providerId="ADAL" clId="{DAB831E3-6026-4C13-BCE1-A263541474F2}" dt="2022-04-21T10:37:23.878" v="15" actId="21"/>
          <ac:spMkLst>
            <pc:docMk/>
            <pc:sldMk cId="323621980" sldId="266"/>
            <ac:spMk id="91" creationId="{28879F37-01CD-49CC-9D10-A2ABE248EF4A}"/>
          </ac:spMkLst>
        </pc:spChg>
        <pc:spChg chg="del mod">
          <ac:chgData name="Maneesh Punetha" userId="bdfe3c5c-9e63-47d9-aff0-a14b31d11569" providerId="ADAL" clId="{DAB831E3-6026-4C13-BCE1-A263541474F2}" dt="2022-04-21T10:37:23.878" v="15" actId="21"/>
          <ac:spMkLst>
            <pc:docMk/>
            <pc:sldMk cId="323621980" sldId="266"/>
            <ac:spMk id="94" creationId="{124E4264-24DF-4C04-8C60-48356CC4C572}"/>
          </ac:spMkLst>
        </pc:spChg>
        <pc:spChg chg="del mod">
          <ac:chgData name="Maneesh Punetha" userId="bdfe3c5c-9e63-47d9-aff0-a14b31d11569" providerId="ADAL" clId="{DAB831E3-6026-4C13-BCE1-A263541474F2}" dt="2022-04-21T10:37:23.878" v="15" actId="21"/>
          <ac:spMkLst>
            <pc:docMk/>
            <pc:sldMk cId="323621980" sldId="266"/>
            <ac:spMk id="97" creationId="{2EC8E452-C3BF-4007-917A-61F525C983EE}"/>
          </ac:spMkLst>
        </pc:spChg>
        <pc:spChg chg="del mod">
          <ac:chgData name="Maneesh Punetha" userId="bdfe3c5c-9e63-47d9-aff0-a14b31d11569" providerId="ADAL" clId="{DAB831E3-6026-4C13-BCE1-A263541474F2}" dt="2022-04-21T10:37:23.878" v="15" actId="21"/>
          <ac:spMkLst>
            <pc:docMk/>
            <pc:sldMk cId="323621980" sldId="266"/>
            <ac:spMk id="98" creationId="{AFF7445D-B680-46ED-A57A-6B761848D7DC}"/>
          </ac:spMkLst>
        </pc:spChg>
        <pc:spChg chg="del mod">
          <ac:chgData name="Maneesh Punetha" userId="bdfe3c5c-9e63-47d9-aff0-a14b31d11569" providerId="ADAL" clId="{DAB831E3-6026-4C13-BCE1-A263541474F2}" dt="2022-04-21T10:37:23.878" v="15" actId="21"/>
          <ac:spMkLst>
            <pc:docMk/>
            <pc:sldMk cId="323621980" sldId="266"/>
            <ac:spMk id="101" creationId="{82076943-8070-454A-B5FF-0D0F828187CC}"/>
          </ac:spMkLst>
        </pc:spChg>
        <pc:spChg chg="del mod">
          <ac:chgData name="Maneesh Punetha" userId="bdfe3c5c-9e63-47d9-aff0-a14b31d11569" providerId="ADAL" clId="{DAB831E3-6026-4C13-BCE1-A263541474F2}" dt="2022-04-21T10:37:23.878" v="15" actId="21"/>
          <ac:spMkLst>
            <pc:docMk/>
            <pc:sldMk cId="323621980" sldId="266"/>
            <ac:spMk id="102" creationId="{0E94DC6C-E275-4C40-9750-02E7AB5C1647}"/>
          </ac:spMkLst>
        </pc:spChg>
        <pc:spChg chg="del mod">
          <ac:chgData name="Maneesh Punetha" userId="bdfe3c5c-9e63-47d9-aff0-a14b31d11569" providerId="ADAL" clId="{DAB831E3-6026-4C13-BCE1-A263541474F2}" dt="2022-04-21T10:37:23.878" v="15" actId="21"/>
          <ac:spMkLst>
            <pc:docMk/>
            <pc:sldMk cId="323621980" sldId="266"/>
            <ac:spMk id="103" creationId="{0ECED848-0956-4594-9433-BA87FDF1C6B8}"/>
          </ac:spMkLst>
        </pc:spChg>
        <pc:spChg chg="del mod">
          <ac:chgData name="Maneesh Punetha" userId="bdfe3c5c-9e63-47d9-aff0-a14b31d11569" providerId="ADAL" clId="{DAB831E3-6026-4C13-BCE1-A263541474F2}" dt="2022-04-21T10:37:23.878" v="15" actId="21"/>
          <ac:spMkLst>
            <pc:docMk/>
            <pc:sldMk cId="323621980" sldId="266"/>
            <ac:spMk id="104" creationId="{1E80F827-2D4A-4359-9522-6682D46F11F3}"/>
          </ac:spMkLst>
        </pc:spChg>
        <pc:spChg chg="del mod">
          <ac:chgData name="Maneesh Punetha" userId="bdfe3c5c-9e63-47d9-aff0-a14b31d11569" providerId="ADAL" clId="{DAB831E3-6026-4C13-BCE1-A263541474F2}" dt="2022-04-21T10:37:23.878" v="15" actId="21"/>
          <ac:spMkLst>
            <pc:docMk/>
            <pc:sldMk cId="323621980" sldId="266"/>
            <ac:spMk id="105" creationId="{07D24E4F-DB3A-4C4E-BED8-AED8B9279C05}"/>
          </ac:spMkLst>
        </pc:spChg>
        <pc:spChg chg="del mod">
          <ac:chgData name="Maneesh Punetha" userId="bdfe3c5c-9e63-47d9-aff0-a14b31d11569" providerId="ADAL" clId="{DAB831E3-6026-4C13-BCE1-A263541474F2}" dt="2022-04-21T10:37:23.878" v="15" actId="21"/>
          <ac:spMkLst>
            <pc:docMk/>
            <pc:sldMk cId="323621980" sldId="266"/>
            <ac:spMk id="106" creationId="{4B760C35-E6BD-4B13-9F08-1F11CDE67039}"/>
          </ac:spMkLst>
        </pc:spChg>
        <pc:spChg chg="del mod">
          <ac:chgData name="Maneesh Punetha" userId="bdfe3c5c-9e63-47d9-aff0-a14b31d11569" providerId="ADAL" clId="{DAB831E3-6026-4C13-BCE1-A263541474F2}" dt="2022-04-21T10:37:23.878" v="15" actId="21"/>
          <ac:spMkLst>
            <pc:docMk/>
            <pc:sldMk cId="323621980" sldId="266"/>
            <ac:spMk id="107" creationId="{689D82EE-C72B-465E-912F-79D5C54F7329}"/>
          </ac:spMkLst>
        </pc:spChg>
        <pc:spChg chg="del mod">
          <ac:chgData name="Maneesh Punetha" userId="bdfe3c5c-9e63-47d9-aff0-a14b31d11569" providerId="ADAL" clId="{DAB831E3-6026-4C13-BCE1-A263541474F2}" dt="2022-04-21T10:37:23.878" v="15" actId="21"/>
          <ac:spMkLst>
            <pc:docMk/>
            <pc:sldMk cId="323621980" sldId="266"/>
            <ac:spMk id="108" creationId="{CA3B6B89-9BB0-4829-BE1B-6880907612B5}"/>
          </ac:spMkLst>
        </pc:spChg>
        <pc:spChg chg="del mod">
          <ac:chgData name="Maneesh Punetha" userId="bdfe3c5c-9e63-47d9-aff0-a14b31d11569" providerId="ADAL" clId="{DAB831E3-6026-4C13-BCE1-A263541474F2}" dt="2022-04-21T10:37:23.878" v="15" actId="21"/>
          <ac:spMkLst>
            <pc:docMk/>
            <pc:sldMk cId="323621980" sldId="266"/>
            <ac:spMk id="109" creationId="{9EB2FAEA-2F27-4990-ABBC-1E001C929EBF}"/>
          </ac:spMkLst>
        </pc:spChg>
        <pc:spChg chg="del mod">
          <ac:chgData name="Maneesh Punetha" userId="bdfe3c5c-9e63-47d9-aff0-a14b31d11569" providerId="ADAL" clId="{DAB831E3-6026-4C13-BCE1-A263541474F2}" dt="2022-04-21T10:37:23.878" v="15" actId="21"/>
          <ac:spMkLst>
            <pc:docMk/>
            <pc:sldMk cId="323621980" sldId="266"/>
            <ac:spMk id="110" creationId="{40651E92-4F45-4F06-B424-F6AB61E5AD42}"/>
          </ac:spMkLst>
        </pc:spChg>
        <pc:spChg chg="del mod">
          <ac:chgData name="Maneesh Punetha" userId="bdfe3c5c-9e63-47d9-aff0-a14b31d11569" providerId="ADAL" clId="{DAB831E3-6026-4C13-BCE1-A263541474F2}" dt="2022-04-21T10:37:23.878" v="15" actId="21"/>
          <ac:spMkLst>
            <pc:docMk/>
            <pc:sldMk cId="323621980" sldId="266"/>
            <ac:spMk id="111" creationId="{4ED030B9-6BEF-4453-B085-3B532051D65A}"/>
          </ac:spMkLst>
        </pc:spChg>
        <pc:spChg chg="del mod">
          <ac:chgData name="Maneesh Punetha" userId="bdfe3c5c-9e63-47d9-aff0-a14b31d11569" providerId="ADAL" clId="{DAB831E3-6026-4C13-BCE1-A263541474F2}" dt="2022-04-21T10:37:23.878" v="15" actId="21"/>
          <ac:spMkLst>
            <pc:docMk/>
            <pc:sldMk cId="323621980" sldId="266"/>
            <ac:spMk id="112" creationId="{A4E3EBA0-2E55-4130-B864-D82E4C8B21C7}"/>
          </ac:spMkLst>
        </pc:spChg>
        <pc:spChg chg="del mod">
          <ac:chgData name="Maneesh Punetha" userId="bdfe3c5c-9e63-47d9-aff0-a14b31d11569" providerId="ADAL" clId="{DAB831E3-6026-4C13-BCE1-A263541474F2}" dt="2022-04-21T10:37:23.878" v="15" actId="21"/>
          <ac:spMkLst>
            <pc:docMk/>
            <pc:sldMk cId="323621980" sldId="266"/>
            <ac:spMk id="113" creationId="{BB8AD1B0-4A30-483B-801A-2A9F1995D429}"/>
          </ac:spMkLst>
        </pc:spChg>
        <pc:spChg chg="del mod">
          <ac:chgData name="Maneesh Punetha" userId="bdfe3c5c-9e63-47d9-aff0-a14b31d11569" providerId="ADAL" clId="{DAB831E3-6026-4C13-BCE1-A263541474F2}" dt="2022-04-21T10:37:23.878" v="15" actId="21"/>
          <ac:spMkLst>
            <pc:docMk/>
            <pc:sldMk cId="323621980" sldId="266"/>
            <ac:spMk id="114" creationId="{75C822FA-7572-428E-9F66-79865684F3BE}"/>
          </ac:spMkLst>
        </pc:spChg>
        <pc:spChg chg="del mod">
          <ac:chgData name="Maneesh Punetha" userId="bdfe3c5c-9e63-47d9-aff0-a14b31d11569" providerId="ADAL" clId="{DAB831E3-6026-4C13-BCE1-A263541474F2}" dt="2022-04-21T10:37:23.878" v="15" actId="21"/>
          <ac:spMkLst>
            <pc:docMk/>
            <pc:sldMk cId="323621980" sldId="266"/>
            <ac:spMk id="115" creationId="{0E4F8DC4-544A-4C83-A1EE-2E966213E567}"/>
          </ac:spMkLst>
        </pc:spChg>
        <pc:spChg chg="del mod">
          <ac:chgData name="Maneesh Punetha" userId="bdfe3c5c-9e63-47d9-aff0-a14b31d11569" providerId="ADAL" clId="{DAB831E3-6026-4C13-BCE1-A263541474F2}" dt="2022-04-21T10:37:23.878" v="15" actId="21"/>
          <ac:spMkLst>
            <pc:docMk/>
            <pc:sldMk cId="323621980" sldId="266"/>
            <ac:spMk id="116" creationId="{3279E89B-1071-4537-A3C8-DF1F685BAEC3}"/>
          </ac:spMkLst>
        </pc:spChg>
        <pc:spChg chg="del mod">
          <ac:chgData name="Maneesh Punetha" userId="bdfe3c5c-9e63-47d9-aff0-a14b31d11569" providerId="ADAL" clId="{DAB831E3-6026-4C13-BCE1-A263541474F2}" dt="2022-04-21T10:37:23.878" v="15" actId="21"/>
          <ac:spMkLst>
            <pc:docMk/>
            <pc:sldMk cId="323621980" sldId="266"/>
            <ac:spMk id="117" creationId="{EE5E099C-249A-4113-ADDE-475BCBD87F5B}"/>
          </ac:spMkLst>
        </pc:spChg>
        <pc:spChg chg="del mod">
          <ac:chgData name="Maneesh Punetha" userId="bdfe3c5c-9e63-47d9-aff0-a14b31d11569" providerId="ADAL" clId="{DAB831E3-6026-4C13-BCE1-A263541474F2}" dt="2022-04-21T10:37:23.878" v="15" actId="21"/>
          <ac:spMkLst>
            <pc:docMk/>
            <pc:sldMk cId="323621980" sldId="266"/>
            <ac:spMk id="118" creationId="{0134D71C-369E-4F3B-A4AC-DA5EA7F82744}"/>
          </ac:spMkLst>
        </pc:spChg>
        <pc:spChg chg="del mod">
          <ac:chgData name="Maneesh Punetha" userId="bdfe3c5c-9e63-47d9-aff0-a14b31d11569" providerId="ADAL" clId="{DAB831E3-6026-4C13-BCE1-A263541474F2}" dt="2022-04-21T10:37:23.878" v="15" actId="21"/>
          <ac:spMkLst>
            <pc:docMk/>
            <pc:sldMk cId="323621980" sldId="266"/>
            <ac:spMk id="119" creationId="{5E31928A-EC23-4EC7-85BB-150551145A9A}"/>
          </ac:spMkLst>
        </pc:spChg>
        <pc:spChg chg="del mod">
          <ac:chgData name="Maneesh Punetha" userId="bdfe3c5c-9e63-47d9-aff0-a14b31d11569" providerId="ADAL" clId="{DAB831E3-6026-4C13-BCE1-A263541474F2}" dt="2022-04-21T10:37:23.878" v="15" actId="21"/>
          <ac:spMkLst>
            <pc:docMk/>
            <pc:sldMk cId="323621980" sldId="266"/>
            <ac:spMk id="120" creationId="{02FAB503-78B8-42DF-924A-3C0968511518}"/>
          </ac:spMkLst>
        </pc:spChg>
        <pc:spChg chg="del mod">
          <ac:chgData name="Maneesh Punetha" userId="bdfe3c5c-9e63-47d9-aff0-a14b31d11569" providerId="ADAL" clId="{DAB831E3-6026-4C13-BCE1-A263541474F2}" dt="2022-04-21T10:37:23.878" v="15" actId="21"/>
          <ac:spMkLst>
            <pc:docMk/>
            <pc:sldMk cId="323621980" sldId="266"/>
            <ac:spMk id="121" creationId="{8055CF1C-E15C-4721-8CBE-F8500F60B122}"/>
          </ac:spMkLst>
        </pc:spChg>
        <pc:spChg chg="del mod">
          <ac:chgData name="Maneesh Punetha" userId="bdfe3c5c-9e63-47d9-aff0-a14b31d11569" providerId="ADAL" clId="{DAB831E3-6026-4C13-BCE1-A263541474F2}" dt="2022-04-21T10:37:23.878" v="15" actId="21"/>
          <ac:spMkLst>
            <pc:docMk/>
            <pc:sldMk cId="323621980" sldId="266"/>
            <ac:spMk id="122" creationId="{A4227100-1DDC-419E-96EB-72B2179A1522}"/>
          </ac:spMkLst>
        </pc:spChg>
        <pc:spChg chg="del mod">
          <ac:chgData name="Maneesh Punetha" userId="bdfe3c5c-9e63-47d9-aff0-a14b31d11569" providerId="ADAL" clId="{DAB831E3-6026-4C13-BCE1-A263541474F2}" dt="2022-04-21T10:37:23.878" v="15" actId="21"/>
          <ac:spMkLst>
            <pc:docMk/>
            <pc:sldMk cId="323621980" sldId="266"/>
            <ac:spMk id="123" creationId="{16EF781F-CBBD-4178-86A5-D9D228A379E5}"/>
          </ac:spMkLst>
        </pc:spChg>
        <pc:spChg chg="del mod">
          <ac:chgData name="Maneesh Punetha" userId="bdfe3c5c-9e63-47d9-aff0-a14b31d11569" providerId="ADAL" clId="{DAB831E3-6026-4C13-BCE1-A263541474F2}" dt="2022-04-21T10:37:23.878" v="15" actId="21"/>
          <ac:spMkLst>
            <pc:docMk/>
            <pc:sldMk cId="323621980" sldId="266"/>
            <ac:spMk id="124" creationId="{B002F334-B8C0-4878-8093-7252A64BABF6}"/>
          </ac:spMkLst>
        </pc:spChg>
        <pc:spChg chg="del mod">
          <ac:chgData name="Maneesh Punetha" userId="bdfe3c5c-9e63-47d9-aff0-a14b31d11569" providerId="ADAL" clId="{DAB831E3-6026-4C13-BCE1-A263541474F2}" dt="2022-04-21T10:37:23.878" v="15" actId="21"/>
          <ac:spMkLst>
            <pc:docMk/>
            <pc:sldMk cId="323621980" sldId="266"/>
            <ac:spMk id="125" creationId="{B500E5C3-AF7A-4556-BA4D-30C0C5F5517C}"/>
          </ac:spMkLst>
        </pc:spChg>
        <pc:spChg chg="del mod">
          <ac:chgData name="Maneesh Punetha" userId="bdfe3c5c-9e63-47d9-aff0-a14b31d11569" providerId="ADAL" clId="{DAB831E3-6026-4C13-BCE1-A263541474F2}" dt="2022-04-21T10:37:23.878" v="15" actId="21"/>
          <ac:spMkLst>
            <pc:docMk/>
            <pc:sldMk cId="323621980" sldId="266"/>
            <ac:spMk id="126" creationId="{40FCD216-6113-4466-83CF-4DCA7E8D5DC8}"/>
          </ac:spMkLst>
        </pc:spChg>
        <pc:spChg chg="del mod">
          <ac:chgData name="Maneesh Punetha" userId="bdfe3c5c-9e63-47d9-aff0-a14b31d11569" providerId="ADAL" clId="{DAB831E3-6026-4C13-BCE1-A263541474F2}" dt="2022-04-21T10:37:23.878" v="15" actId="21"/>
          <ac:spMkLst>
            <pc:docMk/>
            <pc:sldMk cId="323621980" sldId="266"/>
            <ac:spMk id="127" creationId="{3C2ED475-B608-4A75-8E0D-275CCAB2983B}"/>
          </ac:spMkLst>
        </pc:spChg>
        <pc:spChg chg="del mod">
          <ac:chgData name="Maneesh Punetha" userId="bdfe3c5c-9e63-47d9-aff0-a14b31d11569" providerId="ADAL" clId="{DAB831E3-6026-4C13-BCE1-A263541474F2}" dt="2022-04-21T10:37:23.878" v="15" actId="21"/>
          <ac:spMkLst>
            <pc:docMk/>
            <pc:sldMk cId="323621980" sldId="266"/>
            <ac:spMk id="128" creationId="{496C1F63-AC8E-450C-A3C4-841F10BC0FDB}"/>
          </ac:spMkLst>
        </pc:spChg>
        <pc:spChg chg="del mod">
          <ac:chgData name="Maneesh Punetha" userId="bdfe3c5c-9e63-47d9-aff0-a14b31d11569" providerId="ADAL" clId="{DAB831E3-6026-4C13-BCE1-A263541474F2}" dt="2022-04-21T10:37:23.878" v="15" actId="21"/>
          <ac:spMkLst>
            <pc:docMk/>
            <pc:sldMk cId="323621980" sldId="266"/>
            <ac:spMk id="129" creationId="{DB16D9E8-2E99-4BC8-9EE0-D1A5E302BF12}"/>
          </ac:spMkLst>
        </pc:spChg>
        <pc:spChg chg="del mod">
          <ac:chgData name="Maneesh Punetha" userId="bdfe3c5c-9e63-47d9-aff0-a14b31d11569" providerId="ADAL" clId="{DAB831E3-6026-4C13-BCE1-A263541474F2}" dt="2022-04-21T10:37:23.878" v="15" actId="21"/>
          <ac:spMkLst>
            <pc:docMk/>
            <pc:sldMk cId="323621980" sldId="266"/>
            <ac:spMk id="130" creationId="{8DF63E0D-2821-4594-BDF2-714523BCDDA2}"/>
          </ac:spMkLst>
        </pc:spChg>
        <pc:spChg chg="add del mod">
          <ac:chgData name="Maneesh Punetha" userId="bdfe3c5c-9e63-47d9-aff0-a14b31d11569" providerId="ADAL" clId="{DAB831E3-6026-4C13-BCE1-A263541474F2}" dt="2022-04-21T10:37:23.878" v="15" actId="21"/>
          <ac:spMkLst>
            <pc:docMk/>
            <pc:sldMk cId="323621980" sldId="266"/>
            <ac:spMk id="131" creationId="{ABF06C51-6630-4B41-A66C-4C4FD9CDB345}"/>
          </ac:spMkLst>
        </pc:spChg>
        <pc:spChg chg="add del mod">
          <ac:chgData name="Maneesh Punetha" userId="bdfe3c5c-9e63-47d9-aff0-a14b31d11569" providerId="ADAL" clId="{DAB831E3-6026-4C13-BCE1-A263541474F2}" dt="2022-04-21T10:37:23.878" v="15" actId="21"/>
          <ac:spMkLst>
            <pc:docMk/>
            <pc:sldMk cId="323621980" sldId="266"/>
            <ac:spMk id="132" creationId="{8CE5F34A-E516-496E-978D-9B1F3228AE06}"/>
          </ac:spMkLst>
        </pc:spChg>
        <pc:spChg chg="mod">
          <ac:chgData name="Maneesh Punetha" userId="bdfe3c5c-9e63-47d9-aff0-a14b31d11569" providerId="ADAL" clId="{DAB831E3-6026-4C13-BCE1-A263541474F2}" dt="2022-04-21T10:37:17.437" v="14"/>
          <ac:spMkLst>
            <pc:docMk/>
            <pc:sldMk cId="323621980" sldId="266"/>
            <ac:spMk id="134" creationId="{F7CDCC53-8430-4F76-988C-1A9539833A17}"/>
          </ac:spMkLst>
        </pc:spChg>
        <pc:spChg chg="mod">
          <ac:chgData name="Maneesh Punetha" userId="bdfe3c5c-9e63-47d9-aff0-a14b31d11569" providerId="ADAL" clId="{DAB831E3-6026-4C13-BCE1-A263541474F2}" dt="2022-04-21T10:37:17.437" v="14"/>
          <ac:spMkLst>
            <pc:docMk/>
            <pc:sldMk cId="323621980" sldId="266"/>
            <ac:spMk id="135" creationId="{63E891F4-2BEC-4ED8-9A5B-F43B8F660760}"/>
          </ac:spMkLst>
        </pc:spChg>
        <pc:spChg chg="mod">
          <ac:chgData name="Maneesh Punetha" userId="bdfe3c5c-9e63-47d9-aff0-a14b31d11569" providerId="ADAL" clId="{DAB831E3-6026-4C13-BCE1-A263541474F2}" dt="2022-04-21T10:37:17.437" v="14"/>
          <ac:spMkLst>
            <pc:docMk/>
            <pc:sldMk cId="323621980" sldId="266"/>
            <ac:spMk id="137" creationId="{EA0BD621-B3EC-4616-8F4F-3E8030352D88}"/>
          </ac:spMkLst>
        </pc:spChg>
        <pc:spChg chg="mod">
          <ac:chgData name="Maneesh Punetha" userId="bdfe3c5c-9e63-47d9-aff0-a14b31d11569" providerId="ADAL" clId="{DAB831E3-6026-4C13-BCE1-A263541474F2}" dt="2022-04-21T10:37:17.437" v="14"/>
          <ac:spMkLst>
            <pc:docMk/>
            <pc:sldMk cId="323621980" sldId="266"/>
            <ac:spMk id="140" creationId="{847D694C-A080-4572-9678-E10C75BD8A7E}"/>
          </ac:spMkLst>
        </pc:spChg>
        <pc:spChg chg="mod">
          <ac:chgData name="Maneesh Punetha" userId="bdfe3c5c-9e63-47d9-aff0-a14b31d11569" providerId="ADAL" clId="{DAB831E3-6026-4C13-BCE1-A263541474F2}" dt="2022-04-21T10:37:17.437" v="14"/>
          <ac:spMkLst>
            <pc:docMk/>
            <pc:sldMk cId="323621980" sldId="266"/>
            <ac:spMk id="141" creationId="{B3AAE268-9D90-461A-A3DB-1EF57EEB65A1}"/>
          </ac:spMkLst>
        </pc:spChg>
        <pc:spChg chg="mod">
          <ac:chgData name="Maneesh Punetha" userId="bdfe3c5c-9e63-47d9-aff0-a14b31d11569" providerId="ADAL" clId="{DAB831E3-6026-4C13-BCE1-A263541474F2}" dt="2022-04-21T10:37:17.437" v="14"/>
          <ac:spMkLst>
            <pc:docMk/>
            <pc:sldMk cId="323621980" sldId="266"/>
            <ac:spMk id="144" creationId="{4236D2BB-3F7C-4B7D-A9DF-F063DCB1F410}"/>
          </ac:spMkLst>
        </pc:spChg>
        <pc:spChg chg="mod">
          <ac:chgData name="Maneesh Punetha" userId="bdfe3c5c-9e63-47d9-aff0-a14b31d11569" providerId="ADAL" clId="{DAB831E3-6026-4C13-BCE1-A263541474F2}" dt="2022-04-21T10:37:17.437" v="14"/>
          <ac:spMkLst>
            <pc:docMk/>
            <pc:sldMk cId="323621980" sldId="266"/>
            <ac:spMk id="145" creationId="{97AF6C71-210C-461B-A237-671E3A1B3314}"/>
          </ac:spMkLst>
        </pc:spChg>
        <pc:spChg chg="mod">
          <ac:chgData name="Maneesh Punetha" userId="bdfe3c5c-9e63-47d9-aff0-a14b31d11569" providerId="ADAL" clId="{DAB831E3-6026-4C13-BCE1-A263541474F2}" dt="2022-04-21T10:37:17.437" v="14"/>
          <ac:spMkLst>
            <pc:docMk/>
            <pc:sldMk cId="323621980" sldId="266"/>
            <ac:spMk id="146" creationId="{5F687CA0-4586-4F38-80B1-AF4A7C3BC69A}"/>
          </ac:spMkLst>
        </pc:spChg>
        <pc:spChg chg="mod">
          <ac:chgData name="Maneesh Punetha" userId="bdfe3c5c-9e63-47d9-aff0-a14b31d11569" providerId="ADAL" clId="{DAB831E3-6026-4C13-BCE1-A263541474F2}" dt="2022-04-21T10:37:17.437" v="14"/>
          <ac:spMkLst>
            <pc:docMk/>
            <pc:sldMk cId="323621980" sldId="266"/>
            <ac:spMk id="148" creationId="{D1F8677A-5C68-41F8-ABF1-DBA637E3E7C2}"/>
          </ac:spMkLst>
        </pc:spChg>
        <pc:spChg chg="mod">
          <ac:chgData name="Maneesh Punetha" userId="bdfe3c5c-9e63-47d9-aff0-a14b31d11569" providerId="ADAL" clId="{DAB831E3-6026-4C13-BCE1-A263541474F2}" dt="2022-04-21T10:37:17.437" v="14"/>
          <ac:spMkLst>
            <pc:docMk/>
            <pc:sldMk cId="323621980" sldId="266"/>
            <ac:spMk id="149" creationId="{2F5F819F-9AAC-41A2-9CAC-483D6595A88D}"/>
          </ac:spMkLst>
        </pc:spChg>
        <pc:spChg chg="mod">
          <ac:chgData name="Maneesh Punetha" userId="bdfe3c5c-9e63-47d9-aff0-a14b31d11569" providerId="ADAL" clId="{DAB831E3-6026-4C13-BCE1-A263541474F2}" dt="2022-04-21T10:37:17.437" v="14"/>
          <ac:spMkLst>
            <pc:docMk/>
            <pc:sldMk cId="323621980" sldId="266"/>
            <ac:spMk id="150" creationId="{2294FC6E-9517-486F-9C25-850E747DEE04}"/>
          </ac:spMkLst>
        </pc:spChg>
        <pc:spChg chg="mod">
          <ac:chgData name="Maneesh Punetha" userId="bdfe3c5c-9e63-47d9-aff0-a14b31d11569" providerId="ADAL" clId="{DAB831E3-6026-4C13-BCE1-A263541474F2}" dt="2022-04-21T10:37:17.437" v="14"/>
          <ac:spMkLst>
            <pc:docMk/>
            <pc:sldMk cId="323621980" sldId="266"/>
            <ac:spMk id="151" creationId="{BFB952A1-7421-4019-81B1-2E830CE9C2D8}"/>
          </ac:spMkLst>
        </pc:spChg>
        <pc:spChg chg="mod">
          <ac:chgData name="Maneesh Punetha" userId="bdfe3c5c-9e63-47d9-aff0-a14b31d11569" providerId="ADAL" clId="{DAB831E3-6026-4C13-BCE1-A263541474F2}" dt="2022-04-21T10:37:17.437" v="14"/>
          <ac:spMkLst>
            <pc:docMk/>
            <pc:sldMk cId="323621980" sldId="266"/>
            <ac:spMk id="154" creationId="{757EB962-C3E9-4D54-9477-A96535AD80EF}"/>
          </ac:spMkLst>
        </pc:spChg>
        <pc:spChg chg="mod">
          <ac:chgData name="Maneesh Punetha" userId="bdfe3c5c-9e63-47d9-aff0-a14b31d11569" providerId="ADAL" clId="{DAB831E3-6026-4C13-BCE1-A263541474F2}" dt="2022-04-21T10:37:17.437" v="14"/>
          <ac:spMkLst>
            <pc:docMk/>
            <pc:sldMk cId="323621980" sldId="266"/>
            <ac:spMk id="155" creationId="{C3624A7D-293D-408A-BF5F-7D7CBC7F5AEF}"/>
          </ac:spMkLst>
        </pc:spChg>
        <pc:spChg chg="mod">
          <ac:chgData name="Maneesh Punetha" userId="bdfe3c5c-9e63-47d9-aff0-a14b31d11569" providerId="ADAL" clId="{DAB831E3-6026-4C13-BCE1-A263541474F2}" dt="2022-04-21T10:37:17.437" v="14"/>
          <ac:spMkLst>
            <pc:docMk/>
            <pc:sldMk cId="323621980" sldId="266"/>
            <ac:spMk id="158" creationId="{6CBE40BF-BFA2-4016-B5BA-4A1C3CF692A2}"/>
          </ac:spMkLst>
        </pc:spChg>
        <pc:spChg chg="mod">
          <ac:chgData name="Maneesh Punetha" userId="bdfe3c5c-9e63-47d9-aff0-a14b31d11569" providerId="ADAL" clId="{DAB831E3-6026-4C13-BCE1-A263541474F2}" dt="2022-04-21T10:37:17.437" v="14"/>
          <ac:spMkLst>
            <pc:docMk/>
            <pc:sldMk cId="323621980" sldId="266"/>
            <ac:spMk id="161" creationId="{687AB71C-5074-4374-B5B2-7C80C39A8219}"/>
          </ac:spMkLst>
        </pc:spChg>
        <pc:spChg chg="mod">
          <ac:chgData name="Maneesh Punetha" userId="bdfe3c5c-9e63-47d9-aff0-a14b31d11569" providerId="ADAL" clId="{DAB831E3-6026-4C13-BCE1-A263541474F2}" dt="2022-04-21T10:37:17.437" v="14"/>
          <ac:spMkLst>
            <pc:docMk/>
            <pc:sldMk cId="323621980" sldId="266"/>
            <ac:spMk id="162" creationId="{2014ACDF-F035-4344-8558-D850B2E0FC10}"/>
          </ac:spMkLst>
        </pc:spChg>
        <pc:spChg chg="add del mod">
          <ac:chgData name="Maneesh Punetha" userId="bdfe3c5c-9e63-47d9-aff0-a14b31d11569" providerId="ADAL" clId="{DAB831E3-6026-4C13-BCE1-A263541474F2}" dt="2022-04-21T10:38:07.217" v="27" actId="21"/>
          <ac:spMkLst>
            <pc:docMk/>
            <pc:sldMk cId="323621980" sldId="266"/>
            <ac:spMk id="164" creationId="{41CEA949-B64E-4360-BFDC-FE91655A571F}"/>
          </ac:spMkLst>
        </pc:spChg>
        <pc:spChg chg="add del mod">
          <ac:chgData name="Maneesh Punetha" userId="bdfe3c5c-9e63-47d9-aff0-a14b31d11569" providerId="ADAL" clId="{DAB831E3-6026-4C13-BCE1-A263541474F2}" dt="2022-04-21T10:38:07.217" v="27" actId="21"/>
          <ac:spMkLst>
            <pc:docMk/>
            <pc:sldMk cId="323621980" sldId="266"/>
            <ac:spMk id="165" creationId="{0E258C40-9458-4E24-A538-EE4211206011}"/>
          </ac:spMkLst>
        </pc:spChg>
        <pc:spChg chg="mod">
          <ac:chgData name="Maneesh Punetha" userId="bdfe3c5c-9e63-47d9-aff0-a14b31d11569" providerId="ADAL" clId="{DAB831E3-6026-4C13-BCE1-A263541474F2}" dt="2022-04-21T10:37:37.947" v="16"/>
          <ac:spMkLst>
            <pc:docMk/>
            <pc:sldMk cId="323621980" sldId="266"/>
            <ac:spMk id="167" creationId="{C461FEFF-25BD-4E61-ACB4-B294C6F6E6F6}"/>
          </ac:spMkLst>
        </pc:spChg>
        <pc:spChg chg="mod">
          <ac:chgData name="Maneesh Punetha" userId="bdfe3c5c-9e63-47d9-aff0-a14b31d11569" providerId="ADAL" clId="{DAB831E3-6026-4C13-BCE1-A263541474F2}" dt="2022-04-21T10:37:37.947" v="16"/>
          <ac:spMkLst>
            <pc:docMk/>
            <pc:sldMk cId="323621980" sldId="266"/>
            <ac:spMk id="168" creationId="{688A1781-A638-4FA6-91DA-07D5C8A72CB5}"/>
          </ac:spMkLst>
        </pc:spChg>
        <pc:spChg chg="mod">
          <ac:chgData name="Maneesh Punetha" userId="bdfe3c5c-9e63-47d9-aff0-a14b31d11569" providerId="ADAL" clId="{DAB831E3-6026-4C13-BCE1-A263541474F2}" dt="2022-04-21T10:37:37.947" v="16"/>
          <ac:spMkLst>
            <pc:docMk/>
            <pc:sldMk cId="323621980" sldId="266"/>
            <ac:spMk id="169" creationId="{FDD6C766-42AA-4166-A4CC-1C10E0DF6686}"/>
          </ac:spMkLst>
        </pc:spChg>
        <pc:spChg chg="mod">
          <ac:chgData name="Maneesh Punetha" userId="bdfe3c5c-9e63-47d9-aff0-a14b31d11569" providerId="ADAL" clId="{DAB831E3-6026-4C13-BCE1-A263541474F2}" dt="2022-04-21T10:37:37.947" v="16"/>
          <ac:spMkLst>
            <pc:docMk/>
            <pc:sldMk cId="323621980" sldId="266"/>
            <ac:spMk id="170" creationId="{8B46EC30-97CA-45D9-A687-EDD9D5AE7882}"/>
          </ac:spMkLst>
        </pc:spChg>
        <pc:spChg chg="mod">
          <ac:chgData name="Maneesh Punetha" userId="bdfe3c5c-9e63-47d9-aff0-a14b31d11569" providerId="ADAL" clId="{DAB831E3-6026-4C13-BCE1-A263541474F2}" dt="2022-04-21T10:37:37.947" v="16"/>
          <ac:spMkLst>
            <pc:docMk/>
            <pc:sldMk cId="323621980" sldId="266"/>
            <ac:spMk id="171" creationId="{0FF1CB33-2F9C-46A4-B661-D9C39F689EA7}"/>
          </ac:spMkLst>
        </pc:spChg>
        <pc:spChg chg="mod">
          <ac:chgData name="Maneesh Punetha" userId="bdfe3c5c-9e63-47d9-aff0-a14b31d11569" providerId="ADAL" clId="{DAB831E3-6026-4C13-BCE1-A263541474F2}" dt="2022-04-21T10:37:37.947" v="16"/>
          <ac:spMkLst>
            <pc:docMk/>
            <pc:sldMk cId="323621980" sldId="266"/>
            <ac:spMk id="172" creationId="{C1592145-16A0-4181-B6B5-2E131164AD40}"/>
          </ac:spMkLst>
        </pc:spChg>
        <pc:spChg chg="mod">
          <ac:chgData name="Maneesh Punetha" userId="bdfe3c5c-9e63-47d9-aff0-a14b31d11569" providerId="ADAL" clId="{DAB831E3-6026-4C13-BCE1-A263541474F2}" dt="2022-04-21T10:37:37.947" v="16"/>
          <ac:spMkLst>
            <pc:docMk/>
            <pc:sldMk cId="323621980" sldId="266"/>
            <ac:spMk id="173" creationId="{06814EBF-175F-4145-A075-AA29ACDF000A}"/>
          </ac:spMkLst>
        </pc:spChg>
        <pc:spChg chg="mod">
          <ac:chgData name="Maneesh Punetha" userId="bdfe3c5c-9e63-47d9-aff0-a14b31d11569" providerId="ADAL" clId="{DAB831E3-6026-4C13-BCE1-A263541474F2}" dt="2022-04-21T10:37:37.947" v="16"/>
          <ac:spMkLst>
            <pc:docMk/>
            <pc:sldMk cId="323621980" sldId="266"/>
            <ac:spMk id="174" creationId="{7A6F3D1D-138D-4559-AF27-BAE284D0DE62}"/>
          </ac:spMkLst>
        </pc:spChg>
        <pc:spChg chg="mod">
          <ac:chgData name="Maneesh Punetha" userId="bdfe3c5c-9e63-47d9-aff0-a14b31d11569" providerId="ADAL" clId="{DAB831E3-6026-4C13-BCE1-A263541474F2}" dt="2022-04-21T10:37:37.947" v="16"/>
          <ac:spMkLst>
            <pc:docMk/>
            <pc:sldMk cId="323621980" sldId="266"/>
            <ac:spMk id="175" creationId="{936484AA-4866-4818-93EA-D500B81B768F}"/>
          </ac:spMkLst>
        </pc:spChg>
        <pc:spChg chg="mod">
          <ac:chgData name="Maneesh Punetha" userId="bdfe3c5c-9e63-47d9-aff0-a14b31d11569" providerId="ADAL" clId="{DAB831E3-6026-4C13-BCE1-A263541474F2}" dt="2022-04-21T10:37:37.947" v="16"/>
          <ac:spMkLst>
            <pc:docMk/>
            <pc:sldMk cId="323621980" sldId="266"/>
            <ac:spMk id="176" creationId="{5E714988-5F70-47FE-9FE2-B6CE8284B941}"/>
          </ac:spMkLst>
        </pc:spChg>
        <pc:spChg chg="mod">
          <ac:chgData name="Maneesh Punetha" userId="bdfe3c5c-9e63-47d9-aff0-a14b31d11569" providerId="ADAL" clId="{DAB831E3-6026-4C13-BCE1-A263541474F2}" dt="2022-04-21T10:37:37.947" v="16"/>
          <ac:spMkLst>
            <pc:docMk/>
            <pc:sldMk cId="323621980" sldId="266"/>
            <ac:spMk id="178" creationId="{F2AC79DA-0D4B-4FD4-90EF-224AEEB13A33}"/>
          </ac:spMkLst>
        </pc:spChg>
        <pc:spChg chg="mod">
          <ac:chgData name="Maneesh Punetha" userId="bdfe3c5c-9e63-47d9-aff0-a14b31d11569" providerId="ADAL" clId="{DAB831E3-6026-4C13-BCE1-A263541474F2}" dt="2022-04-21T10:37:37.947" v="16"/>
          <ac:spMkLst>
            <pc:docMk/>
            <pc:sldMk cId="323621980" sldId="266"/>
            <ac:spMk id="179" creationId="{D5D1D109-5DEB-424F-A007-5A941A1F2E53}"/>
          </ac:spMkLst>
        </pc:spChg>
        <pc:spChg chg="mod">
          <ac:chgData name="Maneesh Punetha" userId="bdfe3c5c-9e63-47d9-aff0-a14b31d11569" providerId="ADAL" clId="{DAB831E3-6026-4C13-BCE1-A263541474F2}" dt="2022-04-21T10:37:37.947" v="16"/>
          <ac:spMkLst>
            <pc:docMk/>
            <pc:sldMk cId="323621980" sldId="266"/>
            <ac:spMk id="180" creationId="{390A738E-7594-4083-A949-DFC2444744CA}"/>
          </ac:spMkLst>
        </pc:spChg>
        <pc:spChg chg="mod">
          <ac:chgData name="Maneesh Punetha" userId="bdfe3c5c-9e63-47d9-aff0-a14b31d11569" providerId="ADAL" clId="{DAB831E3-6026-4C13-BCE1-A263541474F2}" dt="2022-04-21T10:37:37.947" v="16"/>
          <ac:spMkLst>
            <pc:docMk/>
            <pc:sldMk cId="323621980" sldId="266"/>
            <ac:spMk id="181" creationId="{63D7DB1C-A60B-4B13-86C8-F9D273F562D7}"/>
          </ac:spMkLst>
        </pc:spChg>
        <pc:spChg chg="mod">
          <ac:chgData name="Maneesh Punetha" userId="bdfe3c5c-9e63-47d9-aff0-a14b31d11569" providerId="ADAL" clId="{DAB831E3-6026-4C13-BCE1-A263541474F2}" dt="2022-04-21T10:37:37.947" v="16"/>
          <ac:spMkLst>
            <pc:docMk/>
            <pc:sldMk cId="323621980" sldId="266"/>
            <ac:spMk id="182" creationId="{048189C4-F4E0-4E94-A7CE-ABFDDBDB163C}"/>
          </ac:spMkLst>
        </pc:spChg>
        <pc:spChg chg="mod">
          <ac:chgData name="Maneesh Punetha" userId="bdfe3c5c-9e63-47d9-aff0-a14b31d11569" providerId="ADAL" clId="{DAB831E3-6026-4C13-BCE1-A263541474F2}" dt="2022-04-21T10:37:37.947" v="16"/>
          <ac:spMkLst>
            <pc:docMk/>
            <pc:sldMk cId="323621980" sldId="266"/>
            <ac:spMk id="184" creationId="{4A416D70-39ED-4597-BD63-FDC3E48BA2A5}"/>
          </ac:spMkLst>
        </pc:spChg>
        <pc:spChg chg="mod">
          <ac:chgData name="Maneesh Punetha" userId="bdfe3c5c-9e63-47d9-aff0-a14b31d11569" providerId="ADAL" clId="{DAB831E3-6026-4C13-BCE1-A263541474F2}" dt="2022-04-21T10:37:37.947" v="16"/>
          <ac:spMkLst>
            <pc:docMk/>
            <pc:sldMk cId="323621980" sldId="266"/>
            <ac:spMk id="185" creationId="{4AD12803-EC8F-42FC-9A50-714359590AA9}"/>
          </ac:spMkLst>
        </pc:spChg>
        <pc:spChg chg="mod">
          <ac:chgData name="Maneesh Punetha" userId="bdfe3c5c-9e63-47d9-aff0-a14b31d11569" providerId="ADAL" clId="{DAB831E3-6026-4C13-BCE1-A263541474F2}" dt="2022-04-21T10:37:37.947" v="16"/>
          <ac:spMkLst>
            <pc:docMk/>
            <pc:sldMk cId="323621980" sldId="266"/>
            <ac:spMk id="186" creationId="{BC1239D4-3B6D-43E5-9720-F768881D7F19}"/>
          </ac:spMkLst>
        </pc:spChg>
        <pc:spChg chg="mod">
          <ac:chgData name="Maneesh Punetha" userId="bdfe3c5c-9e63-47d9-aff0-a14b31d11569" providerId="ADAL" clId="{DAB831E3-6026-4C13-BCE1-A263541474F2}" dt="2022-04-21T10:37:37.947" v="16"/>
          <ac:spMkLst>
            <pc:docMk/>
            <pc:sldMk cId="323621980" sldId="266"/>
            <ac:spMk id="187" creationId="{C36BDFAD-9D43-4B76-9195-D0C3F965E41F}"/>
          </ac:spMkLst>
        </pc:spChg>
        <pc:spChg chg="mod">
          <ac:chgData name="Maneesh Punetha" userId="bdfe3c5c-9e63-47d9-aff0-a14b31d11569" providerId="ADAL" clId="{DAB831E3-6026-4C13-BCE1-A263541474F2}" dt="2022-04-21T10:37:37.947" v="16"/>
          <ac:spMkLst>
            <pc:docMk/>
            <pc:sldMk cId="323621980" sldId="266"/>
            <ac:spMk id="188" creationId="{B9825E6C-9085-406B-B108-5AD82683AC53}"/>
          </ac:spMkLst>
        </pc:spChg>
        <pc:spChg chg="mod">
          <ac:chgData name="Maneesh Punetha" userId="bdfe3c5c-9e63-47d9-aff0-a14b31d11569" providerId="ADAL" clId="{DAB831E3-6026-4C13-BCE1-A263541474F2}" dt="2022-04-21T10:37:37.947" v="16"/>
          <ac:spMkLst>
            <pc:docMk/>
            <pc:sldMk cId="323621980" sldId="266"/>
            <ac:spMk id="189" creationId="{E7974425-2B60-45B2-A2B0-DAC71D22FD34}"/>
          </ac:spMkLst>
        </pc:spChg>
        <pc:spChg chg="mod">
          <ac:chgData name="Maneesh Punetha" userId="bdfe3c5c-9e63-47d9-aff0-a14b31d11569" providerId="ADAL" clId="{DAB831E3-6026-4C13-BCE1-A263541474F2}" dt="2022-04-21T10:37:37.947" v="16"/>
          <ac:spMkLst>
            <pc:docMk/>
            <pc:sldMk cId="323621980" sldId="266"/>
            <ac:spMk id="190" creationId="{059EFAAB-8B85-49DA-A9B8-EB4BDC8483E6}"/>
          </ac:spMkLst>
        </pc:spChg>
        <pc:spChg chg="mod">
          <ac:chgData name="Maneesh Punetha" userId="bdfe3c5c-9e63-47d9-aff0-a14b31d11569" providerId="ADAL" clId="{DAB831E3-6026-4C13-BCE1-A263541474F2}" dt="2022-04-21T10:37:37.947" v="16"/>
          <ac:spMkLst>
            <pc:docMk/>
            <pc:sldMk cId="323621980" sldId="266"/>
            <ac:spMk id="191" creationId="{5CDA5820-FA41-46B5-9500-8CC45330AE05}"/>
          </ac:spMkLst>
        </pc:spChg>
        <pc:spChg chg="mod">
          <ac:chgData name="Maneesh Punetha" userId="bdfe3c5c-9e63-47d9-aff0-a14b31d11569" providerId="ADAL" clId="{DAB831E3-6026-4C13-BCE1-A263541474F2}" dt="2022-04-21T10:37:37.947" v="16"/>
          <ac:spMkLst>
            <pc:docMk/>
            <pc:sldMk cId="323621980" sldId="266"/>
            <ac:spMk id="192" creationId="{C582CEE6-C425-42CF-8B60-6559AF3017B1}"/>
          </ac:spMkLst>
        </pc:spChg>
        <pc:spChg chg="mod">
          <ac:chgData name="Maneesh Punetha" userId="bdfe3c5c-9e63-47d9-aff0-a14b31d11569" providerId="ADAL" clId="{DAB831E3-6026-4C13-BCE1-A263541474F2}" dt="2022-04-21T10:37:37.947" v="16"/>
          <ac:spMkLst>
            <pc:docMk/>
            <pc:sldMk cId="323621980" sldId="266"/>
            <ac:spMk id="194" creationId="{FD28D1AE-F174-42DD-8547-89F297D33A71}"/>
          </ac:spMkLst>
        </pc:spChg>
        <pc:spChg chg="add del mod">
          <ac:chgData name="Maneesh Punetha" userId="bdfe3c5c-9e63-47d9-aff0-a14b31d11569" providerId="ADAL" clId="{DAB831E3-6026-4C13-BCE1-A263541474F2}" dt="2022-04-21T10:38:07.217" v="27" actId="21"/>
          <ac:spMkLst>
            <pc:docMk/>
            <pc:sldMk cId="323621980" sldId="266"/>
            <ac:spMk id="197" creationId="{357CAACE-4D45-4B1D-98FB-298C6042D9BC}"/>
          </ac:spMkLst>
        </pc:spChg>
        <pc:spChg chg="add del mod">
          <ac:chgData name="Maneesh Punetha" userId="bdfe3c5c-9e63-47d9-aff0-a14b31d11569" providerId="ADAL" clId="{DAB831E3-6026-4C13-BCE1-A263541474F2}" dt="2022-04-21T10:38:07.217" v="27" actId="21"/>
          <ac:spMkLst>
            <pc:docMk/>
            <pc:sldMk cId="323621980" sldId="266"/>
            <ac:spMk id="198" creationId="{D5FA634E-5D55-4507-82D8-C8518CF75107}"/>
          </ac:spMkLst>
        </pc:spChg>
        <pc:spChg chg="add del mod">
          <ac:chgData name="Maneesh Punetha" userId="bdfe3c5c-9e63-47d9-aff0-a14b31d11569" providerId="ADAL" clId="{DAB831E3-6026-4C13-BCE1-A263541474F2}" dt="2022-04-21T10:38:07.217" v="27" actId="21"/>
          <ac:spMkLst>
            <pc:docMk/>
            <pc:sldMk cId="323621980" sldId="266"/>
            <ac:spMk id="199" creationId="{48A88B6C-DD56-4394-A40B-28F1416A6863}"/>
          </ac:spMkLst>
        </pc:spChg>
        <pc:spChg chg="add del mod">
          <ac:chgData name="Maneesh Punetha" userId="bdfe3c5c-9e63-47d9-aff0-a14b31d11569" providerId="ADAL" clId="{DAB831E3-6026-4C13-BCE1-A263541474F2}" dt="2022-04-21T10:38:07.217" v="27" actId="21"/>
          <ac:spMkLst>
            <pc:docMk/>
            <pc:sldMk cId="323621980" sldId="266"/>
            <ac:spMk id="200" creationId="{1C5A98EC-8B0B-4DAA-8DA6-049183035B5A}"/>
          </ac:spMkLst>
        </pc:spChg>
        <pc:spChg chg="add del mod">
          <ac:chgData name="Maneesh Punetha" userId="bdfe3c5c-9e63-47d9-aff0-a14b31d11569" providerId="ADAL" clId="{DAB831E3-6026-4C13-BCE1-A263541474F2}" dt="2022-04-21T10:38:07.217" v="27" actId="21"/>
          <ac:spMkLst>
            <pc:docMk/>
            <pc:sldMk cId="323621980" sldId="266"/>
            <ac:spMk id="201" creationId="{DBCAB018-5E95-4323-8E9E-83B8887E6BE0}"/>
          </ac:spMkLst>
        </pc:spChg>
        <pc:spChg chg="add del mod">
          <ac:chgData name="Maneesh Punetha" userId="bdfe3c5c-9e63-47d9-aff0-a14b31d11569" providerId="ADAL" clId="{DAB831E3-6026-4C13-BCE1-A263541474F2}" dt="2022-04-21T10:38:07.217" v="27" actId="21"/>
          <ac:spMkLst>
            <pc:docMk/>
            <pc:sldMk cId="323621980" sldId="266"/>
            <ac:spMk id="202" creationId="{B349599D-55F4-4815-BE86-FE6459E5E993}"/>
          </ac:spMkLst>
        </pc:spChg>
        <pc:spChg chg="add del mod">
          <ac:chgData name="Maneesh Punetha" userId="bdfe3c5c-9e63-47d9-aff0-a14b31d11569" providerId="ADAL" clId="{DAB831E3-6026-4C13-BCE1-A263541474F2}" dt="2022-04-21T10:38:07.217" v="27" actId="21"/>
          <ac:spMkLst>
            <pc:docMk/>
            <pc:sldMk cId="323621980" sldId="266"/>
            <ac:spMk id="203" creationId="{1FDC0A24-4A61-4E75-9186-AD4D3C7C3F04}"/>
          </ac:spMkLst>
        </pc:spChg>
        <pc:spChg chg="add del mod">
          <ac:chgData name="Maneesh Punetha" userId="bdfe3c5c-9e63-47d9-aff0-a14b31d11569" providerId="ADAL" clId="{DAB831E3-6026-4C13-BCE1-A263541474F2}" dt="2022-04-21T10:38:07.217" v="27" actId="21"/>
          <ac:spMkLst>
            <pc:docMk/>
            <pc:sldMk cId="323621980" sldId="266"/>
            <ac:spMk id="204" creationId="{147E8A36-A377-422A-9E0C-6875257B408D}"/>
          </ac:spMkLst>
        </pc:spChg>
        <pc:spChg chg="add del mod">
          <ac:chgData name="Maneesh Punetha" userId="bdfe3c5c-9e63-47d9-aff0-a14b31d11569" providerId="ADAL" clId="{DAB831E3-6026-4C13-BCE1-A263541474F2}" dt="2022-04-21T10:38:07.217" v="27" actId="21"/>
          <ac:spMkLst>
            <pc:docMk/>
            <pc:sldMk cId="323621980" sldId="266"/>
            <ac:spMk id="205" creationId="{7A87657B-B090-4373-BDB5-A34BBBDD1A67}"/>
          </ac:spMkLst>
        </pc:spChg>
        <pc:spChg chg="add del mod">
          <ac:chgData name="Maneesh Punetha" userId="bdfe3c5c-9e63-47d9-aff0-a14b31d11569" providerId="ADAL" clId="{DAB831E3-6026-4C13-BCE1-A263541474F2}" dt="2022-04-21T10:38:07.217" v="27" actId="21"/>
          <ac:spMkLst>
            <pc:docMk/>
            <pc:sldMk cId="323621980" sldId="266"/>
            <ac:spMk id="206" creationId="{32DD77B9-96B6-4E47-9A41-D5A35DDFCABB}"/>
          </ac:spMkLst>
        </pc:spChg>
        <pc:spChg chg="add del mod">
          <ac:chgData name="Maneesh Punetha" userId="bdfe3c5c-9e63-47d9-aff0-a14b31d11569" providerId="ADAL" clId="{DAB831E3-6026-4C13-BCE1-A263541474F2}" dt="2022-04-21T10:38:07.217" v="27" actId="21"/>
          <ac:spMkLst>
            <pc:docMk/>
            <pc:sldMk cId="323621980" sldId="266"/>
            <ac:spMk id="207" creationId="{758D9224-05EA-4507-AA36-F725B2D3E537}"/>
          </ac:spMkLst>
        </pc:spChg>
        <pc:spChg chg="add del mod">
          <ac:chgData name="Maneesh Punetha" userId="bdfe3c5c-9e63-47d9-aff0-a14b31d11569" providerId="ADAL" clId="{DAB831E3-6026-4C13-BCE1-A263541474F2}" dt="2022-04-21T10:38:07.217" v="27" actId="21"/>
          <ac:spMkLst>
            <pc:docMk/>
            <pc:sldMk cId="323621980" sldId="266"/>
            <ac:spMk id="208" creationId="{B9B974E3-EAB5-43D7-BC6A-4C149A07C7E9}"/>
          </ac:spMkLst>
        </pc:spChg>
        <pc:spChg chg="add del mod">
          <ac:chgData name="Maneesh Punetha" userId="bdfe3c5c-9e63-47d9-aff0-a14b31d11569" providerId="ADAL" clId="{DAB831E3-6026-4C13-BCE1-A263541474F2}" dt="2022-04-21T10:38:07.217" v="27" actId="21"/>
          <ac:spMkLst>
            <pc:docMk/>
            <pc:sldMk cId="323621980" sldId="266"/>
            <ac:spMk id="209" creationId="{B8E4FAC3-FCC2-45FF-8234-51A011BFF3A9}"/>
          </ac:spMkLst>
        </pc:spChg>
        <pc:spChg chg="add del mod">
          <ac:chgData name="Maneesh Punetha" userId="bdfe3c5c-9e63-47d9-aff0-a14b31d11569" providerId="ADAL" clId="{DAB831E3-6026-4C13-BCE1-A263541474F2}" dt="2022-04-21T10:38:07.217" v="27" actId="21"/>
          <ac:spMkLst>
            <pc:docMk/>
            <pc:sldMk cId="323621980" sldId="266"/>
            <ac:spMk id="210" creationId="{B4AB3A77-1DAF-4071-9A02-9C22D8F5A3A3}"/>
          </ac:spMkLst>
        </pc:spChg>
        <pc:spChg chg="add del mod">
          <ac:chgData name="Maneesh Punetha" userId="bdfe3c5c-9e63-47d9-aff0-a14b31d11569" providerId="ADAL" clId="{DAB831E3-6026-4C13-BCE1-A263541474F2}" dt="2022-04-21T10:38:07.217" v="27" actId="21"/>
          <ac:spMkLst>
            <pc:docMk/>
            <pc:sldMk cId="323621980" sldId="266"/>
            <ac:spMk id="211" creationId="{110E51DB-CAF5-46AE-AF31-21AABB07BD11}"/>
          </ac:spMkLst>
        </pc:spChg>
        <pc:spChg chg="add del mod">
          <ac:chgData name="Maneesh Punetha" userId="bdfe3c5c-9e63-47d9-aff0-a14b31d11569" providerId="ADAL" clId="{DAB831E3-6026-4C13-BCE1-A263541474F2}" dt="2022-04-21T10:38:07.217" v="27" actId="21"/>
          <ac:spMkLst>
            <pc:docMk/>
            <pc:sldMk cId="323621980" sldId="266"/>
            <ac:spMk id="212" creationId="{14253FB4-C6D3-4DE8-B2F7-0460DCE74677}"/>
          </ac:spMkLst>
        </pc:spChg>
        <pc:spChg chg="add del mod">
          <ac:chgData name="Maneesh Punetha" userId="bdfe3c5c-9e63-47d9-aff0-a14b31d11569" providerId="ADAL" clId="{DAB831E3-6026-4C13-BCE1-A263541474F2}" dt="2022-04-21T10:38:07.217" v="27" actId="21"/>
          <ac:spMkLst>
            <pc:docMk/>
            <pc:sldMk cId="323621980" sldId="266"/>
            <ac:spMk id="213" creationId="{9A9E2745-8BCE-447E-B34D-D71B647A176A}"/>
          </ac:spMkLst>
        </pc:spChg>
        <pc:spChg chg="add del mod">
          <ac:chgData name="Maneesh Punetha" userId="bdfe3c5c-9e63-47d9-aff0-a14b31d11569" providerId="ADAL" clId="{DAB831E3-6026-4C13-BCE1-A263541474F2}" dt="2022-04-21T10:38:07.217" v="27" actId="21"/>
          <ac:spMkLst>
            <pc:docMk/>
            <pc:sldMk cId="323621980" sldId="266"/>
            <ac:spMk id="214" creationId="{CCE92E1F-7642-4AF0-8537-124C20D03619}"/>
          </ac:spMkLst>
        </pc:spChg>
        <pc:spChg chg="add del mod">
          <ac:chgData name="Maneesh Punetha" userId="bdfe3c5c-9e63-47d9-aff0-a14b31d11569" providerId="ADAL" clId="{DAB831E3-6026-4C13-BCE1-A263541474F2}" dt="2022-04-21T10:38:07.217" v="27" actId="21"/>
          <ac:spMkLst>
            <pc:docMk/>
            <pc:sldMk cId="323621980" sldId="266"/>
            <ac:spMk id="215" creationId="{D12C3E8C-3AA6-4818-93F7-DF0686EBF2C7}"/>
          </ac:spMkLst>
        </pc:spChg>
        <pc:spChg chg="add del mod">
          <ac:chgData name="Maneesh Punetha" userId="bdfe3c5c-9e63-47d9-aff0-a14b31d11569" providerId="ADAL" clId="{DAB831E3-6026-4C13-BCE1-A263541474F2}" dt="2022-04-21T10:38:07.217" v="27" actId="21"/>
          <ac:spMkLst>
            <pc:docMk/>
            <pc:sldMk cId="323621980" sldId="266"/>
            <ac:spMk id="216" creationId="{0E7A64EC-3FC0-427B-80AD-7F2396CB5006}"/>
          </ac:spMkLst>
        </pc:spChg>
        <pc:spChg chg="add del mod">
          <ac:chgData name="Maneesh Punetha" userId="bdfe3c5c-9e63-47d9-aff0-a14b31d11569" providerId="ADAL" clId="{DAB831E3-6026-4C13-BCE1-A263541474F2}" dt="2022-04-21T10:38:07.217" v="27" actId="21"/>
          <ac:spMkLst>
            <pc:docMk/>
            <pc:sldMk cId="323621980" sldId="266"/>
            <ac:spMk id="217" creationId="{64988AAB-B0EA-4A39-A74D-267A73012BC7}"/>
          </ac:spMkLst>
        </pc:spChg>
        <pc:spChg chg="add del mod">
          <ac:chgData name="Maneesh Punetha" userId="bdfe3c5c-9e63-47d9-aff0-a14b31d11569" providerId="ADAL" clId="{DAB831E3-6026-4C13-BCE1-A263541474F2}" dt="2022-04-21T10:38:07.217" v="27" actId="21"/>
          <ac:spMkLst>
            <pc:docMk/>
            <pc:sldMk cId="323621980" sldId="266"/>
            <ac:spMk id="218" creationId="{16F3415C-01EC-4948-8402-0C02791E6C0B}"/>
          </ac:spMkLst>
        </pc:spChg>
        <pc:spChg chg="add del mod">
          <ac:chgData name="Maneesh Punetha" userId="bdfe3c5c-9e63-47d9-aff0-a14b31d11569" providerId="ADAL" clId="{DAB831E3-6026-4C13-BCE1-A263541474F2}" dt="2022-04-21T10:38:07.217" v="27" actId="21"/>
          <ac:spMkLst>
            <pc:docMk/>
            <pc:sldMk cId="323621980" sldId="266"/>
            <ac:spMk id="219" creationId="{736551AF-F77A-401B-ABAF-D6112B372717}"/>
          </ac:spMkLst>
        </pc:spChg>
        <pc:spChg chg="add del mod">
          <ac:chgData name="Maneesh Punetha" userId="bdfe3c5c-9e63-47d9-aff0-a14b31d11569" providerId="ADAL" clId="{DAB831E3-6026-4C13-BCE1-A263541474F2}" dt="2022-04-21T10:38:07.217" v="27" actId="21"/>
          <ac:spMkLst>
            <pc:docMk/>
            <pc:sldMk cId="323621980" sldId="266"/>
            <ac:spMk id="220" creationId="{57ABEB7F-08AD-43DF-AE85-B56C07DE2695}"/>
          </ac:spMkLst>
        </pc:spChg>
        <pc:spChg chg="add del mod">
          <ac:chgData name="Maneesh Punetha" userId="bdfe3c5c-9e63-47d9-aff0-a14b31d11569" providerId="ADAL" clId="{DAB831E3-6026-4C13-BCE1-A263541474F2}" dt="2022-04-21T10:38:07.217" v="27" actId="21"/>
          <ac:spMkLst>
            <pc:docMk/>
            <pc:sldMk cId="323621980" sldId="266"/>
            <ac:spMk id="221" creationId="{6F1892B0-1A3A-471B-B674-89B53615251D}"/>
          </ac:spMkLst>
        </pc:spChg>
        <pc:spChg chg="add del mod">
          <ac:chgData name="Maneesh Punetha" userId="bdfe3c5c-9e63-47d9-aff0-a14b31d11569" providerId="ADAL" clId="{DAB831E3-6026-4C13-BCE1-A263541474F2}" dt="2022-04-21T10:38:07.217" v="27" actId="21"/>
          <ac:spMkLst>
            <pc:docMk/>
            <pc:sldMk cId="323621980" sldId="266"/>
            <ac:spMk id="222" creationId="{29B9482E-8368-44F9-9250-7B60620426B9}"/>
          </ac:spMkLst>
        </pc:spChg>
        <pc:spChg chg="add del mod">
          <ac:chgData name="Maneesh Punetha" userId="bdfe3c5c-9e63-47d9-aff0-a14b31d11569" providerId="ADAL" clId="{DAB831E3-6026-4C13-BCE1-A263541474F2}" dt="2022-04-21T10:38:07.217" v="27" actId="21"/>
          <ac:spMkLst>
            <pc:docMk/>
            <pc:sldMk cId="323621980" sldId="266"/>
            <ac:spMk id="223" creationId="{9483CABF-C7A6-4E6B-B9DA-BD09F37952DA}"/>
          </ac:spMkLst>
        </pc:spChg>
        <pc:spChg chg="add del mod">
          <ac:chgData name="Maneesh Punetha" userId="bdfe3c5c-9e63-47d9-aff0-a14b31d11569" providerId="ADAL" clId="{DAB831E3-6026-4C13-BCE1-A263541474F2}" dt="2022-04-21T10:38:07.217" v="27" actId="21"/>
          <ac:spMkLst>
            <pc:docMk/>
            <pc:sldMk cId="323621980" sldId="266"/>
            <ac:spMk id="224" creationId="{A0A77C5E-5657-4F63-910D-5899EB65B8ED}"/>
          </ac:spMkLst>
        </pc:spChg>
        <pc:spChg chg="add del mod">
          <ac:chgData name="Maneesh Punetha" userId="bdfe3c5c-9e63-47d9-aff0-a14b31d11569" providerId="ADAL" clId="{DAB831E3-6026-4C13-BCE1-A263541474F2}" dt="2022-04-21T10:38:07.217" v="27" actId="21"/>
          <ac:spMkLst>
            <pc:docMk/>
            <pc:sldMk cId="323621980" sldId="266"/>
            <ac:spMk id="225" creationId="{13C40282-8467-4FBB-9A0B-112D7F66A4C7}"/>
          </ac:spMkLst>
        </pc:spChg>
        <pc:spChg chg="add del mod">
          <ac:chgData name="Maneesh Punetha" userId="bdfe3c5c-9e63-47d9-aff0-a14b31d11569" providerId="ADAL" clId="{DAB831E3-6026-4C13-BCE1-A263541474F2}" dt="2022-04-21T10:38:07.217" v="27" actId="21"/>
          <ac:spMkLst>
            <pc:docMk/>
            <pc:sldMk cId="323621980" sldId="266"/>
            <ac:spMk id="226" creationId="{C56B7EAB-DDD1-4766-80A6-5FF2C9F69A97}"/>
          </ac:spMkLst>
        </pc:spChg>
        <pc:spChg chg="add del mod">
          <ac:chgData name="Maneesh Punetha" userId="bdfe3c5c-9e63-47d9-aff0-a14b31d11569" providerId="ADAL" clId="{DAB831E3-6026-4C13-BCE1-A263541474F2}" dt="2022-04-21T10:38:07.217" v="27" actId="21"/>
          <ac:spMkLst>
            <pc:docMk/>
            <pc:sldMk cId="323621980" sldId="266"/>
            <ac:spMk id="227" creationId="{4E69B502-C31E-4C85-BD32-126C4763654E}"/>
          </ac:spMkLst>
        </pc:spChg>
        <pc:spChg chg="add del mod">
          <ac:chgData name="Maneesh Punetha" userId="bdfe3c5c-9e63-47d9-aff0-a14b31d11569" providerId="ADAL" clId="{DAB831E3-6026-4C13-BCE1-A263541474F2}" dt="2022-04-21T10:38:07.217" v="27" actId="21"/>
          <ac:spMkLst>
            <pc:docMk/>
            <pc:sldMk cId="323621980" sldId="266"/>
            <ac:spMk id="228" creationId="{02CB6CE0-94BB-4DD0-A307-8C90136D9A1E}"/>
          </ac:spMkLst>
        </pc:spChg>
        <pc:spChg chg="add del mod">
          <ac:chgData name="Maneesh Punetha" userId="bdfe3c5c-9e63-47d9-aff0-a14b31d11569" providerId="ADAL" clId="{DAB831E3-6026-4C13-BCE1-A263541474F2}" dt="2022-04-21T10:38:07.217" v="27" actId="21"/>
          <ac:spMkLst>
            <pc:docMk/>
            <pc:sldMk cId="323621980" sldId="266"/>
            <ac:spMk id="229" creationId="{A1021D75-D21D-4419-A72F-41E4CD8E5CC9}"/>
          </ac:spMkLst>
        </pc:spChg>
        <pc:spChg chg="add del mod">
          <ac:chgData name="Maneesh Punetha" userId="bdfe3c5c-9e63-47d9-aff0-a14b31d11569" providerId="ADAL" clId="{DAB831E3-6026-4C13-BCE1-A263541474F2}" dt="2022-04-21T10:38:07.217" v="27" actId="21"/>
          <ac:spMkLst>
            <pc:docMk/>
            <pc:sldMk cId="323621980" sldId="266"/>
            <ac:spMk id="230" creationId="{C95B49CB-4DC5-4D80-9334-36B56AD325D0}"/>
          </ac:spMkLst>
        </pc:spChg>
        <pc:spChg chg="add del mod">
          <ac:chgData name="Maneesh Punetha" userId="bdfe3c5c-9e63-47d9-aff0-a14b31d11569" providerId="ADAL" clId="{DAB831E3-6026-4C13-BCE1-A263541474F2}" dt="2022-04-21T10:38:07.217" v="27" actId="21"/>
          <ac:spMkLst>
            <pc:docMk/>
            <pc:sldMk cId="323621980" sldId="266"/>
            <ac:spMk id="231" creationId="{CE8681F1-3E5E-45C3-9E21-1327F4D23952}"/>
          </ac:spMkLst>
        </pc:spChg>
        <pc:spChg chg="add del mod">
          <ac:chgData name="Maneesh Punetha" userId="bdfe3c5c-9e63-47d9-aff0-a14b31d11569" providerId="ADAL" clId="{DAB831E3-6026-4C13-BCE1-A263541474F2}" dt="2022-04-21T10:38:07.217" v="27" actId="21"/>
          <ac:spMkLst>
            <pc:docMk/>
            <pc:sldMk cId="323621980" sldId="266"/>
            <ac:spMk id="232" creationId="{5A1EE048-BFA0-488B-92C5-3E96C5163CEE}"/>
          </ac:spMkLst>
        </pc:spChg>
        <pc:spChg chg="add del mod">
          <ac:chgData name="Maneesh Punetha" userId="bdfe3c5c-9e63-47d9-aff0-a14b31d11569" providerId="ADAL" clId="{DAB831E3-6026-4C13-BCE1-A263541474F2}" dt="2022-04-21T10:38:07.217" v="27" actId="21"/>
          <ac:spMkLst>
            <pc:docMk/>
            <pc:sldMk cId="323621980" sldId="266"/>
            <ac:spMk id="233" creationId="{418ACAF3-383E-4E9F-88E5-4422152FECFF}"/>
          </ac:spMkLst>
        </pc:spChg>
        <pc:spChg chg="add del mod">
          <ac:chgData name="Maneesh Punetha" userId="bdfe3c5c-9e63-47d9-aff0-a14b31d11569" providerId="ADAL" clId="{DAB831E3-6026-4C13-BCE1-A263541474F2}" dt="2022-04-21T10:38:07.217" v="27" actId="21"/>
          <ac:spMkLst>
            <pc:docMk/>
            <pc:sldMk cId="323621980" sldId="266"/>
            <ac:spMk id="234" creationId="{954E24BF-1649-46CD-890C-A47BF37014D4}"/>
          </ac:spMkLst>
        </pc:spChg>
        <pc:spChg chg="add del mod">
          <ac:chgData name="Maneesh Punetha" userId="bdfe3c5c-9e63-47d9-aff0-a14b31d11569" providerId="ADAL" clId="{DAB831E3-6026-4C13-BCE1-A263541474F2}" dt="2022-04-21T10:38:07.217" v="27" actId="21"/>
          <ac:spMkLst>
            <pc:docMk/>
            <pc:sldMk cId="323621980" sldId="266"/>
            <ac:spMk id="235" creationId="{517A4413-5917-4EE5-A757-13320C195187}"/>
          </ac:spMkLst>
        </pc:spChg>
        <pc:spChg chg="add del mod">
          <ac:chgData name="Maneesh Punetha" userId="bdfe3c5c-9e63-47d9-aff0-a14b31d11569" providerId="ADAL" clId="{DAB831E3-6026-4C13-BCE1-A263541474F2}" dt="2022-04-21T10:38:07.217" v="27" actId="21"/>
          <ac:spMkLst>
            <pc:docMk/>
            <pc:sldMk cId="323621980" sldId="266"/>
            <ac:spMk id="236" creationId="{40401D2A-24F4-4502-9123-F8EF5E639D9C}"/>
          </ac:spMkLst>
        </pc:spChg>
        <pc:spChg chg="add del mod">
          <ac:chgData name="Maneesh Punetha" userId="bdfe3c5c-9e63-47d9-aff0-a14b31d11569" providerId="ADAL" clId="{DAB831E3-6026-4C13-BCE1-A263541474F2}" dt="2022-04-21T10:38:07.217" v="27" actId="21"/>
          <ac:spMkLst>
            <pc:docMk/>
            <pc:sldMk cId="323621980" sldId="266"/>
            <ac:spMk id="237" creationId="{BB7949E5-6B2E-4118-8A39-AAEBC7D32C05}"/>
          </ac:spMkLst>
        </pc:spChg>
        <pc:spChg chg="add del mod">
          <ac:chgData name="Maneesh Punetha" userId="bdfe3c5c-9e63-47d9-aff0-a14b31d11569" providerId="ADAL" clId="{DAB831E3-6026-4C13-BCE1-A263541474F2}" dt="2022-04-21T10:38:07.217" v="27" actId="21"/>
          <ac:spMkLst>
            <pc:docMk/>
            <pc:sldMk cId="323621980" sldId="266"/>
            <ac:spMk id="238" creationId="{E5925B0E-8257-4B14-A42D-FB695A8C7ABA}"/>
          </ac:spMkLst>
        </pc:spChg>
        <pc:spChg chg="add del mod">
          <ac:chgData name="Maneesh Punetha" userId="bdfe3c5c-9e63-47d9-aff0-a14b31d11569" providerId="ADAL" clId="{DAB831E3-6026-4C13-BCE1-A263541474F2}" dt="2022-04-21T10:38:07.217" v="27" actId="21"/>
          <ac:spMkLst>
            <pc:docMk/>
            <pc:sldMk cId="323621980" sldId="266"/>
            <ac:spMk id="239" creationId="{86DEA00D-6631-4607-AF28-E13282798E90}"/>
          </ac:spMkLst>
        </pc:spChg>
        <pc:spChg chg="mod">
          <ac:chgData name="Maneesh Punetha" userId="bdfe3c5c-9e63-47d9-aff0-a14b31d11569" providerId="ADAL" clId="{DAB831E3-6026-4C13-BCE1-A263541474F2}" dt="2022-04-21T10:37:37.947" v="16"/>
          <ac:spMkLst>
            <pc:docMk/>
            <pc:sldMk cId="323621980" sldId="266"/>
            <ac:spMk id="241" creationId="{99C417CE-7B4D-4820-BE84-BB9F0877F3DF}"/>
          </ac:spMkLst>
        </pc:spChg>
        <pc:spChg chg="mod">
          <ac:chgData name="Maneesh Punetha" userId="bdfe3c5c-9e63-47d9-aff0-a14b31d11569" providerId="ADAL" clId="{DAB831E3-6026-4C13-BCE1-A263541474F2}" dt="2022-04-21T10:37:37.947" v="16"/>
          <ac:spMkLst>
            <pc:docMk/>
            <pc:sldMk cId="323621980" sldId="266"/>
            <ac:spMk id="242" creationId="{8B5C21BC-F7EB-40EE-81B0-8DDB57787D4F}"/>
          </ac:spMkLst>
        </pc:spChg>
        <pc:spChg chg="mod">
          <ac:chgData name="Maneesh Punetha" userId="bdfe3c5c-9e63-47d9-aff0-a14b31d11569" providerId="ADAL" clId="{DAB831E3-6026-4C13-BCE1-A263541474F2}" dt="2022-04-21T10:37:37.947" v="16"/>
          <ac:spMkLst>
            <pc:docMk/>
            <pc:sldMk cId="323621980" sldId="266"/>
            <ac:spMk id="244" creationId="{AEC819B6-618D-4169-84C3-804267199281}"/>
          </ac:spMkLst>
        </pc:spChg>
        <pc:spChg chg="mod">
          <ac:chgData name="Maneesh Punetha" userId="bdfe3c5c-9e63-47d9-aff0-a14b31d11569" providerId="ADAL" clId="{DAB831E3-6026-4C13-BCE1-A263541474F2}" dt="2022-04-21T10:37:37.947" v="16"/>
          <ac:spMkLst>
            <pc:docMk/>
            <pc:sldMk cId="323621980" sldId="266"/>
            <ac:spMk id="247" creationId="{80B81DBE-4FAC-4367-ADC4-02B05148E70C}"/>
          </ac:spMkLst>
        </pc:spChg>
        <pc:spChg chg="mod">
          <ac:chgData name="Maneesh Punetha" userId="bdfe3c5c-9e63-47d9-aff0-a14b31d11569" providerId="ADAL" clId="{DAB831E3-6026-4C13-BCE1-A263541474F2}" dt="2022-04-21T10:37:37.947" v="16"/>
          <ac:spMkLst>
            <pc:docMk/>
            <pc:sldMk cId="323621980" sldId="266"/>
            <ac:spMk id="248" creationId="{46F35600-06AD-46C5-A831-685FA1BAE30F}"/>
          </ac:spMkLst>
        </pc:spChg>
        <pc:spChg chg="mod">
          <ac:chgData name="Maneesh Punetha" userId="bdfe3c5c-9e63-47d9-aff0-a14b31d11569" providerId="ADAL" clId="{DAB831E3-6026-4C13-BCE1-A263541474F2}" dt="2022-04-21T10:37:37.947" v="16"/>
          <ac:spMkLst>
            <pc:docMk/>
            <pc:sldMk cId="323621980" sldId="266"/>
            <ac:spMk id="251" creationId="{4EAF2AEA-6E7A-456E-AD0F-0972FB65FD2B}"/>
          </ac:spMkLst>
        </pc:spChg>
        <pc:spChg chg="mod">
          <ac:chgData name="Maneesh Punetha" userId="bdfe3c5c-9e63-47d9-aff0-a14b31d11569" providerId="ADAL" clId="{DAB831E3-6026-4C13-BCE1-A263541474F2}" dt="2022-04-21T10:37:37.947" v="16"/>
          <ac:spMkLst>
            <pc:docMk/>
            <pc:sldMk cId="323621980" sldId="266"/>
            <ac:spMk id="252" creationId="{FBB1427F-C2CA-4403-81A9-8EAD16D3C851}"/>
          </ac:spMkLst>
        </pc:spChg>
        <pc:spChg chg="mod">
          <ac:chgData name="Maneesh Punetha" userId="bdfe3c5c-9e63-47d9-aff0-a14b31d11569" providerId="ADAL" clId="{DAB831E3-6026-4C13-BCE1-A263541474F2}" dt="2022-04-21T10:37:37.947" v="16"/>
          <ac:spMkLst>
            <pc:docMk/>
            <pc:sldMk cId="323621980" sldId="266"/>
            <ac:spMk id="253" creationId="{D3E2FC7A-6538-44C0-87E8-97568725C249}"/>
          </ac:spMkLst>
        </pc:spChg>
        <pc:spChg chg="mod">
          <ac:chgData name="Maneesh Punetha" userId="bdfe3c5c-9e63-47d9-aff0-a14b31d11569" providerId="ADAL" clId="{DAB831E3-6026-4C13-BCE1-A263541474F2}" dt="2022-04-21T10:37:37.947" v="16"/>
          <ac:spMkLst>
            <pc:docMk/>
            <pc:sldMk cId="323621980" sldId="266"/>
            <ac:spMk id="255" creationId="{7FA8FA5E-7104-40E3-928B-5F32525D0F5D}"/>
          </ac:spMkLst>
        </pc:spChg>
        <pc:spChg chg="mod">
          <ac:chgData name="Maneesh Punetha" userId="bdfe3c5c-9e63-47d9-aff0-a14b31d11569" providerId="ADAL" clId="{DAB831E3-6026-4C13-BCE1-A263541474F2}" dt="2022-04-21T10:37:37.947" v="16"/>
          <ac:spMkLst>
            <pc:docMk/>
            <pc:sldMk cId="323621980" sldId="266"/>
            <ac:spMk id="256" creationId="{B91D58A5-7223-4E98-8A91-8620C7644B0A}"/>
          </ac:spMkLst>
        </pc:spChg>
        <pc:spChg chg="mod">
          <ac:chgData name="Maneesh Punetha" userId="bdfe3c5c-9e63-47d9-aff0-a14b31d11569" providerId="ADAL" clId="{DAB831E3-6026-4C13-BCE1-A263541474F2}" dt="2022-04-21T10:37:37.947" v="16"/>
          <ac:spMkLst>
            <pc:docMk/>
            <pc:sldMk cId="323621980" sldId="266"/>
            <ac:spMk id="257" creationId="{EB935556-681B-43BD-85CB-D3DB7A582179}"/>
          </ac:spMkLst>
        </pc:spChg>
        <pc:spChg chg="mod">
          <ac:chgData name="Maneesh Punetha" userId="bdfe3c5c-9e63-47d9-aff0-a14b31d11569" providerId="ADAL" clId="{DAB831E3-6026-4C13-BCE1-A263541474F2}" dt="2022-04-21T10:37:37.947" v="16"/>
          <ac:spMkLst>
            <pc:docMk/>
            <pc:sldMk cId="323621980" sldId="266"/>
            <ac:spMk id="258" creationId="{A617533C-8D08-410C-9057-2D733B8334FC}"/>
          </ac:spMkLst>
        </pc:spChg>
        <pc:spChg chg="mod">
          <ac:chgData name="Maneesh Punetha" userId="bdfe3c5c-9e63-47d9-aff0-a14b31d11569" providerId="ADAL" clId="{DAB831E3-6026-4C13-BCE1-A263541474F2}" dt="2022-04-21T10:37:37.947" v="16"/>
          <ac:spMkLst>
            <pc:docMk/>
            <pc:sldMk cId="323621980" sldId="266"/>
            <ac:spMk id="261" creationId="{5AB1BAFD-768E-4FFE-A26A-2D54DFA08BB8}"/>
          </ac:spMkLst>
        </pc:spChg>
        <pc:spChg chg="mod">
          <ac:chgData name="Maneesh Punetha" userId="bdfe3c5c-9e63-47d9-aff0-a14b31d11569" providerId="ADAL" clId="{DAB831E3-6026-4C13-BCE1-A263541474F2}" dt="2022-04-21T10:37:37.947" v="16"/>
          <ac:spMkLst>
            <pc:docMk/>
            <pc:sldMk cId="323621980" sldId="266"/>
            <ac:spMk id="262" creationId="{833052CE-7ADA-49FC-B5D4-0522454DBDE4}"/>
          </ac:spMkLst>
        </pc:spChg>
        <pc:spChg chg="mod">
          <ac:chgData name="Maneesh Punetha" userId="bdfe3c5c-9e63-47d9-aff0-a14b31d11569" providerId="ADAL" clId="{DAB831E3-6026-4C13-BCE1-A263541474F2}" dt="2022-04-21T10:37:37.947" v="16"/>
          <ac:spMkLst>
            <pc:docMk/>
            <pc:sldMk cId="323621980" sldId="266"/>
            <ac:spMk id="265" creationId="{6A6D6E04-B75B-4BCD-8E51-30D75A63EEE7}"/>
          </ac:spMkLst>
        </pc:spChg>
        <pc:spChg chg="mod">
          <ac:chgData name="Maneesh Punetha" userId="bdfe3c5c-9e63-47d9-aff0-a14b31d11569" providerId="ADAL" clId="{DAB831E3-6026-4C13-BCE1-A263541474F2}" dt="2022-04-21T10:37:37.947" v="16"/>
          <ac:spMkLst>
            <pc:docMk/>
            <pc:sldMk cId="323621980" sldId="266"/>
            <ac:spMk id="268" creationId="{A1ED4844-355A-44CD-BC2D-CE2799EE38D2}"/>
          </ac:spMkLst>
        </pc:spChg>
        <pc:spChg chg="mod">
          <ac:chgData name="Maneesh Punetha" userId="bdfe3c5c-9e63-47d9-aff0-a14b31d11569" providerId="ADAL" clId="{DAB831E3-6026-4C13-BCE1-A263541474F2}" dt="2022-04-21T10:37:37.947" v="16"/>
          <ac:spMkLst>
            <pc:docMk/>
            <pc:sldMk cId="323621980" sldId="266"/>
            <ac:spMk id="269" creationId="{3D1D31E2-6055-44EC-A209-A0C605A69DDD}"/>
          </ac:spMkLst>
        </pc:spChg>
        <pc:spChg chg="add del mod">
          <ac:chgData name="Maneesh Punetha" userId="bdfe3c5c-9e63-47d9-aff0-a14b31d11569" providerId="ADAL" clId="{DAB831E3-6026-4C13-BCE1-A263541474F2}" dt="2022-04-21T10:40:05.223" v="43" actId="478"/>
          <ac:spMkLst>
            <pc:docMk/>
            <pc:sldMk cId="323621980" sldId="266"/>
            <ac:spMk id="271" creationId="{1B4E87A7-1639-47FC-89AD-D9B2531DB73B}"/>
          </ac:spMkLst>
        </pc:spChg>
        <pc:spChg chg="add del mod">
          <ac:chgData name="Maneesh Punetha" userId="bdfe3c5c-9e63-47d9-aff0-a14b31d11569" providerId="ADAL" clId="{DAB831E3-6026-4C13-BCE1-A263541474F2}" dt="2022-04-21T10:40:05.223" v="43" actId="478"/>
          <ac:spMkLst>
            <pc:docMk/>
            <pc:sldMk cId="323621980" sldId="266"/>
            <ac:spMk id="272" creationId="{C906FDA6-204B-4F7F-95CA-C430780CF454}"/>
          </ac:spMkLst>
        </pc:spChg>
        <pc:spChg chg="mod">
          <ac:chgData name="Maneesh Punetha" userId="bdfe3c5c-9e63-47d9-aff0-a14b31d11569" providerId="ADAL" clId="{DAB831E3-6026-4C13-BCE1-A263541474F2}" dt="2022-04-21T10:38:19.940" v="28"/>
          <ac:spMkLst>
            <pc:docMk/>
            <pc:sldMk cId="323621980" sldId="266"/>
            <ac:spMk id="274" creationId="{5DE53CC7-8283-49C0-8186-95EE67E05766}"/>
          </ac:spMkLst>
        </pc:spChg>
        <pc:spChg chg="mod">
          <ac:chgData name="Maneesh Punetha" userId="bdfe3c5c-9e63-47d9-aff0-a14b31d11569" providerId="ADAL" clId="{DAB831E3-6026-4C13-BCE1-A263541474F2}" dt="2022-04-21T10:38:19.940" v="28"/>
          <ac:spMkLst>
            <pc:docMk/>
            <pc:sldMk cId="323621980" sldId="266"/>
            <ac:spMk id="275" creationId="{EAC9EE3D-912F-42D1-99A2-2BEB58EB5288}"/>
          </ac:spMkLst>
        </pc:spChg>
        <pc:spChg chg="mod">
          <ac:chgData name="Maneesh Punetha" userId="bdfe3c5c-9e63-47d9-aff0-a14b31d11569" providerId="ADAL" clId="{DAB831E3-6026-4C13-BCE1-A263541474F2}" dt="2022-04-21T10:38:19.940" v="28"/>
          <ac:spMkLst>
            <pc:docMk/>
            <pc:sldMk cId="323621980" sldId="266"/>
            <ac:spMk id="276" creationId="{ADB7BFB4-6C87-4FDE-9B54-7C798182AFA7}"/>
          </ac:spMkLst>
        </pc:spChg>
        <pc:spChg chg="mod">
          <ac:chgData name="Maneesh Punetha" userId="bdfe3c5c-9e63-47d9-aff0-a14b31d11569" providerId="ADAL" clId="{DAB831E3-6026-4C13-BCE1-A263541474F2}" dt="2022-04-21T10:38:19.940" v="28"/>
          <ac:spMkLst>
            <pc:docMk/>
            <pc:sldMk cId="323621980" sldId="266"/>
            <ac:spMk id="277" creationId="{12BD6E64-7065-44DC-8FD4-3C8F3172D686}"/>
          </ac:spMkLst>
        </pc:spChg>
        <pc:spChg chg="mod">
          <ac:chgData name="Maneesh Punetha" userId="bdfe3c5c-9e63-47d9-aff0-a14b31d11569" providerId="ADAL" clId="{DAB831E3-6026-4C13-BCE1-A263541474F2}" dt="2022-04-21T10:38:19.940" v="28"/>
          <ac:spMkLst>
            <pc:docMk/>
            <pc:sldMk cId="323621980" sldId="266"/>
            <ac:spMk id="278" creationId="{AE21C719-E075-4A47-98DA-B1AC1FE0E826}"/>
          </ac:spMkLst>
        </pc:spChg>
        <pc:spChg chg="mod">
          <ac:chgData name="Maneesh Punetha" userId="bdfe3c5c-9e63-47d9-aff0-a14b31d11569" providerId="ADAL" clId="{DAB831E3-6026-4C13-BCE1-A263541474F2}" dt="2022-04-21T10:38:19.940" v="28"/>
          <ac:spMkLst>
            <pc:docMk/>
            <pc:sldMk cId="323621980" sldId="266"/>
            <ac:spMk id="279" creationId="{67F75CED-4D12-4F90-AE4E-4674E7B0FBE8}"/>
          </ac:spMkLst>
        </pc:spChg>
        <pc:spChg chg="mod">
          <ac:chgData name="Maneesh Punetha" userId="bdfe3c5c-9e63-47d9-aff0-a14b31d11569" providerId="ADAL" clId="{DAB831E3-6026-4C13-BCE1-A263541474F2}" dt="2022-04-21T10:38:19.940" v="28"/>
          <ac:spMkLst>
            <pc:docMk/>
            <pc:sldMk cId="323621980" sldId="266"/>
            <ac:spMk id="280" creationId="{67111A18-912F-4955-91EF-4977E417C0B7}"/>
          </ac:spMkLst>
        </pc:spChg>
        <pc:spChg chg="mod">
          <ac:chgData name="Maneesh Punetha" userId="bdfe3c5c-9e63-47d9-aff0-a14b31d11569" providerId="ADAL" clId="{DAB831E3-6026-4C13-BCE1-A263541474F2}" dt="2022-04-21T10:38:19.940" v="28"/>
          <ac:spMkLst>
            <pc:docMk/>
            <pc:sldMk cId="323621980" sldId="266"/>
            <ac:spMk id="281" creationId="{CFCD05F8-9538-43BA-80FD-C82388BA3EB9}"/>
          </ac:spMkLst>
        </pc:spChg>
        <pc:spChg chg="mod">
          <ac:chgData name="Maneesh Punetha" userId="bdfe3c5c-9e63-47d9-aff0-a14b31d11569" providerId="ADAL" clId="{DAB831E3-6026-4C13-BCE1-A263541474F2}" dt="2022-04-21T10:38:19.940" v="28"/>
          <ac:spMkLst>
            <pc:docMk/>
            <pc:sldMk cId="323621980" sldId="266"/>
            <ac:spMk id="282" creationId="{2D4D9CDF-BE3B-4302-8E8A-8F4FD3F352E2}"/>
          </ac:spMkLst>
        </pc:spChg>
        <pc:spChg chg="mod">
          <ac:chgData name="Maneesh Punetha" userId="bdfe3c5c-9e63-47d9-aff0-a14b31d11569" providerId="ADAL" clId="{DAB831E3-6026-4C13-BCE1-A263541474F2}" dt="2022-04-21T10:38:19.940" v="28"/>
          <ac:spMkLst>
            <pc:docMk/>
            <pc:sldMk cId="323621980" sldId="266"/>
            <ac:spMk id="283" creationId="{3CDF63CF-C1C9-4B3F-A356-C2397A2D76A4}"/>
          </ac:spMkLst>
        </pc:spChg>
        <pc:spChg chg="mod">
          <ac:chgData name="Maneesh Punetha" userId="bdfe3c5c-9e63-47d9-aff0-a14b31d11569" providerId="ADAL" clId="{DAB831E3-6026-4C13-BCE1-A263541474F2}" dt="2022-04-21T10:38:19.940" v="28"/>
          <ac:spMkLst>
            <pc:docMk/>
            <pc:sldMk cId="323621980" sldId="266"/>
            <ac:spMk id="285" creationId="{7DB06219-391E-438B-9EFD-33C124ED188F}"/>
          </ac:spMkLst>
        </pc:spChg>
        <pc:spChg chg="mod">
          <ac:chgData name="Maneesh Punetha" userId="bdfe3c5c-9e63-47d9-aff0-a14b31d11569" providerId="ADAL" clId="{DAB831E3-6026-4C13-BCE1-A263541474F2}" dt="2022-04-21T10:38:19.940" v="28"/>
          <ac:spMkLst>
            <pc:docMk/>
            <pc:sldMk cId="323621980" sldId="266"/>
            <ac:spMk id="286" creationId="{535B1B32-E570-4180-B340-8E0945A2FFBC}"/>
          </ac:spMkLst>
        </pc:spChg>
        <pc:spChg chg="mod">
          <ac:chgData name="Maneesh Punetha" userId="bdfe3c5c-9e63-47d9-aff0-a14b31d11569" providerId="ADAL" clId="{DAB831E3-6026-4C13-BCE1-A263541474F2}" dt="2022-04-21T10:38:19.940" v="28"/>
          <ac:spMkLst>
            <pc:docMk/>
            <pc:sldMk cId="323621980" sldId="266"/>
            <ac:spMk id="287" creationId="{6ABDD267-13E8-4608-9C7E-B30A022D7019}"/>
          </ac:spMkLst>
        </pc:spChg>
        <pc:spChg chg="mod">
          <ac:chgData name="Maneesh Punetha" userId="bdfe3c5c-9e63-47d9-aff0-a14b31d11569" providerId="ADAL" clId="{DAB831E3-6026-4C13-BCE1-A263541474F2}" dt="2022-04-21T10:38:19.940" v="28"/>
          <ac:spMkLst>
            <pc:docMk/>
            <pc:sldMk cId="323621980" sldId="266"/>
            <ac:spMk id="288" creationId="{89463683-46E4-4DE3-B428-26B905300A8D}"/>
          </ac:spMkLst>
        </pc:spChg>
        <pc:spChg chg="mod">
          <ac:chgData name="Maneesh Punetha" userId="bdfe3c5c-9e63-47d9-aff0-a14b31d11569" providerId="ADAL" clId="{DAB831E3-6026-4C13-BCE1-A263541474F2}" dt="2022-04-21T10:38:19.940" v="28"/>
          <ac:spMkLst>
            <pc:docMk/>
            <pc:sldMk cId="323621980" sldId="266"/>
            <ac:spMk id="289" creationId="{CA61175F-54B2-48C2-9C06-F47CA6164BB4}"/>
          </ac:spMkLst>
        </pc:spChg>
        <pc:spChg chg="mod">
          <ac:chgData name="Maneesh Punetha" userId="bdfe3c5c-9e63-47d9-aff0-a14b31d11569" providerId="ADAL" clId="{DAB831E3-6026-4C13-BCE1-A263541474F2}" dt="2022-04-21T10:38:19.940" v="28"/>
          <ac:spMkLst>
            <pc:docMk/>
            <pc:sldMk cId="323621980" sldId="266"/>
            <ac:spMk id="291" creationId="{360B2EF3-5FED-4BC3-89F0-0BDFD7701909}"/>
          </ac:spMkLst>
        </pc:spChg>
        <pc:spChg chg="mod">
          <ac:chgData name="Maneesh Punetha" userId="bdfe3c5c-9e63-47d9-aff0-a14b31d11569" providerId="ADAL" clId="{DAB831E3-6026-4C13-BCE1-A263541474F2}" dt="2022-04-21T10:38:19.940" v="28"/>
          <ac:spMkLst>
            <pc:docMk/>
            <pc:sldMk cId="323621980" sldId="266"/>
            <ac:spMk id="292" creationId="{448CD43B-E68A-48A0-868B-54B8401C6B84}"/>
          </ac:spMkLst>
        </pc:spChg>
        <pc:spChg chg="mod">
          <ac:chgData name="Maneesh Punetha" userId="bdfe3c5c-9e63-47d9-aff0-a14b31d11569" providerId="ADAL" clId="{DAB831E3-6026-4C13-BCE1-A263541474F2}" dt="2022-04-21T10:38:19.940" v="28"/>
          <ac:spMkLst>
            <pc:docMk/>
            <pc:sldMk cId="323621980" sldId="266"/>
            <ac:spMk id="293" creationId="{88C91D66-8CD1-4224-8DD4-15B25DF7F7E7}"/>
          </ac:spMkLst>
        </pc:spChg>
        <pc:spChg chg="mod">
          <ac:chgData name="Maneesh Punetha" userId="bdfe3c5c-9e63-47d9-aff0-a14b31d11569" providerId="ADAL" clId="{DAB831E3-6026-4C13-BCE1-A263541474F2}" dt="2022-04-21T10:38:19.940" v="28"/>
          <ac:spMkLst>
            <pc:docMk/>
            <pc:sldMk cId="323621980" sldId="266"/>
            <ac:spMk id="294" creationId="{EB677531-29DF-404C-A544-3D1462668843}"/>
          </ac:spMkLst>
        </pc:spChg>
        <pc:spChg chg="mod">
          <ac:chgData name="Maneesh Punetha" userId="bdfe3c5c-9e63-47d9-aff0-a14b31d11569" providerId="ADAL" clId="{DAB831E3-6026-4C13-BCE1-A263541474F2}" dt="2022-04-21T10:38:19.940" v="28"/>
          <ac:spMkLst>
            <pc:docMk/>
            <pc:sldMk cId="323621980" sldId="266"/>
            <ac:spMk id="295" creationId="{6464A89C-4FD1-42E4-9CAC-4CBCDCBBE008}"/>
          </ac:spMkLst>
        </pc:spChg>
        <pc:spChg chg="mod">
          <ac:chgData name="Maneesh Punetha" userId="bdfe3c5c-9e63-47d9-aff0-a14b31d11569" providerId="ADAL" clId="{DAB831E3-6026-4C13-BCE1-A263541474F2}" dt="2022-04-21T10:38:19.940" v="28"/>
          <ac:spMkLst>
            <pc:docMk/>
            <pc:sldMk cId="323621980" sldId="266"/>
            <ac:spMk id="296" creationId="{CDD28605-0ADB-4DA5-BF92-E3698F80F841}"/>
          </ac:spMkLst>
        </pc:spChg>
        <pc:spChg chg="mod">
          <ac:chgData name="Maneesh Punetha" userId="bdfe3c5c-9e63-47d9-aff0-a14b31d11569" providerId="ADAL" clId="{DAB831E3-6026-4C13-BCE1-A263541474F2}" dt="2022-04-21T10:38:19.940" v="28"/>
          <ac:spMkLst>
            <pc:docMk/>
            <pc:sldMk cId="323621980" sldId="266"/>
            <ac:spMk id="297" creationId="{1B8052B6-A57D-42DA-87BF-AD9D3C0FAE88}"/>
          </ac:spMkLst>
        </pc:spChg>
        <pc:spChg chg="mod">
          <ac:chgData name="Maneesh Punetha" userId="bdfe3c5c-9e63-47d9-aff0-a14b31d11569" providerId="ADAL" clId="{DAB831E3-6026-4C13-BCE1-A263541474F2}" dt="2022-04-21T10:38:19.940" v="28"/>
          <ac:spMkLst>
            <pc:docMk/>
            <pc:sldMk cId="323621980" sldId="266"/>
            <ac:spMk id="298" creationId="{D8EAB57F-D3FE-4EE2-904B-64DDCF106C8D}"/>
          </ac:spMkLst>
        </pc:spChg>
        <pc:spChg chg="mod">
          <ac:chgData name="Maneesh Punetha" userId="bdfe3c5c-9e63-47d9-aff0-a14b31d11569" providerId="ADAL" clId="{DAB831E3-6026-4C13-BCE1-A263541474F2}" dt="2022-04-21T10:39:53.964" v="42" actId="1035"/>
          <ac:spMkLst>
            <pc:docMk/>
            <pc:sldMk cId="323621980" sldId="266"/>
            <ac:spMk id="299" creationId="{9FA606BF-DCC1-46BF-935E-7B30B9866517}"/>
          </ac:spMkLst>
        </pc:spChg>
        <pc:spChg chg="mod">
          <ac:chgData name="Maneesh Punetha" userId="bdfe3c5c-9e63-47d9-aff0-a14b31d11569" providerId="ADAL" clId="{DAB831E3-6026-4C13-BCE1-A263541474F2}" dt="2022-04-21T10:38:19.940" v="28"/>
          <ac:spMkLst>
            <pc:docMk/>
            <pc:sldMk cId="323621980" sldId="266"/>
            <ac:spMk id="301" creationId="{BE8D93FA-69FE-4604-ACE9-CF3C004BC85F}"/>
          </ac:spMkLst>
        </pc:spChg>
        <pc:spChg chg="add del mod">
          <ac:chgData name="Maneesh Punetha" userId="bdfe3c5c-9e63-47d9-aff0-a14b31d11569" providerId="ADAL" clId="{DAB831E3-6026-4C13-BCE1-A263541474F2}" dt="2022-04-21T10:40:05.223" v="43" actId="478"/>
          <ac:spMkLst>
            <pc:docMk/>
            <pc:sldMk cId="323621980" sldId="266"/>
            <ac:spMk id="304" creationId="{6C124966-8B9C-4C62-AD0D-A88118FD49D9}"/>
          </ac:spMkLst>
        </pc:spChg>
        <pc:spChg chg="add del mod">
          <ac:chgData name="Maneesh Punetha" userId="bdfe3c5c-9e63-47d9-aff0-a14b31d11569" providerId="ADAL" clId="{DAB831E3-6026-4C13-BCE1-A263541474F2}" dt="2022-04-21T10:40:05.223" v="43" actId="478"/>
          <ac:spMkLst>
            <pc:docMk/>
            <pc:sldMk cId="323621980" sldId="266"/>
            <ac:spMk id="305" creationId="{3B31969F-4825-48EB-8D11-6D8B144C20E0}"/>
          </ac:spMkLst>
        </pc:spChg>
        <pc:spChg chg="add del mod">
          <ac:chgData name="Maneesh Punetha" userId="bdfe3c5c-9e63-47d9-aff0-a14b31d11569" providerId="ADAL" clId="{DAB831E3-6026-4C13-BCE1-A263541474F2}" dt="2022-04-21T10:40:05.223" v="43" actId="478"/>
          <ac:spMkLst>
            <pc:docMk/>
            <pc:sldMk cId="323621980" sldId="266"/>
            <ac:spMk id="306" creationId="{DCCEEEEB-5EE1-489F-AF10-3B808C925447}"/>
          </ac:spMkLst>
        </pc:spChg>
        <pc:spChg chg="add del mod">
          <ac:chgData name="Maneesh Punetha" userId="bdfe3c5c-9e63-47d9-aff0-a14b31d11569" providerId="ADAL" clId="{DAB831E3-6026-4C13-BCE1-A263541474F2}" dt="2022-04-21T10:40:05.223" v="43" actId="478"/>
          <ac:spMkLst>
            <pc:docMk/>
            <pc:sldMk cId="323621980" sldId="266"/>
            <ac:spMk id="307" creationId="{394BF8C7-DDFB-4D71-8AC5-B1EFFBF9A458}"/>
          </ac:spMkLst>
        </pc:spChg>
        <pc:spChg chg="add del mod">
          <ac:chgData name="Maneesh Punetha" userId="bdfe3c5c-9e63-47d9-aff0-a14b31d11569" providerId="ADAL" clId="{DAB831E3-6026-4C13-BCE1-A263541474F2}" dt="2022-04-21T10:40:05.223" v="43" actId="478"/>
          <ac:spMkLst>
            <pc:docMk/>
            <pc:sldMk cId="323621980" sldId="266"/>
            <ac:spMk id="308" creationId="{D48AB9B4-9DDB-4C07-9B45-718A51FF7EF9}"/>
          </ac:spMkLst>
        </pc:spChg>
        <pc:spChg chg="add del mod">
          <ac:chgData name="Maneesh Punetha" userId="bdfe3c5c-9e63-47d9-aff0-a14b31d11569" providerId="ADAL" clId="{DAB831E3-6026-4C13-BCE1-A263541474F2}" dt="2022-04-21T10:40:05.223" v="43" actId="478"/>
          <ac:spMkLst>
            <pc:docMk/>
            <pc:sldMk cId="323621980" sldId="266"/>
            <ac:spMk id="309" creationId="{B8D255AE-EDDD-4505-B71E-62E8557ECB40}"/>
          </ac:spMkLst>
        </pc:spChg>
        <pc:spChg chg="add del mod">
          <ac:chgData name="Maneesh Punetha" userId="bdfe3c5c-9e63-47d9-aff0-a14b31d11569" providerId="ADAL" clId="{DAB831E3-6026-4C13-BCE1-A263541474F2}" dt="2022-04-21T10:40:05.223" v="43" actId="478"/>
          <ac:spMkLst>
            <pc:docMk/>
            <pc:sldMk cId="323621980" sldId="266"/>
            <ac:spMk id="310" creationId="{2DE244AD-FB61-472C-9A24-18BDE867A897}"/>
          </ac:spMkLst>
        </pc:spChg>
        <pc:spChg chg="add del mod">
          <ac:chgData name="Maneesh Punetha" userId="bdfe3c5c-9e63-47d9-aff0-a14b31d11569" providerId="ADAL" clId="{DAB831E3-6026-4C13-BCE1-A263541474F2}" dt="2022-04-21T10:40:05.223" v="43" actId="478"/>
          <ac:spMkLst>
            <pc:docMk/>
            <pc:sldMk cId="323621980" sldId="266"/>
            <ac:spMk id="311" creationId="{7148A1AF-A594-4B6A-97B4-5B0378D8A130}"/>
          </ac:spMkLst>
        </pc:spChg>
        <pc:spChg chg="add del mod">
          <ac:chgData name="Maneesh Punetha" userId="bdfe3c5c-9e63-47d9-aff0-a14b31d11569" providerId="ADAL" clId="{DAB831E3-6026-4C13-BCE1-A263541474F2}" dt="2022-04-21T10:40:05.223" v="43" actId="478"/>
          <ac:spMkLst>
            <pc:docMk/>
            <pc:sldMk cId="323621980" sldId="266"/>
            <ac:spMk id="312" creationId="{6C3753CE-0DE8-4DA3-8AC3-2CC0A7855C02}"/>
          </ac:spMkLst>
        </pc:spChg>
        <pc:spChg chg="add del mod">
          <ac:chgData name="Maneesh Punetha" userId="bdfe3c5c-9e63-47d9-aff0-a14b31d11569" providerId="ADAL" clId="{DAB831E3-6026-4C13-BCE1-A263541474F2}" dt="2022-04-21T10:40:05.223" v="43" actId="478"/>
          <ac:spMkLst>
            <pc:docMk/>
            <pc:sldMk cId="323621980" sldId="266"/>
            <ac:spMk id="313" creationId="{7B704080-7E51-44A8-9454-AAA36829FE5C}"/>
          </ac:spMkLst>
        </pc:spChg>
        <pc:spChg chg="add del mod">
          <ac:chgData name="Maneesh Punetha" userId="bdfe3c5c-9e63-47d9-aff0-a14b31d11569" providerId="ADAL" clId="{DAB831E3-6026-4C13-BCE1-A263541474F2}" dt="2022-04-21T10:40:05.223" v="43" actId="478"/>
          <ac:spMkLst>
            <pc:docMk/>
            <pc:sldMk cId="323621980" sldId="266"/>
            <ac:spMk id="314" creationId="{8F26BD2F-95E6-4E37-846A-24168210CE26}"/>
          </ac:spMkLst>
        </pc:spChg>
        <pc:spChg chg="add del mod">
          <ac:chgData name="Maneesh Punetha" userId="bdfe3c5c-9e63-47d9-aff0-a14b31d11569" providerId="ADAL" clId="{DAB831E3-6026-4C13-BCE1-A263541474F2}" dt="2022-04-21T10:40:05.223" v="43" actId="478"/>
          <ac:spMkLst>
            <pc:docMk/>
            <pc:sldMk cId="323621980" sldId="266"/>
            <ac:spMk id="315" creationId="{34CC474B-3151-40DC-9084-6A80F6ADD474}"/>
          </ac:spMkLst>
        </pc:spChg>
        <pc:spChg chg="add del mod">
          <ac:chgData name="Maneesh Punetha" userId="bdfe3c5c-9e63-47d9-aff0-a14b31d11569" providerId="ADAL" clId="{DAB831E3-6026-4C13-BCE1-A263541474F2}" dt="2022-04-21T10:40:05.223" v="43" actId="478"/>
          <ac:spMkLst>
            <pc:docMk/>
            <pc:sldMk cId="323621980" sldId="266"/>
            <ac:spMk id="316" creationId="{FD091C07-8092-4BFC-8FC5-7B530AD78621}"/>
          </ac:spMkLst>
        </pc:spChg>
        <pc:spChg chg="add del mod">
          <ac:chgData name="Maneesh Punetha" userId="bdfe3c5c-9e63-47d9-aff0-a14b31d11569" providerId="ADAL" clId="{DAB831E3-6026-4C13-BCE1-A263541474F2}" dt="2022-04-21T10:40:05.223" v="43" actId="478"/>
          <ac:spMkLst>
            <pc:docMk/>
            <pc:sldMk cId="323621980" sldId="266"/>
            <ac:spMk id="317" creationId="{B0A41C42-6023-4F49-8F88-61B98F96F969}"/>
          </ac:spMkLst>
        </pc:spChg>
        <pc:spChg chg="add del mod">
          <ac:chgData name="Maneesh Punetha" userId="bdfe3c5c-9e63-47d9-aff0-a14b31d11569" providerId="ADAL" clId="{DAB831E3-6026-4C13-BCE1-A263541474F2}" dt="2022-04-21T10:40:05.223" v="43" actId="478"/>
          <ac:spMkLst>
            <pc:docMk/>
            <pc:sldMk cId="323621980" sldId="266"/>
            <ac:spMk id="318" creationId="{8A126478-3ED2-4EFC-8C2F-A153111E3445}"/>
          </ac:spMkLst>
        </pc:spChg>
        <pc:spChg chg="add del mod">
          <ac:chgData name="Maneesh Punetha" userId="bdfe3c5c-9e63-47d9-aff0-a14b31d11569" providerId="ADAL" clId="{DAB831E3-6026-4C13-BCE1-A263541474F2}" dt="2022-04-21T10:40:05.223" v="43" actId="478"/>
          <ac:spMkLst>
            <pc:docMk/>
            <pc:sldMk cId="323621980" sldId="266"/>
            <ac:spMk id="319" creationId="{B10B045E-E87F-4780-98E8-1AEBA2EA0C11}"/>
          </ac:spMkLst>
        </pc:spChg>
        <pc:spChg chg="add del mod">
          <ac:chgData name="Maneesh Punetha" userId="bdfe3c5c-9e63-47d9-aff0-a14b31d11569" providerId="ADAL" clId="{DAB831E3-6026-4C13-BCE1-A263541474F2}" dt="2022-04-21T10:40:05.223" v="43" actId="478"/>
          <ac:spMkLst>
            <pc:docMk/>
            <pc:sldMk cId="323621980" sldId="266"/>
            <ac:spMk id="320" creationId="{0E2F066D-868B-4949-9DC5-AF49CB120343}"/>
          </ac:spMkLst>
        </pc:spChg>
        <pc:spChg chg="add del mod">
          <ac:chgData name="Maneesh Punetha" userId="bdfe3c5c-9e63-47d9-aff0-a14b31d11569" providerId="ADAL" clId="{DAB831E3-6026-4C13-BCE1-A263541474F2}" dt="2022-04-21T10:40:05.223" v="43" actId="478"/>
          <ac:spMkLst>
            <pc:docMk/>
            <pc:sldMk cId="323621980" sldId="266"/>
            <ac:spMk id="321" creationId="{67F3FEC3-E4CC-4579-9D98-9EEBD13B1F5A}"/>
          </ac:spMkLst>
        </pc:spChg>
        <pc:spChg chg="add del mod">
          <ac:chgData name="Maneesh Punetha" userId="bdfe3c5c-9e63-47d9-aff0-a14b31d11569" providerId="ADAL" clId="{DAB831E3-6026-4C13-BCE1-A263541474F2}" dt="2022-04-21T10:40:05.223" v="43" actId="478"/>
          <ac:spMkLst>
            <pc:docMk/>
            <pc:sldMk cId="323621980" sldId="266"/>
            <ac:spMk id="322" creationId="{5FBF7A9D-EC94-4F87-859D-2334003B8FE7}"/>
          </ac:spMkLst>
        </pc:spChg>
        <pc:spChg chg="add del mod">
          <ac:chgData name="Maneesh Punetha" userId="bdfe3c5c-9e63-47d9-aff0-a14b31d11569" providerId="ADAL" clId="{DAB831E3-6026-4C13-BCE1-A263541474F2}" dt="2022-04-21T10:40:05.223" v="43" actId="478"/>
          <ac:spMkLst>
            <pc:docMk/>
            <pc:sldMk cId="323621980" sldId="266"/>
            <ac:spMk id="323" creationId="{D04C982C-7C36-4B62-B5C7-A1B0C5121C0D}"/>
          </ac:spMkLst>
        </pc:spChg>
        <pc:spChg chg="add del mod">
          <ac:chgData name="Maneesh Punetha" userId="bdfe3c5c-9e63-47d9-aff0-a14b31d11569" providerId="ADAL" clId="{DAB831E3-6026-4C13-BCE1-A263541474F2}" dt="2022-04-21T10:40:05.223" v="43" actId="478"/>
          <ac:spMkLst>
            <pc:docMk/>
            <pc:sldMk cId="323621980" sldId="266"/>
            <ac:spMk id="324" creationId="{B8685C0B-C4E0-4357-9813-C07547132F98}"/>
          </ac:spMkLst>
        </pc:spChg>
        <pc:spChg chg="add del mod">
          <ac:chgData name="Maneesh Punetha" userId="bdfe3c5c-9e63-47d9-aff0-a14b31d11569" providerId="ADAL" clId="{DAB831E3-6026-4C13-BCE1-A263541474F2}" dt="2022-04-21T10:40:05.223" v="43" actId="478"/>
          <ac:spMkLst>
            <pc:docMk/>
            <pc:sldMk cId="323621980" sldId="266"/>
            <ac:spMk id="325" creationId="{59E71851-932D-4A82-854E-8649CE7F7D61}"/>
          </ac:spMkLst>
        </pc:spChg>
        <pc:spChg chg="add del mod">
          <ac:chgData name="Maneesh Punetha" userId="bdfe3c5c-9e63-47d9-aff0-a14b31d11569" providerId="ADAL" clId="{DAB831E3-6026-4C13-BCE1-A263541474F2}" dt="2022-04-21T10:40:05.223" v="43" actId="478"/>
          <ac:spMkLst>
            <pc:docMk/>
            <pc:sldMk cId="323621980" sldId="266"/>
            <ac:spMk id="326" creationId="{D1DEE42A-A15C-4587-A882-175658A693AC}"/>
          </ac:spMkLst>
        </pc:spChg>
        <pc:spChg chg="add del mod">
          <ac:chgData name="Maneesh Punetha" userId="bdfe3c5c-9e63-47d9-aff0-a14b31d11569" providerId="ADAL" clId="{DAB831E3-6026-4C13-BCE1-A263541474F2}" dt="2022-04-21T10:40:05.223" v="43" actId="478"/>
          <ac:spMkLst>
            <pc:docMk/>
            <pc:sldMk cId="323621980" sldId="266"/>
            <ac:spMk id="327" creationId="{E47F3E8D-551D-44A8-A258-00BAF31CAC10}"/>
          </ac:spMkLst>
        </pc:spChg>
        <pc:spChg chg="add del mod">
          <ac:chgData name="Maneesh Punetha" userId="bdfe3c5c-9e63-47d9-aff0-a14b31d11569" providerId="ADAL" clId="{DAB831E3-6026-4C13-BCE1-A263541474F2}" dt="2022-04-21T10:40:05.223" v="43" actId="478"/>
          <ac:spMkLst>
            <pc:docMk/>
            <pc:sldMk cId="323621980" sldId="266"/>
            <ac:spMk id="328" creationId="{29DC4401-3ED8-4484-B2A1-BB97F6AD61D0}"/>
          </ac:spMkLst>
        </pc:spChg>
        <pc:spChg chg="add del mod">
          <ac:chgData name="Maneesh Punetha" userId="bdfe3c5c-9e63-47d9-aff0-a14b31d11569" providerId="ADAL" clId="{DAB831E3-6026-4C13-BCE1-A263541474F2}" dt="2022-04-21T10:40:05.223" v="43" actId="478"/>
          <ac:spMkLst>
            <pc:docMk/>
            <pc:sldMk cId="323621980" sldId="266"/>
            <ac:spMk id="329" creationId="{F454987E-170F-4B44-B1E6-80B813748B5B}"/>
          </ac:spMkLst>
        </pc:spChg>
        <pc:spChg chg="add del mod">
          <ac:chgData name="Maneesh Punetha" userId="bdfe3c5c-9e63-47d9-aff0-a14b31d11569" providerId="ADAL" clId="{DAB831E3-6026-4C13-BCE1-A263541474F2}" dt="2022-04-21T10:40:05.223" v="43" actId="478"/>
          <ac:spMkLst>
            <pc:docMk/>
            <pc:sldMk cId="323621980" sldId="266"/>
            <ac:spMk id="330" creationId="{B219F973-2FF5-49F8-9DCC-7AAC3A562A84}"/>
          </ac:spMkLst>
        </pc:spChg>
        <pc:spChg chg="add del mod">
          <ac:chgData name="Maneesh Punetha" userId="bdfe3c5c-9e63-47d9-aff0-a14b31d11569" providerId="ADAL" clId="{DAB831E3-6026-4C13-BCE1-A263541474F2}" dt="2022-04-21T10:40:05.223" v="43" actId="478"/>
          <ac:spMkLst>
            <pc:docMk/>
            <pc:sldMk cId="323621980" sldId="266"/>
            <ac:spMk id="331" creationId="{E1784793-7CFA-4DF7-BFA6-61B5BAE9A7C2}"/>
          </ac:spMkLst>
        </pc:spChg>
        <pc:spChg chg="add del mod">
          <ac:chgData name="Maneesh Punetha" userId="bdfe3c5c-9e63-47d9-aff0-a14b31d11569" providerId="ADAL" clId="{DAB831E3-6026-4C13-BCE1-A263541474F2}" dt="2022-04-21T10:40:05.223" v="43" actId="478"/>
          <ac:spMkLst>
            <pc:docMk/>
            <pc:sldMk cId="323621980" sldId="266"/>
            <ac:spMk id="332" creationId="{C13F5E2B-202E-4F22-80EC-EF73C05A8770}"/>
          </ac:spMkLst>
        </pc:spChg>
        <pc:spChg chg="add del mod">
          <ac:chgData name="Maneesh Punetha" userId="bdfe3c5c-9e63-47d9-aff0-a14b31d11569" providerId="ADAL" clId="{DAB831E3-6026-4C13-BCE1-A263541474F2}" dt="2022-04-21T10:40:05.223" v="43" actId="478"/>
          <ac:spMkLst>
            <pc:docMk/>
            <pc:sldMk cId="323621980" sldId="266"/>
            <ac:spMk id="333" creationId="{38C9A696-5DBC-447F-B78D-D41F443767F6}"/>
          </ac:spMkLst>
        </pc:spChg>
        <pc:spChg chg="add del mod">
          <ac:chgData name="Maneesh Punetha" userId="bdfe3c5c-9e63-47d9-aff0-a14b31d11569" providerId="ADAL" clId="{DAB831E3-6026-4C13-BCE1-A263541474F2}" dt="2022-04-21T10:40:05.223" v="43" actId="478"/>
          <ac:spMkLst>
            <pc:docMk/>
            <pc:sldMk cId="323621980" sldId="266"/>
            <ac:spMk id="334" creationId="{39A5283E-0656-415B-9C39-36CC9AD4D3B6}"/>
          </ac:spMkLst>
        </pc:spChg>
        <pc:spChg chg="add del mod">
          <ac:chgData name="Maneesh Punetha" userId="bdfe3c5c-9e63-47d9-aff0-a14b31d11569" providerId="ADAL" clId="{DAB831E3-6026-4C13-BCE1-A263541474F2}" dt="2022-04-21T10:40:05.223" v="43" actId="478"/>
          <ac:spMkLst>
            <pc:docMk/>
            <pc:sldMk cId="323621980" sldId="266"/>
            <ac:spMk id="335" creationId="{76860AF4-16B5-4B3F-B808-C98A62B5F464}"/>
          </ac:spMkLst>
        </pc:spChg>
        <pc:spChg chg="add del mod">
          <ac:chgData name="Maneesh Punetha" userId="bdfe3c5c-9e63-47d9-aff0-a14b31d11569" providerId="ADAL" clId="{DAB831E3-6026-4C13-BCE1-A263541474F2}" dt="2022-04-21T10:40:05.223" v="43" actId="478"/>
          <ac:spMkLst>
            <pc:docMk/>
            <pc:sldMk cId="323621980" sldId="266"/>
            <ac:spMk id="336" creationId="{B987604F-5749-44CC-81A9-A6AA4CBE83D8}"/>
          </ac:spMkLst>
        </pc:spChg>
        <pc:spChg chg="add del mod">
          <ac:chgData name="Maneesh Punetha" userId="bdfe3c5c-9e63-47d9-aff0-a14b31d11569" providerId="ADAL" clId="{DAB831E3-6026-4C13-BCE1-A263541474F2}" dt="2022-04-21T10:40:05.223" v="43" actId="478"/>
          <ac:spMkLst>
            <pc:docMk/>
            <pc:sldMk cId="323621980" sldId="266"/>
            <ac:spMk id="337" creationId="{16C9993D-A444-4C46-99C2-83BD64718FE8}"/>
          </ac:spMkLst>
        </pc:spChg>
        <pc:spChg chg="add del mod">
          <ac:chgData name="Maneesh Punetha" userId="bdfe3c5c-9e63-47d9-aff0-a14b31d11569" providerId="ADAL" clId="{DAB831E3-6026-4C13-BCE1-A263541474F2}" dt="2022-04-21T10:40:05.223" v="43" actId="478"/>
          <ac:spMkLst>
            <pc:docMk/>
            <pc:sldMk cId="323621980" sldId="266"/>
            <ac:spMk id="338" creationId="{9C57AC9F-A446-4094-9C98-5C88407A9E0F}"/>
          </ac:spMkLst>
        </pc:spChg>
        <pc:spChg chg="add del mod">
          <ac:chgData name="Maneesh Punetha" userId="bdfe3c5c-9e63-47d9-aff0-a14b31d11569" providerId="ADAL" clId="{DAB831E3-6026-4C13-BCE1-A263541474F2}" dt="2022-04-21T10:40:05.223" v="43" actId="478"/>
          <ac:spMkLst>
            <pc:docMk/>
            <pc:sldMk cId="323621980" sldId="266"/>
            <ac:spMk id="339" creationId="{5AE77FCD-636B-4D47-B0EF-A538D47158E0}"/>
          </ac:spMkLst>
        </pc:spChg>
        <pc:spChg chg="add del mod">
          <ac:chgData name="Maneesh Punetha" userId="bdfe3c5c-9e63-47d9-aff0-a14b31d11569" providerId="ADAL" clId="{DAB831E3-6026-4C13-BCE1-A263541474F2}" dt="2022-04-21T10:40:05.223" v="43" actId="478"/>
          <ac:spMkLst>
            <pc:docMk/>
            <pc:sldMk cId="323621980" sldId="266"/>
            <ac:spMk id="340" creationId="{50A12D5E-E9C9-4BD4-A3F4-F4603F2E98DE}"/>
          </ac:spMkLst>
        </pc:spChg>
        <pc:spChg chg="add del mod">
          <ac:chgData name="Maneesh Punetha" userId="bdfe3c5c-9e63-47d9-aff0-a14b31d11569" providerId="ADAL" clId="{DAB831E3-6026-4C13-BCE1-A263541474F2}" dt="2022-04-21T10:40:05.223" v="43" actId="478"/>
          <ac:spMkLst>
            <pc:docMk/>
            <pc:sldMk cId="323621980" sldId="266"/>
            <ac:spMk id="341" creationId="{055ABCEC-4F28-4B3E-8577-2C70E6B8ACEC}"/>
          </ac:spMkLst>
        </pc:spChg>
        <pc:spChg chg="add del mod">
          <ac:chgData name="Maneesh Punetha" userId="bdfe3c5c-9e63-47d9-aff0-a14b31d11569" providerId="ADAL" clId="{DAB831E3-6026-4C13-BCE1-A263541474F2}" dt="2022-04-21T10:40:05.223" v="43" actId="478"/>
          <ac:spMkLst>
            <pc:docMk/>
            <pc:sldMk cId="323621980" sldId="266"/>
            <ac:spMk id="342" creationId="{1E908B3B-2363-41D8-9086-F90858AC47D2}"/>
          </ac:spMkLst>
        </pc:spChg>
        <pc:spChg chg="add del mod">
          <ac:chgData name="Maneesh Punetha" userId="bdfe3c5c-9e63-47d9-aff0-a14b31d11569" providerId="ADAL" clId="{DAB831E3-6026-4C13-BCE1-A263541474F2}" dt="2022-04-21T10:40:05.223" v="43" actId="478"/>
          <ac:spMkLst>
            <pc:docMk/>
            <pc:sldMk cId="323621980" sldId="266"/>
            <ac:spMk id="343" creationId="{D68928D7-814F-42CD-A6AF-05486E02B044}"/>
          </ac:spMkLst>
        </pc:spChg>
        <pc:spChg chg="add del mod">
          <ac:chgData name="Maneesh Punetha" userId="bdfe3c5c-9e63-47d9-aff0-a14b31d11569" providerId="ADAL" clId="{DAB831E3-6026-4C13-BCE1-A263541474F2}" dt="2022-04-21T10:40:05.223" v="43" actId="478"/>
          <ac:spMkLst>
            <pc:docMk/>
            <pc:sldMk cId="323621980" sldId="266"/>
            <ac:spMk id="344" creationId="{5516B915-009D-483C-BB56-889B0E2A81C3}"/>
          </ac:spMkLst>
        </pc:spChg>
        <pc:spChg chg="add del mod">
          <ac:chgData name="Maneesh Punetha" userId="bdfe3c5c-9e63-47d9-aff0-a14b31d11569" providerId="ADAL" clId="{DAB831E3-6026-4C13-BCE1-A263541474F2}" dt="2022-04-21T10:40:05.223" v="43" actId="478"/>
          <ac:spMkLst>
            <pc:docMk/>
            <pc:sldMk cId="323621980" sldId="266"/>
            <ac:spMk id="345" creationId="{FB307696-B0E7-45A4-B320-10F41ED392BF}"/>
          </ac:spMkLst>
        </pc:spChg>
        <pc:spChg chg="add del mod">
          <ac:chgData name="Maneesh Punetha" userId="bdfe3c5c-9e63-47d9-aff0-a14b31d11569" providerId="ADAL" clId="{DAB831E3-6026-4C13-BCE1-A263541474F2}" dt="2022-04-21T10:40:05.223" v="43" actId="478"/>
          <ac:spMkLst>
            <pc:docMk/>
            <pc:sldMk cId="323621980" sldId="266"/>
            <ac:spMk id="346" creationId="{4B81A1E8-2C2B-48EC-AD9A-AC2BCDEF7DB1}"/>
          </ac:spMkLst>
        </pc:spChg>
        <pc:spChg chg="mod">
          <ac:chgData name="Maneesh Punetha" userId="bdfe3c5c-9e63-47d9-aff0-a14b31d11569" providerId="ADAL" clId="{DAB831E3-6026-4C13-BCE1-A263541474F2}" dt="2022-04-21T10:38:19.940" v="28"/>
          <ac:spMkLst>
            <pc:docMk/>
            <pc:sldMk cId="323621980" sldId="266"/>
            <ac:spMk id="348" creationId="{F9B3C67B-B3C0-476C-B709-D87C7D35B2CB}"/>
          </ac:spMkLst>
        </pc:spChg>
        <pc:spChg chg="mod">
          <ac:chgData name="Maneesh Punetha" userId="bdfe3c5c-9e63-47d9-aff0-a14b31d11569" providerId="ADAL" clId="{DAB831E3-6026-4C13-BCE1-A263541474F2}" dt="2022-04-21T10:38:19.940" v="28"/>
          <ac:spMkLst>
            <pc:docMk/>
            <pc:sldMk cId="323621980" sldId="266"/>
            <ac:spMk id="349" creationId="{7AE87591-4335-45B4-B07E-E482D75FA5CC}"/>
          </ac:spMkLst>
        </pc:spChg>
        <pc:spChg chg="mod">
          <ac:chgData name="Maneesh Punetha" userId="bdfe3c5c-9e63-47d9-aff0-a14b31d11569" providerId="ADAL" clId="{DAB831E3-6026-4C13-BCE1-A263541474F2}" dt="2022-04-21T10:38:19.940" v="28"/>
          <ac:spMkLst>
            <pc:docMk/>
            <pc:sldMk cId="323621980" sldId="266"/>
            <ac:spMk id="351" creationId="{9275ABAD-9FCF-4A8F-BF2C-DE4054A4D69A}"/>
          </ac:spMkLst>
        </pc:spChg>
        <pc:spChg chg="mod">
          <ac:chgData name="Maneesh Punetha" userId="bdfe3c5c-9e63-47d9-aff0-a14b31d11569" providerId="ADAL" clId="{DAB831E3-6026-4C13-BCE1-A263541474F2}" dt="2022-04-21T10:38:19.940" v="28"/>
          <ac:spMkLst>
            <pc:docMk/>
            <pc:sldMk cId="323621980" sldId="266"/>
            <ac:spMk id="354" creationId="{D26252D5-D90C-4119-8A3A-28304D0D88F2}"/>
          </ac:spMkLst>
        </pc:spChg>
        <pc:spChg chg="mod">
          <ac:chgData name="Maneesh Punetha" userId="bdfe3c5c-9e63-47d9-aff0-a14b31d11569" providerId="ADAL" clId="{DAB831E3-6026-4C13-BCE1-A263541474F2}" dt="2022-04-21T10:38:19.940" v="28"/>
          <ac:spMkLst>
            <pc:docMk/>
            <pc:sldMk cId="323621980" sldId="266"/>
            <ac:spMk id="355" creationId="{6D074C74-3C91-4539-A1DD-EF06A02C51BE}"/>
          </ac:spMkLst>
        </pc:spChg>
        <pc:spChg chg="mod">
          <ac:chgData name="Maneesh Punetha" userId="bdfe3c5c-9e63-47d9-aff0-a14b31d11569" providerId="ADAL" clId="{DAB831E3-6026-4C13-BCE1-A263541474F2}" dt="2022-04-21T10:38:19.940" v="28"/>
          <ac:spMkLst>
            <pc:docMk/>
            <pc:sldMk cId="323621980" sldId="266"/>
            <ac:spMk id="358" creationId="{BD82714E-7F09-4BFC-A108-E772B3441E4A}"/>
          </ac:spMkLst>
        </pc:spChg>
        <pc:spChg chg="mod">
          <ac:chgData name="Maneesh Punetha" userId="bdfe3c5c-9e63-47d9-aff0-a14b31d11569" providerId="ADAL" clId="{DAB831E3-6026-4C13-BCE1-A263541474F2}" dt="2022-04-21T10:38:19.940" v="28"/>
          <ac:spMkLst>
            <pc:docMk/>
            <pc:sldMk cId="323621980" sldId="266"/>
            <ac:spMk id="359" creationId="{0250B419-C249-4055-91D5-3AFA518D845A}"/>
          </ac:spMkLst>
        </pc:spChg>
        <pc:spChg chg="mod">
          <ac:chgData name="Maneesh Punetha" userId="bdfe3c5c-9e63-47d9-aff0-a14b31d11569" providerId="ADAL" clId="{DAB831E3-6026-4C13-BCE1-A263541474F2}" dt="2022-04-21T10:38:19.940" v="28"/>
          <ac:spMkLst>
            <pc:docMk/>
            <pc:sldMk cId="323621980" sldId="266"/>
            <ac:spMk id="360" creationId="{06C36DE8-03A1-4722-9F98-E31617E06FB1}"/>
          </ac:spMkLst>
        </pc:spChg>
        <pc:spChg chg="mod">
          <ac:chgData name="Maneesh Punetha" userId="bdfe3c5c-9e63-47d9-aff0-a14b31d11569" providerId="ADAL" clId="{DAB831E3-6026-4C13-BCE1-A263541474F2}" dt="2022-04-21T10:38:19.940" v="28"/>
          <ac:spMkLst>
            <pc:docMk/>
            <pc:sldMk cId="323621980" sldId="266"/>
            <ac:spMk id="362" creationId="{40023B41-8A6A-45BB-83DA-6175051C7EA4}"/>
          </ac:spMkLst>
        </pc:spChg>
        <pc:spChg chg="mod">
          <ac:chgData name="Maneesh Punetha" userId="bdfe3c5c-9e63-47d9-aff0-a14b31d11569" providerId="ADAL" clId="{DAB831E3-6026-4C13-BCE1-A263541474F2}" dt="2022-04-21T10:38:19.940" v="28"/>
          <ac:spMkLst>
            <pc:docMk/>
            <pc:sldMk cId="323621980" sldId="266"/>
            <ac:spMk id="363" creationId="{676F4564-A330-4EB2-BE16-867B8771D78B}"/>
          </ac:spMkLst>
        </pc:spChg>
        <pc:spChg chg="mod">
          <ac:chgData name="Maneesh Punetha" userId="bdfe3c5c-9e63-47d9-aff0-a14b31d11569" providerId="ADAL" clId="{DAB831E3-6026-4C13-BCE1-A263541474F2}" dt="2022-04-21T10:38:19.940" v="28"/>
          <ac:spMkLst>
            <pc:docMk/>
            <pc:sldMk cId="323621980" sldId="266"/>
            <ac:spMk id="364" creationId="{222879BA-BC64-42FE-A1F4-C4B04298D430}"/>
          </ac:spMkLst>
        </pc:spChg>
        <pc:spChg chg="mod">
          <ac:chgData name="Maneesh Punetha" userId="bdfe3c5c-9e63-47d9-aff0-a14b31d11569" providerId="ADAL" clId="{DAB831E3-6026-4C13-BCE1-A263541474F2}" dt="2022-04-21T10:38:19.940" v="28"/>
          <ac:spMkLst>
            <pc:docMk/>
            <pc:sldMk cId="323621980" sldId="266"/>
            <ac:spMk id="365" creationId="{A32032B5-56C2-4E5B-AA71-14488AA4941E}"/>
          </ac:spMkLst>
        </pc:spChg>
        <pc:spChg chg="mod">
          <ac:chgData name="Maneesh Punetha" userId="bdfe3c5c-9e63-47d9-aff0-a14b31d11569" providerId="ADAL" clId="{DAB831E3-6026-4C13-BCE1-A263541474F2}" dt="2022-04-21T10:38:19.940" v="28"/>
          <ac:spMkLst>
            <pc:docMk/>
            <pc:sldMk cId="323621980" sldId="266"/>
            <ac:spMk id="368" creationId="{34C17185-290D-41D2-A817-D78290DBAF13}"/>
          </ac:spMkLst>
        </pc:spChg>
        <pc:spChg chg="mod">
          <ac:chgData name="Maneesh Punetha" userId="bdfe3c5c-9e63-47d9-aff0-a14b31d11569" providerId="ADAL" clId="{DAB831E3-6026-4C13-BCE1-A263541474F2}" dt="2022-04-21T10:38:19.940" v="28"/>
          <ac:spMkLst>
            <pc:docMk/>
            <pc:sldMk cId="323621980" sldId="266"/>
            <ac:spMk id="369" creationId="{E52921B4-364E-4B94-B5B3-DBA5E875BFC2}"/>
          </ac:spMkLst>
        </pc:spChg>
        <pc:spChg chg="mod">
          <ac:chgData name="Maneesh Punetha" userId="bdfe3c5c-9e63-47d9-aff0-a14b31d11569" providerId="ADAL" clId="{DAB831E3-6026-4C13-BCE1-A263541474F2}" dt="2022-04-21T10:38:19.940" v="28"/>
          <ac:spMkLst>
            <pc:docMk/>
            <pc:sldMk cId="323621980" sldId="266"/>
            <ac:spMk id="372" creationId="{C7E63989-E830-49C3-BFA4-F84C9609287F}"/>
          </ac:spMkLst>
        </pc:spChg>
        <pc:spChg chg="mod">
          <ac:chgData name="Maneesh Punetha" userId="bdfe3c5c-9e63-47d9-aff0-a14b31d11569" providerId="ADAL" clId="{DAB831E3-6026-4C13-BCE1-A263541474F2}" dt="2022-04-21T10:38:19.940" v="28"/>
          <ac:spMkLst>
            <pc:docMk/>
            <pc:sldMk cId="323621980" sldId="266"/>
            <ac:spMk id="375" creationId="{AE99E5C1-A388-41F0-859E-563EF784ABDC}"/>
          </ac:spMkLst>
        </pc:spChg>
        <pc:spChg chg="mod">
          <ac:chgData name="Maneesh Punetha" userId="bdfe3c5c-9e63-47d9-aff0-a14b31d11569" providerId="ADAL" clId="{DAB831E3-6026-4C13-BCE1-A263541474F2}" dt="2022-04-21T10:38:19.940" v="28"/>
          <ac:spMkLst>
            <pc:docMk/>
            <pc:sldMk cId="323621980" sldId="266"/>
            <ac:spMk id="376" creationId="{8DCE667D-6CFA-41D8-86E7-665985852AD3}"/>
          </ac:spMkLst>
        </pc:spChg>
        <pc:spChg chg="add mod">
          <ac:chgData name="Maneesh Punetha" userId="bdfe3c5c-9e63-47d9-aff0-a14b31d11569" providerId="ADAL" clId="{DAB831E3-6026-4C13-BCE1-A263541474F2}" dt="2022-04-21T10:41:14.957" v="49" actId="164"/>
          <ac:spMkLst>
            <pc:docMk/>
            <pc:sldMk cId="323621980" sldId="266"/>
            <ac:spMk id="378" creationId="{1DB7BDC7-8A38-4C29-A149-17AD07D3523E}"/>
          </ac:spMkLst>
        </pc:spChg>
        <pc:spChg chg="add mod">
          <ac:chgData name="Maneesh Punetha" userId="bdfe3c5c-9e63-47d9-aff0-a14b31d11569" providerId="ADAL" clId="{DAB831E3-6026-4C13-BCE1-A263541474F2}" dt="2022-04-21T10:41:08.638" v="48" actId="164"/>
          <ac:spMkLst>
            <pc:docMk/>
            <pc:sldMk cId="323621980" sldId="266"/>
            <ac:spMk id="379" creationId="{91815554-BA26-470C-B72B-D8F7A1BAC85B}"/>
          </ac:spMkLst>
        </pc:spChg>
        <pc:spChg chg="add mod">
          <ac:chgData name="Maneesh Punetha" userId="bdfe3c5c-9e63-47d9-aff0-a14b31d11569" providerId="ADAL" clId="{DAB831E3-6026-4C13-BCE1-A263541474F2}" dt="2022-04-21T10:41:08.638" v="48" actId="164"/>
          <ac:spMkLst>
            <pc:docMk/>
            <pc:sldMk cId="323621980" sldId="266"/>
            <ac:spMk id="380" creationId="{A700B902-F2CD-42CD-98F9-BDEB1D89E94E}"/>
          </ac:spMkLst>
        </pc:spChg>
        <pc:spChg chg="add mod">
          <ac:chgData name="Maneesh Punetha" userId="bdfe3c5c-9e63-47d9-aff0-a14b31d11569" providerId="ADAL" clId="{DAB831E3-6026-4C13-BCE1-A263541474F2}" dt="2022-04-21T10:41:14.957" v="49" actId="164"/>
          <ac:spMkLst>
            <pc:docMk/>
            <pc:sldMk cId="323621980" sldId="266"/>
            <ac:spMk id="381" creationId="{764156DB-5915-4828-9182-EAB4C223F987}"/>
          </ac:spMkLst>
        </pc:spChg>
        <pc:spChg chg="mod">
          <ac:chgData name="Maneesh Punetha" userId="bdfe3c5c-9e63-47d9-aff0-a14b31d11569" providerId="ADAL" clId="{DAB831E3-6026-4C13-BCE1-A263541474F2}" dt="2022-04-21T10:40:21.371" v="44"/>
          <ac:spMkLst>
            <pc:docMk/>
            <pc:sldMk cId="323621980" sldId="266"/>
            <ac:spMk id="383" creationId="{DB339E72-79E9-4F44-A515-2C431D4F4B2B}"/>
          </ac:spMkLst>
        </pc:spChg>
        <pc:spChg chg="mod">
          <ac:chgData name="Maneesh Punetha" userId="bdfe3c5c-9e63-47d9-aff0-a14b31d11569" providerId="ADAL" clId="{DAB831E3-6026-4C13-BCE1-A263541474F2}" dt="2022-04-21T10:40:21.371" v="44"/>
          <ac:spMkLst>
            <pc:docMk/>
            <pc:sldMk cId="323621980" sldId="266"/>
            <ac:spMk id="384" creationId="{FBEFA05F-D7AA-401B-A6A0-8D2052E30934}"/>
          </ac:spMkLst>
        </pc:spChg>
        <pc:spChg chg="mod">
          <ac:chgData name="Maneesh Punetha" userId="bdfe3c5c-9e63-47d9-aff0-a14b31d11569" providerId="ADAL" clId="{DAB831E3-6026-4C13-BCE1-A263541474F2}" dt="2022-04-21T10:40:21.371" v="44"/>
          <ac:spMkLst>
            <pc:docMk/>
            <pc:sldMk cId="323621980" sldId="266"/>
            <ac:spMk id="385" creationId="{4CEF9CB3-391B-458B-94FA-761D814C88FD}"/>
          </ac:spMkLst>
        </pc:spChg>
        <pc:spChg chg="mod">
          <ac:chgData name="Maneesh Punetha" userId="bdfe3c5c-9e63-47d9-aff0-a14b31d11569" providerId="ADAL" clId="{DAB831E3-6026-4C13-BCE1-A263541474F2}" dt="2022-04-21T10:40:21.371" v="44"/>
          <ac:spMkLst>
            <pc:docMk/>
            <pc:sldMk cId="323621980" sldId="266"/>
            <ac:spMk id="386" creationId="{7023EA95-13C7-4F2D-B56B-29CDBC6BA147}"/>
          </ac:spMkLst>
        </pc:spChg>
        <pc:spChg chg="mod">
          <ac:chgData name="Maneesh Punetha" userId="bdfe3c5c-9e63-47d9-aff0-a14b31d11569" providerId="ADAL" clId="{DAB831E3-6026-4C13-BCE1-A263541474F2}" dt="2022-04-21T10:40:21.371" v="44"/>
          <ac:spMkLst>
            <pc:docMk/>
            <pc:sldMk cId="323621980" sldId="266"/>
            <ac:spMk id="387" creationId="{CE780542-31AB-4D46-83A5-8903E61365E1}"/>
          </ac:spMkLst>
        </pc:spChg>
        <pc:spChg chg="mod">
          <ac:chgData name="Maneesh Punetha" userId="bdfe3c5c-9e63-47d9-aff0-a14b31d11569" providerId="ADAL" clId="{DAB831E3-6026-4C13-BCE1-A263541474F2}" dt="2022-04-21T10:40:21.371" v="44"/>
          <ac:spMkLst>
            <pc:docMk/>
            <pc:sldMk cId="323621980" sldId="266"/>
            <ac:spMk id="388" creationId="{FB105A87-7AB7-4605-94D1-72B93E3E9497}"/>
          </ac:spMkLst>
        </pc:spChg>
        <pc:spChg chg="mod">
          <ac:chgData name="Maneesh Punetha" userId="bdfe3c5c-9e63-47d9-aff0-a14b31d11569" providerId="ADAL" clId="{DAB831E3-6026-4C13-BCE1-A263541474F2}" dt="2022-04-21T10:40:21.371" v="44"/>
          <ac:spMkLst>
            <pc:docMk/>
            <pc:sldMk cId="323621980" sldId="266"/>
            <ac:spMk id="389" creationId="{DF38EB5D-B1A5-4D82-8601-E7CE58AC990A}"/>
          </ac:spMkLst>
        </pc:spChg>
        <pc:spChg chg="mod">
          <ac:chgData name="Maneesh Punetha" userId="bdfe3c5c-9e63-47d9-aff0-a14b31d11569" providerId="ADAL" clId="{DAB831E3-6026-4C13-BCE1-A263541474F2}" dt="2022-04-21T10:40:21.371" v="44"/>
          <ac:spMkLst>
            <pc:docMk/>
            <pc:sldMk cId="323621980" sldId="266"/>
            <ac:spMk id="390" creationId="{CEA2C31B-7A11-4408-B0C5-35B20891305F}"/>
          </ac:spMkLst>
        </pc:spChg>
        <pc:spChg chg="mod">
          <ac:chgData name="Maneesh Punetha" userId="bdfe3c5c-9e63-47d9-aff0-a14b31d11569" providerId="ADAL" clId="{DAB831E3-6026-4C13-BCE1-A263541474F2}" dt="2022-04-21T10:40:21.371" v="44"/>
          <ac:spMkLst>
            <pc:docMk/>
            <pc:sldMk cId="323621980" sldId="266"/>
            <ac:spMk id="391" creationId="{7CD031AC-9D68-4CFC-96D1-1A15C9AAF3AB}"/>
          </ac:spMkLst>
        </pc:spChg>
        <pc:spChg chg="mod">
          <ac:chgData name="Maneesh Punetha" userId="bdfe3c5c-9e63-47d9-aff0-a14b31d11569" providerId="ADAL" clId="{DAB831E3-6026-4C13-BCE1-A263541474F2}" dt="2022-04-21T10:40:21.371" v="44"/>
          <ac:spMkLst>
            <pc:docMk/>
            <pc:sldMk cId="323621980" sldId="266"/>
            <ac:spMk id="392" creationId="{0DBB8CB6-C6E4-43BD-86FF-BB66A90EFD3D}"/>
          </ac:spMkLst>
        </pc:spChg>
        <pc:spChg chg="mod">
          <ac:chgData name="Maneesh Punetha" userId="bdfe3c5c-9e63-47d9-aff0-a14b31d11569" providerId="ADAL" clId="{DAB831E3-6026-4C13-BCE1-A263541474F2}" dt="2022-04-21T10:40:21.371" v="44"/>
          <ac:spMkLst>
            <pc:docMk/>
            <pc:sldMk cId="323621980" sldId="266"/>
            <ac:spMk id="394" creationId="{7FF34109-8DA5-4B15-9699-651F732E1CB9}"/>
          </ac:spMkLst>
        </pc:spChg>
        <pc:spChg chg="mod">
          <ac:chgData name="Maneesh Punetha" userId="bdfe3c5c-9e63-47d9-aff0-a14b31d11569" providerId="ADAL" clId="{DAB831E3-6026-4C13-BCE1-A263541474F2}" dt="2022-04-21T10:40:21.371" v="44"/>
          <ac:spMkLst>
            <pc:docMk/>
            <pc:sldMk cId="323621980" sldId="266"/>
            <ac:spMk id="395" creationId="{E96AF2D0-5EEB-486F-8BBA-DCD9532CD2D4}"/>
          </ac:spMkLst>
        </pc:spChg>
        <pc:spChg chg="mod">
          <ac:chgData name="Maneesh Punetha" userId="bdfe3c5c-9e63-47d9-aff0-a14b31d11569" providerId="ADAL" clId="{DAB831E3-6026-4C13-BCE1-A263541474F2}" dt="2022-04-21T10:40:21.371" v="44"/>
          <ac:spMkLst>
            <pc:docMk/>
            <pc:sldMk cId="323621980" sldId="266"/>
            <ac:spMk id="396" creationId="{EDBDB5CC-B3B6-4F15-BDD2-C48A3543B950}"/>
          </ac:spMkLst>
        </pc:spChg>
        <pc:spChg chg="mod">
          <ac:chgData name="Maneesh Punetha" userId="bdfe3c5c-9e63-47d9-aff0-a14b31d11569" providerId="ADAL" clId="{DAB831E3-6026-4C13-BCE1-A263541474F2}" dt="2022-04-21T10:40:21.371" v="44"/>
          <ac:spMkLst>
            <pc:docMk/>
            <pc:sldMk cId="323621980" sldId="266"/>
            <ac:spMk id="397" creationId="{94E132EA-8A2C-468F-B300-2EB74185CB80}"/>
          </ac:spMkLst>
        </pc:spChg>
        <pc:spChg chg="mod">
          <ac:chgData name="Maneesh Punetha" userId="bdfe3c5c-9e63-47d9-aff0-a14b31d11569" providerId="ADAL" clId="{DAB831E3-6026-4C13-BCE1-A263541474F2}" dt="2022-04-21T10:40:21.371" v="44"/>
          <ac:spMkLst>
            <pc:docMk/>
            <pc:sldMk cId="323621980" sldId="266"/>
            <ac:spMk id="398" creationId="{6FDB0B84-487B-46DA-83F8-58F4504491E4}"/>
          </ac:spMkLst>
        </pc:spChg>
        <pc:spChg chg="mod">
          <ac:chgData name="Maneesh Punetha" userId="bdfe3c5c-9e63-47d9-aff0-a14b31d11569" providerId="ADAL" clId="{DAB831E3-6026-4C13-BCE1-A263541474F2}" dt="2022-04-21T10:40:21.371" v="44"/>
          <ac:spMkLst>
            <pc:docMk/>
            <pc:sldMk cId="323621980" sldId="266"/>
            <ac:spMk id="400" creationId="{68385627-06A8-4000-9422-6605B75094C5}"/>
          </ac:spMkLst>
        </pc:spChg>
        <pc:spChg chg="mod">
          <ac:chgData name="Maneesh Punetha" userId="bdfe3c5c-9e63-47d9-aff0-a14b31d11569" providerId="ADAL" clId="{DAB831E3-6026-4C13-BCE1-A263541474F2}" dt="2022-04-21T10:40:21.371" v="44"/>
          <ac:spMkLst>
            <pc:docMk/>
            <pc:sldMk cId="323621980" sldId="266"/>
            <ac:spMk id="401" creationId="{6F5E24EB-C2E2-4685-BD92-934A3D393E9C}"/>
          </ac:spMkLst>
        </pc:spChg>
        <pc:spChg chg="mod">
          <ac:chgData name="Maneesh Punetha" userId="bdfe3c5c-9e63-47d9-aff0-a14b31d11569" providerId="ADAL" clId="{DAB831E3-6026-4C13-BCE1-A263541474F2}" dt="2022-04-21T10:40:21.371" v="44"/>
          <ac:spMkLst>
            <pc:docMk/>
            <pc:sldMk cId="323621980" sldId="266"/>
            <ac:spMk id="402" creationId="{05A9850D-27A4-48FB-861C-2127CBD70E66}"/>
          </ac:spMkLst>
        </pc:spChg>
        <pc:spChg chg="mod">
          <ac:chgData name="Maneesh Punetha" userId="bdfe3c5c-9e63-47d9-aff0-a14b31d11569" providerId="ADAL" clId="{DAB831E3-6026-4C13-BCE1-A263541474F2}" dt="2022-04-21T10:40:21.371" v="44"/>
          <ac:spMkLst>
            <pc:docMk/>
            <pc:sldMk cId="323621980" sldId="266"/>
            <ac:spMk id="403" creationId="{70C200B7-93BA-4AEF-894D-4FD6DC701CD8}"/>
          </ac:spMkLst>
        </pc:spChg>
        <pc:spChg chg="mod">
          <ac:chgData name="Maneesh Punetha" userId="bdfe3c5c-9e63-47d9-aff0-a14b31d11569" providerId="ADAL" clId="{DAB831E3-6026-4C13-BCE1-A263541474F2}" dt="2022-04-21T10:40:21.371" v="44"/>
          <ac:spMkLst>
            <pc:docMk/>
            <pc:sldMk cId="323621980" sldId="266"/>
            <ac:spMk id="404" creationId="{B5149AF5-CBC2-45CD-B5E7-EE836AAED319}"/>
          </ac:spMkLst>
        </pc:spChg>
        <pc:spChg chg="mod">
          <ac:chgData name="Maneesh Punetha" userId="bdfe3c5c-9e63-47d9-aff0-a14b31d11569" providerId="ADAL" clId="{DAB831E3-6026-4C13-BCE1-A263541474F2}" dt="2022-04-21T10:40:21.371" v="44"/>
          <ac:spMkLst>
            <pc:docMk/>
            <pc:sldMk cId="323621980" sldId="266"/>
            <ac:spMk id="405" creationId="{90C93DDF-A8F2-4F0F-B243-58C66F18F798}"/>
          </ac:spMkLst>
        </pc:spChg>
        <pc:spChg chg="mod">
          <ac:chgData name="Maneesh Punetha" userId="bdfe3c5c-9e63-47d9-aff0-a14b31d11569" providerId="ADAL" clId="{DAB831E3-6026-4C13-BCE1-A263541474F2}" dt="2022-04-21T10:40:21.371" v="44"/>
          <ac:spMkLst>
            <pc:docMk/>
            <pc:sldMk cId="323621980" sldId="266"/>
            <ac:spMk id="406" creationId="{F5EBF31B-A866-4A1C-B56B-095E6D8B29FD}"/>
          </ac:spMkLst>
        </pc:spChg>
        <pc:spChg chg="mod">
          <ac:chgData name="Maneesh Punetha" userId="bdfe3c5c-9e63-47d9-aff0-a14b31d11569" providerId="ADAL" clId="{DAB831E3-6026-4C13-BCE1-A263541474F2}" dt="2022-04-21T10:40:21.371" v="44"/>
          <ac:spMkLst>
            <pc:docMk/>
            <pc:sldMk cId="323621980" sldId="266"/>
            <ac:spMk id="407" creationId="{271EF058-438A-46B8-AFAA-3E0AE0AB94AE}"/>
          </ac:spMkLst>
        </pc:spChg>
        <pc:spChg chg="mod">
          <ac:chgData name="Maneesh Punetha" userId="bdfe3c5c-9e63-47d9-aff0-a14b31d11569" providerId="ADAL" clId="{DAB831E3-6026-4C13-BCE1-A263541474F2}" dt="2022-04-21T10:40:21.371" v="44"/>
          <ac:spMkLst>
            <pc:docMk/>
            <pc:sldMk cId="323621980" sldId="266"/>
            <ac:spMk id="408" creationId="{30DBD7C6-0226-4325-ADFD-2F6A112E443A}"/>
          </ac:spMkLst>
        </pc:spChg>
        <pc:spChg chg="mod">
          <ac:chgData name="Maneesh Punetha" userId="bdfe3c5c-9e63-47d9-aff0-a14b31d11569" providerId="ADAL" clId="{DAB831E3-6026-4C13-BCE1-A263541474F2}" dt="2022-04-21T10:40:21.371" v="44"/>
          <ac:spMkLst>
            <pc:docMk/>
            <pc:sldMk cId="323621980" sldId="266"/>
            <ac:spMk id="410" creationId="{B6DBB880-EDE6-4544-A465-D3591E19D46D}"/>
          </ac:spMkLst>
        </pc:spChg>
        <pc:spChg chg="mod">
          <ac:chgData name="Maneesh Punetha" userId="bdfe3c5c-9e63-47d9-aff0-a14b31d11569" providerId="ADAL" clId="{DAB831E3-6026-4C13-BCE1-A263541474F2}" dt="2022-04-21T10:40:21.371" v="44"/>
          <ac:spMkLst>
            <pc:docMk/>
            <pc:sldMk cId="323621980" sldId="266"/>
            <ac:spMk id="412" creationId="{1F338EE1-9E6A-46C3-AF54-5DA853783BE2}"/>
          </ac:spMkLst>
        </pc:spChg>
        <pc:spChg chg="mod">
          <ac:chgData name="Maneesh Punetha" userId="bdfe3c5c-9e63-47d9-aff0-a14b31d11569" providerId="ADAL" clId="{DAB831E3-6026-4C13-BCE1-A263541474F2}" dt="2022-04-21T10:40:21.371" v="44"/>
          <ac:spMkLst>
            <pc:docMk/>
            <pc:sldMk cId="323621980" sldId="266"/>
            <ac:spMk id="413" creationId="{7723721F-981E-46EB-A80D-35A2CB284D52}"/>
          </ac:spMkLst>
        </pc:spChg>
        <pc:spChg chg="mod">
          <ac:chgData name="Maneesh Punetha" userId="bdfe3c5c-9e63-47d9-aff0-a14b31d11569" providerId="ADAL" clId="{DAB831E3-6026-4C13-BCE1-A263541474F2}" dt="2022-04-21T10:40:21.371" v="44"/>
          <ac:spMkLst>
            <pc:docMk/>
            <pc:sldMk cId="323621980" sldId="266"/>
            <ac:spMk id="415" creationId="{ED3826F2-93EF-49B1-A972-89C46B1F2C63}"/>
          </ac:spMkLst>
        </pc:spChg>
        <pc:spChg chg="mod">
          <ac:chgData name="Maneesh Punetha" userId="bdfe3c5c-9e63-47d9-aff0-a14b31d11569" providerId="ADAL" clId="{DAB831E3-6026-4C13-BCE1-A263541474F2}" dt="2022-04-21T10:40:21.371" v="44"/>
          <ac:spMkLst>
            <pc:docMk/>
            <pc:sldMk cId="323621980" sldId="266"/>
            <ac:spMk id="418" creationId="{2029824D-B032-4997-943E-614B80E01B29}"/>
          </ac:spMkLst>
        </pc:spChg>
        <pc:spChg chg="mod">
          <ac:chgData name="Maneesh Punetha" userId="bdfe3c5c-9e63-47d9-aff0-a14b31d11569" providerId="ADAL" clId="{DAB831E3-6026-4C13-BCE1-A263541474F2}" dt="2022-04-21T10:40:21.371" v="44"/>
          <ac:spMkLst>
            <pc:docMk/>
            <pc:sldMk cId="323621980" sldId="266"/>
            <ac:spMk id="419" creationId="{1D1C3A20-3D4B-42EC-BC03-AEFE73143A1C}"/>
          </ac:spMkLst>
        </pc:spChg>
        <pc:spChg chg="mod">
          <ac:chgData name="Maneesh Punetha" userId="bdfe3c5c-9e63-47d9-aff0-a14b31d11569" providerId="ADAL" clId="{DAB831E3-6026-4C13-BCE1-A263541474F2}" dt="2022-04-21T10:40:21.371" v="44"/>
          <ac:spMkLst>
            <pc:docMk/>
            <pc:sldMk cId="323621980" sldId="266"/>
            <ac:spMk id="422" creationId="{9318DD34-6877-41D3-A7F8-C04F2D7F5ED9}"/>
          </ac:spMkLst>
        </pc:spChg>
        <pc:spChg chg="mod">
          <ac:chgData name="Maneesh Punetha" userId="bdfe3c5c-9e63-47d9-aff0-a14b31d11569" providerId="ADAL" clId="{DAB831E3-6026-4C13-BCE1-A263541474F2}" dt="2022-04-21T10:40:21.371" v="44"/>
          <ac:spMkLst>
            <pc:docMk/>
            <pc:sldMk cId="323621980" sldId="266"/>
            <ac:spMk id="423" creationId="{83203A12-6670-4129-9F4E-FDC6DF3169B0}"/>
          </ac:spMkLst>
        </pc:spChg>
        <pc:spChg chg="mod">
          <ac:chgData name="Maneesh Punetha" userId="bdfe3c5c-9e63-47d9-aff0-a14b31d11569" providerId="ADAL" clId="{DAB831E3-6026-4C13-BCE1-A263541474F2}" dt="2022-04-21T10:40:21.371" v="44"/>
          <ac:spMkLst>
            <pc:docMk/>
            <pc:sldMk cId="323621980" sldId="266"/>
            <ac:spMk id="424" creationId="{A7822052-8DDE-4B27-8111-0D7E987EC693}"/>
          </ac:spMkLst>
        </pc:spChg>
        <pc:spChg chg="mod">
          <ac:chgData name="Maneesh Punetha" userId="bdfe3c5c-9e63-47d9-aff0-a14b31d11569" providerId="ADAL" clId="{DAB831E3-6026-4C13-BCE1-A263541474F2}" dt="2022-04-21T10:40:21.371" v="44"/>
          <ac:spMkLst>
            <pc:docMk/>
            <pc:sldMk cId="323621980" sldId="266"/>
            <ac:spMk id="426" creationId="{44F75C48-5271-4AF1-AA6E-C2971094AA28}"/>
          </ac:spMkLst>
        </pc:spChg>
        <pc:spChg chg="mod">
          <ac:chgData name="Maneesh Punetha" userId="bdfe3c5c-9e63-47d9-aff0-a14b31d11569" providerId="ADAL" clId="{DAB831E3-6026-4C13-BCE1-A263541474F2}" dt="2022-04-21T10:40:21.371" v="44"/>
          <ac:spMkLst>
            <pc:docMk/>
            <pc:sldMk cId="323621980" sldId="266"/>
            <ac:spMk id="427" creationId="{618D5AFA-B159-4627-A2AD-6E394E26C475}"/>
          </ac:spMkLst>
        </pc:spChg>
        <pc:spChg chg="mod">
          <ac:chgData name="Maneesh Punetha" userId="bdfe3c5c-9e63-47d9-aff0-a14b31d11569" providerId="ADAL" clId="{DAB831E3-6026-4C13-BCE1-A263541474F2}" dt="2022-04-21T10:40:21.371" v="44"/>
          <ac:spMkLst>
            <pc:docMk/>
            <pc:sldMk cId="323621980" sldId="266"/>
            <ac:spMk id="428" creationId="{6C4B38FC-EEFE-48A9-9A67-F94A1C3E9FA1}"/>
          </ac:spMkLst>
        </pc:spChg>
        <pc:spChg chg="mod">
          <ac:chgData name="Maneesh Punetha" userId="bdfe3c5c-9e63-47d9-aff0-a14b31d11569" providerId="ADAL" clId="{DAB831E3-6026-4C13-BCE1-A263541474F2}" dt="2022-04-21T10:40:21.371" v="44"/>
          <ac:spMkLst>
            <pc:docMk/>
            <pc:sldMk cId="323621980" sldId="266"/>
            <ac:spMk id="429" creationId="{88B6A1CB-F394-45EC-A249-2EA74DEAF155}"/>
          </ac:spMkLst>
        </pc:spChg>
        <pc:spChg chg="mod">
          <ac:chgData name="Maneesh Punetha" userId="bdfe3c5c-9e63-47d9-aff0-a14b31d11569" providerId="ADAL" clId="{DAB831E3-6026-4C13-BCE1-A263541474F2}" dt="2022-04-21T10:40:21.371" v="44"/>
          <ac:spMkLst>
            <pc:docMk/>
            <pc:sldMk cId="323621980" sldId="266"/>
            <ac:spMk id="432" creationId="{30425A64-387A-4ADE-8D78-EB4E9A605EDF}"/>
          </ac:spMkLst>
        </pc:spChg>
        <pc:spChg chg="mod">
          <ac:chgData name="Maneesh Punetha" userId="bdfe3c5c-9e63-47d9-aff0-a14b31d11569" providerId="ADAL" clId="{DAB831E3-6026-4C13-BCE1-A263541474F2}" dt="2022-04-21T10:40:21.371" v="44"/>
          <ac:spMkLst>
            <pc:docMk/>
            <pc:sldMk cId="323621980" sldId="266"/>
            <ac:spMk id="433" creationId="{CAD71997-9B6B-4F1A-AEE6-C6CB2FB41AFF}"/>
          </ac:spMkLst>
        </pc:spChg>
        <pc:spChg chg="mod">
          <ac:chgData name="Maneesh Punetha" userId="bdfe3c5c-9e63-47d9-aff0-a14b31d11569" providerId="ADAL" clId="{DAB831E3-6026-4C13-BCE1-A263541474F2}" dt="2022-04-21T10:40:21.371" v="44"/>
          <ac:spMkLst>
            <pc:docMk/>
            <pc:sldMk cId="323621980" sldId="266"/>
            <ac:spMk id="436" creationId="{654EE8B8-CC48-44BD-9376-B8E95132DD89}"/>
          </ac:spMkLst>
        </pc:spChg>
        <pc:spChg chg="mod">
          <ac:chgData name="Maneesh Punetha" userId="bdfe3c5c-9e63-47d9-aff0-a14b31d11569" providerId="ADAL" clId="{DAB831E3-6026-4C13-BCE1-A263541474F2}" dt="2022-04-21T10:40:21.371" v="44"/>
          <ac:spMkLst>
            <pc:docMk/>
            <pc:sldMk cId="323621980" sldId="266"/>
            <ac:spMk id="439" creationId="{9FF7B48D-E177-471E-811A-DF669A49B12B}"/>
          </ac:spMkLst>
        </pc:spChg>
        <pc:spChg chg="mod">
          <ac:chgData name="Maneesh Punetha" userId="bdfe3c5c-9e63-47d9-aff0-a14b31d11569" providerId="ADAL" clId="{DAB831E3-6026-4C13-BCE1-A263541474F2}" dt="2022-04-21T10:40:21.371" v="44"/>
          <ac:spMkLst>
            <pc:docMk/>
            <pc:sldMk cId="323621980" sldId="266"/>
            <ac:spMk id="440" creationId="{0B7B9E11-47A8-4101-AD08-C24D5212066C}"/>
          </ac:spMkLst>
        </pc:spChg>
        <pc:spChg chg="add mod">
          <ac:chgData name="Maneesh Punetha" userId="bdfe3c5c-9e63-47d9-aff0-a14b31d11569" providerId="ADAL" clId="{DAB831E3-6026-4C13-BCE1-A263541474F2}" dt="2022-04-21T10:41:08.638" v="48" actId="164"/>
          <ac:spMkLst>
            <pc:docMk/>
            <pc:sldMk cId="323621980" sldId="266"/>
            <ac:spMk id="444" creationId="{179D9F3A-A48E-4D47-A91E-14DE5AC20403}"/>
          </ac:spMkLst>
        </pc:spChg>
        <pc:spChg chg="add mod">
          <ac:chgData name="Maneesh Punetha" userId="bdfe3c5c-9e63-47d9-aff0-a14b31d11569" providerId="ADAL" clId="{DAB831E3-6026-4C13-BCE1-A263541474F2}" dt="2022-04-21T10:41:08.638" v="48" actId="164"/>
          <ac:spMkLst>
            <pc:docMk/>
            <pc:sldMk cId="323621980" sldId="266"/>
            <ac:spMk id="445" creationId="{0E359E2D-58F3-40FD-A4B1-721A1E8657D9}"/>
          </ac:spMkLst>
        </pc:spChg>
        <pc:spChg chg="add mod">
          <ac:chgData name="Maneesh Punetha" userId="bdfe3c5c-9e63-47d9-aff0-a14b31d11569" providerId="ADAL" clId="{DAB831E3-6026-4C13-BCE1-A263541474F2}" dt="2022-04-21T10:41:08.638" v="48" actId="164"/>
          <ac:spMkLst>
            <pc:docMk/>
            <pc:sldMk cId="323621980" sldId="266"/>
            <ac:spMk id="446" creationId="{09BDD29A-71FB-4D96-913E-107E14706599}"/>
          </ac:spMkLst>
        </pc:spChg>
        <pc:spChg chg="add mod">
          <ac:chgData name="Maneesh Punetha" userId="bdfe3c5c-9e63-47d9-aff0-a14b31d11569" providerId="ADAL" clId="{DAB831E3-6026-4C13-BCE1-A263541474F2}" dt="2022-04-21T10:41:08.638" v="48" actId="164"/>
          <ac:spMkLst>
            <pc:docMk/>
            <pc:sldMk cId="323621980" sldId="266"/>
            <ac:spMk id="447" creationId="{C2B2F755-11F9-45C1-9F79-F0983A20F44E}"/>
          </ac:spMkLst>
        </pc:spChg>
        <pc:spChg chg="add mod">
          <ac:chgData name="Maneesh Punetha" userId="bdfe3c5c-9e63-47d9-aff0-a14b31d11569" providerId="ADAL" clId="{DAB831E3-6026-4C13-BCE1-A263541474F2}" dt="2022-04-21T10:41:08.638" v="48" actId="164"/>
          <ac:spMkLst>
            <pc:docMk/>
            <pc:sldMk cId="323621980" sldId="266"/>
            <ac:spMk id="448" creationId="{58C14C0F-50C2-4AC0-BADB-A166CDE281CB}"/>
          </ac:spMkLst>
        </pc:spChg>
        <pc:spChg chg="add mod">
          <ac:chgData name="Maneesh Punetha" userId="bdfe3c5c-9e63-47d9-aff0-a14b31d11569" providerId="ADAL" clId="{DAB831E3-6026-4C13-BCE1-A263541474F2}" dt="2022-04-21T10:41:08.638" v="48" actId="164"/>
          <ac:spMkLst>
            <pc:docMk/>
            <pc:sldMk cId="323621980" sldId="266"/>
            <ac:spMk id="449" creationId="{499572A8-41EB-4640-B432-C63C13D9D5B1}"/>
          </ac:spMkLst>
        </pc:spChg>
        <pc:spChg chg="add mod">
          <ac:chgData name="Maneesh Punetha" userId="bdfe3c5c-9e63-47d9-aff0-a14b31d11569" providerId="ADAL" clId="{DAB831E3-6026-4C13-BCE1-A263541474F2}" dt="2022-04-21T10:41:08.638" v="48" actId="164"/>
          <ac:spMkLst>
            <pc:docMk/>
            <pc:sldMk cId="323621980" sldId="266"/>
            <ac:spMk id="450" creationId="{C4D2B2F9-45BF-42D1-982E-386C6DAA4264}"/>
          </ac:spMkLst>
        </pc:spChg>
        <pc:spChg chg="add mod">
          <ac:chgData name="Maneesh Punetha" userId="bdfe3c5c-9e63-47d9-aff0-a14b31d11569" providerId="ADAL" clId="{DAB831E3-6026-4C13-BCE1-A263541474F2}" dt="2022-04-21T10:41:08.638" v="48" actId="164"/>
          <ac:spMkLst>
            <pc:docMk/>
            <pc:sldMk cId="323621980" sldId="266"/>
            <ac:spMk id="451" creationId="{444417E2-A6BB-4AA3-A43E-65BC4F3F33B5}"/>
          </ac:spMkLst>
        </pc:spChg>
        <pc:spChg chg="add mod">
          <ac:chgData name="Maneesh Punetha" userId="bdfe3c5c-9e63-47d9-aff0-a14b31d11569" providerId="ADAL" clId="{DAB831E3-6026-4C13-BCE1-A263541474F2}" dt="2022-04-21T10:41:08.638" v="48" actId="164"/>
          <ac:spMkLst>
            <pc:docMk/>
            <pc:sldMk cId="323621980" sldId="266"/>
            <ac:spMk id="452" creationId="{276B1DD3-5E90-419D-84AC-CA403AF7FF7C}"/>
          </ac:spMkLst>
        </pc:spChg>
        <pc:spChg chg="add mod">
          <ac:chgData name="Maneesh Punetha" userId="bdfe3c5c-9e63-47d9-aff0-a14b31d11569" providerId="ADAL" clId="{DAB831E3-6026-4C13-BCE1-A263541474F2}" dt="2022-04-21T10:41:08.638" v="48" actId="164"/>
          <ac:spMkLst>
            <pc:docMk/>
            <pc:sldMk cId="323621980" sldId="266"/>
            <ac:spMk id="453" creationId="{6242C2D6-8146-4308-8F0C-1B11D73CE833}"/>
          </ac:spMkLst>
        </pc:spChg>
        <pc:spChg chg="add mod">
          <ac:chgData name="Maneesh Punetha" userId="bdfe3c5c-9e63-47d9-aff0-a14b31d11569" providerId="ADAL" clId="{DAB831E3-6026-4C13-BCE1-A263541474F2}" dt="2022-04-21T10:41:08.638" v="48" actId="164"/>
          <ac:spMkLst>
            <pc:docMk/>
            <pc:sldMk cId="323621980" sldId="266"/>
            <ac:spMk id="454" creationId="{1477EE88-2715-4325-A757-E2CF9725C189}"/>
          </ac:spMkLst>
        </pc:spChg>
        <pc:spChg chg="add mod">
          <ac:chgData name="Maneesh Punetha" userId="bdfe3c5c-9e63-47d9-aff0-a14b31d11569" providerId="ADAL" clId="{DAB831E3-6026-4C13-BCE1-A263541474F2}" dt="2022-04-21T10:41:08.638" v="48" actId="164"/>
          <ac:spMkLst>
            <pc:docMk/>
            <pc:sldMk cId="323621980" sldId="266"/>
            <ac:spMk id="455" creationId="{3DCA3CC1-A66C-46EF-8AC5-241E8DE5CFE6}"/>
          </ac:spMkLst>
        </pc:spChg>
        <pc:spChg chg="add mod">
          <ac:chgData name="Maneesh Punetha" userId="bdfe3c5c-9e63-47d9-aff0-a14b31d11569" providerId="ADAL" clId="{DAB831E3-6026-4C13-BCE1-A263541474F2}" dt="2022-04-21T10:41:08.638" v="48" actId="164"/>
          <ac:spMkLst>
            <pc:docMk/>
            <pc:sldMk cId="323621980" sldId="266"/>
            <ac:spMk id="456" creationId="{D879378A-1CF4-4595-B1A9-76E16E80469E}"/>
          </ac:spMkLst>
        </pc:spChg>
        <pc:spChg chg="add mod">
          <ac:chgData name="Maneesh Punetha" userId="bdfe3c5c-9e63-47d9-aff0-a14b31d11569" providerId="ADAL" clId="{DAB831E3-6026-4C13-BCE1-A263541474F2}" dt="2022-04-21T10:41:08.638" v="48" actId="164"/>
          <ac:spMkLst>
            <pc:docMk/>
            <pc:sldMk cId="323621980" sldId="266"/>
            <ac:spMk id="457" creationId="{EAB08654-D7D9-473D-A7EB-286228ACF694}"/>
          </ac:spMkLst>
        </pc:spChg>
        <pc:spChg chg="add mod">
          <ac:chgData name="Maneesh Punetha" userId="bdfe3c5c-9e63-47d9-aff0-a14b31d11569" providerId="ADAL" clId="{DAB831E3-6026-4C13-BCE1-A263541474F2}" dt="2022-04-21T10:41:08.638" v="48" actId="164"/>
          <ac:spMkLst>
            <pc:docMk/>
            <pc:sldMk cId="323621980" sldId="266"/>
            <ac:spMk id="458" creationId="{FEA9EFAA-B56F-4CC0-87CC-D3BDDB6A92B3}"/>
          </ac:spMkLst>
        </pc:spChg>
        <pc:spChg chg="add mod">
          <ac:chgData name="Maneesh Punetha" userId="bdfe3c5c-9e63-47d9-aff0-a14b31d11569" providerId="ADAL" clId="{DAB831E3-6026-4C13-BCE1-A263541474F2}" dt="2022-04-21T10:41:08.638" v="48" actId="164"/>
          <ac:spMkLst>
            <pc:docMk/>
            <pc:sldMk cId="323621980" sldId="266"/>
            <ac:spMk id="459" creationId="{379985F3-3537-4AAF-A728-D98B59E4BB91}"/>
          </ac:spMkLst>
        </pc:spChg>
        <pc:spChg chg="add mod">
          <ac:chgData name="Maneesh Punetha" userId="bdfe3c5c-9e63-47d9-aff0-a14b31d11569" providerId="ADAL" clId="{DAB831E3-6026-4C13-BCE1-A263541474F2}" dt="2022-04-21T10:41:08.638" v="48" actId="164"/>
          <ac:spMkLst>
            <pc:docMk/>
            <pc:sldMk cId="323621980" sldId="266"/>
            <ac:spMk id="460" creationId="{50FAA5E6-3C50-4BFD-9406-089F5F366AB8}"/>
          </ac:spMkLst>
        </pc:spChg>
        <pc:spChg chg="add mod">
          <ac:chgData name="Maneesh Punetha" userId="bdfe3c5c-9e63-47d9-aff0-a14b31d11569" providerId="ADAL" clId="{DAB831E3-6026-4C13-BCE1-A263541474F2}" dt="2022-04-21T10:41:08.638" v="48" actId="164"/>
          <ac:spMkLst>
            <pc:docMk/>
            <pc:sldMk cId="323621980" sldId="266"/>
            <ac:spMk id="461" creationId="{F32B2128-E1F9-4F3B-80F0-BA475D8E9CD5}"/>
          </ac:spMkLst>
        </pc:spChg>
        <pc:spChg chg="add mod">
          <ac:chgData name="Maneesh Punetha" userId="bdfe3c5c-9e63-47d9-aff0-a14b31d11569" providerId="ADAL" clId="{DAB831E3-6026-4C13-BCE1-A263541474F2}" dt="2022-04-21T10:41:08.638" v="48" actId="164"/>
          <ac:spMkLst>
            <pc:docMk/>
            <pc:sldMk cId="323621980" sldId="266"/>
            <ac:spMk id="462" creationId="{B9CEFBFB-3B5D-4092-99D9-D0420FD5953F}"/>
          </ac:spMkLst>
        </pc:spChg>
        <pc:spChg chg="add mod">
          <ac:chgData name="Maneesh Punetha" userId="bdfe3c5c-9e63-47d9-aff0-a14b31d11569" providerId="ADAL" clId="{DAB831E3-6026-4C13-BCE1-A263541474F2}" dt="2022-04-21T10:41:08.638" v="48" actId="164"/>
          <ac:spMkLst>
            <pc:docMk/>
            <pc:sldMk cId="323621980" sldId="266"/>
            <ac:spMk id="463" creationId="{72E8A70E-62E8-47CE-9981-27D90DB3FEF6}"/>
          </ac:spMkLst>
        </pc:spChg>
        <pc:spChg chg="add mod">
          <ac:chgData name="Maneesh Punetha" userId="bdfe3c5c-9e63-47d9-aff0-a14b31d11569" providerId="ADAL" clId="{DAB831E3-6026-4C13-BCE1-A263541474F2}" dt="2022-04-21T10:41:08.638" v="48" actId="164"/>
          <ac:spMkLst>
            <pc:docMk/>
            <pc:sldMk cId="323621980" sldId="266"/>
            <ac:spMk id="464" creationId="{E917140B-DE6C-4752-84A8-901D9122796D}"/>
          </ac:spMkLst>
        </pc:spChg>
        <pc:spChg chg="add mod">
          <ac:chgData name="Maneesh Punetha" userId="bdfe3c5c-9e63-47d9-aff0-a14b31d11569" providerId="ADAL" clId="{DAB831E3-6026-4C13-BCE1-A263541474F2}" dt="2022-04-21T10:41:08.638" v="48" actId="164"/>
          <ac:spMkLst>
            <pc:docMk/>
            <pc:sldMk cId="323621980" sldId="266"/>
            <ac:spMk id="465" creationId="{CC0DF5A0-D38D-4E6A-BDAB-B95BB2148248}"/>
          </ac:spMkLst>
        </pc:spChg>
        <pc:spChg chg="add mod">
          <ac:chgData name="Maneesh Punetha" userId="bdfe3c5c-9e63-47d9-aff0-a14b31d11569" providerId="ADAL" clId="{DAB831E3-6026-4C13-BCE1-A263541474F2}" dt="2022-04-21T10:41:08.638" v="48" actId="164"/>
          <ac:spMkLst>
            <pc:docMk/>
            <pc:sldMk cId="323621980" sldId="266"/>
            <ac:spMk id="466" creationId="{239C92C5-03D5-4D71-AB83-FD844D1501D6}"/>
          </ac:spMkLst>
        </pc:spChg>
        <pc:spChg chg="add mod">
          <ac:chgData name="Maneesh Punetha" userId="bdfe3c5c-9e63-47d9-aff0-a14b31d11569" providerId="ADAL" clId="{DAB831E3-6026-4C13-BCE1-A263541474F2}" dt="2022-04-21T10:41:08.638" v="48" actId="164"/>
          <ac:spMkLst>
            <pc:docMk/>
            <pc:sldMk cId="323621980" sldId="266"/>
            <ac:spMk id="467" creationId="{32FB92F6-14F0-4300-90FA-99A1BAA1E37C}"/>
          </ac:spMkLst>
        </pc:spChg>
        <pc:spChg chg="add mod">
          <ac:chgData name="Maneesh Punetha" userId="bdfe3c5c-9e63-47d9-aff0-a14b31d11569" providerId="ADAL" clId="{DAB831E3-6026-4C13-BCE1-A263541474F2}" dt="2022-04-21T10:41:08.638" v="48" actId="164"/>
          <ac:spMkLst>
            <pc:docMk/>
            <pc:sldMk cId="323621980" sldId="266"/>
            <ac:spMk id="468" creationId="{60938E11-9FB5-482F-841B-1BC245C1DE22}"/>
          </ac:spMkLst>
        </pc:spChg>
        <pc:spChg chg="add mod">
          <ac:chgData name="Maneesh Punetha" userId="bdfe3c5c-9e63-47d9-aff0-a14b31d11569" providerId="ADAL" clId="{DAB831E3-6026-4C13-BCE1-A263541474F2}" dt="2022-04-21T10:41:08.638" v="48" actId="164"/>
          <ac:spMkLst>
            <pc:docMk/>
            <pc:sldMk cId="323621980" sldId="266"/>
            <ac:spMk id="469" creationId="{37FD8004-F2AD-4BBE-A2E3-48342120D57C}"/>
          </ac:spMkLst>
        </pc:spChg>
        <pc:spChg chg="add mod">
          <ac:chgData name="Maneesh Punetha" userId="bdfe3c5c-9e63-47d9-aff0-a14b31d11569" providerId="ADAL" clId="{DAB831E3-6026-4C13-BCE1-A263541474F2}" dt="2022-04-21T10:41:08.638" v="48" actId="164"/>
          <ac:spMkLst>
            <pc:docMk/>
            <pc:sldMk cId="323621980" sldId="266"/>
            <ac:spMk id="470" creationId="{7C470612-C22A-48AF-A88D-9B88CBE32972}"/>
          </ac:spMkLst>
        </pc:spChg>
        <pc:spChg chg="add mod">
          <ac:chgData name="Maneesh Punetha" userId="bdfe3c5c-9e63-47d9-aff0-a14b31d11569" providerId="ADAL" clId="{DAB831E3-6026-4C13-BCE1-A263541474F2}" dt="2022-04-21T10:41:08.638" v="48" actId="164"/>
          <ac:spMkLst>
            <pc:docMk/>
            <pc:sldMk cId="323621980" sldId="266"/>
            <ac:spMk id="471" creationId="{3314BA83-6976-4AA4-B5A6-3D546478302B}"/>
          </ac:spMkLst>
        </pc:spChg>
        <pc:spChg chg="add mod">
          <ac:chgData name="Maneesh Punetha" userId="bdfe3c5c-9e63-47d9-aff0-a14b31d11569" providerId="ADAL" clId="{DAB831E3-6026-4C13-BCE1-A263541474F2}" dt="2022-04-21T10:41:08.638" v="48" actId="164"/>
          <ac:spMkLst>
            <pc:docMk/>
            <pc:sldMk cId="323621980" sldId="266"/>
            <ac:spMk id="472" creationId="{1FCBF56D-993D-46E0-BA1D-5E71A4FA3531}"/>
          </ac:spMkLst>
        </pc:spChg>
        <pc:spChg chg="add mod">
          <ac:chgData name="Maneesh Punetha" userId="bdfe3c5c-9e63-47d9-aff0-a14b31d11569" providerId="ADAL" clId="{DAB831E3-6026-4C13-BCE1-A263541474F2}" dt="2022-04-21T10:41:08.638" v="48" actId="164"/>
          <ac:spMkLst>
            <pc:docMk/>
            <pc:sldMk cId="323621980" sldId="266"/>
            <ac:spMk id="473" creationId="{894F07B3-D5D7-4DE6-95E2-5603543F29D6}"/>
          </ac:spMkLst>
        </pc:spChg>
        <pc:spChg chg="add mod">
          <ac:chgData name="Maneesh Punetha" userId="bdfe3c5c-9e63-47d9-aff0-a14b31d11569" providerId="ADAL" clId="{DAB831E3-6026-4C13-BCE1-A263541474F2}" dt="2022-04-21T10:41:08.638" v="48" actId="164"/>
          <ac:spMkLst>
            <pc:docMk/>
            <pc:sldMk cId="323621980" sldId="266"/>
            <ac:spMk id="474" creationId="{809403C2-6C97-417C-B7DF-52B3F051801D}"/>
          </ac:spMkLst>
        </pc:spChg>
        <pc:spChg chg="add mod">
          <ac:chgData name="Maneesh Punetha" userId="bdfe3c5c-9e63-47d9-aff0-a14b31d11569" providerId="ADAL" clId="{DAB831E3-6026-4C13-BCE1-A263541474F2}" dt="2022-04-21T10:41:08.638" v="48" actId="164"/>
          <ac:spMkLst>
            <pc:docMk/>
            <pc:sldMk cId="323621980" sldId="266"/>
            <ac:spMk id="475" creationId="{F04959F7-C598-4A49-9338-57AA91D475A4}"/>
          </ac:spMkLst>
        </pc:spChg>
        <pc:spChg chg="add mod">
          <ac:chgData name="Maneesh Punetha" userId="bdfe3c5c-9e63-47d9-aff0-a14b31d11569" providerId="ADAL" clId="{DAB831E3-6026-4C13-BCE1-A263541474F2}" dt="2022-04-21T10:41:08.638" v="48" actId="164"/>
          <ac:spMkLst>
            <pc:docMk/>
            <pc:sldMk cId="323621980" sldId="266"/>
            <ac:spMk id="476" creationId="{8AA75FC1-D7EA-41EB-BB53-A3DF3FE25E40}"/>
          </ac:spMkLst>
        </pc:spChg>
        <pc:spChg chg="add mod">
          <ac:chgData name="Maneesh Punetha" userId="bdfe3c5c-9e63-47d9-aff0-a14b31d11569" providerId="ADAL" clId="{DAB831E3-6026-4C13-BCE1-A263541474F2}" dt="2022-04-21T10:41:08.638" v="48" actId="164"/>
          <ac:spMkLst>
            <pc:docMk/>
            <pc:sldMk cId="323621980" sldId="266"/>
            <ac:spMk id="477" creationId="{949126E1-3623-420E-9354-77F1CF0385C5}"/>
          </ac:spMkLst>
        </pc:spChg>
        <pc:spChg chg="add mod">
          <ac:chgData name="Maneesh Punetha" userId="bdfe3c5c-9e63-47d9-aff0-a14b31d11569" providerId="ADAL" clId="{DAB831E3-6026-4C13-BCE1-A263541474F2}" dt="2022-04-21T10:41:08.638" v="48" actId="164"/>
          <ac:spMkLst>
            <pc:docMk/>
            <pc:sldMk cId="323621980" sldId="266"/>
            <ac:spMk id="478" creationId="{7A2DF3B8-8258-4039-89F4-51D616BB42C6}"/>
          </ac:spMkLst>
        </pc:spChg>
        <pc:spChg chg="add mod">
          <ac:chgData name="Maneesh Punetha" userId="bdfe3c5c-9e63-47d9-aff0-a14b31d11569" providerId="ADAL" clId="{DAB831E3-6026-4C13-BCE1-A263541474F2}" dt="2022-04-21T10:41:08.638" v="48" actId="164"/>
          <ac:spMkLst>
            <pc:docMk/>
            <pc:sldMk cId="323621980" sldId="266"/>
            <ac:spMk id="479" creationId="{B15832E8-B937-4649-BACE-9AF5DEE346E2}"/>
          </ac:spMkLst>
        </pc:spChg>
        <pc:spChg chg="add mod">
          <ac:chgData name="Maneesh Punetha" userId="bdfe3c5c-9e63-47d9-aff0-a14b31d11569" providerId="ADAL" clId="{DAB831E3-6026-4C13-BCE1-A263541474F2}" dt="2022-04-21T10:41:08.638" v="48" actId="164"/>
          <ac:spMkLst>
            <pc:docMk/>
            <pc:sldMk cId="323621980" sldId="266"/>
            <ac:spMk id="480" creationId="{97035AB7-09C5-4B97-B808-22C0E6C00261}"/>
          </ac:spMkLst>
        </pc:spChg>
        <pc:spChg chg="add mod">
          <ac:chgData name="Maneesh Punetha" userId="bdfe3c5c-9e63-47d9-aff0-a14b31d11569" providerId="ADAL" clId="{DAB831E3-6026-4C13-BCE1-A263541474F2}" dt="2022-04-21T10:41:08.638" v="48" actId="164"/>
          <ac:spMkLst>
            <pc:docMk/>
            <pc:sldMk cId="323621980" sldId="266"/>
            <ac:spMk id="481" creationId="{B6AA48F3-F832-424E-93DA-5F05D64FA93F}"/>
          </ac:spMkLst>
        </pc:spChg>
        <pc:spChg chg="add mod">
          <ac:chgData name="Maneesh Punetha" userId="bdfe3c5c-9e63-47d9-aff0-a14b31d11569" providerId="ADAL" clId="{DAB831E3-6026-4C13-BCE1-A263541474F2}" dt="2022-04-21T10:41:08.638" v="48" actId="164"/>
          <ac:spMkLst>
            <pc:docMk/>
            <pc:sldMk cId="323621980" sldId="266"/>
            <ac:spMk id="482" creationId="{62B19DDA-6973-4549-9157-A65E39D7F232}"/>
          </ac:spMkLst>
        </pc:spChg>
        <pc:spChg chg="add mod">
          <ac:chgData name="Maneesh Punetha" userId="bdfe3c5c-9e63-47d9-aff0-a14b31d11569" providerId="ADAL" clId="{DAB831E3-6026-4C13-BCE1-A263541474F2}" dt="2022-04-21T10:41:08.638" v="48" actId="164"/>
          <ac:spMkLst>
            <pc:docMk/>
            <pc:sldMk cId="323621980" sldId="266"/>
            <ac:spMk id="483" creationId="{0C3A08A9-0DA5-470E-AEF6-1F1412C923D5}"/>
          </ac:spMkLst>
        </pc:spChg>
        <pc:spChg chg="add mod">
          <ac:chgData name="Maneesh Punetha" userId="bdfe3c5c-9e63-47d9-aff0-a14b31d11569" providerId="ADAL" clId="{DAB831E3-6026-4C13-BCE1-A263541474F2}" dt="2022-04-21T10:41:08.638" v="48" actId="164"/>
          <ac:spMkLst>
            <pc:docMk/>
            <pc:sldMk cId="323621980" sldId="266"/>
            <ac:spMk id="484" creationId="{EC52256A-6AD2-491E-A5E6-D5B18F8FA6DA}"/>
          </ac:spMkLst>
        </pc:spChg>
        <pc:spChg chg="mod">
          <ac:chgData name="Maneesh Punetha" userId="bdfe3c5c-9e63-47d9-aff0-a14b31d11569" providerId="ADAL" clId="{DAB831E3-6026-4C13-BCE1-A263541474F2}" dt="2022-04-21T10:42:42.237" v="54"/>
          <ac:spMkLst>
            <pc:docMk/>
            <pc:sldMk cId="323621980" sldId="266"/>
            <ac:spMk id="486" creationId="{6C86344A-47C7-40D2-B5CF-43183DEC8868}"/>
          </ac:spMkLst>
        </pc:spChg>
        <pc:spChg chg="mod">
          <ac:chgData name="Maneesh Punetha" userId="bdfe3c5c-9e63-47d9-aff0-a14b31d11569" providerId="ADAL" clId="{DAB831E3-6026-4C13-BCE1-A263541474F2}" dt="2022-04-21T10:42:42.237" v="54"/>
          <ac:spMkLst>
            <pc:docMk/>
            <pc:sldMk cId="323621980" sldId="266"/>
            <ac:spMk id="487" creationId="{2CE2970A-6AFB-4ECB-8237-83901539134D}"/>
          </ac:spMkLst>
        </pc:spChg>
        <pc:spChg chg="mod">
          <ac:chgData name="Maneesh Punetha" userId="bdfe3c5c-9e63-47d9-aff0-a14b31d11569" providerId="ADAL" clId="{DAB831E3-6026-4C13-BCE1-A263541474F2}" dt="2022-04-21T10:42:42.237" v="54"/>
          <ac:spMkLst>
            <pc:docMk/>
            <pc:sldMk cId="323621980" sldId="266"/>
            <ac:spMk id="490" creationId="{12FCC151-20C0-4E07-80CF-B66CD315ACAB}"/>
          </ac:spMkLst>
        </pc:spChg>
        <pc:spChg chg="mod">
          <ac:chgData name="Maneesh Punetha" userId="bdfe3c5c-9e63-47d9-aff0-a14b31d11569" providerId="ADAL" clId="{DAB831E3-6026-4C13-BCE1-A263541474F2}" dt="2022-04-21T10:42:42.237" v="54"/>
          <ac:spMkLst>
            <pc:docMk/>
            <pc:sldMk cId="323621980" sldId="266"/>
            <ac:spMk id="491" creationId="{B1C16D3D-95BC-4B62-B30C-3A3A7EAB437E}"/>
          </ac:spMkLst>
        </pc:spChg>
        <pc:spChg chg="mod">
          <ac:chgData name="Maneesh Punetha" userId="bdfe3c5c-9e63-47d9-aff0-a14b31d11569" providerId="ADAL" clId="{DAB831E3-6026-4C13-BCE1-A263541474F2}" dt="2022-04-21T10:42:42.237" v="54"/>
          <ac:spMkLst>
            <pc:docMk/>
            <pc:sldMk cId="323621980" sldId="266"/>
            <ac:spMk id="493" creationId="{FCD62A6D-1067-450D-9108-B5F09833C652}"/>
          </ac:spMkLst>
        </pc:spChg>
        <pc:spChg chg="mod">
          <ac:chgData name="Maneesh Punetha" userId="bdfe3c5c-9e63-47d9-aff0-a14b31d11569" providerId="ADAL" clId="{DAB831E3-6026-4C13-BCE1-A263541474F2}" dt="2022-04-21T10:42:42.237" v="54"/>
          <ac:spMkLst>
            <pc:docMk/>
            <pc:sldMk cId="323621980" sldId="266"/>
            <ac:spMk id="496" creationId="{2B86B985-8CAD-4874-88BD-7B037F2DD361}"/>
          </ac:spMkLst>
        </pc:spChg>
        <pc:spChg chg="mod">
          <ac:chgData name="Maneesh Punetha" userId="bdfe3c5c-9e63-47d9-aff0-a14b31d11569" providerId="ADAL" clId="{DAB831E3-6026-4C13-BCE1-A263541474F2}" dt="2022-04-21T10:42:42.237" v="54"/>
          <ac:spMkLst>
            <pc:docMk/>
            <pc:sldMk cId="323621980" sldId="266"/>
            <ac:spMk id="497" creationId="{213F978D-F761-4C1D-9C1A-B3BD50A77171}"/>
          </ac:spMkLst>
        </pc:spChg>
        <pc:spChg chg="mod">
          <ac:chgData name="Maneesh Punetha" userId="bdfe3c5c-9e63-47d9-aff0-a14b31d11569" providerId="ADAL" clId="{DAB831E3-6026-4C13-BCE1-A263541474F2}" dt="2022-04-21T10:42:42.237" v="54"/>
          <ac:spMkLst>
            <pc:docMk/>
            <pc:sldMk cId="323621980" sldId="266"/>
            <ac:spMk id="500" creationId="{78C6477D-6EE4-43DD-AD93-81FA7D03FD72}"/>
          </ac:spMkLst>
        </pc:spChg>
        <pc:spChg chg="mod">
          <ac:chgData name="Maneesh Punetha" userId="bdfe3c5c-9e63-47d9-aff0-a14b31d11569" providerId="ADAL" clId="{DAB831E3-6026-4C13-BCE1-A263541474F2}" dt="2022-04-21T10:42:42.237" v="54"/>
          <ac:spMkLst>
            <pc:docMk/>
            <pc:sldMk cId="323621980" sldId="266"/>
            <ac:spMk id="501" creationId="{7DC9EE5A-8CE5-4BB8-9D1B-80BDEAC72E89}"/>
          </ac:spMkLst>
        </pc:spChg>
        <pc:spChg chg="mod">
          <ac:chgData name="Maneesh Punetha" userId="bdfe3c5c-9e63-47d9-aff0-a14b31d11569" providerId="ADAL" clId="{DAB831E3-6026-4C13-BCE1-A263541474F2}" dt="2022-04-21T10:42:42.237" v="54"/>
          <ac:spMkLst>
            <pc:docMk/>
            <pc:sldMk cId="323621980" sldId="266"/>
            <ac:spMk id="502" creationId="{A23BDB1F-4F69-4922-B67E-153F80CA9D0A}"/>
          </ac:spMkLst>
        </pc:spChg>
        <pc:spChg chg="mod">
          <ac:chgData name="Maneesh Punetha" userId="bdfe3c5c-9e63-47d9-aff0-a14b31d11569" providerId="ADAL" clId="{DAB831E3-6026-4C13-BCE1-A263541474F2}" dt="2022-04-21T10:42:42.237" v="54"/>
          <ac:spMkLst>
            <pc:docMk/>
            <pc:sldMk cId="323621980" sldId="266"/>
            <ac:spMk id="504" creationId="{BE9FDB2A-C4CF-4A1A-A5E2-4C049A73AE68}"/>
          </ac:spMkLst>
        </pc:spChg>
        <pc:spChg chg="mod">
          <ac:chgData name="Maneesh Punetha" userId="bdfe3c5c-9e63-47d9-aff0-a14b31d11569" providerId="ADAL" clId="{DAB831E3-6026-4C13-BCE1-A263541474F2}" dt="2022-04-21T10:42:42.237" v="54"/>
          <ac:spMkLst>
            <pc:docMk/>
            <pc:sldMk cId="323621980" sldId="266"/>
            <ac:spMk id="505" creationId="{02674043-8B6A-4E28-A5F0-DF69E316E115}"/>
          </ac:spMkLst>
        </pc:spChg>
        <pc:spChg chg="mod">
          <ac:chgData name="Maneesh Punetha" userId="bdfe3c5c-9e63-47d9-aff0-a14b31d11569" providerId="ADAL" clId="{DAB831E3-6026-4C13-BCE1-A263541474F2}" dt="2022-04-21T10:42:42.237" v="54"/>
          <ac:spMkLst>
            <pc:docMk/>
            <pc:sldMk cId="323621980" sldId="266"/>
            <ac:spMk id="506" creationId="{957D7068-DA30-4689-817B-E49364CDE8F3}"/>
          </ac:spMkLst>
        </pc:spChg>
        <pc:spChg chg="mod">
          <ac:chgData name="Maneesh Punetha" userId="bdfe3c5c-9e63-47d9-aff0-a14b31d11569" providerId="ADAL" clId="{DAB831E3-6026-4C13-BCE1-A263541474F2}" dt="2022-04-21T10:42:42.237" v="54"/>
          <ac:spMkLst>
            <pc:docMk/>
            <pc:sldMk cId="323621980" sldId="266"/>
            <ac:spMk id="507" creationId="{9C9FFBD2-E8D3-4F22-9982-E6AB18B4043D}"/>
          </ac:spMkLst>
        </pc:spChg>
        <pc:spChg chg="mod">
          <ac:chgData name="Maneesh Punetha" userId="bdfe3c5c-9e63-47d9-aff0-a14b31d11569" providerId="ADAL" clId="{DAB831E3-6026-4C13-BCE1-A263541474F2}" dt="2022-04-21T10:42:42.237" v="54"/>
          <ac:spMkLst>
            <pc:docMk/>
            <pc:sldMk cId="323621980" sldId="266"/>
            <ac:spMk id="510" creationId="{A3AA13B1-27F8-41D4-A36E-3B416B1A54FC}"/>
          </ac:spMkLst>
        </pc:spChg>
        <pc:spChg chg="mod">
          <ac:chgData name="Maneesh Punetha" userId="bdfe3c5c-9e63-47d9-aff0-a14b31d11569" providerId="ADAL" clId="{DAB831E3-6026-4C13-BCE1-A263541474F2}" dt="2022-04-21T10:42:42.237" v="54"/>
          <ac:spMkLst>
            <pc:docMk/>
            <pc:sldMk cId="323621980" sldId="266"/>
            <ac:spMk id="511" creationId="{FCA9AB66-7DF3-4E30-887C-FFF856D7F448}"/>
          </ac:spMkLst>
        </pc:spChg>
        <pc:spChg chg="mod">
          <ac:chgData name="Maneesh Punetha" userId="bdfe3c5c-9e63-47d9-aff0-a14b31d11569" providerId="ADAL" clId="{DAB831E3-6026-4C13-BCE1-A263541474F2}" dt="2022-04-21T10:42:42.237" v="54"/>
          <ac:spMkLst>
            <pc:docMk/>
            <pc:sldMk cId="323621980" sldId="266"/>
            <ac:spMk id="514" creationId="{7A0EFA08-1068-405A-AB93-EA1668F49584}"/>
          </ac:spMkLst>
        </pc:spChg>
        <pc:spChg chg="mod">
          <ac:chgData name="Maneesh Punetha" userId="bdfe3c5c-9e63-47d9-aff0-a14b31d11569" providerId="ADAL" clId="{DAB831E3-6026-4C13-BCE1-A263541474F2}" dt="2022-04-21T10:42:42.237" v="54"/>
          <ac:spMkLst>
            <pc:docMk/>
            <pc:sldMk cId="323621980" sldId="266"/>
            <ac:spMk id="517" creationId="{0EF9B2DF-22F8-4809-8DC0-82F90612A55F}"/>
          </ac:spMkLst>
        </pc:spChg>
        <pc:spChg chg="mod">
          <ac:chgData name="Maneesh Punetha" userId="bdfe3c5c-9e63-47d9-aff0-a14b31d11569" providerId="ADAL" clId="{DAB831E3-6026-4C13-BCE1-A263541474F2}" dt="2022-04-21T10:42:42.237" v="54"/>
          <ac:spMkLst>
            <pc:docMk/>
            <pc:sldMk cId="323621980" sldId="266"/>
            <ac:spMk id="518" creationId="{A8AD9B07-C845-4BA5-A50F-3E12EFEAD70C}"/>
          </ac:spMkLst>
        </pc:spChg>
        <pc:spChg chg="mod">
          <ac:chgData name="Maneesh Punetha" userId="bdfe3c5c-9e63-47d9-aff0-a14b31d11569" providerId="ADAL" clId="{DAB831E3-6026-4C13-BCE1-A263541474F2}" dt="2022-04-21T10:42:42.237" v="54"/>
          <ac:spMkLst>
            <pc:docMk/>
            <pc:sldMk cId="323621980" sldId="266"/>
            <ac:spMk id="520" creationId="{08F8B9D8-A382-48F3-BA7E-ABC9C2ACA46C}"/>
          </ac:spMkLst>
        </pc:spChg>
        <pc:spChg chg="mod">
          <ac:chgData name="Maneesh Punetha" userId="bdfe3c5c-9e63-47d9-aff0-a14b31d11569" providerId="ADAL" clId="{DAB831E3-6026-4C13-BCE1-A263541474F2}" dt="2022-04-21T10:42:42.237" v="54"/>
          <ac:spMkLst>
            <pc:docMk/>
            <pc:sldMk cId="323621980" sldId="266"/>
            <ac:spMk id="521" creationId="{84E61E85-5C7B-41FA-8B1C-8C67AE3F3D12}"/>
          </ac:spMkLst>
        </pc:spChg>
        <pc:spChg chg="mod">
          <ac:chgData name="Maneesh Punetha" userId="bdfe3c5c-9e63-47d9-aff0-a14b31d11569" providerId="ADAL" clId="{DAB831E3-6026-4C13-BCE1-A263541474F2}" dt="2022-04-21T10:42:42.237" v="54"/>
          <ac:spMkLst>
            <pc:docMk/>
            <pc:sldMk cId="323621980" sldId="266"/>
            <ac:spMk id="525" creationId="{8D4DD8BE-CC2C-42A4-9729-B08B448BE545}"/>
          </ac:spMkLst>
        </pc:spChg>
        <pc:spChg chg="mod">
          <ac:chgData name="Maneesh Punetha" userId="bdfe3c5c-9e63-47d9-aff0-a14b31d11569" providerId="ADAL" clId="{DAB831E3-6026-4C13-BCE1-A263541474F2}" dt="2022-04-21T10:42:42.237" v="54"/>
          <ac:spMkLst>
            <pc:docMk/>
            <pc:sldMk cId="323621980" sldId="266"/>
            <ac:spMk id="526" creationId="{9684B9F1-9F61-42BA-9D52-02AD062F6065}"/>
          </ac:spMkLst>
        </pc:spChg>
        <pc:spChg chg="mod">
          <ac:chgData name="Maneesh Punetha" userId="bdfe3c5c-9e63-47d9-aff0-a14b31d11569" providerId="ADAL" clId="{DAB831E3-6026-4C13-BCE1-A263541474F2}" dt="2022-04-21T10:42:42.237" v="54"/>
          <ac:spMkLst>
            <pc:docMk/>
            <pc:sldMk cId="323621980" sldId="266"/>
            <ac:spMk id="527" creationId="{83CC021A-6B43-4C86-BBF2-111B8B64FB40}"/>
          </ac:spMkLst>
        </pc:spChg>
        <pc:spChg chg="mod">
          <ac:chgData name="Maneesh Punetha" userId="bdfe3c5c-9e63-47d9-aff0-a14b31d11569" providerId="ADAL" clId="{DAB831E3-6026-4C13-BCE1-A263541474F2}" dt="2022-04-21T10:42:42.237" v="54"/>
          <ac:spMkLst>
            <pc:docMk/>
            <pc:sldMk cId="323621980" sldId="266"/>
            <ac:spMk id="528" creationId="{876EDF04-E7CE-4EFF-8F53-1B6A18FC71A8}"/>
          </ac:spMkLst>
        </pc:spChg>
        <pc:spChg chg="mod">
          <ac:chgData name="Maneesh Punetha" userId="bdfe3c5c-9e63-47d9-aff0-a14b31d11569" providerId="ADAL" clId="{DAB831E3-6026-4C13-BCE1-A263541474F2}" dt="2022-04-21T10:42:42.237" v="54"/>
          <ac:spMkLst>
            <pc:docMk/>
            <pc:sldMk cId="323621980" sldId="266"/>
            <ac:spMk id="529" creationId="{87F7F04D-6A19-4A97-A4C8-26FA5478FAE5}"/>
          </ac:spMkLst>
        </pc:spChg>
        <pc:spChg chg="mod">
          <ac:chgData name="Maneesh Punetha" userId="bdfe3c5c-9e63-47d9-aff0-a14b31d11569" providerId="ADAL" clId="{DAB831E3-6026-4C13-BCE1-A263541474F2}" dt="2022-04-21T10:42:42.237" v="54"/>
          <ac:spMkLst>
            <pc:docMk/>
            <pc:sldMk cId="323621980" sldId="266"/>
            <ac:spMk id="530" creationId="{B7F54405-0921-40E3-9DB7-11D6CF5ED1BA}"/>
          </ac:spMkLst>
        </pc:spChg>
        <pc:spChg chg="mod">
          <ac:chgData name="Maneesh Punetha" userId="bdfe3c5c-9e63-47d9-aff0-a14b31d11569" providerId="ADAL" clId="{DAB831E3-6026-4C13-BCE1-A263541474F2}" dt="2022-04-21T10:42:42.237" v="54"/>
          <ac:spMkLst>
            <pc:docMk/>
            <pc:sldMk cId="323621980" sldId="266"/>
            <ac:spMk id="531" creationId="{5F68815A-63C8-44BB-8C85-B94939B30388}"/>
          </ac:spMkLst>
        </pc:spChg>
        <pc:spChg chg="mod">
          <ac:chgData name="Maneesh Punetha" userId="bdfe3c5c-9e63-47d9-aff0-a14b31d11569" providerId="ADAL" clId="{DAB831E3-6026-4C13-BCE1-A263541474F2}" dt="2022-04-21T10:42:42.237" v="54"/>
          <ac:spMkLst>
            <pc:docMk/>
            <pc:sldMk cId="323621980" sldId="266"/>
            <ac:spMk id="532" creationId="{45B6BDE2-5C93-460F-B304-65298929FA11}"/>
          </ac:spMkLst>
        </pc:spChg>
        <pc:spChg chg="mod">
          <ac:chgData name="Maneesh Punetha" userId="bdfe3c5c-9e63-47d9-aff0-a14b31d11569" providerId="ADAL" clId="{DAB831E3-6026-4C13-BCE1-A263541474F2}" dt="2022-04-21T10:42:42.237" v="54"/>
          <ac:spMkLst>
            <pc:docMk/>
            <pc:sldMk cId="323621980" sldId="266"/>
            <ac:spMk id="533" creationId="{CC02A0F9-3F27-4DC2-9420-AAB520F7533A}"/>
          </ac:spMkLst>
        </pc:spChg>
        <pc:spChg chg="mod">
          <ac:chgData name="Maneesh Punetha" userId="bdfe3c5c-9e63-47d9-aff0-a14b31d11569" providerId="ADAL" clId="{DAB831E3-6026-4C13-BCE1-A263541474F2}" dt="2022-04-21T10:42:42.237" v="54"/>
          <ac:spMkLst>
            <pc:docMk/>
            <pc:sldMk cId="323621980" sldId="266"/>
            <ac:spMk id="534" creationId="{26A2C285-036E-4C87-808A-2399C8545BE0}"/>
          </ac:spMkLst>
        </pc:spChg>
        <pc:spChg chg="mod">
          <ac:chgData name="Maneesh Punetha" userId="bdfe3c5c-9e63-47d9-aff0-a14b31d11569" providerId="ADAL" clId="{DAB831E3-6026-4C13-BCE1-A263541474F2}" dt="2022-04-21T10:42:42.237" v="54"/>
          <ac:spMkLst>
            <pc:docMk/>
            <pc:sldMk cId="323621980" sldId="266"/>
            <ac:spMk id="535" creationId="{F5044B76-0977-4AE3-A3F7-CBC0FECF03C5}"/>
          </ac:spMkLst>
        </pc:spChg>
        <pc:spChg chg="mod">
          <ac:chgData name="Maneesh Punetha" userId="bdfe3c5c-9e63-47d9-aff0-a14b31d11569" providerId="ADAL" clId="{DAB831E3-6026-4C13-BCE1-A263541474F2}" dt="2022-04-21T10:42:42.237" v="54"/>
          <ac:spMkLst>
            <pc:docMk/>
            <pc:sldMk cId="323621980" sldId="266"/>
            <ac:spMk id="536" creationId="{45F8DC51-3787-4B58-B305-0CD7CD24866F}"/>
          </ac:spMkLst>
        </pc:spChg>
        <pc:spChg chg="mod">
          <ac:chgData name="Maneesh Punetha" userId="bdfe3c5c-9e63-47d9-aff0-a14b31d11569" providerId="ADAL" clId="{DAB831E3-6026-4C13-BCE1-A263541474F2}" dt="2022-04-21T10:42:42.237" v="54"/>
          <ac:spMkLst>
            <pc:docMk/>
            <pc:sldMk cId="323621980" sldId="266"/>
            <ac:spMk id="537" creationId="{915FE4C8-4037-4C39-B7CB-3004873C9D40}"/>
          </ac:spMkLst>
        </pc:spChg>
        <pc:spChg chg="mod">
          <ac:chgData name="Maneesh Punetha" userId="bdfe3c5c-9e63-47d9-aff0-a14b31d11569" providerId="ADAL" clId="{DAB831E3-6026-4C13-BCE1-A263541474F2}" dt="2022-04-21T10:42:42.237" v="54"/>
          <ac:spMkLst>
            <pc:docMk/>
            <pc:sldMk cId="323621980" sldId="266"/>
            <ac:spMk id="538" creationId="{20E0069C-6599-471A-B5E9-885BE1D70CEC}"/>
          </ac:spMkLst>
        </pc:spChg>
        <pc:spChg chg="mod">
          <ac:chgData name="Maneesh Punetha" userId="bdfe3c5c-9e63-47d9-aff0-a14b31d11569" providerId="ADAL" clId="{DAB831E3-6026-4C13-BCE1-A263541474F2}" dt="2022-04-21T10:42:42.237" v="54"/>
          <ac:spMkLst>
            <pc:docMk/>
            <pc:sldMk cId="323621980" sldId="266"/>
            <ac:spMk id="539" creationId="{A87FD61D-2EC7-418D-B100-7B26F818F2C8}"/>
          </ac:spMkLst>
        </pc:spChg>
        <pc:spChg chg="mod">
          <ac:chgData name="Maneesh Punetha" userId="bdfe3c5c-9e63-47d9-aff0-a14b31d11569" providerId="ADAL" clId="{DAB831E3-6026-4C13-BCE1-A263541474F2}" dt="2022-04-21T10:42:42.237" v="54"/>
          <ac:spMkLst>
            <pc:docMk/>
            <pc:sldMk cId="323621980" sldId="266"/>
            <ac:spMk id="540" creationId="{C27D5EFF-958F-4BAB-8320-6DDB19307A2A}"/>
          </ac:spMkLst>
        </pc:spChg>
        <pc:spChg chg="mod">
          <ac:chgData name="Maneesh Punetha" userId="bdfe3c5c-9e63-47d9-aff0-a14b31d11569" providerId="ADAL" clId="{DAB831E3-6026-4C13-BCE1-A263541474F2}" dt="2022-04-21T10:42:42.237" v="54"/>
          <ac:spMkLst>
            <pc:docMk/>
            <pc:sldMk cId="323621980" sldId="266"/>
            <ac:spMk id="541" creationId="{F5EA347D-BAEB-4AFB-8802-2000323DEEE6}"/>
          </ac:spMkLst>
        </pc:spChg>
        <pc:spChg chg="mod">
          <ac:chgData name="Maneesh Punetha" userId="bdfe3c5c-9e63-47d9-aff0-a14b31d11569" providerId="ADAL" clId="{DAB831E3-6026-4C13-BCE1-A263541474F2}" dt="2022-04-21T10:42:42.237" v="54"/>
          <ac:spMkLst>
            <pc:docMk/>
            <pc:sldMk cId="323621980" sldId="266"/>
            <ac:spMk id="542" creationId="{0AA69EB5-5823-46AD-8DDB-76570AF94F16}"/>
          </ac:spMkLst>
        </pc:spChg>
        <pc:spChg chg="mod">
          <ac:chgData name="Maneesh Punetha" userId="bdfe3c5c-9e63-47d9-aff0-a14b31d11569" providerId="ADAL" clId="{DAB831E3-6026-4C13-BCE1-A263541474F2}" dt="2022-04-21T10:42:42.237" v="54"/>
          <ac:spMkLst>
            <pc:docMk/>
            <pc:sldMk cId="323621980" sldId="266"/>
            <ac:spMk id="543" creationId="{30FCDD06-ECBD-428C-A1E7-6EA3E05BFA6B}"/>
          </ac:spMkLst>
        </pc:spChg>
        <pc:spChg chg="mod">
          <ac:chgData name="Maneesh Punetha" userId="bdfe3c5c-9e63-47d9-aff0-a14b31d11569" providerId="ADAL" clId="{DAB831E3-6026-4C13-BCE1-A263541474F2}" dt="2022-04-21T10:42:42.237" v="54"/>
          <ac:spMkLst>
            <pc:docMk/>
            <pc:sldMk cId="323621980" sldId="266"/>
            <ac:spMk id="544" creationId="{DD73832B-0495-4DC7-AC9C-62AEC655B9AF}"/>
          </ac:spMkLst>
        </pc:spChg>
        <pc:spChg chg="mod">
          <ac:chgData name="Maneesh Punetha" userId="bdfe3c5c-9e63-47d9-aff0-a14b31d11569" providerId="ADAL" clId="{DAB831E3-6026-4C13-BCE1-A263541474F2}" dt="2022-04-21T10:42:42.237" v="54"/>
          <ac:spMkLst>
            <pc:docMk/>
            <pc:sldMk cId="323621980" sldId="266"/>
            <ac:spMk id="545" creationId="{D3F92D5C-EDFF-41B5-9853-A090BEEACAE0}"/>
          </ac:spMkLst>
        </pc:spChg>
        <pc:spChg chg="mod">
          <ac:chgData name="Maneesh Punetha" userId="bdfe3c5c-9e63-47d9-aff0-a14b31d11569" providerId="ADAL" clId="{DAB831E3-6026-4C13-BCE1-A263541474F2}" dt="2022-04-21T10:42:42.237" v="54"/>
          <ac:spMkLst>
            <pc:docMk/>
            <pc:sldMk cId="323621980" sldId="266"/>
            <ac:spMk id="546" creationId="{60474B2D-39D4-4889-A9F0-01A05D47A8BC}"/>
          </ac:spMkLst>
        </pc:spChg>
        <pc:spChg chg="mod">
          <ac:chgData name="Maneesh Punetha" userId="bdfe3c5c-9e63-47d9-aff0-a14b31d11569" providerId="ADAL" clId="{DAB831E3-6026-4C13-BCE1-A263541474F2}" dt="2022-04-21T10:42:42.237" v="54"/>
          <ac:spMkLst>
            <pc:docMk/>
            <pc:sldMk cId="323621980" sldId="266"/>
            <ac:spMk id="547" creationId="{98B0CB54-E3E9-4C8B-82F1-71D73E4F7FFD}"/>
          </ac:spMkLst>
        </pc:spChg>
        <pc:spChg chg="mod">
          <ac:chgData name="Maneesh Punetha" userId="bdfe3c5c-9e63-47d9-aff0-a14b31d11569" providerId="ADAL" clId="{DAB831E3-6026-4C13-BCE1-A263541474F2}" dt="2022-04-21T10:42:42.237" v="54"/>
          <ac:spMkLst>
            <pc:docMk/>
            <pc:sldMk cId="323621980" sldId="266"/>
            <ac:spMk id="548" creationId="{4A2292D5-6D75-48C9-B13F-1DE068AC0CDA}"/>
          </ac:spMkLst>
        </pc:spChg>
        <pc:spChg chg="mod">
          <ac:chgData name="Maneesh Punetha" userId="bdfe3c5c-9e63-47d9-aff0-a14b31d11569" providerId="ADAL" clId="{DAB831E3-6026-4C13-BCE1-A263541474F2}" dt="2022-04-21T10:42:42.237" v="54"/>
          <ac:spMkLst>
            <pc:docMk/>
            <pc:sldMk cId="323621980" sldId="266"/>
            <ac:spMk id="549" creationId="{1560F713-62C7-466B-B4E1-1ED28C5190F8}"/>
          </ac:spMkLst>
        </pc:spChg>
        <pc:spChg chg="mod">
          <ac:chgData name="Maneesh Punetha" userId="bdfe3c5c-9e63-47d9-aff0-a14b31d11569" providerId="ADAL" clId="{DAB831E3-6026-4C13-BCE1-A263541474F2}" dt="2022-04-21T10:42:42.237" v="54"/>
          <ac:spMkLst>
            <pc:docMk/>
            <pc:sldMk cId="323621980" sldId="266"/>
            <ac:spMk id="550" creationId="{07772FE8-304C-43EA-A6CA-14A0E2649C66}"/>
          </ac:spMkLst>
        </pc:spChg>
        <pc:spChg chg="mod">
          <ac:chgData name="Maneesh Punetha" userId="bdfe3c5c-9e63-47d9-aff0-a14b31d11569" providerId="ADAL" clId="{DAB831E3-6026-4C13-BCE1-A263541474F2}" dt="2022-04-21T10:42:42.237" v="54"/>
          <ac:spMkLst>
            <pc:docMk/>
            <pc:sldMk cId="323621980" sldId="266"/>
            <ac:spMk id="551" creationId="{F02670D2-A1A6-4C4D-BC8A-F7BD1E227ACB}"/>
          </ac:spMkLst>
        </pc:spChg>
        <pc:spChg chg="mod">
          <ac:chgData name="Maneesh Punetha" userId="bdfe3c5c-9e63-47d9-aff0-a14b31d11569" providerId="ADAL" clId="{DAB831E3-6026-4C13-BCE1-A263541474F2}" dt="2022-04-21T10:42:42.237" v="54"/>
          <ac:spMkLst>
            <pc:docMk/>
            <pc:sldMk cId="323621980" sldId="266"/>
            <ac:spMk id="552" creationId="{09A4DEDF-3741-41F1-A587-C08B9150995E}"/>
          </ac:spMkLst>
        </pc:spChg>
        <pc:spChg chg="mod">
          <ac:chgData name="Maneesh Punetha" userId="bdfe3c5c-9e63-47d9-aff0-a14b31d11569" providerId="ADAL" clId="{DAB831E3-6026-4C13-BCE1-A263541474F2}" dt="2022-04-21T10:42:42.237" v="54"/>
          <ac:spMkLst>
            <pc:docMk/>
            <pc:sldMk cId="323621980" sldId="266"/>
            <ac:spMk id="553" creationId="{0E76F284-EBB5-4AC3-A5DD-C386DC6A6592}"/>
          </ac:spMkLst>
        </pc:spChg>
        <pc:spChg chg="mod">
          <ac:chgData name="Maneesh Punetha" userId="bdfe3c5c-9e63-47d9-aff0-a14b31d11569" providerId="ADAL" clId="{DAB831E3-6026-4C13-BCE1-A263541474F2}" dt="2022-04-21T10:42:42.237" v="54"/>
          <ac:spMkLst>
            <pc:docMk/>
            <pc:sldMk cId="323621980" sldId="266"/>
            <ac:spMk id="554" creationId="{49E6A41F-0C8E-4EBC-93C7-38A04D93F97C}"/>
          </ac:spMkLst>
        </pc:spChg>
        <pc:spChg chg="mod">
          <ac:chgData name="Maneesh Punetha" userId="bdfe3c5c-9e63-47d9-aff0-a14b31d11569" providerId="ADAL" clId="{DAB831E3-6026-4C13-BCE1-A263541474F2}" dt="2022-04-21T10:42:42.237" v="54"/>
          <ac:spMkLst>
            <pc:docMk/>
            <pc:sldMk cId="323621980" sldId="266"/>
            <ac:spMk id="555" creationId="{6A8A466F-A227-4178-AEA7-9ED56205B049}"/>
          </ac:spMkLst>
        </pc:spChg>
        <pc:spChg chg="mod">
          <ac:chgData name="Maneesh Punetha" userId="bdfe3c5c-9e63-47d9-aff0-a14b31d11569" providerId="ADAL" clId="{DAB831E3-6026-4C13-BCE1-A263541474F2}" dt="2022-04-21T10:42:42.237" v="54"/>
          <ac:spMkLst>
            <pc:docMk/>
            <pc:sldMk cId="323621980" sldId="266"/>
            <ac:spMk id="556" creationId="{8E443CDF-2F35-443A-ADF6-7032E5EA5C61}"/>
          </ac:spMkLst>
        </pc:spChg>
        <pc:spChg chg="mod">
          <ac:chgData name="Maneesh Punetha" userId="bdfe3c5c-9e63-47d9-aff0-a14b31d11569" providerId="ADAL" clId="{DAB831E3-6026-4C13-BCE1-A263541474F2}" dt="2022-04-21T10:42:42.237" v="54"/>
          <ac:spMkLst>
            <pc:docMk/>
            <pc:sldMk cId="323621980" sldId="266"/>
            <ac:spMk id="557" creationId="{1C2D0206-947E-4D53-BF62-4D1A4017CAD7}"/>
          </ac:spMkLst>
        </pc:spChg>
        <pc:spChg chg="mod">
          <ac:chgData name="Maneesh Punetha" userId="bdfe3c5c-9e63-47d9-aff0-a14b31d11569" providerId="ADAL" clId="{DAB831E3-6026-4C13-BCE1-A263541474F2}" dt="2022-04-21T10:42:42.237" v="54"/>
          <ac:spMkLst>
            <pc:docMk/>
            <pc:sldMk cId="323621980" sldId="266"/>
            <ac:spMk id="558" creationId="{4090E3EC-07DC-432C-BCAA-0300C38F3BD0}"/>
          </ac:spMkLst>
        </pc:spChg>
        <pc:spChg chg="mod">
          <ac:chgData name="Maneesh Punetha" userId="bdfe3c5c-9e63-47d9-aff0-a14b31d11569" providerId="ADAL" clId="{DAB831E3-6026-4C13-BCE1-A263541474F2}" dt="2022-04-21T10:42:42.237" v="54"/>
          <ac:spMkLst>
            <pc:docMk/>
            <pc:sldMk cId="323621980" sldId="266"/>
            <ac:spMk id="559" creationId="{1DD3103B-836C-44E3-826F-A34F5A6D648E}"/>
          </ac:spMkLst>
        </pc:spChg>
        <pc:spChg chg="mod">
          <ac:chgData name="Maneesh Punetha" userId="bdfe3c5c-9e63-47d9-aff0-a14b31d11569" providerId="ADAL" clId="{DAB831E3-6026-4C13-BCE1-A263541474F2}" dt="2022-04-21T10:42:42.237" v="54"/>
          <ac:spMkLst>
            <pc:docMk/>
            <pc:sldMk cId="323621980" sldId="266"/>
            <ac:spMk id="560" creationId="{3E4045C8-F301-424F-9FE9-AF8DB8B1C139}"/>
          </ac:spMkLst>
        </pc:spChg>
        <pc:spChg chg="mod">
          <ac:chgData name="Maneesh Punetha" userId="bdfe3c5c-9e63-47d9-aff0-a14b31d11569" providerId="ADAL" clId="{DAB831E3-6026-4C13-BCE1-A263541474F2}" dt="2022-04-21T10:42:42.237" v="54"/>
          <ac:spMkLst>
            <pc:docMk/>
            <pc:sldMk cId="323621980" sldId="266"/>
            <ac:spMk id="561" creationId="{31D64C5F-D797-4AA5-9DC6-D73B2ADFC253}"/>
          </ac:spMkLst>
        </pc:spChg>
        <pc:spChg chg="mod">
          <ac:chgData name="Maneesh Punetha" userId="bdfe3c5c-9e63-47d9-aff0-a14b31d11569" providerId="ADAL" clId="{DAB831E3-6026-4C13-BCE1-A263541474F2}" dt="2022-04-21T10:42:42.237" v="54"/>
          <ac:spMkLst>
            <pc:docMk/>
            <pc:sldMk cId="323621980" sldId="266"/>
            <ac:spMk id="562" creationId="{9512C83C-D746-4542-BE9C-2B41B0679E46}"/>
          </ac:spMkLst>
        </pc:spChg>
        <pc:spChg chg="mod">
          <ac:chgData name="Maneesh Punetha" userId="bdfe3c5c-9e63-47d9-aff0-a14b31d11569" providerId="ADAL" clId="{DAB831E3-6026-4C13-BCE1-A263541474F2}" dt="2022-04-21T10:42:42.237" v="54"/>
          <ac:spMkLst>
            <pc:docMk/>
            <pc:sldMk cId="323621980" sldId="266"/>
            <ac:spMk id="563" creationId="{916FB124-4231-400C-9412-9800598C6042}"/>
          </ac:spMkLst>
        </pc:spChg>
        <pc:spChg chg="mod">
          <ac:chgData name="Maneesh Punetha" userId="bdfe3c5c-9e63-47d9-aff0-a14b31d11569" providerId="ADAL" clId="{DAB831E3-6026-4C13-BCE1-A263541474F2}" dt="2022-04-21T10:42:42.237" v="54"/>
          <ac:spMkLst>
            <pc:docMk/>
            <pc:sldMk cId="323621980" sldId="266"/>
            <ac:spMk id="564" creationId="{98766955-984B-4F43-87A3-DD4BC6AB1308}"/>
          </ac:spMkLst>
        </pc:spChg>
        <pc:spChg chg="mod">
          <ac:chgData name="Maneesh Punetha" userId="bdfe3c5c-9e63-47d9-aff0-a14b31d11569" providerId="ADAL" clId="{DAB831E3-6026-4C13-BCE1-A263541474F2}" dt="2022-04-21T10:42:42.237" v="54"/>
          <ac:spMkLst>
            <pc:docMk/>
            <pc:sldMk cId="323621980" sldId="266"/>
            <ac:spMk id="565" creationId="{14793361-3836-4E67-AD74-13DD7814D835}"/>
          </ac:spMkLst>
        </pc:spChg>
        <pc:spChg chg="mod">
          <ac:chgData name="Maneesh Punetha" userId="bdfe3c5c-9e63-47d9-aff0-a14b31d11569" providerId="ADAL" clId="{DAB831E3-6026-4C13-BCE1-A263541474F2}" dt="2022-04-21T10:42:42.237" v="54"/>
          <ac:spMkLst>
            <pc:docMk/>
            <pc:sldMk cId="323621980" sldId="266"/>
            <ac:spMk id="566" creationId="{FEA474D8-4AF1-4E36-9793-0F12CDC8213A}"/>
          </ac:spMkLst>
        </pc:spChg>
        <pc:spChg chg="mod">
          <ac:chgData name="Maneesh Punetha" userId="bdfe3c5c-9e63-47d9-aff0-a14b31d11569" providerId="ADAL" clId="{DAB831E3-6026-4C13-BCE1-A263541474F2}" dt="2022-04-21T10:42:42.237" v="54"/>
          <ac:spMkLst>
            <pc:docMk/>
            <pc:sldMk cId="323621980" sldId="266"/>
            <ac:spMk id="567" creationId="{EB464BD8-EDEC-4AFD-93CF-D792F2959023}"/>
          </ac:spMkLst>
        </pc:spChg>
        <pc:spChg chg="mod">
          <ac:chgData name="Maneesh Punetha" userId="bdfe3c5c-9e63-47d9-aff0-a14b31d11569" providerId="ADAL" clId="{DAB831E3-6026-4C13-BCE1-A263541474F2}" dt="2022-04-21T10:42:42.237" v="54"/>
          <ac:spMkLst>
            <pc:docMk/>
            <pc:sldMk cId="323621980" sldId="266"/>
            <ac:spMk id="568" creationId="{646E7166-88BF-4397-A589-1765CC071B2E}"/>
          </ac:spMkLst>
        </pc:spChg>
        <pc:spChg chg="mod">
          <ac:chgData name="Maneesh Punetha" userId="bdfe3c5c-9e63-47d9-aff0-a14b31d11569" providerId="ADAL" clId="{DAB831E3-6026-4C13-BCE1-A263541474F2}" dt="2022-04-21T10:42:42.237" v="54"/>
          <ac:spMkLst>
            <pc:docMk/>
            <pc:sldMk cId="323621980" sldId="266"/>
            <ac:spMk id="569" creationId="{DAF7F9B8-29E0-44FB-8656-C5DF65402CD1}"/>
          </ac:spMkLst>
        </pc:spChg>
        <pc:spChg chg="mod">
          <ac:chgData name="Maneesh Punetha" userId="bdfe3c5c-9e63-47d9-aff0-a14b31d11569" providerId="ADAL" clId="{DAB831E3-6026-4C13-BCE1-A263541474F2}" dt="2022-04-21T10:42:42.237" v="54"/>
          <ac:spMkLst>
            <pc:docMk/>
            <pc:sldMk cId="323621980" sldId="266"/>
            <ac:spMk id="570" creationId="{90F7FADE-6993-4D50-88B1-CEBE10EE360F}"/>
          </ac:spMkLst>
        </pc:spChg>
        <pc:spChg chg="mod">
          <ac:chgData name="Maneesh Punetha" userId="bdfe3c5c-9e63-47d9-aff0-a14b31d11569" providerId="ADAL" clId="{DAB831E3-6026-4C13-BCE1-A263541474F2}" dt="2022-04-21T10:42:42.237" v="54"/>
          <ac:spMkLst>
            <pc:docMk/>
            <pc:sldMk cId="323621980" sldId="266"/>
            <ac:spMk id="571" creationId="{A4F86CB0-936F-45D0-99C5-9EADEF446C6F}"/>
          </ac:spMkLst>
        </pc:spChg>
        <pc:spChg chg="mod">
          <ac:chgData name="Maneesh Punetha" userId="bdfe3c5c-9e63-47d9-aff0-a14b31d11569" providerId="ADAL" clId="{DAB831E3-6026-4C13-BCE1-A263541474F2}" dt="2022-04-21T10:42:42.237" v="54"/>
          <ac:spMkLst>
            <pc:docMk/>
            <pc:sldMk cId="323621980" sldId="266"/>
            <ac:spMk id="572" creationId="{CCD58AED-9551-4F72-B6CD-B4C82416B67D}"/>
          </ac:spMkLst>
        </pc:spChg>
        <pc:spChg chg="mod">
          <ac:chgData name="Maneesh Punetha" userId="bdfe3c5c-9e63-47d9-aff0-a14b31d11569" providerId="ADAL" clId="{DAB831E3-6026-4C13-BCE1-A263541474F2}" dt="2022-04-21T10:42:42.237" v="54"/>
          <ac:spMkLst>
            <pc:docMk/>
            <pc:sldMk cId="323621980" sldId="266"/>
            <ac:spMk id="573" creationId="{4E7DEB3B-C4C6-475D-831E-D6E82CF5B996}"/>
          </ac:spMkLst>
        </pc:spChg>
        <pc:spChg chg="mod">
          <ac:chgData name="Maneesh Punetha" userId="bdfe3c5c-9e63-47d9-aff0-a14b31d11569" providerId="ADAL" clId="{DAB831E3-6026-4C13-BCE1-A263541474F2}" dt="2022-04-21T10:42:42.237" v="54"/>
          <ac:spMkLst>
            <pc:docMk/>
            <pc:sldMk cId="323621980" sldId="266"/>
            <ac:spMk id="574" creationId="{34592C18-3A37-43B6-AFEF-92B01D75E04B}"/>
          </ac:spMkLst>
        </pc:spChg>
        <pc:spChg chg="mod">
          <ac:chgData name="Maneesh Punetha" userId="bdfe3c5c-9e63-47d9-aff0-a14b31d11569" providerId="ADAL" clId="{DAB831E3-6026-4C13-BCE1-A263541474F2}" dt="2022-04-21T10:42:42.237" v="54"/>
          <ac:spMkLst>
            <pc:docMk/>
            <pc:sldMk cId="323621980" sldId="266"/>
            <ac:spMk id="575" creationId="{81BB2803-116E-4E2C-9A63-D54ABE552E7B}"/>
          </ac:spMkLst>
        </pc:spChg>
        <pc:spChg chg="mod">
          <ac:chgData name="Maneesh Punetha" userId="bdfe3c5c-9e63-47d9-aff0-a14b31d11569" providerId="ADAL" clId="{DAB831E3-6026-4C13-BCE1-A263541474F2}" dt="2022-04-21T10:42:42.237" v="54"/>
          <ac:spMkLst>
            <pc:docMk/>
            <pc:sldMk cId="323621980" sldId="266"/>
            <ac:spMk id="577" creationId="{2378404C-D48E-4EAE-86B4-26E2EAFA47E1}"/>
          </ac:spMkLst>
        </pc:spChg>
        <pc:spChg chg="mod">
          <ac:chgData name="Maneesh Punetha" userId="bdfe3c5c-9e63-47d9-aff0-a14b31d11569" providerId="ADAL" clId="{DAB831E3-6026-4C13-BCE1-A263541474F2}" dt="2022-04-21T10:42:42.237" v="54"/>
          <ac:spMkLst>
            <pc:docMk/>
            <pc:sldMk cId="323621980" sldId="266"/>
            <ac:spMk id="578" creationId="{BDBDD685-68BA-4349-9768-1AA47052EF9A}"/>
          </ac:spMkLst>
        </pc:spChg>
        <pc:spChg chg="mod">
          <ac:chgData name="Maneesh Punetha" userId="bdfe3c5c-9e63-47d9-aff0-a14b31d11569" providerId="ADAL" clId="{DAB831E3-6026-4C13-BCE1-A263541474F2}" dt="2022-04-21T10:42:42.237" v="54"/>
          <ac:spMkLst>
            <pc:docMk/>
            <pc:sldMk cId="323621980" sldId="266"/>
            <ac:spMk id="579" creationId="{37E62690-4AB7-4C9F-935C-26A3DE1D29F7}"/>
          </ac:spMkLst>
        </pc:spChg>
        <pc:spChg chg="mod">
          <ac:chgData name="Maneesh Punetha" userId="bdfe3c5c-9e63-47d9-aff0-a14b31d11569" providerId="ADAL" clId="{DAB831E3-6026-4C13-BCE1-A263541474F2}" dt="2022-04-21T10:42:42.237" v="54"/>
          <ac:spMkLst>
            <pc:docMk/>
            <pc:sldMk cId="323621980" sldId="266"/>
            <ac:spMk id="580" creationId="{EA7C0938-1419-49E3-BD81-5BA39ECFE0EB}"/>
          </ac:spMkLst>
        </pc:spChg>
        <pc:spChg chg="mod">
          <ac:chgData name="Maneesh Punetha" userId="bdfe3c5c-9e63-47d9-aff0-a14b31d11569" providerId="ADAL" clId="{DAB831E3-6026-4C13-BCE1-A263541474F2}" dt="2022-04-21T10:42:42.237" v="54"/>
          <ac:spMkLst>
            <pc:docMk/>
            <pc:sldMk cId="323621980" sldId="266"/>
            <ac:spMk id="581" creationId="{96C42BFE-8BE1-4808-B3E5-B60A04CCF113}"/>
          </ac:spMkLst>
        </pc:spChg>
        <pc:spChg chg="mod">
          <ac:chgData name="Maneesh Punetha" userId="bdfe3c5c-9e63-47d9-aff0-a14b31d11569" providerId="ADAL" clId="{DAB831E3-6026-4C13-BCE1-A263541474F2}" dt="2022-04-21T10:42:42.237" v="54"/>
          <ac:spMkLst>
            <pc:docMk/>
            <pc:sldMk cId="323621980" sldId="266"/>
            <ac:spMk id="583" creationId="{B235630A-BFFF-404E-B078-96975EB35CA6}"/>
          </ac:spMkLst>
        </pc:spChg>
        <pc:spChg chg="mod">
          <ac:chgData name="Maneesh Punetha" userId="bdfe3c5c-9e63-47d9-aff0-a14b31d11569" providerId="ADAL" clId="{DAB831E3-6026-4C13-BCE1-A263541474F2}" dt="2022-04-21T10:42:42.237" v="54"/>
          <ac:spMkLst>
            <pc:docMk/>
            <pc:sldMk cId="323621980" sldId="266"/>
            <ac:spMk id="584" creationId="{E768A498-34D9-4D86-9AD2-A0D7FD62DE53}"/>
          </ac:spMkLst>
        </pc:spChg>
        <pc:spChg chg="mod">
          <ac:chgData name="Maneesh Punetha" userId="bdfe3c5c-9e63-47d9-aff0-a14b31d11569" providerId="ADAL" clId="{DAB831E3-6026-4C13-BCE1-A263541474F2}" dt="2022-04-21T10:42:42.237" v="54"/>
          <ac:spMkLst>
            <pc:docMk/>
            <pc:sldMk cId="323621980" sldId="266"/>
            <ac:spMk id="585" creationId="{5ADF1083-E3CC-4D14-8B0C-185882A41129}"/>
          </ac:spMkLst>
        </pc:spChg>
        <pc:spChg chg="mod">
          <ac:chgData name="Maneesh Punetha" userId="bdfe3c5c-9e63-47d9-aff0-a14b31d11569" providerId="ADAL" clId="{DAB831E3-6026-4C13-BCE1-A263541474F2}" dt="2022-04-21T10:42:42.237" v="54"/>
          <ac:spMkLst>
            <pc:docMk/>
            <pc:sldMk cId="323621980" sldId="266"/>
            <ac:spMk id="586" creationId="{CF91F23D-DEDB-43C8-838A-72DE00D4920C}"/>
          </ac:spMkLst>
        </pc:spChg>
        <pc:spChg chg="mod">
          <ac:chgData name="Maneesh Punetha" userId="bdfe3c5c-9e63-47d9-aff0-a14b31d11569" providerId="ADAL" clId="{DAB831E3-6026-4C13-BCE1-A263541474F2}" dt="2022-04-21T10:42:42.237" v="54"/>
          <ac:spMkLst>
            <pc:docMk/>
            <pc:sldMk cId="323621980" sldId="266"/>
            <ac:spMk id="587" creationId="{4C3AC8D0-72EC-48F6-9A26-3B1C81B7B3D1}"/>
          </ac:spMkLst>
        </pc:spChg>
        <pc:spChg chg="mod">
          <ac:chgData name="Maneesh Punetha" userId="bdfe3c5c-9e63-47d9-aff0-a14b31d11569" providerId="ADAL" clId="{DAB831E3-6026-4C13-BCE1-A263541474F2}" dt="2022-04-21T10:42:42.237" v="54"/>
          <ac:spMkLst>
            <pc:docMk/>
            <pc:sldMk cId="323621980" sldId="266"/>
            <ac:spMk id="588" creationId="{2B380F1C-B18D-497C-A83A-FA9DE167E817}"/>
          </ac:spMkLst>
        </pc:spChg>
        <pc:spChg chg="mod">
          <ac:chgData name="Maneesh Punetha" userId="bdfe3c5c-9e63-47d9-aff0-a14b31d11569" providerId="ADAL" clId="{DAB831E3-6026-4C13-BCE1-A263541474F2}" dt="2022-04-21T10:42:42.237" v="54"/>
          <ac:spMkLst>
            <pc:docMk/>
            <pc:sldMk cId="323621980" sldId="266"/>
            <ac:spMk id="589" creationId="{AE7797B7-C1F1-410C-8A73-62AA4CA08FB2}"/>
          </ac:spMkLst>
        </pc:spChg>
        <pc:spChg chg="mod">
          <ac:chgData name="Maneesh Punetha" userId="bdfe3c5c-9e63-47d9-aff0-a14b31d11569" providerId="ADAL" clId="{DAB831E3-6026-4C13-BCE1-A263541474F2}" dt="2022-04-21T10:42:42.237" v="54"/>
          <ac:spMkLst>
            <pc:docMk/>
            <pc:sldMk cId="323621980" sldId="266"/>
            <ac:spMk id="590" creationId="{A00B15B2-ED0B-4B90-A405-71A7172BAACE}"/>
          </ac:spMkLst>
        </pc:spChg>
        <pc:spChg chg="mod">
          <ac:chgData name="Maneesh Punetha" userId="bdfe3c5c-9e63-47d9-aff0-a14b31d11569" providerId="ADAL" clId="{DAB831E3-6026-4C13-BCE1-A263541474F2}" dt="2022-04-21T10:42:42.237" v="54"/>
          <ac:spMkLst>
            <pc:docMk/>
            <pc:sldMk cId="323621980" sldId="266"/>
            <ac:spMk id="591" creationId="{209EFD63-D23A-42DF-BB34-AFB76C02DFE6}"/>
          </ac:spMkLst>
        </pc:spChg>
        <pc:spChg chg="mod">
          <ac:chgData name="Maneesh Punetha" userId="bdfe3c5c-9e63-47d9-aff0-a14b31d11569" providerId="ADAL" clId="{DAB831E3-6026-4C13-BCE1-A263541474F2}" dt="2022-04-21T10:42:42.237" v="54"/>
          <ac:spMkLst>
            <pc:docMk/>
            <pc:sldMk cId="323621980" sldId="266"/>
            <ac:spMk id="593" creationId="{CD6C10BD-1E0D-47CA-B2B5-3B61BBB7BCAC}"/>
          </ac:spMkLst>
        </pc:spChg>
        <pc:grpChg chg="add del mod">
          <ac:chgData name="Maneesh Punetha" userId="bdfe3c5c-9e63-47d9-aff0-a14b31d11569" providerId="ADAL" clId="{DAB831E3-6026-4C13-BCE1-A263541474F2}" dt="2022-04-21T10:41:58.552" v="53" actId="21"/>
          <ac:grpSpMkLst>
            <pc:docMk/>
            <pc:sldMk cId="323621980" sldId="266"/>
            <ac:grpSpMk id="16" creationId="{943F82AC-F8CD-4357-86F7-E1EDCD22CB55}"/>
          </ac:grpSpMkLst>
        </pc:grpChg>
        <pc:grpChg chg="add del mod">
          <ac:chgData name="Maneesh Punetha" userId="bdfe3c5c-9e63-47d9-aff0-a14b31d11569" providerId="ADAL" clId="{DAB831E3-6026-4C13-BCE1-A263541474F2}" dt="2022-04-21T10:41:58.552" v="53" actId="21"/>
          <ac:grpSpMkLst>
            <pc:docMk/>
            <pc:sldMk cId="323621980" sldId="266"/>
            <ac:grpSpMk id="24" creationId="{B95B81A8-9625-4E15-9C7D-0E9B9AADEEF8}"/>
          </ac:grpSpMkLst>
        </pc:grpChg>
        <pc:grpChg chg="mod">
          <ac:chgData name="Maneesh Punetha" userId="bdfe3c5c-9e63-47d9-aff0-a14b31d11569" providerId="ADAL" clId="{DAB831E3-6026-4C13-BCE1-A263541474F2}" dt="2022-04-21T10:36:06.370" v="9"/>
          <ac:grpSpMkLst>
            <pc:docMk/>
            <pc:sldMk cId="323621980" sldId="266"/>
            <ac:grpSpMk id="37" creationId="{86CF06E9-3D46-43CF-9F9B-A8DB8BDEAB33}"/>
          </ac:grpSpMkLst>
        </pc:grpChg>
        <pc:grpChg chg="mod">
          <ac:chgData name="Maneesh Punetha" userId="bdfe3c5c-9e63-47d9-aff0-a14b31d11569" providerId="ADAL" clId="{DAB831E3-6026-4C13-BCE1-A263541474F2}" dt="2022-04-21T10:36:06.370" v="9"/>
          <ac:grpSpMkLst>
            <pc:docMk/>
            <pc:sldMk cId="323621980" sldId="266"/>
            <ac:grpSpMk id="38" creationId="{90101733-0EFB-44D2-8981-AE1E70E43A6B}"/>
          </ac:grpSpMkLst>
        </pc:grpChg>
        <pc:grpChg chg="del mod">
          <ac:chgData name="Maneesh Punetha" userId="bdfe3c5c-9e63-47d9-aff0-a14b31d11569" providerId="ADAL" clId="{DAB831E3-6026-4C13-BCE1-A263541474F2}" dt="2022-04-21T10:37:23.878" v="15" actId="21"/>
          <ac:grpSpMkLst>
            <pc:docMk/>
            <pc:sldMk cId="323621980" sldId="266"/>
            <ac:grpSpMk id="86" creationId="{0E447911-BE3D-493D-AF3C-BBF6BEA414FC}"/>
          </ac:grpSpMkLst>
        </pc:grpChg>
        <pc:grpChg chg="mod">
          <ac:chgData name="Maneesh Punetha" userId="bdfe3c5c-9e63-47d9-aff0-a14b31d11569" providerId="ADAL" clId="{DAB831E3-6026-4C13-BCE1-A263541474F2}" dt="2022-04-21T10:36:06.370" v="9"/>
          <ac:grpSpMkLst>
            <pc:docMk/>
            <pc:sldMk cId="323621980" sldId="266"/>
            <ac:grpSpMk id="89" creationId="{D2D8E207-C256-40DC-A9CA-7B1030E7BF3D}"/>
          </ac:grpSpMkLst>
        </pc:grpChg>
        <pc:grpChg chg="del mod">
          <ac:chgData name="Maneesh Punetha" userId="bdfe3c5c-9e63-47d9-aff0-a14b31d11569" providerId="ADAL" clId="{DAB831E3-6026-4C13-BCE1-A263541474F2}" dt="2022-04-21T10:37:16.489" v="13" actId="478"/>
          <ac:grpSpMkLst>
            <pc:docMk/>
            <pc:sldMk cId="323621980" sldId="266"/>
            <ac:grpSpMk id="92" creationId="{15E8BE05-BD96-473B-B1A0-70420A17CCED}"/>
          </ac:grpSpMkLst>
        </pc:grpChg>
        <pc:grpChg chg="add del mod">
          <ac:chgData name="Maneesh Punetha" userId="bdfe3c5c-9e63-47d9-aff0-a14b31d11569" providerId="ADAL" clId="{DAB831E3-6026-4C13-BCE1-A263541474F2}" dt="2022-04-21T10:37:23.878" v="15" actId="21"/>
          <ac:grpSpMkLst>
            <pc:docMk/>
            <pc:sldMk cId="323621980" sldId="266"/>
            <ac:grpSpMk id="133" creationId="{9FE84D75-6AA0-4A6D-8619-7110D720ACFE}"/>
          </ac:grpSpMkLst>
        </pc:grpChg>
        <pc:grpChg chg="mod">
          <ac:chgData name="Maneesh Punetha" userId="bdfe3c5c-9e63-47d9-aff0-a14b31d11569" providerId="ADAL" clId="{DAB831E3-6026-4C13-BCE1-A263541474F2}" dt="2022-04-21T10:37:17.437" v="14"/>
          <ac:grpSpMkLst>
            <pc:docMk/>
            <pc:sldMk cId="323621980" sldId="266"/>
            <ac:grpSpMk id="136" creationId="{22A842AF-91CA-4D87-BFDE-277C5A529712}"/>
          </ac:grpSpMkLst>
        </pc:grpChg>
        <pc:grpChg chg="mod">
          <ac:chgData name="Maneesh Punetha" userId="bdfe3c5c-9e63-47d9-aff0-a14b31d11569" providerId="ADAL" clId="{DAB831E3-6026-4C13-BCE1-A263541474F2}" dt="2022-04-21T10:37:17.437" v="14"/>
          <ac:grpSpMkLst>
            <pc:docMk/>
            <pc:sldMk cId="323621980" sldId="266"/>
            <ac:grpSpMk id="138" creationId="{854BDC20-396D-458D-9A2A-33A09234C6EE}"/>
          </ac:grpSpMkLst>
        </pc:grpChg>
        <pc:grpChg chg="mod">
          <ac:chgData name="Maneesh Punetha" userId="bdfe3c5c-9e63-47d9-aff0-a14b31d11569" providerId="ADAL" clId="{DAB831E3-6026-4C13-BCE1-A263541474F2}" dt="2022-04-21T10:37:17.437" v="14"/>
          <ac:grpSpMkLst>
            <pc:docMk/>
            <pc:sldMk cId="323621980" sldId="266"/>
            <ac:grpSpMk id="139" creationId="{D06E8639-52FF-47EA-AA71-0F1628387819}"/>
          </ac:grpSpMkLst>
        </pc:grpChg>
        <pc:grpChg chg="add del mod">
          <ac:chgData name="Maneesh Punetha" userId="bdfe3c5c-9e63-47d9-aff0-a14b31d11569" providerId="ADAL" clId="{DAB831E3-6026-4C13-BCE1-A263541474F2}" dt="2022-04-21T10:38:07.217" v="27" actId="21"/>
          <ac:grpSpMkLst>
            <pc:docMk/>
            <pc:sldMk cId="323621980" sldId="266"/>
            <ac:grpSpMk id="166" creationId="{12B29609-B7CD-41D8-BE5D-98A1FADD4A9C}"/>
          </ac:grpSpMkLst>
        </pc:grpChg>
        <pc:grpChg chg="add del mod">
          <ac:chgData name="Maneesh Punetha" userId="bdfe3c5c-9e63-47d9-aff0-a14b31d11569" providerId="ADAL" clId="{DAB831E3-6026-4C13-BCE1-A263541474F2}" dt="2022-04-21T10:38:07.217" v="27" actId="21"/>
          <ac:grpSpMkLst>
            <pc:docMk/>
            <pc:sldMk cId="323621980" sldId="266"/>
            <ac:grpSpMk id="240" creationId="{CB8B2C7B-775F-41E8-8FBD-5625A2907E2B}"/>
          </ac:grpSpMkLst>
        </pc:grpChg>
        <pc:grpChg chg="mod">
          <ac:chgData name="Maneesh Punetha" userId="bdfe3c5c-9e63-47d9-aff0-a14b31d11569" providerId="ADAL" clId="{DAB831E3-6026-4C13-BCE1-A263541474F2}" dt="2022-04-21T10:37:37.947" v="16"/>
          <ac:grpSpMkLst>
            <pc:docMk/>
            <pc:sldMk cId="323621980" sldId="266"/>
            <ac:grpSpMk id="243" creationId="{5A0300C3-409F-4D07-9FE0-87B2A27B38CA}"/>
          </ac:grpSpMkLst>
        </pc:grpChg>
        <pc:grpChg chg="mod">
          <ac:chgData name="Maneesh Punetha" userId="bdfe3c5c-9e63-47d9-aff0-a14b31d11569" providerId="ADAL" clId="{DAB831E3-6026-4C13-BCE1-A263541474F2}" dt="2022-04-21T10:37:37.947" v="16"/>
          <ac:grpSpMkLst>
            <pc:docMk/>
            <pc:sldMk cId="323621980" sldId="266"/>
            <ac:grpSpMk id="245" creationId="{DB05EDA3-13B3-4E30-AC0E-18D08B0B7516}"/>
          </ac:grpSpMkLst>
        </pc:grpChg>
        <pc:grpChg chg="mod">
          <ac:chgData name="Maneesh Punetha" userId="bdfe3c5c-9e63-47d9-aff0-a14b31d11569" providerId="ADAL" clId="{DAB831E3-6026-4C13-BCE1-A263541474F2}" dt="2022-04-21T10:37:37.947" v="16"/>
          <ac:grpSpMkLst>
            <pc:docMk/>
            <pc:sldMk cId="323621980" sldId="266"/>
            <ac:grpSpMk id="246" creationId="{9A3AF2F5-ACEA-401D-B09C-9A64D7B76130}"/>
          </ac:grpSpMkLst>
        </pc:grpChg>
        <pc:grpChg chg="add del mod">
          <ac:chgData name="Maneesh Punetha" userId="bdfe3c5c-9e63-47d9-aff0-a14b31d11569" providerId="ADAL" clId="{DAB831E3-6026-4C13-BCE1-A263541474F2}" dt="2022-04-21T10:40:05.223" v="43" actId="478"/>
          <ac:grpSpMkLst>
            <pc:docMk/>
            <pc:sldMk cId="323621980" sldId="266"/>
            <ac:grpSpMk id="273" creationId="{0D6814EE-3920-492D-9660-B8C5B60F8589}"/>
          </ac:grpSpMkLst>
        </pc:grpChg>
        <pc:grpChg chg="add del mod">
          <ac:chgData name="Maneesh Punetha" userId="bdfe3c5c-9e63-47d9-aff0-a14b31d11569" providerId="ADAL" clId="{DAB831E3-6026-4C13-BCE1-A263541474F2}" dt="2022-04-21T10:40:05.223" v="43" actId="478"/>
          <ac:grpSpMkLst>
            <pc:docMk/>
            <pc:sldMk cId="323621980" sldId="266"/>
            <ac:grpSpMk id="347" creationId="{1C283548-3EA3-409D-8765-E36D6F029B25}"/>
          </ac:grpSpMkLst>
        </pc:grpChg>
        <pc:grpChg chg="mod">
          <ac:chgData name="Maneesh Punetha" userId="bdfe3c5c-9e63-47d9-aff0-a14b31d11569" providerId="ADAL" clId="{DAB831E3-6026-4C13-BCE1-A263541474F2}" dt="2022-04-21T10:38:19.940" v="28"/>
          <ac:grpSpMkLst>
            <pc:docMk/>
            <pc:sldMk cId="323621980" sldId="266"/>
            <ac:grpSpMk id="350" creationId="{999A6D96-EC23-4787-BE9B-E8068FED4F95}"/>
          </ac:grpSpMkLst>
        </pc:grpChg>
        <pc:grpChg chg="mod">
          <ac:chgData name="Maneesh Punetha" userId="bdfe3c5c-9e63-47d9-aff0-a14b31d11569" providerId="ADAL" clId="{DAB831E3-6026-4C13-BCE1-A263541474F2}" dt="2022-04-21T10:38:19.940" v="28"/>
          <ac:grpSpMkLst>
            <pc:docMk/>
            <pc:sldMk cId="323621980" sldId="266"/>
            <ac:grpSpMk id="352" creationId="{7A880B6C-4911-440B-8243-83F259647439}"/>
          </ac:grpSpMkLst>
        </pc:grpChg>
        <pc:grpChg chg="mod">
          <ac:chgData name="Maneesh Punetha" userId="bdfe3c5c-9e63-47d9-aff0-a14b31d11569" providerId="ADAL" clId="{DAB831E3-6026-4C13-BCE1-A263541474F2}" dt="2022-04-21T10:38:19.940" v="28"/>
          <ac:grpSpMkLst>
            <pc:docMk/>
            <pc:sldMk cId="323621980" sldId="266"/>
            <ac:grpSpMk id="353" creationId="{D14DCED7-1FF8-4FF7-895A-8B8A9B7EAC06}"/>
          </ac:grpSpMkLst>
        </pc:grpChg>
        <pc:grpChg chg="add mod">
          <ac:chgData name="Maneesh Punetha" userId="bdfe3c5c-9e63-47d9-aff0-a14b31d11569" providerId="ADAL" clId="{DAB831E3-6026-4C13-BCE1-A263541474F2}" dt="2022-04-21T10:41:08.638" v="48" actId="164"/>
          <ac:grpSpMkLst>
            <pc:docMk/>
            <pc:sldMk cId="323621980" sldId="266"/>
            <ac:grpSpMk id="382" creationId="{F6EF4371-471D-48F8-865D-2277B3B3BB78}"/>
          </ac:grpSpMkLst>
        </pc:grpChg>
        <pc:grpChg chg="add mod">
          <ac:chgData name="Maneesh Punetha" userId="bdfe3c5c-9e63-47d9-aff0-a14b31d11569" providerId="ADAL" clId="{DAB831E3-6026-4C13-BCE1-A263541474F2}" dt="2022-04-21T10:41:14.957" v="49" actId="164"/>
          <ac:grpSpMkLst>
            <pc:docMk/>
            <pc:sldMk cId="323621980" sldId="266"/>
            <ac:grpSpMk id="411" creationId="{0509A104-6528-46AB-8FEC-D0A2FCA7DD76}"/>
          </ac:grpSpMkLst>
        </pc:grpChg>
        <pc:grpChg chg="mod">
          <ac:chgData name="Maneesh Punetha" userId="bdfe3c5c-9e63-47d9-aff0-a14b31d11569" providerId="ADAL" clId="{DAB831E3-6026-4C13-BCE1-A263541474F2}" dt="2022-04-21T10:40:21.371" v="44"/>
          <ac:grpSpMkLst>
            <pc:docMk/>
            <pc:sldMk cId="323621980" sldId="266"/>
            <ac:grpSpMk id="414" creationId="{4367AA00-FCA9-4B6E-BDE4-6DCC6C167F07}"/>
          </ac:grpSpMkLst>
        </pc:grpChg>
        <pc:grpChg chg="mod">
          <ac:chgData name="Maneesh Punetha" userId="bdfe3c5c-9e63-47d9-aff0-a14b31d11569" providerId="ADAL" clId="{DAB831E3-6026-4C13-BCE1-A263541474F2}" dt="2022-04-21T10:40:21.371" v="44"/>
          <ac:grpSpMkLst>
            <pc:docMk/>
            <pc:sldMk cId="323621980" sldId="266"/>
            <ac:grpSpMk id="416" creationId="{EF32A7F8-0BC2-49CF-A333-88F3D5B375CB}"/>
          </ac:grpSpMkLst>
        </pc:grpChg>
        <pc:grpChg chg="mod">
          <ac:chgData name="Maneesh Punetha" userId="bdfe3c5c-9e63-47d9-aff0-a14b31d11569" providerId="ADAL" clId="{DAB831E3-6026-4C13-BCE1-A263541474F2}" dt="2022-04-21T10:40:21.371" v="44"/>
          <ac:grpSpMkLst>
            <pc:docMk/>
            <pc:sldMk cId="323621980" sldId="266"/>
            <ac:grpSpMk id="417" creationId="{D46F5964-5ECD-4F53-948F-4C37F1FCC079}"/>
          </ac:grpSpMkLst>
        </pc:grpChg>
        <pc:grpChg chg="add mod">
          <ac:chgData name="Maneesh Punetha" userId="bdfe3c5c-9e63-47d9-aff0-a14b31d11569" providerId="ADAL" clId="{DAB831E3-6026-4C13-BCE1-A263541474F2}" dt="2022-04-21T11:26:46.300" v="275" actId="1036"/>
          <ac:grpSpMkLst>
            <pc:docMk/>
            <pc:sldMk cId="323621980" sldId="266"/>
            <ac:grpSpMk id="485" creationId="{F8D04419-280F-40C3-96FC-C5608446C185}"/>
          </ac:grpSpMkLst>
        </pc:grpChg>
        <pc:grpChg chg="mod">
          <ac:chgData name="Maneesh Punetha" userId="bdfe3c5c-9e63-47d9-aff0-a14b31d11569" providerId="ADAL" clId="{DAB831E3-6026-4C13-BCE1-A263541474F2}" dt="2022-04-21T10:42:42.237" v="54"/>
          <ac:grpSpMkLst>
            <pc:docMk/>
            <pc:sldMk cId="323621980" sldId="266"/>
            <ac:grpSpMk id="488" creationId="{EC1E8A13-9A0C-4F0C-B56B-C4A5A2E56A9E}"/>
          </ac:grpSpMkLst>
        </pc:grpChg>
        <pc:grpChg chg="mod">
          <ac:chgData name="Maneesh Punetha" userId="bdfe3c5c-9e63-47d9-aff0-a14b31d11569" providerId="ADAL" clId="{DAB831E3-6026-4C13-BCE1-A263541474F2}" dt="2022-04-21T10:42:42.237" v="54"/>
          <ac:grpSpMkLst>
            <pc:docMk/>
            <pc:sldMk cId="323621980" sldId="266"/>
            <ac:grpSpMk id="492" creationId="{03962210-EAA3-483B-8367-072F81A69AAF}"/>
          </ac:grpSpMkLst>
        </pc:grpChg>
        <pc:grpChg chg="mod">
          <ac:chgData name="Maneesh Punetha" userId="bdfe3c5c-9e63-47d9-aff0-a14b31d11569" providerId="ADAL" clId="{DAB831E3-6026-4C13-BCE1-A263541474F2}" dt="2022-04-21T10:42:42.237" v="54"/>
          <ac:grpSpMkLst>
            <pc:docMk/>
            <pc:sldMk cId="323621980" sldId="266"/>
            <ac:grpSpMk id="494" creationId="{1718EDEE-62E0-4518-97CC-20AEEBD81514}"/>
          </ac:grpSpMkLst>
        </pc:grpChg>
        <pc:grpChg chg="mod">
          <ac:chgData name="Maneesh Punetha" userId="bdfe3c5c-9e63-47d9-aff0-a14b31d11569" providerId="ADAL" clId="{DAB831E3-6026-4C13-BCE1-A263541474F2}" dt="2022-04-21T10:42:42.237" v="54"/>
          <ac:grpSpMkLst>
            <pc:docMk/>
            <pc:sldMk cId="323621980" sldId="266"/>
            <ac:grpSpMk id="495" creationId="{A3012012-8C5E-4F2E-A40D-B39736F1E53B}"/>
          </ac:grpSpMkLst>
        </pc:grpChg>
        <pc:grpChg chg="add mod">
          <ac:chgData name="Maneesh Punetha" userId="bdfe3c5c-9e63-47d9-aff0-a14b31d11569" providerId="ADAL" clId="{DAB831E3-6026-4C13-BCE1-A263541474F2}" dt="2022-04-21T11:26:46.300" v="275" actId="1036"/>
          <ac:grpSpMkLst>
            <pc:docMk/>
            <pc:sldMk cId="323621980" sldId="266"/>
            <ac:grpSpMk id="519" creationId="{7AE510AD-E9E5-4C5F-B59F-CD11012FDB12}"/>
          </ac:grpSpMkLst>
        </pc:grpChg>
        <pc:grpChg chg="mod">
          <ac:chgData name="Maneesh Punetha" userId="bdfe3c5c-9e63-47d9-aff0-a14b31d11569" providerId="ADAL" clId="{DAB831E3-6026-4C13-BCE1-A263541474F2}" dt="2022-04-21T10:42:42.237" v="54"/>
          <ac:grpSpMkLst>
            <pc:docMk/>
            <pc:sldMk cId="323621980" sldId="266"/>
            <ac:grpSpMk id="522" creationId="{E4DABA73-12DE-4A08-A2F4-43EB8FF5A138}"/>
          </ac:grpSpMkLst>
        </pc:grpChg>
        <pc:graphicFrameChg chg="add del mod">
          <ac:chgData name="Maneesh Punetha" userId="bdfe3c5c-9e63-47d9-aff0-a14b31d11569" providerId="ADAL" clId="{DAB831E3-6026-4C13-BCE1-A263541474F2}" dt="2022-04-21T11:07:18.593" v="75"/>
          <ac:graphicFrameMkLst>
            <pc:docMk/>
            <pc:sldMk cId="323621980" sldId="266"/>
            <ac:graphicFrameMk id="4" creationId="{2407989B-B05A-435E-82C7-C28F296CDD48}"/>
          </ac:graphicFrameMkLst>
        </pc:graphicFrameChg>
        <pc:graphicFrameChg chg="add del mod">
          <ac:chgData name="Maneesh Punetha" userId="bdfe3c5c-9e63-47d9-aff0-a14b31d11569" providerId="ADAL" clId="{DAB831E3-6026-4C13-BCE1-A263541474F2}" dt="2022-04-21T11:08:24.250" v="109"/>
          <ac:graphicFrameMkLst>
            <pc:docMk/>
            <pc:sldMk cId="323621980" sldId="266"/>
            <ac:graphicFrameMk id="5" creationId="{6CA0D1CA-EE1C-4D4A-AB23-1B9F7EE26357}"/>
          </ac:graphicFrameMkLst>
        </pc:graphicFrameChg>
        <pc:graphicFrameChg chg="add del mod">
          <ac:chgData name="Maneesh Punetha" userId="bdfe3c5c-9e63-47d9-aff0-a14b31d11569" providerId="ADAL" clId="{DAB831E3-6026-4C13-BCE1-A263541474F2}" dt="2022-04-21T11:08:39.261" v="120"/>
          <ac:graphicFrameMkLst>
            <pc:docMk/>
            <pc:sldMk cId="323621980" sldId="266"/>
            <ac:graphicFrameMk id="7" creationId="{A7D2034C-0598-4A64-B09C-41CB7DFC7879}"/>
          </ac:graphicFrameMkLst>
        </pc:graphicFrameChg>
        <pc:graphicFrameChg chg="add del mod">
          <ac:chgData name="Maneesh Punetha" userId="bdfe3c5c-9e63-47d9-aff0-a14b31d11569" providerId="ADAL" clId="{DAB831E3-6026-4C13-BCE1-A263541474F2}" dt="2022-04-21T11:11:49.360" v="131"/>
          <ac:graphicFrameMkLst>
            <pc:docMk/>
            <pc:sldMk cId="323621980" sldId="266"/>
            <ac:graphicFrameMk id="8" creationId="{1F4356A4-B5E5-42CD-A99E-34BEA0FD8103}"/>
          </ac:graphicFrameMkLst>
        </pc:graphicFrameChg>
        <pc:graphicFrameChg chg="add del mod">
          <ac:chgData name="Maneesh Punetha" userId="bdfe3c5c-9e63-47d9-aff0-a14b31d11569" providerId="ADAL" clId="{DAB831E3-6026-4C13-BCE1-A263541474F2}" dt="2022-04-21T11:17:00.055" v="211"/>
          <ac:graphicFrameMkLst>
            <pc:docMk/>
            <pc:sldMk cId="323621980" sldId="266"/>
            <ac:graphicFrameMk id="10" creationId="{99541457-BF82-42F9-B695-4A77412F8440}"/>
          </ac:graphicFrameMkLst>
        </pc:graphicFrameChg>
        <pc:cxnChg chg="mod">
          <ac:chgData name="Maneesh Punetha" userId="bdfe3c5c-9e63-47d9-aff0-a14b31d11569" providerId="ADAL" clId="{DAB831E3-6026-4C13-BCE1-A263541474F2}" dt="2022-04-21T10:36:06.370" v="9"/>
          <ac:cxnSpMkLst>
            <pc:docMk/>
            <pc:sldMk cId="323621980" sldId="266"/>
            <ac:cxnSpMk id="14" creationId="{233C6A71-F8DB-42D7-9DB5-D5194BBBD85B}"/>
          </ac:cxnSpMkLst>
        </pc:cxnChg>
        <pc:cxnChg chg="mod">
          <ac:chgData name="Maneesh Punetha" userId="bdfe3c5c-9e63-47d9-aff0-a14b31d11569" providerId="ADAL" clId="{DAB831E3-6026-4C13-BCE1-A263541474F2}" dt="2022-04-21T10:36:06.370" v="9"/>
          <ac:cxnSpMkLst>
            <pc:docMk/>
            <pc:sldMk cId="323621980" sldId="266"/>
            <ac:cxnSpMk id="22" creationId="{4207D977-2AF5-4D00-98DC-9990E62F1E3D}"/>
          </ac:cxnSpMkLst>
        </pc:cxnChg>
        <pc:cxnChg chg="mod">
          <ac:chgData name="Maneesh Punetha" userId="bdfe3c5c-9e63-47d9-aff0-a14b31d11569" providerId="ADAL" clId="{DAB831E3-6026-4C13-BCE1-A263541474F2}" dt="2022-04-21T10:36:06.370" v="9"/>
          <ac:cxnSpMkLst>
            <pc:docMk/>
            <pc:sldMk cId="323621980" sldId="266"/>
            <ac:cxnSpMk id="41" creationId="{DD9CD765-D434-4D02-A5C2-8881B68FDCA7}"/>
          </ac:cxnSpMkLst>
        </pc:cxnChg>
        <pc:cxnChg chg="mod">
          <ac:chgData name="Maneesh Punetha" userId="bdfe3c5c-9e63-47d9-aff0-a14b31d11569" providerId="ADAL" clId="{DAB831E3-6026-4C13-BCE1-A263541474F2}" dt="2022-04-21T10:36:06.370" v="9"/>
          <ac:cxnSpMkLst>
            <pc:docMk/>
            <pc:sldMk cId="323621980" sldId="266"/>
            <ac:cxnSpMk id="42" creationId="{005C7915-256D-434F-B3D8-8602C538998D}"/>
          </ac:cxnSpMkLst>
        </pc:cxnChg>
        <pc:cxnChg chg="mod">
          <ac:chgData name="Maneesh Punetha" userId="bdfe3c5c-9e63-47d9-aff0-a14b31d11569" providerId="ADAL" clId="{DAB831E3-6026-4C13-BCE1-A263541474F2}" dt="2022-04-21T10:36:06.370" v="9"/>
          <ac:cxnSpMkLst>
            <pc:docMk/>
            <pc:sldMk cId="323621980" sldId="266"/>
            <ac:cxnSpMk id="44" creationId="{DF1D31FF-E938-44B4-B71B-581E66B02678}"/>
          </ac:cxnSpMkLst>
        </pc:cxnChg>
        <pc:cxnChg chg="mod">
          <ac:chgData name="Maneesh Punetha" userId="bdfe3c5c-9e63-47d9-aff0-a14b31d11569" providerId="ADAL" clId="{DAB831E3-6026-4C13-BCE1-A263541474F2}" dt="2022-04-21T10:36:06.370" v="9"/>
          <ac:cxnSpMkLst>
            <pc:docMk/>
            <pc:sldMk cId="323621980" sldId="266"/>
            <ac:cxnSpMk id="45" creationId="{73DA5CA9-0AFE-48ED-B7E9-ED41D80A0557}"/>
          </ac:cxnSpMkLst>
        </pc:cxnChg>
        <pc:cxnChg chg="mod">
          <ac:chgData name="Maneesh Punetha" userId="bdfe3c5c-9e63-47d9-aff0-a14b31d11569" providerId="ADAL" clId="{DAB831E3-6026-4C13-BCE1-A263541474F2}" dt="2022-04-21T10:36:06.370" v="9"/>
          <ac:cxnSpMkLst>
            <pc:docMk/>
            <pc:sldMk cId="323621980" sldId="266"/>
            <ac:cxnSpMk id="52" creationId="{614925D6-60A5-4ED9-98FC-4691E95AFC86}"/>
          </ac:cxnSpMkLst>
        </pc:cxnChg>
        <pc:cxnChg chg="mod">
          <ac:chgData name="Maneesh Punetha" userId="bdfe3c5c-9e63-47d9-aff0-a14b31d11569" providerId="ADAL" clId="{DAB831E3-6026-4C13-BCE1-A263541474F2}" dt="2022-04-21T10:36:06.370" v="9"/>
          <ac:cxnSpMkLst>
            <pc:docMk/>
            <pc:sldMk cId="323621980" sldId="266"/>
            <ac:cxnSpMk id="54" creationId="{6D32274C-2212-440C-946C-EFBFC8BB15F8}"/>
          </ac:cxnSpMkLst>
        </pc:cxnChg>
        <pc:cxnChg chg="mod">
          <ac:chgData name="Maneesh Punetha" userId="bdfe3c5c-9e63-47d9-aff0-a14b31d11569" providerId="ADAL" clId="{DAB831E3-6026-4C13-BCE1-A263541474F2}" dt="2022-04-21T10:36:06.370" v="9"/>
          <ac:cxnSpMkLst>
            <pc:docMk/>
            <pc:sldMk cId="323621980" sldId="266"/>
            <ac:cxnSpMk id="58" creationId="{EFD87EFC-DC49-4B9E-9C27-1AEE8E10EC5F}"/>
          </ac:cxnSpMkLst>
        </pc:cxnChg>
        <pc:cxnChg chg="mod">
          <ac:chgData name="Maneesh Punetha" userId="bdfe3c5c-9e63-47d9-aff0-a14b31d11569" providerId="ADAL" clId="{DAB831E3-6026-4C13-BCE1-A263541474F2}" dt="2022-04-21T10:36:06.370" v="9"/>
          <ac:cxnSpMkLst>
            <pc:docMk/>
            <pc:sldMk cId="323621980" sldId="266"/>
            <ac:cxnSpMk id="67" creationId="{FD6BAFA0-1957-4F50-99A1-C13CCB10D8EB}"/>
          </ac:cxnSpMkLst>
        </pc:cxnChg>
        <pc:cxnChg chg="mod">
          <ac:chgData name="Maneesh Punetha" userId="bdfe3c5c-9e63-47d9-aff0-a14b31d11569" providerId="ADAL" clId="{DAB831E3-6026-4C13-BCE1-A263541474F2}" dt="2022-04-21T10:36:06.370" v="9"/>
          <ac:cxnSpMkLst>
            <pc:docMk/>
            <pc:sldMk cId="323621980" sldId="266"/>
            <ac:cxnSpMk id="71" creationId="{6FF5BA78-45C0-4D05-A6FD-AC6113E9F4A8}"/>
          </ac:cxnSpMkLst>
        </pc:cxnChg>
        <pc:cxnChg chg="mod">
          <ac:chgData name="Maneesh Punetha" userId="bdfe3c5c-9e63-47d9-aff0-a14b31d11569" providerId="ADAL" clId="{DAB831E3-6026-4C13-BCE1-A263541474F2}" dt="2022-04-21T10:36:06.370" v="9"/>
          <ac:cxnSpMkLst>
            <pc:docMk/>
            <pc:sldMk cId="323621980" sldId="266"/>
            <ac:cxnSpMk id="83" creationId="{BAB5F856-7A0C-49F9-B1D6-736009EC5F66}"/>
          </ac:cxnSpMkLst>
        </pc:cxnChg>
        <pc:cxnChg chg="del mod">
          <ac:chgData name="Maneesh Punetha" userId="bdfe3c5c-9e63-47d9-aff0-a14b31d11569" providerId="ADAL" clId="{DAB831E3-6026-4C13-BCE1-A263541474F2}" dt="2022-04-21T10:37:16.489" v="13" actId="478"/>
          <ac:cxnSpMkLst>
            <pc:docMk/>
            <pc:sldMk cId="323621980" sldId="266"/>
            <ac:cxnSpMk id="93" creationId="{0D418DC5-1BA5-41A8-9165-4592C216E727}"/>
          </ac:cxnSpMkLst>
        </pc:cxnChg>
        <pc:cxnChg chg="del mod">
          <ac:chgData name="Maneesh Punetha" userId="bdfe3c5c-9e63-47d9-aff0-a14b31d11569" providerId="ADAL" clId="{DAB831E3-6026-4C13-BCE1-A263541474F2}" dt="2022-04-21T10:37:23.878" v="15" actId="21"/>
          <ac:cxnSpMkLst>
            <pc:docMk/>
            <pc:sldMk cId="323621980" sldId="266"/>
            <ac:cxnSpMk id="95" creationId="{E0CD2113-9AE7-46F1-8815-5C39D2EBFD37}"/>
          </ac:cxnSpMkLst>
        </pc:cxnChg>
        <pc:cxnChg chg="del mod">
          <ac:chgData name="Maneesh Punetha" userId="bdfe3c5c-9e63-47d9-aff0-a14b31d11569" providerId="ADAL" clId="{DAB831E3-6026-4C13-BCE1-A263541474F2}" dt="2022-04-21T10:37:23.878" v="15" actId="21"/>
          <ac:cxnSpMkLst>
            <pc:docMk/>
            <pc:sldMk cId="323621980" sldId="266"/>
            <ac:cxnSpMk id="96" creationId="{B0CBD61C-6269-4DCC-8B59-FADEFBEFD36B}"/>
          </ac:cxnSpMkLst>
        </pc:cxnChg>
        <pc:cxnChg chg="mod">
          <ac:chgData name="Maneesh Punetha" userId="bdfe3c5c-9e63-47d9-aff0-a14b31d11569" providerId="ADAL" clId="{DAB831E3-6026-4C13-BCE1-A263541474F2}" dt="2022-04-21T10:37:17.437" v="14"/>
          <ac:cxnSpMkLst>
            <pc:docMk/>
            <pc:sldMk cId="323621980" sldId="266"/>
            <ac:cxnSpMk id="142" creationId="{7B654EFC-ED54-4993-8650-704F8B1E18E5}"/>
          </ac:cxnSpMkLst>
        </pc:cxnChg>
        <pc:cxnChg chg="mod">
          <ac:chgData name="Maneesh Punetha" userId="bdfe3c5c-9e63-47d9-aff0-a14b31d11569" providerId="ADAL" clId="{DAB831E3-6026-4C13-BCE1-A263541474F2}" dt="2022-04-21T10:37:17.437" v="14"/>
          <ac:cxnSpMkLst>
            <pc:docMk/>
            <pc:sldMk cId="323621980" sldId="266"/>
            <ac:cxnSpMk id="143" creationId="{D5682547-12EE-4506-9409-5B55597741A3}"/>
          </ac:cxnSpMkLst>
        </pc:cxnChg>
        <pc:cxnChg chg="mod">
          <ac:chgData name="Maneesh Punetha" userId="bdfe3c5c-9e63-47d9-aff0-a14b31d11569" providerId="ADAL" clId="{DAB831E3-6026-4C13-BCE1-A263541474F2}" dt="2022-04-21T10:37:17.437" v="14"/>
          <ac:cxnSpMkLst>
            <pc:docMk/>
            <pc:sldMk cId="323621980" sldId="266"/>
            <ac:cxnSpMk id="147" creationId="{85643BE4-AB27-4427-A734-FFE7A23AF4F6}"/>
          </ac:cxnSpMkLst>
        </pc:cxnChg>
        <pc:cxnChg chg="mod">
          <ac:chgData name="Maneesh Punetha" userId="bdfe3c5c-9e63-47d9-aff0-a14b31d11569" providerId="ADAL" clId="{DAB831E3-6026-4C13-BCE1-A263541474F2}" dt="2022-04-21T10:37:17.437" v="14"/>
          <ac:cxnSpMkLst>
            <pc:docMk/>
            <pc:sldMk cId="323621980" sldId="266"/>
            <ac:cxnSpMk id="152" creationId="{6A5EB525-E8CC-4548-BBB1-2BEC59223615}"/>
          </ac:cxnSpMkLst>
        </pc:cxnChg>
        <pc:cxnChg chg="mod">
          <ac:chgData name="Maneesh Punetha" userId="bdfe3c5c-9e63-47d9-aff0-a14b31d11569" providerId="ADAL" clId="{DAB831E3-6026-4C13-BCE1-A263541474F2}" dt="2022-04-21T10:37:17.437" v="14"/>
          <ac:cxnSpMkLst>
            <pc:docMk/>
            <pc:sldMk cId="323621980" sldId="266"/>
            <ac:cxnSpMk id="153" creationId="{B2A05033-F133-4F7E-B79D-3DA5B8517B61}"/>
          </ac:cxnSpMkLst>
        </pc:cxnChg>
        <pc:cxnChg chg="mod">
          <ac:chgData name="Maneesh Punetha" userId="bdfe3c5c-9e63-47d9-aff0-a14b31d11569" providerId="ADAL" clId="{DAB831E3-6026-4C13-BCE1-A263541474F2}" dt="2022-04-21T10:37:17.437" v="14"/>
          <ac:cxnSpMkLst>
            <pc:docMk/>
            <pc:sldMk cId="323621980" sldId="266"/>
            <ac:cxnSpMk id="156" creationId="{7BE0D639-AEBE-4F49-A3B3-8318859F04CA}"/>
          </ac:cxnSpMkLst>
        </pc:cxnChg>
        <pc:cxnChg chg="mod">
          <ac:chgData name="Maneesh Punetha" userId="bdfe3c5c-9e63-47d9-aff0-a14b31d11569" providerId="ADAL" clId="{DAB831E3-6026-4C13-BCE1-A263541474F2}" dt="2022-04-21T10:37:17.437" v="14"/>
          <ac:cxnSpMkLst>
            <pc:docMk/>
            <pc:sldMk cId="323621980" sldId="266"/>
            <ac:cxnSpMk id="157" creationId="{02825898-7F39-46B0-B3F0-BF7DB54239D3}"/>
          </ac:cxnSpMkLst>
        </pc:cxnChg>
        <pc:cxnChg chg="mod">
          <ac:chgData name="Maneesh Punetha" userId="bdfe3c5c-9e63-47d9-aff0-a14b31d11569" providerId="ADAL" clId="{DAB831E3-6026-4C13-BCE1-A263541474F2}" dt="2022-04-21T10:37:17.437" v="14"/>
          <ac:cxnSpMkLst>
            <pc:docMk/>
            <pc:sldMk cId="323621980" sldId="266"/>
            <ac:cxnSpMk id="159" creationId="{245C609F-4EB6-43B0-8C04-1EDC21E7E4F5}"/>
          </ac:cxnSpMkLst>
        </pc:cxnChg>
        <pc:cxnChg chg="mod">
          <ac:chgData name="Maneesh Punetha" userId="bdfe3c5c-9e63-47d9-aff0-a14b31d11569" providerId="ADAL" clId="{DAB831E3-6026-4C13-BCE1-A263541474F2}" dt="2022-04-21T10:37:17.437" v="14"/>
          <ac:cxnSpMkLst>
            <pc:docMk/>
            <pc:sldMk cId="323621980" sldId="266"/>
            <ac:cxnSpMk id="160" creationId="{8C03F4FA-9A1A-4EEF-8D46-396C4B6F5355}"/>
          </ac:cxnSpMkLst>
        </pc:cxnChg>
        <pc:cxnChg chg="add del mod">
          <ac:chgData name="Maneesh Punetha" userId="bdfe3c5c-9e63-47d9-aff0-a14b31d11569" providerId="ADAL" clId="{DAB831E3-6026-4C13-BCE1-A263541474F2}" dt="2022-04-21T10:37:23.878" v="15" actId="21"/>
          <ac:cxnSpMkLst>
            <pc:docMk/>
            <pc:sldMk cId="323621980" sldId="266"/>
            <ac:cxnSpMk id="163" creationId="{D9D3E841-2A3D-4EB5-A29F-4722C66BE88B}"/>
          </ac:cxnSpMkLst>
        </pc:cxnChg>
        <pc:cxnChg chg="mod">
          <ac:chgData name="Maneesh Punetha" userId="bdfe3c5c-9e63-47d9-aff0-a14b31d11569" providerId="ADAL" clId="{DAB831E3-6026-4C13-BCE1-A263541474F2}" dt="2022-04-21T10:37:37.947" v="16"/>
          <ac:cxnSpMkLst>
            <pc:docMk/>
            <pc:sldMk cId="323621980" sldId="266"/>
            <ac:cxnSpMk id="177" creationId="{BB127190-0273-423F-8B08-18E2D82E9BCB}"/>
          </ac:cxnSpMkLst>
        </pc:cxnChg>
        <pc:cxnChg chg="mod">
          <ac:chgData name="Maneesh Punetha" userId="bdfe3c5c-9e63-47d9-aff0-a14b31d11569" providerId="ADAL" clId="{DAB831E3-6026-4C13-BCE1-A263541474F2}" dt="2022-04-21T10:37:37.947" v="16"/>
          <ac:cxnSpMkLst>
            <pc:docMk/>
            <pc:sldMk cId="323621980" sldId="266"/>
            <ac:cxnSpMk id="183" creationId="{957F59F3-C519-4F1E-BD33-2E93E9E20BC7}"/>
          </ac:cxnSpMkLst>
        </pc:cxnChg>
        <pc:cxnChg chg="mod">
          <ac:chgData name="Maneesh Punetha" userId="bdfe3c5c-9e63-47d9-aff0-a14b31d11569" providerId="ADAL" clId="{DAB831E3-6026-4C13-BCE1-A263541474F2}" dt="2022-04-21T10:37:37.947" v="16"/>
          <ac:cxnSpMkLst>
            <pc:docMk/>
            <pc:sldMk cId="323621980" sldId="266"/>
            <ac:cxnSpMk id="193" creationId="{89AD8DAC-8105-4484-B31E-C7E73574FA7D}"/>
          </ac:cxnSpMkLst>
        </pc:cxnChg>
        <pc:cxnChg chg="add del mod">
          <ac:chgData name="Maneesh Punetha" userId="bdfe3c5c-9e63-47d9-aff0-a14b31d11569" providerId="ADAL" clId="{DAB831E3-6026-4C13-BCE1-A263541474F2}" dt="2022-04-21T10:38:07.217" v="27" actId="21"/>
          <ac:cxnSpMkLst>
            <pc:docMk/>
            <pc:sldMk cId="323621980" sldId="266"/>
            <ac:cxnSpMk id="195" creationId="{834B4F39-FAD4-4533-9034-A6FB6F3533A8}"/>
          </ac:cxnSpMkLst>
        </pc:cxnChg>
        <pc:cxnChg chg="add del mod">
          <ac:chgData name="Maneesh Punetha" userId="bdfe3c5c-9e63-47d9-aff0-a14b31d11569" providerId="ADAL" clId="{DAB831E3-6026-4C13-BCE1-A263541474F2}" dt="2022-04-21T10:38:07.217" v="27" actId="21"/>
          <ac:cxnSpMkLst>
            <pc:docMk/>
            <pc:sldMk cId="323621980" sldId="266"/>
            <ac:cxnSpMk id="196" creationId="{7D5B5CE1-20A4-4527-AFCC-502754A504CE}"/>
          </ac:cxnSpMkLst>
        </pc:cxnChg>
        <pc:cxnChg chg="mod">
          <ac:chgData name="Maneesh Punetha" userId="bdfe3c5c-9e63-47d9-aff0-a14b31d11569" providerId="ADAL" clId="{DAB831E3-6026-4C13-BCE1-A263541474F2}" dt="2022-04-21T10:37:37.947" v="16"/>
          <ac:cxnSpMkLst>
            <pc:docMk/>
            <pc:sldMk cId="323621980" sldId="266"/>
            <ac:cxnSpMk id="249" creationId="{87655AEC-ACCD-410C-B2CE-A3C64AD3CCFF}"/>
          </ac:cxnSpMkLst>
        </pc:cxnChg>
        <pc:cxnChg chg="mod">
          <ac:chgData name="Maneesh Punetha" userId="bdfe3c5c-9e63-47d9-aff0-a14b31d11569" providerId="ADAL" clId="{DAB831E3-6026-4C13-BCE1-A263541474F2}" dt="2022-04-21T10:37:37.947" v="16"/>
          <ac:cxnSpMkLst>
            <pc:docMk/>
            <pc:sldMk cId="323621980" sldId="266"/>
            <ac:cxnSpMk id="250" creationId="{093997EB-B57A-4A17-B293-400B058EB177}"/>
          </ac:cxnSpMkLst>
        </pc:cxnChg>
        <pc:cxnChg chg="mod">
          <ac:chgData name="Maneesh Punetha" userId="bdfe3c5c-9e63-47d9-aff0-a14b31d11569" providerId="ADAL" clId="{DAB831E3-6026-4C13-BCE1-A263541474F2}" dt="2022-04-21T10:37:37.947" v="16"/>
          <ac:cxnSpMkLst>
            <pc:docMk/>
            <pc:sldMk cId="323621980" sldId="266"/>
            <ac:cxnSpMk id="254" creationId="{6C10A6FD-02A0-47DB-B29A-2C63311B9E97}"/>
          </ac:cxnSpMkLst>
        </pc:cxnChg>
        <pc:cxnChg chg="mod">
          <ac:chgData name="Maneesh Punetha" userId="bdfe3c5c-9e63-47d9-aff0-a14b31d11569" providerId="ADAL" clId="{DAB831E3-6026-4C13-BCE1-A263541474F2}" dt="2022-04-21T10:37:37.947" v="16"/>
          <ac:cxnSpMkLst>
            <pc:docMk/>
            <pc:sldMk cId="323621980" sldId="266"/>
            <ac:cxnSpMk id="259" creationId="{A233D477-90E1-401E-856C-16613EE033EB}"/>
          </ac:cxnSpMkLst>
        </pc:cxnChg>
        <pc:cxnChg chg="mod">
          <ac:chgData name="Maneesh Punetha" userId="bdfe3c5c-9e63-47d9-aff0-a14b31d11569" providerId="ADAL" clId="{DAB831E3-6026-4C13-BCE1-A263541474F2}" dt="2022-04-21T10:37:37.947" v="16"/>
          <ac:cxnSpMkLst>
            <pc:docMk/>
            <pc:sldMk cId="323621980" sldId="266"/>
            <ac:cxnSpMk id="260" creationId="{7F5333F4-46F2-473C-8D3E-98B893596046}"/>
          </ac:cxnSpMkLst>
        </pc:cxnChg>
        <pc:cxnChg chg="mod">
          <ac:chgData name="Maneesh Punetha" userId="bdfe3c5c-9e63-47d9-aff0-a14b31d11569" providerId="ADAL" clId="{DAB831E3-6026-4C13-BCE1-A263541474F2}" dt="2022-04-21T10:37:37.947" v="16"/>
          <ac:cxnSpMkLst>
            <pc:docMk/>
            <pc:sldMk cId="323621980" sldId="266"/>
            <ac:cxnSpMk id="263" creationId="{8B8456CE-53C3-4393-BF51-6D0FD86E694B}"/>
          </ac:cxnSpMkLst>
        </pc:cxnChg>
        <pc:cxnChg chg="mod">
          <ac:chgData name="Maneesh Punetha" userId="bdfe3c5c-9e63-47d9-aff0-a14b31d11569" providerId="ADAL" clId="{DAB831E3-6026-4C13-BCE1-A263541474F2}" dt="2022-04-21T10:37:37.947" v="16"/>
          <ac:cxnSpMkLst>
            <pc:docMk/>
            <pc:sldMk cId="323621980" sldId="266"/>
            <ac:cxnSpMk id="264" creationId="{CC64F3A6-5A79-4715-BDAE-F6CFDDAB9FD1}"/>
          </ac:cxnSpMkLst>
        </pc:cxnChg>
        <pc:cxnChg chg="mod">
          <ac:chgData name="Maneesh Punetha" userId="bdfe3c5c-9e63-47d9-aff0-a14b31d11569" providerId="ADAL" clId="{DAB831E3-6026-4C13-BCE1-A263541474F2}" dt="2022-04-21T10:37:37.947" v="16"/>
          <ac:cxnSpMkLst>
            <pc:docMk/>
            <pc:sldMk cId="323621980" sldId="266"/>
            <ac:cxnSpMk id="266" creationId="{E7E1FC96-6370-4A99-AA9D-D5FB579D7BF7}"/>
          </ac:cxnSpMkLst>
        </pc:cxnChg>
        <pc:cxnChg chg="mod">
          <ac:chgData name="Maneesh Punetha" userId="bdfe3c5c-9e63-47d9-aff0-a14b31d11569" providerId="ADAL" clId="{DAB831E3-6026-4C13-BCE1-A263541474F2}" dt="2022-04-21T10:37:37.947" v="16"/>
          <ac:cxnSpMkLst>
            <pc:docMk/>
            <pc:sldMk cId="323621980" sldId="266"/>
            <ac:cxnSpMk id="267" creationId="{F2D0B8E2-54F6-4035-95A0-8D1AA3BE2F69}"/>
          </ac:cxnSpMkLst>
        </pc:cxnChg>
        <pc:cxnChg chg="add del mod">
          <ac:chgData name="Maneesh Punetha" userId="bdfe3c5c-9e63-47d9-aff0-a14b31d11569" providerId="ADAL" clId="{DAB831E3-6026-4C13-BCE1-A263541474F2}" dt="2022-04-21T10:38:07.217" v="27" actId="21"/>
          <ac:cxnSpMkLst>
            <pc:docMk/>
            <pc:sldMk cId="323621980" sldId="266"/>
            <ac:cxnSpMk id="270" creationId="{A8FB7D0F-E8E7-4334-807A-359EE8ABC03A}"/>
          </ac:cxnSpMkLst>
        </pc:cxnChg>
        <pc:cxnChg chg="mod">
          <ac:chgData name="Maneesh Punetha" userId="bdfe3c5c-9e63-47d9-aff0-a14b31d11569" providerId="ADAL" clId="{DAB831E3-6026-4C13-BCE1-A263541474F2}" dt="2022-04-21T10:38:19.940" v="28"/>
          <ac:cxnSpMkLst>
            <pc:docMk/>
            <pc:sldMk cId="323621980" sldId="266"/>
            <ac:cxnSpMk id="284" creationId="{A101F6E1-6DE8-41ED-AD1C-BF42958DDA9E}"/>
          </ac:cxnSpMkLst>
        </pc:cxnChg>
        <pc:cxnChg chg="mod">
          <ac:chgData name="Maneesh Punetha" userId="bdfe3c5c-9e63-47d9-aff0-a14b31d11569" providerId="ADAL" clId="{DAB831E3-6026-4C13-BCE1-A263541474F2}" dt="2022-04-21T10:38:19.940" v="28"/>
          <ac:cxnSpMkLst>
            <pc:docMk/>
            <pc:sldMk cId="323621980" sldId="266"/>
            <ac:cxnSpMk id="290" creationId="{932469FA-1552-4BA7-9081-0191CEE5BE38}"/>
          </ac:cxnSpMkLst>
        </pc:cxnChg>
        <pc:cxnChg chg="mod">
          <ac:chgData name="Maneesh Punetha" userId="bdfe3c5c-9e63-47d9-aff0-a14b31d11569" providerId="ADAL" clId="{DAB831E3-6026-4C13-BCE1-A263541474F2}" dt="2022-04-21T10:38:19.940" v="28"/>
          <ac:cxnSpMkLst>
            <pc:docMk/>
            <pc:sldMk cId="323621980" sldId="266"/>
            <ac:cxnSpMk id="300" creationId="{585956C1-2D0E-49DA-9F50-453868B3AF44}"/>
          </ac:cxnSpMkLst>
        </pc:cxnChg>
        <pc:cxnChg chg="add del mod">
          <ac:chgData name="Maneesh Punetha" userId="bdfe3c5c-9e63-47d9-aff0-a14b31d11569" providerId="ADAL" clId="{DAB831E3-6026-4C13-BCE1-A263541474F2}" dt="2022-04-21T10:40:05.223" v="43" actId="478"/>
          <ac:cxnSpMkLst>
            <pc:docMk/>
            <pc:sldMk cId="323621980" sldId="266"/>
            <ac:cxnSpMk id="302" creationId="{64353645-D212-45D1-8A37-0EFFA8C69FAC}"/>
          </ac:cxnSpMkLst>
        </pc:cxnChg>
        <pc:cxnChg chg="add del mod">
          <ac:chgData name="Maneesh Punetha" userId="bdfe3c5c-9e63-47d9-aff0-a14b31d11569" providerId="ADAL" clId="{DAB831E3-6026-4C13-BCE1-A263541474F2}" dt="2022-04-21T10:40:05.223" v="43" actId="478"/>
          <ac:cxnSpMkLst>
            <pc:docMk/>
            <pc:sldMk cId="323621980" sldId="266"/>
            <ac:cxnSpMk id="303" creationId="{C623DECA-0F29-4B47-B797-82D9BCDF5885}"/>
          </ac:cxnSpMkLst>
        </pc:cxnChg>
        <pc:cxnChg chg="mod">
          <ac:chgData name="Maneesh Punetha" userId="bdfe3c5c-9e63-47d9-aff0-a14b31d11569" providerId="ADAL" clId="{DAB831E3-6026-4C13-BCE1-A263541474F2}" dt="2022-04-21T10:38:19.940" v="28"/>
          <ac:cxnSpMkLst>
            <pc:docMk/>
            <pc:sldMk cId="323621980" sldId="266"/>
            <ac:cxnSpMk id="356" creationId="{AEE6ED0A-0F12-4071-82AD-1D4CF0E2E916}"/>
          </ac:cxnSpMkLst>
        </pc:cxnChg>
        <pc:cxnChg chg="mod">
          <ac:chgData name="Maneesh Punetha" userId="bdfe3c5c-9e63-47d9-aff0-a14b31d11569" providerId="ADAL" clId="{DAB831E3-6026-4C13-BCE1-A263541474F2}" dt="2022-04-21T10:38:19.940" v="28"/>
          <ac:cxnSpMkLst>
            <pc:docMk/>
            <pc:sldMk cId="323621980" sldId="266"/>
            <ac:cxnSpMk id="357" creationId="{C414E1B6-7F93-4552-989F-BC37A1FD480F}"/>
          </ac:cxnSpMkLst>
        </pc:cxnChg>
        <pc:cxnChg chg="mod">
          <ac:chgData name="Maneesh Punetha" userId="bdfe3c5c-9e63-47d9-aff0-a14b31d11569" providerId="ADAL" clId="{DAB831E3-6026-4C13-BCE1-A263541474F2}" dt="2022-04-21T10:38:19.940" v="28"/>
          <ac:cxnSpMkLst>
            <pc:docMk/>
            <pc:sldMk cId="323621980" sldId="266"/>
            <ac:cxnSpMk id="361" creationId="{DE9CFFCF-DCF4-4F90-9AF7-B431A6A99631}"/>
          </ac:cxnSpMkLst>
        </pc:cxnChg>
        <pc:cxnChg chg="mod">
          <ac:chgData name="Maneesh Punetha" userId="bdfe3c5c-9e63-47d9-aff0-a14b31d11569" providerId="ADAL" clId="{DAB831E3-6026-4C13-BCE1-A263541474F2}" dt="2022-04-21T10:38:19.940" v="28"/>
          <ac:cxnSpMkLst>
            <pc:docMk/>
            <pc:sldMk cId="323621980" sldId="266"/>
            <ac:cxnSpMk id="366" creationId="{3709E086-5CA8-44E1-B61D-609C782F469E}"/>
          </ac:cxnSpMkLst>
        </pc:cxnChg>
        <pc:cxnChg chg="mod">
          <ac:chgData name="Maneesh Punetha" userId="bdfe3c5c-9e63-47d9-aff0-a14b31d11569" providerId="ADAL" clId="{DAB831E3-6026-4C13-BCE1-A263541474F2}" dt="2022-04-21T10:38:19.940" v="28"/>
          <ac:cxnSpMkLst>
            <pc:docMk/>
            <pc:sldMk cId="323621980" sldId="266"/>
            <ac:cxnSpMk id="367" creationId="{8C8B3170-EB4A-4236-84E1-DBDFD266EE3C}"/>
          </ac:cxnSpMkLst>
        </pc:cxnChg>
        <pc:cxnChg chg="mod">
          <ac:chgData name="Maneesh Punetha" userId="bdfe3c5c-9e63-47d9-aff0-a14b31d11569" providerId="ADAL" clId="{DAB831E3-6026-4C13-BCE1-A263541474F2}" dt="2022-04-21T10:38:19.940" v="28"/>
          <ac:cxnSpMkLst>
            <pc:docMk/>
            <pc:sldMk cId="323621980" sldId="266"/>
            <ac:cxnSpMk id="370" creationId="{DA300781-414D-45DE-876D-C666E4C586CE}"/>
          </ac:cxnSpMkLst>
        </pc:cxnChg>
        <pc:cxnChg chg="mod">
          <ac:chgData name="Maneesh Punetha" userId="bdfe3c5c-9e63-47d9-aff0-a14b31d11569" providerId="ADAL" clId="{DAB831E3-6026-4C13-BCE1-A263541474F2}" dt="2022-04-21T10:38:19.940" v="28"/>
          <ac:cxnSpMkLst>
            <pc:docMk/>
            <pc:sldMk cId="323621980" sldId="266"/>
            <ac:cxnSpMk id="371" creationId="{0965AED3-0FEE-4BEC-88F1-C799FC0ED6F2}"/>
          </ac:cxnSpMkLst>
        </pc:cxnChg>
        <pc:cxnChg chg="mod">
          <ac:chgData name="Maneesh Punetha" userId="bdfe3c5c-9e63-47d9-aff0-a14b31d11569" providerId="ADAL" clId="{DAB831E3-6026-4C13-BCE1-A263541474F2}" dt="2022-04-21T10:38:19.940" v="28"/>
          <ac:cxnSpMkLst>
            <pc:docMk/>
            <pc:sldMk cId="323621980" sldId="266"/>
            <ac:cxnSpMk id="373" creationId="{549BC2E5-E10C-4A80-99D2-317D13FC0275}"/>
          </ac:cxnSpMkLst>
        </pc:cxnChg>
        <pc:cxnChg chg="mod">
          <ac:chgData name="Maneesh Punetha" userId="bdfe3c5c-9e63-47d9-aff0-a14b31d11569" providerId="ADAL" clId="{DAB831E3-6026-4C13-BCE1-A263541474F2}" dt="2022-04-21T10:38:19.940" v="28"/>
          <ac:cxnSpMkLst>
            <pc:docMk/>
            <pc:sldMk cId="323621980" sldId="266"/>
            <ac:cxnSpMk id="374" creationId="{FA5EFC56-A5AB-4B47-AACF-0AF9DCA4A7CB}"/>
          </ac:cxnSpMkLst>
        </pc:cxnChg>
        <pc:cxnChg chg="add del mod">
          <ac:chgData name="Maneesh Punetha" userId="bdfe3c5c-9e63-47d9-aff0-a14b31d11569" providerId="ADAL" clId="{DAB831E3-6026-4C13-BCE1-A263541474F2}" dt="2022-04-21T10:40:05.223" v="43" actId="478"/>
          <ac:cxnSpMkLst>
            <pc:docMk/>
            <pc:sldMk cId="323621980" sldId="266"/>
            <ac:cxnSpMk id="377" creationId="{6386B5E8-993E-4852-A62D-158C25A7490E}"/>
          </ac:cxnSpMkLst>
        </pc:cxnChg>
        <pc:cxnChg chg="mod">
          <ac:chgData name="Maneesh Punetha" userId="bdfe3c5c-9e63-47d9-aff0-a14b31d11569" providerId="ADAL" clId="{DAB831E3-6026-4C13-BCE1-A263541474F2}" dt="2022-04-21T10:40:21.371" v="44"/>
          <ac:cxnSpMkLst>
            <pc:docMk/>
            <pc:sldMk cId="323621980" sldId="266"/>
            <ac:cxnSpMk id="393" creationId="{FAED9647-492F-45DB-AD8D-B12971E22716}"/>
          </ac:cxnSpMkLst>
        </pc:cxnChg>
        <pc:cxnChg chg="mod">
          <ac:chgData name="Maneesh Punetha" userId="bdfe3c5c-9e63-47d9-aff0-a14b31d11569" providerId="ADAL" clId="{DAB831E3-6026-4C13-BCE1-A263541474F2}" dt="2022-04-21T10:40:21.371" v="44"/>
          <ac:cxnSpMkLst>
            <pc:docMk/>
            <pc:sldMk cId="323621980" sldId="266"/>
            <ac:cxnSpMk id="399" creationId="{D0AC04F4-EB16-4288-A390-A2491CE1A92D}"/>
          </ac:cxnSpMkLst>
        </pc:cxnChg>
        <pc:cxnChg chg="mod">
          <ac:chgData name="Maneesh Punetha" userId="bdfe3c5c-9e63-47d9-aff0-a14b31d11569" providerId="ADAL" clId="{DAB831E3-6026-4C13-BCE1-A263541474F2}" dt="2022-04-21T10:40:21.371" v="44"/>
          <ac:cxnSpMkLst>
            <pc:docMk/>
            <pc:sldMk cId="323621980" sldId="266"/>
            <ac:cxnSpMk id="409" creationId="{37FD2634-5279-4472-80ED-04BF17F51CA8}"/>
          </ac:cxnSpMkLst>
        </pc:cxnChg>
        <pc:cxnChg chg="mod">
          <ac:chgData name="Maneesh Punetha" userId="bdfe3c5c-9e63-47d9-aff0-a14b31d11569" providerId="ADAL" clId="{DAB831E3-6026-4C13-BCE1-A263541474F2}" dt="2022-04-21T10:40:21.371" v="44"/>
          <ac:cxnSpMkLst>
            <pc:docMk/>
            <pc:sldMk cId="323621980" sldId="266"/>
            <ac:cxnSpMk id="420" creationId="{B258A8CF-40C6-481B-A1D7-461602251B05}"/>
          </ac:cxnSpMkLst>
        </pc:cxnChg>
        <pc:cxnChg chg="mod">
          <ac:chgData name="Maneesh Punetha" userId="bdfe3c5c-9e63-47d9-aff0-a14b31d11569" providerId="ADAL" clId="{DAB831E3-6026-4C13-BCE1-A263541474F2}" dt="2022-04-21T10:40:21.371" v="44"/>
          <ac:cxnSpMkLst>
            <pc:docMk/>
            <pc:sldMk cId="323621980" sldId="266"/>
            <ac:cxnSpMk id="421" creationId="{6014B9C8-9BE2-43BD-955B-09CD518965A8}"/>
          </ac:cxnSpMkLst>
        </pc:cxnChg>
        <pc:cxnChg chg="mod">
          <ac:chgData name="Maneesh Punetha" userId="bdfe3c5c-9e63-47d9-aff0-a14b31d11569" providerId="ADAL" clId="{DAB831E3-6026-4C13-BCE1-A263541474F2}" dt="2022-04-21T10:40:21.371" v="44"/>
          <ac:cxnSpMkLst>
            <pc:docMk/>
            <pc:sldMk cId="323621980" sldId="266"/>
            <ac:cxnSpMk id="425" creationId="{5CA01723-95EA-4518-B33E-FA90437D058A}"/>
          </ac:cxnSpMkLst>
        </pc:cxnChg>
        <pc:cxnChg chg="mod">
          <ac:chgData name="Maneesh Punetha" userId="bdfe3c5c-9e63-47d9-aff0-a14b31d11569" providerId="ADAL" clId="{DAB831E3-6026-4C13-BCE1-A263541474F2}" dt="2022-04-21T10:40:21.371" v="44"/>
          <ac:cxnSpMkLst>
            <pc:docMk/>
            <pc:sldMk cId="323621980" sldId="266"/>
            <ac:cxnSpMk id="430" creationId="{56808AC8-1271-4224-9CA4-496566562B7D}"/>
          </ac:cxnSpMkLst>
        </pc:cxnChg>
        <pc:cxnChg chg="mod">
          <ac:chgData name="Maneesh Punetha" userId="bdfe3c5c-9e63-47d9-aff0-a14b31d11569" providerId="ADAL" clId="{DAB831E3-6026-4C13-BCE1-A263541474F2}" dt="2022-04-21T10:40:21.371" v="44"/>
          <ac:cxnSpMkLst>
            <pc:docMk/>
            <pc:sldMk cId="323621980" sldId="266"/>
            <ac:cxnSpMk id="431" creationId="{3CAE00BA-D200-4CAC-9440-2E1BC5602A9E}"/>
          </ac:cxnSpMkLst>
        </pc:cxnChg>
        <pc:cxnChg chg="mod">
          <ac:chgData name="Maneesh Punetha" userId="bdfe3c5c-9e63-47d9-aff0-a14b31d11569" providerId="ADAL" clId="{DAB831E3-6026-4C13-BCE1-A263541474F2}" dt="2022-04-21T10:40:21.371" v="44"/>
          <ac:cxnSpMkLst>
            <pc:docMk/>
            <pc:sldMk cId="323621980" sldId="266"/>
            <ac:cxnSpMk id="434" creationId="{94BA77C3-BCC1-43F8-AEF2-358FE270C7F6}"/>
          </ac:cxnSpMkLst>
        </pc:cxnChg>
        <pc:cxnChg chg="mod">
          <ac:chgData name="Maneesh Punetha" userId="bdfe3c5c-9e63-47d9-aff0-a14b31d11569" providerId="ADAL" clId="{DAB831E3-6026-4C13-BCE1-A263541474F2}" dt="2022-04-21T10:40:21.371" v="44"/>
          <ac:cxnSpMkLst>
            <pc:docMk/>
            <pc:sldMk cId="323621980" sldId="266"/>
            <ac:cxnSpMk id="435" creationId="{2BCD9A34-DBD9-47E3-8F0F-3E3442FAF18E}"/>
          </ac:cxnSpMkLst>
        </pc:cxnChg>
        <pc:cxnChg chg="mod">
          <ac:chgData name="Maneesh Punetha" userId="bdfe3c5c-9e63-47d9-aff0-a14b31d11569" providerId="ADAL" clId="{DAB831E3-6026-4C13-BCE1-A263541474F2}" dt="2022-04-21T10:40:21.371" v="44"/>
          <ac:cxnSpMkLst>
            <pc:docMk/>
            <pc:sldMk cId="323621980" sldId="266"/>
            <ac:cxnSpMk id="437" creationId="{CCB25E18-8288-4C25-A54C-AF2F594676ED}"/>
          </ac:cxnSpMkLst>
        </pc:cxnChg>
        <pc:cxnChg chg="mod">
          <ac:chgData name="Maneesh Punetha" userId="bdfe3c5c-9e63-47d9-aff0-a14b31d11569" providerId="ADAL" clId="{DAB831E3-6026-4C13-BCE1-A263541474F2}" dt="2022-04-21T10:40:21.371" v="44"/>
          <ac:cxnSpMkLst>
            <pc:docMk/>
            <pc:sldMk cId="323621980" sldId="266"/>
            <ac:cxnSpMk id="438" creationId="{F58A60A5-CC2F-48E7-8D54-2F985F675BCE}"/>
          </ac:cxnSpMkLst>
        </pc:cxnChg>
        <pc:cxnChg chg="add mod">
          <ac:chgData name="Maneesh Punetha" userId="bdfe3c5c-9e63-47d9-aff0-a14b31d11569" providerId="ADAL" clId="{DAB831E3-6026-4C13-BCE1-A263541474F2}" dt="2022-04-21T10:41:14.957" v="49" actId="164"/>
          <ac:cxnSpMkLst>
            <pc:docMk/>
            <pc:sldMk cId="323621980" sldId="266"/>
            <ac:cxnSpMk id="441" creationId="{3A2ED0FA-6415-48E2-802A-0E37D7C2132A}"/>
          </ac:cxnSpMkLst>
        </pc:cxnChg>
        <pc:cxnChg chg="add mod">
          <ac:chgData name="Maneesh Punetha" userId="bdfe3c5c-9e63-47d9-aff0-a14b31d11569" providerId="ADAL" clId="{DAB831E3-6026-4C13-BCE1-A263541474F2}" dt="2022-04-21T10:41:08.638" v="48" actId="164"/>
          <ac:cxnSpMkLst>
            <pc:docMk/>
            <pc:sldMk cId="323621980" sldId="266"/>
            <ac:cxnSpMk id="442" creationId="{9781C5C0-2683-4863-8F1A-D0E754F82782}"/>
          </ac:cxnSpMkLst>
        </pc:cxnChg>
        <pc:cxnChg chg="add mod">
          <ac:chgData name="Maneesh Punetha" userId="bdfe3c5c-9e63-47d9-aff0-a14b31d11569" providerId="ADAL" clId="{DAB831E3-6026-4C13-BCE1-A263541474F2}" dt="2022-04-21T10:41:08.638" v="48" actId="164"/>
          <ac:cxnSpMkLst>
            <pc:docMk/>
            <pc:sldMk cId="323621980" sldId="266"/>
            <ac:cxnSpMk id="443" creationId="{2D02E04A-D347-4013-967D-A130EA41323D}"/>
          </ac:cxnSpMkLst>
        </pc:cxnChg>
        <pc:cxnChg chg="mod">
          <ac:chgData name="Maneesh Punetha" userId="bdfe3c5c-9e63-47d9-aff0-a14b31d11569" providerId="ADAL" clId="{DAB831E3-6026-4C13-BCE1-A263541474F2}" dt="2022-04-21T10:42:42.237" v="54"/>
          <ac:cxnSpMkLst>
            <pc:docMk/>
            <pc:sldMk cId="323621980" sldId="266"/>
            <ac:cxnSpMk id="489" creationId="{6FFA1799-7938-49EB-8282-E67E542B43DA}"/>
          </ac:cxnSpMkLst>
        </pc:cxnChg>
        <pc:cxnChg chg="mod">
          <ac:chgData name="Maneesh Punetha" userId="bdfe3c5c-9e63-47d9-aff0-a14b31d11569" providerId="ADAL" clId="{DAB831E3-6026-4C13-BCE1-A263541474F2}" dt="2022-04-21T10:42:42.237" v="54"/>
          <ac:cxnSpMkLst>
            <pc:docMk/>
            <pc:sldMk cId="323621980" sldId="266"/>
            <ac:cxnSpMk id="498" creationId="{9B6EECEE-6E1A-4CA7-A5D6-C3531B3E43C0}"/>
          </ac:cxnSpMkLst>
        </pc:cxnChg>
        <pc:cxnChg chg="mod">
          <ac:chgData name="Maneesh Punetha" userId="bdfe3c5c-9e63-47d9-aff0-a14b31d11569" providerId="ADAL" clId="{DAB831E3-6026-4C13-BCE1-A263541474F2}" dt="2022-04-21T10:42:42.237" v="54"/>
          <ac:cxnSpMkLst>
            <pc:docMk/>
            <pc:sldMk cId="323621980" sldId="266"/>
            <ac:cxnSpMk id="499" creationId="{01E2FEA9-9C18-4E7A-A858-85A32A17FCF9}"/>
          </ac:cxnSpMkLst>
        </pc:cxnChg>
        <pc:cxnChg chg="mod">
          <ac:chgData name="Maneesh Punetha" userId="bdfe3c5c-9e63-47d9-aff0-a14b31d11569" providerId="ADAL" clId="{DAB831E3-6026-4C13-BCE1-A263541474F2}" dt="2022-04-21T10:42:42.237" v="54"/>
          <ac:cxnSpMkLst>
            <pc:docMk/>
            <pc:sldMk cId="323621980" sldId="266"/>
            <ac:cxnSpMk id="503" creationId="{C036C34A-A348-412F-A75E-569BE40D173A}"/>
          </ac:cxnSpMkLst>
        </pc:cxnChg>
        <pc:cxnChg chg="mod">
          <ac:chgData name="Maneesh Punetha" userId="bdfe3c5c-9e63-47d9-aff0-a14b31d11569" providerId="ADAL" clId="{DAB831E3-6026-4C13-BCE1-A263541474F2}" dt="2022-04-21T10:42:42.237" v="54"/>
          <ac:cxnSpMkLst>
            <pc:docMk/>
            <pc:sldMk cId="323621980" sldId="266"/>
            <ac:cxnSpMk id="508" creationId="{2CA3067A-DD49-47D4-9883-DE99C5B4AE6E}"/>
          </ac:cxnSpMkLst>
        </pc:cxnChg>
        <pc:cxnChg chg="mod">
          <ac:chgData name="Maneesh Punetha" userId="bdfe3c5c-9e63-47d9-aff0-a14b31d11569" providerId="ADAL" clId="{DAB831E3-6026-4C13-BCE1-A263541474F2}" dt="2022-04-21T10:42:42.237" v="54"/>
          <ac:cxnSpMkLst>
            <pc:docMk/>
            <pc:sldMk cId="323621980" sldId="266"/>
            <ac:cxnSpMk id="509" creationId="{7B016643-36DD-4265-8D9B-04CB2220D6A8}"/>
          </ac:cxnSpMkLst>
        </pc:cxnChg>
        <pc:cxnChg chg="mod">
          <ac:chgData name="Maneesh Punetha" userId="bdfe3c5c-9e63-47d9-aff0-a14b31d11569" providerId="ADAL" clId="{DAB831E3-6026-4C13-BCE1-A263541474F2}" dt="2022-04-21T10:42:42.237" v="54"/>
          <ac:cxnSpMkLst>
            <pc:docMk/>
            <pc:sldMk cId="323621980" sldId="266"/>
            <ac:cxnSpMk id="512" creationId="{41284A3F-BF16-493D-9846-63C52CE026F1}"/>
          </ac:cxnSpMkLst>
        </pc:cxnChg>
        <pc:cxnChg chg="mod">
          <ac:chgData name="Maneesh Punetha" userId="bdfe3c5c-9e63-47d9-aff0-a14b31d11569" providerId="ADAL" clId="{DAB831E3-6026-4C13-BCE1-A263541474F2}" dt="2022-04-21T10:42:42.237" v="54"/>
          <ac:cxnSpMkLst>
            <pc:docMk/>
            <pc:sldMk cId="323621980" sldId="266"/>
            <ac:cxnSpMk id="513" creationId="{CCFB5EC4-33ED-4682-98E8-6A186A9189F0}"/>
          </ac:cxnSpMkLst>
        </pc:cxnChg>
        <pc:cxnChg chg="mod">
          <ac:chgData name="Maneesh Punetha" userId="bdfe3c5c-9e63-47d9-aff0-a14b31d11569" providerId="ADAL" clId="{DAB831E3-6026-4C13-BCE1-A263541474F2}" dt="2022-04-21T10:42:42.237" v="54"/>
          <ac:cxnSpMkLst>
            <pc:docMk/>
            <pc:sldMk cId="323621980" sldId="266"/>
            <ac:cxnSpMk id="515" creationId="{88B4DA71-52F1-47DD-B28D-48041505AE40}"/>
          </ac:cxnSpMkLst>
        </pc:cxnChg>
        <pc:cxnChg chg="mod">
          <ac:chgData name="Maneesh Punetha" userId="bdfe3c5c-9e63-47d9-aff0-a14b31d11569" providerId="ADAL" clId="{DAB831E3-6026-4C13-BCE1-A263541474F2}" dt="2022-04-21T10:42:42.237" v="54"/>
          <ac:cxnSpMkLst>
            <pc:docMk/>
            <pc:sldMk cId="323621980" sldId="266"/>
            <ac:cxnSpMk id="516" creationId="{758956E0-0040-4434-8DF9-857D92342564}"/>
          </ac:cxnSpMkLst>
        </pc:cxnChg>
        <pc:cxnChg chg="mod">
          <ac:chgData name="Maneesh Punetha" userId="bdfe3c5c-9e63-47d9-aff0-a14b31d11569" providerId="ADAL" clId="{DAB831E3-6026-4C13-BCE1-A263541474F2}" dt="2022-04-21T10:42:42.237" v="54"/>
          <ac:cxnSpMkLst>
            <pc:docMk/>
            <pc:sldMk cId="323621980" sldId="266"/>
            <ac:cxnSpMk id="523" creationId="{177C76EC-CAE6-4A0F-95A1-8D0E4F1F1D98}"/>
          </ac:cxnSpMkLst>
        </pc:cxnChg>
        <pc:cxnChg chg="mod">
          <ac:chgData name="Maneesh Punetha" userId="bdfe3c5c-9e63-47d9-aff0-a14b31d11569" providerId="ADAL" clId="{DAB831E3-6026-4C13-BCE1-A263541474F2}" dt="2022-04-21T10:42:42.237" v="54"/>
          <ac:cxnSpMkLst>
            <pc:docMk/>
            <pc:sldMk cId="323621980" sldId="266"/>
            <ac:cxnSpMk id="524" creationId="{861CD33C-7CD7-4A0C-9131-7957DF748499}"/>
          </ac:cxnSpMkLst>
        </pc:cxnChg>
        <pc:cxnChg chg="mod">
          <ac:chgData name="Maneesh Punetha" userId="bdfe3c5c-9e63-47d9-aff0-a14b31d11569" providerId="ADAL" clId="{DAB831E3-6026-4C13-BCE1-A263541474F2}" dt="2022-04-21T10:42:42.237" v="54"/>
          <ac:cxnSpMkLst>
            <pc:docMk/>
            <pc:sldMk cId="323621980" sldId="266"/>
            <ac:cxnSpMk id="576" creationId="{E9FDE328-1D57-4901-AF18-7E021DB209C2}"/>
          </ac:cxnSpMkLst>
        </pc:cxnChg>
        <pc:cxnChg chg="mod">
          <ac:chgData name="Maneesh Punetha" userId="bdfe3c5c-9e63-47d9-aff0-a14b31d11569" providerId="ADAL" clId="{DAB831E3-6026-4C13-BCE1-A263541474F2}" dt="2022-04-21T10:42:42.237" v="54"/>
          <ac:cxnSpMkLst>
            <pc:docMk/>
            <pc:sldMk cId="323621980" sldId="266"/>
            <ac:cxnSpMk id="582" creationId="{68E70047-1B11-4D9C-AE54-B2958D6B71FE}"/>
          </ac:cxnSpMkLst>
        </pc:cxnChg>
        <pc:cxnChg chg="mod">
          <ac:chgData name="Maneesh Punetha" userId="bdfe3c5c-9e63-47d9-aff0-a14b31d11569" providerId="ADAL" clId="{DAB831E3-6026-4C13-BCE1-A263541474F2}" dt="2022-04-21T10:42:42.237" v="54"/>
          <ac:cxnSpMkLst>
            <pc:docMk/>
            <pc:sldMk cId="323621980" sldId="266"/>
            <ac:cxnSpMk id="592" creationId="{D7BFC5EE-F5AC-4976-B75A-23324074FE88}"/>
          </ac:cxnSpMkLst>
        </pc:cxnChg>
      </pc:sldChg>
      <pc:sldChg chg="add del">
        <pc:chgData name="Maneesh Punetha" userId="bdfe3c5c-9e63-47d9-aff0-a14b31d11569" providerId="ADAL" clId="{DAB831E3-6026-4C13-BCE1-A263541474F2}" dt="2022-04-21T10:37:11.287" v="12" actId="47"/>
        <pc:sldMkLst>
          <pc:docMk/>
          <pc:sldMk cId="3123358929" sldId="267"/>
        </pc:sldMkLst>
      </pc:sldChg>
      <pc:sldMasterChg chg="modSp modSldLayout">
        <pc:chgData name="Maneesh Punetha" userId="bdfe3c5c-9e63-47d9-aff0-a14b31d11569" providerId="ADAL" clId="{DAB831E3-6026-4C13-BCE1-A263541474F2}" dt="2022-04-21T10:36:06.370" v="9"/>
        <pc:sldMasterMkLst>
          <pc:docMk/>
          <pc:sldMasterMk cId="675477140" sldId="2147483696"/>
        </pc:sldMasterMkLst>
        <pc:spChg chg="mod">
          <ac:chgData name="Maneesh Punetha" userId="bdfe3c5c-9e63-47d9-aff0-a14b31d11569" providerId="ADAL" clId="{DAB831E3-6026-4C13-BCE1-A263541474F2}" dt="2022-04-21T10:36:06.370" v="9"/>
          <ac:spMkLst>
            <pc:docMk/>
            <pc:sldMasterMk cId="675477140" sldId="2147483696"/>
            <ac:spMk id="2" creationId="{00000000-0000-0000-0000-000000000000}"/>
          </ac:spMkLst>
        </pc:spChg>
        <pc:spChg chg="mod">
          <ac:chgData name="Maneesh Punetha" userId="bdfe3c5c-9e63-47d9-aff0-a14b31d11569" providerId="ADAL" clId="{DAB831E3-6026-4C13-BCE1-A263541474F2}" dt="2022-04-21T10:36:06.370" v="9"/>
          <ac:spMkLst>
            <pc:docMk/>
            <pc:sldMasterMk cId="675477140" sldId="2147483696"/>
            <ac:spMk id="3" creationId="{00000000-0000-0000-0000-000000000000}"/>
          </ac:spMkLst>
        </pc:spChg>
        <pc:spChg chg="mod">
          <ac:chgData name="Maneesh Punetha" userId="bdfe3c5c-9e63-47d9-aff0-a14b31d11569" providerId="ADAL" clId="{DAB831E3-6026-4C13-BCE1-A263541474F2}" dt="2022-04-21T10:36:06.370" v="9"/>
          <ac:spMkLst>
            <pc:docMk/>
            <pc:sldMasterMk cId="675477140" sldId="2147483696"/>
            <ac:spMk id="4" creationId="{00000000-0000-0000-0000-000000000000}"/>
          </ac:spMkLst>
        </pc:spChg>
        <pc:spChg chg="mod">
          <ac:chgData name="Maneesh Punetha" userId="bdfe3c5c-9e63-47d9-aff0-a14b31d11569" providerId="ADAL" clId="{DAB831E3-6026-4C13-BCE1-A263541474F2}" dt="2022-04-21T10:36:06.370" v="9"/>
          <ac:spMkLst>
            <pc:docMk/>
            <pc:sldMasterMk cId="675477140" sldId="2147483696"/>
            <ac:spMk id="5" creationId="{00000000-0000-0000-0000-000000000000}"/>
          </ac:spMkLst>
        </pc:spChg>
        <pc:spChg chg="mod">
          <ac:chgData name="Maneesh Punetha" userId="bdfe3c5c-9e63-47d9-aff0-a14b31d11569" providerId="ADAL" clId="{DAB831E3-6026-4C13-BCE1-A263541474F2}" dt="2022-04-21T10:36:06.370" v="9"/>
          <ac:spMkLst>
            <pc:docMk/>
            <pc:sldMasterMk cId="675477140" sldId="2147483696"/>
            <ac:spMk id="6" creationId="{00000000-0000-0000-0000-000000000000}"/>
          </ac:spMkLst>
        </pc:spChg>
        <pc:sldLayoutChg chg="modSp">
          <pc:chgData name="Maneesh Punetha" userId="bdfe3c5c-9e63-47d9-aff0-a14b31d11569" providerId="ADAL" clId="{DAB831E3-6026-4C13-BCE1-A263541474F2}" dt="2022-04-21T10:36:06.370" v="9"/>
          <pc:sldLayoutMkLst>
            <pc:docMk/>
            <pc:sldMasterMk cId="675477140" sldId="2147483696"/>
            <pc:sldLayoutMk cId="770077657" sldId="2147483697"/>
          </pc:sldLayoutMkLst>
          <pc:spChg chg="mod">
            <ac:chgData name="Maneesh Punetha" userId="bdfe3c5c-9e63-47d9-aff0-a14b31d11569" providerId="ADAL" clId="{DAB831E3-6026-4C13-BCE1-A263541474F2}" dt="2022-04-21T10:36:06.370" v="9"/>
            <ac:spMkLst>
              <pc:docMk/>
              <pc:sldMasterMk cId="675477140" sldId="2147483696"/>
              <pc:sldLayoutMk cId="770077657" sldId="2147483697"/>
              <ac:spMk id="2" creationId="{00000000-0000-0000-0000-000000000000}"/>
            </ac:spMkLst>
          </pc:spChg>
          <pc:spChg chg="mod">
            <ac:chgData name="Maneesh Punetha" userId="bdfe3c5c-9e63-47d9-aff0-a14b31d11569" providerId="ADAL" clId="{DAB831E3-6026-4C13-BCE1-A263541474F2}" dt="2022-04-21T10:36:06.370" v="9"/>
            <ac:spMkLst>
              <pc:docMk/>
              <pc:sldMasterMk cId="675477140" sldId="2147483696"/>
              <pc:sldLayoutMk cId="770077657" sldId="2147483697"/>
              <ac:spMk id="3" creationId="{00000000-0000-0000-0000-000000000000}"/>
            </ac:spMkLst>
          </pc:spChg>
        </pc:sldLayoutChg>
        <pc:sldLayoutChg chg="modSp">
          <pc:chgData name="Maneesh Punetha" userId="bdfe3c5c-9e63-47d9-aff0-a14b31d11569" providerId="ADAL" clId="{DAB831E3-6026-4C13-BCE1-A263541474F2}" dt="2022-04-21T10:36:06.370" v="9"/>
          <pc:sldLayoutMkLst>
            <pc:docMk/>
            <pc:sldMasterMk cId="675477140" sldId="2147483696"/>
            <pc:sldLayoutMk cId="1464624075" sldId="2147483699"/>
          </pc:sldLayoutMkLst>
          <pc:spChg chg="mod">
            <ac:chgData name="Maneesh Punetha" userId="bdfe3c5c-9e63-47d9-aff0-a14b31d11569" providerId="ADAL" clId="{DAB831E3-6026-4C13-BCE1-A263541474F2}" dt="2022-04-21T10:36:06.370" v="9"/>
            <ac:spMkLst>
              <pc:docMk/>
              <pc:sldMasterMk cId="675477140" sldId="2147483696"/>
              <pc:sldLayoutMk cId="1464624075" sldId="2147483699"/>
              <ac:spMk id="2" creationId="{00000000-0000-0000-0000-000000000000}"/>
            </ac:spMkLst>
          </pc:spChg>
          <pc:spChg chg="mod">
            <ac:chgData name="Maneesh Punetha" userId="bdfe3c5c-9e63-47d9-aff0-a14b31d11569" providerId="ADAL" clId="{DAB831E3-6026-4C13-BCE1-A263541474F2}" dt="2022-04-21T10:36:06.370" v="9"/>
            <ac:spMkLst>
              <pc:docMk/>
              <pc:sldMasterMk cId="675477140" sldId="2147483696"/>
              <pc:sldLayoutMk cId="1464624075" sldId="2147483699"/>
              <ac:spMk id="3" creationId="{00000000-0000-0000-0000-000000000000}"/>
            </ac:spMkLst>
          </pc:spChg>
        </pc:sldLayoutChg>
        <pc:sldLayoutChg chg="modSp">
          <pc:chgData name="Maneesh Punetha" userId="bdfe3c5c-9e63-47d9-aff0-a14b31d11569" providerId="ADAL" clId="{DAB831E3-6026-4C13-BCE1-A263541474F2}" dt="2022-04-21T10:36:06.370" v="9"/>
          <pc:sldLayoutMkLst>
            <pc:docMk/>
            <pc:sldMasterMk cId="675477140" sldId="2147483696"/>
            <pc:sldLayoutMk cId="610928047" sldId="2147483700"/>
          </pc:sldLayoutMkLst>
          <pc:spChg chg="mod">
            <ac:chgData name="Maneesh Punetha" userId="bdfe3c5c-9e63-47d9-aff0-a14b31d11569" providerId="ADAL" clId="{DAB831E3-6026-4C13-BCE1-A263541474F2}" dt="2022-04-21T10:36:06.370" v="9"/>
            <ac:spMkLst>
              <pc:docMk/>
              <pc:sldMasterMk cId="675477140" sldId="2147483696"/>
              <pc:sldLayoutMk cId="610928047" sldId="2147483700"/>
              <ac:spMk id="3" creationId="{00000000-0000-0000-0000-000000000000}"/>
            </ac:spMkLst>
          </pc:spChg>
          <pc:spChg chg="mod">
            <ac:chgData name="Maneesh Punetha" userId="bdfe3c5c-9e63-47d9-aff0-a14b31d11569" providerId="ADAL" clId="{DAB831E3-6026-4C13-BCE1-A263541474F2}" dt="2022-04-21T10:36:06.370" v="9"/>
            <ac:spMkLst>
              <pc:docMk/>
              <pc:sldMasterMk cId="675477140" sldId="2147483696"/>
              <pc:sldLayoutMk cId="610928047" sldId="2147483700"/>
              <ac:spMk id="4" creationId="{00000000-0000-0000-0000-000000000000}"/>
            </ac:spMkLst>
          </pc:spChg>
        </pc:sldLayoutChg>
        <pc:sldLayoutChg chg="modSp">
          <pc:chgData name="Maneesh Punetha" userId="bdfe3c5c-9e63-47d9-aff0-a14b31d11569" providerId="ADAL" clId="{DAB831E3-6026-4C13-BCE1-A263541474F2}" dt="2022-04-21T10:36:06.370" v="9"/>
          <pc:sldLayoutMkLst>
            <pc:docMk/>
            <pc:sldMasterMk cId="675477140" sldId="2147483696"/>
            <pc:sldLayoutMk cId="976406162" sldId="2147483701"/>
          </pc:sldLayoutMkLst>
          <pc:spChg chg="mod">
            <ac:chgData name="Maneesh Punetha" userId="bdfe3c5c-9e63-47d9-aff0-a14b31d11569" providerId="ADAL" clId="{DAB831E3-6026-4C13-BCE1-A263541474F2}" dt="2022-04-21T10:36:06.370" v="9"/>
            <ac:spMkLst>
              <pc:docMk/>
              <pc:sldMasterMk cId="675477140" sldId="2147483696"/>
              <pc:sldLayoutMk cId="976406162" sldId="2147483701"/>
              <ac:spMk id="2" creationId="{00000000-0000-0000-0000-000000000000}"/>
            </ac:spMkLst>
          </pc:spChg>
          <pc:spChg chg="mod">
            <ac:chgData name="Maneesh Punetha" userId="bdfe3c5c-9e63-47d9-aff0-a14b31d11569" providerId="ADAL" clId="{DAB831E3-6026-4C13-BCE1-A263541474F2}" dt="2022-04-21T10:36:06.370" v="9"/>
            <ac:spMkLst>
              <pc:docMk/>
              <pc:sldMasterMk cId="675477140" sldId="2147483696"/>
              <pc:sldLayoutMk cId="976406162" sldId="2147483701"/>
              <ac:spMk id="3" creationId="{00000000-0000-0000-0000-000000000000}"/>
            </ac:spMkLst>
          </pc:spChg>
          <pc:spChg chg="mod">
            <ac:chgData name="Maneesh Punetha" userId="bdfe3c5c-9e63-47d9-aff0-a14b31d11569" providerId="ADAL" clId="{DAB831E3-6026-4C13-BCE1-A263541474F2}" dt="2022-04-21T10:36:06.370" v="9"/>
            <ac:spMkLst>
              <pc:docMk/>
              <pc:sldMasterMk cId="675477140" sldId="2147483696"/>
              <pc:sldLayoutMk cId="976406162" sldId="2147483701"/>
              <ac:spMk id="4" creationId="{00000000-0000-0000-0000-000000000000}"/>
            </ac:spMkLst>
          </pc:spChg>
          <pc:spChg chg="mod">
            <ac:chgData name="Maneesh Punetha" userId="bdfe3c5c-9e63-47d9-aff0-a14b31d11569" providerId="ADAL" clId="{DAB831E3-6026-4C13-BCE1-A263541474F2}" dt="2022-04-21T10:36:06.370" v="9"/>
            <ac:spMkLst>
              <pc:docMk/>
              <pc:sldMasterMk cId="675477140" sldId="2147483696"/>
              <pc:sldLayoutMk cId="976406162" sldId="2147483701"/>
              <ac:spMk id="5" creationId="{00000000-0000-0000-0000-000000000000}"/>
            </ac:spMkLst>
          </pc:spChg>
          <pc:spChg chg="mod">
            <ac:chgData name="Maneesh Punetha" userId="bdfe3c5c-9e63-47d9-aff0-a14b31d11569" providerId="ADAL" clId="{DAB831E3-6026-4C13-BCE1-A263541474F2}" dt="2022-04-21T10:36:06.370" v="9"/>
            <ac:spMkLst>
              <pc:docMk/>
              <pc:sldMasterMk cId="675477140" sldId="2147483696"/>
              <pc:sldLayoutMk cId="976406162" sldId="2147483701"/>
              <ac:spMk id="6" creationId="{00000000-0000-0000-0000-000000000000}"/>
            </ac:spMkLst>
          </pc:spChg>
        </pc:sldLayoutChg>
        <pc:sldLayoutChg chg="modSp">
          <pc:chgData name="Maneesh Punetha" userId="bdfe3c5c-9e63-47d9-aff0-a14b31d11569" providerId="ADAL" clId="{DAB831E3-6026-4C13-BCE1-A263541474F2}" dt="2022-04-21T10:36:06.370" v="9"/>
          <pc:sldLayoutMkLst>
            <pc:docMk/>
            <pc:sldMasterMk cId="675477140" sldId="2147483696"/>
            <pc:sldLayoutMk cId="1068005073" sldId="2147483704"/>
          </pc:sldLayoutMkLst>
          <pc:spChg chg="mod">
            <ac:chgData name="Maneesh Punetha" userId="bdfe3c5c-9e63-47d9-aff0-a14b31d11569" providerId="ADAL" clId="{DAB831E3-6026-4C13-BCE1-A263541474F2}" dt="2022-04-21T10:36:06.370" v="9"/>
            <ac:spMkLst>
              <pc:docMk/>
              <pc:sldMasterMk cId="675477140" sldId="2147483696"/>
              <pc:sldLayoutMk cId="1068005073" sldId="2147483704"/>
              <ac:spMk id="2" creationId="{00000000-0000-0000-0000-000000000000}"/>
            </ac:spMkLst>
          </pc:spChg>
          <pc:spChg chg="mod">
            <ac:chgData name="Maneesh Punetha" userId="bdfe3c5c-9e63-47d9-aff0-a14b31d11569" providerId="ADAL" clId="{DAB831E3-6026-4C13-BCE1-A263541474F2}" dt="2022-04-21T10:36:06.370" v="9"/>
            <ac:spMkLst>
              <pc:docMk/>
              <pc:sldMasterMk cId="675477140" sldId="2147483696"/>
              <pc:sldLayoutMk cId="1068005073" sldId="2147483704"/>
              <ac:spMk id="3" creationId="{00000000-0000-0000-0000-000000000000}"/>
            </ac:spMkLst>
          </pc:spChg>
          <pc:spChg chg="mod">
            <ac:chgData name="Maneesh Punetha" userId="bdfe3c5c-9e63-47d9-aff0-a14b31d11569" providerId="ADAL" clId="{DAB831E3-6026-4C13-BCE1-A263541474F2}" dt="2022-04-21T10:36:06.370" v="9"/>
            <ac:spMkLst>
              <pc:docMk/>
              <pc:sldMasterMk cId="675477140" sldId="2147483696"/>
              <pc:sldLayoutMk cId="1068005073" sldId="2147483704"/>
              <ac:spMk id="4" creationId="{00000000-0000-0000-0000-000000000000}"/>
            </ac:spMkLst>
          </pc:spChg>
        </pc:sldLayoutChg>
        <pc:sldLayoutChg chg="modSp">
          <pc:chgData name="Maneesh Punetha" userId="bdfe3c5c-9e63-47d9-aff0-a14b31d11569" providerId="ADAL" clId="{DAB831E3-6026-4C13-BCE1-A263541474F2}" dt="2022-04-21T10:36:06.370" v="9"/>
          <pc:sldLayoutMkLst>
            <pc:docMk/>
            <pc:sldMasterMk cId="675477140" sldId="2147483696"/>
            <pc:sldLayoutMk cId="2998570723" sldId="2147483705"/>
          </pc:sldLayoutMkLst>
          <pc:spChg chg="mod">
            <ac:chgData name="Maneesh Punetha" userId="bdfe3c5c-9e63-47d9-aff0-a14b31d11569" providerId="ADAL" clId="{DAB831E3-6026-4C13-BCE1-A263541474F2}" dt="2022-04-21T10:36:06.370" v="9"/>
            <ac:spMkLst>
              <pc:docMk/>
              <pc:sldMasterMk cId="675477140" sldId="2147483696"/>
              <pc:sldLayoutMk cId="2998570723" sldId="2147483705"/>
              <ac:spMk id="2" creationId="{00000000-0000-0000-0000-000000000000}"/>
            </ac:spMkLst>
          </pc:spChg>
          <pc:spChg chg="mod">
            <ac:chgData name="Maneesh Punetha" userId="bdfe3c5c-9e63-47d9-aff0-a14b31d11569" providerId="ADAL" clId="{DAB831E3-6026-4C13-BCE1-A263541474F2}" dt="2022-04-21T10:36:06.370" v="9"/>
            <ac:spMkLst>
              <pc:docMk/>
              <pc:sldMasterMk cId="675477140" sldId="2147483696"/>
              <pc:sldLayoutMk cId="2998570723" sldId="2147483705"/>
              <ac:spMk id="3" creationId="{00000000-0000-0000-0000-000000000000}"/>
            </ac:spMkLst>
          </pc:spChg>
          <pc:spChg chg="mod">
            <ac:chgData name="Maneesh Punetha" userId="bdfe3c5c-9e63-47d9-aff0-a14b31d11569" providerId="ADAL" clId="{DAB831E3-6026-4C13-BCE1-A263541474F2}" dt="2022-04-21T10:36:06.370" v="9"/>
            <ac:spMkLst>
              <pc:docMk/>
              <pc:sldMasterMk cId="675477140" sldId="2147483696"/>
              <pc:sldLayoutMk cId="2998570723" sldId="2147483705"/>
              <ac:spMk id="4" creationId="{00000000-0000-0000-0000-000000000000}"/>
            </ac:spMkLst>
          </pc:spChg>
        </pc:sldLayoutChg>
        <pc:sldLayoutChg chg="modSp">
          <pc:chgData name="Maneesh Punetha" userId="bdfe3c5c-9e63-47d9-aff0-a14b31d11569" providerId="ADAL" clId="{DAB831E3-6026-4C13-BCE1-A263541474F2}" dt="2022-04-21T10:36:06.370" v="9"/>
          <pc:sldLayoutMkLst>
            <pc:docMk/>
            <pc:sldMasterMk cId="675477140" sldId="2147483696"/>
            <pc:sldLayoutMk cId="3705690111" sldId="2147483707"/>
          </pc:sldLayoutMkLst>
          <pc:spChg chg="mod">
            <ac:chgData name="Maneesh Punetha" userId="bdfe3c5c-9e63-47d9-aff0-a14b31d11569" providerId="ADAL" clId="{DAB831E3-6026-4C13-BCE1-A263541474F2}" dt="2022-04-21T10:36:06.370" v="9"/>
            <ac:spMkLst>
              <pc:docMk/>
              <pc:sldMasterMk cId="675477140" sldId="2147483696"/>
              <pc:sldLayoutMk cId="3705690111" sldId="2147483707"/>
              <ac:spMk id="2" creationId="{00000000-0000-0000-0000-000000000000}"/>
            </ac:spMkLst>
          </pc:spChg>
          <pc:spChg chg="mod">
            <ac:chgData name="Maneesh Punetha" userId="bdfe3c5c-9e63-47d9-aff0-a14b31d11569" providerId="ADAL" clId="{DAB831E3-6026-4C13-BCE1-A263541474F2}" dt="2022-04-21T10:36:06.370" v="9"/>
            <ac:spMkLst>
              <pc:docMk/>
              <pc:sldMasterMk cId="675477140" sldId="2147483696"/>
              <pc:sldLayoutMk cId="3705690111" sldId="2147483707"/>
              <ac:spMk id="3"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883861"/>
            <a:ext cx="6425724" cy="1880235"/>
          </a:xfrm>
        </p:spPr>
        <p:txBody>
          <a:bodyPr anchor="b"/>
          <a:lstStyle>
            <a:lvl1pPr algn="ctr">
              <a:defRPr sz="4725"/>
            </a:lvl1pPr>
          </a:lstStyle>
          <a:p>
            <a:r>
              <a:rPr lang="en-US"/>
              <a:t>Click to edit Master title style</a:t>
            </a:r>
            <a:endParaRPr lang="en-US" dirty="0"/>
          </a:p>
        </p:txBody>
      </p:sp>
      <p:sp>
        <p:nvSpPr>
          <p:cNvPr id="3" name="Subtitle 2"/>
          <p:cNvSpPr>
            <a:spLocks noGrp="1"/>
          </p:cNvSpPr>
          <p:nvPr>
            <p:ph type="subTitle" idx="1"/>
          </p:nvPr>
        </p:nvSpPr>
        <p:spPr>
          <a:xfrm>
            <a:off x="944960" y="2836605"/>
            <a:ext cx="5669756" cy="1303913"/>
          </a:xfrm>
        </p:spPr>
        <p:txBody>
          <a:bodyPr/>
          <a:lstStyle>
            <a:lvl1pPr marL="0" indent="0" algn="ctr">
              <a:buNone/>
              <a:defRPr sz="1890"/>
            </a:lvl1pPr>
            <a:lvl2pPr marL="360045" indent="0" algn="ctr">
              <a:buNone/>
              <a:defRPr sz="1575"/>
            </a:lvl2pPr>
            <a:lvl3pPr marL="720090" indent="0" algn="ctr">
              <a:buNone/>
              <a:defRPr sz="1418"/>
            </a:lvl3pPr>
            <a:lvl4pPr marL="1080135" indent="0" algn="ctr">
              <a:buNone/>
              <a:defRPr sz="1260"/>
            </a:lvl4pPr>
            <a:lvl5pPr marL="1440180" indent="0" algn="ctr">
              <a:buNone/>
              <a:defRPr sz="1260"/>
            </a:lvl5pPr>
            <a:lvl6pPr marL="1800225" indent="0" algn="ctr">
              <a:buNone/>
              <a:defRPr sz="1260"/>
            </a:lvl6pPr>
            <a:lvl7pPr marL="2160270" indent="0" algn="ctr">
              <a:buNone/>
              <a:defRPr sz="1260"/>
            </a:lvl7pPr>
            <a:lvl8pPr marL="2520315" indent="0" algn="ctr">
              <a:buNone/>
              <a:defRPr sz="1260"/>
            </a:lvl8pPr>
            <a:lvl9pPr marL="2880360" indent="0" algn="ctr">
              <a:buNone/>
              <a:defRPr sz="12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022194-ACB9-4CC5-A9B7-0CD80285FC5E}" type="datetimeFigureOut">
              <a:rPr lang="en-SE" smtClean="0"/>
              <a:t>2022-04-21</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7478F1E2-6C7D-4085-92C5-90283C7E47CF}" type="slidenum">
              <a:rPr lang="en-SE" smtClean="0"/>
              <a:t>‹#›</a:t>
            </a:fld>
            <a:endParaRPr lang="en-SE"/>
          </a:p>
        </p:txBody>
      </p:sp>
    </p:spTree>
    <p:extLst>
      <p:ext uri="{BB962C8B-B14F-4D97-AF65-F5344CB8AC3E}">
        <p14:creationId xmlns:p14="http://schemas.microsoft.com/office/powerpoint/2010/main" val="1377719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022194-ACB9-4CC5-A9B7-0CD80285FC5E}" type="datetimeFigureOut">
              <a:rPr lang="en-SE" smtClean="0"/>
              <a:t>2022-04-21</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7478F1E2-6C7D-4085-92C5-90283C7E47CF}" type="slidenum">
              <a:rPr lang="en-SE" smtClean="0"/>
              <a:t>‹#›</a:t>
            </a:fld>
            <a:endParaRPr lang="en-SE"/>
          </a:p>
        </p:txBody>
      </p:sp>
    </p:spTree>
    <p:extLst>
      <p:ext uri="{BB962C8B-B14F-4D97-AF65-F5344CB8AC3E}">
        <p14:creationId xmlns:p14="http://schemas.microsoft.com/office/powerpoint/2010/main" val="4206743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287536"/>
            <a:ext cx="1630055" cy="457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287536"/>
            <a:ext cx="4795669" cy="457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022194-ACB9-4CC5-A9B7-0CD80285FC5E}" type="datetimeFigureOut">
              <a:rPr lang="en-SE" smtClean="0"/>
              <a:t>2022-04-21</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7478F1E2-6C7D-4085-92C5-90283C7E47CF}" type="slidenum">
              <a:rPr lang="en-SE" smtClean="0"/>
              <a:t>‹#›</a:t>
            </a:fld>
            <a:endParaRPr lang="en-SE"/>
          </a:p>
        </p:txBody>
      </p:sp>
    </p:spTree>
    <p:extLst>
      <p:ext uri="{BB962C8B-B14F-4D97-AF65-F5344CB8AC3E}">
        <p14:creationId xmlns:p14="http://schemas.microsoft.com/office/powerpoint/2010/main" val="2873263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022194-ACB9-4CC5-A9B7-0CD80285FC5E}" type="datetimeFigureOut">
              <a:rPr lang="en-SE" smtClean="0"/>
              <a:t>2022-04-21</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7478F1E2-6C7D-4085-92C5-90283C7E47CF}" type="slidenum">
              <a:rPr lang="en-SE" smtClean="0"/>
              <a:t>‹#›</a:t>
            </a:fld>
            <a:endParaRPr lang="en-SE"/>
          </a:p>
        </p:txBody>
      </p:sp>
    </p:spTree>
    <p:extLst>
      <p:ext uri="{BB962C8B-B14F-4D97-AF65-F5344CB8AC3E}">
        <p14:creationId xmlns:p14="http://schemas.microsoft.com/office/powerpoint/2010/main" val="1798246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1346420"/>
            <a:ext cx="6520220" cy="2246530"/>
          </a:xfrm>
        </p:spPr>
        <p:txBody>
          <a:bodyPr anchor="b"/>
          <a:lstStyle>
            <a:lvl1pPr>
              <a:defRPr sz="4725"/>
            </a:lvl1pPr>
          </a:lstStyle>
          <a:p>
            <a:r>
              <a:rPr lang="en-US"/>
              <a:t>Click to edit Master title style</a:t>
            </a:r>
            <a:endParaRPr lang="en-US" dirty="0"/>
          </a:p>
        </p:txBody>
      </p:sp>
      <p:sp>
        <p:nvSpPr>
          <p:cNvPr id="3" name="Text Placeholder 2"/>
          <p:cNvSpPr>
            <a:spLocks noGrp="1"/>
          </p:cNvSpPr>
          <p:nvPr>
            <p:ph type="body" idx="1"/>
          </p:nvPr>
        </p:nvSpPr>
        <p:spPr>
          <a:xfrm>
            <a:off x="515791" y="3614203"/>
            <a:ext cx="6520220" cy="1181397"/>
          </a:xfrm>
        </p:spPr>
        <p:txBody>
          <a:bodyPr/>
          <a:lstStyle>
            <a:lvl1pPr marL="0" indent="0">
              <a:buNone/>
              <a:defRPr sz="1890">
                <a:solidFill>
                  <a:schemeClr val="tx1"/>
                </a:solidFill>
              </a:defRPr>
            </a:lvl1pPr>
            <a:lvl2pPr marL="360045" indent="0">
              <a:buNone/>
              <a:defRPr sz="1575">
                <a:solidFill>
                  <a:schemeClr val="tx1">
                    <a:tint val="75000"/>
                  </a:schemeClr>
                </a:solidFill>
              </a:defRPr>
            </a:lvl2pPr>
            <a:lvl3pPr marL="720090" indent="0">
              <a:buNone/>
              <a:defRPr sz="1418">
                <a:solidFill>
                  <a:schemeClr val="tx1">
                    <a:tint val="75000"/>
                  </a:schemeClr>
                </a:solidFill>
              </a:defRPr>
            </a:lvl3pPr>
            <a:lvl4pPr marL="1080135" indent="0">
              <a:buNone/>
              <a:defRPr sz="1260">
                <a:solidFill>
                  <a:schemeClr val="tx1">
                    <a:tint val="75000"/>
                  </a:schemeClr>
                </a:solidFill>
              </a:defRPr>
            </a:lvl4pPr>
            <a:lvl5pPr marL="1440180" indent="0">
              <a:buNone/>
              <a:defRPr sz="1260">
                <a:solidFill>
                  <a:schemeClr val="tx1">
                    <a:tint val="75000"/>
                  </a:schemeClr>
                </a:solidFill>
              </a:defRPr>
            </a:lvl5pPr>
            <a:lvl6pPr marL="1800225" indent="0">
              <a:buNone/>
              <a:defRPr sz="1260">
                <a:solidFill>
                  <a:schemeClr val="tx1">
                    <a:tint val="75000"/>
                  </a:schemeClr>
                </a:solidFill>
              </a:defRPr>
            </a:lvl6pPr>
            <a:lvl7pPr marL="2160270" indent="0">
              <a:buNone/>
              <a:defRPr sz="1260">
                <a:solidFill>
                  <a:schemeClr val="tx1">
                    <a:tint val="75000"/>
                  </a:schemeClr>
                </a:solidFill>
              </a:defRPr>
            </a:lvl7pPr>
            <a:lvl8pPr marL="2520315" indent="0">
              <a:buNone/>
              <a:defRPr sz="1260">
                <a:solidFill>
                  <a:schemeClr val="tx1">
                    <a:tint val="75000"/>
                  </a:schemeClr>
                </a:solidFill>
              </a:defRPr>
            </a:lvl8pPr>
            <a:lvl9pPr marL="2880360" indent="0">
              <a:buNone/>
              <a:defRPr sz="12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022194-ACB9-4CC5-A9B7-0CD80285FC5E}" type="datetimeFigureOut">
              <a:rPr lang="en-SE" smtClean="0"/>
              <a:t>2022-04-21</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7478F1E2-6C7D-4085-92C5-90283C7E47CF}" type="slidenum">
              <a:rPr lang="en-SE" smtClean="0"/>
              <a:t>‹#›</a:t>
            </a:fld>
            <a:endParaRPr lang="en-SE"/>
          </a:p>
        </p:txBody>
      </p:sp>
    </p:spTree>
    <p:extLst>
      <p:ext uri="{BB962C8B-B14F-4D97-AF65-F5344CB8AC3E}">
        <p14:creationId xmlns:p14="http://schemas.microsoft.com/office/powerpoint/2010/main" val="1401611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1437680"/>
            <a:ext cx="3212862" cy="34266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1437680"/>
            <a:ext cx="3212862" cy="34266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022194-ACB9-4CC5-A9B7-0CD80285FC5E}" type="datetimeFigureOut">
              <a:rPr lang="en-SE" smtClean="0"/>
              <a:t>2022-04-21</a:t>
            </a:fld>
            <a:endParaRPr lang="en-SE"/>
          </a:p>
        </p:txBody>
      </p:sp>
      <p:sp>
        <p:nvSpPr>
          <p:cNvPr id="6" name="Footer Placeholder 5"/>
          <p:cNvSpPr>
            <a:spLocks noGrp="1"/>
          </p:cNvSpPr>
          <p:nvPr>
            <p:ph type="ftr" sz="quarter" idx="11"/>
          </p:nvPr>
        </p:nvSpPr>
        <p:spPr/>
        <p:txBody>
          <a:bodyPr/>
          <a:lstStyle/>
          <a:p>
            <a:endParaRPr lang="en-SE"/>
          </a:p>
        </p:txBody>
      </p:sp>
      <p:sp>
        <p:nvSpPr>
          <p:cNvPr id="7" name="Slide Number Placeholder 6"/>
          <p:cNvSpPr>
            <a:spLocks noGrp="1"/>
          </p:cNvSpPr>
          <p:nvPr>
            <p:ph type="sldNum" sz="quarter" idx="12"/>
          </p:nvPr>
        </p:nvSpPr>
        <p:spPr/>
        <p:txBody>
          <a:bodyPr/>
          <a:lstStyle/>
          <a:p>
            <a:fld id="{7478F1E2-6C7D-4085-92C5-90283C7E47CF}" type="slidenum">
              <a:rPr lang="en-SE" smtClean="0"/>
              <a:t>‹#›</a:t>
            </a:fld>
            <a:endParaRPr lang="en-SE"/>
          </a:p>
        </p:txBody>
      </p:sp>
    </p:spTree>
    <p:extLst>
      <p:ext uri="{BB962C8B-B14F-4D97-AF65-F5344CB8AC3E}">
        <p14:creationId xmlns:p14="http://schemas.microsoft.com/office/powerpoint/2010/main" val="2532152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287537"/>
            <a:ext cx="6520220" cy="1043881"/>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1323916"/>
            <a:ext cx="3198096" cy="648831"/>
          </a:xfrm>
        </p:spPr>
        <p:txBody>
          <a:bodyPr anchor="b"/>
          <a:lstStyle>
            <a:lvl1pPr marL="0" indent="0">
              <a:buNone/>
              <a:defRPr sz="1890" b="1"/>
            </a:lvl1pPr>
            <a:lvl2pPr marL="360045" indent="0">
              <a:buNone/>
              <a:defRPr sz="1575" b="1"/>
            </a:lvl2pPr>
            <a:lvl3pPr marL="720090" indent="0">
              <a:buNone/>
              <a:defRPr sz="1418" b="1"/>
            </a:lvl3pPr>
            <a:lvl4pPr marL="1080135" indent="0">
              <a:buNone/>
              <a:defRPr sz="1260" b="1"/>
            </a:lvl4pPr>
            <a:lvl5pPr marL="1440180" indent="0">
              <a:buNone/>
              <a:defRPr sz="1260" b="1"/>
            </a:lvl5pPr>
            <a:lvl6pPr marL="1800225" indent="0">
              <a:buNone/>
              <a:defRPr sz="1260" b="1"/>
            </a:lvl6pPr>
            <a:lvl7pPr marL="2160270" indent="0">
              <a:buNone/>
              <a:defRPr sz="1260" b="1"/>
            </a:lvl7pPr>
            <a:lvl8pPr marL="2520315" indent="0">
              <a:buNone/>
              <a:defRPr sz="1260" b="1"/>
            </a:lvl8pPr>
            <a:lvl9pPr marL="2880360" indent="0">
              <a:buNone/>
              <a:defRPr sz="1260" b="1"/>
            </a:lvl9pPr>
          </a:lstStyle>
          <a:p>
            <a:pPr lvl="0"/>
            <a:r>
              <a:rPr lang="en-US"/>
              <a:t>Click to edit Master text styles</a:t>
            </a:r>
          </a:p>
        </p:txBody>
      </p:sp>
      <p:sp>
        <p:nvSpPr>
          <p:cNvPr id="4" name="Content Placeholder 3"/>
          <p:cNvSpPr>
            <a:spLocks noGrp="1"/>
          </p:cNvSpPr>
          <p:nvPr>
            <p:ph sz="half" idx="2"/>
          </p:nvPr>
        </p:nvSpPr>
        <p:spPr>
          <a:xfrm>
            <a:off x="520713" y="1972747"/>
            <a:ext cx="3198096" cy="2901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1323916"/>
            <a:ext cx="3213847" cy="648831"/>
          </a:xfrm>
        </p:spPr>
        <p:txBody>
          <a:bodyPr anchor="b"/>
          <a:lstStyle>
            <a:lvl1pPr marL="0" indent="0">
              <a:buNone/>
              <a:defRPr sz="1890" b="1"/>
            </a:lvl1pPr>
            <a:lvl2pPr marL="360045" indent="0">
              <a:buNone/>
              <a:defRPr sz="1575" b="1"/>
            </a:lvl2pPr>
            <a:lvl3pPr marL="720090" indent="0">
              <a:buNone/>
              <a:defRPr sz="1418" b="1"/>
            </a:lvl3pPr>
            <a:lvl4pPr marL="1080135" indent="0">
              <a:buNone/>
              <a:defRPr sz="1260" b="1"/>
            </a:lvl4pPr>
            <a:lvl5pPr marL="1440180" indent="0">
              <a:buNone/>
              <a:defRPr sz="1260" b="1"/>
            </a:lvl5pPr>
            <a:lvl6pPr marL="1800225" indent="0">
              <a:buNone/>
              <a:defRPr sz="1260" b="1"/>
            </a:lvl6pPr>
            <a:lvl7pPr marL="2160270" indent="0">
              <a:buNone/>
              <a:defRPr sz="1260" b="1"/>
            </a:lvl7pPr>
            <a:lvl8pPr marL="2520315" indent="0">
              <a:buNone/>
              <a:defRPr sz="1260" b="1"/>
            </a:lvl8pPr>
            <a:lvl9pPr marL="2880360" indent="0">
              <a:buNone/>
              <a:defRPr sz="1260" b="1"/>
            </a:lvl9pPr>
          </a:lstStyle>
          <a:p>
            <a:pPr lvl="0"/>
            <a:r>
              <a:rPr lang="en-US"/>
              <a:t>Click to edit Master text styles</a:t>
            </a:r>
          </a:p>
        </p:txBody>
      </p:sp>
      <p:sp>
        <p:nvSpPr>
          <p:cNvPr id="6" name="Content Placeholder 5"/>
          <p:cNvSpPr>
            <a:spLocks noGrp="1"/>
          </p:cNvSpPr>
          <p:nvPr>
            <p:ph sz="quarter" idx="4"/>
          </p:nvPr>
        </p:nvSpPr>
        <p:spPr>
          <a:xfrm>
            <a:off x="3827086" y="1972747"/>
            <a:ext cx="3213847" cy="2901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022194-ACB9-4CC5-A9B7-0CD80285FC5E}" type="datetimeFigureOut">
              <a:rPr lang="en-SE" smtClean="0"/>
              <a:t>2022-04-21</a:t>
            </a:fld>
            <a:endParaRPr lang="en-SE"/>
          </a:p>
        </p:txBody>
      </p:sp>
      <p:sp>
        <p:nvSpPr>
          <p:cNvPr id="8" name="Footer Placeholder 7"/>
          <p:cNvSpPr>
            <a:spLocks noGrp="1"/>
          </p:cNvSpPr>
          <p:nvPr>
            <p:ph type="ftr" sz="quarter" idx="11"/>
          </p:nvPr>
        </p:nvSpPr>
        <p:spPr/>
        <p:txBody>
          <a:bodyPr/>
          <a:lstStyle/>
          <a:p>
            <a:endParaRPr lang="en-SE"/>
          </a:p>
        </p:txBody>
      </p:sp>
      <p:sp>
        <p:nvSpPr>
          <p:cNvPr id="9" name="Slide Number Placeholder 8"/>
          <p:cNvSpPr>
            <a:spLocks noGrp="1"/>
          </p:cNvSpPr>
          <p:nvPr>
            <p:ph type="sldNum" sz="quarter" idx="12"/>
          </p:nvPr>
        </p:nvSpPr>
        <p:spPr/>
        <p:txBody>
          <a:bodyPr/>
          <a:lstStyle/>
          <a:p>
            <a:fld id="{7478F1E2-6C7D-4085-92C5-90283C7E47CF}" type="slidenum">
              <a:rPr lang="en-SE" smtClean="0"/>
              <a:t>‹#›</a:t>
            </a:fld>
            <a:endParaRPr lang="en-SE"/>
          </a:p>
        </p:txBody>
      </p:sp>
    </p:spTree>
    <p:extLst>
      <p:ext uri="{BB962C8B-B14F-4D97-AF65-F5344CB8AC3E}">
        <p14:creationId xmlns:p14="http://schemas.microsoft.com/office/powerpoint/2010/main" val="1182526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022194-ACB9-4CC5-A9B7-0CD80285FC5E}" type="datetimeFigureOut">
              <a:rPr lang="en-SE" smtClean="0"/>
              <a:t>2022-04-21</a:t>
            </a:fld>
            <a:endParaRPr lang="en-SE"/>
          </a:p>
        </p:txBody>
      </p:sp>
      <p:sp>
        <p:nvSpPr>
          <p:cNvPr id="4" name="Footer Placeholder 3"/>
          <p:cNvSpPr>
            <a:spLocks noGrp="1"/>
          </p:cNvSpPr>
          <p:nvPr>
            <p:ph type="ftr" sz="quarter" idx="11"/>
          </p:nvPr>
        </p:nvSpPr>
        <p:spPr/>
        <p:txBody>
          <a:bodyPr/>
          <a:lstStyle/>
          <a:p>
            <a:endParaRPr lang="en-SE"/>
          </a:p>
        </p:txBody>
      </p:sp>
      <p:sp>
        <p:nvSpPr>
          <p:cNvPr id="5" name="Slide Number Placeholder 4"/>
          <p:cNvSpPr>
            <a:spLocks noGrp="1"/>
          </p:cNvSpPr>
          <p:nvPr>
            <p:ph type="sldNum" sz="quarter" idx="12"/>
          </p:nvPr>
        </p:nvSpPr>
        <p:spPr/>
        <p:txBody>
          <a:bodyPr/>
          <a:lstStyle/>
          <a:p>
            <a:fld id="{7478F1E2-6C7D-4085-92C5-90283C7E47CF}" type="slidenum">
              <a:rPr lang="en-SE" smtClean="0"/>
              <a:t>‹#›</a:t>
            </a:fld>
            <a:endParaRPr lang="en-SE"/>
          </a:p>
        </p:txBody>
      </p:sp>
    </p:spTree>
    <p:extLst>
      <p:ext uri="{BB962C8B-B14F-4D97-AF65-F5344CB8AC3E}">
        <p14:creationId xmlns:p14="http://schemas.microsoft.com/office/powerpoint/2010/main" val="410239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022194-ACB9-4CC5-A9B7-0CD80285FC5E}" type="datetimeFigureOut">
              <a:rPr lang="en-SE" smtClean="0"/>
              <a:t>2022-04-21</a:t>
            </a:fld>
            <a:endParaRPr lang="en-SE"/>
          </a:p>
        </p:txBody>
      </p:sp>
      <p:sp>
        <p:nvSpPr>
          <p:cNvPr id="3" name="Footer Placeholder 2"/>
          <p:cNvSpPr>
            <a:spLocks noGrp="1"/>
          </p:cNvSpPr>
          <p:nvPr>
            <p:ph type="ftr" sz="quarter" idx="11"/>
          </p:nvPr>
        </p:nvSpPr>
        <p:spPr/>
        <p:txBody>
          <a:bodyPr/>
          <a:lstStyle/>
          <a:p>
            <a:endParaRPr lang="en-SE"/>
          </a:p>
        </p:txBody>
      </p:sp>
      <p:sp>
        <p:nvSpPr>
          <p:cNvPr id="4" name="Slide Number Placeholder 3"/>
          <p:cNvSpPr>
            <a:spLocks noGrp="1"/>
          </p:cNvSpPr>
          <p:nvPr>
            <p:ph type="sldNum" sz="quarter" idx="12"/>
          </p:nvPr>
        </p:nvSpPr>
        <p:spPr/>
        <p:txBody>
          <a:bodyPr/>
          <a:lstStyle/>
          <a:p>
            <a:fld id="{7478F1E2-6C7D-4085-92C5-90283C7E47CF}" type="slidenum">
              <a:rPr lang="en-SE" smtClean="0"/>
              <a:t>‹#›</a:t>
            </a:fld>
            <a:endParaRPr lang="en-SE"/>
          </a:p>
        </p:txBody>
      </p:sp>
    </p:spTree>
    <p:extLst>
      <p:ext uri="{BB962C8B-B14F-4D97-AF65-F5344CB8AC3E}">
        <p14:creationId xmlns:p14="http://schemas.microsoft.com/office/powerpoint/2010/main" val="2373933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360045"/>
            <a:ext cx="2438192" cy="1260158"/>
          </a:xfrm>
        </p:spPr>
        <p:txBody>
          <a:bodyPr anchor="b"/>
          <a:lstStyle>
            <a:lvl1pPr>
              <a:defRPr sz="2520"/>
            </a:lvl1pPr>
          </a:lstStyle>
          <a:p>
            <a:r>
              <a:rPr lang="en-US"/>
              <a:t>Click to edit Master title style</a:t>
            </a:r>
            <a:endParaRPr lang="en-US" dirty="0"/>
          </a:p>
        </p:txBody>
      </p:sp>
      <p:sp>
        <p:nvSpPr>
          <p:cNvPr id="3" name="Content Placeholder 2"/>
          <p:cNvSpPr>
            <a:spLocks noGrp="1"/>
          </p:cNvSpPr>
          <p:nvPr>
            <p:ph idx="1"/>
          </p:nvPr>
        </p:nvSpPr>
        <p:spPr>
          <a:xfrm>
            <a:off x="3213847" y="777598"/>
            <a:ext cx="3827085" cy="3837980"/>
          </a:xfrm>
        </p:spPr>
        <p:txBody>
          <a:bodyPr/>
          <a:lstStyle>
            <a:lvl1pPr>
              <a:defRPr sz="2520"/>
            </a:lvl1pPr>
            <a:lvl2pPr>
              <a:defRPr sz="2205"/>
            </a:lvl2pPr>
            <a:lvl3pPr>
              <a:defRPr sz="1890"/>
            </a:lvl3pPr>
            <a:lvl4pPr>
              <a:defRPr sz="1575"/>
            </a:lvl4pPr>
            <a:lvl5pPr>
              <a:defRPr sz="1575"/>
            </a:lvl5pPr>
            <a:lvl6pPr>
              <a:defRPr sz="1575"/>
            </a:lvl6pPr>
            <a:lvl7pPr>
              <a:defRPr sz="1575"/>
            </a:lvl7pPr>
            <a:lvl8pPr>
              <a:defRPr sz="1575"/>
            </a:lvl8pPr>
            <a:lvl9pPr>
              <a:defRPr sz="15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1620202"/>
            <a:ext cx="2438192" cy="3001626"/>
          </a:xfrm>
        </p:spPr>
        <p:txBody>
          <a:bodyPr/>
          <a:lstStyle>
            <a:lvl1pPr marL="0" indent="0">
              <a:buNone/>
              <a:defRPr sz="1260"/>
            </a:lvl1pPr>
            <a:lvl2pPr marL="360045" indent="0">
              <a:buNone/>
              <a:defRPr sz="1103"/>
            </a:lvl2pPr>
            <a:lvl3pPr marL="720090" indent="0">
              <a:buNone/>
              <a:defRPr sz="945"/>
            </a:lvl3pPr>
            <a:lvl4pPr marL="1080135" indent="0">
              <a:buNone/>
              <a:defRPr sz="788"/>
            </a:lvl4pPr>
            <a:lvl5pPr marL="1440180" indent="0">
              <a:buNone/>
              <a:defRPr sz="788"/>
            </a:lvl5pPr>
            <a:lvl6pPr marL="1800225" indent="0">
              <a:buNone/>
              <a:defRPr sz="788"/>
            </a:lvl6pPr>
            <a:lvl7pPr marL="2160270" indent="0">
              <a:buNone/>
              <a:defRPr sz="788"/>
            </a:lvl7pPr>
            <a:lvl8pPr marL="2520315" indent="0">
              <a:buNone/>
              <a:defRPr sz="788"/>
            </a:lvl8pPr>
            <a:lvl9pPr marL="2880360" indent="0">
              <a:buNone/>
              <a:defRPr sz="788"/>
            </a:lvl9pPr>
          </a:lstStyle>
          <a:p>
            <a:pPr lvl="0"/>
            <a:r>
              <a:rPr lang="en-US"/>
              <a:t>Click to edit Master text styles</a:t>
            </a:r>
          </a:p>
        </p:txBody>
      </p:sp>
      <p:sp>
        <p:nvSpPr>
          <p:cNvPr id="5" name="Date Placeholder 4"/>
          <p:cNvSpPr>
            <a:spLocks noGrp="1"/>
          </p:cNvSpPr>
          <p:nvPr>
            <p:ph type="dt" sz="half" idx="10"/>
          </p:nvPr>
        </p:nvSpPr>
        <p:spPr/>
        <p:txBody>
          <a:bodyPr/>
          <a:lstStyle/>
          <a:p>
            <a:fld id="{2A022194-ACB9-4CC5-A9B7-0CD80285FC5E}" type="datetimeFigureOut">
              <a:rPr lang="en-SE" smtClean="0"/>
              <a:t>2022-04-21</a:t>
            </a:fld>
            <a:endParaRPr lang="en-SE"/>
          </a:p>
        </p:txBody>
      </p:sp>
      <p:sp>
        <p:nvSpPr>
          <p:cNvPr id="6" name="Footer Placeholder 5"/>
          <p:cNvSpPr>
            <a:spLocks noGrp="1"/>
          </p:cNvSpPr>
          <p:nvPr>
            <p:ph type="ftr" sz="quarter" idx="11"/>
          </p:nvPr>
        </p:nvSpPr>
        <p:spPr/>
        <p:txBody>
          <a:bodyPr/>
          <a:lstStyle/>
          <a:p>
            <a:endParaRPr lang="en-SE"/>
          </a:p>
        </p:txBody>
      </p:sp>
      <p:sp>
        <p:nvSpPr>
          <p:cNvPr id="7" name="Slide Number Placeholder 6"/>
          <p:cNvSpPr>
            <a:spLocks noGrp="1"/>
          </p:cNvSpPr>
          <p:nvPr>
            <p:ph type="sldNum" sz="quarter" idx="12"/>
          </p:nvPr>
        </p:nvSpPr>
        <p:spPr/>
        <p:txBody>
          <a:bodyPr/>
          <a:lstStyle/>
          <a:p>
            <a:fld id="{7478F1E2-6C7D-4085-92C5-90283C7E47CF}" type="slidenum">
              <a:rPr lang="en-SE" smtClean="0"/>
              <a:t>‹#›</a:t>
            </a:fld>
            <a:endParaRPr lang="en-SE"/>
          </a:p>
        </p:txBody>
      </p:sp>
    </p:spTree>
    <p:extLst>
      <p:ext uri="{BB962C8B-B14F-4D97-AF65-F5344CB8AC3E}">
        <p14:creationId xmlns:p14="http://schemas.microsoft.com/office/powerpoint/2010/main" val="1701987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360045"/>
            <a:ext cx="2438192" cy="1260158"/>
          </a:xfrm>
        </p:spPr>
        <p:txBody>
          <a:bodyPr anchor="b"/>
          <a:lstStyle>
            <a:lvl1pPr>
              <a:defRPr sz="2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777598"/>
            <a:ext cx="3827085" cy="3837980"/>
          </a:xfrm>
        </p:spPr>
        <p:txBody>
          <a:bodyPr anchor="t"/>
          <a:lstStyle>
            <a:lvl1pPr marL="0" indent="0">
              <a:buNone/>
              <a:defRPr sz="2520"/>
            </a:lvl1pPr>
            <a:lvl2pPr marL="360045" indent="0">
              <a:buNone/>
              <a:defRPr sz="2205"/>
            </a:lvl2pPr>
            <a:lvl3pPr marL="720090" indent="0">
              <a:buNone/>
              <a:defRPr sz="1890"/>
            </a:lvl3pPr>
            <a:lvl4pPr marL="1080135" indent="0">
              <a:buNone/>
              <a:defRPr sz="1575"/>
            </a:lvl4pPr>
            <a:lvl5pPr marL="1440180" indent="0">
              <a:buNone/>
              <a:defRPr sz="1575"/>
            </a:lvl5pPr>
            <a:lvl6pPr marL="1800225" indent="0">
              <a:buNone/>
              <a:defRPr sz="1575"/>
            </a:lvl6pPr>
            <a:lvl7pPr marL="2160270" indent="0">
              <a:buNone/>
              <a:defRPr sz="1575"/>
            </a:lvl7pPr>
            <a:lvl8pPr marL="2520315" indent="0">
              <a:buNone/>
              <a:defRPr sz="1575"/>
            </a:lvl8pPr>
            <a:lvl9pPr marL="2880360" indent="0">
              <a:buNone/>
              <a:defRPr sz="1575"/>
            </a:lvl9pPr>
          </a:lstStyle>
          <a:p>
            <a:r>
              <a:rPr lang="en-US"/>
              <a:t>Click icon to add picture</a:t>
            </a:r>
            <a:endParaRPr lang="en-US" dirty="0"/>
          </a:p>
        </p:txBody>
      </p:sp>
      <p:sp>
        <p:nvSpPr>
          <p:cNvPr id="4" name="Text Placeholder 3"/>
          <p:cNvSpPr>
            <a:spLocks noGrp="1"/>
          </p:cNvSpPr>
          <p:nvPr>
            <p:ph type="body" sz="half" idx="2"/>
          </p:nvPr>
        </p:nvSpPr>
        <p:spPr>
          <a:xfrm>
            <a:off x="520712" y="1620202"/>
            <a:ext cx="2438192" cy="3001626"/>
          </a:xfrm>
        </p:spPr>
        <p:txBody>
          <a:bodyPr/>
          <a:lstStyle>
            <a:lvl1pPr marL="0" indent="0">
              <a:buNone/>
              <a:defRPr sz="1260"/>
            </a:lvl1pPr>
            <a:lvl2pPr marL="360045" indent="0">
              <a:buNone/>
              <a:defRPr sz="1103"/>
            </a:lvl2pPr>
            <a:lvl3pPr marL="720090" indent="0">
              <a:buNone/>
              <a:defRPr sz="945"/>
            </a:lvl3pPr>
            <a:lvl4pPr marL="1080135" indent="0">
              <a:buNone/>
              <a:defRPr sz="788"/>
            </a:lvl4pPr>
            <a:lvl5pPr marL="1440180" indent="0">
              <a:buNone/>
              <a:defRPr sz="788"/>
            </a:lvl5pPr>
            <a:lvl6pPr marL="1800225" indent="0">
              <a:buNone/>
              <a:defRPr sz="788"/>
            </a:lvl6pPr>
            <a:lvl7pPr marL="2160270" indent="0">
              <a:buNone/>
              <a:defRPr sz="788"/>
            </a:lvl7pPr>
            <a:lvl8pPr marL="2520315" indent="0">
              <a:buNone/>
              <a:defRPr sz="788"/>
            </a:lvl8pPr>
            <a:lvl9pPr marL="2880360" indent="0">
              <a:buNone/>
              <a:defRPr sz="788"/>
            </a:lvl9pPr>
          </a:lstStyle>
          <a:p>
            <a:pPr lvl="0"/>
            <a:r>
              <a:rPr lang="en-US"/>
              <a:t>Click to edit Master text styles</a:t>
            </a:r>
          </a:p>
        </p:txBody>
      </p:sp>
      <p:sp>
        <p:nvSpPr>
          <p:cNvPr id="5" name="Date Placeholder 4"/>
          <p:cNvSpPr>
            <a:spLocks noGrp="1"/>
          </p:cNvSpPr>
          <p:nvPr>
            <p:ph type="dt" sz="half" idx="10"/>
          </p:nvPr>
        </p:nvSpPr>
        <p:spPr/>
        <p:txBody>
          <a:bodyPr/>
          <a:lstStyle/>
          <a:p>
            <a:fld id="{2A022194-ACB9-4CC5-A9B7-0CD80285FC5E}" type="datetimeFigureOut">
              <a:rPr lang="en-SE" smtClean="0"/>
              <a:t>2022-04-21</a:t>
            </a:fld>
            <a:endParaRPr lang="en-SE"/>
          </a:p>
        </p:txBody>
      </p:sp>
      <p:sp>
        <p:nvSpPr>
          <p:cNvPr id="6" name="Footer Placeholder 5"/>
          <p:cNvSpPr>
            <a:spLocks noGrp="1"/>
          </p:cNvSpPr>
          <p:nvPr>
            <p:ph type="ftr" sz="quarter" idx="11"/>
          </p:nvPr>
        </p:nvSpPr>
        <p:spPr/>
        <p:txBody>
          <a:bodyPr/>
          <a:lstStyle/>
          <a:p>
            <a:endParaRPr lang="en-SE"/>
          </a:p>
        </p:txBody>
      </p:sp>
      <p:sp>
        <p:nvSpPr>
          <p:cNvPr id="7" name="Slide Number Placeholder 6"/>
          <p:cNvSpPr>
            <a:spLocks noGrp="1"/>
          </p:cNvSpPr>
          <p:nvPr>
            <p:ph type="sldNum" sz="quarter" idx="12"/>
          </p:nvPr>
        </p:nvSpPr>
        <p:spPr/>
        <p:txBody>
          <a:bodyPr/>
          <a:lstStyle/>
          <a:p>
            <a:fld id="{7478F1E2-6C7D-4085-92C5-90283C7E47CF}" type="slidenum">
              <a:rPr lang="en-SE" smtClean="0"/>
              <a:t>‹#›</a:t>
            </a:fld>
            <a:endParaRPr lang="en-SE"/>
          </a:p>
        </p:txBody>
      </p:sp>
    </p:spTree>
    <p:extLst>
      <p:ext uri="{BB962C8B-B14F-4D97-AF65-F5344CB8AC3E}">
        <p14:creationId xmlns:p14="http://schemas.microsoft.com/office/powerpoint/2010/main" val="1501869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287537"/>
            <a:ext cx="6520220" cy="104388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1437680"/>
            <a:ext cx="6520220" cy="34266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5005627"/>
            <a:ext cx="1700927" cy="287536"/>
          </a:xfrm>
          <a:prstGeom prst="rect">
            <a:avLst/>
          </a:prstGeom>
        </p:spPr>
        <p:txBody>
          <a:bodyPr vert="horz" lIns="91440" tIns="45720" rIns="91440" bIns="45720" rtlCol="0" anchor="ctr"/>
          <a:lstStyle>
            <a:lvl1pPr algn="l">
              <a:defRPr sz="945">
                <a:solidFill>
                  <a:schemeClr val="tx1">
                    <a:tint val="75000"/>
                  </a:schemeClr>
                </a:solidFill>
              </a:defRPr>
            </a:lvl1pPr>
          </a:lstStyle>
          <a:p>
            <a:fld id="{2A022194-ACB9-4CC5-A9B7-0CD80285FC5E}" type="datetimeFigureOut">
              <a:rPr lang="en-SE" smtClean="0"/>
              <a:t>2022-04-21</a:t>
            </a:fld>
            <a:endParaRPr lang="en-SE"/>
          </a:p>
        </p:txBody>
      </p:sp>
      <p:sp>
        <p:nvSpPr>
          <p:cNvPr id="5" name="Footer Placeholder 4"/>
          <p:cNvSpPr>
            <a:spLocks noGrp="1"/>
          </p:cNvSpPr>
          <p:nvPr>
            <p:ph type="ftr" sz="quarter" idx="3"/>
          </p:nvPr>
        </p:nvSpPr>
        <p:spPr>
          <a:xfrm>
            <a:off x="2504143" y="5005627"/>
            <a:ext cx="2551390" cy="287536"/>
          </a:xfrm>
          <a:prstGeom prst="rect">
            <a:avLst/>
          </a:prstGeom>
        </p:spPr>
        <p:txBody>
          <a:bodyPr vert="horz" lIns="91440" tIns="45720" rIns="91440" bIns="45720" rtlCol="0" anchor="ctr"/>
          <a:lstStyle>
            <a:lvl1pPr algn="ctr">
              <a:defRPr sz="945">
                <a:solidFill>
                  <a:schemeClr val="tx1">
                    <a:tint val="75000"/>
                  </a:schemeClr>
                </a:solidFill>
              </a:defRPr>
            </a:lvl1pPr>
          </a:lstStyle>
          <a:p>
            <a:endParaRPr lang="en-SE"/>
          </a:p>
        </p:txBody>
      </p:sp>
      <p:sp>
        <p:nvSpPr>
          <p:cNvPr id="6" name="Slide Number Placeholder 5"/>
          <p:cNvSpPr>
            <a:spLocks noGrp="1"/>
          </p:cNvSpPr>
          <p:nvPr>
            <p:ph type="sldNum" sz="quarter" idx="4"/>
          </p:nvPr>
        </p:nvSpPr>
        <p:spPr>
          <a:xfrm>
            <a:off x="5339020" y="5005627"/>
            <a:ext cx="1700927" cy="287536"/>
          </a:xfrm>
          <a:prstGeom prst="rect">
            <a:avLst/>
          </a:prstGeom>
        </p:spPr>
        <p:txBody>
          <a:bodyPr vert="horz" lIns="91440" tIns="45720" rIns="91440" bIns="45720" rtlCol="0" anchor="ctr"/>
          <a:lstStyle>
            <a:lvl1pPr algn="r">
              <a:defRPr sz="945">
                <a:solidFill>
                  <a:schemeClr val="tx1">
                    <a:tint val="75000"/>
                  </a:schemeClr>
                </a:solidFill>
              </a:defRPr>
            </a:lvl1pPr>
          </a:lstStyle>
          <a:p>
            <a:fld id="{7478F1E2-6C7D-4085-92C5-90283C7E47CF}" type="slidenum">
              <a:rPr lang="en-SE" smtClean="0"/>
              <a:t>‹#›</a:t>
            </a:fld>
            <a:endParaRPr lang="en-SE"/>
          </a:p>
        </p:txBody>
      </p:sp>
    </p:spTree>
    <p:extLst>
      <p:ext uri="{BB962C8B-B14F-4D97-AF65-F5344CB8AC3E}">
        <p14:creationId xmlns:p14="http://schemas.microsoft.com/office/powerpoint/2010/main" val="378608386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720090" rtl="0" eaLnBrk="1" latinLnBrk="0" hangingPunct="1">
        <a:lnSpc>
          <a:spcPct val="90000"/>
        </a:lnSpc>
        <a:spcBef>
          <a:spcPct val="0"/>
        </a:spcBef>
        <a:buNone/>
        <a:defRPr sz="3465" kern="1200">
          <a:solidFill>
            <a:schemeClr val="tx1"/>
          </a:solidFill>
          <a:latin typeface="+mj-lt"/>
          <a:ea typeface="+mj-ea"/>
          <a:cs typeface="+mj-cs"/>
        </a:defRPr>
      </a:lvl1pPr>
    </p:titleStyle>
    <p:bodyStyle>
      <a:lvl1pPr marL="180023" indent="-180023" algn="l" defTabSz="720090" rtl="0" eaLnBrk="1" latinLnBrk="0" hangingPunct="1">
        <a:lnSpc>
          <a:spcPct val="90000"/>
        </a:lnSpc>
        <a:spcBef>
          <a:spcPts val="788"/>
        </a:spcBef>
        <a:buFont typeface="Arial" panose="020B0604020202020204" pitchFamily="34" charset="0"/>
        <a:buChar char="•"/>
        <a:defRPr sz="2205" kern="1200">
          <a:solidFill>
            <a:schemeClr val="tx1"/>
          </a:solidFill>
          <a:latin typeface="+mn-lt"/>
          <a:ea typeface="+mn-ea"/>
          <a:cs typeface="+mn-cs"/>
        </a:defRPr>
      </a:lvl1pPr>
      <a:lvl2pPr marL="540068" indent="-180023" algn="l" defTabSz="720090" rtl="0" eaLnBrk="1" latinLnBrk="0" hangingPunct="1">
        <a:lnSpc>
          <a:spcPct val="90000"/>
        </a:lnSpc>
        <a:spcBef>
          <a:spcPts val="394"/>
        </a:spcBef>
        <a:buFont typeface="Arial" panose="020B0604020202020204" pitchFamily="34" charset="0"/>
        <a:buChar char="•"/>
        <a:defRPr sz="1890" kern="1200">
          <a:solidFill>
            <a:schemeClr val="tx1"/>
          </a:solidFill>
          <a:latin typeface="+mn-lt"/>
          <a:ea typeface="+mn-ea"/>
          <a:cs typeface="+mn-cs"/>
        </a:defRPr>
      </a:lvl2pPr>
      <a:lvl3pPr marL="900113" indent="-180023" algn="l" defTabSz="720090" rtl="0" eaLnBrk="1" latinLnBrk="0" hangingPunct="1">
        <a:lnSpc>
          <a:spcPct val="90000"/>
        </a:lnSpc>
        <a:spcBef>
          <a:spcPts val="394"/>
        </a:spcBef>
        <a:buFont typeface="Arial" panose="020B0604020202020204" pitchFamily="34" charset="0"/>
        <a:buChar char="•"/>
        <a:defRPr sz="1575" kern="1200">
          <a:solidFill>
            <a:schemeClr val="tx1"/>
          </a:solidFill>
          <a:latin typeface="+mn-lt"/>
          <a:ea typeface="+mn-ea"/>
          <a:cs typeface="+mn-cs"/>
        </a:defRPr>
      </a:lvl3pPr>
      <a:lvl4pPr marL="1260158"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4pPr>
      <a:lvl5pPr marL="1620203"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5pPr>
      <a:lvl6pPr marL="1980248"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6pPr>
      <a:lvl7pPr marL="2340293"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7pPr>
      <a:lvl8pPr marL="2700338"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8pPr>
      <a:lvl9pPr marL="3060383"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9pPr>
    </p:bodyStyle>
    <p:otherStyle>
      <a:defPPr>
        <a:defRPr lang="en-US"/>
      </a:defPPr>
      <a:lvl1pPr marL="0" algn="l" defTabSz="720090" rtl="0" eaLnBrk="1" latinLnBrk="0" hangingPunct="1">
        <a:defRPr sz="1418" kern="1200">
          <a:solidFill>
            <a:schemeClr val="tx1"/>
          </a:solidFill>
          <a:latin typeface="+mn-lt"/>
          <a:ea typeface="+mn-ea"/>
          <a:cs typeface="+mn-cs"/>
        </a:defRPr>
      </a:lvl1pPr>
      <a:lvl2pPr marL="360045" algn="l" defTabSz="720090" rtl="0" eaLnBrk="1" latinLnBrk="0" hangingPunct="1">
        <a:defRPr sz="1418" kern="1200">
          <a:solidFill>
            <a:schemeClr val="tx1"/>
          </a:solidFill>
          <a:latin typeface="+mn-lt"/>
          <a:ea typeface="+mn-ea"/>
          <a:cs typeface="+mn-cs"/>
        </a:defRPr>
      </a:lvl2pPr>
      <a:lvl3pPr marL="720090" algn="l" defTabSz="720090" rtl="0" eaLnBrk="1" latinLnBrk="0" hangingPunct="1">
        <a:defRPr sz="1418" kern="1200">
          <a:solidFill>
            <a:schemeClr val="tx1"/>
          </a:solidFill>
          <a:latin typeface="+mn-lt"/>
          <a:ea typeface="+mn-ea"/>
          <a:cs typeface="+mn-cs"/>
        </a:defRPr>
      </a:lvl3pPr>
      <a:lvl4pPr marL="1080135" algn="l" defTabSz="720090" rtl="0" eaLnBrk="1" latinLnBrk="0" hangingPunct="1">
        <a:defRPr sz="1418" kern="1200">
          <a:solidFill>
            <a:schemeClr val="tx1"/>
          </a:solidFill>
          <a:latin typeface="+mn-lt"/>
          <a:ea typeface="+mn-ea"/>
          <a:cs typeface="+mn-cs"/>
        </a:defRPr>
      </a:lvl4pPr>
      <a:lvl5pPr marL="1440180" algn="l" defTabSz="720090" rtl="0" eaLnBrk="1" latinLnBrk="0" hangingPunct="1">
        <a:defRPr sz="1418" kern="1200">
          <a:solidFill>
            <a:schemeClr val="tx1"/>
          </a:solidFill>
          <a:latin typeface="+mn-lt"/>
          <a:ea typeface="+mn-ea"/>
          <a:cs typeface="+mn-cs"/>
        </a:defRPr>
      </a:lvl5pPr>
      <a:lvl6pPr marL="1800225" algn="l" defTabSz="720090" rtl="0" eaLnBrk="1" latinLnBrk="0" hangingPunct="1">
        <a:defRPr sz="1418" kern="1200">
          <a:solidFill>
            <a:schemeClr val="tx1"/>
          </a:solidFill>
          <a:latin typeface="+mn-lt"/>
          <a:ea typeface="+mn-ea"/>
          <a:cs typeface="+mn-cs"/>
        </a:defRPr>
      </a:lvl6pPr>
      <a:lvl7pPr marL="2160270" algn="l" defTabSz="720090" rtl="0" eaLnBrk="1" latinLnBrk="0" hangingPunct="1">
        <a:defRPr sz="1418" kern="1200">
          <a:solidFill>
            <a:schemeClr val="tx1"/>
          </a:solidFill>
          <a:latin typeface="+mn-lt"/>
          <a:ea typeface="+mn-ea"/>
          <a:cs typeface="+mn-cs"/>
        </a:defRPr>
      </a:lvl7pPr>
      <a:lvl8pPr marL="2520315" algn="l" defTabSz="720090" rtl="0" eaLnBrk="1" latinLnBrk="0" hangingPunct="1">
        <a:defRPr sz="1418" kern="1200">
          <a:solidFill>
            <a:schemeClr val="tx1"/>
          </a:solidFill>
          <a:latin typeface="+mn-lt"/>
          <a:ea typeface="+mn-ea"/>
          <a:cs typeface="+mn-cs"/>
        </a:defRPr>
      </a:lvl8pPr>
      <a:lvl9pPr marL="2880360" algn="l" defTabSz="720090" rtl="0" eaLnBrk="1" latinLnBrk="0" hangingPunct="1">
        <a:defRPr sz="141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5" name="Group 484">
            <a:extLst>
              <a:ext uri="{FF2B5EF4-FFF2-40B4-BE49-F238E27FC236}">
                <a16:creationId xmlns:a16="http://schemas.microsoft.com/office/drawing/2014/main" id="{F8D04419-280F-40C3-96FC-C5608446C185}"/>
              </a:ext>
            </a:extLst>
          </p:cNvPr>
          <p:cNvGrpSpPr/>
          <p:nvPr/>
        </p:nvGrpSpPr>
        <p:grpSpPr>
          <a:xfrm>
            <a:off x="4523647" y="84784"/>
            <a:ext cx="2700924" cy="2389569"/>
            <a:chOff x="-73950" y="-22484"/>
            <a:chExt cx="2700924" cy="2389569"/>
          </a:xfrm>
        </p:grpSpPr>
        <p:sp>
          <p:nvSpPr>
            <p:cNvPr id="486" name="TextBox 485">
              <a:extLst>
                <a:ext uri="{FF2B5EF4-FFF2-40B4-BE49-F238E27FC236}">
                  <a16:creationId xmlns:a16="http://schemas.microsoft.com/office/drawing/2014/main" id="{6C86344A-47C7-40D2-B5CF-43183DEC8868}"/>
                </a:ext>
              </a:extLst>
            </p:cNvPr>
            <p:cNvSpPr txBox="1"/>
            <p:nvPr/>
          </p:nvSpPr>
          <p:spPr>
            <a:xfrm>
              <a:off x="-73950" y="-22484"/>
              <a:ext cx="328936" cy="246221"/>
            </a:xfrm>
            <a:prstGeom prst="rect">
              <a:avLst/>
            </a:prstGeom>
            <a:noFill/>
          </p:spPr>
          <p:txBody>
            <a:bodyPr wrap="none" rtlCol="0">
              <a:spAutoFit/>
            </a:bodyPr>
            <a:lstStyle/>
            <a:p>
              <a:r>
                <a:rPr lang="en-GB" sz="1000" dirty="0"/>
                <a:t>(a)</a:t>
              </a:r>
            </a:p>
          </p:txBody>
        </p:sp>
        <p:sp>
          <p:nvSpPr>
            <p:cNvPr id="487" name="TextBox 486">
              <a:extLst>
                <a:ext uri="{FF2B5EF4-FFF2-40B4-BE49-F238E27FC236}">
                  <a16:creationId xmlns:a16="http://schemas.microsoft.com/office/drawing/2014/main" id="{2CE2970A-6AFB-4ECB-8237-83901539134D}"/>
                </a:ext>
              </a:extLst>
            </p:cNvPr>
            <p:cNvSpPr txBox="1"/>
            <p:nvPr/>
          </p:nvSpPr>
          <p:spPr>
            <a:xfrm>
              <a:off x="853175" y="-22484"/>
              <a:ext cx="1007007" cy="246221"/>
            </a:xfrm>
            <a:prstGeom prst="rect">
              <a:avLst/>
            </a:prstGeom>
            <a:noFill/>
          </p:spPr>
          <p:txBody>
            <a:bodyPr wrap="none" rtlCol="0">
              <a:spAutoFit/>
            </a:bodyPr>
            <a:lstStyle/>
            <a:p>
              <a:r>
                <a:rPr lang="en-GB" sz="1000" b="1" dirty="0">
                  <a:latin typeface="Calibri" panose="020F0502020204030204" pitchFamily="34" charset="0"/>
                  <a:cs typeface="Calibri" panose="020F0502020204030204" pitchFamily="34" charset="0"/>
                </a:rPr>
                <a:t>Core meltdown</a:t>
              </a:r>
            </a:p>
          </p:txBody>
        </p:sp>
        <p:grpSp>
          <p:nvGrpSpPr>
            <p:cNvPr id="488" name="Group 487">
              <a:extLst>
                <a:ext uri="{FF2B5EF4-FFF2-40B4-BE49-F238E27FC236}">
                  <a16:creationId xmlns:a16="http://schemas.microsoft.com/office/drawing/2014/main" id="{EC1E8A13-9A0C-4F0C-B56B-C4A5A2E56A9E}"/>
                </a:ext>
              </a:extLst>
            </p:cNvPr>
            <p:cNvGrpSpPr/>
            <p:nvPr/>
          </p:nvGrpSpPr>
          <p:grpSpPr>
            <a:xfrm>
              <a:off x="86383" y="230727"/>
              <a:ext cx="2540591" cy="2136358"/>
              <a:chOff x="86383" y="230727"/>
              <a:chExt cx="2540591" cy="2136358"/>
            </a:xfrm>
          </p:grpSpPr>
          <p:sp>
            <p:nvSpPr>
              <p:cNvPr id="490" name="Rectangle 489">
                <a:extLst>
                  <a:ext uri="{FF2B5EF4-FFF2-40B4-BE49-F238E27FC236}">
                    <a16:creationId xmlns:a16="http://schemas.microsoft.com/office/drawing/2014/main" id="{12FCC151-20C0-4E07-80CF-B66CD315ACAB}"/>
                  </a:ext>
                </a:extLst>
              </p:cNvPr>
              <p:cNvSpPr/>
              <p:nvPr/>
            </p:nvSpPr>
            <p:spPr bwMode="auto">
              <a:xfrm>
                <a:off x="96613" y="809448"/>
                <a:ext cx="2530361" cy="1301421"/>
              </a:xfrm>
              <a:prstGeom prst="rect">
                <a:avLst/>
              </a:prstGeom>
              <a:blipFill>
                <a:blip r:embed="rId2">
                  <a:extLst>
                    <a:ext uri="{28A0092B-C50C-407E-A947-70E740481C1C}">
                      <a14:useLocalDpi xmlns:a14="http://schemas.microsoft.com/office/drawing/2010/main"/>
                    </a:ext>
                  </a:extLst>
                </a:blip>
                <a:tile tx="0" ty="0" sx="100000" sy="100000" flip="none" algn="tl"/>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defPPr>
                  <a:defRPr lang="ru-RU"/>
                </a:defPPr>
                <a:lvl1pPr algn="l" rtl="0" fontAlgn="base">
                  <a:spcBef>
                    <a:spcPct val="0"/>
                  </a:spcBef>
                  <a:spcAft>
                    <a:spcPct val="0"/>
                  </a:spcAft>
                  <a:buFont typeface="Wingdings" pitchFamily="2" charset="2"/>
                  <a:defRPr sz="2800" kern="1200">
                    <a:solidFill>
                      <a:schemeClr val="tx1"/>
                    </a:solidFill>
                    <a:latin typeface="Arial" charset="0"/>
                    <a:ea typeface="+mn-ea"/>
                    <a:cs typeface="+mn-cs"/>
                  </a:defRPr>
                </a:lvl1pPr>
                <a:lvl2pPr marL="457200" algn="l" rtl="0" fontAlgn="base">
                  <a:spcBef>
                    <a:spcPct val="0"/>
                  </a:spcBef>
                  <a:spcAft>
                    <a:spcPct val="0"/>
                  </a:spcAft>
                  <a:buFont typeface="Wingdings" pitchFamily="2" charset="2"/>
                  <a:defRPr sz="2800" kern="1200">
                    <a:solidFill>
                      <a:schemeClr val="tx1"/>
                    </a:solidFill>
                    <a:latin typeface="Arial" charset="0"/>
                    <a:ea typeface="+mn-ea"/>
                    <a:cs typeface="+mn-cs"/>
                  </a:defRPr>
                </a:lvl2pPr>
                <a:lvl3pPr marL="914400" algn="l" rtl="0" fontAlgn="base">
                  <a:spcBef>
                    <a:spcPct val="0"/>
                  </a:spcBef>
                  <a:spcAft>
                    <a:spcPct val="0"/>
                  </a:spcAft>
                  <a:buFont typeface="Wingdings" pitchFamily="2" charset="2"/>
                  <a:defRPr sz="2800" kern="1200">
                    <a:solidFill>
                      <a:schemeClr val="tx1"/>
                    </a:solidFill>
                    <a:latin typeface="Arial" charset="0"/>
                    <a:ea typeface="+mn-ea"/>
                    <a:cs typeface="+mn-cs"/>
                  </a:defRPr>
                </a:lvl3pPr>
                <a:lvl4pPr marL="1371600" algn="l" rtl="0" fontAlgn="base">
                  <a:spcBef>
                    <a:spcPct val="0"/>
                  </a:spcBef>
                  <a:spcAft>
                    <a:spcPct val="0"/>
                  </a:spcAft>
                  <a:buFont typeface="Wingdings" pitchFamily="2" charset="2"/>
                  <a:defRPr sz="2800" kern="1200">
                    <a:solidFill>
                      <a:schemeClr val="tx1"/>
                    </a:solidFill>
                    <a:latin typeface="Arial" charset="0"/>
                    <a:ea typeface="+mn-ea"/>
                    <a:cs typeface="+mn-cs"/>
                  </a:defRPr>
                </a:lvl4pPr>
                <a:lvl5pPr marL="1828800" algn="l" rtl="0" fontAlgn="base">
                  <a:spcBef>
                    <a:spcPct val="0"/>
                  </a:spcBef>
                  <a:spcAft>
                    <a:spcPct val="0"/>
                  </a:spcAft>
                  <a:buFont typeface="Wingdings" pitchFamily="2" charset="2"/>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 typeface="Wingdings" pitchFamily="2" charset="2"/>
                  <a:buNone/>
                  <a:tabLst/>
                </a:pPr>
                <a:endParaRPr kumimoji="0" lang="en-US" b="0" i="0" u="none" strike="noStrike" cap="none" normalizeH="0" baseline="0">
                  <a:ln>
                    <a:noFill/>
                  </a:ln>
                  <a:solidFill>
                    <a:schemeClr val="tx1"/>
                  </a:solidFill>
                  <a:effectLst/>
                  <a:latin typeface="Arial" charset="0"/>
                </a:endParaRPr>
              </a:p>
            </p:txBody>
          </p:sp>
          <p:sp>
            <p:nvSpPr>
              <p:cNvPr id="491" name="Freeform 5">
                <a:extLst>
                  <a:ext uri="{FF2B5EF4-FFF2-40B4-BE49-F238E27FC236}">
                    <a16:creationId xmlns:a16="http://schemas.microsoft.com/office/drawing/2014/main" id="{B1C16D3D-95BC-4B62-B30C-3A3A7EAB437E}"/>
                  </a:ext>
                </a:extLst>
              </p:cNvPr>
              <p:cNvSpPr/>
              <p:nvPr/>
            </p:nvSpPr>
            <p:spPr bwMode="auto">
              <a:xfrm>
                <a:off x="189247" y="806014"/>
                <a:ext cx="2340000" cy="1153222"/>
              </a:xfrm>
              <a:custGeom>
                <a:avLst/>
                <a:gdLst>
                  <a:gd name="connsiteX0" fmla="*/ 3605213 w 4167188"/>
                  <a:gd name="connsiteY0" fmla="*/ 0 h 2347912"/>
                  <a:gd name="connsiteX1" fmla="*/ 3629025 w 4167188"/>
                  <a:gd name="connsiteY1" fmla="*/ 795337 h 2347912"/>
                  <a:gd name="connsiteX2" fmla="*/ 4119563 w 4167188"/>
                  <a:gd name="connsiteY2" fmla="*/ 790575 h 2347912"/>
                  <a:gd name="connsiteX3" fmla="*/ 4167188 w 4167188"/>
                  <a:gd name="connsiteY3" fmla="*/ 2343150 h 2347912"/>
                  <a:gd name="connsiteX4" fmla="*/ 4763 w 4167188"/>
                  <a:gd name="connsiteY4" fmla="*/ 2347912 h 2347912"/>
                  <a:gd name="connsiteX5" fmla="*/ 0 w 4167188"/>
                  <a:gd name="connsiteY5" fmla="*/ 709612 h 2347912"/>
                  <a:gd name="connsiteX6" fmla="*/ 700088 w 4167188"/>
                  <a:gd name="connsiteY6" fmla="*/ 704850 h 2347912"/>
                  <a:gd name="connsiteX7" fmla="*/ 685800 w 4167188"/>
                  <a:gd name="connsiteY7" fmla="*/ 61912 h 2347912"/>
                  <a:gd name="connsiteX0" fmla="*/ 3605213 w 4176713"/>
                  <a:gd name="connsiteY0" fmla="*/ 0 h 2347912"/>
                  <a:gd name="connsiteX1" fmla="*/ 3629025 w 4176713"/>
                  <a:gd name="connsiteY1" fmla="*/ 795337 h 2347912"/>
                  <a:gd name="connsiteX2" fmla="*/ 4119563 w 4176713"/>
                  <a:gd name="connsiteY2" fmla="*/ 790575 h 2347912"/>
                  <a:gd name="connsiteX3" fmla="*/ 4176713 w 4176713"/>
                  <a:gd name="connsiteY3" fmla="*/ 2343150 h 2347912"/>
                  <a:gd name="connsiteX4" fmla="*/ 4763 w 4176713"/>
                  <a:gd name="connsiteY4" fmla="*/ 2347912 h 2347912"/>
                  <a:gd name="connsiteX5" fmla="*/ 0 w 4176713"/>
                  <a:gd name="connsiteY5" fmla="*/ 709612 h 2347912"/>
                  <a:gd name="connsiteX6" fmla="*/ 700088 w 4176713"/>
                  <a:gd name="connsiteY6" fmla="*/ 704850 h 2347912"/>
                  <a:gd name="connsiteX7" fmla="*/ 685800 w 4176713"/>
                  <a:gd name="connsiteY7" fmla="*/ 61912 h 2347912"/>
                  <a:gd name="connsiteX0" fmla="*/ 3605213 w 4176713"/>
                  <a:gd name="connsiteY0" fmla="*/ 0 h 2347912"/>
                  <a:gd name="connsiteX1" fmla="*/ 3629025 w 4176713"/>
                  <a:gd name="connsiteY1" fmla="*/ 795337 h 2347912"/>
                  <a:gd name="connsiteX2" fmla="*/ 4119563 w 4176713"/>
                  <a:gd name="connsiteY2" fmla="*/ 790575 h 2347912"/>
                  <a:gd name="connsiteX3" fmla="*/ 4176713 w 4176713"/>
                  <a:gd name="connsiteY3" fmla="*/ 2343150 h 2347912"/>
                  <a:gd name="connsiteX4" fmla="*/ 4763 w 4176713"/>
                  <a:gd name="connsiteY4" fmla="*/ 2347912 h 2347912"/>
                  <a:gd name="connsiteX5" fmla="*/ 0 w 4176713"/>
                  <a:gd name="connsiteY5" fmla="*/ 709612 h 2347912"/>
                  <a:gd name="connsiteX6" fmla="*/ 700088 w 4176713"/>
                  <a:gd name="connsiteY6" fmla="*/ 704850 h 2347912"/>
                  <a:gd name="connsiteX7" fmla="*/ 685800 w 4176713"/>
                  <a:gd name="connsiteY7" fmla="*/ 61912 h 2347912"/>
                  <a:gd name="connsiteX0" fmla="*/ 3605213 w 4176713"/>
                  <a:gd name="connsiteY0" fmla="*/ 0 h 2347912"/>
                  <a:gd name="connsiteX1" fmla="*/ 3629025 w 4176713"/>
                  <a:gd name="connsiteY1" fmla="*/ 795337 h 2347912"/>
                  <a:gd name="connsiteX2" fmla="*/ 4119563 w 4176713"/>
                  <a:gd name="connsiteY2" fmla="*/ 790575 h 2347912"/>
                  <a:gd name="connsiteX3" fmla="*/ 4176713 w 4176713"/>
                  <a:gd name="connsiteY3" fmla="*/ 2343150 h 2347912"/>
                  <a:gd name="connsiteX4" fmla="*/ 4763 w 4176713"/>
                  <a:gd name="connsiteY4" fmla="*/ 2347912 h 2347912"/>
                  <a:gd name="connsiteX5" fmla="*/ 0 w 4176713"/>
                  <a:gd name="connsiteY5" fmla="*/ 709612 h 2347912"/>
                  <a:gd name="connsiteX6" fmla="*/ 700088 w 4176713"/>
                  <a:gd name="connsiteY6" fmla="*/ 704850 h 2347912"/>
                  <a:gd name="connsiteX7" fmla="*/ 685800 w 4176713"/>
                  <a:gd name="connsiteY7" fmla="*/ 61912 h 2347912"/>
                  <a:gd name="connsiteX0" fmla="*/ 3605213 w 4176713"/>
                  <a:gd name="connsiteY0" fmla="*/ 0 h 2343150"/>
                  <a:gd name="connsiteX1" fmla="*/ 3629025 w 4176713"/>
                  <a:gd name="connsiteY1" fmla="*/ 795337 h 2343150"/>
                  <a:gd name="connsiteX2" fmla="*/ 4119563 w 4176713"/>
                  <a:gd name="connsiteY2" fmla="*/ 790575 h 2343150"/>
                  <a:gd name="connsiteX3" fmla="*/ 4176713 w 4176713"/>
                  <a:gd name="connsiteY3" fmla="*/ 2343150 h 2343150"/>
                  <a:gd name="connsiteX4" fmla="*/ 4763 w 4176713"/>
                  <a:gd name="connsiteY4" fmla="*/ 2343149 h 2343150"/>
                  <a:gd name="connsiteX5" fmla="*/ 0 w 4176713"/>
                  <a:gd name="connsiteY5" fmla="*/ 709612 h 2343150"/>
                  <a:gd name="connsiteX6" fmla="*/ 700088 w 4176713"/>
                  <a:gd name="connsiteY6" fmla="*/ 704850 h 2343150"/>
                  <a:gd name="connsiteX7" fmla="*/ 685800 w 4176713"/>
                  <a:gd name="connsiteY7" fmla="*/ 61912 h 2343150"/>
                  <a:gd name="connsiteX0" fmla="*/ 3605213 w 4176713"/>
                  <a:gd name="connsiteY0" fmla="*/ 0 h 2343150"/>
                  <a:gd name="connsiteX1" fmla="*/ 3629025 w 4176713"/>
                  <a:gd name="connsiteY1" fmla="*/ 795337 h 2343150"/>
                  <a:gd name="connsiteX2" fmla="*/ 4119563 w 4176713"/>
                  <a:gd name="connsiteY2" fmla="*/ 790575 h 2343150"/>
                  <a:gd name="connsiteX3" fmla="*/ 4176713 w 4176713"/>
                  <a:gd name="connsiteY3" fmla="*/ 2343150 h 2343150"/>
                  <a:gd name="connsiteX4" fmla="*/ 4763 w 4176713"/>
                  <a:gd name="connsiteY4" fmla="*/ 2343149 h 2343150"/>
                  <a:gd name="connsiteX5" fmla="*/ 0 w 4176713"/>
                  <a:gd name="connsiteY5" fmla="*/ 781050 h 2343150"/>
                  <a:gd name="connsiteX6" fmla="*/ 700088 w 4176713"/>
                  <a:gd name="connsiteY6" fmla="*/ 704850 h 2343150"/>
                  <a:gd name="connsiteX7" fmla="*/ 685800 w 4176713"/>
                  <a:gd name="connsiteY7" fmla="*/ 61912 h 2343150"/>
                  <a:gd name="connsiteX0" fmla="*/ 3605213 w 4176713"/>
                  <a:gd name="connsiteY0" fmla="*/ 0 h 2343150"/>
                  <a:gd name="connsiteX1" fmla="*/ 3629025 w 4176713"/>
                  <a:gd name="connsiteY1" fmla="*/ 795337 h 2343150"/>
                  <a:gd name="connsiteX2" fmla="*/ 4119563 w 4176713"/>
                  <a:gd name="connsiteY2" fmla="*/ 790575 h 2343150"/>
                  <a:gd name="connsiteX3" fmla="*/ 4176713 w 4176713"/>
                  <a:gd name="connsiteY3" fmla="*/ 2343150 h 2343150"/>
                  <a:gd name="connsiteX4" fmla="*/ 4763 w 4176713"/>
                  <a:gd name="connsiteY4" fmla="*/ 2343149 h 2343150"/>
                  <a:gd name="connsiteX5" fmla="*/ 0 w 4176713"/>
                  <a:gd name="connsiteY5" fmla="*/ 781050 h 2343150"/>
                  <a:gd name="connsiteX6" fmla="*/ 700088 w 4176713"/>
                  <a:gd name="connsiteY6" fmla="*/ 771525 h 2343150"/>
                  <a:gd name="connsiteX7" fmla="*/ 685800 w 4176713"/>
                  <a:gd name="connsiteY7" fmla="*/ 61912 h 2343150"/>
                  <a:gd name="connsiteX0" fmla="*/ 3605213 w 4176713"/>
                  <a:gd name="connsiteY0" fmla="*/ 0 h 2343150"/>
                  <a:gd name="connsiteX1" fmla="*/ 3624262 w 4176713"/>
                  <a:gd name="connsiteY1" fmla="*/ 776287 h 2343150"/>
                  <a:gd name="connsiteX2" fmla="*/ 4119563 w 4176713"/>
                  <a:gd name="connsiteY2" fmla="*/ 790575 h 2343150"/>
                  <a:gd name="connsiteX3" fmla="*/ 4176713 w 4176713"/>
                  <a:gd name="connsiteY3" fmla="*/ 2343150 h 2343150"/>
                  <a:gd name="connsiteX4" fmla="*/ 4763 w 4176713"/>
                  <a:gd name="connsiteY4" fmla="*/ 2343149 h 2343150"/>
                  <a:gd name="connsiteX5" fmla="*/ 0 w 4176713"/>
                  <a:gd name="connsiteY5" fmla="*/ 781050 h 2343150"/>
                  <a:gd name="connsiteX6" fmla="*/ 700088 w 4176713"/>
                  <a:gd name="connsiteY6" fmla="*/ 771525 h 2343150"/>
                  <a:gd name="connsiteX7" fmla="*/ 685800 w 4176713"/>
                  <a:gd name="connsiteY7" fmla="*/ 61912 h 2343150"/>
                  <a:gd name="connsiteX0" fmla="*/ 3605213 w 4176713"/>
                  <a:gd name="connsiteY0" fmla="*/ 0 h 2343150"/>
                  <a:gd name="connsiteX1" fmla="*/ 3624262 w 4176713"/>
                  <a:gd name="connsiteY1" fmla="*/ 776287 h 2343150"/>
                  <a:gd name="connsiteX2" fmla="*/ 4119563 w 4176713"/>
                  <a:gd name="connsiteY2" fmla="*/ 766762 h 2343150"/>
                  <a:gd name="connsiteX3" fmla="*/ 4176713 w 4176713"/>
                  <a:gd name="connsiteY3" fmla="*/ 2343150 h 2343150"/>
                  <a:gd name="connsiteX4" fmla="*/ 4763 w 4176713"/>
                  <a:gd name="connsiteY4" fmla="*/ 2343149 h 2343150"/>
                  <a:gd name="connsiteX5" fmla="*/ 0 w 4176713"/>
                  <a:gd name="connsiteY5" fmla="*/ 781050 h 2343150"/>
                  <a:gd name="connsiteX6" fmla="*/ 700088 w 4176713"/>
                  <a:gd name="connsiteY6" fmla="*/ 771525 h 2343150"/>
                  <a:gd name="connsiteX7" fmla="*/ 685800 w 4176713"/>
                  <a:gd name="connsiteY7" fmla="*/ 61912 h 2343150"/>
                  <a:gd name="connsiteX0" fmla="*/ 3605213 w 4176713"/>
                  <a:gd name="connsiteY0" fmla="*/ 0 h 2343150"/>
                  <a:gd name="connsiteX1" fmla="*/ 3624262 w 4176713"/>
                  <a:gd name="connsiteY1" fmla="*/ 766762 h 2343150"/>
                  <a:gd name="connsiteX2" fmla="*/ 4119563 w 4176713"/>
                  <a:gd name="connsiteY2" fmla="*/ 766762 h 2343150"/>
                  <a:gd name="connsiteX3" fmla="*/ 4176713 w 4176713"/>
                  <a:gd name="connsiteY3" fmla="*/ 2343150 h 2343150"/>
                  <a:gd name="connsiteX4" fmla="*/ 4763 w 4176713"/>
                  <a:gd name="connsiteY4" fmla="*/ 2343149 h 2343150"/>
                  <a:gd name="connsiteX5" fmla="*/ 0 w 4176713"/>
                  <a:gd name="connsiteY5" fmla="*/ 781050 h 2343150"/>
                  <a:gd name="connsiteX6" fmla="*/ 700088 w 4176713"/>
                  <a:gd name="connsiteY6" fmla="*/ 771525 h 2343150"/>
                  <a:gd name="connsiteX7" fmla="*/ 685800 w 4176713"/>
                  <a:gd name="connsiteY7" fmla="*/ 61912 h 2343150"/>
                  <a:gd name="connsiteX0" fmla="*/ 3605213 w 4176713"/>
                  <a:gd name="connsiteY0" fmla="*/ 0 h 2343150"/>
                  <a:gd name="connsiteX1" fmla="*/ 3624262 w 4176713"/>
                  <a:gd name="connsiteY1" fmla="*/ 766762 h 2343150"/>
                  <a:gd name="connsiteX2" fmla="*/ 4119563 w 4176713"/>
                  <a:gd name="connsiteY2" fmla="*/ 766762 h 2343150"/>
                  <a:gd name="connsiteX3" fmla="*/ 4176713 w 4176713"/>
                  <a:gd name="connsiteY3" fmla="*/ 2343150 h 2343150"/>
                  <a:gd name="connsiteX4" fmla="*/ 4763 w 4176713"/>
                  <a:gd name="connsiteY4" fmla="*/ 2343149 h 2343150"/>
                  <a:gd name="connsiteX5" fmla="*/ 0 w 4176713"/>
                  <a:gd name="connsiteY5" fmla="*/ 771525 h 2343150"/>
                  <a:gd name="connsiteX6" fmla="*/ 700088 w 4176713"/>
                  <a:gd name="connsiteY6" fmla="*/ 771525 h 2343150"/>
                  <a:gd name="connsiteX7" fmla="*/ 685800 w 4176713"/>
                  <a:gd name="connsiteY7" fmla="*/ 61912 h 2343150"/>
                  <a:gd name="connsiteX0" fmla="*/ 3605213 w 4133851"/>
                  <a:gd name="connsiteY0" fmla="*/ 0 h 2343150"/>
                  <a:gd name="connsiteX1" fmla="*/ 3624262 w 4133851"/>
                  <a:gd name="connsiteY1" fmla="*/ 766762 h 2343150"/>
                  <a:gd name="connsiteX2" fmla="*/ 4119563 w 4133851"/>
                  <a:gd name="connsiteY2" fmla="*/ 766762 h 2343150"/>
                  <a:gd name="connsiteX3" fmla="*/ 4133851 w 4133851"/>
                  <a:gd name="connsiteY3" fmla="*/ 2343150 h 2343150"/>
                  <a:gd name="connsiteX4" fmla="*/ 4763 w 4133851"/>
                  <a:gd name="connsiteY4" fmla="*/ 2343149 h 2343150"/>
                  <a:gd name="connsiteX5" fmla="*/ 0 w 4133851"/>
                  <a:gd name="connsiteY5" fmla="*/ 771525 h 2343150"/>
                  <a:gd name="connsiteX6" fmla="*/ 700088 w 4133851"/>
                  <a:gd name="connsiteY6" fmla="*/ 771525 h 2343150"/>
                  <a:gd name="connsiteX7" fmla="*/ 685800 w 4133851"/>
                  <a:gd name="connsiteY7" fmla="*/ 61912 h 2343150"/>
                  <a:gd name="connsiteX0" fmla="*/ 3605213 w 4133851"/>
                  <a:gd name="connsiteY0" fmla="*/ 0 h 2343150"/>
                  <a:gd name="connsiteX1" fmla="*/ 3624262 w 4133851"/>
                  <a:gd name="connsiteY1" fmla="*/ 766762 h 2343150"/>
                  <a:gd name="connsiteX2" fmla="*/ 4133851 w 4133851"/>
                  <a:gd name="connsiteY2" fmla="*/ 766762 h 2343150"/>
                  <a:gd name="connsiteX3" fmla="*/ 4133851 w 4133851"/>
                  <a:gd name="connsiteY3" fmla="*/ 2343150 h 2343150"/>
                  <a:gd name="connsiteX4" fmla="*/ 4763 w 4133851"/>
                  <a:gd name="connsiteY4" fmla="*/ 2343149 h 2343150"/>
                  <a:gd name="connsiteX5" fmla="*/ 0 w 4133851"/>
                  <a:gd name="connsiteY5" fmla="*/ 771525 h 2343150"/>
                  <a:gd name="connsiteX6" fmla="*/ 700088 w 4133851"/>
                  <a:gd name="connsiteY6" fmla="*/ 771525 h 2343150"/>
                  <a:gd name="connsiteX7" fmla="*/ 685800 w 4133851"/>
                  <a:gd name="connsiteY7" fmla="*/ 61912 h 2343150"/>
                  <a:gd name="connsiteX0" fmla="*/ 3624263 w 4133851"/>
                  <a:gd name="connsiteY0" fmla="*/ 0 h 2347912"/>
                  <a:gd name="connsiteX1" fmla="*/ 3624262 w 4133851"/>
                  <a:gd name="connsiteY1" fmla="*/ 771524 h 2347912"/>
                  <a:gd name="connsiteX2" fmla="*/ 4133851 w 4133851"/>
                  <a:gd name="connsiteY2" fmla="*/ 771524 h 2347912"/>
                  <a:gd name="connsiteX3" fmla="*/ 4133851 w 4133851"/>
                  <a:gd name="connsiteY3" fmla="*/ 2347912 h 2347912"/>
                  <a:gd name="connsiteX4" fmla="*/ 4763 w 4133851"/>
                  <a:gd name="connsiteY4" fmla="*/ 2347911 h 2347912"/>
                  <a:gd name="connsiteX5" fmla="*/ 0 w 4133851"/>
                  <a:gd name="connsiteY5" fmla="*/ 776287 h 2347912"/>
                  <a:gd name="connsiteX6" fmla="*/ 700088 w 4133851"/>
                  <a:gd name="connsiteY6" fmla="*/ 776287 h 2347912"/>
                  <a:gd name="connsiteX7" fmla="*/ 685800 w 4133851"/>
                  <a:gd name="connsiteY7" fmla="*/ 66674 h 2347912"/>
                  <a:gd name="connsiteX0" fmla="*/ 3624263 w 4133851"/>
                  <a:gd name="connsiteY0" fmla="*/ 0 h 2347912"/>
                  <a:gd name="connsiteX1" fmla="*/ 3624262 w 4133851"/>
                  <a:gd name="connsiteY1" fmla="*/ 771524 h 2347912"/>
                  <a:gd name="connsiteX2" fmla="*/ 4133851 w 4133851"/>
                  <a:gd name="connsiteY2" fmla="*/ 771524 h 2347912"/>
                  <a:gd name="connsiteX3" fmla="*/ 4133851 w 4133851"/>
                  <a:gd name="connsiteY3" fmla="*/ 2347912 h 2347912"/>
                  <a:gd name="connsiteX4" fmla="*/ 4763 w 4133851"/>
                  <a:gd name="connsiteY4" fmla="*/ 2347911 h 2347912"/>
                  <a:gd name="connsiteX5" fmla="*/ 0 w 4133851"/>
                  <a:gd name="connsiteY5" fmla="*/ 776287 h 2347912"/>
                  <a:gd name="connsiteX6" fmla="*/ 700088 w 4133851"/>
                  <a:gd name="connsiteY6" fmla="*/ 776287 h 2347912"/>
                  <a:gd name="connsiteX7" fmla="*/ 700088 w 4133851"/>
                  <a:gd name="connsiteY7" fmla="*/ 66674 h 2347912"/>
                  <a:gd name="connsiteX0" fmla="*/ 3624263 w 4133851"/>
                  <a:gd name="connsiteY0" fmla="*/ 0 h 2347912"/>
                  <a:gd name="connsiteX1" fmla="*/ 3624262 w 4133851"/>
                  <a:gd name="connsiteY1" fmla="*/ 771524 h 2347912"/>
                  <a:gd name="connsiteX2" fmla="*/ 4133851 w 4133851"/>
                  <a:gd name="connsiteY2" fmla="*/ 771524 h 2347912"/>
                  <a:gd name="connsiteX3" fmla="*/ 4133851 w 4133851"/>
                  <a:gd name="connsiteY3" fmla="*/ 2347912 h 2347912"/>
                  <a:gd name="connsiteX4" fmla="*/ 4763 w 4133851"/>
                  <a:gd name="connsiteY4" fmla="*/ 2347911 h 2347912"/>
                  <a:gd name="connsiteX5" fmla="*/ 0 w 4133851"/>
                  <a:gd name="connsiteY5" fmla="*/ 776287 h 2347912"/>
                  <a:gd name="connsiteX6" fmla="*/ 700088 w 4133851"/>
                  <a:gd name="connsiteY6" fmla="*/ 766762 h 2347912"/>
                  <a:gd name="connsiteX7" fmla="*/ 700088 w 4133851"/>
                  <a:gd name="connsiteY7" fmla="*/ 66674 h 2347912"/>
                  <a:gd name="connsiteX0" fmla="*/ 3624263 w 4133851"/>
                  <a:gd name="connsiteY0" fmla="*/ 0 h 2347912"/>
                  <a:gd name="connsiteX1" fmla="*/ 3624262 w 4133851"/>
                  <a:gd name="connsiteY1" fmla="*/ 771524 h 2347912"/>
                  <a:gd name="connsiteX2" fmla="*/ 4133851 w 4133851"/>
                  <a:gd name="connsiteY2" fmla="*/ 771524 h 2347912"/>
                  <a:gd name="connsiteX3" fmla="*/ 4133851 w 4133851"/>
                  <a:gd name="connsiteY3" fmla="*/ 2347912 h 2347912"/>
                  <a:gd name="connsiteX4" fmla="*/ 4763 w 4133851"/>
                  <a:gd name="connsiteY4" fmla="*/ 2347911 h 2347912"/>
                  <a:gd name="connsiteX5" fmla="*/ 0 w 4133851"/>
                  <a:gd name="connsiteY5" fmla="*/ 771524 h 2347912"/>
                  <a:gd name="connsiteX6" fmla="*/ 700088 w 4133851"/>
                  <a:gd name="connsiteY6" fmla="*/ 766762 h 2347912"/>
                  <a:gd name="connsiteX7" fmla="*/ 700088 w 4133851"/>
                  <a:gd name="connsiteY7" fmla="*/ 66674 h 2347912"/>
                  <a:gd name="connsiteX0" fmla="*/ 3624263 w 4133851"/>
                  <a:gd name="connsiteY0" fmla="*/ 0 h 2347912"/>
                  <a:gd name="connsiteX1" fmla="*/ 3624262 w 4133851"/>
                  <a:gd name="connsiteY1" fmla="*/ 771524 h 2347912"/>
                  <a:gd name="connsiteX2" fmla="*/ 4133851 w 4133851"/>
                  <a:gd name="connsiteY2" fmla="*/ 771524 h 2347912"/>
                  <a:gd name="connsiteX3" fmla="*/ 4133851 w 4133851"/>
                  <a:gd name="connsiteY3" fmla="*/ 2347912 h 2347912"/>
                  <a:gd name="connsiteX4" fmla="*/ 4763 w 4133851"/>
                  <a:gd name="connsiteY4" fmla="*/ 2347911 h 2347912"/>
                  <a:gd name="connsiteX5" fmla="*/ 0 w 4133851"/>
                  <a:gd name="connsiteY5" fmla="*/ 771524 h 2347912"/>
                  <a:gd name="connsiteX6" fmla="*/ 700088 w 4133851"/>
                  <a:gd name="connsiteY6" fmla="*/ 771524 h 2347912"/>
                  <a:gd name="connsiteX7" fmla="*/ 700088 w 4133851"/>
                  <a:gd name="connsiteY7" fmla="*/ 66674 h 2347912"/>
                  <a:gd name="connsiteX0" fmla="*/ 3624263 w 4133851"/>
                  <a:gd name="connsiteY0" fmla="*/ 0 h 2347912"/>
                  <a:gd name="connsiteX1" fmla="*/ 3624262 w 4133851"/>
                  <a:gd name="connsiteY1" fmla="*/ 771524 h 2347912"/>
                  <a:gd name="connsiteX2" fmla="*/ 4133851 w 4133851"/>
                  <a:gd name="connsiteY2" fmla="*/ 771524 h 2347912"/>
                  <a:gd name="connsiteX3" fmla="*/ 4133851 w 4133851"/>
                  <a:gd name="connsiteY3" fmla="*/ 2347912 h 2347912"/>
                  <a:gd name="connsiteX4" fmla="*/ 4763 w 4133851"/>
                  <a:gd name="connsiteY4" fmla="*/ 2347911 h 2347912"/>
                  <a:gd name="connsiteX5" fmla="*/ 0 w 4133851"/>
                  <a:gd name="connsiteY5" fmla="*/ 771524 h 2347912"/>
                  <a:gd name="connsiteX6" fmla="*/ 700088 w 4133851"/>
                  <a:gd name="connsiteY6" fmla="*/ 771524 h 2347912"/>
                  <a:gd name="connsiteX7" fmla="*/ 700088 w 4133851"/>
                  <a:gd name="connsiteY7" fmla="*/ 19049 h 2347912"/>
                  <a:gd name="connsiteX0" fmla="*/ 3624263 w 4133851"/>
                  <a:gd name="connsiteY0" fmla="*/ 1 h 2347913"/>
                  <a:gd name="connsiteX1" fmla="*/ 3624262 w 4133851"/>
                  <a:gd name="connsiteY1" fmla="*/ 771525 h 2347913"/>
                  <a:gd name="connsiteX2" fmla="*/ 4133851 w 4133851"/>
                  <a:gd name="connsiteY2" fmla="*/ 771525 h 2347913"/>
                  <a:gd name="connsiteX3" fmla="*/ 4133851 w 4133851"/>
                  <a:gd name="connsiteY3" fmla="*/ 2347913 h 2347913"/>
                  <a:gd name="connsiteX4" fmla="*/ 4763 w 4133851"/>
                  <a:gd name="connsiteY4" fmla="*/ 2347912 h 2347913"/>
                  <a:gd name="connsiteX5" fmla="*/ 0 w 4133851"/>
                  <a:gd name="connsiteY5" fmla="*/ 771525 h 2347913"/>
                  <a:gd name="connsiteX6" fmla="*/ 700088 w 4133851"/>
                  <a:gd name="connsiteY6" fmla="*/ 771525 h 2347913"/>
                  <a:gd name="connsiteX7" fmla="*/ 700088 w 4133851"/>
                  <a:gd name="connsiteY7" fmla="*/ 0 h 2347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33851" h="2347913">
                    <a:moveTo>
                      <a:pt x="3624263" y="1"/>
                    </a:moveTo>
                    <a:cubicBezTo>
                      <a:pt x="3624263" y="257176"/>
                      <a:pt x="3624262" y="514350"/>
                      <a:pt x="3624262" y="771525"/>
                    </a:cubicBezTo>
                    <a:lnTo>
                      <a:pt x="4133851" y="771525"/>
                    </a:lnTo>
                    <a:lnTo>
                      <a:pt x="4133851" y="2347913"/>
                    </a:lnTo>
                    <a:lnTo>
                      <a:pt x="4763" y="2347912"/>
                    </a:lnTo>
                    <a:cubicBezTo>
                      <a:pt x="3175" y="1801812"/>
                      <a:pt x="1588" y="1317625"/>
                      <a:pt x="0" y="771525"/>
                    </a:cubicBezTo>
                    <a:lnTo>
                      <a:pt x="700088" y="771525"/>
                    </a:lnTo>
                    <a:lnTo>
                      <a:pt x="700088" y="0"/>
                    </a:lnTo>
                  </a:path>
                </a:pathLst>
              </a:cu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defPPr>
                  <a:defRPr lang="ru-RU"/>
                </a:defPPr>
                <a:lvl1pPr algn="l" rtl="0" fontAlgn="base">
                  <a:spcBef>
                    <a:spcPct val="0"/>
                  </a:spcBef>
                  <a:spcAft>
                    <a:spcPct val="0"/>
                  </a:spcAft>
                  <a:buFont typeface="Wingdings" pitchFamily="2" charset="2"/>
                  <a:defRPr sz="2800" kern="1200">
                    <a:solidFill>
                      <a:schemeClr val="tx1"/>
                    </a:solidFill>
                    <a:latin typeface="Arial" charset="0"/>
                    <a:ea typeface="+mn-ea"/>
                    <a:cs typeface="+mn-cs"/>
                  </a:defRPr>
                </a:lvl1pPr>
                <a:lvl2pPr marL="457200" algn="l" rtl="0" fontAlgn="base">
                  <a:spcBef>
                    <a:spcPct val="0"/>
                  </a:spcBef>
                  <a:spcAft>
                    <a:spcPct val="0"/>
                  </a:spcAft>
                  <a:buFont typeface="Wingdings" pitchFamily="2" charset="2"/>
                  <a:defRPr sz="2800" kern="1200">
                    <a:solidFill>
                      <a:schemeClr val="tx1"/>
                    </a:solidFill>
                    <a:latin typeface="Arial" charset="0"/>
                    <a:ea typeface="+mn-ea"/>
                    <a:cs typeface="+mn-cs"/>
                  </a:defRPr>
                </a:lvl2pPr>
                <a:lvl3pPr marL="914400" algn="l" rtl="0" fontAlgn="base">
                  <a:spcBef>
                    <a:spcPct val="0"/>
                  </a:spcBef>
                  <a:spcAft>
                    <a:spcPct val="0"/>
                  </a:spcAft>
                  <a:buFont typeface="Wingdings" pitchFamily="2" charset="2"/>
                  <a:defRPr sz="2800" kern="1200">
                    <a:solidFill>
                      <a:schemeClr val="tx1"/>
                    </a:solidFill>
                    <a:latin typeface="Arial" charset="0"/>
                    <a:ea typeface="+mn-ea"/>
                    <a:cs typeface="+mn-cs"/>
                  </a:defRPr>
                </a:lvl3pPr>
                <a:lvl4pPr marL="1371600" algn="l" rtl="0" fontAlgn="base">
                  <a:spcBef>
                    <a:spcPct val="0"/>
                  </a:spcBef>
                  <a:spcAft>
                    <a:spcPct val="0"/>
                  </a:spcAft>
                  <a:buFont typeface="Wingdings" pitchFamily="2" charset="2"/>
                  <a:defRPr sz="2800" kern="1200">
                    <a:solidFill>
                      <a:schemeClr val="tx1"/>
                    </a:solidFill>
                    <a:latin typeface="Arial" charset="0"/>
                    <a:ea typeface="+mn-ea"/>
                    <a:cs typeface="+mn-cs"/>
                  </a:defRPr>
                </a:lvl4pPr>
                <a:lvl5pPr marL="1828800" algn="l" rtl="0" fontAlgn="base">
                  <a:spcBef>
                    <a:spcPct val="0"/>
                  </a:spcBef>
                  <a:spcAft>
                    <a:spcPct val="0"/>
                  </a:spcAft>
                  <a:buFont typeface="Wingdings" pitchFamily="2" charset="2"/>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 typeface="Wingdings" pitchFamily="2" charset="2"/>
                  <a:buNone/>
                  <a:tabLst/>
                </a:pPr>
                <a:endParaRPr kumimoji="0" lang="en-US" b="0" i="0" u="none" strike="noStrike" cap="none" normalizeH="0" baseline="0" dirty="0">
                  <a:ln>
                    <a:noFill/>
                  </a:ln>
                  <a:solidFill>
                    <a:schemeClr val="tx1"/>
                  </a:solidFill>
                  <a:effectLst/>
                  <a:latin typeface="Arial" charset="0"/>
                </a:endParaRPr>
              </a:p>
            </p:txBody>
          </p:sp>
          <p:grpSp>
            <p:nvGrpSpPr>
              <p:cNvPr id="492" name="Group 491">
                <a:extLst>
                  <a:ext uri="{FF2B5EF4-FFF2-40B4-BE49-F238E27FC236}">
                    <a16:creationId xmlns:a16="http://schemas.microsoft.com/office/drawing/2014/main" id="{03962210-EAA3-483B-8367-072F81A69AAF}"/>
                  </a:ext>
                </a:extLst>
              </p:cNvPr>
              <p:cNvGrpSpPr/>
              <p:nvPr/>
            </p:nvGrpSpPr>
            <p:grpSpPr>
              <a:xfrm>
                <a:off x="194327" y="1496074"/>
                <a:ext cx="2340000" cy="463870"/>
                <a:chOff x="194327" y="2788388"/>
                <a:chExt cx="2340000" cy="463870"/>
              </a:xfrm>
            </p:grpSpPr>
            <p:sp>
              <p:nvSpPr>
                <p:cNvPr id="517" name="Trapezoid 516">
                  <a:extLst>
                    <a:ext uri="{FF2B5EF4-FFF2-40B4-BE49-F238E27FC236}">
                      <a16:creationId xmlns:a16="http://schemas.microsoft.com/office/drawing/2014/main" id="{0EF9B2DF-22F8-4809-8DC0-82F90612A55F}"/>
                    </a:ext>
                  </a:extLst>
                </p:cNvPr>
                <p:cNvSpPr/>
                <p:nvPr/>
              </p:nvSpPr>
              <p:spPr>
                <a:xfrm>
                  <a:off x="1659364" y="2788388"/>
                  <a:ext cx="671382" cy="455961"/>
                </a:xfrm>
                <a:prstGeom prst="trapezoid">
                  <a:avLst>
                    <a:gd name="adj" fmla="val 53076"/>
                  </a:avLst>
                </a:prstGeom>
                <a:pattFill prst="divot">
                  <a:fgClr>
                    <a:schemeClr val="accent2">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8" name="Rectangle 517">
                  <a:extLst>
                    <a:ext uri="{FF2B5EF4-FFF2-40B4-BE49-F238E27FC236}">
                      <a16:creationId xmlns:a16="http://schemas.microsoft.com/office/drawing/2014/main" id="{A8AD9B07-C845-4BA5-A50F-3E12EFEAD70C}"/>
                    </a:ext>
                  </a:extLst>
                </p:cNvPr>
                <p:cNvSpPr/>
                <p:nvPr/>
              </p:nvSpPr>
              <p:spPr bwMode="auto">
                <a:xfrm>
                  <a:off x="194327" y="2796298"/>
                  <a:ext cx="2340000" cy="455960"/>
                </a:xfrm>
                <a:prstGeom prst="rect">
                  <a:avLst/>
                </a:prstGeom>
                <a:blipFill dpi="0" rotWithShape="1">
                  <a:blip r:embed="rId3">
                    <a:alphaModFix amt="50000"/>
                    <a:extLst>
                      <a:ext uri="{28A0092B-C50C-407E-A947-70E740481C1C}">
                        <a14:useLocalDpi xmlns:a14="http://schemas.microsoft.com/office/drawing/2010/main"/>
                      </a:ext>
                    </a:extLst>
                  </a:blip>
                  <a:srcRect/>
                  <a:tile tx="0" ty="0" sx="100000" sy="100000" flip="none" algn="tl"/>
                </a:blip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defPPr>
                    <a:defRPr lang="ru-RU"/>
                  </a:defPPr>
                  <a:lvl1pPr algn="l" rtl="0" fontAlgn="base">
                    <a:spcBef>
                      <a:spcPct val="0"/>
                    </a:spcBef>
                    <a:spcAft>
                      <a:spcPct val="0"/>
                    </a:spcAft>
                    <a:buFont typeface="Wingdings" pitchFamily="2" charset="2"/>
                    <a:defRPr sz="2800" kern="1200">
                      <a:solidFill>
                        <a:schemeClr val="tx1"/>
                      </a:solidFill>
                      <a:latin typeface="Arial" charset="0"/>
                      <a:ea typeface="+mn-ea"/>
                      <a:cs typeface="+mn-cs"/>
                    </a:defRPr>
                  </a:lvl1pPr>
                  <a:lvl2pPr marL="457200" algn="l" rtl="0" fontAlgn="base">
                    <a:spcBef>
                      <a:spcPct val="0"/>
                    </a:spcBef>
                    <a:spcAft>
                      <a:spcPct val="0"/>
                    </a:spcAft>
                    <a:buFont typeface="Wingdings" pitchFamily="2" charset="2"/>
                    <a:defRPr sz="2800" kern="1200">
                      <a:solidFill>
                        <a:schemeClr val="tx1"/>
                      </a:solidFill>
                      <a:latin typeface="Arial" charset="0"/>
                      <a:ea typeface="+mn-ea"/>
                      <a:cs typeface="+mn-cs"/>
                    </a:defRPr>
                  </a:lvl2pPr>
                  <a:lvl3pPr marL="914400" algn="l" rtl="0" fontAlgn="base">
                    <a:spcBef>
                      <a:spcPct val="0"/>
                    </a:spcBef>
                    <a:spcAft>
                      <a:spcPct val="0"/>
                    </a:spcAft>
                    <a:buFont typeface="Wingdings" pitchFamily="2" charset="2"/>
                    <a:defRPr sz="2800" kern="1200">
                      <a:solidFill>
                        <a:schemeClr val="tx1"/>
                      </a:solidFill>
                      <a:latin typeface="Arial" charset="0"/>
                      <a:ea typeface="+mn-ea"/>
                      <a:cs typeface="+mn-cs"/>
                    </a:defRPr>
                  </a:lvl3pPr>
                  <a:lvl4pPr marL="1371600" algn="l" rtl="0" fontAlgn="base">
                    <a:spcBef>
                      <a:spcPct val="0"/>
                    </a:spcBef>
                    <a:spcAft>
                      <a:spcPct val="0"/>
                    </a:spcAft>
                    <a:buFont typeface="Wingdings" pitchFamily="2" charset="2"/>
                    <a:defRPr sz="2800" kern="1200">
                      <a:solidFill>
                        <a:schemeClr val="tx1"/>
                      </a:solidFill>
                      <a:latin typeface="Arial" charset="0"/>
                      <a:ea typeface="+mn-ea"/>
                      <a:cs typeface="+mn-cs"/>
                    </a:defRPr>
                  </a:lvl4pPr>
                  <a:lvl5pPr marL="1828800" algn="l" rtl="0" fontAlgn="base">
                    <a:spcBef>
                      <a:spcPct val="0"/>
                    </a:spcBef>
                    <a:spcAft>
                      <a:spcPct val="0"/>
                    </a:spcAft>
                    <a:buFont typeface="Wingdings" pitchFamily="2" charset="2"/>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 typeface="Wingdings" pitchFamily="2" charset="2"/>
                    <a:buNone/>
                    <a:tabLst/>
                  </a:pPr>
                  <a:endParaRPr kumimoji="0" lang="en-US" b="0" i="0" u="none" strike="noStrike" cap="none" normalizeH="0" baseline="0" dirty="0">
                    <a:ln>
                      <a:noFill/>
                    </a:ln>
                    <a:solidFill>
                      <a:schemeClr val="tx1"/>
                    </a:solidFill>
                    <a:effectLst/>
                    <a:latin typeface="Arial" charset="0"/>
                  </a:endParaRPr>
                </a:p>
              </p:txBody>
            </p:sp>
          </p:grpSp>
          <p:sp>
            <p:nvSpPr>
              <p:cNvPr id="493" name="Arc 492">
                <a:extLst>
                  <a:ext uri="{FF2B5EF4-FFF2-40B4-BE49-F238E27FC236}">
                    <a16:creationId xmlns:a16="http://schemas.microsoft.com/office/drawing/2014/main" id="{FCD62A6D-1067-450D-9108-B5F09833C652}"/>
                  </a:ext>
                </a:extLst>
              </p:cNvPr>
              <p:cNvSpPr>
                <a:spLocks noChangeAspect="1"/>
              </p:cNvSpPr>
              <p:nvPr/>
            </p:nvSpPr>
            <p:spPr bwMode="auto">
              <a:xfrm rot="5400000">
                <a:off x="870240" y="241027"/>
                <a:ext cx="1061042" cy="1234327"/>
              </a:xfrm>
              <a:prstGeom prst="arc">
                <a:avLst>
                  <a:gd name="adj1" fmla="val 16200000"/>
                  <a:gd name="adj2" fmla="val 5426688"/>
                </a:avLst>
              </a:prstGeom>
              <a:pattFill prst="lgConfetti">
                <a:fgClr>
                  <a:srgbClr val="C00000"/>
                </a:fgClr>
                <a:bgClr>
                  <a:schemeClr val="bg1"/>
                </a:bgClr>
              </a:patt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defPPr>
                  <a:defRPr lang="ru-RU"/>
                </a:defPPr>
                <a:lvl1pPr algn="l" rtl="0" fontAlgn="base">
                  <a:spcBef>
                    <a:spcPct val="0"/>
                  </a:spcBef>
                  <a:spcAft>
                    <a:spcPct val="0"/>
                  </a:spcAft>
                  <a:buFont typeface="Wingdings" pitchFamily="2" charset="2"/>
                  <a:defRPr sz="2800" kern="1200">
                    <a:solidFill>
                      <a:schemeClr val="tx1"/>
                    </a:solidFill>
                    <a:latin typeface="Arial" charset="0"/>
                    <a:ea typeface="+mn-ea"/>
                    <a:cs typeface="+mn-cs"/>
                  </a:defRPr>
                </a:lvl1pPr>
                <a:lvl2pPr marL="457200" algn="l" rtl="0" fontAlgn="base">
                  <a:spcBef>
                    <a:spcPct val="0"/>
                  </a:spcBef>
                  <a:spcAft>
                    <a:spcPct val="0"/>
                  </a:spcAft>
                  <a:buFont typeface="Wingdings" pitchFamily="2" charset="2"/>
                  <a:defRPr sz="2800" kern="1200">
                    <a:solidFill>
                      <a:schemeClr val="tx1"/>
                    </a:solidFill>
                    <a:latin typeface="Arial" charset="0"/>
                    <a:ea typeface="+mn-ea"/>
                    <a:cs typeface="+mn-cs"/>
                  </a:defRPr>
                </a:lvl2pPr>
                <a:lvl3pPr marL="914400" algn="l" rtl="0" fontAlgn="base">
                  <a:spcBef>
                    <a:spcPct val="0"/>
                  </a:spcBef>
                  <a:spcAft>
                    <a:spcPct val="0"/>
                  </a:spcAft>
                  <a:buFont typeface="Wingdings" pitchFamily="2" charset="2"/>
                  <a:defRPr sz="2800" kern="1200">
                    <a:solidFill>
                      <a:schemeClr val="tx1"/>
                    </a:solidFill>
                    <a:latin typeface="Arial" charset="0"/>
                    <a:ea typeface="+mn-ea"/>
                    <a:cs typeface="+mn-cs"/>
                  </a:defRPr>
                </a:lvl3pPr>
                <a:lvl4pPr marL="1371600" algn="l" rtl="0" fontAlgn="base">
                  <a:spcBef>
                    <a:spcPct val="0"/>
                  </a:spcBef>
                  <a:spcAft>
                    <a:spcPct val="0"/>
                  </a:spcAft>
                  <a:buFont typeface="Wingdings" pitchFamily="2" charset="2"/>
                  <a:defRPr sz="2800" kern="1200">
                    <a:solidFill>
                      <a:schemeClr val="tx1"/>
                    </a:solidFill>
                    <a:latin typeface="Arial" charset="0"/>
                    <a:ea typeface="+mn-ea"/>
                    <a:cs typeface="+mn-cs"/>
                  </a:defRPr>
                </a:lvl4pPr>
                <a:lvl5pPr marL="1828800" algn="l" rtl="0" fontAlgn="base">
                  <a:spcBef>
                    <a:spcPct val="0"/>
                  </a:spcBef>
                  <a:spcAft>
                    <a:spcPct val="0"/>
                  </a:spcAft>
                  <a:buFont typeface="Wingdings" pitchFamily="2" charset="2"/>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 typeface="Wingdings" pitchFamily="2" charset="2"/>
                  <a:buNone/>
                  <a:tabLst/>
                </a:pPr>
                <a:endParaRPr kumimoji="0" lang="en-US" b="0" i="0" u="none" strike="noStrike" cap="none" normalizeH="0" baseline="0" dirty="0">
                  <a:ln>
                    <a:noFill/>
                  </a:ln>
                  <a:solidFill>
                    <a:schemeClr val="tx1"/>
                  </a:solidFill>
                  <a:effectLst/>
                  <a:latin typeface="Arial" charset="0"/>
                </a:endParaRPr>
              </a:p>
            </p:txBody>
          </p:sp>
          <p:grpSp>
            <p:nvGrpSpPr>
              <p:cNvPr id="494" name="Group 493">
                <a:extLst>
                  <a:ext uri="{FF2B5EF4-FFF2-40B4-BE49-F238E27FC236}">
                    <a16:creationId xmlns:a16="http://schemas.microsoft.com/office/drawing/2014/main" id="{1718EDEE-62E0-4518-97CC-20AEEBD81514}"/>
                  </a:ext>
                </a:extLst>
              </p:cNvPr>
              <p:cNvGrpSpPr/>
              <p:nvPr/>
            </p:nvGrpSpPr>
            <p:grpSpPr>
              <a:xfrm>
                <a:off x="778384" y="260313"/>
                <a:ext cx="1235895" cy="1131779"/>
                <a:chOff x="5505602" y="2060848"/>
                <a:chExt cx="2162744" cy="2304256"/>
              </a:xfrm>
            </p:grpSpPr>
            <p:sp>
              <p:nvSpPr>
                <p:cNvPr id="514" name="Arc 513">
                  <a:extLst>
                    <a:ext uri="{FF2B5EF4-FFF2-40B4-BE49-F238E27FC236}">
                      <a16:creationId xmlns:a16="http://schemas.microsoft.com/office/drawing/2014/main" id="{7A0EFA08-1068-405A-AB93-EA1668F49584}"/>
                    </a:ext>
                  </a:extLst>
                </p:cNvPr>
                <p:cNvSpPr>
                  <a:spLocks noChangeAspect="1"/>
                </p:cNvSpPr>
                <p:nvPr/>
              </p:nvSpPr>
              <p:spPr bwMode="auto">
                <a:xfrm rot="5400000">
                  <a:off x="5508226" y="2204984"/>
                  <a:ext cx="2160239" cy="2160001"/>
                </a:xfrm>
                <a:prstGeom prst="arc">
                  <a:avLst>
                    <a:gd name="adj1" fmla="val 16200000"/>
                    <a:gd name="adj2" fmla="val 5426688"/>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defPPr>
                    <a:defRPr lang="ru-RU"/>
                  </a:defPPr>
                  <a:lvl1pPr algn="l" rtl="0" fontAlgn="base">
                    <a:spcBef>
                      <a:spcPct val="0"/>
                    </a:spcBef>
                    <a:spcAft>
                      <a:spcPct val="0"/>
                    </a:spcAft>
                    <a:buFont typeface="Wingdings" pitchFamily="2" charset="2"/>
                    <a:defRPr sz="2800" kern="1200">
                      <a:solidFill>
                        <a:schemeClr val="tx1"/>
                      </a:solidFill>
                      <a:latin typeface="Arial" charset="0"/>
                      <a:ea typeface="+mn-ea"/>
                      <a:cs typeface="+mn-cs"/>
                    </a:defRPr>
                  </a:lvl1pPr>
                  <a:lvl2pPr marL="457200" algn="l" rtl="0" fontAlgn="base">
                    <a:spcBef>
                      <a:spcPct val="0"/>
                    </a:spcBef>
                    <a:spcAft>
                      <a:spcPct val="0"/>
                    </a:spcAft>
                    <a:buFont typeface="Wingdings" pitchFamily="2" charset="2"/>
                    <a:defRPr sz="2800" kern="1200">
                      <a:solidFill>
                        <a:schemeClr val="tx1"/>
                      </a:solidFill>
                      <a:latin typeface="Arial" charset="0"/>
                      <a:ea typeface="+mn-ea"/>
                      <a:cs typeface="+mn-cs"/>
                    </a:defRPr>
                  </a:lvl2pPr>
                  <a:lvl3pPr marL="914400" algn="l" rtl="0" fontAlgn="base">
                    <a:spcBef>
                      <a:spcPct val="0"/>
                    </a:spcBef>
                    <a:spcAft>
                      <a:spcPct val="0"/>
                    </a:spcAft>
                    <a:buFont typeface="Wingdings" pitchFamily="2" charset="2"/>
                    <a:defRPr sz="2800" kern="1200">
                      <a:solidFill>
                        <a:schemeClr val="tx1"/>
                      </a:solidFill>
                      <a:latin typeface="Arial" charset="0"/>
                      <a:ea typeface="+mn-ea"/>
                      <a:cs typeface="+mn-cs"/>
                    </a:defRPr>
                  </a:lvl3pPr>
                  <a:lvl4pPr marL="1371600" algn="l" rtl="0" fontAlgn="base">
                    <a:spcBef>
                      <a:spcPct val="0"/>
                    </a:spcBef>
                    <a:spcAft>
                      <a:spcPct val="0"/>
                    </a:spcAft>
                    <a:buFont typeface="Wingdings" pitchFamily="2" charset="2"/>
                    <a:defRPr sz="2800" kern="1200">
                      <a:solidFill>
                        <a:schemeClr val="tx1"/>
                      </a:solidFill>
                      <a:latin typeface="Arial" charset="0"/>
                      <a:ea typeface="+mn-ea"/>
                      <a:cs typeface="+mn-cs"/>
                    </a:defRPr>
                  </a:lvl4pPr>
                  <a:lvl5pPr marL="1828800" algn="l" rtl="0" fontAlgn="base">
                    <a:spcBef>
                      <a:spcPct val="0"/>
                    </a:spcBef>
                    <a:spcAft>
                      <a:spcPct val="0"/>
                    </a:spcAft>
                    <a:buFont typeface="Wingdings" pitchFamily="2" charset="2"/>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 typeface="Wingdings" pitchFamily="2" charset="2"/>
                    <a:buNone/>
                    <a:tabLst/>
                  </a:pPr>
                  <a:endParaRPr kumimoji="0" lang="en-US" b="0" i="0" u="none" strike="noStrike" cap="none" normalizeH="0" baseline="0">
                    <a:ln>
                      <a:noFill/>
                    </a:ln>
                    <a:solidFill>
                      <a:schemeClr val="tx1"/>
                    </a:solidFill>
                    <a:effectLst/>
                    <a:latin typeface="Arial" charset="0"/>
                  </a:endParaRPr>
                </a:p>
              </p:txBody>
            </p:sp>
            <p:cxnSp>
              <p:nvCxnSpPr>
                <p:cNvPr id="515" name="Straight Connector 514">
                  <a:extLst>
                    <a:ext uri="{FF2B5EF4-FFF2-40B4-BE49-F238E27FC236}">
                      <a16:creationId xmlns:a16="http://schemas.microsoft.com/office/drawing/2014/main" id="{88B4DA71-52F1-47DD-B28D-48041505AE40}"/>
                    </a:ext>
                  </a:extLst>
                </p:cNvPr>
                <p:cNvCxnSpPr>
                  <a:cxnSpLocks/>
                </p:cNvCxnSpPr>
                <p:nvPr/>
              </p:nvCxnSpPr>
              <p:spPr bwMode="auto">
                <a:xfrm flipH="1" flipV="1">
                  <a:off x="5505602" y="2060848"/>
                  <a:ext cx="37" cy="1246008"/>
                </a:xfrm>
                <a:prstGeom prst="line">
                  <a:avLst/>
                </a:prstGeom>
                <a:noFill/>
                <a:ln w="9525" cap="flat" cmpd="sng" algn="ctr">
                  <a:solidFill>
                    <a:schemeClr val="tx1"/>
                  </a:solidFill>
                  <a:prstDash val="solid"/>
                  <a:round/>
                  <a:headEnd type="none" w="med" len="med"/>
                  <a:tailEnd type="none" w="med" len="med"/>
                </a:ln>
                <a:effectLst/>
              </p:spPr>
            </p:cxnSp>
            <p:cxnSp>
              <p:nvCxnSpPr>
                <p:cNvPr id="516" name="Straight Connector 515">
                  <a:extLst>
                    <a:ext uri="{FF2B5EF4-FFF2-40B4-BE49-F238E27FC236}">
                      <a16:creationId xmlns:a16="http://schemas.microsoft.com/office/drawing/2014/main" id="{758956E0-0040-4434-8DF9-857D92342564}"/>
                    </a:ext>
                  </a:extLst>
                </p:cNvPr>
                <p:cNvCxnSpPr>
                  <a:cxnSpLocks/>
                </p:cNvCxnSpPr>
                <p:nvPr/>
              </p:nvCxnSpPr>
              <p:spPr bwMode="auto">
                <a:xfrm flipH="1" flipV="1">
                  <a:off x="7667879" y="2060848"/>
                  <a:ext cx="37" cy="1246008"/>
                </a:xfrm>
                <a:prstGeom prst="line">
                  <a:avLst/>
                </a:prstGeom>
                <a:noFill/>
                <a:ln w="9525" cap="flat" cmpd="sng" algn="ctr">
                  <a:solidFill>
                    <a:schemeClr val="tx1"/>
                  </a:solidFill>
                  <a:prstDash val="solid"/>
                  <a:round/>
                  <a:headEnd type="none" w="med" len="med"/>
                  <a:tailEnd type="none" w="med" len="med"/>
                </a:ln>
                <a:effectLst/>
              </p:spPr>
            </p:cxnSp>
          </p:grpSp>
          <p:grpSp>
            <p:nvGrpSpPr>
              <p:cNvPr id="495" name="Group 494">
                <a:extLst>
                  <a:ext uri="{FF2B5EF4-FFF2-40B4-BE49-F238E27FC236}">
                    <a16:creationId xmlns:a16="http://schemas.microsoft.com/office/drawing/2014/main" id="{A3012012-8C5E-4F2E-A40D-B39736F1E53B}"/>
                  </a:ext>
                </a:extLst>
              </p:cNvPr>
              <p:cNvGrpSpPr/>
              <p:nvPr/>
            </p:nvGrpSpPr>
            <p:grpSpPr>
              <a:xfrm>
                <a:off x="697517" y="260313"/>
                <a:ext cx="1399060" cy="1202649"/>
                <a:chOff x="5364088" y="2060848"/>
                <a:chExt cx="2448273" cy="2448547"/>
              </a:xfrm>
            </p:grpSpPr>
            <p:sp>
              <p:nvSpPr>
                <p:cNvPr id="511" name="Arc 510">
                  <a:extLst>
                    <a:ext uri="{FF2B5EF4-FFF2-40B4-BE49-F238E27FC236}">
                      <a16:creationId xmlns:a16="http://schemas.microsoft.com/office/drawing/2014/main" id="{FCA9AB66-7DF3-4E30-887C-FFF856D7F448}"/>
                    </a:ext>
                  </a:extLst>
                </p:cNvPr>
                <p:cNvSpPr>
                  <a:spLocks noChangeAspect="1"/>
                </p:cNvSpPr>
                <p:nvPr/>
              </p:nvSpPr>
              <p:spPr bwMode="auto">
                <a:xfrm rot="5400000">
                  <a:off x="5363952" y="2060986"/>
                  <a:ext cx="2448546" cy="2448272"/>
                </a:xfrm>
                <a:prstGeom prst="arc">
                  <a:avLst>
                    <a:gd name="adj1" fmla="val 16200000"/>
                    <a:gd name="adj2" fmla="val 5426688"/>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defPPr>
                    <a:defRPr lang="ru-RU"/>
                  </a:defPPr>
                  <a:lvl1pPr algn="l" rtl="0" fontAlgn="base">
                    <a:spcBef>
                      <a:spcPct val="0"/>
                    </a:spcBef>
                    <a:spcAft>
                      <a:spcPct val="0"/>
                    </a:spcAft>
                    <a:buFont typeface="Wingdings" pitchFamily="2" charset="2"/>
                    <a:defRPr sz="2800" kern="1200">
                      <a:solidFill>
                        <a:schemeClr val="tx1"/>
                      </a:solidFill>
                      <a:latin typeface="Arial" charset="0"/>
                      <a:ea typeface="+mn-ea"/>
                      <a:cs typeface="+mn-cs"/>
                    </a:defRPr>
                  </a:lvl1pPr>
                  <a:lvl2pPr marL="457200" algn="l" rtl="0" fontAlgn="base">
                    <a:spcBef>
                      <a:spcPct val="0"/>
                    </a:spcBef>
                    <a:spcAft>
                      <a:spcPct val="0"/>
                    </a:spcAft>
                    <a:buFont typeface="Wingdings" pitchFamily="2" charset="2"/>
                    <a:defRPr sz="2800" kern="1200">
                      <a:solidFill>
                        <a:schemeClr val="tx1"/>
                      </a:solidFill>
                      <a:latin typeface="Arial" charset="0"/>
                      <a:ea typeface="+mn-ea"/>
                      <a:cs typeface="+mn-cs"/>
                    </a:defRPr>
                  </a:lvl2pPr>
                  <a:lvl3pPr marL="914400" algn="l" rtl="0" fontAlgn="base">
                    <a:spcBef>
                      <a:spcPct val="0"/>
                    </a:spcBef>
                    <a:spcAft>
                      <a:spcPct val="0"/>
                    </a:spcAft>
                    <a:buFont typeface="Wingdings" pitchFamily="2" charset="2"/>
                    <a:defRPr sz="2800" kern="1200">
                      <a:solidFill>
                        <a:schemeClr val="tx1"/>
                      </a:solidFill>
                      <a:latin typeface="Arial" charset="0"/>
                      <a:ea typeface="+mn-ea"/>
                      <a:cs typeface="+mn-cs"/>
                    </a:defRPr>
                  </a:lvl3pPr>
                  <a:lvl4pPr marL="1371600" algn="l" rtl="0" fontAlgn="base">
                    <a:spcBef>
                      <a:spcPct val="0"/>
                    </a:spcBef>
                    <a:spcAft>
                      <a:spcPct val="0"/>
                    </a:spcAft>
                    <a:buFont typeface="Wingdings" pitchFamily="2" charset="2"/>
                    <a:defRPr sz="2800" kern="1200">
                      <a:solidFill>
                        <a:schemeClr val="tx1"/>
                      </a:solidFill>
                      <a:latin typeface="Arial" charset="0"/>
                      <a:ea typeface="+mn-ea"/>
                      <a:cs typeface="+mn-cs"/>
                    </a:defRPr>
                  </a:lvl4pPr>
                  <a:lvl5pPr marL="1828800" algn="l" rtl="0" fontAlgn="base">
                    <a:spcBef>
                      <a:spcPct val="0"/>
                    </a:spcBef>
                    <a:spcAft>
                      <a:spcPct val="0"/>
                    </a:spcAft>
                    <a:buFont typeface="Wingdings" pitchFamily="2" charset="2"/>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 typeface="Wingdings" pitchFamily="2" charset="2"/>
                    <a:buNone/>
                    <a:tabLst/>
                  </a:pPr>
                  <a:endParaRPr kumimoji="0" lang="en-US" b="0" i="0" u="none" strike="noStrike" cap="none" normalizeH="0" baseline="0">
                    <a:ln>
                      <a:noFill/>
                    </a:ln>
                    <a:solidFill>
                      <a:schemeClr val="tx1"/>
                    </a:solidFill>
                    <a:effectLst/>
                    <a:latin typeface="Arial" charset="0"/>
                  </a:endParaRPr>
                </a:p>
              </p:txBody>
            </p:sp>
            <p:cxnSp>
              <p:nvCxnSpPr>
                <p:cNvPr id="512" name="Straight Connector 511">
                  <a:extLst>
                    <a:ext uri="{FF2B5EF4-FFF2-40B4-BE49-F238E27FC236}">
                      <a16:creationId xmlns:a16="http://schemas.microsoft.com/office/drawing/2014/main" id="{41284A3F-BF16-493D-9846-63C52CE026F1}"/>
                    </a:ext>
                  </a:extLst>
                </p:cNvPr>
                <p:cNvCxnSpPr>
                  <a:cxnSpLocks/>
                </p:cNvCxnSpPr>
                <p:nvPr/>
              </p:nvCxnSpPr>
              <p:spPr bwMode="auto">
                <a:xfrm flipH="1" flipV="1">
                  <a:off x="5364088" y="2060848"/>
                  <a:ext cx="37" cy="1246008"/>
                </a:xfrm>
                <a:prstGeom prst="line">
                  <a:avLst/>
                </a:prstGeom>
                <a:noFill/>
                <a:ln w="9525" cap="flat" cmpd="sng" algn="ctr">
                  <a:solidFill>
                    <a:schemeClr val="tx1"/>
                  </a:solidFill>
                  <a:prstDash val="solid"/>
                  <a:round/>
                  <a:headEnd type="none" w="med" len="med"/>
                  <a:tailEnd type="none" w="med" len="med"/>
                </a:ln>
                <a:effectLst/>
              </p:spPr>
            </p:cxnSp>
            <p:cxnSp>
              <p:nvCxnSpPr>
                <p:cNvPr id="513" name="Straight Connector 512">
                  <a:extLst>
                    <a:ext uri="{FF2B5EF4-FFF2-40B4-BE49-F238E27FC236}">
                      <a16:creationId xmlns:a16="http://schemas.microsoft.com/office/drawing/2014/main" id="{CCFB5EC4-33ED-4682-98E8-6A186A9189F0}"/>
                    </a:ext>
                  </a:extLst>
                </p:cNvPr>
                <p:cNvCxnSpPr>
                  <a:cxnSpLocks/>
                </p:cNvCxnSpPr>
                <p:nvPr/>
              </p:nvCxnSpPr>
              <p:spPr bwMode="auto">
                <a:xfrm flipH="1" flipV="1">
                  <a:off x="7812323" y="2060848"/>
                  <a:ext cx="37" cy="1246008"/>
                </a:xfrm>
                <a:prstGeom prst="line">
                  <a:avLst/>
                </a:prstGeom>
                <a:noFill/>
                <a:ln w="9525" cap="flat" cmpd="sng" algn="ctr">
                  <a:solidFill>
                    <a:schemeClr val="tx1"/>
                  </a:solidFill>
                  <a:prstDash val="solid"/>
                  <a:round/>
                  <a:headEnd type="none" w="med" len="med"/>
                  <a:tailEnd type="none" w="med" len="med"/>
                </a:ln>
                <a:effectLst/>
              </p:spPr>
            </p:cxnSp>
          </p:grpSp>
          <p:sp>
            <p:nvSpPr>
              <p:cNvPr id="496" name="TextBox 495">
                <a:extLst>
                  <a:ext uri="{FF2B5EF4-FFF2-40B4-BE49-F238E27FC236}">
                    <a16:creationId xmlns:a16="http://schemas.microsoft.com/office/drawing/2014/main" id="{2B86B985-8CAD-4874-88BD-7B037F2DD361}"/>
                  </a:ext>
                </a:extLst>
              </p:cNvPr>
              <p:cNvSpPr txBox="1"/>
              <p:nvPr/>
            </p:nvSpPr>
            <p:spPr>
              <a:xfrm>
                <a:off x="86383" y="230727"/>
                <a:ext cx="624237" cy="507831"/>
              </a:xfrm>
              <a:prstGeom prst="rect">
                <a:avLst/>
              </a:prstGeom>
              <a:noFill/>
            </p:spPr>
            <p:txBody>
              <a:bodyPr wrap="square" rtlCol="0">
                <a:spAutoFit/>
              </a:bodyPr>
              <a:lstStyle/>
              <a:p>
                <a:pPr algn="ctr"/>
                <a:r>
                  <a:rPr lang="en-GB" sz="900" dirty="0">
                    <a:latin typeface="Calibri" panose="020F0502020204030204" pitchFamily="34" charset="0"/>
                    <a:cs typeface="Calibri" panose="020F0502020204030204" pitchFamily="34" charset="0"/>
                  </a:rPr>
                  <a:t>Reactor vessel wall</a:t>
                </a:r>
              </a:p>
            </p:txBody>
          </p:sp>
          <p:sp>
            <p:nvSpPr>
              <p:cNvPr id="497" name="TextBox 496">
                <a:extLst>
                  <a:ext uri="{FF2B5EF4-FFF2-40B4-BE49-F238E27FC236}">
                    <a16:creationId xmlns:a16="http://schemas.microsoft.com/office/drawing/2014/main" id="{213F978D-F761-4C1D-9C1A-B3BD50A77171}"/>
                  </a:ext>
                </a:extLst>
              </p:cNvPr>
              <p:cNvSpPr txBox="1"/>
              <p:nvPr/>
            </p:nvSpPr>
            <p:spPr>
              <a:xfrm>
                <a:off x="369159" y="2136253"/>
                <a:ext cx="1165001" cy="230832"/>
              </a:xfrm>
              <a:prstGeom prst="rect">
                <a:avLst/>
              </a:prstGeom>
              <a:noFill/>
            </p:spPr>
            <p:txBody>
              <a:bodyPr wrap="square" rtlCol="0">
                <a:spAutoFit/>
              </a:bodyPr>
              <a:lstStyle/>
              <a:p>
                <a:pPr algn="ctr"/>
                <a:r>
                  <a:rPr lang="en-GB" sz="900" dirty="0">
                    <a:latin typeface="Calibri" panose="020F0502020204030204" pitchFamily="34" charset="0"/>
                    <a:cs typeface="Calibri" panose="020F0502020204030204" pitchFamily="34" charset="0"/>
                  </a:rPr>
                  <a:t>Sacrificial concrete</a:t>
                </a:r>
              </a:p>
            </p:txBody>
          </p:sp>
          <p:cxnSp>
            <p:nvCxnSpPr>
              <p:cNvPr id="498" name="Straight Arrow Connector 497">
                <a:extLst>
                  <a:ext uri="{FF2B5EF4-FFF2-40B4-BE49-F238E27FC236}">
                    <a16:creationId xmlns:a16="http://schemas.microsoft.com/office/drawing/2014/main" id="{9B6EECEE-6E1A-4CA7-A5D6-C3531B3E43C0}"/>
                  </a:ext>
                </a:extLst>
              </p:cNvPr>
              <p:cNvCxnSpPr>
                <a:cxnSpLocks/>
              </p:cNvCxnSpPr>
              <p:nvPr/>
            </p:nvCxnSpPr>
            <p:spPr>
              <a:xfrm flipV="1">
                <a:off x="982140" y="2035113"/>
                <a:ext cx="0" cy="144000"/>
              </a:xfrm>
              <a:prstGeom prst="straightConnector1">
                <a:avLst/>
              </a:prstGeom>
              <a:ln>
                <a:solidFill>
                  <a:schemeClr val="tx1"/>
                </a:solidFill>
                <a:tailEnd type="oval" w="sm" len="sm"/>
              </a:ln>
            </p:spPr>
            <p:style>
              <a:lnRef idx="1">
                <a:schemeClr val="accent1"/>
              </a:lnRef>
              <a:fillRef idx="0">
                <a:schemeClr val="accent1"/>
              </a:fillRef>
              <a:effectRef idx="0">
                <a:schemeClr val="accent1"/>
              </a:effectRef>
              <a:fontRef idx="minor">
                <a:schemeClr val="tx1"/>
              </a:fontRef>
            </p:style>
          </p:cxnSp>
          <p:cxnSp>
            <p:nvCxnSpPr>
              <p:cNvPr id="499" name="Straight Arrow Connector 498">
                <a:extLst>
                  <a:ext uri="{FF2B5EF4-FFF2-40B4-BE49-F238E27FC236}">
                    <a16:creationId xmlns:a16="http://schemas.microsoft.com/office/drawing/2014/main" id="{01E2FEA9-9C18-4E7A-A858-85A32A17FCF9}"/>
                  </a:ext>
                </a:extLst>
              </p:cNvPr>
              <p:cNvCxnSpPr>
                <a:cxnSpLocks/>
              </p:cNvCxnSpPr>
              <p:nvPr/>
            </p:nvCxnSpPr>
            <p:spPr>
              <a:xfrm>
                <a:off x="613676" y="355609"/>
                <a:ext cx="119094" cy="0"/>
              </a:xfrm>
              <a:prstGeom prst="straightConnector1">
                <a:avLst/>
              </a:prstGeom>
              <a:ln>
                <a:solidFill>
                  <a:schemeClr val="tx1"/>
                </a:solidFill>
                <a:tailEnd type="oval" w="sm" len="sm"/>
              </a:ln>
            </p:spPr>
            <p:style>
              <a:lnRef idx="1">
                <a:schemeClr val="accent1"/>
              </a:lnRef>
              <a:fillRef idx="0">
                <a:schemeClr val="accent1"/>
              </a:fillRef>
              <a:effectRef idx="0">
                <a:schemeClr val="accent1"/>
              </a:effectRef>
              <a:fontRef idx="minor">
                <a:schemeClr val="tx1"/>
              </a:fontRef>
            </p:style>
          </p:cxnSp>
          <p:sp>
            <p:nvSpPr>
              <p:cNvPr id="500" name="Arc 499">
                <a:extLst>
                  <a:ext uri="{FF2B5EF4-FFF2-40B4-BE49-F238E27FC236}">
                    <a16:creationId xmlns:a16="http://schemas.microsoft.com/office/drawing/2014/main" id="{78C6477D-6EE4-43DD-AD93-81FA7D03FD72}"/>
                  </a:ext>
                </a:extLst>
              </p:cNvPr>
              <p:cNvSpPr>
                <a:spLocks noChangeAspect="1"/>
              </p:cNvSpPr>
              <p:nvPr/>
            </p:nvSpPr>
            <p:spPr bwMode="auto">
              <a:xfrm rot="5400000">
                <a:off x="961815" y="276648"/>
                <a:ext cx="936000" cy="1151244"/>
              </a:xfrm>
              <a:prstGeom prst="arc">
                <a:avLst>
                  <a:gd name="adj1" fmla="val 16199984"/>
                  <a:gd name="adj2" fmla="val 5434516"/>
                </a:avLst>
              </a:prstGeom>
              <a:gradFill flip="none" rotWithShape="1">
                <a:gsLst>
                  <a:gs pos="0">
                    <a:schemeClr val="accent2">
                      <a:alpha val="90000"/>
                    </a:schemeClr>
                  </a:gs>
                  <a:gs pos="91000">
                    <a:schemeClr val="accent2">
                      <a:alpha val="90000"/>
                    </a:schemeClr>
                  </a:gs>
                  <a:gs pos="17000">
                    <a:srgbClr val="C00000"/>
                  </a:gs>
                </a:gsLst>
                <a:lin ang="27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defPPr>
                  <a:defRPr lang="ru-RU"/>
                </a:defPPr>
                <a:lvl1pPr algn="l" rtl="0" fontAlgn="base">
                  <a:spcBef>
                    <a:spcPct val="0"/>
                  </a:spcBef>
                  <a:spcAft>
                    <a:spcPct val="0"/>
                  </a:spcAft>
                  <a:buFont typeface="Wingdings" pitchFamily="2" charset="2"/>
                  <a:defRPr sz="2800" kern="1200">
                    <a:solidFill>
                      <a:schemeClr val="tx1"/>
                    </a:solidFill>
                    <a:latin typeface="Arial" charset="0"/>
                    <a:ea typeface="+mn-ea"/>
                    <a:cs typeface="+mn-cs"/>
                  </a:defRPr>
                </a:lvl1pPr>
                <a:lvl2pPr marL="457200" algn="l" rtl="0" fontAlgn="base">
                  <a:spcBef>
                    <a:spcPct val="0"/>
                  </a:spcBef>
                  <a:spcAft>
                    <a:spcPct val="0"/>
                  </a:spcAft>
                  <a:buFont typeface="Wingdings" pitchFamily="2" charset="2"/>
                  <a:defRPr sz="2800" kern="1200">
                    <a:solidFill>
                      <a:schemeClr val="tx1"/>
                    </a:solidFill>
                    <a:latin typeface="Arial" charset="0"/>
                    <a:ea typeface="+mn-ea"/>
                    <a:cs typeface="+mn-cs"/>
                  </a:defRPr>
                </a:lvl2pPr>
                <a:lvl3pPr marL="914400" algn="l" rtl="0" fontAlgn="base">
                  <a:spcBef>
                    <a:spcPct val="0"/>
                  </a:spcBef>
                  <a:spcAft>
                    <a:spcPct val="0"/>
                  </a:spcAft>
                  <a:buFont typeface="Wingdings" pitchFamily="2" charset="2"/>
                  <a:defRPr sz="2800" kern="1200">
                    <a:solidFill>
                      <a:schemeClr val="tx1"/>
                    </a:solidFill>
                    <a:latin typeface="Arial" charset="0"/>
                    <a:ea typeface="+mn-ea"/>
                    <a:cs typeface="+mn-cs"/>
                  </a:defRPr>
                </a:lvl3pPr>
                <a:lvl4pPr marL="1371600" algn="l" rtl="0" fontAlgn="base">
                  <a:spcBef>
                    <a:spcPct val="0"/>
                  </a:spcBef>
                  <a:spcAft>
                    <a:spcPct val="0"/>
                  </a:spcAft>
                  <a:buFont typeface="Wingdings" pitchFamily="2" charset="2"/>
                  <a:defRPr sz="2800" kern="1200">
                    <a:solidFill>
                      <a:schemeClr val="tx1"/>
                    </a:solidFill>
                    <a:latin typeface="Arial" charset="0"/>
                    <a:ea typeface="+mn-ea"/>
                    <a:cs typeface="+mn-cs"/>
                  </a:defRPr>
                </a:lvl4pPr>
                <a:lvl5pPr marL="1828800" algn="l" rtl="0" fontAlgn="base">
                  <a:spcBef>
                    <a:spcPct val="0"/>
                  </a:spcBef>
                  <a:spcAft>
                    <a:spcPct val="0"/>
                  </a:spcAft>
                  <a:buFont typeface="Wingdings" pitchFamily="2" charset="2"/>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 typeface="Wingdings" pitchFamily="2" charset="2"/>
                  <a:buNone/>
                  <a:tabLst/>
                </a:pPr>
                <a:endParaRPr kumimoji="0" lang="en-US" b="0" i="0" u="none" strike="noStrike" cap="none" normalizeH="0" baseline="0" dirty="0">
                  <a:ln>
                    <a:noFill/>
                  </a:ln>
                  <a:solidFill>
                    <a:schemeClr val="tx1"/>
                  </a:solidFill>
                  <a:effectLst/>
                  <a:latin typeface="Arial" charset="0"/>
                </a:endParaRPr>
              </a:p>
            </p:txBody>
          </p:sp>
          <p:sp>
            <p:nvSpPr>
              <p:cNvPr id="501" name="TextBox 500">
                <a:extLst>
                  <a:ext uri="{FF2B5EF4-FFF2-40B4-BE49-F238E27FC236}">
                    <a16:creationId xmlns:a16="http://schemas.microsoft.com/office/drawing/2014/main" id="{7DC9EE5A-8CE5-4BB8-9D1B-80BDEAC72E89}"/>
                  </a:ext>
                </a:extLst>
              </p:cNvPr>
              <p:cNvSpPr txBox="1"/>
              <p:nvPr/>
            </p:nvSpPr>
            <p:spPr>
              <a:xfrm>
                <a:off x="1097996" y="865410"/>
                <a:ext cx="624237" cy="369332"/>
              </a:xfrm>
              <a:prstGeom prst="rect">
                <a:avLst/>
              </a:prstGeom>
              <a:noFill/>
            </p:spPr>
            <p:txBody>
              <a:bodyPr wrap="square" rtlCol="0">
                <a:spAutoFit/>
              </a:bodyPr>
              <a:lstStyle/>
              <a:p>
                <a:pPr algn="ctr"/>
                <a:r>
                  <a:rPr lang="en-GB" sz="900" dirty="0">
                    <a:latin typeface="Calibri" panose="020F0502020204030204" pitchFamily="34" charset="0"/>
                    <a:cs typeface="Calibri" panose="020F0502020204030204" pitchFamily="34" charset="0"/>
                  </a:rPr>
                  <a:t>Core Melt</a:t>
                </a:r>
              </a:p>
            </p:txBody>
          </p:sp>
          <p:sp>
            <p:nvSpPr>
              <p:cNvPr id="502" name="TextBox 501">
                <a:extLst>
                  <a:ext uri="{FF2B5EF4-FFF2-40B4-BE49-F238E27FC236}">
                    <a16:creationId xmlns:a16="http://schemas.microsoft.com/office/drawing/2014/main" id="{A23BDB1F-4F69-4922-B67E-153F80CA9D0A}"/>
                  </a:ext>
                </a:extLst>
              </p:cNvPr>
              <p:cNvSpPr txBox="1"/>
              <p:nvPr/>
            </p:nvSpPr>
            <p:spPr>
              <a:xfrm>
                <a:off x="300627" y="1133609"/>
                <a:ext cx="624237" cy="369332"/>
              </a:xfrm>
              <a:prstGeom prst="rect">
                <a:avLst/>
              </a:prstGeom>
              <a:noFill/>
            </p:spPr>
            <p:txBody>
              <a:bodyPr wrap="square" rtlCol="0">
                <a:spAutoFit/>
              </a:bodyPr>
              <a:lstStyle/>
              <a:p>
                <a:pPr algn="ctr"/>
                <a:r>
                  <a:rPr lang="en-GB" sz="900" dirty="0">
                    <a:latin typeface="Calibri" panose="020F0502020204030204" pitchFamily="34" charset="0"/>
                    <a:cs typeface="Calibri" panose="020F0502020204030204" pitchFamily="34" charset="0"/>
                  </a:rPr>
                  <a:t>Debris bed</a:t>
                </a:r>
              </a:p>
            </p:txBody>
          </p:sp>
          <p:cxnSp>
            <p:nvCxnSpPr>
              <p:cNvPr id="503" name="Straight Arrow Connector 502">
                <a:extLst>
                  <a:ext uri="{FF2B5EF4-FFF2-40B4-BE49-F238E27FC236}">
                    <a16:creationId xmlns:a16="http://schemas.microsoft.com/office/drawing/2014/main" id="{C036C34A-A348-412F-A75E-569BE40D173A}"/>
                  </a:ext>
                </a:extLst>
              </p:cNvPr>
              <p:cNvCxnSpPr>
                <a:cxnSpLocks/>
              </p:cNvCxnSpPr>
              <p:nvPr/>
            </p:nvCxnSpPr>
            <p:spPr>
              <a:xfrm flipV="1">
                <a:off x="804742" y="1143243"/>
                <a:ext cx="126218" cy="110085"/>
              </a:xfrm>
              <a:prstGeom prst="straightConnector1">
                <a:avLst/>
              </a:prstGeom>
              <a:ln>
                <a:solidFill>
                  <a:schemeClr val="tx1"/>
                </a:solidFill>
                <a:tailEnd type="oval" w="sm" len="sm"/>
              </a:ln>
            </p:spPr>
            <p:style>
              <a:lnRef idx="1">
                <a:schemeClr val="accent1"/>
              </a:lnRef>
              <a:fillRef idx="0">
                <a:schemeClr val="accent1"/>
              </a:fillRef>
              <a:effectRef idx="0">
                <a:schemeClr val="accent1"/>
              </a:effectRef>
              <a:fontRef idx="minor">
                <a:schemeClr val="tx1"/>
              </a:fontRef>
            </p:style>
          </p:cxnSp>
          <p:sp>
            <p:nvSpPr>
              <p:cNvPr id="504" name="TextBox 503">
                <a:extLst>
                  <a:ext uri="{FF2B5EF4-FFF2-40B4-BE49-F238E27FC236}">
                    <a16:creationId xmlns:a16="http://schemas.microsoft.com/office/drawing/2014/main" id="{BE9FDB2A-C4CF-4A1A-A5E2-4C049A73AE68}"/>
                  </a:ext>
                </a:extLst>
              </p:cNvPr>
              <p:cNvSpPr txBox="1"/>
              <p:nvPr/>
            </p:nvSpPr>
            <p:spPr>
              <a:xfrm>
                <a:off x="717042" y="1472351"/>
                <a:ext cx="624237" cy="230832"/>
              </a:xfrm>
              <a:prstGeom prst="rect">
                <a:avLst/>
              </a:prstGeom>
              <a:noFill/>
            </p:spPr>
            <p:txBody>
              <a:bodyPr wrap="square" rtlCol="0">
                <a:spAutoFit/>
              </a:bodyPr>
              <a:lstStyle/>
              <a:p>
                <a:pPr algn="ctr"/>
                <a:r>
                  <a:rPr lang="en-GB" sz="900" dirty="0">
                    <a:latin typeface="Calibri" panose="020F0502020204030204" pitchFamily="34" charset="0"/>
                    <a:cs typeface="Calibri" panose="020F0502020204030204" pitchFamily="34" charset="0"/>
                  </a:rPr>
                  <a:t>Coolant</a:t>
                </a:r>
              </a:p>
            </p:txBody>
          </p:sp>
          <p:sp>
            <p:nvSpPr>
              <p:cNvPr id="505" name="TextBox 504">
                <a:extLst>
                  <a:ext uri="{FF2B5EF4-FFF2-40B4-BE49-F238E27FC236}">
                    <a16:creationId xmlns:a16="http://schemas.microsoft.com/office/drawing/2014/main" id="{02674043-8B6A-4E28-A5F0-DF69E316E115}"/>
                  </a:ext>
                </a:extLst>
              </p:cNvPr>
              <p:cNvSpPr txBox="1"/>
              <p:nvPr/>
            </p:nvSpPr>
            <p:spPr>
              <a:xfrm>
                <a:off x="2101420" y="1155435"/>
                <a:ext cx="428059" cy="369332"/>
              </a:xfrm>
              <a:prstGeom prst="rect">
                <a:avLst/>
              </a:prstGeom>
              <a:noFill/>
            </p:spPr>
            <p:txBody>
              <a:bodyPr wrap="square" rtlCol="0">
                <a:spAutoFit/>
              </a:bodyPr>
              <a:lstStyle/>
              <a:p>
                <a:pPr algn="ctr"/>
                <a:r>
                  <a:rPr lang="en-GB" sz="900" dirty="0">
                    <a:latin typeface="Calibri" panose="020F0502020204030204" pitchFamily="34" charset="0"/>
                    <a:cs typeface="Calibri" panose="020F0502020204030204" pitchFamily="34" charset="0"/>
                  </a:rPr>
                  <a:t>Melt</a:t>
                </a:r>
              </a:p>
              <a:p>
                <a:pPr algn="ctr"/>
                <a:r>
                  <a:rPr lang="en-GB" sz="900" dirty="0">
                    <a:latin typeface="Calibri" panose="020F0502020204030204" pitchFamily="34" charset="0"/>
                    <a:cs typeface="Calibri" panose="020F0502020204030204" pitchFamily="34" charset="0"/>
                  </a:rPr>
                  <a:t>jet</a:t>
                </a:r>
              </a:p>
            </p:txBody>
          </p:sp>
          <p:sp>
            <p:nvSpPr>
              <p:cNvPr id="506" name="Freeform 8">
                <a:extLst>
                  <a:ext uri="{FF2B5EF4-FFF2-40B4-BE49-F238E27FC236}">
                    <a16:creationId xmlns:a16="http://schemas.microsoft.com/office/drawing/2014/main" id="{957D7068-DA30-4689-817B-E49364CDE8F3}"/>
                  </a:ext>
                </a:extLst>
              </p:cNvPr>
              <p:cNvSpPr/>
              <p:nvPr/>
            </p:nvSpPr>
            <p:spPr bwMode="auto">
              <a:xfrm>
                <a:off x="1069437" y="982787"/>
                <a:ext cx="1449148" cy="972000"/>
              </a:xfrm>
              <a:custGeom>
                <a:avLst/>
                <a:gdLst>
                  <a:gd name="connsiteX0" fmla="*/ 0 w 1014412"/>
                  <a:gd name="connsiteY0" fmla="*/ 0 h 1795462"/>
                  <a:gd name="connsiteX1" fmla="*/ 0 w 1014412"/>
                  <a:gd name="connsiteY1" fmla="*/ 0 h 1795462"/>
                  <a:gd name="connsiteX2" fmla="*/ 33337 w 1014412"/>
                  <a:gd name="connsiteY2" fmla="*/ 23812 h 1795462"/>
                  <a:gd name="connsiteX3" fmla="*/ 57150 w 1014412"/>
                  <a:gd name="connsiteY3" fmla="*/ 47625 h 1795462"/>
                  <a:gd name="connsiteX4" fmla="*/ 104775 w 1014412"/>
                  <a:gd name="connsiteY4" fmla="*/ 104775 h 1795462"/>
                  <a:gd name="connsiteX5" fmla="*/ 109537 w 1014412"/>
                  <a:gd name="connsiteY5" fmla="*/ 104775 h 1795462"/>
                  <a:gd name="connsiteX6" fmla="*/ 195262 w 1014412"/>
                  <a:gd name="connsiteY6" fmla="*/ 952500 h 1795462"/>
                  <a:gd name="connsiteX7" fmla="*/ 33337 w 1014412"/>
                  <a:gd name="connsiteY7" fmla="*/ 1781175 h 1795462"/>
                  <a:gd name="connsiteX8" fmla="*/ 1014412 w 1014412"/>
                  <a:gd name="connsiteY8" fmla="*/ 1795462 h 1795462"/>
                  <a:gd name="connsiteX0" fmla="*/ 0 w 1014412"/>
                  <a:gd name="connsiteY0" fmla="*/ 0 h 1795462"/>
                  <a:gd name="connsiteX1" fmla="*/ 0 w 1014412"/>
                  <a:gd name="connsiteY1" fmla="*/ 0 h 1795462"/>
                  <a:gd name="connsiteX2" fmla="*/ 33337 w 1014412"/>
                  <a:gd name="connsiteY2" fmla="*/ 23812 h 1795462"/>
                  <a:gd name="connsiteX3" fmla="*/ 57150 w 1014412"/>
                  <a:gd name="connsiteY3" fmla="*/ 47625 h 1795462"/>
                  <a:gd name="connsiteX4" fmla="*/ 104775 w 1014412"/>
                  <a:gd name="connsiteY4" fmla="*/ 104775 h 1795462"/>
                  <a:gd name="connsiteX5" fmla="*/ 109537 w 1014412"/>
                  <a:gd name="connsiteY5" fmla="*/ 104775 h 1795462"/>
                  <a:gd name="connsiteX6" fmla="*/ 195262 w 1014412"/>
                  <a:gd name="connsiteY6" fmla="*/ 952500 h 1795462"/>
                  <a:gd name="connsiteX7" fmla="*/ 133349 w 1014412"/>
                  <a:gd name="connsiteY7" fmla="*/ 1771650 h 1795462"/>
                  <a:gd name="connsiteX8" fmla="*/ 1014412 w 1014412"/>
                  <a:gd name="connsiteY8" fmla="*/ 1795462 h 1795462"/>
                  <a:gd name="connsiteX0" fmla="*/ 0 w 1014412"/>
                  <a:gd name="connsiteY0" fmla="*/ 0 h 1795462"/>
                  <a:gd name="connsiteX1" fmla="*/ 0 w 1014412"/>
                  <a:gd name="connsiteY1" fmla="*/ 0 h 1795462"/>
                  <a:gd name="connsiteX2" fmla="*/ 33337 w 1014412"/>
                  <a:gd name="connsiteY2" fmla="*/ 23812 h 1795462"/>
                  <a:gd name="connsiteX3" fmla="*/ 57150 w 1014412"/>
                  <a:gd name="connsiteY3" fmla="*/ 47625 h 1795462"/>
                  <a:gd name="connsiteX4" fmla="*/ 104775 w 1014412"/>
                  <a:gd name="connsiteY4" fmla="*/ 104775 h 1795462"/>
                  <a:gd name="connsiteX5" fmla="*/ 109537 w 1014412"/>
                  <a:gd name="connsiteY5" fmla="*/ 104775 h 1795462"/>
                  <a:gd name="connsiteX6" fmla="*/ 195262 w 1014412"/>
                  <a:gd name="connsiteY6" fmla="*/ 952500 h 1795462"/>
                  <a:gd name="connsiteX7" fmla="*/ 190500 w 1014412"/>
                  <a:gd name="connsiteY7" fmla="*/ 1326827 h 1795462"/>
                  <a:gd name="connsiteX8" fmla="*/ 133349 w 1014412"/>
                  <a:gd name="connsiteY8" fmla="*/ 1771650 h 1795462"/>
                  <a:gd name="connsiteX9" fmla="*/ 1014412 w 1014412"/>
                  <a:gd name="connsiteY9" fmla="*/ 1795462 h 1795462"/>
                  <a:gd name="connsiteX0" fmla="*/ 0 w 1019175"/>
                  <a:gd name="connsiteY0" fmla="*/ 0 h 1909762"/>
                  <a:gd name="connsiteX1" fmla="*/ 0 w 1019175"/>
                  <a:gd name="connsiteY1" fmla="*/ 0 h 1909762"/>
                  <a:gd name="connsiteX2" fmla="*/ 33337 w 1019175"/>
                  <a:gd name="connsiteY2" fmla="*/ 23812 h 1909762"/>
                  <a:gd name="connsiteX3" fmla="*/ 57150 w 1019175"/>
                  <a:gd name="connsiteY3" fmla="*/ 47625 h 1909762"/>
                  <a:gd name="connsiteX4" fmla="*/ 104775 w 1019175"/>
                  <a:gd name="connsiteY4" fmla="*/ 104775 h 1909762"/>
                  <a:gd name="connsiteX5" fmla="*/ 109537 w 1019175"/>
                  <a:gd name="connsiteY5" fmla="*/ 104775 h 1909762"/>
                  <a:gd name="connsiteX6" fmla="*/ 195262 w 1019175"/>
                  <a:gd name="connsiteY6" fmla="*/ 952500 h 1909762"/>
                  <a:gd name="connsiteX7" fmla="*/ 190500 w 1019175"/>
                  <a:gd name="connsiteY7" fmla="*/ 1326827 h 1909762"/>
                  <a:gd name="connsiteX8" fmla="*/ 133349 w 1019175"/>
                  <a:gd name="connsiteY8" fmla="*/ 1771650 h 1909762"/>
                  <a:gd name="connsiteX9" fmla="*/ 1019175 w 1019175"/>
                  <a:gd name="connsiteY9" fmla="*/ 1909762 h 1909762"/>
                  <a:gd name="connsiteX0" fmla="*/ 0 w 1033463"/>
                  <a:gd name="connsiteY0" fmla="*/ 0 h 1905000"/>
                  <a:gd name="connsiteX1" fmla="*/ 0 w 1033463"/>
                  <a:gd name="connsiteY1" fmla="*/ 0 h 1905000"/>
                  <a:gd name="connsiteX2" fmla="*/ 33337 w 1033463"/>
                  <a:gd name="connsiteY2" fmla="*/ 23812 h 1905000"/>
                  <a:gd name="connsiteX3" fmla="*/ 57150 w 1033463"/>
                  <a:gd name="connsiteY3" fmla="*/ 47625 h 1905000"/>
                  <a:gd name="connsiteX4" fmla="*/ 104775 w 1033463"/>
                  <a:gd name="connsiteY4" fmla="*/ 104775 h 1905000"/>
                  <a:gd name="connsiteX5" fmla="*/ 109537 w 1033463"/>
                  <a:gd name="connsiteY5" fmla="*/ 104775 h 1905000"/>
                  <a:gd name="connsiteX6" fmla="*/ 195262 w 1033463"/>
                  <a:gd name="connsiteY6" fmla="*/ 952500 h 1905000"/>
                  <a:gd name="connsiteX7" fmla="*/ 190500 w 1033463"/>
                  <a:gd name="connsiteY7" fmla="*/ 1326827 h 1905000"/>
                  <a:gd name="connsiteX8" fmla="*/ 133349 w 1033463"/>
                  <a:gd name="connsiteY8" fmla="*/ 1771650 h 1905000"/>
                  <a:gd name="connsiteX9" fmla="*/ 1033463 w 1033463"/>
                  <a:gd name="connsiteY9" fmla="*/ 1905000 h 1905000"/>
                  <a:gd name="connsiteX0" fmla="*/ 128587 w 1162050"/>
                  <a:gd name="connsiteY0" fmla="*/ 0 h 1905000"/>
                  <a:gd name="connsiteX1" fmla="*/ 0 w 1162050"/>
                  <a:gd name="connsiteY1" fmla="*/ 314325 h 1905000"/>
                  <a:gd name="connsiteX2" fmla="*/ 161924 w 1162050"/>
                  <a:gd name="connsiteY2" fmla="*/ 23812 h 1905000"/>
                  <a:gd name="connsiteX3" fmla="*/ 185737 w 1162050"/>
                  <a:gd name="connsiteY3" fmla="*/ 47625 h 1905000"/>
                  <a:gd name="connsiteX4" fmla="*/ 233362 w 1162050"/>
                  <a:gd name="connsiteY4" fmla="*/ 104775 h 1905000"/>
                  <a:gd name="connsiteX5" fmla="*/ 238124 w 1162050"/>
                  <a:gd name="connsiteY5" fmla="*/ 104775 h 1905000"/>
                  <a:gd name="connsiteX6" fmla="*/ 323849 w 1162050"/>
                  <a:gd name="connsiteY6" fmla="*/ 952500 h 1905000"/>
                  <a:gd name="connsiteX7" fmla="*/ 319087 w 1162050"/>
                  <a:gd name="connsiteY7" fmla="*/ 1326827 h 1905000"/>
                  <a:gd name="connsiteX8" fmla="*/ 261936 w 1162050"/>
                  <a:gd name="connsiteY8" fmla="*/ 1771650 h 1905000"/>
                  <a:gd name="connsiteX9" fmla="*/ 1162050 w 1162050"/>
                  <a:gd name="connsiteY9" fmla="*/ 1905000 h 1905000"/>
                  <a:gd name="connsiteX0" fmla="*/ 128587 w 1162050"/>
                  <a:gd name="connsiteY0" fmla="*/ 0 h 1905000"/>
                  <a:gd name="connsiteX1" fmla="*/ 0 w 1162050"/>
                  <a:gd name="connsiteY1" fmla="*/ 314325 h 1905000"/>
                  <a:gd name="connsiteX2" fmla="*/ 161924 w 1162050"/>
                  <a:gd name="connsiteY2" fmla="*/ 23812 h 1905000"/>
                  <a:gd name="connsiteX3" fmla="*/ 185737 w 1162050"/>
                  <a:gd name="connsiteY3" fmla="*/ 47625 h 1905000"/>
                  <a:gd name="connsiteX4" fmla="*/ 233362 w 1162050"/>
                  <a:gd name="connsiteY4" fmla="*/ 104775 h 1905000"/>
                  <a:gd name="connsiteX5" fmla="*/ 238124 w 1162050"/>
                  <a:gd name="connsiteY5" fmla="*/ 104775 h 1905000"/>
                  <a:gd name="connsiteX6" fmla="*/ 323849 w 1162050"/>
                  <a:gd name="connsiteY6" fmla="*/ 952500 h 1905000"/>
                  <a:gd name="connsiteX7" fmla="*/ 319087 w 1162050"/>
                  <a:gd name="connsiteY7" fmla="*/ 1326827 h 1905000"/>
                  <a:gd name="connsiteX8" fmla="*/ 261936 w 1162050"/>
                  <a:gd name="connsiteY8" fmla="*/ 1771650 h 1905000"/>
                  <a:gd name="connsiteX9" fmla="*/ 1162050 w 1162050"/>
                  <a:gd name="connsiteY9" fmla="*/ 1905000 h 1905000"/>
                  <a:gd name="connsiteX10" fmla="*/ 128587 w 1162050"/>
                  <a:gd name="connsiteY10" fmla="*/ 0 h 1905000"/>
                  <a:gd name="connsiteX0" fmla="*/ 110184 w 1162697"/>
                  <a:gd name="connsiteY0" fmla="*/ 412133 h 1902795"/>
                  <a:gd name="connsiteX1" fmla="*/ 647 w 1162697"/>
                  <a:gd name="connsiteY1" fmla="*/ 312120 h 1902795"/>
                  <a:gd name="connsiteX2" fmla="*/ 162571 w 1162697"/>
                  <a:gd name="connsiteY2" fmla="*/ 21607 h 1902795"/>
                  <a:gd name="connsiteX3" fmla="*/ 186384 w 1162697"/>
                  <a:gd name="connsiteY3" fmla="*/ 45420 h 1902795"/>
                  <a:gd name="connsiteX4" fmla="*/ 234009 w 1162697"/>
                  <a:gd name="connsiteY4" fmla="*/ 102570 h 1902795"/>
                  <a:gd name="connsiteX5" fmla="*/ 238771 w 1162697"/>
                  <a:gd name="connsiteY5" fmla="*/ 102570 h 1902795"/>
                  <a:gd name="connsiteX6" fmla="*/ 324496 w 1162697"/>
                  <a:gd name="connsiteY6" fmla="*/ 950295 h 1902795"/>
                  <a:gd name="connsiteX7" fmla="*/ 319734 w 1162697"/>
                  <a:gd name="connsiteY7" fmla="*/ 1324622 h 1902795"/>
                  <a:gd name="connsiteX8" fmla="*/ 262583 w 1162697"/>
                  <a:gd name="connsiteY8" fmla="*/ 1769445 h 1902795"/>
                  <a:gd name="connsiteX9" fmla="*/ 1162697 w 1162697"/>
                  <a:gd name="connsiteY9" fmla="*/ 1902795 h 1902795"/>
                  <a:gd name="connsiteX10" fmla="*/ 110184 w 1162697"/>
                  <a:gd name="connsiteY10" fmla="*/ 412133 h 1902795"/>
                  <a:gd name="connsiteX0" fmla="*/ 110184 w 1162697"/>
                  <a:gd name="connsiteY0" fmla="*/ 412133 h 1902795"/>
                  <a:gd name="connsiteX1" fmla="*/ 647 w 1162697"/>
                  <a:gd name="connsiteY1" fmla="*/ 312120 h 1902795"/>
                  <a:gd name="connsiteX2" fmla="*/ 162571 w 1162697"/>
                  <a:gd name="connsiteY2" fmla="*/ 21607 h 1902795"/>
                  <a:gd name="connsiteX3" fmla="*/ 186384 w 1162697"/>
                  <a:gd name="connsiteY3" fmla="*/ 45420 h 1902795"/>
                  <a:gd name="connsiteX4" fmla="*/ 234009 w 1162697"/>
                  <a:gd name="connsiteY4" fmla="*/ 102570 h 1902795"/>
                  <a:gd name="connsiteX5" fmla="*/ 238771 w 1162697"/>
                  <a:gd name="connsiteY5" fmla="*/ 102570 h 1902795"/>
                  <a:gd name="connsiteX6" fmla="*/ 324496 w 1162697"/>
                  <a:gd name="connsiteY6" fmla="*/ 950295 h 1902795"/>
                  <a:gd name="connsiteX7" fmla="*/ 319734 w 1162697"/>
                  <a:gd name="connsiteY7" fmla="*/ 1324622 h 1902795"/>
                  <a:gd name="connsiteX8" fmla="*/ 262583 w 1162697"/>
                  <a:gd name="connsiteY8" fmla="*/ 1769445 h 1902795"/>
                  <a:gd name="connsiteX9" fmla="*/ 1162697 w 1162697"/>
                  <a:gd name="connsiteY9" fmla="*/ 1902795 h 1902795"/>
                  <a:gd name="connsiteX10" fmla="*/ 138760 w 1162697"/>
                  <a:gd name="connsiteY10" fmla="*/ 1029347 h 1902795"/>
                  <a:gd name="connsiteX11" fmla="*/ 110184 w 1162697"/>
                  <a:gd name="connsiteY11" fmla="*/ 412133 h 1902795"/>
                  <a:gd name="connsiteX0" fmla="*/ 110184 w 1163054"/>
                  <a:gd name="connsiteY0" fmla="*/ 412133 h 1902795"/>
                  <a:gd name="connsiteX1" fmla="*/ 647 w 1163054"/>
                  <a:gd name="connsiteY1" fmla="*/ 312120 h 1902795"/>
                  <a:gd name="connsiteX2" fmla="*/ 162571 w 1163054"/>
                  <a:gd name="connsiteY2" fmla="*/ 21607 h 1902795"/>
                  <a:gd name="connsiteX3" fmla="*/ 186384 w 1163054"/>
                  <a:gd name="connsiteY3" fmla="*/ 45420 h 1902795"/>
                  <a:gd name="connsiteX4" fmla="*/ 234009 w 1163054"/>
                  <a:gd name="connsiteY4" fmla="*/ 102570 h 1902795"/>
                  <a:gd name="connsiteX5" fmla="*/ 238771 w 1163054"/>
                  <a:gd name="connsiteY5" fmla="*/ 102570 h 1902795"/>
                  <a:gd name="connsiteX6" fmla="*/ 324496 w 1163054"/>
                  <a:gd name="connsiteY6" fmla="*/ 950295 h 1902795"/>
                  <a:gd name="connsiteX7" fmla="*/ 319734 w 1163054"/>
                  <a:gd name="connsiteY7" fmla="*/ 1324622 h 1902795"/>
                  <a:gd name="connsiteX8" fmla="*/ 262583 w 1163054"/>
                  <a:gd name="connsiteY8" fmla="*/ 1769445 h 1902795"/>
                  <a:gd name="connsiteX9" fmla="*/ 1162697 w 1163054"/>
                  <a:gd name="connsiteY9" fmla="*/ 1902795 h 1902795"/>
                  <a:gd name="connsiteX10" fmla="*/ 200672 w 1163054"/>
                  <a:gd name="connsiteY10" fmla="*/ 1705622 h 1902795"/>
                  <a:gd name="connsiteX11" fmla="*/ 138760 w 1163054"/>
                  <a:gd name="connsiteY11" fmla="*/ 1029347 h 1902795"/>
                  <a:gd name="connsiteX12" fmla="*/ 110184 w 1163054"/>
                  <a:gd name="connsiteY12" fmla="*/ 412133 h 1902795"/>
                  <a:gd name="connsiteX0" fmla="*/ 1505369 w 2559185"/>
                  <a:gd name="connsiteY0" fmla="*/ 412133 h 1932135"/>
                  <a:gd name="connsiteX1" fmla="*/ 1395832 w 2559185"/>
                  <a:gd name="connsiteY1" fmla="*/ 312120 h 1932135"/>
                  <a:gd name="connsiteX2" fmla="*/ 1557756 w 2559185"/>
                  <a:gd name="connsiteY2" fmla="*/ 21607 h 1932135"/>
                  <a:gd name="connsiteX3" fmla="*/ 1581569 w 2559185"/>
                  <a:gd name="connsiteY3" fmla="*/ 45420 h 1932135"/>
                  <a:gd name="connsiteX4" fmla="*/ 1629194 w 2559185"/>
                  <a:gd name="connsiteY4" fmla="*/ 102570 h 1932135"/>
                  <a:gd name="connsiteX5" fmla="*/ 1633956 w 2559185"/>
                  <a:gd name="connsiteY5" fmla="*/ 102570 h 1932135"/>
                  <a:gd name="connsiteX6" fmla="*/ 1719681 w 2559185"/>
                  <a:gd name="connsiteY6" fmla="*/ 950295 h 1932135"/>
                  <a:gd name="connsiteX7" fmla="*/ 1714919 w 2559185"/>
                  <a:gd name="connsiteY7" fmla="*/ 1324622 h 1932135"/>
                  <a:gd name="connsiteX8" fmla="*/ 1657768 w 2559185"/>
                  <a:gd name="connsiteY8" fmla="*/ 1769445 h 1932135"/>
                  <a:gd name="connsiteX9" fmla="*/ 2557882 w 2559185"/>
                  <a:gd name="connsiteY9" fmla="*/ 1902795 h 1932135"/>
                  <a:gd name="connsiteX10" fmla="*/ 9944 w 2559185"/>
                  <a:gd name="connsiteY10" fmla="*/ 1919935 h 1932135"/>
                  <a:gd name="connsiteX11" fmla="*/ 1595857 w 2559185"/>
                  <a:gd name="connsiteY11" fmla="*/ 1705622 h 1932135"/>
                  <a:gd name="connsiteX12" fmla="*/ 1533945 w 2559185"/>
                  <a:gd name="connsiteY12" fmla="*/ 1029347 h 1932135"/>
                  <a:gd name="connsiteX13" fmla="*/ 1505369 w 2559185"/>
                  <a:gd name="connsiteY13" fmla="*/ 412133 h 1932135"/>
                  <a:gd name="connsiteX0" fmla="*/ 1505369 w 2557882"/>
                  <a:gd name="connsiteY0" fmla="*/ 412133 h 1935681"/>
                  <a:gd name="connsiteX1" fmla="*/ 1395832 w 2557882"/>
                  <a:gd name="connsiteY1" fmla="*/ 312120 h 1935681"/>
                  <a:gd name="connsiteX2" fmla="*/ 1557756 w 2557882"/>
                  <a:gd name="connsiteY2" fmla="*/ 21607 h 1935681"/>
                  <a:gd name="connsiteX3" fmla="*/ 1581569 w 2557882"/>
                  <a:gd name="connsiteY3" fmla="*/ 45420 h 1935681"/>
                  <a:gd name="connsiteX4" fmla="*/ 1629194 w 2557882"/>
                  <a:gd name="connsiteY4" fmla="*/ 102570 h 1935681"/>
                  <a:gd name="connsiteX5" fmla="*/ 1633956 w 2557882"/>
                  <a:gd name="connsiteY5" fmla="*/ 102570 h 1935681"/>
                  <a:gd name="connsiteX6" fmla="*/ 1719681 w 2557882"/>
                  <a:gd name="connsiteY6" fmla="*/ 950295 h 1935681"/>
                  <a:gd name="connsiteX7" fmla="*/ 1714919 w 2557882"/>
                  <a:gd name="connsiteY7" fmla="*/ 1324622 h 1935681"/>
                  <a:gd name="connsiteX8" fmla="*/ 1657768 w 2557882"/>
                  <a:gd name="connsiteY8" fmla="*/ 1769445 h 1935681"/>
                  <a:gd name="connsiteX9" fmla="*/ 2557882 w 2557882"/>
                  <a:gd name="connsiteY9" fmla="*/ 1902795 h 1935681"/>
                  <a:gd name="connsiteX10" fmla="*/ 9944 w 2557882"/>
                  <a:gd name="connsiteY10" fmla="*/ 1919935 h 1935681"/>
                  <a:gd name="connsiteX11" fmla="*/ 1595857 w 2557882"/>
                  <a:gd name="connsiteY11" fmla="*/ 1705622 h 1935681"/>
                  <a:gd name="connsiteX12" fmla="*/ 1533945 w 2557882"/>
                  <a:gd name="connsiteY12" fmla="*/ 1029347 h 1935681"/>
                  <a:gd name="connsiteX13" fmla="*/ 1505369 w 2557882"/>
                  <a:gd name="connsiteY13" fmla="*/ 412133 h 1935681"/>
                  <a:gd name="connsiteX0" fmla="*/ 1495425 w 2547938"/>
                  <a:gd name="connsiteY0" fmla="*/ 412133 h 1935681"/>
                  <a:gd name="connsiteX1" fmla="*/ 1385888 w 2547938"/>
                  <a:gd name="connsiteY1" fmla="*/ 312120 h 1935681"/>
                  <a:gd name="connsiteX2" fmla="*/ 1547812 w 2547938"/>
                  <a:gd name="connsiteY2" fmla="*/ 21607 h 1935681"/>
                  <a:gd name="connsiteX3" fmla="*/ 1571625 w 2547938"/>
                  <a:gd name="connsiteY3" fmla="*/ 45420 h 1935681"/>
                  <a:gd name="connsiteX4" fmla="*/ 1619250 w 2547938"/>
                  <a:gd name="connsiteY4" fmla="*/ 102570 h 1935681"/>
                  <a:gd name="connsiteX5" fmla="*/ 1624012 w 2547938"/>
                  <a:gd name="connsiteY5" fmla="*/ 102570 h 1935681"/>
                  <a:gd name="connsiteX6" fmla="*/ 1709737 w 2547938"/>
                  <a:gd name="connsiteY6" fmla="*/ 950295 h 1935681"/>
                  <a:gd name="connsiteX7" fmla="*/ 1704975 w 2547938"/>
                  <a:gd name="connsiteY7" fmla="*/ 1324622 h 1935681"/>
                  <a:gd name="connsiteX8" fmla="*/ 1647824 w 2547938"/>
                  <a:gd name="connsiteY8" fmla="*/ 1769445 h 1935681"/>
                  <a:gd name="connsiteX9" fmla="*/ 2547938 w 2547938"/>
                  <a:gd name="connsiteY9" fmla="*/ 1902795 h 1935681"/>
                  <a:gd name="connsiteX10" fmla="*/ 0 w 2547938"/>
                  <a:gd name="connsiteY10" fmla="*/ 1919935 h 1935681"/>
                  <a:gd name="connsiteX11" fmla="*/ 1585913 w 2547938"/>
                  <a:gd name="connsiteY11" fmla="*/ 1705622 h 1935681"/>
                  <a:gd name="connsiteX12" fmla="*/ 1524001 w 2547938"/>
                  <a:gd name="connsiteY12" fmla="*/ 1029347 h 1935681"/>
                  <a:gd name="connsiteX13" fmla="*/ 1495425 w 2547938"/>
                  <a:gd name="connsiteY13" fmla="*/ 412133 h 1935681"/>
                  <a:gd name="connsiteX0" fmla="*/ 1495425 w 2547938"/>
                  <a:gd name="connsiteY0" fmla="*/ 412133 h 1919935"/>
                  <a:gd name="connsiteX1" fmla="*/ 1385888 w 2547938"/>
                  <a:gd name="connsiteY1" fmla="*/ 312120 h 1919935"/>
                  <a:gd name="connsiteX2" fmla="*/ 1547812 w 2547938"/>
                  <a:gd name="connsiteY2" fmla="*/ 21607 h 1919935"/>
                  <a:gd name="connsiteX3" fmla="*/ 1571625 w 2547938"/>
                  <a:gd name="connsiteY3" fmla="*/ 45420 h 1919935"/>
                  <a:gd name="connsiteX4" fmla="*/ 1619250 w 2547938"/>
                  <a:gd name="connsiteY4" fmla="*/ 102570 h 1919935"/>
                  <a:gd name="connsiteX5" fmla="*/ 1624012 w 2547938"/>
                  <a:gd name="connsiteY5" fmla="*/ 102570 h 1919935"/>
                  <a:gd name="connsiteX6" fmla="*/ 1709737 w 2547938"/>
                  <a:gd name="connsiteY6" fmla="*/ 950295 h 1919935"/>
                  <a:gd name="connsiteX7" fmla="*/ 1704975 w 2547938"/>
                  <a:gd name="connsiteY7" fmla="*/ 1324622 h 1919935"/>
                  <a:gd name="connsiteX8" fmla="*/ 1647824 w 2547938"/>
                  <a:gd name="connsiteY8" fmla="*/ 1769445 h 1919935"/>
                  <a:gd name="connsiteX9" fmla="*/ 2547938 w 2547938"/>
                  <a:gd name="connsiteY9" fmla="*/ 1902795 h 1919935"/>
                  <a:gd name="connsiteX10" fmla="*/ 0 w 2547938"/>
                  <a:gd name="connsiteY10" fmla="*/ 1919935 h 1919935"/>
                  <a:gd name="connsiteX11" fmla="*/ 1585913 w 2547938"/>
                  <a:gd name="connsiteY11" fmla="*/ 1705622 h 1919935"/>
                  <a:gd name="connsiteX12" fmla="*/ 1524001 w 2547938"/>
                  <a:gd name="connsiteY12" fmla="*/ 1029347 h 1919935"/>
                  <a:gd name="connsiteX13" fmla="*/ 1495425 w 2547938"/>
                  <a:gd name="connsiteY13" fmla="*/ 412133 h 1919935"/>
                  <a:gd name="connsiteX0" fmla="*/ 1508968 w 2528144"/>
                  <a:gd name="connsiteY0" fmla="*/ 412133 h 1937651"/>
                  <a:gd name="connsiteX1" fmla="*/ 1399431 w 2528144"/>
                  <a:gd name="connsiteY1" fmla="*/ 312120 h 1937651"/>
                  <a:gd name="connsiteX2" fmla="*/ 1561355 w 2528144"/>
                  <a:gd name="connsiteY2" fmla="*/ 21607 h 1937651"/>
                  <a:gd name="connsiteX3" fmla="*/ 1585168 w 2528144"/>
                  <a:gd name="connsiteY3" fmla="*/ 45420 h 1937651"/>
                  <a:gd name="connsiteX4" fmla="*/ 1632793 w 2528144"/>
                  <a:gd name="connsiteY4" fmla="*/ 102570 h 1937651"/>
                  <a:gd name="connsiteX5" fmla="*/ 1637555 w 2528144"/>
                  <a:gd name="connsiteY5" fmla="*/ 102570 h 1937651"/>
                  <a:gd name="connsiteX6" fmla="*/ 1723280 w 2528144"/>
                  <a:gd name="connsiteY6" fmla="*/ 950295 h 1937651"/>
                  <a:gd name="connsiteX7" fmla="*/ 1718518 w 2528144"/>
                  <a:gd name="connsiteY7" fmla="*/ 1324622 h 1937651"/>
                  <a:gd name="connsiteX8" fmla="*/ 1661367 w 2528144"/>
                  <a:gd name="connsiteY8" fmla="*/ 1769445 h 1937651"/>
                  <a:gd name="connsiteX9" fmla="*/ 2528144 w 2528144"/>
                  <a:gd name="connsiteY9" fmla="*/ 1926608 h 1937651"/>
                  <a:gd name="connsiteX10" fmla="*/ 13543 w 2528144"/>
                  <a:gd name="connsiteY10" fmla="*/ 1919935 h 1937651"/>
                  <a:gd name="connsiteX11" fmla="*/ 1599456 w 2528144"/>
                  <a:gd name="connsiteY11" fmla="*/ 1705622 h 1937651"/>
                  <a:gd name="connsiteX12" fmla="*/ 1537544 w 2528144"/>
                  <a:gd name="connsiteY12" fmla="*/ 1029347 h 1937651"/>
                  <a:gd name="connsiteX13" fmla="*/ 1508968 w 2528144"/>
                  <a:gd name="connsiteY13" fmla="*/ 412133 h 1937651"/>
                  <a:gd name="connsiteX0" fmla="*/ 1495425 w 2514601"/>
                  <a:gd name="connsiteY0" fmla="*/ 412133 h 1937651"/>
                  <a:gd name="connsiteX1" fmla="*/ 1385888 w 2514601"/>
                  <a:gd name="connsiteY1" fmla="*/ 312120 h 1937651"/>
                  <a:gd name="connsiteX2" fmla="*/ 1547812 w 2514601"/>
                  <a:gd name="connsiteY2" fmla="*/ 21607 h 1937651"/>
                  <a:gd name="connsiteX3" fmla="*/ 1571625 w 2514601"/>
                  <a:gd name="connsiteY3" fmla="*/ 45420 h 1937651"/>
                  <a:gd name="connsiteX4" fmla="*/ 1619250 w 2514601"/>
                  <a:gd name="connsiteY4" fmla="*/ 102570 h 1937651"/>
                  <a:gd name="connsiteX5" fmla="*/ 1624012 w 2514601"/>
                  <a:gd name="connsiteY5" fmla="*/ 102570 h 1937651"/>
                  <a:gd name="connsiteX6" fmla="*/ 1709737 w 2514601"/>
                  <a:gd name="connsiteY6" fmla="*/ 950295 h 1937651"/>
                  <a:gd name="connsiteX7" fmla="*/ 1704975 w 2514601"/>
                  <a:gd name="connsiteY7" fmla="*/ 1324622 h 1937651"/>
                  <a:gd name="connsiteX8" fmla="*/ 1647824 w 2514601"/>
                  <a:gd name="connsiteY8" fmla="*/ 1769445 h 1937651"/>
                  <a:gd name="connsiteX9" fmla="*/ 2514601 w 2514601"/>
                  <a:gd name="connsiteY9" fmla="*/ 1926608 h 1937651"/>
                  <a:gd name="connsiteX10" fmla="*/ 0 w 2514601"/>
                  <a:gd name="connsiteY10" fmla="*/ 1919935 h 1937651"/>
                  <a:gd name="connsiteX11" fmla="*/ 1585913 w 2514601"/>
                  <a:gd name="connsiteY11" fmla="*/ 1705622 h 1937651"/>
                  <a:gd name="connsiteX12" fmla="*/ 1524001 w 2514601"/>
                  <a:gd name="connsiteY12" fmla="*/ 1029347 h 1937651"/>
                  <a:gd name="connsiteX13" fmla="*/ 1495425 w 2514601"/>
                  <a:gd name="connsiteY13" fmla="*/ 412133 h 1937651"/>
                  <a:gd name="connsiteX0" fmla="*/ 1495425 w 2514601"/>
                  <a:gd name="connsiteY0" fmla="*/ 412133 h 1926608"/>
                  <a:gd name="connsiteX1" fmla="*/ 1385888 w 2514601"/>
                  <a:gd name="connsiteY1" fmla="*/ 312120 h 1926608"/>
                  <a:gd name="connsiteX2" fmla="*/ 1547812 w 2514601"/>
                  <a:gd name="connsiteY2" fmla="*/ 21607 h 1926608"/>
                  <a:gd name="connsiteX3" fmla="*/ 1571625 w 2514601"/>
                  <a:gd name="connsiteY3" fmla="*/ 45420 h 1926608"/>
                  <a:gd name="connsiteX4" fmla="*/ 1619250 w 2514601"/>
                  <a:gd name="connsiteY4" fmla="*/ 102570 h 1926608"/>
                  <a:gd name="connsiteX5" fmla="*/ 1624012 w 2514601"/>
                  <a:gd name="connsiteY5" fmla="*/ 102570 h 1926608"/>
                  <a:gd name="connsiteX6" fmla="*/ 1709737 w 2514601"/>
                  <a:gd name="connsiteY6" fmla="*/ 950295 h 1926608"/>
                  <a:gd name="connsiteX7" fmla="*/ 1704975 w 2514601"/>
                  <a:gd name="connsiteY7" fmla="*/ 1324622 h 1926608"/>
                  <a:gd name="connsiteX8" fmla="*/ 1647824 w 2514601"/>
                  <a:gd name="connsiteY8" fmla="*/ 1769445 h 1926608"/>
                  <a:gd name="connsiteX9" fmla="*/ 2514601 w 2514601"/>
                  <a:gd name="connsiteY9" fmla="*/ 1926608 h 1926608"/>
                  <a:gd name="connsiteX10" fmla="*/ 0 w 2514601"/>
                  <a:gd name="connsiteY10" fmla="*/ 1919935 h 1926608"/>
                  <a:gd name="connsiteX11" fmla="*/ 1585913 w 2514601"/>
                  <a:gd name="connsiteY11" fmla="*/ 1705622 h 1926608"/>
                  <a:gd name="connsiteX12" fmla="*/ 1524001 w 2514601"/>
                  <a:gd name="connsiteY12" fmla="*/ 1029347 h 1926608"/>
                  <a:gd name="connsiteX13" fmla="*/ 1495425 w 2514601"/>
                  <a:gd name="connsiteY13" fmla="*/ 412133 h 1926608"/>
                  <a:gd name="connsiteX0" fmla="*/ 1509933 w 2529109"/>
                  <a:gd name="connsiteY0" fmla="*/ 412133 h 1926608"/>
                  <a:gd name="connsiteX1" fmla="*/ 1400396 w 2529109"/>
                  <a:gd name="connsiteY1" fmla="*/ 312120 h 1926608"/>
                  <a:gd name="connsiteX2" fmla="*/ 1562320 w 2529109"/>
                  <a:gd name="connsiteY2" fmla="*/ 21607 h 1926608"/>
                  <a:gd name="connsiteX3" fmla="*/ 1586133 w 2529109"/>
                  <a:gd name="connsiteY3" fmla="*/ 45420 h 1926608"/>
                  <a:gd name="connsiteX4" fmla="*/ 1633758 w 2529109"/>
                  <a:gd name="connsiteY4" fmla="*/ 102570 h 1926608"/>
                  <a:gd name="connsiteX5" fmla="*/ 1638520 w 2529109"/>
                  <a:gd name="connsiteY5" fmla="*/ 102570 h 1926608"/>
                  <a:gd name="connsiteX6" fmla="*/ 1724245 w 2529109"/>
                  <a:gd name="connsiteY6" fmla="*/ 950295 h 1926608"/>
                  <a:gd name="connsiteX7" fmla="*/ 1719483 w 2529109"/>
                  <a:gd name="connsiteY7" fmla="*/ 1324622 h 1926608"/>
                  <a:gd name="connsiteX8" fmla="*/ 1662332 w 2529109"/>
                  <a:gd name="connsiteY8" fmla="*/ 1769445 h 1926608"/>
                  <a:gd name="connsiteX9" fmla="*/ 2529109 w 2529109"/>
                  <a:gd name="connsiteY9" fmla="*/ 1926608 h 1926608"/>
                  <a:gd name="connsiteX10" fmla="*/ 14508 w 2529109"/>
                  <a:gd name="connsiteY10" fmla="*/ 1919935 h 1926608"/>
                  <a:gd name="connsiteX11" fmla="*/ 1571846 w 2529109"/>
                  <a:gd name="connsiteY11" fmla="*/ 1743722 h 1926608"/>
                  <a:gd name="connsiteX12" fmla="*/ 1538509 w 2529109"/>
                  <a:gd name="connsiteY12" fmla="*/ 1029347 h 1926608"/>
                  <a:gd name="connsiteX13" fmla="*/ 1509933 w 2529109"/>
                  <a:gd name="connsiteY13" fmla="*/ 412133 h 1926608"/>
                  <a:gd name="connsiteX0" fmla="*/ 1509933 w 2529109"/>
                  <a:gd name="connsiteY0" fmla="*/ 412133 h 1926608"/>
                  <a:gd name="connsiteX1" fmla="*/ 1400396 w 2529109"/>
                  <a:gd name="connsiteY1" fmla="*/ 312120 h 1926608"/>
                  <a:gd name="connsiteX2" fmla="*/ 1562320 w 2529109"/>
                  <a:gd name="connsiteY2" fmla="*/ 21607 h 1926608"/>
                  <a:gd name="connsiteX3" fmla="*/ 1586133 w 2529109"/>
                  <a:gd name="connsiteY3" fmla="*/ 45420 h 1926608"/>
                  <a:gd name="connsiteX4" fmla="*/ 1633758 w 2529109"/>
                  <a:gd name="connsiteY4" fmla="*/ 102570 h 1926608"/>
                  <a:gd name="connsiteX5" fmla="*/ 1638520 w 2529109"/>
                  <a:gd name="connsiteY5" fmla="*/ 102570 h 1926608"/>
                  <a:gd name="connsiteX6" fmla="*/ 1724245 w 2529109"/>
                  <a:gd name="connsiteY6" fmla="*/ 950295 h 1926608"/>
                  <a:gd name="connsiteX7" fmla="*/ 1719483 w 2529109"/>
                  <a:gd name="connsiteY7" fmla="*/ 1324622 h 1926608"/>
                  <a:gd name="connsiteX8" fmla="*/ 1700432 w 2529109"/>
                  <a:gd name="connsiteY8" fmla="*/ 1731345 h 1926608"/>
                  <a:gd name="connsiteX9" fmla="*/ 2529109 w 2529109"/>
                  <a:gd name="connsiteY9" fmla="*/ 1926608 h 1926608"/>
                  <a:gd name="connsiteX10" fmla="*/ 14508 w 2529109"/>
                  <a:gd name="connsiteY10" fmla="*/ 1919935 h 1926608"/>
                  <a:gd name="connsiteX11" fmla="*/ 1571846 w 2529109"/>
                  <a:gd name="connsiteY11" fmla="*/ 1743722 h 1926608"/>
                  <a:gd name="connsiteX12" fmla="*/ 1538509 w 2529109"/>
                  <a:gd name="connsiteY12" fmla="*/ 1029347 h 1926608"/>
                  <a:gd name="connsiteX13" fmla="*/ 1509933 w 2529109"/>
                  <a:gd name="connsiteY13" fmla="*/ 412133 h 1926608"/>
                  <a:gd name="connsiteX0" fmla="*/ 1509933 w 2529109"/>
                  <a:gd name="connsiteY0" fmla="*/ 412133 h 1926608"/>
                  <a:gd name="connsiteX1" fmla="*/ 1400396 w 2529109"/>
                  <a:gd name="connsiteY1" fmla="*/ 312120 h 1926608"/>
                  <a:gd name="connsiteX2" fmla="*/ 1562320 w 2529109"/>
                  <a:gd name="connsiteY2" fmla="*/ 21607 h 1926608"/>
                  <a:gd name="connsiteX3" fmla="*/ 1586133 w 2529109"/>
                  <a:gd name="connsiteY3" fmla="*/ 45420 h 1926608"/>
                  <a:gd name="connsiteX4" fmla="*/ 1633758 w 2529109"/>
                  <a:gd name="connsiteY4" fmla="*/ 102570 h 1926608"/>
                  <a:gd name="connsiteX5" fmla="*/ 1638520 w 2529109"/>
                  <a:gd name="connsiteY5" fmla="*/ 102570 h 1926608"/>
                  <a:gd name="connsiteX6" fmla="*/ 1724245 w 2529109"/>
                  <a:gd name="connsiteY6" fmla="*/ 950295 h 1926608"/>
                  <a:gd name="connsiteX7" fmla="*/ 1719483 w 2529109"/>
                  <a:gd name="connsiteY7" fmla="*/ 1324622 h 1926608"/>
                  <a:gd name="connsiteX8" fmla="*/ 1700432 w 2529109"/>
                  <a:gd name="connsiteY8" fmla="*/ 1731345 h 1926608"/>
                  <a:gd name="connsiteX9" fmla="*/ 2529109 w 2529109"/>
                  <a:gd name="connsiteY9" fmla="*/ 1926608 h 1926608"/>
                  <a:gd name="connsiteX10" fmla="*/ 14508 w 2529109"/>
                  <a:gd name="connsiteY10" fmla="*/ 1919935 h 1926608"/>
                  <a:gd name="connsiteX11" fmla="*/ 1571846 w 2529109"/>
                  <a:gd name="connsiteY11" fmla="*/ 1743722 h 1926608"/>
                  <a:gd name="connsiteX12" fmla="*/ 1538509 w 2529109"/>
                  <a:gd name="connsiteY12" fmla="*/ 1029347 h 1926608"/>
                  <a:gd name="connsiteX13" fmla="*/ 1509933 w 2529109"/>
                  <a:gd name="connsiteY13" fmla="*/ 412133 h 1926608"/>
                  <a:gd name="connsiteX0" fmla="*/ 1509933 w 2529109"/>
                  <a:gd name="connsiteY0" fmla="*/ 412133 h 1926608"/>
                  <a:gd name="connsiteX1" fmla="*/ 1400396 w 2529109"/>
                  <a:gd name="connsiteY1" fmla="*/ 312120 h 1926608"/>
                  <a:gd name="connsiteX2" fmla="*/ 1562320 w 2529109"/>
                  <a:gd name="connsiteY2" fmla="*/ 21607 h 1926608"/>
                  <a:gd name="connsiteX3" fmla="*/ 1586133 w 2529109"/>
                  <a:gd name="connsiteY3" fmla="*/ 45420 h 1926608"/>
                  <a:gd name="connsiteX4" fmla="*/ 1633758 w 2529109"/>
                  <a:gd name="connsiteY4" fmla="*/ 102570 h 1926608"/>
                  <a:gd name="connsiteX5" fmla="*/ 1638520 w 2529109"/>
                  <a:gd name="connsiteY5" fmla="*/ 102570 h 1926608"/>
                  <a:gd name="connsiteX6" fmla="*/ 1724245 w 2529109"/>
                  <a:gd name="connsiteY6" fmla="*/ 950295 h 1926608"/>
                  <a:gd name="connsiteX7" fmla="*/ 1700432 w 2529109"/>
                  <a:gd name="connsiteY7" fmla="*/ 1731345 h 1926608"/>
                  <a:gd name="connsiteX8" fmla="*/ 2529109 w 2529109"/>
                  <a:gd name="connsiteY8" fmla="*/ 1926608 h 1926608"/>
                  <a:gd name="connsiteX9" fmla="*/ 14508 w 2529109"/>
                  <a:gd name="connsiteY9" fmla="*/ 1919935 h 1926608"/>
                  <a:gd name="connsiteX10" fmla="*/ 1571846 w 2529109"/>
                  <a:gd name="connsiteY10" fmla="*/ 1743722 h 1926608"/>
                  <a:gd name="connsiteX11" fmla="*/ 1538509 w 2529109"/>
                  <a:gd name="connsiteY11" fmla="*/ 1029347 h 1926608"/>
                  <a:gd name="connsiteX12" fmla="*/ 1509933 w 2529109"/>
                  <a:gd name="connsiteY12" fmla="*/ 412133 h 1926608"/>
                  <a:gd name="connsiteX0" fmla="*/ 1509933 w 2529109"/>
                  <a:gd name="connsiteY0" fmla="*/ 412133 h 1926608"/>
                  <a:gd name="connsiteX1" fmla="*/ 1400396 w 2529109"/>
                  <a:gd name="connsiteY1" fmla="*/ 312120 h 1926608"/>
                  <a:gd name="connsiteX2" fmla="*/ 1562320 w 2529109"/>
                  <a:gd name="connsiteY2" fmla="*/ 21607 h 1926608"/>
                  <a:gd name="connsiteX3" fmla="*/ 1586133 w 2529109"/>
                  <a:gd name="connsiteY3" fmla="*/ 45420 h 1926608"/>
                  <a:gd name="connsiteX4" fmla="*/ 1633758 w 2529109"/>
                  <a:gd name="connsiteY4" fmla="*/ 102570 h 1926608"/>
                  <a:gd name="connsiteX5" fmla="*/ 1638520 w 2529109"/>
                  <a:gd name="connsiteY5" fmla="*/ 102570 h 1926608"/>
                  <a:gd name="connsiteX6" fmla="*/ 1724245 w 2529109"/>
                  <a:gd name="connsiteY6" fmla="*/ 950295 h 1926608"/>
                  <a:gd name="connsiteX7" fmla="*/ 1700432 w 2529109"/>
                  <a:gd name="connsiteY7" fmla="*/ 1731345 h 1926608"/>
                  <a:gd name="connsiteX8" fmla="*/ 2529109 w 2529109"/>
                  <a:gd name="connsiteY8" fmla="*/ 1926608 h 1926608"/>
                  <a:gd name="connsiteX9" fmla="*/ 14508 w 2529109"/>
                  <a:gd name="connsiteY9" fmla="*/ 1919935 h 1926608"/>
                  <a:gd name="connsiteX10" fmla="*/ 1571846 w 2529109"/>
                  <a:gd name="connsiteY10" fmla="*/ 1743722 h 1926608"/>
                  <a:gd name="connsiteX11" fmla="*/ 1538509 w 2529109"/>
                  <a:gd name="connsiteY11" fmla="*/ 1029347 h 1926608"/>
                  <a:gd name="connsiteX12" fmla="*/ 1509933 w 2529109"/>
                  <a:gd name="connsiteY12" fmla="*/ 412133 h 1926608"/>
                  <a:gd name="connsiteX0" fmla="*/ 1509933 w 2529109"/>
                  <a:gd name="connsiteY0" fmla="*/ 412133 h 1926608"/>
                  <a:gd name="connsiteX1" fmla="*/ 1400396 w 2529109"/>
                  <a:gd name="connsiteY1" fmla="*/ 312120 h 1926608"/>
                  <a:gd name="connsiteX2" fmla="*/ 1562320 w 2529109"/>
                  <a:gd name="connsiteY2" fmla="*/ 21607 h 1926608"/>
                  <a:gd name="connsiteX3" fmla="*/ 1586133 w 2529109"/>
                  <a:gd name="connsiteY3" fmla="*/ 45420 h 1926608"/>
                  <a:gd name="connsiteX4" fmla="*/ 1633758 w 2529109"/>
                  <a:gd name="connsiteY4" fmla="*/ 102570 h 1926608"/>
                  <a:gd name="connsiteX5" fmla="*/ 1638520 w 2529109"/>
                  <a:gd name="connsiteY5" fmla="*/ 102570 h 1926608"/>
                  <a:gd name="connsiteX6" fmla="*/ 1724245 w 2529109"/>
                  <a:gd name="connsiteY6" fmla="*/ 950295 h 1926608"/>
                  <a:gd name="connsiteX7" fmla="*/ 1695669 w 2529109"/>
                  <a:gd name="connsiteY7" fmla="*/ 1745633 h 1926608"/>
                  <a:gd name="connsiteX8" fmla="*/ 2529109 w 2529109"/>
                  <a:gd name="connsiteY8" fmla="*/ 1926608 h 1926608"/>
                  <a:gd name="connsiteX9" fmla="*/ 14508 w 2529109"/>
                  <a:gd name="connsiteY9" fmla="*/ 1919935 h 1926608"/>
                  <a:gd name="connsiteX10" fmla="*/ 1571846 w 2529109"/>
                  <a:gd name="connsiteY10" fmla="*/ 1743722 h 1926608"/>
                  <a:gd name="connsiteX11" fmla="*/ 1538509 w 2529109"/>
                  <a:gd name="connsiteY11" fmla="*/ 1029347 h 1926608"/>
                  <a:gd name="connsiteX12" fmla="*/ 1509933 w 2529109"/>
                  <a:gd name="connsiteY12" fmla="*/ 412133 h 1926608"/>
                  <a:gd name="connsiteX0" fmla="*/ 1509933 w 2529109"/>
                  <a:gd name="connsiteY0" fmla="*/ 397747 h 1912222"/>
                  <a:gd name="connsiteX1" fmla="*/ 1400396 w 2529109"/>
                  <a:gd name="connsiteY1" fmla="*/ 297734 h 1912222"/>
                  <a:gd name="connsiteX2" fmla="*/ 1562320 w 2529109"/>
                  <a:gd name="connsiteY2" fmla="*/ 7221 h 1912222"/>
                  <a:gd name="connsiteX3" fmla="*/ 1633758 w 2529109"/>
                  <a:gd name="connsiteY3" fmla="*/ 88184 h 1912222"/>
                  <a:gd name="connsiteX4" fmla="*/ 1638520 w 2529109"/>
                  <a:gd name="connsiteY4" fmla="*/ 88184 h 1912222"/>
                  <a:gd name="connsiteX5" fmla="*/ 1724245 w 2529109"/>
                  <a:gd name="connsiteY5" fmla="*/ 935909 h 1912222"/>
                  <a:gd name="connsiteX6" fmla="*/ 1695669 w 2529109"/>
                  <a:gd name="connsiteY6" fmla="*/ 1731247 h 1912222"/>
                  <a:gd name="connsiteX7" fmla="*/ 2529109 w 2529109"/>
                  <a:gd name="connsiteY7" fmla="*/ 1912222 h 1912222"/>
                  <a:gd name="connsiteX8" fmla="*/ 14508 w 2529109"/>
                  <a:gd name="connsiteY8" fmla="*/ 1905549 h 1912222"/>
                  <a:gd name="connsiteX9" fmla="*/ 1571846 w 2529109"/>
                  <a:gd name="connsiteY9" fmla="*/ 1729336 h 1912222"/>
                  <a:gd name="connsiteX10" fmla="*/ 1538509 w 2529109"/>
                  <a:gd name="connsiteY10" fmla="*/ 1014961 h 1912222"/>
                  <a:gd name="connsiteX11" fmla="*/ 1509933 w 2529109"/>
                  <a:gd name="connsiteY11" fmla="*/ 397747 h 1912222"/>
                  <a:gd name="connsiteX0" fmla="*/ 1509933 w 2529109"/>
                  <a:gd name="connsiteY0" fmla="*/ 390526 h 1905001"/>
                  <a:gd name="connsiteX1" fmla="*/ 1400396 w 2529109"/>
                  <a:gd name="connsiteY1" fmla="*/ 290513 h 1905001"/>
                  <a:gd name="connsiteX2" fmla="*/ 1562320 w 2529109"/>
                  <a:gd name="connsiteY2" fmla="*/ 0 h 1905001"/>
                  <a:gd name="connsiteX3" fmla="*/ 1633758 w 2529109"/>
                  <a:gd name="connsiteY3" fmla="*/ 80963 h 1905001"/>
                  <a:gd name="connsiteX4" fmla="*/ 1638520 w 2529109"/>
                  <a:gd name="connsiteY4" fmla="*/ 80963 h 1905001"/>
                  <a:gd name="connsiteX5" fmla="*/ 1724245 w 2529109"/>
                  <a:gd name="connsiteY5" fmla="*/ 928688 h 1905001"/>
                  <a:gd name="connsiteX6" fmla="*/ 1695669 w 2529109"/>
                  <a:gd name="connsiteY6" fmla="*/ 1724026 h 1905001"/>
                  <a:gd name="connsiteX7" fmla="*/ 2529109 w 2529109"/>
                  <a:gd name="connsiteY7" fmla="*/ 1905001 h 1905001"/>
                  <a:gd name="connsiteX8" fmla="*/ 14508 w 2529109"/>
                  <a:gd name="connsiteY8" fmla="*/ 1898328 h 1905001"/>
                  <a:gd name="connsiteX9" fmla="*/ 1571846 w 2529109"/>
                  <a:gd name="connsiteY9" fmla="*/ 1722115 h 1905001"/>
                  <a:gd name="connsiteX10" fmla="*/ 1538509 w 2529109"/>
                  <a:gd name="connsiteY10" fmla="*/ 1007740 h 1905001"/>
                  <a:gd name="connsiteX11" fmla="*/ 1509933 w 2529109"/>
                  <a:gd name="connsiteY11" fmla="*/ 390526 h 1905001"/>
                  <a:gd name="connsiteX0" fmla="*/ 1509933 w 2529109"/>
                  <a:gd name="connsiteY0" fmla="*/ 390526 h 1905001"/>
                  <a:gd name="connsiteX1" fmla="*/ 1400396 w 2529109"/>
                  <a:gd name="connsiteY1" fmla="*/ 290513 h 1905001"/>
                  <a:gd name="connsiteX2" fmla="*/ 1562320 w 2529109"/>
                  <a:gd name="connsiteY2" fmla="*/ 0 h 1905001"/>
                  <a:gd name="connsiteX3" fmla="*/ 1633758 w 2529109"/>
                  <a:gd name="connsiteY3" fmla="*/ 80963 h 1905001"/>
                  <a:gd name="connsiteX4" fmla="*/ 1657570 w 2529109"/>
                  <a:gd name="connsiteY4" fmla="*/ 114301 h 1905001"/>
                  <a:gd name="connsiteX5" fmla="*/ 1724245 w 2529109"/>
                  <a:gd name="connsiteY5" fmla="*/ 928688 h 1905001"/>
                  <a:gd name="connsiteX6" fmla="*/ 1695669 w 2529109"/>
                  <a:gd name="connsiteY6" fmla="*/ 1724026 h 1905001"/>
                  <a:gd name="connsiteX7" fmla="*/ 2529109 w 2529109"/>
                  <a:gd name="connsiteY7" fmla="*/ 1905001 h 1905001"/>
                  <a:gd name="connsiteX8" fmla="*/ 14508 w 2529109"/>
                  <a:gd name="connsiteY8" fmla="*/ 1898328 h 1905001"/>
                  <a:gd name="connsiteX9" fmla="*/ 1571846 w 2529109"/>
                  <a:gd name="connsiteY9" fmla="*/ 1722115 h 1905001"/>
                  <a:gd name="connsiteX10" fmla="*/ 1538509 w 2529109"/>
                  <a:gd name="connsiteY10" fmla="*/ 1007740 h 1905001"/>
                  <a:gd name="connsiteX11" fmla="*/ 1509933 w 2529109"/>
                  <a:gd name="connsiteY11" fmla="*/ 390526 h 1905001"/>
                  <a:gd name="connsiteX0" fmla="*/ 1509933 w 2529109"/>
                  <a:gd name="connsiteY0" fmla="*/ 408348 h 1922823"/>
                  <a:gd name="connsiteX1" fmla="*/ 1400396 w 2529109"/>
                  <a:gd name="connsiteY1" fmla="*/ 308335 h 1922823"/>
                  <a:gd name="connsiteX2" fmla="*/ 1562320 w 2529109"/>
                  <a:gd name="connsiteY2" fmla="*/ 17822 h 1922823"/>
                  <a:gd name="connsiteX3" fmla="*/ 1657570 w 2529109"/>
                  <a:gd name="connsiteY3" fmla="*/ 132123 h 1922823"/>
                  <a:gd name="connsiteX4" fmla="*/ 1724245 w 2529109"/>
                  <a:gd name="connsiteY4" fmla="*/ 946510 h 1922823"/>
                  <a:gd name="connsiteX5" fmla="*/ 1695669 w 2529109"/>
                  <a:gd name="connsiteY5" fmla="*/ 1741848 h 1922823"/>
                  <a:gd name="connsiteX6" fmla="*/ 2529109 w 2529109"/>
                  <a:gd name="connsiteY6" fmla="*/ 1922823 h 1922823"/>
                  <a:gd name="connsiteX7" fmla="*/ 14508 w 2529109"/>
                  <a:gd name="connsiteY7" fmla="*/ 1916150 h 1922823"/>
                  <a:gd name="connsiteX8" fmla="*/ 1571846 w 2529109"/>
                  <a:gd name="connsiteY8" fmla="*/ 1739937 h 1922823"/>
                  <a:gd name="connsiteX9" fmla="*/ 1538509 w 2529109"/>
                  <a:gd name="connsiteY9" fmla="*/ 1025562 h 1922823"/>
                  <a:gd name="connsiteX10" fmla="*/ 1509933 w 2529109"/>
                  <a:gd name="connsiteY10" fmla="*/ 408348 h 1922823"/>
                  <a:gd name="connsiteX0" fmla="*/ 1509933 w 2529109"/>
                  <a:gd name="connsiteY0" fmla="*/ 390526 h 1905001"/>
                  <a:gd name="connsiteX1" fmla="*/ 1400396 w 2529109"/>
                  <a:gd name="connsiteY1" fmla="*/ 290513 h 1905001"/>
                  <a:gd name="connsiteX2" fmla="*/ 1562320 w 2529109"/>
                  <a:gd name="connsiteY2" fmla="*/ 0 h 1905001"/>
                  <a:gd name="connsiteX3" fmla="*/ 1657570 w 2529109"/>
                  <a:gd name="connsiteY3" fmla="*/ 114301 h 1905001"/>
                  <a:gd name="connsiteX4" fmla="*/ 1724245 w 2529109"/>
                  <a:gd name="connsiteY4" fmla="*/ 928688 h 1905001"/>
                  <a:gd name="connsiteX5" fmla="*/ 1695669 w 2529109"/>
                  <a:gd name="connsiteY5" fmla="*/ 1724026 h 1905001"/>
                  <a:gd name="connsiteX6" fmla="*/ 2529109 w 2529109"/>
                  <a:gd name="connsiteY6" fmla="*/ 1905001 h 1905001"/>
                  <a:gd name="connsiteX7" fmla="*/ 14508 w 2529109"/>
                  <a:gd name="connsiteY7" fmla="*/ 1898328 h 1905001"/>
                  <a:gd name="connsiteX8" fmla="*/ 1571846 w 2529109"/>
                  <a:gd name="connsiteY8" fmla="*/ 1722115 h 1905001"/>
                  <a:gd name="connsiteX9" fmla="*/ 1538509 w 2529109"/>
                  <a:gd name="connsiteY9" fmla="*/ 1007740 h 1905001"/>
                  <a:gd name="connsiteX10" fmla="*/ 1509933 w 2529109"/>
                  <a:gd name="connsiteY10" fmla="*/ 390526 h 1905001"/>
                  <a:gd name="connsiteX0" fmla="*/ 1509933 w 2529109"/>
                  <a:gd name="connsiteY0" fmla="*/ 390526 h 1905001"/>
                  <a:gd name="connsiteX1" fmla="*/ 1400396 w 2529109"/>
                  <a:gd name="connsiteY1" fmla="*/ 290513 h 1905001"/>
                  <a:gd name="connsiteX2" fmla="*/ 1562320 w 2529109"/>
                  <a:gd name="connsiteY2" fmla="*/ 0 h 1905001"/>
                  <a:gd name="connsiteX3" fmla="*/ 1657570 w 2529109"/>
                  <a:gd name="connsiteY3" fmla="*/ 114301 h 1905001"/>
                  <a:gd name="connsiteX4" fmla="*/ 1724245 w 2529109"/>
                  <a:gd name="connsiteY4" fmla="*/ 928688 h 1905001"/>
                  <a:gd name="connsiteX5" fmla="*/ 1695669 w 2529109"/>
                  <a:gd name="connsiteY5" fmla="*/ 1724026 h 1905001"/>
                  <a:gd name="connsiteX6" fmla="*/ 2529109 w 2529109"/>
                  <a:gd name="connsiteY6" fmla="*/ 1905001 h 1905001"/>
                  <a:gd name="connsiteX7" fmla="*/ 14508 w 2529109"/>
                  <a:gd name="connsiteY7" fmla="*/ 1898328 h 1905001"/>
                  <a:gd name="connsiteX8" fmla="*/ 1571846 w 2529109"/>
                  <a:gd name="connsiteY8" fmla="*/ 1722115 h 1905001"/>
                  <a:gd name="connsiteX9" fmla="*/ 1538509 w 2529109"/>
                  <a:gd name="connsiteY9" fmla="*/ 1007740 h 1905001"/>
                  <a:gd name="connsiteX10" fmla="*/ 1509933 w 2529109"/>
                  <a:gd name="connsiteY10" fmla="*/ 390526 h 1905001"/>
                  <a:gd name="connsiteX0" fmla="*/ 1509933 w 2529109"/>
                  <a:gd name="connsiteY0" fmla="*/ 390526 h 1905001"/>
                  <a:gd name="connsiteX1" fmla="*/ 1400396 w 2529109"/>
                  <a:gd name="connsiteY1" fmla="*/ 290513 h 1905001"/>
                  <a:gd name="connsiteX2" fmla="*/ 1562320 w 2529109"/>
                  <a:gd name="connsiteY2" fmla="*/ 0 h 1905001"/>
                  <a:gd name="connsiteX3" fmla="*/ 1657570 w 2529109"/>
                  <a:gd name="connsiteY3" fmla="*/ 114301 h 1905001"/>
                  <a:gd name="connsiteX4" fmla="*/ 1724245 w 2529109"/>
                  <a:gd name="connsiteY4" fmla="*/ 928688 h 1905001"/>
                  <a:gd name="connsiteX5" fmla="*/ 1695669 w 2529109"/>
                  <a:gd name="connsiteY5" fmla="*/ 1724026 h 1905001"/>
                  <a:gd name="connsiteX6" fmla="*/ 2529109 w 2529109"/>
                  <a:gd name="connsiteY6" fmla="*/ 1905001 h 1905001"/>
                  <a:gd name="connsiteX7" fmla="*/ 14508 w 2529109"/>
                  <a:gd name="connsiteY7" fmla="*/ 1898328 h 1905001"/>
                  <a:gd name="connsiteX8" fmla="*/ 1571846 w 2529109"/>
                  <a:gd name="connsiteY8" fmla="*/ 1722115 h 1905001"/>
                  <a:gd name="connsiteX9" fmla="*/ 1600422 w 2529109"/>
                  <a:gd name="connsiteY9" fmla="*/ 1712590 h 1905001"/>
                  <a:gd name="connsiteX10" fmla="*/ 1538509 w 2529109"/>
                  <a:gd name="connsiteY10" fmla="*/ 1007740 h 1905001"/>
                  <a:gd name="connsiteX11" fmla="*/ 1509933 w 2529109"/>
                  <a:gd name="connsiteY11" fmla="*/ 390526 h 1905001"/>
                  <a:gd name="connsiteX0" fmla="*/ 1506693 w 2525869"/>
                  <a:gd name="connsiteY0" fmla="*/ 390526 h 1905001"/>
                  <a:gd name="connsiteX1" fmla="*/ 1397156 w 2525869"/>
                  <a:gd name="connsiteY1" fmla="*/ 290513 h 1905001"/>
                  <a:gd name="connsiteX2" fmla="*/ 1559080 w 2525869"/>
                  <a:gd name="connsiteY2" fmla="*/ 0 h 1905001"/>
                  <a:gd name="connsiteX3" fmla="*/ 1654330 w 2525869"/>
                  <a:gd name="connsiteY3" fmla="*/ 114301 h 1905001"/>
                  <a:gd name="connsiteX4" fmla="*/ 1721005 w 2525869"/>
                  <a:gd name="connsiteY4" fmla="*/ 928688 h 1905001"/>
                  <a:gd name="connsiteX5" fmla="*/ 1692429 w 2525869"/>
                  <a:gd name="connsiteY5" fmla="*/ 1724026 h 1905001"/>
                  <a:gd name="connsiteX6" fmla="*/ 2525869 w 2525869"/>
                  <a:gd name="connsiteY6" fmla="*/ 1905001 h 1905001"/>
                  <a:gd name="connsiteX7" fmla="*/ 11268 w 2525869"/>
                  <a:gd name="connsiteY7" fmla="*/ 1898328 h 1905001"/>
                  <a:gd name="connsiteX8" fmla="*/ 1597182 w 2525869"/>
                  <a:gd name="connsiteY8" fmla="*/ 1712590 h 1905001"/>
                  <a:gd name="connsiteX9" fmla="*/ 1535269 w 2525869"/>
                  <a:gd name="connsiteY9" fmla="*/ 1007740 h 1905001"/>
                  <a:gd name="connsiteX10" fmla="*/ 1506693 w 2525869"/>
                  <a:gd name="connsiteY10" fmla="*/ 390526 h 1905001"/>
                  <a:gd name="connsiteX0" fmla="*/ 1495425 w 2514601"/>
                  <a:gd name="connsiteY0" fmla="*/ 390526 h 1905001"/>
                  <a:gd name="connsiteX1" fmla="*/ 1385888 w 2514601"/>
                  <a:gd name="connsiteY1" fmla="*/ 290513 h 1905001"/>
                  <a:gd name="connsiteX2" fmla="*/ 1547812 w 2514601"/>
                  <a:gd name="connsiteY2" fmla="*/ 0 h 1905001"/>
                  <a:gd name="connsiteX3" fmla="*/ 1643062 w 2514601"/>
                  <a:gd name="connsiteY3" fmla="*/ 114301 h 1905001"/>
                  <a:gd name="connsiteX4" fmla="*/ 1709737 w 2514601"/>
                  <a:gd name="connsiteY4" fmla="*/ 928688 h 1905001"/>
                  <a:gd name="connsiteX5" fmla="*/ 1681161 w 2514601"/>
                  <a:gd name="connsiteY5" fmla="*/ 1724026 h 1905001"/>
                  <a:gd name="connsiteX6" fmla="*/ 2514601 w 2514601"/>
                  <a:gd name="connsiteY6" fmla="*/ 1905001 h 1905001"/>
                  <a:gd name="connsiteX7" fmla="*/ 0 w 2514601"/>
                  <a:gd name="connsiteY7" fmla="*/ 1898328 h 1905001"/>
                  <a:gd name="connsiteX8" fmla="*/ 1585914 w 2514601"/>
                  <a:gd name="connsiteY8" fmla="*/ 1712590 h 1905001"/>
                  <a:gd name="connsiteX9" fmla="*/ 1524001 w 2514601"/>
                  <a:gd name="connsiteY9" fmla="*/ 1007740 h 1905001"/>
                  <a:gd name="connsiteX10" fmla="*/ 1495425 w 2514601"/>
                  <a:gd name="connsiteY10" fmla="*/ 390526 h 1905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14601" h="1905001">
                    <a:moveTo>
                      <a:pt x="1495425" y="390526"/>
                    </a:moveTo>
                    <a:lnTo>
                      <a:pt x="1385888" y="290513"/>
                    </a:lnTo>
                    <a:cubicBezTo>
                      <a:pt x="1394619" y="225425"/>
                      <a:pt x="1504950" y="29369"/>
                      <a:pt x="1547812" y="0"/>
                    </a:cubicBezTo>
                    <a:lnTo>
                      <a:pt x="1643062" y="114301"/>
                    </a:lnTo>
                    <a:lnTo>
                      <a:pt x="1709737" y="928688"/>
                    </a:lnTo>
                    <a:lnTo>
                      <a:pt x="1681161" y="1724026"/>
                    </a:lnTo>
                    <a:lnTo>
                      <a:pt x="2514601" y="1905001"/>
                    </a:lnTo>
                    <a:lnTo>
                      <a:pt x="0" y="1898328"/>
                    </a:lnTo>
                    <a:lnTo>
                      <a:pt x="1585914" y="1712590"/>
                    </a:lnTo>
                    <a:lnTo>
                      <a:pt x="1524001" y="1007740"/>
                    </a:lnTo>
                    <a:lnTo>
                      <a:pt x="1495425" y="390526"/>
                    </a:lnTo>
                    <a:close/>
                  </a:path>
                </a:pathLst>
              </a:custGeom>
              <a:solidFill>
                <a:srgbClr val="C00000"/>
              </a:solidFill>
              <a:ln w="9525" cap="flat" cmpd="sng" algn="ctr">
                <a:solidFill>
                  <a:srgbClr val="C00000">
                    <a:alpha val="70000"/>
                  </a:srgb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defPPr>
                  <a:defRPr lang="ru-RU"/>
                </a:defPPr>
                <a:lvl1pPr algn="l" rtl="0" fontAlgn="base">
                  <a:spcBef>
                    <a:spcPct val="0"/>
                  </a:spcBef>
                  <a:spcAft>
                    <a:spcPct val="0"/>
                  </a:spcAft>
                  <a:buFont typeface="Wingdings" pitchFamily="2" charset="2"/>
                  <a:defRPr sz="2800" kern="1200">
                    <a:solidFill>
                      <a:schemeClr val="tx1"/>
                    </a:solidFill>
                    <a:latin typeface="Arial" charset="0"/>
                    <a:ea typeface="+mn-ea"/>
                    <a:cs typeface="+mn-cs"/>
                  </a:defRPr>
                </a:lvl1pPr>
                <a:lvl2pPr marL="457200" algn="l" rtl="0" fontAlgn="base">
                  <a:spcBef>
                    <a:spcPct val="0"/>
                  </a:spcBef>
                  <a:spcAft>
                    <a:spcPct val="0"/>
                  </a:spcAft>
                  <a:buFont typeface="Wingdings" pitchFamily="2" charset="2"/>
                  <a:defRPr sz="2800" kern="1200">
                    <a:solidFill>
                      <a:schemeClr val="tx1"/>
                    </a:solidFill>
                    <a:latin typeface="Arial" charset="0"/>
                    <a:ea typeface="+mn-ea"/>
                    <a:cs typeface="+mn-cs"/>
                  </a:defRPr>
                </a:lvl2pPr>
                <a:lvl3pPr marL="914400" algn="l" rtl="0" fontAlgn="base">
                  <a:spcBef>
                    <a:spcPct val="0"/>
                  </a:spcBef>
                  <a:spcAft>
                    <a:spcPct val="0"/>
                  </a:spcAft>
                  <a:buFont typeface="Wingdings" pitchFamily="2" charset="2"/>
                  <a:defRPr sz="2800" kern="1200">
                    <a:solidFill>
                      <a:schemeClr val="tx1"/>
                    </a:solidFill>
                    <a:latin typeface="Arial" charset="0"/>
                    <a:ea typeface="+mn-ea"/>
                    <a:cs typeface="+mn-cs"/>
                  </a:defRPr>
                </a:lvl3pPr>
                <a:lvl4pPr marL="1371600" algn="l" rtl="0" fontAlgn="base">
                  <a:spcBef>
                    <a:spcPct val="0"/>
                  </a:spcBef>
                  <a:spcAft>
                    <a:spcPct val="0"/>
                  </a:spcAft>
                  <a:buFont typeface="Wingdings" pitchFamily="2" charset="2"/>
                  <a:defRPr sz="2800" kern="1200">
                    <a:solidFill>
                      <a:schemeClr val="tx1"/>
                    </a:solidFill>
                    <a:latin typeface="Arial" charset="0"/>
                    <a:ea typeface="+mn-ea"/>
                    <a:cs typeface="+mn-cs"/>
                  </a:defRPr>
                </a:lvl4pPr>
                <a:lvl5pPr marL="1828800" algn="l" rtl="0" fontAlgn="base">
                  <a:spcBef>
                    <a:spcPct val="0"/>
                  </a:spcBef>
                  <a:spcAft>
                    <a:spcPct val="0"/>
                  </a:spcAft>
                  <a:buFont typeface="Wingdings" pitchFamily="2" charset="2"/>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pPr marL="0" marR="0" indent="0" algn="l" defTabSz="914400" rtl="0" eaLnBrk="1" fontAlgn="base" latinLnBrk="0" hangingPunct="1">
                  <a:lnSpc>
                    <a:spcPct val="100000"/>
                  </a:lnSpc>
                  <a:spcBef>
                    <a:spcPct val="0"/>
                  </a:spcBef>
                  <a:spcAft>
                    <a:spcPct val="0"/>
                  </a:spcAft>
                  <a:buClrTx/>
                  <a:buSzTx/>
                  <a:buFont typeface="Wingdings" pitchFamily="2" charset="2"/>
                  <a:buNone/>
                  <a:tabLst/>
                </a:pPr>
                <a:endParaRPr kumimoji="0" lang="en-US" b="0" i="0" u="none" strike="noStrike" cap="none" normalizeH="0" baseline="0" dirty="0">
                  <a:ln>
                    <a:noFill/>
                  </a:ln>
                  <a:solidFill>
                    <a:schemeClr val="tx1"/>
                  </a:solidFill>
                  <a:effectLst/>
                  <a:latin typeface="Arial" charset="0"/>
                </a:endParaRPr>
              </a:p>
            </p:txBody>
          </p:sp>
          <p:sp>
            <p:nvSpPr>
              <p:cNvPr id="507" name="TextBox 506">
                <a:extLst>
                  <a:ext uri="{FF2B5EF4-FFF2-40B4-BE49-F238E27FC236}">
                    <a16:creationId xmlns:a16="http://schemas.microsoft.com/office/drawing/2014/main" id="{9C9FFBD2-E8D3-4F22-9982-E6AB18B4043D}"/>
                  </a:ext>
                </a:extLst>
              </p:cNvPr>
              <p:cNvSpPr txBox="1"/>
              <p:nvPr/>
            </p:nvSpPr>
            <p:spPr>
              <a:xfrm>
                <a:off x="457435" y="1675478"/>
                <a:ext cx="902086" cy="230832"/>
              </a:xfrm>
              <a:prstGeom prst="rect">
                <a:avLst/>
              </a:prstGeom>
              <a:noFill/>
            </p:spPr>
            <p:txBody>
              <a:bodyPr wrap="square" rtlCol="0">
                <a:spAutoFit/>
              </a:bodyPr>
              <a:lstStyle/>
              <a:p>
                <a:pPr algn="ctr"/>
                <a:r>
                  <a:rPr lang="en-GB" sz="900" dirty="0">
                    <a:latin typeface="Calibri" panose="020F0502020204030204" pitchFamily="34" charset="0"/>
                    <a:cs typeface="Calibri" panose="020F0502020204030204" pitchFamily="34" charset="0"/>
                  </a:rPr>
                  <a:t>Melt spreading</a:t>
                </a:r>
              </a:p>
            </p:txBody>
          </p:sp>
          <p:cxnSp>
            <p:nvCxnSpPr>
              <p:cNvPr id="508" name="Straight Arrow Connector 507">
                <a:extLst>
                  <a:ext uri="{FF2B5EF4-FFF2-40B4-BE49-F238E27FC236}">
                    <a16:creationId xmlns:a16="http://schemas.microsoft.com/office/drawing/2014/main" id="{2CA3067A-DD49-47D4-9883-DE99C5B4AE6E}"/>
                  </a:ext>
                </a:extLst>
              </p:cNvPr>
              <p:cNvCxnSpPr>
                <a:cxnSpLocks/>
              </p:cNvCxnSpPr>
              <p:nvPr/>
            </p:nvCxnSpPr>
            <p:spPr>
              <a:xfrm>
                <a:off x="1293529" y="1802918"/>
                <a:ext cx="387023" cy="108735"/>
              </a:xfrm>
              <a:prstGeom prst="straightConnector1">
                <a:avLst/>
              </a:prstGeom>
              <a:ln>
                <a:solidFill>
                  <a:schemeClr val="tx1"/>
                </a:solidFill>
                <a:tailEnd type="oval" w="sm" len="sm"/>
              </a:ln>
            </p:spPr>
            <p:style>
              <a:lnRef idx="1">
                <a:schemeClr val="accent1"/>
              </a:lnRef>
              <a:fillRef idx="0">
                <a:schemeClr val="accent1"/>
              </a:fillRef>
              <a:effectRef idx="0">
                <a:schemeClr val="accent1"/>
              </a:effectRef>
              <a:fontRef idx="minor">
                <a:schemeClr val="tx1"/>
              </a:fontRef>
            </p:style>
          </p:cxnSp>
          <p:cxnSp>
            <p:nvCxnSpPr>
              <p:cNvPr id="509" name="Straight Arrow Connector 508">
                <a:extLst>
                  <a:ext uri="{FF2B5EF4-FFF2-40B4-BE49-F238E27FC236}">
                    <a16:creationId xmlns:a16="http://schemas.microsoft.com/office/drawing/2014/main" id="{7B016643-36DD-4265-8D9B-04CB2220D6A8}"/>
                  </a:ext>
                </a:extLst>
              </p:cNvPr>
              <p:cNvCxnSpPr>
                <a:cxnSpLocks/>
              </p:cNvCxnSpPr>
              <p:nvPr/>
            </p:nvCxnSpPr>
            <p:spPr>
              <a:xfrm flipH="1">
                <a:off x="2018468" y="1263490"/>
                <a:ext cx="154362" cy="0"/>
              </a:xfrm>
              <a:prstGeom prst="straightConnector1">
                <a:avLst/>
              </a:prstGeom>
              <a:ln>
                <a:solidFill>
                  <a:schemeClr val="tx1"/>
                </a:solidFill>
                <a:tailEnd type="oval" w="sm" len="sm"/>
              </a:ln>
            </p:spPr>
            <p:style>
              <a:lnRef idx="1">
                <a:schemeClr val="accent1"/>
              </a:lnRef>
              <a:fillRef idx="0">
                <a:schemeClr val="accent1"/>
              </a:fillRef>
              <a:effectRef idx="0">
                <a:schemeClr val="accent1"/>
              </a:effectRef>
              <a:fontRef idx="minor">
                <a:schemeClr val="tx1"/>
              </a:fontRef>
            </p:style>
          </p:cxnSp>
          <p:sp>
            <p:nvSpPr>
              <p:cNvPr id="510" name="TextBox 509">
                <a:extLst>
                  <a:ext uri="{FF2B5EF4-FFF2-40B4-BE49-F238E27FC236}">
                    <a16:creationId xmlns:a16="http://schemas.microsoft.com/office/drawing/2014/main" id="{A3AA13B1-27F8-41D4-A36E-3B416B1A54FC}"/>
                  </a:ext>
                </a:extLst>
              </p:cNvPr>
              <p:cNvSpPr txBox="1"/>
              <p:nvPr/>
            </p:nvSpPr>
            <p:spPr>
              <a:xfrm>
                <a:off x="1217560" y="1425961"/>
                <a:ext cx="819483" cy="369332"/>
              </a:xfrm>
              <a:prstGeom prst="rect">
                <a:avLst/>
              </a:prstGeom>
              <a:noFill/>
            </p:spPr>
            <p:txBody>
              <a:bodyPr wrap="square" rtlCol="0">
                <a:spAutoFit/>
              </a:bodyPr>
              <a:lstStyle/>
              <a:p>
                <a:pPr algn="ctr"/>
                <a:r>
                  <a:rPr lang="en-GB" sz="900" dirty="0">
                    <a:latin typeface="Calibri" panose="020F0502020204030204" pitchFamily="34" charset="0"/>
                    <a:cs typeface="Calibri" panose="020F0502020204030204" pitchFamily="34" charset="0"/>
                  </a:rPr>
                  <a:t>Fragmented debris</a:t>
                </a:r>
              </a:p>
            </p:txBody>
          </p:sp>
        </p:grpSp>
        <p:cxnSp>
          <p:nvCxnSpPr>
            <p:cNvPr id="489" name="Straight Arrow Connector 488">
              <a:extLst>
                <a:ext uri="{FF2B5EF4-FFF2-40B4-BE49-F238E27FC236}">
                  <a16:creationId xmlns:a16="http://schemas.microsoft.com/office/drawing/2014/main" id="{6FFA1799-7938-49EB-8282-E67E542B43DA}"/>
                </a:ext>
              </a:extLst>
            </p:cNvPr>
            <p:cNvCxnSpPr>
              <a:cxnSpLocks/>
            </p:cNvCxnSpPr>
            <p:nvPr/>
          </p:nvCxnSpPr>
          <p:spPr>
            <a:xfrm>
              <a:off x="1786966" y="1691295"/>
              <a:ext cx="87328" cy="49346"/>
            </a:xfrm>
            <a:prstGeom prst="straightConnector1">
              <a:avLst/>
            </a:prstGeom>
            <a:ln>
              <a:solidFill>
                <a:schemeClr val="tx1"/>
              </a:solidFill>
              <a:tailEnd type="oval" w="sm" len="sm"/>
            </a:ln>
          </p:spPr>
          <p:style>
            <a:lnRef idx="1">
              <a:schemeClr val="accent1"/>
            </a:lnRef>
            <a:fillRef idx="0">
              <a:schemeClr val="accent1"/>
            </a:fillRef>
            <a:effectRef idx="0">
              <a:schemeClr val="accent1"/>
            </a:effectRef>
            <a:fontRef idx="minor">
              <a:schemeClr val="tx1"/>
            </a:fontRef>
          </p:style>
        </p:cxnSp>
      </p:grpSp>
      <p:grpSp>
        <p:nvGrpSpPr>
          <p:cNvPr id="519" name="Group 518">
            <a:extLst>
              <a:ext uri="{FF2B5EF4-FFF2-40B4-BE49-F238E27FC236}">
                <a16:creationId xmlns:a16="http://schemas.microsoft.com/office/drawing/2014/main" id="{7AE510AD-E9E5-4C5F-B59F-CD11012FDB12}"/>
              </a:ext>
            </a:extLst>
          </p:cNvPr>
          <p:cNvGrpSpPr/>
          <p:nvPr/>
        </p:nvGrpSpPr>
        <p:grpSpPr>
          <a:xfrm>
            <a:off x="4479106" y="2858541"/>
            <a:ext cx="3096611" cy="2261992"/>
            <a:chOff x="-73950" y="2688010"/>
            <a:chExt cx="3096611" cy="2261992"/>
          </a:xfrm>
        </p:grpSpPr>
        <p:sp>
          <p:nvSpPr>
            <p:cNvPr id="520" name="TextBox 519">
              <a:extLst>
                <a:ext uri="{FF2B5EF4-FFF2-40B4-BE49-F238E27FC236}">
                  <a16:creationId xmlns:a16="http://schemas.microsoft.com/office/drawing/2014/main" id="{08F8B9D8-A382-48F3-BA7E-ABC9C2ACA46C}"/>
                </a:ext>
              </a:extLst>
            </p:cNvPr>
            <p:cNvSpPr txBox="1"/>
            <p:nvPr/>
          </p:nvSpPr>
          <p:spPr>
            <a:xfrm>
              <a:off x="108081" y="2688010"/>
              <a:ext cx="2914580" cy="246221"/>
            </a:xfrm>
            <a:prstGeom prst="rect">
              <a:avLst/>
            </a:prstGeom>
            <a:noFill/>
          </p:spPr>
          <p:txBody>
            <a:bodyPr wrap="none" rtlCol="0">
              <a:spAutoFit/>
            </a:bodyPr>
            <a:lstStyle/>
            <a:p>
              <a:r>
                <a:rPr lang="en-GB" sz="1000" b="1" dirty="0">
                  <a:latin typeface="Calibri" panose="020F0502020204030204" pitchFamily="34" charset="0"/>
                  <a:cs typeface="Calibri" panose="020F0502020204030204" pitchFamily="34" charset="0"/>
                </a:rPr>
                <a:t>Hydrodynamics and heat transfer in melt spreading</a:t>
              </a:r>
            </a:p>
          </p:txBody>
        </p:sp>
        <p:sp>
          <p:nvSpPr>
            <p:cNvPr id="521" name="TextBox 520">
              <a:extLst>
                <a:ext uri="{FF2B5EF4-FFF2-40B4-BE49-F238E27FC236}">
                  <a16:creationId xmlns:a16="http://schemas.microsoft.com/office/drawing/2014/main" id="{84E61E85-5C7B-41FA-8B1C-8C67AE3F3D12}"/>
                </a:ext>
              </a:extLst>
            </p:cNvPr>
            <p:cNvSpPr txBox="1"/>
            <p:nvPr/>
          </p:nvSpPr>
          <p:spPr>
            <a:xfrm>
              <a:off x="-73950" y="2688010"/>
              <a:ext cx="328936" cy="246221"/>
            </a:xfrm>
            <a:prstGeom prst="rect">
              <a:avLst/>
            </a:prstGeom>
            <a:noFill/>
          </p:spPr>
          <p:txBody>
            <a:bodyPr wrap="none" rtlCol="0">
              <a:spAutoFit/>
            </a:bodyPr>
            <a:lstStyle/>
            <a:p>
              <a:r>
                <a:rPr lang="en-GB" sz="1000" dirty="0"/>
                <a:t>(b)</a:t>
              </a:r>
            </a:p>
          </p:txBody>
        </p:sp>
        <p:grpSp>
          <p:nvGrpSpPr>
            <p:cNvPr id="522" name="Group 521">
              <a:extLst>
                <a:ext uri="{FF2B5EF4-FFF2-40B4-BE49-F238E27FC236}">
                  <a16:creationId xmlns:a16="http://schemas.microsoft.com/office/drawing/2014/main" id="{E4DABA73-12DE-4A08-A2F4-43EB8FF5A138}"/>
                </a:ext>
              </a:extLst>
            </p:cNvPr>
            <p:cNvGrpSpPr/>
            <p:nvPr/>
          </p:nvGrpSpPr>
          <p:grpSpPr>
            <a:xfrm>
              <a:off x="67438" y="3060483"/>
              <a:ext cx="2876635" cy="1889519"/>
              <a:chOff x="2831411" y="349989"/>
              <a:chExt cx="2876635" cy="1889519"/>
            </a:xfrm>
          </p:grpSpPr>
          <p:sp>
            <p:nvSpPr>
              <p:cNvPr id="566" name="Rectangle 565">
                <a:extLst>
                  <a:ext uri="{FF2B5EF4-FFF2-40B4-BE49-F238E27FC236}">
                    <a16:creationId xmlns:a16="http://schemas.microsoft.com/office/drawing/2014/main" id="{FEA474D8-4AF1-4E36-9793-0F12CDC8213A}"/>
                  </a:ext>
                </a:extLst>
              </p:cNvPr>
              <p:cNvSpPr/>
              <p:nvPr/>
            </p:nvSpPr>
            <p:spPr>
              <a:xfrm>
                <a:off x="5637414" y="1232399"/>
                <a:ext cx="47442" cy="472776"/>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567" name="Rectangle 566">
                <a:extLst>
                  <a:ext uri="{FF2B5EF4-FFF2-40B4-BE49-F238E27FC236}">
                    <a16:creationId xmlns:a16="http://schemas.microsoft.com/office/drawing/2014/main" id="{EB464BD8-EDEC-4AFD-93CF-D792F2959023}"/>
                  </a:ext>
                </a:extLst>
              </p:cNvPr>
              <p:cNvSpPr/>
              <p:nvPr/>
            </p:nvSpPr>
            <p:spPr>
              <a:xfrm>
                <a:off x="2894112" y="1232399"/>
                <a:ext cx="47442" cy="472776"/>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568" name="Rectangle 567">
                <a:extLst>
                  <a:ext uri="{FF2B5EF4-FFF2-40B4-BE49-F238E27FC236}">
                    <a16:creationId xmlns:a16="http://schemas.microsoft.com/office/drawing/2014/main" id="{646E7166-88BF-4397-A589-1765CC071B2E}"/>
                  </a:ext>
                </a:extLst>
              </p:cNvPr>
              <p:cNvSpPr/>
              <p:nvPr/>
            </p:nvSpPr>
            <p:spPr bwMode="auto">
              <a:xfrm>
                <a:off x="2946771" y="1091383"/>
                <a:ext cx="2645403" cy="622376"/>
              </a:xfrm>
              <a:prstGeom prst="rect">
                <a:avLst/>
              </a:prstGeom>
              <a:solidFill>
                <a:schemeClr val="accent2">
                  <a:alpha val="50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569" name="Freeform: Shape 568">
                <a:extLst>
                  <a:ext uri="{FF2B5EF4-FFF2-40B4-BE49-F238E27FC236}">
                    <a16:creationId xmlns:a16="http://schemas.microsoft.com/office/drawing/2014/main" id="{DAF7F9B8-29E0-44FB-8656-C5DF65402CD1}"/>
                  </a:ext>
                </a:extLst>
              </p:cNvPr>
              <p:cNvSpPr/>
              <p:nvPr/>
            </p:nvSpPr>
            <p:spPr bwMode="auto">
              <a:xfrm>
                <a:off x="2946772" y="349990"/>
                <a:ext cx="1166968" cy="1171613"/>
              </a:xfrm>
              <a:custGeom>
                <a:avLst/>
                <a:gdLst>
                  <a:gd name="connsiteX0" fmla="*/ 1110342 w 1111457"/>
                  <a:gd name="connsiteY0" fmla="*/ 0 h 1160531"/>
                  <a:gd name="connsiteX1" fmla="*/ 933061 w 1111457"/>
                  <a:gd name="connsiteY1" fmla="*/ 989045 h 1160531"/>
                  <a:gd name="connsiteX2" fmla="*/ 0 w 1111457"/>
                  <a:gd name="connsiteY2" fmla="*/ 1138335 h 1160531"/>
                </a:gdLst>
                <a:ahLst/>
                <a:cxnLst>
                  <a:cxn ang="0">
                    <a:pos x="connsiteX0" y="connsiteY0"/>
                  </a:cxn>
                  <a:cxn ang="0">
                    <a:pos x="connsiteX1" y="connsiteY1"/>
                  </a:cxn>
                  <a:cxn ang="0">
                    <a:pos x="connsiteX2" y="connsiteY2"/>
                  </a:cxn>
                </a:cxnLst>
                <a:rect l="l" t="t" r="r" b="b"/>
                <a:pathLst>
                  <a:path w="1111457" h="1160531">
                    <a:moveTo>
                      <a:pt x="1110342" y="0"/>
                    </a:moveTo>
                    <a:cubicBezTo>
                      <a:pt x="1114230" y="399661"/>
                      <a:pt x="1118118" y="799323"/>
                      <a:pt x="933061" y="989045"/>
                    </a:cubicBezTo>
                    <a:cubicBezTo>
                      <a:pt x="748004" y="1178768"/>
                      <a:pt x="96416" y="1180323"/>
                      <a:pt x="0" y="1138335"/>
                    </a:cubicBezTo>
                  </a:path>
                </a:pathLst>
              </a:custGeom>
              <a:pattFill prst="pct5">
                <a:fgClr>
                  <a:schemeClr val="accent1"/>
                </a:fgClr>
                <a:bgClr>
                  <a:schemeClr val="bg1"/>
                </a:bgClr>
              </a:patt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570" name="Rectangle 569">
                <a:extLst>
                  <a:ext uri="{FF2B5EF4-FFF2-40B4-BE49-F238E27FC236}">
                    <a16:creationId xmlns:a16="http://schemas.microsoft.com/office/drawing/2014/main" id="{90F7FADE-6993-4D50-88B1-CEBE10EE360F}"/>
                  </a:ext>
                </a:extLst>
              </p:cNvPr>
              <p:cNvSpPr/>
              <p:nvPr/>
            </p:nvSpPr>
            <p:spPr bwMode="auto">
              <a:xfrm>
                <a:off x="2870100" y="1712795"/>
                <a:ext cx="2837946" cy="169194"/>
              </a:xfrm>
              <a:prstGeom prst="rect">
                <a:avLst/>
              </a:prstGeom>
              <a:solidFill>
                <a:schemeClr val="accent3">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571" name="Moon 570">
                <a:extLst>
                  <a:ext uri="{FF2B5EF4-FFF2-40B4-BE49-F238E27FC236}">
                    <a16:creationId xmlns:a16="http://schemas.microsoft.com/office/drawing/2014/main" id="{A4F86CB0-936F-45D0-99C5-9EADEF446C6F}"/>
                  </a:ext>
                </a:extLst>
              </p:cNvPr>
              <p:cNvSpPr/>
              <p:nvPr/>
            </p:nvSpPr>
            <p:spPr bwMode="auto">
              <a:xfrm>
                <a:off x="2899376" y="1504476"/>
                <a:ext cx="94598" cy="201656"/>
              </a:xfrm>
              <a:prstGeom prst="moon">
                <a:avLst>
                  <a:gd name="adj" fmla="val 50000"/>
                </a:avLst>
              </a:prstGeom>
              <a:solidFill>
                <a:srgbClr val="A20000"/>
              </a:solidFill>
              <a:ln w="9525" cap="flat" cmpd="sng" algn="ctr">
                <a:solidFill>
                  <a:srgbClr val="A2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572" name="Moon 571">
                <a:extLst>
                  <a:ext uri="{FF2B5EF4-FFF2-40B4-BE49-F238E27FC236}">
                    <a16:creationId xmlns:a16="http://schemas.microsoft.com/office/drawing/2014/main" id="{CCD58AED-9551-4F72-B6CD-B4C82416B67D}"/>
                  </a:ext>
                </a:extLst>
              </p:cNvPr>
              <p:cNvSpPr/>
              <p:nvPr/>
            </p:nvSpPr>
            <p:spPr bwMode="auto">
              <a:xfrm flipH="1">
                <a:off x="5543268" y="1502009"/>
                <a:ext cx="94598" cy="210550"/>
              </a:xfrm>
              <a:prstGeom prst="moon">
                <a:avLst/>
              </a:prstGeom>
              <a:solidFill>
                <a:srgbClr val="A20000"/>
              </a:solidFill>
              <a:ln w="9525" cap="flat" cmpd="sng" algn="ctr">
                <a:solidFill>
                  <a:srgbClr val="A2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573" name="TextBox 572">
                <a:extLst>
                  <a:ext uri="{FF2B5EF4-FFF2-40B4-BE49-F238E27FC236}">
                    <a16:creationId xmlns:a16="http://schemas.microsoft.com/office/drawing/2014/main" id="{4E7DEB3B-C4C6-475D-831E-D6E82CF5B996}"/>
                  </a:ext>
                </a:extLst>
              </p:cNvPr>
              <p:cNvSpPr txBox="1"/>
              <p:nvPr/>
            </p:nvSpPr>
            <p:spPr>
              <a:xfrm>
                <a:off x="3925292" y="1676082"/>
                <a:ext cx="707825" cy="230832"/>
              </a:xfrm>
              <a:prstGeom prst="rect">
                <a:avLst/>
              </a:prstGeom>
              <a:noFill/>
            </p:spPr>
            <p:txBody>
              <a:bodyPr wrap="square" rtlCol="0">
                <a:spAutoFit/>
              </a:bodyPr>
              <a:lstStyle/>
              <a:p>
                <a:pPr algn="ctr"/>
                <a:r>
                  <a:rPr lang="en-GB" sz="900" dirty="0">
                    <a:latin typeface="Calibri" panose="020F0502020204030204" pitchFamily="34" charset="0"/>
                    <a:cs typeface="Calibri" panose="020F0502020204030204" pitchFamily="34" charset="0"/>
                  </a:rPr>
                  <a:t>Substrate</a:t>
                </a:r>
              </a:p>
            </p:txBody>
          </p:sp>
          <p:sp>
            <p:nvSpPr>
              <p:cNvPr id="574" name="Rectangle 573">
                <a:extLst>
                  <a:ext uri="{FF2B5EF4-FFF2-40B4-BE49-F238E27FC236}">
                    <a16:creationId xmlns:a16="http://schemas.microsoft.com/office/drawing/2014/main" id="{34592C18-3A37-43B6-AFEF-92B01D75E04B}"/>
                  </a:ext>
                </a:extLst>
              </p:cNvPr>
              <p:cNvSpPr/>
              <p:nvPr/>
            </p:nvSpPr>
            <p:spPr>
              <a:xfrm>
                <a:off x="4113739" y="349989"/>
                <a:ext cx="339787" cy="405189"/>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575" name="TextBox 574">
                <a:extLst>
                  <a:ext uri="{FF2B5EF4-FFF2-40B4-BE49-F238E27FC236}">
                    <a16:creationId xmlns:a16="http://schemas.microsoft.com/office/drawing/2014/main" id="{81BB2803-116E-4E2C-9A63-D54ABE552E7B}"/>
                  </a:ext>
                </a:extLst>
              </p:cNvPr>
              <p:cNvSpPr txBox="1"/>
              <p:nvPr/>
            </p:nvSpPr>
            <p:spPr>
              <a:xfrm>
                <a:off x="4070123" y="373358"/>
                <a:ext cx="428059" cy="369332"/>
              </a:xfrm>
              <a:prstGeom prst="rect">
                <a:avLst/>
              </a:prstGeom>
              <a:noFill/>
            </p:spPr>
            <p:txBody>
              <a:bodyPr wrap="square" rtlCol="0">
                <a:spAutoFit/>
              </a:bodyPr>
              <a:lstStyle/>
              <a:p>
                <a:pPr algn="ctr"/>
                <a:r>
                  <a:rPr lang="en-GB" sz="900" dirty="0">
                    <a:latin typeface="Calibri" panose="020F0502020204030204" pitchFamily="34" charset="0"/>
                    <a:cs typeface="Calibri" panose="020F0502020204030204" pitchFamily="34" charset="0"/>
                  </a:rPr>
                  <a:t>Melt</a:t>
                </a:r>
              </a:p>
              <a:p>
                <a:pPr algn="ctr"/>
                <a:r>
                  <a:rPr lang="en-GB" sz="900" dirty="0">
                    <a:latin typeface="Calibri" panose="020F0502020204030204" pitchFamily="34" charset="0"/>
                    <a:cs typeface="Calibri" panose="020F0502020204030204" pitchFamily="34" charset="0"/>
                  </a:rPr>
                  <a:t>jet</a:t>
                </a:r>
              </a:p>
            </p:txBody>
          </p:sp>
          <p:cxnSp>
            <p:nvCxnSpPr>
              <p:cNvPr id="576" name="Straight Arrow Connector 575">
                <a:extLst>
                  <a:ext uri="{FF2B5EF4-FFF2-40B4-BE49-F238E27FC236}">
                    <a16:creationId xmlns:a16="http://schemas.microsoft.com/office/drawing/2014/main" id="{E9FDE328-1D57-4901-AF18-7E021DB209C2}"/>
                  </a:ext>
                </a:extLst>
              </p:cNvPr>
              <p:cNvCxnSpPr>
                <a:cxnSpLocks/>
              </p:cNvCxnSpPr>
              <p:nvPr/>
            </p:nvCxnSpPr>
            <p:spPr bwMode="auto">
              <a:xfrm>
                <a:off x="2899376" y="1941439"/>
                <a:ext cx="901436" cy="0"/>
              </a:xfrm>
              <a:prstGeom prst="straightConnector1">
                <a:avLst/>
              </a:prstGeom>
              <a:solidFill>
                <a:schemeClr val="accent1"/>
              </a:solidFill>
              <a:ln w="12700" cap="flat" cmpd="sng" algn="ctr">
                <a:solidFill>
                  <a:schemeClr val="tx1"/>
                </a:solidFill>
                <a:prstDash val="solid"/>
                <a:round/>
                <a:headEnd type="triangle"/>
                <a:tailEnd type="triangle"/>
              </a:ln>
              <a:effectLst/>
            </p:spPr>
          </p:cxnSp>
          <p:sp>
            <p:nvSpPr>
              <p:cNvPr id="577" name="TextBox 576">
                <a:extLst>
                  <a:ext uri="{FF2B5EF4-FFF2-40B4-BE49-F238E27FC236}">
                    <a16:creationId xmlns:a16="http://schemas.microsoft.com/office/drawing/2014/main" id="{2378404C-D48E-4EAE-86B4-26E2EAFA47E1}"/>
                  </a:ext>
                </a:extLst>
              </p:cNvPr>
              <p:cNvSpPr txBox="1"/>
              <p:nvPr/>
            </p:nvSpPr>
            <p:spPr>
              <a:xfrm>
                <a:off x="2905393" y="1962509"/>
                <a:ext cx="982593" cy="276999"/>
              </a:xfrm>
              <a:prstGeom prst="rect">
                <a:avLst/>
              </a:prstGeom>
              <a:noFill/>
            </p:spPr>
            <p:txBody>
              <a:bodyPr wrap="square" lIns="36000" tIns="0" rIns="36000" bIns="0" rtlCol="0">
                <a:spAutoFit/>
              </a:bodyPr>
              <a:lstStyle/>
              <a:p>
                <a:pPr algn="ctr"/>
                <a:r>
                  <a:rPr lang="en-GB" sz="900" b="1" dirty="0">
                    <a:latin typeface="Calibri" panose="020F0502020204030204" pitchFamily="34" charset="0"/>
                    <a:cs typeface="Calibri" panose="020F0502020204030204" pitchFamily="34" charset="0"/>
                  </a:rPr>
                  <a:t>Viscous/Inertia dominated flow</a:t>
                </a:r>
                <a:endParaRPr lang="en-GB" sz="900" b="1" baseline="-25000" dirty="0">
                  <a:latin typeface="Calibri" panose="020F0502020204030204" pitchFamily="34" charset="0"/>
                  <a:cs typeface="Calibri" panose="020F0502020204030204" pitchFamily="34" charset="0"/>
                </a:endParaRPr>
              </a:p>
            </p:txBody>
          </p:sp>
          <p:sp>
            <p:nvSpPr>
              <p:cNvPr id="578" name="Rectangle 577">
                <a:extLst>
                  <a:ext uri="{FF2B5EF4-FFF2-40B4-BE49-F238E27FC236}">
                    <a16:creationId xmlns:a16="http://schemas.microsoft.com/office/drawing/2014/main" id="{BDBDD685-68BA-4349-9768-1AA47052EF9A}"/>
                  </a:ext>
                </a:extLst>
              </p:cNvPr>
              <p:cNvSpPr/>
              <p:nvPr/>
            </p:nvSpPr>
            <p:spPr>
              <a:xfrm>
                <a:off x="2870100" y="1036673"/>
                <a:ext cx="539852" cy="472776"/>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579" name="Rectangle 578">
                <a:extLst>
                  <a:ext uri="{FF2B5EF4-FFF2-40B4-BE49-F238E27FC236}">
                    <a16:creationId xmlns:a16="http://schemas.microsoft.com/office/drawing/2014/main" id="{37E62690-4AB7-4C9F-935C-26A3DE1D29F7}"/>
                  </a:ext>
                </a:extLst>
              </p:cNvPr>
              <p:cNvSpPr/>
              <p:nvPr/>
            </p:nvSpPr>
            <p:spPr>
              <a:xfrm>
                <a:off x="5150454" y="1031699"/>
                <a:ext cx="539852" cy="472776"/>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580" name="Flowchart: Manual Operation 579">
                <a:extLst>
                  <a:ext uri="{FF2B5EF4-FFF2-40B4-BE49-F238E27FC236}">
                    <a16:creationId xmlns:a16="http://schemas.microsoft.com/office/drawing/2014/main" id="{EA7C0938-1419-49E3-BD81-5BA39ECFE0EB}"/>
                  </a:ext>
                </a:extLst>
              </p:cNvPr>
              <p:cNvSpPr/>
              <p:nvPr/>
            </p:nvSpPr>
            <p:spPr>
              <a:xfrm rot="10800000">
                <a:off x="3824478" y="1239773"/>
                <a:ext cx="899572" cy="472778"/>
              </a:xfrm>
              <a:prstGeom prst="flowChartManualOperation">
                <a:avLst/>
              </a:prstGeom>
              <a:solidFill>
                <a:schemeClr val="accent2">
                  <a:alpha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581" name="TextBox 580">
                <a:extLst>
                  <a:ext uri="{FF2B5EF4-FFF2-40B4-BE49-F238E27FC236}">
                    <a16:creationId xmlns:a16="http://schemas.microsoft.com/office/drawing/2014/main" id="{96C42BFE-8BE1-4808-B3E5-B60A04CCF113}"/>
                  </a:ext>
                </a:extLst>
              </p:cNvPr>
              <p:cNvSpPr txBox="1"/>
              <p:nvPr/>
            </p:nvSpPr>
            <p:spPr>
              <a:xfrm>
                <a:off x="3893439" y="1383253"/>
                <a:ext cx="776450" cy="276999"/>
              </a:xfrm>
              <a:prstGeom prst="rect">
                <a:avLst/>
              </a:prstGeom>
              <a:noFill/>
            </p:spPr>
            <p:txBody>
              <a:bodyPr wrap="square" lIns="36000" tIns="0" rIns="36000" bIns="0" rtlCol="0">
                <a:spAutoFit/>
              </a:bodyPr>
              <a:lstStyle/>
              <a:p>
                <a:pPr algn="ctr"/>
                <a:r>
                  <a:rPr lang="en-GB" sz="900" dirty="0">
                    <a:latin typeface="Calibri" panose="020F0502020204030204" pitchFamily="34" charset="0"/>
                    <a:cs typeface="Calibri" panose="020F0502020204030204" pitchFamily="34" charset="0"/>
                  </a:rPr>
                  <a:t>Impingement</a:t>
                </a:r>
              </a:p>
              <a:p>
                <a:pPr algn="ctr"/>
                <a:r>
                  <a:rPr lang="en-GB" sz="900" dirty="0">
                    <a:latin typeface="Calibri" panose="020F0502020204030204" pitchFamily="34" charset="0"/>
                    <a:cs typeface="Calibri" panose="020F0502020204030204" pitchFamily="34" charset="0"/>
                  </a:rPr>
                  <a:t>region</a:t>
                </a:r>
              </a:p>
            </p:txBody>
          </p:sp>
          <p:cxnSp>
            <p:nvCxnSpPr>
              <p:cNvPr id="582" name="Straight Arrow Connector 581">
                <a:extLst>
                  <a:ext uri="{FF2B5EF4-FFF2-40B4-BE49-F238E27FC236}">
                    <a16:creationId xmlns:a16="http://schemas.microsoft.com/office/drawing/2014/main" id="{68E70047-1B11-4D9C-AE54-B2958D6B71FE}"/>
                  </a:ext>
                </a:extLst>
              </p:cNvPr>
              <p:cNvCxnSpPr>
                <a:cxnSpLocks/>
              </p:cNvCxnSpPr>
              <p:nvPr/>
            </p:nvCxnSpPr>
            <p:spPr bwMode="auto">
              <a:xfrm flipV="1">
                <a:off x="4767072" y="1941439"/>
                <a:ext cx="864862" cy="0"/>
              </a:xfrm>
              <a:prstGeom prst="straightConnector1">
                <a:avLst/>
              </a:prstGeom>
              <a:solidFill>
                <a:schemeClr val="accent1"/>
              </a:solidFill>
              <a:ln w="12700" cap="flat" cmpd="sng" algn="ctr">
                <a:solidFill>
                  <a:schemeClr val="tx1"/>
                </a:solidFill>
                <a:prstDash val="solid"/>
                <a:round/>
                <a:headEnd type="triangle"/>
                <a:tailEnd type="triangle"/>
              </a:ln>
              <a:effectLst/>
            </p:spPr>
          </p:cxnSp>
          <p:sp>
            <p:nvSpPr>
              <p:cNvPr id="583" name="TextBox 582">
                <a:extLst>
                  <a:ext uri="{FF2B5EF4-FFF2-40B4-BE49-F238E27FC236}">
                    <a16:creationId xmlns:a16="http://schemas.microsoft.com/office/drawing/2014/main" id="{B235630A-BFFF-404E-B078-96975EB35CA6}"/>
                  </a:ext>
                </a:extLst>
              </p:cNvPr>
              <p:cNvSpPr txBox="1"/>
              <p:nvPr/>
            </p:nvSpPr>
            <p:spPr>
              <a:xfrm>
                <a:off x="4711104" y="1962509"/>
                <a:ext cx="926763" cy="276999"/>
              </a:xfrm>
              <a:prstGeom prst="rect">
                <a:avLst/>
              </a:prstGeom>
              <a:noFill/>
            </p:spPr>
            <p:txBody>
              <a:bodyPr wrap="square" lIns="36000" tIns="0" rIns="36000" bIns="0" rtlCol="0">
                <a:spAutoFit/>
              </a:bodyPr>
              <a:lstStyle/>
              <a:p>
                <a:pPr algn="ctr"/>
                <a:r>
                  <a:rPr lang="en-GB" sz="900" b="1" dirty="0">
                    <a:latin typeface="Calibri" panose="020F0502020204030204" pitchFamily="34" charset="0"/>
                    <a:cs typeface="Calibri" panose="020F0502020204030204" pitchFamily="34" charset="0"/>
                  </a:rPr>
                  <a:t>Viscous/Inertia dominated flow</a:t>
                </a:r>
                <a:endParaRPr lang="en-GB" sz="900" b="1" baseline="-25000" dirty="0">
                  <a:latin typeface="Calibri" panose="020F0502020204030204" pitchFamily="34" charset="0"/>
                  <a:cs typeface="Calibri" panose="020F0502020204030204" pitchFamily="34" charset="0"/>
                </a:endParaRPr>
              </a:p>
            </p:txBody>
          </p:sp>
          <p:sp>
            <p:nvSpPr>
              <p:cNvPr id="584" name="Freeform: Shape 583">
                <a:extLst>
                  <a:ext uri="{FF2B5EF4-FFF2-40B4-BE49-F238E27FC236}">
                    <a16:creationId xmlns:a16="http://schemas.microsoft.com/office/drawing/2014/main" id="{E768A498-34D9-4D86-9AD2-A0D7FD62DE53}"/>
                  </a:ext>
                </a:extLst>
              </p:cNvPr>
              <p:cNvSpPr/>
              <p:nvPr/>
            </p:nvSpPr>
            <p:spPr bwMode="auto">
              <a:xfrm flipH="1">
                <a:off x="4449547" y="349989"/>
                <a:ext cx="1115206" cy="1171614"/>
              </a:xfrm>
              <a:custGeom>
                <a:avLst/>
                <a:gdLst>
                  <a:gd name="connsiteX0" fmla="*/ 1110342 w 1111457"/>
                  <a:gd name="connsiteY0" fmla="*/ 0 h 1160531"/>
                  <a:gd name="connsiteX1" fmla="*/ 933061 w 1111457"/>
                  <a:gd name="connsiteY1" fmla="*/ 989045 h 1160531"/>
                  <a:gd name="connsiteX2" fmla="*/ 0 w 1111457"/>
                  <a:gd name="connsiteY2" fmla="*/ 1138335 h 1160531"/>
                </a:gdLst>
                <a:ahLst/>
                <a:cxnLst>
                  <a:cxn ang="0">
                    <a:pos x="connsiteX0" y="connsiteY0"/>
                  </a:cxn>
                  <a:cxn ang="0">
                    <a:pos x="connsiteX1" y="connsiteY1"/>
                  </a:cxn>
                  <a:cxn ang="0">
                    <a:pos x="connsiteX2" y="connsiteY2"/>
                  </a:cxn>
                </a:cxnLst>
                <a:rect l="l" t="t" r="r" b="b"/>
                <a:pathLst>
                  <a:path w="1111457" h="1160531">
                    <a:moveTo>
                      <a:pt x="1110342" y="0"/>
                    </a:moveTo>
                    <a:cubicBezTo>
                      <a:pt x="1114230" y="399661"/>
                      <a:pt x="1118118" y="799323"/>
                      <a:pt x="933061" y="989045"/>
                    </a:cubicBezTo>
                    <a:cubicBezTo>
                      <a:pt x="748004" y="1178768"/>
                      <a:pt x="96416" y="1180323"/>
                      <a:pt x="0" y="1138335"/>
                    </a:cubicBezTo>
                  </a:path>
                </a:pathLst>
              </a:custGeom>
              <a:pattFill prst="pct5">
                <a:fgClr>
                  <a:schemeClr val="accent1"/>
                </a:fgClr>
                <a:bgClr>
                  <a:schemeClr val="bg1"/>
                </a:bgClr>
              </a:patt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585" name="Trapezoid 584">
                <a:extLst>
                  <a:ext uri="{FF2B5EF4-FFF2-40B4-BE49-F238E27FC236}">
                    <a16:creationId xmlns:a16="http://schemas.microsoft.com/office/drawing/2014/main" id="{5ADF1083-E3CC-4D14-8B0C-185882A41129}"/>
                  </a:ext>
                </a:extLst>
              </p:cNvPr>
              <p:cNvSpPr/>
              <p:nvPr/>
            </p:nvSpPr>
            <p:spPr>
              <a:xfrm>
                <a:off x="4066182" y="755177"/>
                <a:ext cx="432000" cy="342000"/>
              </a:xfrm>
              <a:prstGeom prst="trapezoid">
                <a:avLst>
                  <a:gd name="adj" fmla="val 14712"/>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586" name="Rectangle 585">
                <a:extLst>
                  <a:ext uri="{FF2B5EF4-FFF2-40B4-BE49-F238E27FC236}">
                    <a16:creationId xmlns:a16="http://schemas.microsoft.com/office/drawing/2014/main" id="{CF91F23D-DEDB-43C8-838A-72DE00D4920C}"/>
                  </a:ext>
                </a:extLst>
              </p:cNvPr>
              <p:cNvSpPr/>
              <p:nvPr/>
            </p:nvSpPr>
            <p:spPr>
              <a:xfrm>
                <a:off x="2870100" y="667792"/>
                <a:ext cx="1161096" cy="434005"/>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587" name="Rectangle 586">
                <a:extLst>
                  <a:ext uri="{FF2B5EF4-FFF2-40B4-BE49-F238E27FC236}">
                    <a16:creationId xmlns:a16="http://schemas.microsoft.com/office/drawing/2014/main" id="{4C3AC8D0-72EC-48F6-9A26-3B1C81B7B3D1}"/>
                  </a:ext>
                </a:extLst>
              </p:cNvPr>
              <p:cNvSpPr/>
              <p:nvPr/>
            </p:nvSpPr>
            <p:spPr>
              <a:xfrm>
                <a:off x="4523760" y="665325"/>
                <a:ext cx="1161096" cy="461742"/>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588" name="TextBox 587">
                <a:extLst>
                  <a:ext uri="{FF2B5EF4-FFF2-40B4-BE49-F238E27FC236}">
                    <a16:creationId xmlns:a16="http://schemas.microsoft.com/office/drawing/2014/main" id="{2B380F1C-B18D-497C-A83A-FA9DE167E817}"/>
                  </a:ext>
                </a:extLst>
              </p:cNvPr>
              <p:cNvSpPr txBox="1"/>
              <p:nvPr/>
            </p:nvSpPr>
            <p:spPr>
              <a:xfrm>
                <a:off x="2920033" y="813949"/>
                <a:ext cx="624237" cy="230832"/>
              </a:xfrm>
              <a:prstGeom prst="rect">
                <a:avLst/>
              </a:prstGeom>
              <a:noFill/>
            </p:spPr>
            <p:txBody>
              <a:bodyPr wrap="square" rtlCol="0">
                <a:spAutoFit/>
              </a:bodyPr>
              <a:lstStyle/>
              <a:p>
                <a:pPr algn="ctr"/>
                <a:r>
                  <a:rPr lang="en-GB" sz="900" dirty="0">
                    <a:latin typeface="Calibri" panose="020F0502020204030204" pitchFamily="34" charset="0"/>
                    <a:cs typeface="Calibri" panose="020F0502020204030204" pitchFamily="34" charset="0"/>
                  </a:rPr>
                  <a:t>Coolant</a:t>
                </a:r>
              </a:p>
            </p:txBody>
          </p:sp>
          <p:sp>
            <p:nvSpPr>
              <p:cNvPr id="589" name="Rectangle 588">
                <a:extLst>
                  <a:ext uri="{FF2B5EF4-FFF2-40B4-BE49-F238E27FC236}">
                    <a16:creationId xmlns:a16="http://schemas.microsoft.com/office/drawing/2014/main" id="{AE7797B7-C1F1-410C-8A73-62AA4CA08FB2}"/>
                  </a:ext>
                </a:extLst>
              </p:cNvPr>
              <p:cNvSpPr/>
              <p:nvPr/>
            </p:nvSpPr>
            <p:spPr>
              <a:xfrm>
                <a:off x="4461271" y="363834"/>
                <a:ext cx="440176" cy="297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590" name="Rectangle 589">
                <a:extLst>
                  <a:ext uri="{FF2B5EF4-FFF2-40B4-BE49-F238E27FC236}">
                    <a16:creationId xmlns:a16="http://schemas.microsoft.com/office/drawing/2014/main" id="{A00B15B2-ED0B-4B90-A405-71A7172BAACE}"/>
                  </a:ext>
                </a:extLst>
              </p:cNvPr>
              <p:cNvSpPr/>
              <p:nvPr/>
            </p:nvSpPr>
            <p:spPr>
              <a:xfrm>
                <a:off x="3665356" y="367490"/>
                <a:ext cx="440176" cy="297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591" name="TextBox 590">
                <a:extLst>
                  <a:ext uri="{FF2B5EF4-FFF2-40B4-BE49-F238E27FC236}">
                    <a16:creationId xmlns:a16="http://schemas.microsoft.com/office/drawing/2014/main" id="{209EFD63-D23A-42DF-BB34-AFB76C02DFE6}"/>
                  </a:ext>
                </a:extLst>
              </p:cNvPr>
              <p:cNvSpPr txBox="1"/>
              <p:nvPr/>
            </p:nvSpPr>
            <p:spPr>
              <a:xfrm>
                <a:off x="2831411" y="1502941"/>
                <a:ext cx="860197" cy="230832"/>
              </a:xfrm>
              <a:prstGeom prst="rect">
                <a:avLst/>
              </a:prstGeom>
              <a:noFill/>
            </p:spPr>
            <p:txBody>
              <a:bodyPr wrap="square" rtlCol="0">
                <a:spAutoFit/>
              </a:bodyPr>
              <a:lstStyle/>
              <a:p>
                <a:pPr algn="ctr"/>
                <a:r>
                  <a:rPr lang="en-GB" sz="900" dirty="0">
                    <a:latin typeface="Calibri" panose="020F0502020204030204" pitchFamily="34" charset="0"/>
                    <a:cs typeface="Calibri" panose="020F0502020204030204" pitchFamily="34" charset="0"/>
                  </a:rPr>
                  <a:t>Melt spread</a:t>
                </a:r>
              </a:p>
            </p:txBody>
          </p:sp>
          <p:cxnSp>
            <p:nvCxnSpPr>
              <p:cNvPr id="592" name="Straight Arrow Connector 591">
                <a:extLst>
                  <a:ext uri="{FF2B5EF4-FFF2-40B4-BE49-F238E27FC236}">
                    <a16:creationId xmlns:a16="http://schemas.microsoft.com/office/drawing/2014/main" id="{D7BFC5EE-F5AC-4976-B75A-23324074FE88}"/>
                  </a:ext>
                </a:extLst>
              </p:cNvPr>
              <p:cNvCxnSpPr>
                <a:cxnSpLocks/>
              </p:cNvCxnSpPr>
              <p:nvPr/>
            </p:nvCxnSpPr>
            <p:spPr bwMode="auto">
              <a:xfrm rot="16200000">
                <a:off x="5259995" y="987331"/>
                <a:ext cx="360000" cy="0"/>
              </a:xfrm>
              <a:prstGeom prst="straightConnector1">
                <a:avLst/>
              </a:prstGeom>
              <a:solidFill>
                <a:schemeClr val="accent1"/>
              </a:solidFill>
              <a:ln w="12700" cap="flat" cmpd="sng" algn="ctr">
                <a:solidFill>
                  <a:schemeClr val="tx1"/>
                </a:solidFill>
                <a:prstDash val="solid"/>
                <a:round/>
                <a:headEnd type="arrow"/>
                <a:tailEnd type="none"/>
              </a:ln>
              <a:effectLst/>
            </p:spPr>
          </p:cxnSp>
          <p:sp>
            <p:nvSpPr>
              <p:cNvPr id="593" name="TextBox 592">
                <a:extLst>
                  <a:ext uri="{FF2B5EF4-FFF2-40B4-BE49-F238E27FC236}">
                    <a16:creationId xmlns:a16="http://schemas.microsoft.com/office/drawing/2014/main" id="{CD6C10BD-1E0D-47CA-B2B5-3B61BBB7BCAC}"/>
                  </a:ext>
                </a:extLst>
              </p:cNvPr>
              <p:cNvSpPr txBox="1"/>
              <p:nvPr/>
            </p:nvSpPr>
            <p:spPr>
              <a:xfrm>
                <a:off x="5102819" y="815684"/>
                <a:ext cx="428059" cy="230832"/>
              </a:xfrm>
              <a:prstGeom prst="rect">
                <a:avLst/>
              </a:prstGeom>
              <a:noFill/>
            </p:spPr>
            <p:txBody>
              <a:bodyPr wrap="square" rtlCol="0">
                <a:spAutoFit/>
              </a:bodyPr>
              <a:lstStyle/>
              <a:p>
                <a:pPr algn="ctr"/>
                <a:r>
                  <a:rPr lang="en-GB" sz="900" i="1" dirty="0">
                    <a:latin typeface="Calibri" panose="020F0502020204030204" pitchFamily="34" charset="0"/>
                    <a:cs typeface="Calibri" panose="020F0502020204030204" pitchFamily="34" charset="0"/>
                  </a:rPr>
                  <a:t>g</a:t>
                </a:r>
              </a:p>
            </p:txBody>
          </p:sp>
        </p:grpSp>
        <p:cxnSp>
          <p:nvCxnSpPr>
            <p:cNvPr id="523" name="Straight Arrow Connector 522">
              <a:extLst>
                <a:ext uri="{FF2B5EF4-FFF2-40B4-BE49-F238E27FC236}">
                  <a16:creationId xmlns:a16="http://schemas.microsoft.com/office/drawing/2014/main" id="{177C76EC-CAE6-4A0F-95A1-8D0E4F1F1D98}"/>
                </a:ext>
              </a:extLst>
            </p:cNvPr>
            <p:cNvCxnSpPr>
              <a:cxnSpLocks/>
            </p:cNvCxnSpPr>
            <p:nvPr/>
          </p:nvCxnSpPr>
          <p:spPr bwMode="auto">
            <a:xfrm>
              <a:off x="1945099" y="4329344"/>
              <a:ext cx="2160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524" name="Straight Arrow Connector 523">
              <a:extLst>
                <a:ext uri="{FF2B5EF4-FFF2-40B4-BE49-F238E27FC236}">
                  <a16:creationId xmlns:a16="http://schemas.microsoft.com/office/drawing/2014/main" id="{861CD33C-7CD7-4A0C-9131-7957DF748499}"/>
                </a:ext>
              </a:extLst>
            </p:cNvPr>
            <p:cNvCxnSpPr>
              <a:cxnSpLocks/>
            </p:cNvCxnSpPr>
            <p:nvPr/>
          </p:nvCxnSpPr>
          <p:spPr bwMode="auto">
            <a:xfrm flipH="1">
              <a:off x="857042" y="4329344"/>
              <a:ext cx="2160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525" name="TextBox 524">
              <a:extLst>
                <a:ext uri="{FF2B5EF4-FFF2-40B4-BE49-F238E27FC236}">
                  <a16:creationId xmlns:a16="http://schemas.microsoft.com/office/drawing/2014/main" id="{8D4DD8BE-CC2C-42A4-9729-B08B448BE545}"/>
                </a:ext>
              </a:extLst>
            </p:cNvPr>
            <p:cNvSpPr txBox="1"/>
            <p:nvPr/>
          </p:nvSpPr>
          <p:spPr>
            <a:xfrm>
              <a:off x="2149272" y="4208150"/>
              <a:ext cx="428192" cy="245767"/>
            </a:xfrm>
            <a:prstGeom prst="rect">
              <a:avLst/>
            </a:prstGeom>
            <a:noFill/>
          </p:spPr>
          <p:txBody>
            <a:bodyPr wrap="none" rtlCol="0">
              <a:spAutoFit/>
            </a:bodyPr>
            <a:lstStyle/>
            <a:p>
              <a:r>
                <a:rPr lang="en-GB" sz="1000" dirty="0" err="1">
                  <a:latin typeface="Calibri" panose="020F0502020204030204" pitchFamily="34" charset="0"/>
                  <a:cs typeface="Calibri" panose="020F0502020204030204" pitchFamily="34" charset="0"/>
                </a:rPr>
                <a:t>U</a:t>
              </a:r>
              <a:r>
                <a:rPr lang="en-GB" sz="1000" baseline="-25000" dirty="0" err="1">
                  <a:latin typeface="Calibri" panose="020F0502020204030204" pitchFamily="34" charset="0"/>
                  <a:cs typeface="Calibri" panose="020F0502020204030204" pitchFamily="34" charset="0"/>
                </a:rPr>
                <a:t>melt</a:t>
              </a:r>
              <a:endParaRPr lang="en-GB" sz="1000" baseline="-25000" dirty="0">
                <a:latin typeface="Calibri" panose="020F0502020204030204" pitchFamily="34" charset="0"/>
                <a:cs typeface="Calibri" panose="020F0502020204030204" pitchFamily="34" charset="0"/>
              </a:endParaRPr>
            </a:p>
          </p:txBody>
        </p:sp>
        <p:sp>
          <p:nvSpPr>
            <p:cNvPr id="526" name="TextBox 525">
              <a:extLst>
                <a:ext uri="{FF2B5EF4-FFF2-40B4-BE49-F238E27FC236}">
                  <a16:creationId xmlns:a16="http://schemas.microsoft.com/office/drawing/2014/main" id="{9684B9F1-9F61-42BA-9D52-02AD062F6065}"/>
                </a:ext>
              </a:extLst>
            </p:cNvPr>
            <p:cNvSpPr txBox="1"/>
            <p:nvPr/>
          </p:nvSpPr>
          <p:spPr>
            <a:xfrm>
              <a:off x="2169920" y="3926205"/>
              <a:ext cx="501919" cy="245767"/>
            </a:xfrm>
            <a:prstGeom prst="rect">
              <a:avLst/>
            </a:prstGeom>
            <a:noFill/>
          </p:spPr>
          <p:txBody>
            <a:bodyPr wrap="none" rtlCol="0">
              <a:spAutoFit/>
            </a:bodyPr>
            <a:lstStyle/>
            <a:p>
              <a:r>
                <a:rPr lang="en-GB" sz="1000" dirty="0" err="1">
                  <a:latin typeface="Calibri" panose="020F0502020204030204" pitchFamily="34" charset="0"/>
                  <a:cs typeface="Calibri" panose="020F0502020204030204" pitchFamily="34" charset="0"/>
                </a:rPr>
                <a:t>q</a:t>
              </a:r>
              <a:r>
                <a:rPr lang="en-GB" sz="1000" baseline="-25000" dirty="0" err="1">
                  <a:latin typeface="Calibri" panose="020F0502020204030204" pitchFamily="34" charset="0"/>
                  <a:cs typeface="Calibri" panose="020F0502020204030204" pitchFamily="34" charset="0"/>
                </a:rPr>
                <a:t>boil,up</a:t>
              </a:r>
              <a:endParaRPr lang="en-GB" sz="1000" baseline="-25000" dirty="0">
                <a:latin typeface="Calibri" panose="020F0502020204030204" pitchFamily="34" charset="0"/>
                <a:cs typeface="Calibri" panose="020F0502020204030204" pitchFamily="34" charset="0"/>
              </a:endParaRPr>
            </a:p>
          </p:txBody>
        </p:sp>
        <p:sp>
          <p:nvSpPr>
            <p:cNvPr id="527" name="TextBox 526">
              <a:extLst>
                <a:ext uri="{FF2B5EF4-FFF2-40B4-BE49-F238E27FC236}">
                  <a16:creationId xmlns:a16="http://schemas.microsoft.com/office/drawing/2014/main" id="{83CC021A-6B43-4C86-BBF2-111B8B64FB40}"/>
                </a:ext>
              </a:extLst>
            </p:cNvPr>
            <p:cNvSpPr txBox="1"/>
            <p:nvPr/>
          </p:nvSpPr>
          <p:spPr>
            <a:xfrm>
              <a:off x="1753710" y="3783961"/>
              <a:ext cx="530021" cy="245767"/>
            </a:xfrm>
            <a:prstGeom prst="rect">
              <a:avLst/>
            </a:prstGeom>
            <a:noFill/>
          </p:spPr>
          <p:txBody>
            <a:bodyPr wrap="none" rtlCol="0">
              <a:spAutoFit/>
            </a:bodyPr>
            <a:lstStyle/>
            <a:p>
              <a:r>
                <a:rPr lang="en-GB" sz="1000" dirty="0" err="1">
                  <a:latin typeface="Calibri" panose="020F0502020204030204" pitchFamily="34" charset="0"/>
                  <a:cs typeface="Calibri" panose="020F0502020204030204" pitchFamily="34" charset="0"/>
                </a:rPr>
                <a:t>q</a:t>
              </a:r>
              <a:r>
                <a:rPr lang="en-GB" sz="1000" baseline="-25000" dirty="0" err="1">
                  <a:latin typeface="Calibri" panose="020F0502020204030204" pitchFamily="34" charset="0"/>
                  <a:cs typeface="Calibri" panose="020F0502020204030204" pitchFamily="34" charset="0"/>
                </a:rPr>
                <a:t>conv,up</a:t>
              </a:r>
              <a:endParaRPr lang="en-GB" sz="1000" baseline="-25000" dirty="0">
                <a:latin typeface="Calibri" panose="020F0502020204030204" pitchFamily="34" charset="0"/>
                <a:cs typeface="Calibri" panose="020F0502020204030204" pitchFamily="34" charset="0"/>
              </a:endParaRPr>
            </a:p>
          </p:txBody>
        </p:sp>
        <p:sp>
          <p:nvSpPr>
            <p:cNvPr id="528" name="Arrow: Right 527">
              <a:extLst>
                <a:ext uri="{FF2B5EF4-FFF2-40B4-BE49-F238E27FC236}">
                  <a16:creationId xmlns:a16="http://schemas.microsoft.com/office/drawing/2014/main" id="{876EDF04-E7CE-4EFF-8F53-1B6A18FC71A8}"/>
                </a:ext>
              </a:extLst>
            </p:cNvPr>
            <p:cNvSpPr/>
            <p:nvPr/>
          </p:nvSpPr>
          <p:spPr bwMode="auto">
            <a:xfrm rot="5400000">
              <a:off x="962352" y="4396201"/>
              <a:ext cx="170351" cy="115432"/>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0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529" name="Arrow: Right 528">
              <a:extLst>
                <a:ext uri="{FF2B5EF4-FFF2-40B4-BE49-F238E27FC236}">
                  <a16:creationId xmlns:a16="http://schemas.microsoft.com/office/drawing/2014/main" id="{87F7F04D-6A19-4A97-A4C8-26FA5478FAE5}"/>
                </a:ext>
              </a:extLst>
            </p:cNvPr>
            <p:cNvSpPr/>
            <p:nvPr/>
          </p:nvSpPr>
          <p:spPr bwMode="auto">
            <a:xfrm rot="17196554">
              <a:off x="1853890" y="4027243"/>
              <a:ext cx="170351" cy="115432"/>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0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530" name="Arrow: Right 529">
              <a:extLst>
                <a:ext uri="{FF2B5EF4-FFF2-40B4-BE49-F238E27FC236}">
                  <a16:creationId xmlns:a16="http://schemas.microsoft.com/office/drawing/2014/main" id="{B7F54405-0921-40E3-9DB7-11D6CF5ED1BA}"/>
                </a:ext>
              </a:extLst>
            </p:cNvPr>
            <p:cNvSpPr/>
            <p:nvPr/>
          </p:nvSpPr>
          <p:spPr bwMode="auto">
            <a:xfrm rot="17196554">
              <a:off x="2112474" y="4097244"/>
              <a:ext cx="170351" cy="115432"/>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0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531" name="TextBox 530">
              <a:extLst>
                <a:ext uri="{FF2B5EF4-FFF2-40B4-BE49-F238E27FC236}">
                  <a16:creationId xmlns:a16="http://schemas.microsoft.com/office/drawing/2014/main" id="{5F68815A-63C8-44BB-8C85-B94939B30388}"/>
                </a:ext>
              </a:extLst>
            </p:cNvPr>
            <p:cNvSpPr txBox="1"/>
            <p:nvPr/>
          </p:nvSpPr>
          <p:spPr>
            <a:xfrm>
              <a:off x="578853" y="4348472"/>
              <a:ext cx="530021" cy="245767"/>
            </a:xfrm>
            <a:prstGeom prst="rect">
              <a:avLst/>
            </a:prstGeom>
            <a:noFill/>
          </p:spPr>
          <p:txBody>
            <a:bodyPr wrap="none" rtlCol="0">
              <a:spAutoFit/>
            </a:bodyPr>
            <a:lstStyle/>
            <a:p>
              <a:r>
                <a:rPr lang="en-GB" sz="1000" dirty="0" err="1">
                  <a:latin typeface="Calibri" panose="020F0502020204030204" pitchFamily="34" charset="0"/>
                  <a:cs typeface="Calibri" panose="020F0502020204030204" pitchFamily="34" charset="0"/>
                </a:rPr>
                <a:t>q</a:t>
              </a:r>
              <a:r>
                <a:rPr lang="en-GB" sz="1000" baseline="-25000" dirty="0" err="1">
                  <a:latin typeface="Calibri" panose="020F0502020204030204" pitchFamily="34" charset="0"/>
                  <a:cs typeface="Calibri" panose="020F0502020204030204" pitchFamily="34" charset="0"/>
                </a:rPr>
                <a:t>conv,dn</a:t>
              </a:r>
              <a:endParaRPr lang="en-GB" sz="1000" baseline="-25000" dirty="0">
                <a:latin typeface="Calibri" panose="020F0502020204030204" pitchFamily="34" charset="0"/>
                <a:cs typeface="Calibri" panose="020F0502020204030204" pitchFamily="34" charset="0"/>
              </a:endParaRPr>
            </a:p>
          </p:txBody>
        </p:sp>
        <p:sp>
          <p:nvSpPr>
            <p:cNvPr id="532" name="Oval 531">
              <a:extLst>
                <a:ext uri="{FF2B5EF4-FFF2-40B4-BE49-F238E27FC236}">
                  <a16:creationId xmlns:a16="http://schemas.microsoft.com/office/drawing/2014/main" id="{45B6BDE2-5C93-460F-B304-65298929FA11}"/>
                </a:ext>
              </a:extLst>
            </p:cNvPr>
            <p:cNvSpPr/>
            <p:nvPr/>
          </p:nvSpPr>
          <p:spPr>
            <a:xfrm>
              <a:off x="898902" y="4049088"/>
              <a:ext cx="180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3" name="Oval 532">
              <a:extLst>
                <a:ext uri="{FF2B5EF4-FFF2-40B4-BE49-F238E27FC236}">
                  <a16:creationId xmlns:a16="http://schemas.microsoft.com/office/drawing/2014/main" id="{CC02A0F9-3F27-4DC2-9420-AAB520F7533A}"/>
                </a:ext>
              </a:extLst>
            </p:cNvPr>
            <p:cNvSpPr/>
            <p:nvPr/>
          </p:nvSpPr>
          <p:spPr>
            <a:xfrm>
              <a:off x="578853" y="3956281"/>
              <a:ext cx="36000" cy="45719"/>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4" name="Oval 533">
              <a:extLst>
                <a:ext uri="{FF2B5EF4-FFF2-40B4-BE49-F238E27FC236}">
                  <a16:creationId xmlns:a16="http://schemas.microsoft.com/office/drawing/2014/main" id="{26A2C285-036E-4C87-808A-2399C8545BE0}"/>
                </a:ext>
              </a:extLst>
            </p:cNvPr>
            <p:cNvSpPr/>
            <p:nvPr/>
          </p:nvSpPr>
          <p:spPr>
            <a:xfrm>
              <a:off x="1066726" y="3936704"/>
              <a:ext cx="180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5" name="Oval 534">
              <a:extLst>
                <a:ext uri="{FF2B5EF4-FFF2-40B4-BE49-F238E27FC236}">
                  <a16:creationId xmlns:a16="http://schemas.microsoft.com/office/drawing/2014/main" id="{F5044B76-0977-4AE3-A3F7-CBC0FECF03C5}"/>
                </a:ext>
              </a:extLst>
            </p:cNvPr>
            <p:cNvSpPr/>
            <p:nvPr/>
          </p:nvSpPr>
          <p:spPr>
            <a:xfrm>
              <a:off x="1186250" y="3864442"/>
              <a:ext cx="36000" cy="45719"/>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6" name="Oval 535">
              <a:extLst>
                <a:ext uri="{FF2B5EF4-FFF2-40B4-BE49-F238E27FC236}">
                  <a16:creationId xmlns:a16="http://schemas.microsoft.com/office/drawing/2014/main" id="{45F8DC51-3787-4B58-B305-0CD7CD24866F}"/>
                </a:ext>
              </a:extLst>
            </p:cNvPr>
            <p:cNvSpPr/>
            <p:nvPr/>
          </p:nvSpPr>
          <p:spPr>
            <a:xfrm>
              <a:off x="2092164" y="3730467"/>
              <a:ext cx="180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7" name="Oval 536">
              <a:extLst>
                <a:ext uri="{FF2B5EF4-FFF2-40B4-BE49-F238E27FC236}">
                  <a16:creationId xmlns:a16="http://schemas.microsoft.com/office/drawing/2014/main" id="{915FE4C8-4037-4C39-B7CB-3004873C9D40}"/>
                </a:ext>
              </a:extLst>
            </p:cNvPr>
            <p:cNvSpPr/>
            <p:nvPr/>
          </p:nvSpPr>
          <p:spPr>
            <a:xfrm>
              <a:off x="2259988" y="3618083"/>
              <a:ext cx="180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8" name="Oval 537">
              <a:extLst>
                <a:ext uri="{FF2B5EF4-FFF2-40B4-BE49-F238E27FC236}">
                  <a16:creationId xmlns:a16="http://schemas.microsoft.com/office/drawing/2014/main" id="{20E0069C-6599-471A-B5E9-885BE1D70CEC}"/>
                </a:ext>
              </a:extLst>
            </p:cNvPr>
            <p:cNvSpPr/>
            <p:nvPr/>
          </p:nvSpPr>
          <p:spPr>
            <a:xfrm>
              <a:off x="562567" y="4094884"/>
              <a:ext cx="180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539" name="Oval 538">
              <a:extLst>
                <a:ext uri="{FF2B5EF4-FFF2-40B4-BE49-F238E27FC236}">
                  <a16:creationId xmlns:a16="http://schemas.microsoft.com/office/drawing/2014/main" id="{A87FD61D-2EC7-418D-B100-7B26F818F2C8}"/>
                </a:ext>
              </a:extLst>
            </p:cNvPr>
            <p:cNvSpPr/>
            <p:nvPr/>
          </p:nvSpPr>
          <p:spPr>
            <a:xfrm>
              <a:off x="730391" y="3982500"/>
              <a:ext cx="180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540" name="Oval 539">
              <a:extLst>
                <a:ext uri="{FF2B5EF4-FFF2-40B4-BE49-F238E27FC236}">
                  <a16:creationId xmlns:a16="http://schemas.microsoft.com/office/drawing/2014/main" id="{C27D5EFF-958F-4BAB-8320-6DDB19307A2A}"/>
                </a:ext>
              </a:extLst>
            </p:cNvPr>
            <p:cNvSpPr/>
            <p:nvPr/>
          </p:nvSpPr>
          <p:spPr>
            <a:xfrm>
              <a:off x="940853" y="3652510"/>
              <a:ext cx="324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1" name="Oval 540">
              <a:extLst>
                <a:ext uri="{FF2B5EF4-FFF2-40B4-BE49-F238E27FC236}">
                  <a16:creationId xmlns:a16="http://schemas.microsoft.com/office/drawing/2014/main" id="{F5EA347D-BAEB-4AFB-8802-2000323DEEE6}"/>
                </a:ext>
              </a:extLst>
            </p:cNvPr>
            <p:cNvSpPr/>
            <p:nvPr/>
          </p:nvSpPr>
          <p:spPr>
            <a:xfrm>
              <a:off x="772342" y="3585922"/>
              <a:ext cx="324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542" name="Oval 541">
              <a:extLst>
                <a:ext uri="{FF2B5EF4-FFF2-40B4-BE49-F238E27FC236}">
                  <a16:creationId xmlns:a16="http://schemas.microsoft.com/office/drawing/2014/main" id="{0AA69EB5-5823-46AD-8DDB-76570AF94F16}"/>
                </a:ext>
              </a:extLst>
            </p:cNvPr>
            <p:cNvSpPr/>
            <p:nvPr/>
          </p:nvSpPr>
          <p:spPr>
            <a:xfrm>
              <a:off x="2204434" y="3871027"/>
              <a:ext cx="180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3" name="Oval 542">
              <a:extLst>
                <a:ext uri="{FF2B5EF4-FFF2-40B4-BE49-F238E27FC236}">
                  <a16:creationId xmlns:a16="http://schemas.microsoft.com/office/drawing/2014/main" id="{30FCDD06-ECBD-428C-A1E7-6EA3E05BFA6B}"/>
                </a:ext>
              </a:extLst>
            </p:cNvPr>
            <p:cNvSpPr/>
            <p:nvPr/>
          </p:nvSpPr>
          <p:spPr>
            <a:xfrm>
              <a:off x="1884385" y="3778220"/>
              <a:ext cx="36000" cy="45719"/>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4" name="Oval 543">
              <a:extLst>
                <a:ext uri="{FF2B5EF4-FFF2-40B4-BE49-F238E27FC236}">
                  <a16:creationId xmlns:a16="http://schemas.microsoft.com/office/drawing/2014/main" id="{DD73832B-0495-4DC7-AC9C-62AEC655B9AF}"/>
                </a:ext>
              </a:extLst>
            </p:cNvPr>
            <p:cNvSpPr/>
            <p:nvPr/>
          </p:nvSpPr>
          <p:spPr>
            <a:xfrm>
              <a:off x="2372258" y="3758643"/>
              <a:ext cx="180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5" name="Oval 544">
              <a:extLst>
                <a:ext uri="{FF2B5EF4-FFF2-40B4-BE49-F238E27FC236}">
                  <a16:creationId xmlns:a16="http://schemas.microsoft.com/office/drawing/2014/main" id="{D3F92D5C-EDFF-41B5-9853-A090BEEACAE0}"/>
                </a:ext>
              </a:extLst>
            </p:cNvPr>
            <p:cNvSpPr/>
            <p:nvPr/>
          </p:nvSpPr>
          <p:spPr>
            <a:xfrm>
              <a:off x="2406844" y="3505361"/>
              <a:ext cx="36000" cy="45719"/>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6" name="Oval 545">
              <a:extLst>
                <a:ext uri="{FF2B5EF4-FFF2-40B4-BE49-F238E27FC236}">
                  <a16:creationId xmlns:a16="http://schemas.microsoft.com/office/drawing/2014/main" id="{60474B2D-39D4-4889-A9F0-01A05D47A8BC}"/>
                </a:ext>
              </a:extLst>
            </p:cNvPr>
            <p:cNvSpPr/>
            <p:nvPr/>
          </p:nvSpPr>
          <p:spPr>
            <a:xfrm>
              <a:off x="2017035" y="3571522"/>
              <a:ext cx="180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547" name="Oval 546">
              <a:extLst>
                <a:ext uri="{FF2B5EF4-FFF2-40B4-BE49-F238E27FC236}">
                  <a16:creationId xmlns:a16="http://schemas.microsoft.com/office/drawing/2014/main" id="{98B0CB54-E3E9-4C8B-82F1-71D73E4F7FFD}"/>
                </a:ext>
              </a:extLst>
            </p:cNvPr>
            <p:cNvSpPr/>
            <p:nvPr/>
          </p:nvSpPr>
          <p:spPr>
            <a:xfrm>
              <a:off x="2035923" y="3804439"/>
              <a:ext cx="180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548" name="Oval 547">
              <a:extLst>
                <a:ext uri="{FF2B5EF4-FFF2-40B4-BE49-F238E27FC236}">
                  <a16:creationId xmlns:a16="http://schemas.microsoft.com/office/drawing/2014/main" id="{4A2292D5-6D75-48C9-B13F-1DE068AC0CDA}"/>
                </a:ext>
              </a:extLst>
            </p:cNvPr>
            <p:cNvSpPr/>
            <p:nvPr/>
          </p:nvSpPr>
          <p:spPr>
            <a:xfrm>
              <a:off x="2246385" y="3474449"/>
              <a:ext cx="324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9" name="Oval 548">
              <a:extLst>
                <a:ext uri="{FF2B5EF4-FFF2-40B4-BE49-F238E27FC236}">
                  <a16:creationId xmlns:a16="http://schemas.microsoft.com/office/drawing/2014/main" id="{1560F713-62C7-466B-B4E1-1ED28C5190F8}"/>
                </a:ext>
              </a:extLst>
            </p:cNvPr>
            <p:cNvSpPr/>
            <p:nvPr/>
          </p:nvSpPr>
          <p:spPr>
            <a:xfrm>
              <a:off x="2077874" y="3407861"/>
              <a:ext cx="324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550" name="Oval 549">
              <a:extLst>
                <a:ext uri="{FF2B5EF4-FFF2-40B4-BE49-F238E27FC236}">
                  <a16:creationId xmlns:a16="http://schemas.microsoft.com/office/drawing/2014/main" id="{07772FE8-304C-43EA-A6CA-14A0E2649C66}"/>
                </a:ext>
              </a:extLst>
            </p:cNvPr>
            <p:cNvSpPr/>
            <p:nvPr/>
          </p:nvSpPr>
          <p:spPr>
            <a:xfrm>
              <a:off x="2058173" y="4091592"/>
              <a:ext cx="324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1" name="Oval 550">
              <a:extLst>
                <a:ext uri="{FF2B5EF4-FFF2-40B4-BE49-F238E27FC236}">
                  <a16:creationId xmlns:a16="http://schemas.microsoft.com/office/drawing/2014/main" id="{F02670D2-A1A6-4C4D-BC8A-F7BD1E227ACB}"/>
                </a:ext>
              </a:extLst>
            </p:cNvPr>
            <p:cNvSpPr/>
            <p:nvPr/>
          </p:nvSpPr>
          <p:spPr>
            <a:xfrm>
              <a:off x="2328617" y="4172140"/>
              <a:ext cx="324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2" name="Oval 551">
              <a:extLst>
                <a:ext uri="{FF2B5EF4-FFF2-40B4-BE49-F238E27FC236}">
                  <a16:creationId xmlns:a16="http://schemas.microsoft.com/office/drawing/2014/main" id="{09A4DEDF-3741-41F1-A587-C08B9150995E}"/>
                </a:ext>
              </a:extLst>
            </p:cNvPr>
            <p:cNvSpPr/>
            <p:nvPr/>
          </p:nvSpPr>
          <p:spPr>
            <a:xfrm>
              <a:off x="1734209" y="3460049"/>
              <a:ext cx="324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3" name="Oval 552">
              <a:extLst>
                <a:ext uri="{FF2B5EF4-FFF2-40B4-BE49-F238E27FC236}">
                  <a16:creationId xmlns:a16="http://schemas.microsoft.com/office/drawing/2014/main" id="{0E76F284-EBB5-4AC3-A5DD-C386DC6A6592}"/>
                </a:ext>
              </a:extLst>
            </p:cNvPr>
            <p:cNvSpPr/>
            <p:nvPr/>
          </p:nvSpPr>
          <p:spPr>
            <a:xfrm>
              <a:off x="1839865" y="3622010"/>
              <a:ext cx="324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4" name="Oval 553">
              <a:extLst>
                <a:ext uri="{FF2B5EF4-FFF2-40B4-BE49-F238E27FC236}">
                  <a16:creationId xmlns:a16="http://schemas.microsoft.com/office/drawing/2014/main" id="{49E6A41F-0C8E-4EBC-93C7-38A04D93F97C}"/>
                </a:ext>
              </a:extLst>
            </p:cNvPr>
            <p:cNvSpPr/>
            <p:nvPr/>
          </p:nvSpPr>
          <p:spPr>
            <a:xfrm>
              <a:off x="1137196" y="3624741"/>
              <a:ext cx="180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5" name="Oval 554">
              <a:extLst>
                <a:ext uri="{FF2B5EF4-FFF2-40B4-BE49-F238E27FC236}">
                  <a16:creationId xmlns:a16="http://schemas.microsoft.com/office/drawing/2014/main" id="{6A8A466F-A227-4178-AEA7-9ED56205B049}"/>
                </a:ext>
              </a:extLst>
            </p:cNvPr>
            <p:cNvSpPr/>
            <p:nvPr/>
          </p:nvSpPr>
          <p:spPr>
            <a:xfrm>
              <a:off x="1284052" y="3512019"/>
              <a:ext cx="36000" cy="45719"/>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6" name="Oval 555">
              <a:extLst>
                <a:ext uri="{FF2B5EF4-FFF2-40B4-BE49-F238E27FC236}">
                  <a16:creationId xmlns:a16="http://schemas.microsoft.com/office/drawing/2014/main" id="{8E443CDF-2F35-443A-ADF6-7032E5EA5C61}"/>
                </a:ext>
              </a:extLst>
            </p:cNvPr>
            <p:cNvSpPr/>
            <p:nvPr/>
          </p:nvSpPr>
          <p:spPr>
            <a:xfrm>
              <a:off x="955082" y="3414519"/>
              <a:ext cx="324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557" name="Oval 556">
              <a:extLst>
                <a:ext uri="{FF2B5EF4-FFF2-40B4-BE49-F238E27FC236}">
                  <a16:creationId xmlns:a16="http://schemas.microsoft.com/office/drawing/2014/main" id="{1C2D0206-947E-4D53-BF62-4D1A4017CAD7}"/>
                </a:ext>
              </a:extLst>
            </p:cNvPr>
            <p:cNvSpPr/>
            <p:nvPr/>
          </p:nvSpPr>
          <p:spPr>
            <a:xfrm>
              <a:off x="611417" y="3466707"/>
              <a:ext cx="324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8" name="Oval 557">
              <a:extLst>
                <a:ext uri="{FF2B5EF4-FFF2-40B4-BE49-F238E27FC236}">
                  <a16:creationId xmlns:a16="http://schemas.microsoft.com/office/drawing/2014/main" id="{4090E3EC-07DC-432C-BCAA-0300C38F3BD0}"/>
                </a:ext>
              </a:extLst>
            </p:cNvPr>
            <p:cNvSpPr/>
            <p:nvPr/>
          </p:nvSpPr>
          <p:spPr>
            <a:xfrm>
              <a:off x="717073" y="3628668"/>
              <a:ext cx="324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9" name="Oval 558">
              <a:extLst>
                <a:ext uri="{FF2B5EF4-FFF2-40B4-BE49-F238E27FC236}">
                  <a16:creationId xmlns:a16="http://schemas.microsoft.com/office/drawing/2014/main" id="{1DD3103B-836C-44E3-826F-A34F5A6D648E}"/>
                </a:ext>
              </a:extLst>
            </p:cNvPr>
            <p:cNvSpPr/>
            <p:nvPr/>
          </p:nvSpPr>
          <p:spPr>
            <a:xfrm>
              <a:off x="857236" y="3866839"/>
              <a:ext cx="324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0" name="Oval 559">
              <a:extLst>
                <a:ext uri="{FF2B5EF4-FFF2-40B4-BE49-F238E27FC236}">
                  <a16:creationId xmlns:a16="http://schemas.microsoft.com/office/drawing/2014/main" id="{3E4045C8-F301-424F-9FE9-AF8DB8B1C139}"/>
                </a:ext>
              </a:extLst>
            </p:cNvPr>
            <p:cNvSpPr/>
            <p:nvPr/>
          </p:nvSpPr>
          <p:spPr>
            <a:xfrm>
              <a:off x="321184" y="4048276"/>
              <a:ext cx="36000" cy="45719"/>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1" name="Oval 560">
              <a:extLst>
                <a:ext uri="{FF2B5EF4-FFF2-40B4-BE49-F238E27FC236}">
                  <a16:creationId xmlns:a16="http://schemas.microsoft.com/office/drawing/2014/main" id="{31D64C5F-D797-4AA5-9DC6-D73B2ADFC253}"/>
                </a:ext>
              </a:extLst>
            </p:cNvPr>
            <p:cNvSpPr/>
            <p:nvPr/>
          </p:nvSpPr>
          <p:spPr>
            <a:xfrm>
              <a:off x="416623" y="3862255"/>
              <a:ext cx="180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2" name="Oval 561">
              <a:extLst>
                <a:ext uri="{FF2B5EF4-FFF2-40B4-BE49-F238E27FC236}">
                  <a16:creationId xmlns:a16="http://schemas.microsoft.com/office/drawing/2014/main" id="{9512C83C-D746-4542-BE9C-2B41B0679E46}"/>
                </a:ext>
              </a:extLst>
            </p:cNvPr>
            <p:cNvSpPr/>
            <p:nvPr/>
          </p:nvSpPr>
          <p:spPr>
            <a:xfrm>
              <a:off x="584447" y="3749871"/>
              <a:ext cx="180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3" name="Oval 562">
              <a:extLst>
                <a:ext uri="{FF2B5EF4-FFF2-40B4-BE49-F238E27FC236}">
                  <a16:creationId xmlns:a16="http://schemas.microsoft.com/office/drawing/2014/main" id="{916FB124-4231-400C-9412-9800598C6042}"/>
                </a:ext>
              </a:extLst>
            </p:cNvPr>
            <p:cNvSpPr/>
            <p:nvPr/>
          </p:nvSpPr>
          <p:spPr>
            <a:xfrm>
              <a:off x="234794" y="3441835"/>
              <a:ext cx="324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4" name="Oval 563">
              <a:extLst>
                <a:ext uri="{FF2B5EF4-FFF2-40B4-BE49-F238E27FC236}">
                  <a16:creationId xmlns:a16="http://schemas.microsoft.com/office/drawing/2014/main" id="{98766955-984B-4F43-87A3-DD4BC6AB1308}"/>
                </a:ext>
              </a:extLst>
            </p:cNvPr>
            <p:cNvSpPr/>
            <p:nvPr/>
          </p:nvSpPr>
          <p:spPr>
            <a:xfrm>
              <a:off x="2417668" y="3973520"/>
              <a:ext cx="180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5" name="Oval 564">
              <a:extLst>
                <a:ext uri="{FF2B5EF4-FFF2-40B4-BE49-F238E27FC236}">
                  <a16:creationId xmlns:a16="http://schemas.microsoft.com/office/drawing/2014/main" id="{14793361-3836-4E67-AD74-13DD7814D835}"/>
                </a:ext>
              </a:extLst>
            </p:cNvPr>
            <p:cNvSpPr/>
            <p:nvPr/>
          </p:nvSpPr>
          <p:spPr>
            <a:xfrm>
              <a:off x="2585492" y="3861136"/>
              <a:ext cx="18000" cy="28800"/>
            </a:xfrm>
            <a:prstGeom prst="ellipse">
              <a:avLst/>
            </a:prstGeom>
            <a:solidFill>
              <a:schemeClr val="accent5">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 name="TextBox 2">
            <a:extLst>
              <a:ext uri="{FF2B5EF4-FFF2-40B4-BE49-F238E27FC236}">
                <a16:creationId xmlns:a16="http://schemas.microsoft.com/office/drawing/2014/main" id="{31159ADD-83DD-4212-99A4-1B557510D361}"/>
              </a:ext>
            </a:extLst>
          </p:cNvPr>
          <p:cNvSpPr txBox="1"/>
          <p:nvPr/>
        </p:nvSpPr>
        <p:spPr>
          <a:xfrm>
            <a:off x="56148" y="80212"/>
            <a:ext cx="4499851" cy="5280676"/>
          </a:xfrm>
          <a:prstGeom prst="rect">
            <a:avLst/>
          </a:prstGeom>
          <a:noFill/>
        </p:spPr>
        <p:txBody>
          <a:bodyPr wrap="square" rtlCol="0">
            <a:spAutoFit/>
          </a:bodyPr>
          <a:lstStyle/>
          <a:p>
            <a:pPr>
              <a:lnSpc>
                <a:spcPct val="114000"/>
              </a:lnSpc>
              <a:spcAft>
                <a:spcPts val="1200"/>
              </a:spcAft>
            </a:pPr>
            <a:r>
              <a:rPr lang="en-GB" sz="1000" dirty="0">
                <a:effectLst/>
                <a:latin typeface="+mj-lt"/>
                <a:ea typeface="Calibri" panose="020F0502020204030204" pitchFamily="34" charset="0"/>
                <a:cs typeface="Arial" panose="020B0604020202020204" pitchFamily="34" charset="0"/>
              </a:rPr>
              <a:t>During a reactor meltdown scenario, the corium gets discharged into a cavity. This cavity is located below the Reactor Pressure Vessel (RPV), which allows the molten corium to cool via different cooling mechanisms. Efficient cooling of the high-temperature corium melt prevents damage to the containment structure and release of radioactivity in the environment. </a:t>
            </a:r>
          </a:p>
          <a:p>
            <a:pPr>
              <a:lnSpc>
                <a:spcPct val="114000"/>
              </a:lnSpc>
              <a:spcAft>
                <a:spcPts val="1200"/>
              </a:spcAft>
            </a:pPr>
            <a:r>
              <a:rPr lang="en-US" sz="1000" dirty="0">
                <a:latin typeface="+mj-lt"/>
                <a:ea typeface="Calibri" panose="020F0502020204030204" pitchFamily="34" charset="0"/>
                <a:cs typeface="Arial" panose="020B0604020202020204" pitchFamily="34" charset="0"/>
              </a:rPr>
              <a:t>Schematic of corium melt spreading on the shallow pool containment cavity post reactor meltdown is shown in Figure (a). Here, the large surface area of the melt after spreading significantly enhances the corium cooling. Different flow regions exist while spreading; jet region, impingement region, and spreading region. These three regions are shown in Figure (b). During first two regions the melt is barely cooled. The main cooling occurs in melt spreading region, where melt loses all heat to the coolant pool and containment structure.</a:t>
            </a:r>
            <a:endParaRPr lang="en-GB" sz="1000" dirty="0">
              <a:latin typeface="+mj-lt"/>
              <a:ea typeface="Calibri" panose="020F0502020204030204" pitchFamily="34" charset="0"/>
              <a:cs typeface="Arial" panose="020B0604020202020204" pitchFamily="34" charset="0"/>
            </a:endParaRPr>
          </a:p>
          <a:p>
            <a:pPr>
              <a:lnSpc>
                <a:spcPct val="114000"/>
              </a:lnSpc>
              <a:spcAft>
                <a:spcPts val="1200"/>
              </a:spcAft>
            </a:pPr>
            <a:r>
              <a:rPr lang="en-US" sz="1000" dirty="0">
                <a:effectLst/>
                <a:latin typeface="+mj-lt"/>
                <a:ea typeface="Calibri" panose="020F0502020204030204" pitchFamily="34" charset="0"/>
                <a:cs typeface="Arial" panose="020B0604020202020204" pitchFamily="34" charset="0"/>
              </a:rPr>
              <a:t>The spreading in the pool is governed by three main forces i.e. the gravity force, inertia force, and viscous force. Corresponding to these acting forces, the spreading can be inertia-dominated, viscous-dominated.  The gravity force spread melt over the substrate surface until the molecular forces or solidification of melt front stops its movement. On the other hand, the viscous force and inertia force compete among each other. The spreading is inertia-gravity dominated when inertia force, </a:t>
            </a:r>
            <a:r>
              <a:rPr lang="en-US" sz="1000" dirty="0" err="1">
                <a:effectLst/>
                <a:latin typeface="+mj-lt"/>
                <a:ea typeface="Calibri" panose="020F0502020204030204" pitchFamily="34" charset="0"/>
                <a:cs typeface="Arial" panose="020B0604020202020204" pitchFamily="34" charset="0"/>
              </a:rPr>
              <a:t>ρ_m</a:t>
            </a:r>
            <a:r>
              <a:rPr lang="en-US" sz="1000" dirty="0">
                <a:effectLst/>
                <a:latin typeface="+mj-lt"/>
                <a:ea typeface="Calibri" panose="020F0502020204030204" pitchFamily="34" charset="0"/>
                <a:cs typeface="Arial" panose="020B0604020202020204" pitchFamily="34" charset="0"/>
              </a:rPr>
              <a:t>∙(U×U)≫ viscous force, μ∇^2 U. It will be viscous gravity dominated when viscous force, μ∇^2 U≫  inertia force, </a:t>
            </a:r>
            <a:r>
              <a:rPr lang="en-US" sz="1000" dirty="0" err="1">
                <a:effectLst/>
                <a:latin typeface="+mj-lt"/>
                <a:ea typeface="Calibri" panose="020F0502020204030204" pitchFamily="34" charset="0"/>
                <a:cs typeface="Arial" panose="020B0604020202020204" pitchFamily="34" charset="0"/>
              </a:rPr>
              <a:t>ρ_m</a:t>
            </a:r>
            <a:r>
              <a:rPr lang="en-US" sz="1000" dirty="0">
                <a:effectLst/>
                <a:latin typeface="+mj-lt"/>
                <a:ea typeface="Calibri" panose="020F0502020204030204" pitchFamily="34" charset="0"/>
                <a:cs typeface="Arial" panose="020B0604020202020204" pitchFamily="34" charset="0"/>
              </a:rPr>
              <a:t>∙(U×U).  </a:t>
            </a:r>
          </a:p>
          <a:p>
            <a:pPr>
              <a:lnSpc>
                <a:spcPct val="114000"/>
              </a:lnSpc>
              <a:spcAft>
                <a:spcPts val="1200"/>
              </a:spcAft>
            </a:pPr>
            <a:r>
              <a:rPr lang="en-US" sz="1000" dirty="0">
                <a:latin typeface="+mj-lt"/>
              </a:rPr>
              <a:t>We aim to study the corium-coolant interaction during horizontal spreading over the substrate in a shallow pool. Both, the melt jet and impingement regions are skipped during the experiment with the use of a cylindrical gate system in the middle of the test section. A special quartz substrate is introduced which provides several advantages such as, low thermal conductivity, low thermal stress, advanced measurement capabilities. This new facility is known as </a:t>
            </a:r>
            <a:r>
              <a:rPr lang="en-US" sz="1000" dirty="0" err="1">
                <a:latin typeface="+mj-lt"/>
              </a:rPr>
              <a:t>CoSMUS</a:t>
            </a:r>
            <a:r>
              <a:rPr lang="en-US" sz="1000" dirty="0">
                <a:latin typeface="+mj-lt"/>
              </a:rPr>
              <a:t> (Co-</a:t>
            </a:r>
            <a:r>
              <a:rPr lang="en-US" sz="1000" dirty="0" err="1">
                <a:latin typeface="+mj-lt"/>
              </a:rPr>
              <a:t>rium</a:t>
            </a:r>
            <a:r>
              <a:rPr lang="en-US" sz="1000" dirty="0">
                <a:latin typeface="+mj-lt"/>
              </a:rPr>
              <a:t> Simulant Melt Underwater Spreading) facility.</a:t>
            </a:r>
            <a:endParaRPr lang="en-GB" sz="1000" dirty="0">
              <a:latin typeface="+mj-lt"/>
            </a:endParaRPr>
          </a:p>
        </p:txBody>
      </p:sp>
    </p:spTree>
    <p:extLst>
      <p:ext uri="{BB962C8B-B14F-4D97-AF65-F5344CB8AC3E}">
        <p14:creationId xmlns:p14="http://schemas.microsoft.com/office/powerpoint/2010/main" val="3236219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4311</TotalTime>
  <Words>438</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Maneesh Punetha</dc:creator>
  <cp:lastModifiedBy>Maneesh Punetha</cp:lastModifiedBy>
  <cp:revision>2</cp:revision>
  <dcterms:created xsi:type="dcterms:W3CDTF">2022-03-26T17:02:29Z</dcterms:created>
  <dcterms:modified xsi:type="dcterms:W3CDTF">2022-04-21T11:30:07Z</dcterms:modified>
</cp:coreProperties>
</file>