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6" r:id="rId2"/>
  </p:sldIdLst>
  <p:sldSz cx="755967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2E8B63-2797-4345-8811-E66C38CEEE2D}" v="1194" dt="2022-04-21T10:01:24.748"/>
    <p1510:client id="{DAB831E3-6026-4C13-BCE1-A263541474F2}" v="12" dt="2022-04-21T10:42:42.2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5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eesh Punetha" userId="bdfe3c5c-9e63-47d9-aff0-a14b31d11569" providerId="ADAL" clId="{DAB831E3-6026-4C13-BCE1-A263541474F2}"/>
    <pc:docChg chg="undo custSel addSld delSld modSld modMainMaster">
      <pc:chgData name="Maneesh Punetha" userId="bdfe3c5c-9e63-47d9-aff0-a14b31d11569" providerId="ADAL" clId="{DAB831E3-6026-4C13-BCE1-A263541474F2}" dt="2022-04-21T10:42:56.391" v="60" actId="1035"/>
      <pc:docMkLst>
        <pc:docMk/>
      </pc:docMkLst>
      <pc:sldChg chg="add del">
        <pc:chgData name="Maneesh Punetha" userId="bdfe3c5c-9e63-47d9-aff0-a14b31d11569" providerId="ADAL" clId="{DAB831E3-6026-4C13-BCE1-A263541474F2}" dt="2022-04-21T10:36:51.108" v="11" actId="47"/>
        <pc:sldMkLst>
          <pc:docMk/>
          <pc:sldMk cId="621463111" sldId="256"/>
        </pc:sldMkLst>
      </pc:sldChg>
      <pc:sldChg chg="add del">
        <pc:chgData name="Maneesh Punetha" userId="bdfe3c5c-9e63-47d9-aff0-a14b31d11569" providerId="ADAL" clId="{DAB831E3-6026-4C13-BCE1-A263541474F2}" dt="2022-04-21T10:36:51.108" v="11" actId="47"/>
        <pc:sldMkLst>
          <pc:docMk/>
          <pc:sldMk cId="1554431689" sldId="257"/>
        </pc:sldMkLst>
      </pc:sldChg>
      <pc:sldChg chg="add del">
        <pc:chgData name="Maneesh Punetha" userId="bdfe3c5c-9e63-47d9-aff0-a14b31d11569" providerId="ADAL" clId="{DAB831E3-6026-4C13-BCE1-A263541474F2}" dt="2022-04-21T10:36:51.108" v="11" actId="47"/>
        <pc:sldMkLst>
          <pc:docMk/>
          <pc:sldMk cId="2653700888" sldId="258"/>
        </pc:sldMkLst>
      </pc:sldChg>
      <pc:sldChg chg="add del">
        <pc:chgData name="Maneesh Punetha" userId="bdfe3c5c-9e63-47d9-aff0-a14b31d11569" providerId="ADAL" clId="{DAB831E3-6026-4C13-BCE1-A263541474F2}" dt="2022-04-21T10:36:51.108" v="11" actId="47"/>
        <pc:sldMkLst>
          <pc:docMk/>
          <pc:sldMk cId="2088748448" sldId="259"/>
        </pc:sldMkLst>
      </pc:sldChg>
      <pc:sldChg chg="add del">
        <pc:chgData name="Maneesh Punetha" userId="bdfe3c5c-9e63-47d9-aff0-a14b31d11569" providerId="ADAL" clId="{DAB831E3-6026-4C13-BCE1-A263541474F2}" dt="2022-04-21T10:36:51.108" v="11" actId="47"/>
        <pc:sldMkLst>
          <pc:docMk/>
          <pc:sldMk cId="583747333" sldId="260"/>
        </pc:sldMkLst>
      </pc:sldChg>
      <pc:sldChg chg="add del">
        <pc:chgData name="Maneesh Punetha" userId="bdfe3c5c-9e63-47d9-aff0-a14b31d11569" providerId="ADAL" clId="{DAB831E3-6026-4C13-BCE1-A263541474F2}" dt="2022-04-21T10:36:51.108" v="11" actId="47"/>
        <pc:sldMkLst>
          <pc:docMk/>
          <pc:sldMk cId="630107302" sldId="261"/>
        </pc:sldMkLst>
      </pc:sldChg>
      <pc:sldChg chg="add del">
        <pc:chgData name="Maneesh Punetha" userId="bdfe3c5c-9e63-47d9-aff0-a14b31d11569" providerId="ADAL" clId="{DAB831E3-6026-4C13-BCE1-A263541474F2}" dt="2022-04-21T10:36:51.108" v="11" actId="47"/>
        <pc:sldMkLst>
          <pc:docMk/>
          <pc:sldMk cId="2598614547" sldId="262"/>
        </pc:sldMkLst>
      </pc:sldChg>
      <pc:sldChg chg="add del">
        <pc:chgData name="Maneesh Punetha" userId="bdfe3c5c-9e63-47d9-aff0-a14b31d11569" providerId="ADAL" clId="{DAB831E3-6026-4C13-BCE1-A263541474F2}" dt="2022-04-21T10:36:51.108" v="11" actId="47"/>
        <pc:sldMkLst>
          <pc:docMk/>
          <pc:sldMk cId="4055628768" sldId="263"/>
        </pc:sldMkLst>
      </pc:sldChg>
      <pc:sldChg chg="add del">
        <pc:chgData name="Maneesh Punetha" userId="bdfe3c5c-9e63-47d9-aff0-a14b31d11569" providerId="ADAL" clId="{DAB831E3-6026-4C13-BCE1-A263541474F2}" dt="2022-04-21T10:36:51.108" v="11" actId="47"/>
        <pc:sldMkLst>
          <pc:docMk/>
          <pc:sldMk cId="3080398867" sldId="264"/>
        </pc:sldMkLst>
      </pc:sldChg>
      <pc:sldChg chg="add del">
        <pc:chgData name="Maneesh Punetha" userId="bdfe3c5c-9e63-47d9-aff0-a14b31d11569" providerId="ADAL" clId="{DAB831E3-6026-4C13-BCE1-A263541474F2}" dt="2022-04-21T10:36:51.108" v="11" actId="47"/>
        <pc:sldMkLst>
          <pc:docMk/>
          <pc:sldMk cId="1945561455" sldId="265"/>
        </pc:sldMkLst>
      </pc:sldChg>
      <pc:sldChg chg="addSp delSp modSp mod">
        <pc:chgData name="Maneesh Punetha" userId="bdfe3c5c-9e63-47d9-aff0-a14b31d11569" providerId="ADAL" clId="{DAB831E3-6026-4C13-BCE1-A263541474F2}" dt="2022-04-21T10:42:56.391" v="60" actId="1035"/>
        <pc:sldMkLst>
          <pc:docMk/>
          <pc:sldMk cId="323621980" sldId="266"/>
        </pc:sldMkLst>
        <pc:spChg chg="mod">
          <ac:chgData name="Maneesh Punetha" userId="bdfe3c5c-9e63-47d9-aff0-a14b31d11569" providerId="ADAL" clId="{DAB831E3-6026-4C13-BCE1-A263541474F2}" dt="2022-04-21T10:36:06.370" v="9"/>
          <ac:spMkLst>
            <pc:docMk/>
            <pc:sldMk cId="323621980" sldId="266"/>
            <ac:spMk id="2" creationId="{81274C94-202D-4106-9662-485AC69F6CBD}"/>
          </ac:spMkLst>
        </pc:spChg>
        <pc:spChg chg="mod">
          <ac:chgData name="Maneesh Punetha" userId="bdfe3c5c-9e63-47d9-aff0-a14b31d11569" providerId="ADAL" clId="{DAB831E3-6026-4C13-BCE1-A263541474F2}" dt="2022-04-21T10:36:06.370" v="9"/>
          <ac:spMkLst>
            <pc:docMk/>
            <pc:sldMk cId="323621980" sldId="266"/>
            <ac:spMk id="3" creationId="{19E61102-BD6F-497F-928B-E201CDFACA15}"/>
          </ac:spMkLst>
        </pc:spChg>
        <pc:spChg chg="mod">
          <ac:chgData name="Maneesh Punetha" userId="bdfe3c5c-9e63-47d9-aff0-a14b31d11569" providerId="ADAL" clId="{DAB831E3-6026-4C13-BCE1-A263541474F2}" dt="2022-04-21T10:36:06.370" v="9"/>
          <ac:spMkLst>
            <pc:docMk/>
            <pc:sldMk cId="323621980" sldId="266"/>
            <ac:spMk id="4" creationId="{3EB48646-4969-4FCD-BBCB-752CB4175AFF}"/>
          </ac:spMkLst>
        </pc:spChg>
        <pc:spChg chg="mod">
          <ac:chgData name="Maneesh Punetha" userId="bdfe3c5c-9e63-47d9-aff0-a14b31d11569" providerId="ADAL" clId="{DAB831E3-6026-4C13-BCE1-A263541474F2}" dt="2022-04-21T10:36:06.370" v="9"/>
          <ac:spMkLst>
            <pc:docMk/>
            <pc:sldMk cId="323621980" sldId="266"/>
            <ac:spMk id="5" creationId="{E8105413-B963-4A1D-8995-259547A9FCA3}"/>
          </ac:spMkLst>
        </pc:spChg>
        <pc:spChg chg="mod">
          <ac:chgData name="Maneesh Punetha" userId="bdfe3c5c-9e63-47d9-aff0-a14b31d11569" providerId="ADAL" clId="{DAB831E3-6026-4C13-BCE1-A263541474F2}" dt="2022-04-21T10:36:06.370" v="9"/>
          <ac:spMkLst>
            <pc:docMk/>
            <pc:sldMk cId="323621980" sldId="266"/>
            <ac:spMk id="6" creationId="{C2F5D20F-C1F4-48BB-B6E9-E00F85404FF3}"/>
          </ac:spMkLst>
        </pc:spChg>
        <pc:spChg chg="mod">
          <ac:chgData name="Maneesh Punetha" userId="bdfe3c5c-9e63-47d9-aff0-a14b31d11569" providerId="ADAL" clId="{DAB831E3-6026-4C13-BCE1-A263541474F2}" dt="2022-04-21T10:36:06.370" v="9"/>
          <ac:spMkLst>
            <pc:docMk/>
            <pc:sldMk cId="323621980" sldId="266"/>
            <ac:spMk id="7" creationId="{AF33321F-475E-4574-BC6E-88584286A2B0}"/>
          </ac:spMkLst>
        </pc:spChg>
        <pc:spChg chg="del mod">
          <ac:chgData name="Maneesh Punetha" userId="bdfe3c5c-9e63-47d9-aff0-a14b31d11569" providerId="ADAL" clId="{DAB831E3-6026-4C13-BCE1-A263541474F2}" dt="2022-04-21T10:37:16.489" v="13" actId="478"/>
          <ac:spMkLst>
            <pc:docMk/>
            <pc:sldMk cId="323621980" sldId="266"/>
            <ac:spMk id="8" creationId="{B703D436-A693-44C5-BE95-9B3415BE3851}"/>
          </ac:spMkLst>
        </pc:spChg>
        <pc:spChg chg="del mod">
          <ac:chgData name="Maneesh Punetha" userId="bdfe3c5c-9e63-47d9-aff0-a14b31d11569" providerId="ADAL" clId="{DAB831E3-6026-4C13-BCE1-A263541474F2}" dt="2022-04-21T10:37:23.878" v="15" actId="21"/>
          <ac:spMkLst>
            <pc:docMk/>
            <pc:sldMk cId="323621980" sldId="266"/>
            <ac:spMk id="9" creationId="{41CE98E4-B884-481D-ACA7-CE717C4A610F}"/>
          </ac:spMkLst>
        </pc:spChg>
        <pc:spChg chg="mod">
          <ac:chgData name="Maneesh Punetha" userId="bdfe3c5c-9e63-47d9-aff0-a14b31d11569" providerId="ADAL" clId="{DAB831E3-6026-4C13-BCE1-A263541474F2}" dt="2022-04-21T10:36:06.370" v="9"/>
          <ac:spMkLst>
            <pc:docMk/>
            <pc:sldMk cId="323621980" sldId="266"/>
            <ac:spMk id="10" creationId="{98DA03D3-8DAD-4E76-A5FF-C74D04259C4F}"/>
          </ac:spMkLst>
        </pc:spChg>
        <pc:spChg chg="del mod">
          <ac:chgData name="Maneesh Punetha" userId="bdfe3c5c-9e63-47d9-aff0-a14b31d11569" providerId="ADAL" clId="{DAB831E3-6026-4C13-BCE1-A263541474F2}" dt="2022-04-21T10:37:23.878" v="15" actId="21"/>
          <ac:spMkLst>
            <pc:docMk/>
            <pc:sldMk cId="323621980" sldId="266"/>
            <ac:spMk id="11" creationId="{3729D320-BE88-43A4-9062-45542E945F9D}"/>
          </ac:spMkLst>
        </pc:spChg>
        <pc:spChg chg="mod">
          <ac:chgData name="Maneesh Punetha" userId="bdfe3c5c-9e63-47d9-aff0-a14b31d11569" providerId="ADAL" clId="{DAB831E3-6026-4C13-BCE1-A263541474F2}" dt="2022-04-21T10:36:06.370" v="9"/>
          <ac:spMkLst>
            <pc:docMk/>
            <pc:sldMk cId="323621980" sldId="266"/>
            <ac:spMk id="12" creationId="{C4A6699A-1C0C-4044-A49D-513773DB2F8B}"/>
          </ac:spMkLst>
        </pc:spChg>
        <pc:spChg chg="mod">
          <ac:chgData name="Maneesh Punetha" userId="bdfe3c5c-9e63-47d9-aff0-a14b31d11569" providerId="ADAL" clId="{DAB831E3-6026-4C13-BCE1-A263541474F2}" dt="2022-04-21T10:36:06.370" v="9"/>
          <ac:spMkLst>
            <pc:docMk/>
            <pc:sldMk cId="323621980" sldId="266"/>
            <ac:spMk id="13" creationId="{0C0391D5-DA7D-44F4-B8BD-779BA0ACDF7A}"/>
          </ac:spMkLst>
        </pc:spChg>
        <pc:spChg chg="mod">
          <ac:chgData name="Maneesh Punetha" userId="bdfe3c5c-9e63-47d9-aff0-a14b31d11569" providerId="ADAL" clId="{DAB831E3-6026-4C13-BCE1-A263541474F2}" dt="2022-04-21T10:36:06.370" v="9"/>
          <ac:spMkLst>
            <pc:docMk/>
            <pc:sldMk cId="323621980" sldId="266"/>
            <ac:spMk id="15" creationId="{C083FBFE-3EC4-416C-978C-4FDBFCADB4CB}"/>
          </ac:spMkLst>
        </pc:spChg>
        <pc:spChg chg="mod">
          <ac:chgData name="Maneesh Punetha" userId="bdfe3c5c-9e63-47d9-aff0-a14b31d11569" providerId="ADAL" clId="{DAB831E3-6026-4C13-BCE1-A263541474F2}" dt="2022-04-21T10:36:06.370" v="9"/>
          <ac:spMkLst>
            <pc:docMk/>
            <pc:sldMk cId="323621980" sldId="266"/>
            <ac:spMk id="17" creationId="{F843C496-4761-41BE-8966-F5A9BB2A45D0}"/>
          </ac:spMkLst>
        </pc:spChg>
        <pc:spChg chg="mod">
          <ac:chgData name="Maneesh Punetha" userId="bdfe3c5c-9e63-47d9-aff0-a14b31d11569" providerId="ADAL" clId="{DAB831E3-6026-4C13-BCE1-A263541474F2}" dt="2022-04-21T10:36:06.370" v="9"/>
          <ac:spMkLst>
            <pc:docMk/>
            <pc:sldMk cId="323621980" sldId="266"/>
            <ac:spMk id="18" creationId="{1DE3E36C-A8B7-4B41-BF08-9D8FA5FDB1B6}"/>
          </ac:spMkLst>
        </pc:spChg>
        <pc:spChg chg="mod">
          <ac:chgData name="Maneesh Punetha" userId="bdfe3c5c-9e63-47d9-aff0-a14b31d11569" providerId="ADAL" clId="{DAB831E3-6026-4C13-BCE1-A263541474F2}" dt="2022-04-21T10:36:06.370" v="9"/>
          <ac:spMkLst>
            <pc:docMk/>
            <pc:sldMk cId="323621980" sldId="266"/>
            <ac:spMk id="19" creationId="{5FDAE581-82EC-4F9E-BB70-C42EEF032664}"/>
          </ac:spMkLst>
        </pc:spChg>
        <pc:spChg chg="mod">
          <ac:chgData name="Maneesh Punetha" userId="bdfe3c5c-9e63-47d9-aff0-a14b31d11569" providerId="ADAL" clId="{DAB831E3-6026-4C13-BCE1-A263541474F2}" dt="2022-04-21T10:36:06.370" v="9"/>
          <ac:spMkLst>
            <pc:docMk/>
            <pc:sldMk cId="323621980" sldId="266"/>
            <ac:spMk id="20" creationId="{5AD4D363-E414-4539-A25F-7C89D6A8DBD4}"/>
          </ac:spMkLst>
        </pc:spChg>
        <pc:spChg chg="mod">
          <ac:chgData name="Maneesh Punetha" userId="bdfe3c5c-9e63-47d9-aff0-a14b31d11569" providerId="ADAL" clId="{DAB831E3-6026-4C13-BCE1-A263541474F2}" dt="2022-04-21T10:36:06.370" v="9"/>
          <ac:spMkLst>
            <pc:docMk/>
            <pc:sldMk cId="323621980" sldId="266"/>
            <ac:spMk id="21" creationId="{AF9E06D6-2957-40A8-8016-741B67EA280D}"/>
          </ac:spMkLst>
        </pc:spChg>
        <pc:spChg chg="mod">
          <ac:chgData name="Maneesh Punetha" userId="bdfe3c5c-9e63-47d9-aff0-a14b31d11569" providerId="ADAL" clId="{DAB831E3-6026-4C13-BCE1-A263541474F2}" dt="2022-04-21T10:36:06.370" v="9"/>
          <ac:spMkLst>
            <pc:docMk/>
            <pc:sldMk cId="323621980" sldId="266"/>
            <ac:spMk id="23" creationId="{FD255981-6EEA-4C78-9256-9CAA620D90DD}"/>
          </ac:spMkLst>
        </pc:spChg>
        <pc:spChg chg="mod">
          <ac:chgData name="Maneesh Punetha" userId="bdfe3c5c-9e63-47d9-aff0-a14b31d11569" providerId="ADAL" clId="{DAB831E3-6026-4C13-BCE1-A263541474F2}" dt="2022-04-21T10:36:06.370" v="9"/>
          <ac:spMkLst>
            <pc:docMk/>
            <pc:sldMk cId="323621980" sldId="266"/>
            <ac:spMk id="29" creationId="{9893BF01-42F4-423B-BE9D-0571E7E5648B}"/>
          </ac:spMkLst>
        </pc:spChg>
        <pc:spChg chg="del mod">
          <ac:chgData name="Maneesh Punetha" userId="bdfe3c5c-9e63-47d9-aff0-a14b31d11569" providerId="ADAL" clId="{DAB831E3-6026-4C13-BCE1-A263541474F2}" dt="2022-04-21T10:37:23.878" v="15" actId="21"/>
          <ac:spMkLst>
            <pc:docMk/>
            <pc:sldMk cId="323621980" sldId="266"/>
            <ac:spMk id="30" creationId="{3A9A38DC-296E-45B3-937D-E5474A4A0293}"/>
          </ac:spMkLst>
        </pc:spChg>
        <pc:spChg chg="mod">
          <ac:chgData name="Maneesh Punetha" userId="bdfe3c5c-9e63-47d9-aff0-a14b31d11569" providerId="ADAL" clId="{DAB831E3-6026-4C13-BCE1-A263541474F2}" dt="2022-04-21T10:36:06.370" v="9"/>
          <ac:spMkLst>
            <pc:docMk/>
            <pc:sldMk cId="323621980" sldId="266"/>
            <ac:spMk id="32" creationId="{A2BB0488-3638-4A17-AE8B-1511542C4CED}"/>
          </ac:spMkLst>
        </pc:spChg>
        <pc:spChg chg="mod">
          <ac:chgData name="Maneesh Punetha" userId="bdfe3c5c-9e63-47d9-aff0-a14b31d11569" providerId="ADAL" clId="{DAB831E3-6026-4C13-BCE1-A263541474F2}" dt="2022-04-21T10:36:06.370" v="9"/>
          <ac:spMkLst>
            <pc:docMk/>
            <pc:sldMk cId="323621980" sldId="266"/>
            <ac:spMk id="33" creationId="{B4EEFDF1-C6E7-4B57-9AF6-B5437DB69D56}"/>
          </ac:spMkLst>
        </pc:spChg>
        <pc:spChg chg="mod">
          <ac:chgData name="Maneesh Punetha" userId="bdfe3c5c-9e63-47d9-aff0-a14b31d11569" providerId="ADAL" clId="{DAB831E3-6026-4C13-BCE1-A263541474F2}" dt="2022-04-21T10:36:06.370" v="9"/>
          <ac:spMkLst>
            <pc:docMk/>
            <pc:sldMk cId="323621980" sldId="266"/>
            <ac:spMk id="35" creationId="{6165CB16-A2E3-425E-B239-A3E44D824257}"/>
          </ac:spMkLst>
        </pc:spChg>
        <pc:spChg chg="mod">
          <ac:chgData name="Maneesh Punetha" userId="bdfe3c5c-9e63-47d9-aff0-a14b31d11569" providerId="ADAL" clId="{DAB831E3-6026-4C13-BCE1-A263541474F2}" dt="2022-04-21T10:36:06.370" v="9"/>
          <ac:spMkLst>
            <pc:docMk/>
            <pc:sldMk cId="323621980" sldId="266"/>
            <ac:spMk id="36" creationId="{D58E1CCE-586A-41F9-8E62-970FE0F35C25}"/>
          </ac:spMkLst>
        </pc:spChg>
        <pc:spChg chg="mod">
          <ac:chgData name="Maneesh Punetha" userId="bdfe3c5c-9e63-47d9-aff0-a14b31d11569" providerId="ADAL" clId="{DAB831E3-6026-4C13-BCE1-A263541474F2}" dt="2022-04-21T10:36:06.370" v="9"/>
          <ac:spMkLst>
            <pc:docMk/>
            <pc:sldMk cId="323621980" sldId="266"/>
            <ac:spMk id="39" creationId="{8A787AD4-990A-46B4-86C3-D22C3EF519E9}"/>
          </ac:spMkLst>
        </pc:spChg>
        <pc:spChg chg="mod">
          <ac:chgData name="Maneesh Punetha" userId="bdfe3c5c-9e63-47d9-aff0-a14b31d11569" providerId="ADAL" clId="{DAB831E3-6026-4C13-BCE1-A263541474F2}" dt="2022-04-21T10:36:06.370" v="9"/>
          <ac:spMkLst>
            <pc:docMk/>
            <pc:sldMk cId="323621980" sldId="266"/>
            <ac:spMk id="40" creationId="{0B90B70D-E7DB-42E7-BE51-74E755E3E30C}"/>
          </ac:spMkLst>
        </pc:spChg>
        <pc:spChg chg="mod">
          <ac:chgData name="Maneesh Punetha" userId="bdfe3c5c-9e63-47d9-aff0-a14b31d11569" providerId="ADAL" clId="{DAB831E3-6026-4C13-BCE1-A263541474F2}" dt="2022-04-21T10:36:06.370" v="9"/>
          <ac:spMkLst>
            <pc:docMk/>
            <pc:sldMk cId="323621980" sldId="266"/>
            <ac:spMk id="43" creationId="{81F84D60-4096-4B4B-9BE7-FC94CF54FCC2}"/>
          </ac:spMkLst>
        </pc:spChg>
        <pc:spChg chg="mod">
          <ac:chgData name="Maneesh Punetha" userId="bdfe3c5c-9e63-47d9-aff0-a14b31d11569" providerId="ADAL" clId="{DAB831E3-6026-4C13-BCE1-A263541474F2}" dt="2022-04-21T10:36:06.370" v="9"/>
          <ac:spMkLst>
            <pc:docMk/>
            <pc:sldMk cId="323621980" sldId="266"/>
            <ac:spMk id="47" creationId="{FC50A2BD-81AD-426E-83C0-985375B40450}"/>
          </ac:spMkLst>
        </pc:spChg>
        <pc:spChg chg="mod">
          <ac:chgData name="Maneesh Punetha" userId="bdfe3c5c-9e63-47d9-aff0-a14b31d11569" providerId="ADAL" clId="{DAB831E3-6026-4C13-BCE1-A263541474F2}" dt="2022-04-21T10:36:06.370" v="9"/>
          <ac:spMkLst>
            <pc:docMk/>
            <pc:sldMk cId="323621980" sldId="266"/>
            <ac:spMk id="48" creationId="{70561048-3E07-46CE-A4F9-5E7C84C1990A}"/>
          </ac:spMkLst>
        </pc:spChg>
        <pc:spChg chg="mod">
          <ac:chgData name="Maneesh Punetha" userId="bdfe3c5c-9e63-47d9-aff0-a14b31d11569" providerId="ADAL" clId="{DAB831E3-6026-4C13-BCE1-A263541474F2}" dt="2022-04-21T10:36:06.370" v="9"/>
          <ac:spMkLst>
            <pc:docMk/>
            <pc:sldMk cId="323621980" sldId="266"/>
            <ac:spMk id="49" creationId="{15F871D3-DECF-4A45-9F5B-77AFC94A8EA4}"/>
          </ac:spMkLst>
        </pc:spChg>
        <pc:spChg chg="mod">
          <ac:chgData name="Maneesh Punetha" userId="bdfe3c5c-9e63-47d9-aff0-a14b31d11569" providerId="ADAL" clId="{DAB831E3-6026-4C13-BCE1-A263541474F2}" dt="2022-04-21T10:36:06.370" v="9"/>
          <ac:spMkLst>
            <pc:docMk/>
            <pc:sldMk cId="323621980" sldId="266"/>
            <ac:spMk id="51" creationId="{6CD135CE-7144-4333-BB06-AF6486C93E4D}"/>
          </ac:spMkLst>
        </pc:spChg>
        <pc:spChg chg="mod">
          <ac:chgData name="Maneesh Punetha" userId="bdfe3c5c-9e63-47d9-aff0-a14b31d11569" providerId="ADAL" clId="{DAB831E3-6026-4C13-BCE1-A263541474F2}" dt="2022-04-21T10:36:06.370" v="9"/>
          <ac:spMkLst>
            <pc:docMk/>
            <pc:sldMk cId="323621980" sldId="266"/>
            <ac:spMk id="57" creationId="{9FF326E1-0DA3-4F57-879B-E3CC890E7693}"/>
          </ac:spMkLst>
        </pc:spChg>
        <pc:spChg chg="del mod">
          <ac:chgData name="Maneesh Punetha" userId="bdfe3c5c-9e63-47d9-aff0-a14b31d11569" providerId="ADAL" clId="{DAB831E3-6026-4C13-BCE1-A263541474F2}" dt="2022-04-21T10:37:16.489" v="13" actId="478"/>
          <ac:spMkLst>
            <pc:docMk/>
            <pc:sldMk cId="323621980" sldId="266"/>
            <ac:spMk id="60" creationId="{AF8FF5BD-1780-47BD-83CF-96D64D62503F}"/>
          </ac:spMkLst>
        </pc:spChg>
        <pc:spChg chg="mod">
          <ac:chgData name="Maneesh Punetha" userId="bdfe3c5c-9e63-47d9-aff0-a14b31d11569" providerId="ADAL" clId="{DAB831E3-6026-4C13-BCE1-A263541474F2}" dt="2022-04-21T10:36:06.370" v="9"/>
          <ac:spMkLst>
            <pc:docMk/>
            <pc:sldMk cId="323621980" sldId="266"/>
            <ac:spMk id="66" creationId="{0F72CAE8-BB74-432B-9C7F-0288F0FBE555}"/>
          </ac:spMkLst>
        </pc:spChg>
        <pc:spChg chg="mod">
          <ac:chgData name="Maneesh Punetha" userId="bdfe3c5c-9e63-47d9-aff0-a14b31d11569" providerId="ADAL" clId="{DAB831E3-6026-4C13-BCE1-A263541474F2}" dt="2022-04-21T10:36:06.370" v="9"/>
          <ac:spMkLst>
            <pc:docMk/>
            <pc:sldMk cId="323621980" sldId="266"/>
            <ac:spMk id="69" creationId="{DDD5AE91-FAA6-4442-9A43-4F701BE934F6}"/>
          </ac:spMkLst>
        </pc:spChg>
        <pc:spChg chg="mod">
          <ac:chgData name="Maneesh Punetha" userId="bdfe3c5c-9e63-47d9-aff0-a14b31d11569" providerId="ADAL" clId="{DAB831E3-6026-4C13-BCE1-A263541474F2}" dt="2022-04-21T10:36:06.370" v="9"/>
          <ac:spMkLst>
            <pc:docMk/>
            <pc:sldMk cId="323621980" sldId="266"/>
            <ac:spMk id="70" creationId="{F5764AFC-181E-4961-8A23-B42A847F10E1}"/>
          </ac:spMkLst>
        </pc:spChg>
        <pc:spChg chg="del mod">
          <ac:chgData name="Maneesh Punetha" userId="bdfe3c5c-9e63-47d9-aff0-a14b31d11569" providerId="ADAL" clId="{DAB831E3-6026-4C13-BCE1-A263541474F2}" dt="2022-04-21T10:37:23.878" v="15" actId="21"/>
          <ac:spMkLst>
            <pc:docMk/>
            <pc:sldMk cId="323621980" sldId="266"/>
            <ac:spMk id="72" creationId="{ECD5D4E3-9628-412A-BA82-E972CD5C7A17}"/>
          </ac:spMkLst>
        </pc:spChg>
        <pc:spChg chg="del mod">
          <ac:chgData name="Maneesh Punetha" userId="bdfe3c5c-9e63-47d9-aff0-a14b31d11569" providerId="ADAL" clId="{DAB831E3-6026-4C13-BCE1-A263541474F2}" dt="2022-04-21T10:37:23.878" v="15" actId="21"/>
          <ac:spMkLst>
            <pc:docMk/>
            <pc:sldMk cId="323621980" sldId="266"/>
            <ac:spMk id="73" creationId="{2DC49022-22E0-4C4C-9DB7-6BE1B8AD1BC7}"/>
          </ac:spMkLst>
        </pc:spChg>
        <pc:spChg chg="mod">
          <ac:chgData name="Maneesh Punetha" userId="bdfe3c5c-9e63-47d9-aff0-a14b31d11569" providerId="ADAL" clId="{DAB831E3-6026-4C13-BCE1-A263541474F2}" dt="2022-04-21T10:36:06.370" v="9"/>
          <ac:spMkLst>
            <pc:docMk/>
            <pc:sldMk cId="323621980" sldId="266"/>
            <ac:spMk id="74" creationId="{A9D3FCDF-E007-4441-9045-686DE9BB21F1}"/>
          </ac:spMkLst>
        </pc:spChg>
        <pc:spChg chg="mod">
          <ac:chgData name="Maneesh Punetha" userId="bdfe3c5c-9e63-47d9-aff0-a14b31d11569" providerId="ADAL" clId="{DAB831E3-6026-4C13-BCE1-A263541474F2}" dt="2022-04-21T10:36:06.370" v="9"/>
          <ac:spMkLst>
            <pc:docMk/>
            <pc:sldMk cId="323621980" sldId="266"/>
            <ac:spMk id="75" creationId="{D22EC869-9CA4-4775-AB31-8E20C23C4948}"/>
          </ac:spMkLst>
        </pc:spChg>
        <pc:spChg chg="mod">
          <ac:chgData name="Maneesh Punetha" userId="bdfe3c5c-9e63-47d9-aff0-a14b31d11569" providerId="ADAL" clId="{DAB831E3-6026-4C13-BCE1-A263541474F2}" dt="2022-04-21T10:36:06.370" v="9"/>
          <ac:spMkLst>
            <pc:docMk/>
            <pc:sldMk cId="323621980" sldId="266"/>
            <ac:spMk id="76" creationId="{A78DEDBE-CFE0-411F-A3BA-8E6B3854F527}"/>
          </ac:spMkLst>
        </pc:spChg>
        <pc:spChg chg="mod">
          <ac:chgData name="Maneesh Punetha" userId="bdfe3c5c-9e63-47d9-aff0-a14b31d11569" providerId="ADAL" clId="{DAB831E3-6026-4C13-BCE1-A263541474F2}" dt="2022-04-21T10:36:06.370" v="9"/>
          <ac:spMkLst>
            <pc:docMk/>
            <pc:sldMk cId="323621980" sldId="266"/>
            <ac:spMk id="77" creationId="{AC1A150B-448D-4119-9D83-A6B27FE089E7}"/>
          </ac:spMkLst>
        </pc:spChg>
        <pc:spChg chg="del mod">
          <ac:chgData name="Maneesh Punetha" userId="bdfe3c5c-9e63-47d9-aff0-a14b31d11569" providerId="ADAL" clId="{DAB831E3-6026-4C13-BCE1-A263541474F2}" dt="2022-04-21T10:37:23.878" v="15" actId="21"/>
          <ac:spMkLst>
            <pc:docMk/>
            <pc:sldMk cId="323621980" sldId="266"/>
            <ac:spMk id="78" creationId="{771B3487-8294-4636-A7D3-083F804D2523}"/>
          </ac:spMkLst>
        </pc:spChg>
        <pc:spChg chg="del mod">
          <ac:chgData name="Maneesh Punetha" userId="bdfe3c5c-9e63-47d9-aff0-a14b31d11569" providerId="ADAL" clId="{DAB831E3-6026-4C13-BCE1-A263541474F2}" dt="2022-04-21T10:37:23.878" v="15" actId="21"/>
          <ac:spMkLst>
            <pc:docMk/>
            <pc:sldMk cId="323621980" sldId="266"/>
            <ac:spMk id="79" creationId="{2E2A1954-A286-457E-BB6F-9B06210F7FD2}"/>
          </ac:spMkLst>
        </pc:spChg>
        <pc:spChg chg="mod">
          <ac:chgData name="Maneesh Punetha" userId="bdfe3c5c-9e63-47d9-aff0-a14b31d11569" providerId="ADAL" clId="{DAB831E3-6026-4C13-BCE1-A263541474F2}" dt="2022-04-21T10:36:06.370" v="9"/>
          <ac:spMkLst>
            <pc:docMk/>
            <pc:sldMk cId="323621980" sldId="266"/>
            <ac:spMk id="80" creationId="{B6C038E6-D924-4025-8BBA-DC9DC51943CF}"/>
          </ac:spMkLst>
        </pc:spChg>
        <pc:spChg chg="mod">
          <ac:chgData name="Maneesh Punetha" userId="bdfe3c5c-9e63-47d9-aff0-a14b31d11569" providerId="ADAL" clId="{DAB831E3-6026-4C13-BCE1-A263541474F2}" dt="2022-04-21T10:36:06.370" v="9"/>
          <ac:spMkLst>
            <pc:docMk/>
            <pc:sldMk cId="323621980" sldId="266"/>
            <ac:spMk id="81" creationId="{623D7382-7B09-4074-AFF4-21E6CE48853A}"/>
          </ac:spMkLst>
        </pc:spChg>
        <pc:spChg chg="mod">
          <ac:chgData name="Maneesh Punetha" userId="bdfe3c5c-9e63-47d9-aff0-a14b31d11569" providerId="ADAL" clId="{DAB831E3-6026-4C13-BCE1-A263541474F2}" dt="2022-04-21T10:36:06.370" v="9"/>
          <ac:spMkLst>
            <pc:docMk/>
            <pc:sldMk cId="323621980" sldId="266"/>
            <ac:spMk id="82" creationId="{2ABEE4E9-46CB-499B-94FD-7D9D19F02D76}"/>
          </ac:spMkLst>
        </pc:spChg>
        <pc:spChg chg="mod">
          <ac:chgData name="Maneesh Punetha" userId="bdfe3c5c-9e63-47d9-aff0-a14b31d11569" providerId="ADAL" clId="{DAB831E3-6026-4C13-BCE1-A263541474F2}" dt="2022-04-21T10:36:06.370" v="9"/>
          <ac:spMkLst>
            <pc:docMk/>
            <pc:sldMk cId="323621980" sldId="266"/>
            <ac:spMk id="84" creationId="{E24C40B4-4F06-4A06-8855-7CBD3F6A7883}"/>
          </ac:spMkLst>
        </pc:spChg>
        <pc:spChg chg="del mod">
          <ac:chgData name="Maneesh Punetha" userId="bdfe3c5c-9e63-47d9-aff0-a14b31d11569" providerId="ADAL" clId="{DAB831E3-6026-4C13-BCE1-A263541474F2}" dt="2022-04-21T10:37:23.878" v="15" actId="21"/>
          <ac:spMkLst>
            <pc:docMk/>
            <pc:sldMk cId="323621980" sldId="266"/>
            <ac:spMk id="85" creationId="{24F4C7F0-6646-432F-9095-2C7AF7717D39}"/>
          </ac:spMkLst>
        </pc:spChg>
        <pc:spChg chg="del mod">
          <ac:chgData name="Maneesh Punetha" userId="bdfe3c5c-9e63-47d9-aff0-a14b31d11569" providerId="ADAL" clId="{DAB831E3-6026-4C13-BCE1-A263541474F2}" dt="2022-04-21T10:37:23.878" v="15" actId="21"/>
          <ac:spMkLst>
            <pc:docMk/>
            <pc:sldMk cId="323621980" sldId="266"/>
            <ac:spMk id="87" creationId="{D9B6A7F6-FF88-41FE-B7AA-BBE8D4A28F82}"/>
          </ac:spMkLst>
        </pc:spChg>
        <pc:spChg chg="mod">
          <ac:chgData name="Maneesh Punetha" userId="bdfe3c5c-9e63-47d9-aff0-a14b31d11569" providerId="ADAL" clId="{DAB831E3-6026-4C13-BCE1-A263541474F2}" dt="2022-04-21T10:36:06.370" v="9"/>
          <ac:spMkLst>
            <pc:docMk/>
            <pc:sldMk cId="323621980" sldId="266"/>
            <ac:spMk id="88" creationId="{6F1B1102-6D49-4A3E-BC63-1B2AC6CCDFE5}"/>
          </ac:spMkLst>
        </pc:spChg>
        <pc:spChg chg="mod">
          <ac:chgData name="Maneesh Punetha" userId="bdfe3c5c-9e63-47d9-aff0-a14b31d11569" providerId="ADAL" clId="{DAB831E3-6026-4C13-BCE1-A263541474F2}" dt="2022-04-21T10:36:06.370" v="9"/>
          <ac:spMkLst>
            <pc:docMk/>
            <pc:sldMk cId="323621980" sldId="266"/>
            <ac:spMk id="90" creationId="{67286718-C8F2-474A-9798-089040AD1FBB}"/>
          </ac:spMkLst>
        </pc:spChg>
        <pc:spChg chg="del mod">
          <ac:chgData name="Maneesh Punetha" userId="bdfe3c5c-9e63-47d9-aff0-a14b31d11569" providerId="ADAL" clId="{DAB831E3-6026-4C13-BCE1-A263541474F2}" dt="2022-04-21T10:37:23.878" v="15" actId="21"/>
          <ac:spMkLst>
            <pc:docMk/>
            <pc:sldMk cId="323621980" sldId="266"/>
            <ac:spMk id="91" creationId="{28879F37-01CD-49CC-9D10-A2ABE248EF4A}"/>
          </ac:spMkLst>
        </pc:spChg>
        <pc:spChg chg="del mod">
          <ac:chgData name="Maneesh Punetha" userId="bdfe3c5c-9e63-47d9-aff0-a14b31d11569" providerId="ADAL" clId="{DAB831E3-6026-4C13-BCE1-A263541474F2}" dt="2022-04-21T10:37:23.878" v="15" actId="21"/>
          <ac:spMkLst>
            <pc:docMk/>
            <pc:sldMk cId="323621980" sldId="266"/>
            <ac:spMk id="94" creationId="{124E4264-24DF-4C04-8C60-48356CC4C572}"/>
          </ac:spMkLst>
        </pc:spChg>
        <pc:spChg chg="del mod">
          <ac:chgData name="Maneesh Punetha" userId="bdfe3c5c-9e63-47d9-aff0-a14b31d11569" providerId="ADAL" clId="{DAB831E3-6026-4C13-BCE1-A263541474F2}" dt="2022-04-21T10:37:23.878" v="15" actId="21"/>
          <ac:spMkLst>
            <pc:docMk/>
            <pc:sldMk cId="323621980" sldId="266"/>
            <ac:spMk id="97" creationId="{2EC8E452-C3BF-4007-917A-61F525C983EE}"/>
          </ac:spMkLst>
        </pc:spChg>
        <pc:spChg chg="del mod">
          <ac:chgData name="Maneesh Punetha" userId="bdfe3c5c-9e63-47d9-aff0-a14b31d11569" providerId="ADAL" clId="{DAB831E3-6026-4C13-BCE1-A263541474F2}" dt="2022-04-21T10:37:23.878" v="15" actId="21"/>
          <ac:spMkLst>
            <pc:docMk/>
            <pc:sldMk cId="323621980" sldId="266"/>
            <ac:spMk id="98" creationId="{AFF7445D-B680-46ED-A57A-6B761848D7DC}"/>
          </ac:spMkLst>
        </pc:spChg>
        <pc:spChg chg="del mod">
          <ac:chgData name="Maneesh Punetha" userId="bdfe3c5c-9e63-47d9-aff0-a14b31d11569" providerId="ADAL" clId="{DAB831E3-6026-4C13-BCE1-A263541474F2}" dt="2022-04-21T10:37:23.878" v="15" actId="21"/>
          <ac:spMkLst>
            <pc:docMk/>
            <pc:sldMk cId="323621980" sldId="266"/>
            <ac:spMk id="101" creationId="{82076943-8070-454A-B5FF-0D0F828187CC}"/>
          </ac:spMkLst>
        </pc:spChg>
        <pc:spChg chg="del mod">
          <ac:chgData name="Maneesh Punetha" userId="bdfe3c5c-9e63-47d9-aff0-a14b31d11569" providerId="ADAL" clId="{DAB831E3-6026-4C13-BCE1-A263541474F2}" dt="2022-04-21T10:37:23.878" v="15" actId="21"/>
          <ac:spMkLst>
            <pc:docMk/>
            <pc:sldMk cId="323621980" sldId="266"/>
            <ac:spMk id="102" creationId="{0E94DC6C-E275-4C40-9750-02E7AB5C1647}"/>
          </ac:spMkLst>
        </pc:spChg>
        <pc:spChg chg="del mod">
          <ac:chgData name="Maneesh Punetha" userId="bdfe3c5c-9e63-47d9-aff0-a14b31d11569" providerId="ADAL" clId="{DAB831E3-6026-4C13-BCE1-A263541474F2}" dt="2022-04-21T10:37:23.878" v="15" actId="21"/>
          <ac:spMkLst>
            <pc:docMk/>
            <pc:sldMk cId="323621980" sldId="266"/>
            <ac:spMk id="103" creationId="{0ECED848-0956-4594-9433-BA87FDF1C6B8}"/>
          </ac:spMkLst>
        </pc:spChg>
        <pc:spChg chg="del mod">
          <ac:chgData name="Maneesh Punetha" userId="bdfe3c5c-9e63-47d9-aff0-a14b31d11569" providerId="ADAL" clId="{DAB831E3-6026-4C13-BCE1-A263541474F2}" dt="2022-04-21T10:37:23.878" v="15" actId="21"/>
          <ac:spMkLst>
            <pc:docMk/>
            <pc:sldMk cId="323621980" sldId="266"/>
            <ac:spMk id="104" creationId="{1E80F827-2D4A-4359-9522-6682D46F11F3}"/>
          </ac:spMkLst>
        </pc:spChg>
        <pc:spChg chg="del mod">
          <ac:chgData name="Maneesh Punetha" userId="bdfe3c5c-9e63-47d9-aff0-a14b31d11569" providerId="ADAL" clId="{DAB831E3-6026-4C13-BCE1-A263541474F2}" dt="2022-04-21T10:37:23.878" v="15" actId="21"/>
          <ac:spMkLst>
            <pc:docMk/>
            <pc:sldMk cId="323621980" sldId="266"/>
            <ac:spMk id="105" creationId="{07D24E4F-DB3A-4C4E-BED8-AED8B9279C05}"/>
          </ac:spMkLst>
        </pc:spChg>
        <pc:spChg chg="del mod">
          <ac:chgData name="Maneesh Punetha" userId="bdfe3c5c-9e63-47d9-aff0-a14b31d11569" providerId="ADAL" clId="{DAB831E3-6026-4C13-BCE1-A263541474F2}" dt="2022-04-21T10:37:23.878" v="15" actId="21"/>
          <ac:spMkLst>
            <pc:docMk/>
            <pc:sldMk cId="323621980" sldId="266"/>
            <ac:spMk id="106" creationId="{4B760C35-E6BD-4B13-9F08-1F11CDE67039}"/>
          </ac:spMkLst>
        </pc:spChg>
        <pc:spChg chg="del mod">
          <ac:chgData name="Maneesh Punetha" userId="bdfe3c5c-9e63-47d9-aff0-a14b31d11569" providerId="ADAL" clId="{DAB831E3-6026-4C13-BCE1-A263541474F2}" dt="2022-04-21T10:37:23.878" v="15" actId="21"/>
          <ac:spMkLst>
            <pc:docMk/>
            <pc:sldMk cId="323621980" sldId="266"/>
            <ac:spMk id="107" creationId="{689D82EE-C72B-465E-912F-79D5C54F7329}"/>
          </ac:spMkLst>
        </pc:spChg>
        <pc:spChg chg="del mod">
          <ac:chgData name="Maneesh Punetha" userId="bdfe3c5c-9e63-47d9-aff0-a14b31d11569" providerId="ADAL" clId="{DAB831E3-6026-4C13-BCE1-A263541474F2}" dt="2022-04-21T10:37:23.878" v="15" actId="21"/>
          <ac:spMkLst>
            <pc:docMk/>
            <pc:sldMk cId="323621980" sldId="266"/>
            <ac:spMk id="108" creationId="{CA3B6B89-9BB0-4829-BE1B-6880907612B5}"/>
          </ac:spMkLst>
        </pc:spChg>
        <pc:spChg chg="del mod">
          <ac:chgData name="Maneesh Punetha" userId="bdfe3c5c-9e63-47d9-aff0-a14b31d11569" providerId="ADAL" clId="{DAB831E3-6026-4C13-BCE1-A263541474F2}" dt="2022-04-21T10:37:23.878" v="15" actId="21"/>
          <ac:spMkLst>
            <pc:docMk/>
            <pc:sldMk cId="323621980" sldId="266"/>
            <ac:spMk id="109" creationId="{9EB2FAEA-2F27-4990-ABBC-1E001C929EBF}"/>
          </ac:spMkLst>
        </pc:spChg>
        <pc:spChg chg="del mod">
          <ac:chgData name="Maneesh Punetha" userId="bdfe3c5c-9e63-47d9-aff0-a14b31d11569" providerId="ADAL" clId="{DAB831E3-6026-4C13-BCE1-A263541474F2}" dt="2022-04-21T10:37:23.878" v="15" actId="21"/>
          <ac:spMkLst>
            <pc:docMk/>
            <pc:sldMk cId="323621980" sldId="266"/>
            <ac:spMk id="110" creationId="{40651E92-4F45-4F06-B424-F6AB61E5AD42}"/>
          </ac:spMkLst>
        </pc:spChg>
        <pc:spChg chg="del mod">
          <ac:chgData name="Maneesh Punetha" userId="bdfe3c5c-9e63-47d9-aff0-a14b31d11569" providerId="ADAL" clId="{DAB831E3-6026-4C13-BCE1-A263541474F2}" dt="2022-04-21T10:37:23.878" v="15" actId="21"/>
          <ac:spMkLst>
            <pc:docMk/>
            <pc:sldMk cId="323621980" sldId="266"/>
            <ac:spMk id="111" creationId="{4ED030B9-6BEF-4453-B085-3B532051D65A}"/>
          </ac:spMkLst>
        </pc:spChg>
        <pc:spChg chg="del mod">
          <ac:chgData name="Maneesh Punetha" userId="bdfe3c5c-9e63-47d9-aff0-a14b31d11569" providerId="ADAL" clId="{DAB831E3-6026-4C13-BCE1-A263541474F2}" dt="2022-04-21T10:37:23.878" v="15" actId="21"/>
          <ac:spMkLst>
            <pc:docMk/>
            <pc:sldMk cId="323621980" sldId="266"/>
            <ac:spMk id="112" creationId="{A4E3EBA0-2E55-4130-B864-D82E4C8B21C7}"/>
          </ac:spMkLst>
        </pc:spChg>
        <pc:spChg chg="del mod">
          <ac:chgData name="Maneesh Punetha" userId="bdfe3c5c-9e63-47d9-aff0-a14b31d11569" providerId="ADAL" clId="{DAB831E3-6026-4C13-BCE1-A263541474F2}" dt="2022-04-21T10:37:23.878" v="15" actId="21"/>
          <ac:spMkLst>
            <pc:docMk/>
            <pc:sldMk cId="323621980" sldId="266"/>
            <ac:spMk id="113" creationId="{BB8AD1B0-4A30-483B-801A-2A9F1995D429}"/>
          </ac:spMkLst>
        </pc:spChg>
        <pc:spChg chg="del mod">
          <ac:chgData name="Maneesh Punetha" userId="bdfe3c5c-9e63-47d9-aff0-a14b31d11569" providerId="ADAL" clId="{DAB831E3-6026-4C13-BCE1-A263541474F2}" dt="2022-04-21T10:37:23.878" v="15" actId="21"/>
          <ac:spMkLst>
            <pc:docMk/>
            <pc:sldMk cId="323621980" sldId="266"/>
            <ac:spMk id="114" creationId="{75C822FA-7572-428E-9F66-79865684F3BE}"/>
          </ac:spMkLst>
        </pc:spChg>
        <pc:spChg chg="del mod">
          <ac:chgData name="Maneesh Punetha" userId="bdfe3c5c-9e63-47d9-aff0-a14b31d11569" providerId="ADAL" clId="{DAB831E3-6026-4C13-BCE1-A263541474F2}" dt="2022-04-21T10:37:23.878" v="15" actId="21"/>
          <ac:spMkLst>
            <pc:docMk/>
            <pc:sldMk cId="323621980" sldId="266"/>
            <ac:spMk id="115" creationId="{0E4F8DC4-544A-4C83-A1EE-2E966213E567}"/>
          </ac:spMkLst>
        </pc:spChg>
        <pc:spChg chg="del mod">
          <ac:chgData name="Maneesh Punetha" userId="bdfe3c5c-9e63-47d9-aff0-a14b31d11569" providerId="ADAL" clId="{DAB831E3-6026-4C13-BCE1-A263541474F2}" dt="2022-04-21T10:37:23.878" v="15" actId="21"/>
          <ac:spMkLst>
            <pc:docMk/>
            <pc:sldMk cId="323621980" sldId="266"/>
            <ac:spMk id="116" creationId="{3279E89B-1071-4537-A3C8-DF1F685BAEC3}"/>
          </ac:spMkLst>
        </pc:spChg>
        <pc:spChg chg="del mod">
          <ac:chgData name="Maneesh Punetha" userId="bdfe3c5c-9e63-47d9-aff0-a14b31d11569" providerId="ADAL" clId="{DAB831E3-6026-4C13-BCE1-A263541474F2}" dt="2022-04-21T10:37:23.878" v="15" actId="21"/>
          <ac:spMkLst>
            <pc:docMk/>
            <pc:sldMk cId="323621980" sldId="266"/>
            <ac:spMk id="117" creationId="{EE5E099C-249A-4113-ADDE-475BCBD87F5B}"/>
          </ac:spMkLst>
        </pc:spChg>
        <pc:spChg chg="del mod">
          <ac:chgData name="Maneesh Punetha" userId="bdfe3c5c-9e63-47d9-aff0-a14b31d11569" providerId="ADAL" clId="{DAB831E3-6026-4C13-BCE1-A263541474F2}" dt="2022-04-21T10:37:23.878" v="15" actId="21"/>
          <ac:spMkLst>
            <pc:docMk/>
            <pc:sldMk cId="323621980" sldId="266"/>
            <ac:spMk id="118" creationId="{0134D71C-369E-4F3B-A4AC-DA5EA7F82744}"/>
          </ac:spMkLst>
        </pc:spChg>
        <pc:spChg chg="del mod">
          <ac:chgData name="Maneesh Punetha" userId="bdfe3c5c-9e63-47d9-aff0-a14b31d11569" providerId="ADAL" clId="{DAB831E3-6026-4C13-BCE1-A263541474F2}" dt="2022-04-21T10:37:23.878" v="15" actId="21"/>
          <ac:spMkLst>
            <pc:docMk/>
            <pc:sldMk cId="323621980" sldId="266"/>
            <ac:spMk id="119" creationId="{5E31928A-EC23-4EC7-85BB-150551145A9A}"/>
          </ac:spMkLst>
        </pc:spChg>
        <pc:spChg chg="del mod">
          <ac:chgData name="Maneesh Punetha" userId="bdfe3c5c-9e63-47d9-aff0-a14b31d11569" providerId="ADAL" clId="{DAB831E3-6026-4C13-BCE1-A263541474F2}" dt="2022-04-21T10:37:23.878" v="15" actId="21"/>
          <ac:spMkLst>
            <pc:docMk/>
            <pc:sldMk cId="323621980" sldId="266"/>
            <ac:spMk id="120" creationId="{02FAB503-78B8-42DF-924A-3C0968511518}"/>
          </ac:spMkLst>
        </pc:spChg>
        <pc:spChg chg="del mod">
          <ac:chgData name="Maneesh Punetha" userId="bdfe3c5c-9e63-47d9-aff0-a14b31d11569" providerId="ADAL" clId="{DAB831E3-6026-4C13-BCE1-A263541474F2}" dt="2022-04-21T10:37:23.878" v="15" actId="21"/>
          <ac:spMkLst>
            <pc:docMk/>
            <pc:sldMk cId="323621980" sldId="266"/>
            <ac:spMk id="121" creationId="{8055CF1C-E15C-4721-8CBE-F8500F60B122}"/>
          </ac:spMkLst>
        </pc:spChg>
        <pc:spChg chg="del mod">
          <ac:chgData name="Maneesh Punetha" userId="bdfe3c5c-9e63-47d9-aff0-a14b31d11569" providerId="ADAL" clId="{DAB831E3-6026-4C13-BCE1-A263541474F2}" dt="2022-04-21T10:37:23.878" v="15" actId="21"/>
          <ac:spMkLst>
            <pc:docMk/>
            <pc:sldMk cId="323621980" sldId="266"/>
            <ac:spMk id="122" creationId="{A4227100-1DDC-419E-96EB-72B2179A1522}"/>
          </ac:spMkLst>
        </pc:spChg>
        <pc:spChg chg="del mod">
          <ac:chgData name="Maneesh Punetha" userId="bdfe3c5c-9e63-47d9-aff0-a14b31d11569" providerId="ADAL" clId="{DAB831E3-6026-4C13-BCE1-A263541474F2}" dt="2022-04-21T10:37:23.878" v="15" actId="21"/>
          <ac:spMkLst>
            <pc:docMk/>
            <pc:sldMk cId="323621980" sldId="266"/>
            <ac:spMk id="123" creationId="{16EF781F-CBBD-4178-86A5-D9D228A379E5}"/>
          </ac:spMkLst>
        </pc:spChg>
        <pc:spChg chg="del mod">
          <ac:chgData name="Maneesh Punetha" userId="bdfe3c5c-9e63-47d9-aff0-a14b31d11569" providerId="ADAL" clId="{DAB831E3-6026-4C13-BCE1-A263541474F2}" dt="2022-04-21T10:37:23.878" v="15" actId="21"/>
          <ac:spMkLst>
            <pc:docMk/>
            <pc:sldMk cId="323621980" sldId="266"/>
            <ac:spMk id="124" creationId="{B002F334-B8C0-4878-8093-7252A64BABF6}"/>
          </ac:spMkLst>
        </pc:spChg>
        <pc:spChg chg="del mod">
          <ac:chgData name="Maneesh Punetha" userId="bdfe3c5c-9e63-47d9-aff0-a14b31d11569" providerId="ADAL" clId="{DAB831E3-6026-4C13-BCE1-A263541474F2}" dt="2022-04-21T10:37:23.878" v="15" actId="21"/>
          <ac:spMkLst>
            <pc:docMk/>
            <pc:sldMk cId="323621980" sldId="266"/>
            <ac:spMk id="125" creationId="{B500E5C3-AF7A-4556-BA4D-30C0C5F5517C}"/>
          </ac:spMkLst>
        </pc:spChg>
        <pc:spChg chg="del mod">
          <ac:chgData name="Maneesh Punetha" userId="bdfe3c5c-9e63-47d9-aff0-a14b31d11569" providerId="ADAL" clId="{DAB831E3-6026-4C13-BCE1-A263541474F2}" dt="2022-04-21T10:37:23.878" v="15" actId="21"/>
          <ac:spMkLst>
            <pc:docMk/>
            <pc:sldMk cId="323621980" sldId="266"/>
            <ac:spMk id="126" creationId="{40FCD216-6113-4466-83CF-4DCA7E8D5DC8}"/>
          </ac:spMkLst>
        </pc:spChg>
        <pc:spChg chg="del mod">
          <ac:chgData name="Maneesh Punetha" userId="bdfe3c5c-9e63-47d9-aff0-a14b31d11569" providerId="ADAL" clId="{DAB831E3-6026-4C13-BCE1-A263541474F2}" dt="2022-04-21T10:37:23.878" v="15" actId="21"/>
          <ac:spMkLst>
            <pc:docMk/>
            <pc:sldMk cId="323621980" sldId="266"/>
            <ac:spMk id="127" creationId="{3C2ED475-B608-4A75-8E0D-275CCAB2983B}"/>
          </ac:spMkLst>
        </pc:spChg>
        <pc:spChg chg="del mod">
          <ac:chgData name="Maneesh Punetha" userId="bdfe3c5c-9e63-47d9-aff0-a14b31d11569" providerId="ADAL" clId="{DAB831E3-6026-4C13-BCE1-A263541474F2}" dt="2022-04-21T10:37:23.878" v="15" actId="21"/>
          <ac:spMkLst>
            <pc:docMk/>
            <pc:sldMk cId="323621980" sldId="266"/>
            <ac:spMk id="128" creationId="{496C1F63-AC8E-450C-A3C4-841F10BC0FDB}"/>
          </ac:spMkLst>
        </pc:spChg>
        <pc:spChg chg="del mod">
          <ac:chgData name="Maneesh Punetha" userId="bdfe3c5c-9e63-47d9-aff0-a14b31d11569" providerId="ADAL" clId="{DAB831E3-6026-4C13-BCE1-A263541474F2}" dt="2022-04-21T10:37:23.878" v="15" actId="21"/>
          <ac:spMkLst>
            <pc:docMk/>
            <pc:sldMk cId="323621980" sldId="266"/>
            <ac:spMk id="129" creationId="{DB16D9E8-2E99-4BC8-9EE0-D1A5E302BF12}"/>
          </ac:spMkLst>
        </pc:spChg>
        <pc:spChg chg="del mod">
          <ac:chgData name="Maneesh Punetha" userId="bdfe3c5c-9e63-47d9-aff0-a14b31d11569" providerId="ADAL" clId="{DAB831E3-6026-4C13-BCE1-A263541474F2}" dt="2022-04-21T10:37:23.878" v="15" actId="21"/>
          <ac:spMkLst>
            <pc:docMk/>
            <pc:sldMk cId="323621980" sldId="266"/>
            <ac:spMk id="130" creationId="{8DF63E0D-2821-4594-BDF2-714523BCDDA2}"/>
          </ac:spMkLst>
        </pc:spChg>
        <pc:spChg chg="add del mod">
          <ac:chgData name="Maneesh Punetha" userId="bdfe3c5c-9e63-47d9-aff0-a14b31d11569" providerId="ADAL" clId="{DAB831E3-6026-4C13-BCE1-A263541474F2}" dt="2022-04-21T10:37:23.878" v="15" actId="21"/>
          <ac:spMkLst>
            <pc:docMk/>
            <pc:sldMk cId="323621980" sldId="266"/>
            <ac:spMk id="131" creationId="{ABF06C51-6630-4B41-A66C-4C4FD9CDB345}"/>
          </ac:spMkLst>
        </pc:spChg>
        <pc:spChg chg="add del mod">
          <ac:chgData name="Maneesh Punetha" userId="bdfe3c5c-9e63-47d9-aff0-a14b31d11569" providerId="ADAL" clId="{DAB831E3-6026-4C13-BCE1-A263541474F2}" dt="2022-04-21T10:37:23.878" v="15" actId="21"/>
          <ac:spMkLst>
            <pc:docMk/>
            <pc:sldMk cId="323621980" sldId="266"/>
            <ac:spMk id="132" creationId="{8CE5F34A-E516-496E-978D-9B1F3228AE06}"/>
          </ac:spMkLst>
        </pc:spChg>
        <pc:spChg chg="mod">
          <ac:chgData name="Maneesh Punetha" userId="bdfe3c5c-9e63-47d9-aff0-a14b31d11569" providerId="ADAL" clId="{DAB831E3-6026-4C13-BCE1-A263541474F2}" dt="2022-04-21T10:37:17.437" v="14"/>
          <ac:spMkLst>
            <pc:docMk/>
            <pc:sldMk cId="323621980" sldId="266"/>
            <ac:spMk id="134" creationId="{F7CDCC53-8430-4F76-988C-1A9539833A17}"/>
          </ac:spMkLst>
        </pc:spChg>
        <pc:spChg chg="mod">
          <ac:chgData name="Maneesh Punetha" userId="bdfe3c5c-9e63-47d9-aff0-a14b31d11569" providerId="ADAL" clId="{DAB831E3-6026-4C13-BCE1-A263541474F2}" dt="2022-04-21T10:37:17.437" v="14"/>
          <ac:spMkLst>
            <pc:docMk/>
            <pc:sldMk cId="323621980" sldId="266"/>
            <ac:spMk id="135" creationId="{63E891F4-2BEC-4ED8-9A5B-F43B8F660760}"/>
          </ac:spMkLst>
        </pc:spChg>
        <pc:spChg chg="mod">
          <ac:chgData name="Maneesh Punetha" userId="bdfe3c5c-9e63-47d9-aff0-a14b31d11569" providerId="ADAL" clId="{DAB831E3-6026-4C13-BCE1-A263541474F2}" dt="2022-04-21T10:37:17.437" v="14"/>
          <ac:spMkLst>
            <pc:docMk/>
            <pc:sldMk cId="323621980" sldId="266"/>
            <ac:spMk id="137" creationId="{EA0BD621-B3EC-4616-8F4F-3E8030352D88}"/>
          </ac:spMkLst>
        </pc:spChg>
        <pc:spChg chg="mod">
          <ac:chgData name="Maneesh Punetha" userId="bdfe3c5c-9e63-47d9-aff0-a14b31d11569" providerId="ADAL" clId="{DAB831E3-6026-4C13-BCE1-A263541474F2}" dt="2022-04-21T10:37:17.437" v="14"/>
          <ac:spMkLst>
            <pc:docMk/>
            <pc:sldMk cId="323621980" sldId="266"/>
            <ac:spMk id="140" creationId="{847D694C-A080-4572-9678-E10C75BD8A7E}"/>
          </ac:spMkLst>
        </pc:spChg>
        <pc:spChg chg="mod">
          <ac:chgData name="Maneesh Punetha" userId="bdfe3c5c-9e63-47d9-aff0-a14b31d11569" providerId="ADAL" clId="{DAB831E3-6026-4C13-BCE1-A263541474F2}" dt="2022-04-21T10:37:17.437" v="14"/>
          <ac:spMkLst>
            <pc:docMk/>
            <pc:sldMk cId="323621980" sldId="266"/>
            <ac:spMk id="141" creationId="{B3AAE268-9D90-461A-A3DB-1EF57EEB65A1}"/>
          </ac:spMkLst>
        </pc:spChg>
        <pc:spChg chg="mod">
          <ac:chgData name="Maneesh Punetha" userId="bdfe3c5c-9e63-47d9-aff0-a14b31d11569" providerId="ADAL" clId="{DAB831E3-6026-4C13-BCE1-A263541474F2}" dt="2022-04-21T10:37:17.437" v="14"/>
          <ac:spMkLst>
            <pc:docMk/>
            <pc:sldMk cId="323621980" sldId="266"/>
            <ac:spMk id="144" creationId="{4236D2BB-3F7C-4B7D-A9DF-F063DCB1F410}"/>
          </ac:spMkLst>
        </pc:spChg>
        <pc:spChg chg="mod">
          <ac:chgData name="Maneesh Punetha" userId="bdfe3c5c-9e63-47d9-aff0-a14b31d11569" providerId="ADAL" clId="{DAB831E3-6026-4C13-BCE1-A263541474F2}" dt="2022-04-21T10:37:17.437" v="14"/>
          <ac:spMkLst>
            <pc:docMk/>
            <pc:sldMk cId="323621980" sldId="266"/>
            <ac:spMk id="145" creationId="{97AF6C71-210C-461B-A237-671E3A1B3314}"/>
          </ac:spMkLst>
        </pc:spChg>
        <pc:spChg chg="mod">
          <ac:chgData name="Maneesh Punetha" userId="bdfe3c5c-9e63-47d9-aff0-a14b31d11569" providerId="ADAL" clId="{DAB831E3-6026-4C13-BCE1-A263541474F2}" dt="2022-04-21T10:37:17.437" v="14"/>
          <ac:spMkLst>
            <pc:docMk/>
            <pc:sldMk cId="323621980" sldId="266"/>
            <ac:spMk id="146" creationId="{5F687CA0-4586-4F38-80B1-AF4A7C3BC69A}"/>
          </ac:spMkLst>
        </pc:spChg>
        <pc:spChg chg="mod">
          <ac:chgData name="Maneesh Punetha" userId="bdfe3c5c-9e63-47d9-aff0-a14b31d11569" providerId="ADAL" clId="{DAB831E3-6026-4C13-BCE1-A263541474F2}" dt="2022-04-21T10:37:17.437" v="14"/>
          <ac:spMkLst>
            <pc:docMk/>
            <pc:sldMk cId="323621980" sldId="266"/>
            <ac:spMk id="148" creationId="{D1F8677A-5C68-41F8-ABF1-DBA637E3E7C2}"/>
          </ac:spMkLst>
        </pc:spChg>
        <pc:spChg chg="mod">
          <ac:chgData name="Maneesh Punetha" userId="bdfe3c5c-9e63-47d9-aff0-a14b31d11569" providerId="ADAL" clId="{DAB831E3-6026-4C13-BCE1-A263541474F2}" dt="2022-04-21T10:37:17.437" v="14"/>
          <ac:spMkLst>
            <pc:docMk/>
            <pc:sldMk cId="323621980" sldId="266"/>
            <ac:spMk id="149" creationId="{2F5F819F-9AAC-41A2-9CAC-483D6595A88D}"/>
          </ac:spMkLst>
        </pc:spChg>
        <pc:spChg chg="mod">
          <ac:chgData name="Maneesh Punetha" userId="bdfe3c5c-9e63-47d9-aff0-a14b31d11569" providerId="ADAL" clId="{DAB831E3-6026-4C13-BCE1-A263541474F2}" dt="2022-04-21T10:37:17.437" v="14"/>
          <ac:spMkLst>
            <pc:docMk/>
            <pc:sldMk cId="323621980" sldId="266"/>
            <ac:spMk id="150" creationId="{2294FC6E-9517-486F-9C25-850E747DEE04}"/>
          </ac:spMkLst>
        </pc:spChg>
        <pc:spChg chg="mod">
          <ac:chgData name="Maneesh Punetha" userId="bdfe3c5c-9e63-47d9-aff0-a14b31d11569" providerId="ADAL" clId="{DAB831E3-6026-4C13-BCE1-A263541474F2}" dt="2022-04-21T10:37:17.437" v="14"/>
          <ac:spMkLst>
            <pc:docMk/>
            <pc:sldMk cId="323621980" sldId="266"/>
            <ac:spMk id="151" creationId="{BFB952A1-7421-4019-81B1-2E830CE9C2D8}"/>
          </ac:spMkLst>
        </pc:spChg>
        <pc:spChg chg="mod">
          <ac:chgData name="Maneesh Punetha" userId="bdfe3c5c-9e63-47d9-aff0-a14b31d11569" providerId="ADAL" clId="{DAB831E3-6026-4C13-BCE1-A263541474F2}" dt="2022-04-21T10:37:17.437" v="14"/>
          <ac:spMkLst>
            <pc:docMk/>
            <pc:sldMk cId="323621980" sldId="266"/>
            <ac:spMk id="154" creationId="{757EB962-C3E9-4D54-9477-A96535AD80EF}"/>
          </ac:spMkLst>
        </pc:spChg>
        <pc:spChg chg="mod">
          <ac:chgData name="Maneesh Punetha" userId="bdfe3c5c-9e63-47d9-aff0-a14b31d11569" providerId="ADAL" clId="{DAB831E3-6026-4C13-BCE1-A263541474F2}" dt="2022-04-21T10:37:17.437" v="14"/>
          <ac:spMkLst>
            <pc:docMk/>
            <pc:sldMk cId="323621980" sldId="266"/>
            <ac:spMk id="155" creationId="{C3624A7D-293D-408A-BF5F-7D7CBC7F5AEF}"/>
          </ac:spMkLst>
        </pc:spChg>
        <pc:spChg chg="mod">
          <ac:chgData name="Maneesh Punetha" userId="bdfe3c5c-9e63-47d9-aff0-a14b31d11569" providerId="ADAL" clId="{DAB831E3-6026-4C13-BCE1-A263541474F2}" dt="2022-04-21T10:37:17.437" v="14"/>
          <ac:spMkLst>
            <pc:docMk/>
            <pc:sldMk cId="323621980" sldId="266"/>
            <ac:spMk id="158" creationId="{6CBE40BF-BFA2-4016-B5BA-4A1C3CF692A2}"/>
          </ac:spMkLst>
        </pc:spChg>
        <pc:spChg chg="mod">
          <ac:chgData name="Maneesh Punetha" userId="bdfe3c5c-9e63-47d9-aff0-a14b31d11569" providerId="ADAL" clId="{DAB831E3-6026-4C13-BCE1-A263541474F2}" dt="2022-04-21T10:37:17.437" v="14"/>
          <ac:spMkLst>
            <pc:docMk/>
            <pc:sldMk cId="323621980" sldId="266"/>
            <ac:spMk id="161" creationId="{687AB71C-5074-4374-B5B2-7C80C39A8219}"/>
          </ac:spMkLst>
        </pc:spChg>
        <pc:spChg chg="mod">
          <ac:chgData name="Maneesh Punetha" userId="bdfe3c5c-9e63-47d9-aff0-a14b31d11569" providerId="ADAL" clId="{DAB831E3-6026-4C13-BCE1-A263541474F2}" dt="2022-04-21T10:37:17.437" v="14"/>
          <ac:spMkLst>
            <pc:docMk/>
            <pc:sldMk cId="323621980" sldId="266"/>
            <ac:spMk id="162" creationId="{2014ACDF-F035-4344-8558-D850B2E0FC10}"/>
          </ac:spMkLst>
        </pc:spChg>
        <pc:spChg chg="add del mod">
          <ac:chgData name="Maneesh Punetha" userId="bdfe3c5c-9e63-47d9-aff0-a14b31d11569" providerId="ADAL" clId="{DAB831E3-6026-4C13-BCE1-A263541474F2}" dt="2022-04-21T10:38:07.217" v="27" actId="21"/>
          <ac:spMkLst>
            <pc:docMk/>
            <pc:sldMk cId="323621980" sldId="266"/>
            <ac:spMk id="164" creationId="{41CEA949-B64E-4360-BFDC-FE91655A571F}"/>
          </ac:spMkLst>
        </pc:spChg>
        <pc:spChg chg="add del mod">
          <ac:chgData name="Maneesh Punetha" userId="bdfe3c5c-9e63-47d9-aff0-a14b31d11569" providerId="ADAL" clId="{DAB831E3-6026-4C13-BCE1-A263541474F2}" dt="2022-04-21T10:38:07.217" v="27" actId="21"/>
          <ac:spMkLst>
            <pc:docMk/>
            <pc:sldMk cId="323621980" sldId="266"/>
            <ac:spMk id="165" creationId="{0E258C40-9458-4E24-A538-EE4211206011}"/>
          </ac:spMkLst>
        </pc:spChg>
        <pc:spChg chg="mod">
          <ac:chgData name="Maneesh Punetha" userId="bdfe3c5c-9e63-47d9-aff0-a14b31d11569" providerId="ADAL" clId="{DAB831E3-6026-4C13-BCE1-A263541474F2}" dt="2022-04-21T10:37:37.947" v="16"/>
          <ac:spMkLst>
            <pc:docMk/>
            <pc:sldMk cId="323621980" sldId="266"/>
            <ac:spMk id="167" creationId="{C461FEFF-25BD-4E61-ACB4-B294C6F6E6F6}"/>
          </ac:spMkLst>
        </pc:spChg>
        <pc:spChg chg="mod">
          <ac:chgData name="Maneesh Punetha" userId="bdfe3c5c-9e63-47d9-aff0-a14b31d11569" providerId="ADAL" clId="{DAB831E3-6026-4C13-BCE1-A263541474F2}" dt="2022-04-21T10:37:37.947" v="16"/>
          <ac:spMkLst>
            <pc:docMk/>
            <pc:sldMk cId="323621980" sldId="266"/>
            <ac:spMk id="168" creationId="{688A1781-A638-4FA6-91DA-07D5C8A72CB5}"/>
          </ac:spMkLst>
        </pc:spChg>
        <pc:spChg chg="mod">
          <ac:chgData name="Maneesh Punetha" userId="bdfe3c5c-9e63-47d9-aff0-a14b31d11569" providerId="ADAL" clId="{DAB831E3-6026-4C13-BCE1-A263541474F2}" dt="2022-04-21T10:37:37.947" v="16"/>
          <ac:spMkLst>
            <pc:docMk/>
            <pc:sldMk cId="323621980" sldId="266"/>
            <ac:spMk id="169" creationId="{FDD6C766-42AA-4166-A4CC-1C10E0DF6686}"/>
          </ac:spMkLst>
        </pc:spChg>
        <pc:spChg chg="mod">
          <ac:chgData name="Maneesh Punetha" userId="bdfe3c5c-9e63-47d9-aff0-a14b31d11569" providerId="ADAL" clId="{DAB831E3-6026-4C13-BCE1-A263541474F2}" dt="2022-04-21T10:37:37.947" v="16"/>
          <ac:spMkLst>
            <pc:docMk/>
            <pc:sldMk cId="323621980" sldId="266"/>
            <ac:spMk id="170" creationId="{8B46EC30-97CA-45D9-A687-EDD9D5AE7882}"/>
          </ac:spMkLst>
        </pc:spChg>
        <pc:spChg chg="mod">
          <ac:chgData name="Maneesh Punetha" userId="bdfe3c5c-9e63-47d9-aff0-a14b31d11569" providerId="ADAL" clId="{DAB831E3-6026-4C13-BCE1-A263541474F2}" dt="2022-04-21T10:37:37.947" v="16"/>
          <ac:spMkLst>
            <pc:docMk/>
            <pc:sldMk cId="323621980" sldId="266"/>
            <ac:spMk id="171" creationId="{0FF1CB33-2F9C-46A4-B661-D9C39F689EA7}"/>
          </ac:spMkLst>
        </pc:spChg>
        <pc:spChg chg="mod">
          <ac:chgData name="Maneesh Punetha" userId="bdfe3c5c-9e63-47d9-aff0-a14b31d11569" providerId="ADAL" clId="{DAB831E3-6026-4C13-BCE1-A263541474F2}" dt="2022-04-21T10:37:37.947" v="16"/>
          <ac:spMkLst>
            <pc:docMk/>
            <pc:sldMk cId="323621980" sldId="266"/>
            <ac:spMk id="172" creationId="{C1592145-16A0-4181-B6B5-2E131164AD40}"/>
          </ac:spMkLst>
        </pc:spChg>
        <pc:spChg chg="mod">
          <ac:chgData name="Maneesh Punetha" userId="bdfe3c5c-9e63-47d9-aff0-a14b31d11569" providerId="ADAL" clId="{DAB831E3-6026-4C13-BCE1-A263541474F2}" dt="2022-04-21T10:37:37.947" v="16"/>
          <ac:spMkLst>
            <pc:docMk/>
            <pc:sldMk cId="323621980" sldId="266"/>
            <ac:spMk id="173" creationId="{06814EBF-175F-4145-A075-AA29ACDF000A}"/>
          </ac:spMkLst>
        </pc:spChg>
        <pc:spChg chg="mod">
          <ac:chgData name="Maneesh Punetha" userId="bdfe3c5c-9e63-47d9-aff0-a14b31d11569" providerId="ADAL" clId="{DAB831E3-6026-4C13-BCE1-A263541474F2}" dt="2022-04-21T10:37:37.947" v="16"/>
          <ac:spMkLst>
            <pc:docMk/>
            <pc:sldMk cId="323621980" sldId="266"/>
            <ac:spMk id="174" creationId="{7A6F3D1D-138D-4559-AF27-BAE284D0DE62}"/>
          </ac:spMkLst>
        </pc:spChg>
        <pc:spChg chg="mod">
          <ac:chgData name="Maneesh Punetha" userId="bdfe3c5c-9e63-47d9-aff0-a14b31d11569" providerId="ADAL" clId="{DAB831E3-6026-4C13-BCE1-A263541474F2}" dt="2022-04-21T10:37:37.947" v="16"/>
          <ac:spMkLst>
            <pc:docMk/>
            <pc:sldMk cId="323621980" sldId="266"/>
            <ac:spMk id="175" creationId="{936484AA-4866-4818-93EA-D500B81B768F}"/>
          </ac:spMkLst>
        </pc:spChg>
        <pc:spChg chg="mod">
          <ac:chgData name="Maneesh Punetha" userId="bdfe3c5c-9e63-47d9-aff0-a14b31d11569" providerId="ADAL" clId="{DAB831E3-6026-4C13-BCE1-A263541474F2}" dt="2022-04-21T10:37:37.947" v="16"/>
          <ac:spMkLst>
            <pc:docMk/>
            <pc:sldMk cId="323621980" sldId="266"/>
            <ac:spMk id="176" creationId="{5E714988-5F70-47FE-9FE2-B6CE8284B941}"/>
          </ac:spMkLst>
        </pc:spChg>
        <pc:spChg chg="mod">
          <ac:chgData name="Maneesh Punetha" userId="bdfe3c5c-9e63-47d9-aff0-a14b31d11569" providerId="ADAL" clId="{DAB831E3-6026-4C13-BCE1-A263541474F2}" dt="2022-04-21T10:37:37.947" v="16"/>
          <ac:spMkLst>
            <pc:docMk/>
            <pc:sldMk cId="323621980" sldId="266"/>
            <ac:spMk id="178" creationId="{F2AC79DA-0D4B-4FD4-90EF-224AEEB13A33}"/>
          </ac:spMkLst>
        </pc:spChg>
        <pc:spChg chg="mod">
          <ac:chgData name="Maneesh Punetha" userId="bdfe3c5c-9e63-47d9-aff0-a14b31d11569" providerId="ADAL" clId="{DAB831E3-6026-4C13-BCE1-A263541474F2}" dt="2022-04-21T10:37:37.947" v="16"/>
          <ac:spMkLst>
            <pc:docMk/>
            <pc:sldMk cId="323621980" sldId="266"/>
            <ac:spMk id="179" creationId="{D5D1D109-5DEB-424F-A007-5A941A1F2E53}"/>
          </ac:spMkLst>
        </pc:spChg>
        <pc:spChg chg="mod">
          <ac:chgData name="Maneesh Punetha" userId="bdfe3c5c-9e63-47d9-aff0-a14b31d11569" providerId="ADAL" clId="{DAB831E3-6026-4C13-BCE1-A263541474F2}" dt="2022-04-21T10:37:37.947" v="16"/>
          <ac:spMkLst>
            <pc:docMk/>
            <pc:sldMk cId="323621980" sldId="266"/>
            <ac:spMk id="180" creationId="{390A738E-7594-4083-A949-DFC2444744CA}"/>
          </ac:spMkLst>
        </pc:spChg>
        <pc:spChg chg="mod">
          <ac:chgData name="Maneesh Punetha" userId="bdfe3c5c-9e63-47d9-aff0-a14b31d11569" providerId="ADAL" clId="{DAB831E3-6026-4C13-BCE1-A263541474F2}" dt="2022-04-21T10:37:37.947" v="16"/>
          <ac:spMkLst>
            <pc:docMk/>
            <pc:sldMk cId="323621980" sldId="266"/>
            <ac:spMk id="181" creationId="{63D7DB1C-A60B-4B13-86C8-F9D273F562D7}"/>
          </ac:spMkLst>
        </pc:spChg>
        <pc:spChg chg="mod">
          <ac:chgData name="Maneesh Punetha" userId="bdfe3c5c-9e63-47d9-aff0-a14b31d11569" providerId="ADAL" clId="{DAB831E3-6026-4C13-BCE1-A263541474F2}" dt="2022-04-21T10:37:37.947" v="16"/>
          <ac:spMkLst>
            <pc:docMk/>
            <pc:sldMk cId="323621980" sldId="266"/>
            <ac:spMk id="182" creationId="{048189C4-F4E0-4E94-A7CE-ABFDDBDB163C}"/>
          </ac:spMkLst>
        </pc:spChg>
        <pc:spChg chg="mod">
          <ac:chgData name="Maneesh Punetha" userId="bdfe3c5c-9e63-47d9-aff0-a14b31d11569" providerId="ADAL" clId="{DAB831E3-6026-4C13-BCE1-A263541474F2}" dt="2022-04-21T10:37:37.947" v="16"/>
          <ac:spMkLst>
            <pc:docMk/>
            <pc:sldMk cId="323621980" sldId="266"/>
            <ac:spMk id="184" creationId="{4A416D70-39ED-4597-BD63-FDC3E48BA2A5}"/>
          </ac:spMkLst>
        </pc:spChg>
        <pc:spChg chg="mod">
          <ac:chgData name="Maneesh Punetha" userId="bdfe3c5c-9e63-47d9-aff0-a14b31d11569" providerId="ADAL" clId="{DAB831E3-6026-4C13-BCE1-A263541474F2}" dt="2022-04-21T10:37:37.947" v="16"/>
          <ac:spMkLst>
            <pc:docMk/>
            <pc:sldMk cId="323621980" sldId="266"/>
            <ac:spMk id="185" creationId="{4AD12803-EC8F-42FC-9A50-714359590AA9}"/>
          </ac:spMkLst>
        </pc:spChg>
        <pc:spChg chg="mod">
          <ac:chgData name="Maneesh Punetha" userId="bdfe3c5c-9e63-47d9-aff0-a14b31d11569" providerId="ADAL" clId="{DAB831E3-6026-4C13-BCE1-A263541474F2}" dt="2022-04-21T10:37:37.947" v="16"/>
          <ac:spMkLst>
            <pc:docMk/>
            <pc:sldMk cId="323621980" sldId="266"/>
            <ac:spMk id="186" creationId="{BC1239D4-3B6D-43E5-9720-F768881D7F19}"/>
          </ac:spMkLst>
        </pc:spChg>
        <pc:spChg chg="mod">
          <ac:chgData name="Maneesh Punetha" userId="bdfe3c5c-9e63-47d9-aff0-a14b31d11569" providerId="ADAL" clId="{DAB831E3-6026-4C13-BCE1-A263541474F2}" dt="2022-04-21T10:37:37.947" v="16"/>
          <ac:spMkLst>
            <pc:docMk/>
            <pc:sldMk cId="323621980" sldId="266"/>
            <ac:spMk id="187" creationId="{C36BDFAD-9D43-4B76-9195-D0C3F965E41F}"/>
          </ac:spMkLst>
        </pc:spChg>
        <pc:spChg chg="mod">
          <ac:chgData name="Maneesh Punetha" userId="bdfe3c5c-9e63-47d9-aff0-a14b31d11569" providerId="ADAL" clId="{DAB831E3-6026-4C13-BCE1-A263541474F2}" dt="2022-04-21T10:37:37.947" v="16"/>
          <ac:spMkLst>
            <pc:docMk/>
            <pc:sldMk cId="323621980" sldId="266"/>
            <ac:spMk id="188" creationId="{B9825E6C-9085-406B-B108-5AD82683AC53}"/>
          </ac:spMkLst>
        </pc:spChg>
        <pc:spChg chg="mod">
          <ac:chgData name="Maneesh Punetha" userId="bdfe3c5c-9e63-47d9-aff0-a14b31d11569" providerId="ADAL" clId="{DAB831E3-6026-4C13-BCE1-A263541474F2}" dt="2022-04-21T10:37:37.947" v="16"/>
          <ac:spMkLst>
            <pc:docMk/>
            <pc:sldMk cId="323621980" sldId="266"/>
            <ac:spMk id="189" creationId="{E7974425-2B60-45B2-A2B0-DAC71D22FD34}"/>
          </ac:spMkLst>
        </pc:spChg>
        <pc:spChg chg="mod">
          <ac:chgData name="Maneesh Punetha" userId="bdfe3c5c-9e63-47d9-aff0-a14b31d11569" providerId="ADAL" clId="{DAB831E3-6026-4C13-BCE1-A263541474F2}" dt="2022-04-21T10:37:37.947" v="16"/>
          <ac:spMkLst>
            <pc:docMk/>
            <pc:sldMk cId="323621980" sldId="266"/>
            <ac:spMk id="190" creationId="{059EFAAB-8B85-49DA-A9B8-EB4BDC8483E6}"/>
          </ac:spMkLst>
        </pc:spChg>
        <pc:spChg chg="mod">
          <ac:chgData name="Maneesh Punetha" userId="bdfe3c5c-9e63-47d9-aff0-a14b31d11569" providerId="ADAL" clId="{DAB831E3-6026-4C13-BCE1-A263541474F2}" dt="2022-04-21T10:37:37.947" v="16"/>
          <ac:spMkLst>
            <pc:docMk/>
            <pc:sldMk cId="323621980" sldId="266"/>
            <ac:spMk id="191" creationId="{5CDA5820-FA41-46B5-9500-8CC45330AE05}"/>
          </ac:spMkLst>
        </pc:spChg>
        <pc:spChg chg="mod">
          <ac:chgData name="Maneesh Punetha" userId="bdfe3c5c-9e63-47d9-aff0-a14b31d11569" providerId="ADAL" clId="{DAB831E3-6026-4C13-BCE1-A263541474F2}" dt="2022-04-21T10:37:37.947" v="16"/>
          <ac:spMkLst>
            <pc:docMk/>
            <pc:sldMk cId="323621980" sldId="266"/>
            <ac:spMk id="192" creationId="{C582CEE6-C425-42CF-8B60-6559AF3017B1}"/>
          </ac:spMkLst>
        </pc:spChg>
        <pc:spChg chg="mod">
          <ac:chgData name="Maneesh Punetha" userId="bdfe3c5c-9e63-47d9-aff0-a14b31d11569" providerId="ADAL" clId="{DAB831E3-6026-4C13-BCE1-A263541474F2}" dt="2022-04-21T10:37:37.947" v="16"/>
          <ac:spMkLst>
            <pc:docMk/>
            <pc:sldMk cId="323621980" sldId="266"/>
            <ac:spMk id="194" creationId="{FD28D1AE-F174-42DD-8547-89F297D33A71}"/>
          </ac:spMkLst>
        </pc:spChg>
        <pc:spChg chg="add del mod">
          <ac:chgData name="Maneesh Punetha" userId="bdfe3c5c-9e63-47d9-aff0-a14b31d11569" providerId="ADAL" clId="{DAB831E3-6026-4C13-BCE1-A263541474F2}" dt="2022-04-21T10:38:07.217" v="27" actId="21"/>
          <ac:spMkLst>
            <pc:docMk/>
            <pc:sldMk cId="323621980" sldId="266"/>
            <ac:spMk id="197" creationId="{357CAACE-4D45-4B1D-98FB-298C6042D9BC}"/>
          </ac:spMkLst>
        </pc:spChg>
        <pc:spChg chg="add del mod">
          <ac:chgData name="Maneesh Punetha" userId="bdfe3c5c-9e63-47d9-aff0-a14b31d11569" providerId="ADAL" clId="{DAB831E3-6026-4C13-BCE1-A263541474F2}" dt="2022-04-21T10:38:07.217" v="27" actId="21"/>
          <ac:spMkLst>
            <pc:docMk/>
            <pc:sldMk cId="323621980" sldId="266"/>
            <ac:spMk id="198" creationId="{D5FA634E-5D55-4507-82D8-C8518CF75107}"/>
          </ac:spMkLst>
        </pc:spChg>
        <pc:spChg chg="add del mod">
          <ac:chgData name="Maneesh Punetha" userId="bdfe3c5c-9e63-47d9-aff0-a14b31d11569" providerId="ADAL" clId="{DAB831E3-6026-4C13-BCE1-A263541474F2}" dt="2022-04-21T10:38:07.217" v="27" actId="21"/>
          <ac:spMkLst>
            <pc:docMk/>
            <pc:sldMk cId="323621980" sldId="266"/>
            <ac:spMk id="199" creationId="{48A88B6C-DD56-4394-A40B-28F1416A6863}"/>
          </ac:spMkLst>
        </pc:spChg>
        <pc:spChg chg="add del mod">
          <ac:chgData name="Maneesh Punetha" userId="bdfe3c5c-9e63-47d9-aff0-a14b31d11569" providerId="ADAL" clId="{DAB831E3-6026-4C13-BCE1-A263541474F2}" dt="2022-04-21T10:38:07.217" v="27" actId="21"/>
          <ac:spMkLst>
            <pc:docMk/>
            <pc:sldMk cId="323621980" sldId="266"/>
            <ac:spMk id="200" creationId="{1C5A98EC-8B0B-4DAA-8DA6-049183035B5A}"/>
          </ac:spMkLst>
        </pc:spChg>
        <pc:spChg chg="add del mod">
          <ac:chgData name="Maneesh Punetha" userId="bdfe3c5c-9e63-47d9-aff0-a14b31d11569" providerId="ADAL" clId="{DAB831E3-6026-4C13-BCE1-A263541474F2}" dt="2022-04-21T10:38:07.217" v="27" actId="21"/>
          <ac:spMkLst>
            <pc:docMk/>
            <pc:sldMk cId="323621980" sldId="266"/>
            <ac:spMk id="201" creationId="{DBCAB018-5E95-4323-8E9E-83B8887E6BE0}"/>
          </ac:spMkLst>
        </pc:spChg>
        <pc:spChg chg="add del mod">
          <ac:chgData name="Maneesh Punetha" userId="bdfe3c5c-9e63-47d9-aff0-a14b31d11569" providerId="ADAL" clId="{DAB831E3-6026-4C13-BCE1-A263541474F2}" dt="2022-04-21T10:38:07.217" v="27" actId="21"/>
          <ac:spMkLst>
            <pc:docMk/>
            <pc:sldMk cId="323621980" sldId="266"/>
            <ac:spMk id="202" creationId="{B349599D-55F4-4815-BE86-FE6459E5E993}"/>
          </ac:spMkLst>
        </pc:spChg>
        <pc:spChg chg="add del mod">
          <ac:chgData name="Maneesh Punetha" userId="bdfe3c5c-9e63-47d9-aff0-a14b31d11569" providerId="ADAL" clId="{DAB831E3-6026-4C13-BCE1-A263541474F2}" dt="2022-04-21T10:38:07.217" v="27" actId="21"/>
          <ac:spMkLst>
            <pc:docMk/>
            <pc:sldMk cId="323621980" sldId="266"/>
            <ac:spMk id="203" creationId="{1FDC0A24-4A61-4E75-9186-AD4D3C7C3F04}"/>
          </ac:spMkLst>
        </pc:spChg>
        <pc:spChg chg="add del mod">
          <ac:chgData name="Maneesh Punetha" userId="bdfe3c5c-9e63-47d9-aff0-a14b31d11569" providerId="ADAL" clId="{DAB831E3-6026-4C13-BCE1-A263541474F2}" dt="2022-04-21T10:38:07.217" v="27" actId="21"/>
          <ac:spMkLst>
            <pc:docMk/>
            <pc:sldMk cId="323621980" sldId="266"/>
            <ac:spMk id="204" creationId="{147E8A36-A377-422A-9E0C-6875257B408D}"/>
          </ac:spMkLst>
        </pc:spChg>
        <pc:spChg chg="add del mod">
          <ac:chgData name="Maneesh Punetha" userId="bdfe3c5c-9e63-47d9-aff0-a14b31d11569" providerId="ADAL" clId="{DAB831E3-6026-4C13-BCE1-A263541474F2}" dt="2022-04-21T10:38:07.217" v="27" actId="21"/>
          <ac:spMkLst>
            <pc:docMk/>
            <pc:sldMk cId="323621980" sldId="266"/>
            <ac:spMk id="205" creationId="{7A87657B-B090-4373-BDB5-A34BBBDD1A67}"/>
          </ac:spMkLst>
        </pc:spChg>
        <pc:spChg chg="add del mod">
          <ac:chgData name="Maneesh Punetha" userId="bdfe3c5c-9e63-47d9-aff0-a14b31d11569" providerId="ADAL" clId="{DAB831E3-6026-4C13-BCE1-A263541474F2}" dt="2022-04-21T10:38:07.217" v="27" actId="21"/>
          <ac:spMkLst>
            <pc:docMk/>
            <pc:sldMk cId="323621980" sldId="266"/>
            <ac:spMk id="206" creationId="{32DD77B9-96B6-4E47-9A41-D5A35DDFCABB}"/>
          </ac:spMkLst>
        </pc:spChg>
        <pc:spChg chg="add del mod">
          <ac:chgData name="Maneesh Punetha" userId="bdfe3c5c-9e63-47d9-aff0-a14b31d11569" providerId="ADAL" clId="{DAB831E3-6026-4C13-BCE1-A263541474F2}" dt="2022-04-21T10:38:07.217" v="27" actId="21"/>
          <ac:spMkLst>
            <pc:docMk/>
            <pc:sldMk cId="323621980" sldId="266"/>
            <ac:spMk id="207" creationId="{758D9224-05EA-4507-AA36-F725B2D3E537}"/>
          </ac:spMkLst>
        </pc:spChg>
        <pc:spChg chg="add del mod">
          <ac:chgData name="Maneesh Punetha" userId="bdfe3c5c-9e63-47d9-aff0-a14b31d11569" providerId="ADAL" clId="{DAB831E3-6026-4C13-BCE1-A263541474F2}" dt="2022-04-21T10:38:07.217" v="27" actId="21"/>
          <ac:spMkLst>
            <pc:docMk/>
            <pc:sldMk cId="323621980" sldId="266"/>
            <ac:spMk id="208" creationId="{B9B974E3-EAB5-43D7-BC6A-4C149A07C7E9}"/>
          </ac:spMkLst>
        </pc:spChg>
        <pc:spChg chg="add del mod">
          <ac:chgData name="Maneesh Punetha" userId="bdfe3c5c-9e63-47d9-aff0-a14b31d11569" providerId="ADAL" clId="{DAB831E3-6026-4C13-BCE1-A263541474F2}" dt="2022-04-21T10:38:07.217" v="27" actId="21"/>
          <ac:spMkLst>
            <pc:docMk/>
            <pc:sldMk cId="323621980" sldId="266"/>
            <ac:spMk id="209" creationId="{B8E4FAC3-FCC2-45FF-8234-51A011BFF3A9}"/>
          </ac:spMkLst>
        </pc:spChg>
        <pc:spChg chg="add del mod">
          <ac:chgData name="Maneesh Punetha" userId="bdfe3c5c-9e63-47d9-aff0-a14b31d11569" providerId="ADAL" clId="{DAB831E3-6026-4C13-BCE1-A263541474F2}" dt="2022-04-21T10:38:07.217" v="27" actId="21"/>
          <ac:spMkLst>
            <pc:docMk/>
            <pc:sldMk cId="323621980" sldId="266"/>
            <ac:spMk id="210" creationId="{B4AB3A77-1DAF-4071-9A02-9C22D8F5A3A3}"/>
          </ac:spMkLst>
        </pc:spChg>
        <pc:spChg chg="add del mod">
          <ac:chgData name="Maneesh Punetha" userId="bdfe3c5c-9e63-47d9-aff0-a14b31d11569" providerId="ADAL" clId="{DAB831E3-6026-4C13-BCE1-A263541474F2}" dt="2022-04-21T10:38:07.217" v="27" actId="21"/>
          <ac:spMkLst>
            <pc:docMk/>
            <pc:sldMk cId="323621980" sldId="266"/>
            <ac:spMk id="211" creationId="{110E51DB-CAF5-46AE-AF31-21AABB07BD11}"/>
          </ac:spMkLst>
        </pc:spChg>
        <pc:spChg chg="add del mod">
          <ac:chgData name="Maneesh Punetha" userId="bdfe3c5c-9e63-47d9-aff0-a14b31d11569" providerId="ADAL" clId="{DAB831E3-6026-4C13-BCE1-A263541474F2}" dt="2022-04-21T10:38:07.217" v="27" actId="21"/>
          <ac:spMkLst>
            <pc:docMk/>
            <pc:sldMk cId="323621980" sldId="266"/>
            <ac:spMk id="212" creationId="{14253FB4-C6D3-4DE8-B2F7-0460DCE74677}"/>
          </ac:spMkLst>
        </pc:spChg>
        <pc:spChg chg="add del mod">
          <ac:chgData name="Maneesh Punetha" userId="bdfe3c5c-9e63-47d9-aff0-a14b31d11569" providerId="ADAL" clId="{DAB831E3-6026-4C13-BCE1-A263541474F2}" dt="2022-04-21T10:38:07.217" v="27" actId="21"/>
          <ac:spMkLst>
            <pc:docMk/>
            <pc:sldMk cId="323621980" sldId="266"/>
            <ac:spMk id="213" creationId="{9A9E2745-8BCE-447E-B34D-D71B647A176A}"/>
          </ac:spMkLst>
        </pc:spChg>
        <pc:spChg chg="add del mod">
          <ac:chgData name="Maneesh Punetha" userId="bdfe3c5c-9e63-47d9-aff0-a14b31d11569" providerId="ADAL" clId="{DAB831E3-6026-4C13-BCE1-A263541474F2}" dt="2022-04-21T10:38:07.217" v="27" actId="21"/>
          <ac:spMkLst>
            <pc:docMk/>
            <pc:sldMk cId="323621980" sldId="266"/>
            <ac:spMk id="214" creationId="{CCE92E1F-7642-4AF0-8537-124C20D03619}"/>
          </ac:spMkLst>
        </pc:spChg>
        <pc:spChg chg="add del mod">
          <ac:chgData name="Maneesh Punetha" userId="bdfe3c5c-9e63-47d9-aff0-a14b31d11569" providerId="ADAL" clId="{DAB831E3-6026-4C13-BCE1-A263541474F2}" dt="2022-04-21T10:38:07.217" v="27" actId="21"/>
          <ac:spMkLst>
            <pc:docMk/>
            <pc:sldMk cId="323621980" sldId="266"/>
            <ac:spMk id="215" creationId="{D12C3E8C-3AA6-4818-93F7-DF0686EBF2C7}"/>
          </ac:spMkLst>
        </pc:spChg>
        <pc:spChg chg="add del mod">
          <ac:chgData name="Maneesh Punetha" userId="bdfe3c5c-9e63-47d9-aff0-a14b31d11569" providerId="ADAL" clId="{DAB831E3-6026-4C13-BCE1-A263541474F2}" dt="2022-04-21T10:38:07.217" v="27" actId="21"/>
          <ac:spMkLst>
            <pc:docMk/>
            <pc:sldMk cId="323621980" sldId="266"/>
            <ac:spMk id="216" creationId="{0E7A64EC-3FC0-427B-80AD-7F2396CB5006}"/>
          </ac:spMkLst>
        </pc:spChg>
        <pc:spChg chg="add del mod">
          <ac:chgData name="Maneesh Punetha" userId="bdfe3c5c-9e63-47d9-aff0-a14b31d11569" providerId="ADAL" clId="{DAB831E3-6026-4C13-BCE1-A263541474F2}" dt="2022-04-21T10:38:07.217" v="27" actId="21"/>
          <ac:spMkLst>
            <pc:docMk/>
            <pc:sldMk cId="323621980" sldId="266"/>
            <ac:spMk id="217" creationId="{64988AAB-B0EA-4A39-A74D-267A73012BC7}"/>
          </ac:spMkLst>
        </pc:spChg>
        <pc:spChg chg="add del mod">
          <ac:chgData name="Maneesh Punetha" userId="bdfe3c5c-9e63-47d9-aff0-a14b31d11569" providerId="ADAL" clId="{DAB831E3-6026-4C13-BCE1-A263541474F2}" dt="2022-04-21T10:38:07.217" v="27" actId="21"/>
          <ac:spMkLst>
            <pc:docMk/>
            <pc:sldMk cId="323621980" sldId="266"/>
            <ac:spMk id="218" creationId="{16F3415C-01EC-4948-8402-0C02791E6C0B}"/>
          </ac:spMkLst>
        </pc:spChg>
        <pc:spChg chg="add del mod">
          <ac:chgData name="Maneesh Punetha" userId="bdfe3c5c-9e63-47d9-aff0-a14b31d11569" providerId="ADAL" clId="{DAB831E3-6026-4C13-BCE1-A263541474F2}" dt="2022-04-21T10:38:07.217" v="27" actId="21"/>
          <ac:spMkLst>
            <pc:docMk/>
            <pc:sldMk cId="323621980" sldId="266"/>
            <ac:spMk id="219" creationId="{736551AF-F77A-401B-ABAF-D6112B372717}"/>
          </ac:spMkLst>
        </pc:spChg>
        <pc:spChg chg="add del mod">
          <ac:chgData name="Maneesh Punetha" userId="bdfe3c5c-9e63-47d9-aff0-a14b31d11569" providerId="ADAL" clId="{DAB831E3-6026-4C13-BCE1-A263541474F2}" dt="2022-04-21T10:38:07.217" v="27" actId="21"/>
          <ac:spMkLst>
            <pc:docMk/>
            <pc:sldMk cId="323621980" sldId="266"/>
            <ac:spMk id="220" creationId="{57ABEB7F-08AD-43DF-AE85-B56C07DE2695}"/>
          </ac:spMkLst>
        </pc:spChg>
        <pc:spChg chg="add del mod">
          <ac:chgData name="Maneesh Punetha" userId="bdfe3c5c-9e63-47d9-aff0-a14b31d11569" providerId="ADAL" clId="{DAB831E3-6026-4C13-BCE1-A263541474F2}" dt="2022-04-21T10:38:07.217" v="27" actId="21"/>
          <ac:spMkLst>
            <pc:docMk/>
            <pc:sldMk cId="323621980" sldId="266"/>
            <ac:spMk id="221" creationId="{6F1892B0-1A3A-471B-B674-89B53615251D}"/>
          </ac:spMkLst>
        </pc:spChg>
        <pc:spChg chg="add del mod">
          <ac:chgData name="Maneesh Punetha" userId="bdfe3c5c-9e63-47d9-aff0-a14b31d11569" providerId="ADAL" clId="{DAB831E3-6026-4C13-BCE1-A263541474F2}" dt="2022-04-21T10:38:07.217" v="27" actId="21"/>
          <ac:spMkLst>
            <pc:docMk/>
            <pc:sldMk cId="323621980" sldId="266"/>
            <ac:spMk id="222" creationId="{29B9482E-8368-44F9-9250-7B60620426B9}"/>
          </ac:spMkLst>
        </pc:spChg>
        <pc:spChg chg="add del mod">
          <ac:chgData name="Maneesh Punetha" userId="bdfe3c5c-9e63-47d9-aff0-a14b31d11569" providerId="ADAL" clId="{DAB831E3-6026-4C13-BCE1-A263541474F2}" dt="2022-04-21T10:38:07.217" v="27" actId="21"/>
          <ac:spMkLst>
            <pc:docMk/>
            <pc:sldMk cId="323621980" sldId="266"/>
            <ac:spMk id="223" creationId="{9483CABF-C7A6-4E6B-B9DA-BD09F37952DA}"/>
          </ac:spMkLst>
        </pc:spChg>
        <pc:spChg chg="add del mod">
          <ac:chgData name="Maneesh Punetha" userId="bdfe3c5c-9e63-47d9-aff0-a14b31d11569" providerId="ADAL" clId="{DAB831E3-6026-4C13-BCE1-A263541474F2}" dt="2022-04-21T10:38:07.217" v="27" actId="21"/>
          <ac:spMkLst>
            <pc:docMk/>
            <pc:sldMk cId="323621980" sldId="266"/>
            <ac:spMk id="224" creationId="{A0A77C5E-5657-4F63-910D-5899EB65B8ED}"/>
          </ac:spMkLst>
        </pc:spChg>
        <pc:spChg chg="add del mod">
          <ac:chgData name="Maneesh Punetha" userId="bdfe3c5c-9e63-47d9-aff0-a14b31d11569" providerId="ADAL" clId="{DAB831E3-6026-4C13-BCE1-A263541474F2}" dt="2022-04-21T10:38:07.217" v="27" actId="21"/>
          <ac:spMkLst>
            <pc:docMk/>
            <pc:sldMk cId="323621980" sldId="266"/>
            <ac:spMk id="225" creationId="{13C40282-8467-4FBB-9A0B-112D7F66A4C7}"/>
          </ac:spMkLst>
        </pc:spChg>
        <pc:spChg chg="add del mod">
          <ac:chgData name="Maneesh Punetha" userId="bdfe3c5c-9e63-47d9-aff0-a14b31d11569" providerId="ADAL" clId="{DAB831E3-6026-4C13-BCE1-A263541474F2}" dt="2022-04-21T10:38:07.217" v="27" actId="21"/>
          <ac:spMkLst>
            <pc:docMk/>
            <pc:sldMk cId="323621980" sldId="266"/>
            <ac:spMk id="226" creationId="{C56B7EAB-DDD1-4766-80A6-5FF2C9F69A97}"/>
          </ac:spMkLst>
        </pc:spChg>
        <pc:spChg chg="add del mod">
          <ac:chgData name="Maneesh Punetha" userId="bdfe3c5c-9e63-47d9-aff0-a14b31d11569" providerId="ADAL" clId="{DAB831E3-6026-4C13-BCE1-A263541474F2}" dt="2022-04-21T10:38:07.217" v="27" actId="21"/>
          <ac:spMkLst>
            <pc:docMk/>
            <pc:sldMk cId="323621980" sldId="266"/>
            <ac:spMk id="227" creationId="{4E69B502-C31E-4C85-BD32-126C4763654E}"/>
          </ac:spMkLst>
        </pc:spChg>
        <pc:spChg chg="add del mod">
          <ac:chgData name="Maneesh Punetha" userId="bdfe3c5c-9e63-47d9-aff0-a14b31d11569" providerId="ADAL" clId="{DAB831E3-6026-4C13-BCE1-A263541474F2}" dt="2022-04-21T10:38:07.217" v="27" actId="21"/>
          <ac:spMkLst>
            <pc:docMk/>
            <pc:sldMk cId="323621980" sldId="266"/>
            <ac:spMk id="228" creationId="{02CB6CE0-94BB-4DD0-A307-8C90136D9A1E}"/>
          </ac:spMkLst>
        </pc:spChg>
        <pc:spChg chg="add del mod">
          <ac:chgData name="Maneesh Punetha" userId="bdfe3c5c-9e63-47d9-aff0-a14b31d11569" providerId="ADAL" clId="{DAB831E3-6026-4C13-BCE1-A263541474F2}" dt="2022-04-21T10:38:07.217" v="27" actId="21"/>
          <ac:spMkLst>
            <pc:docMk/>
            <pc:sldMk cId="323621980" sldId="266"/>
            <ac:spMk id="229" creationId="{A1021D75-D21D-4419-A72F-41E4CD8E5CC9}"/>
          </ac:spMkLst>
        </pc:spChg>
        <pc:spChg chg="add del mod">
          <ac:chgData name="Maneesh Punetha" userId="bdfe3c5c-9e63-47d9-aff0-a14b31d11569" providerId="ADAL" clId="{DAB831E3-6026-4C13-BCE1-A263541474F2}" dt="2022-04-21T10:38:07.217" v="27" actId="21"/>
          <ac:spMkLst>
            <pc:docMk/>
            <pc:sldMk cId="323621980" sldId="266"/>
            <ac:spMk id="230" creationId="{C95B49CB-4DC5-4D80-9334-36B56AD325D0}"/>
          </ac:spMkLst>
        </pc:spChg>
        <pc:spChg chg="add del mod">
          <ac:chgData name="Maneesh Punetha" userId="bdfe3c5c-9e63-47d9-aff0-a14b31d11569" providerId="ADAL" clId="{DAB831E3-6026-4C13-BCE1-A263541474F2}" dt="2022-04-21T10:38:07.217" v="27" actId="21"/>
          <ac:spMkLst>
            <pc:docMk/>
            <pc:sldMk cId="323621980" sldId="266"/>
            <ac:spMk id="231" creationId="{CE8681F1-3E5E-45C3-9E21-1327F4D23952}"/>
          </ac:spMkLst>
        </pc:spChg>
        <pc:spChg chg="add del mod">
          <ac:chgData name="Maneesh Punetha" userId="bdfe3c5c-9e63-47d9-aff0-a14b31d11569" providerId="ADAL" clId="{DAB831E3-6026-4C13-BCE1-A263541474F2}" dt="2022-04-21T10:38:07.217" v="27" actId="21"/>
          <ac:spMkLst>
            <pc:docMk/>
            <pc:sldMk cId="323621980" sldId="266"/>
            <ac:spMk id="232" creationId="{5A1EE048-BFA0-488B-92C5-3E96C5163CEE}"/>
          </ac:spMkLst>
        </pc:spChg>
        <pc:spChg chg="add del mod">
          <ac:chgData name="Maneesh Punetha" userId="bdfe3c5c-9e63-47d9-aff0-a14b31d11569" providerId="ADAL" clId="{DAB831E3-6026-4C13-BCE1-A263541474F2}" dt="2022-04-21T10:38:07.217" v="27" actId="21"/>
          <ac:spMkLst>
            <pc:docMk/>
            <pc:sldMk cId="323621980" sldId="266"/>
            <ac:spMk id="233" creationId="{418ACAF3-383E-4E9F-88E5-4422152FECFF}"/>
          </ac:spMkLst>
        </pc:spChg>
        <pc:spChg chg="add del mod">
          <ac:chgData name="Maneesh Punetha" userId="bdfe3c5c-9e63-47d9-aff0-a14b31d11569" providerId="ADAL" clId="{DAB831E3-6026-4C13-BCE1-A263541474F2}" dt="2022-04-21T10:38:07.217" v="27" actId="21"/>
          <ac:spMkLst>
            <pc:docMk/>
            <pc:sldMk cId="323621980" sldId="266"/>
            <ac:spMk id="234" creationId="{954E24BF-1649-46CD-890C-A47BF37014D4}"/>
          </ac:spMkLst>
        </pc:spChg>
        <pc:spChg chg="add del mod">
          <ac:chgData name="Maneesh Punetha" userId="bdfe3c5c-9e63-47d9-aff0-a14b31d11569" providerId="ADAL" clId="{DAB831E3-6026-4C13-BCE1-A263541474F2}" dt="2022-04-21T10:38:07.217" v="27" actId="21"/>
          <ac:spMkLst>
            <pc:docMk/>
            <pc:sldMk cId="323621980" sldId="266"/>
            <ac:spMk id="235" creationId="{517A4413-5917-4EE5-A757-13320C195187}"/>
          </ac:spMkLst>
        </pc:spChg>
        <pc:spChg chg="add del mod">
          <ac:chgData name="Maneesh Punetha" userId="bdfe3c5c-9e63-47d9-aff0-a14b31d11569" providerId="ADAL" clId="{DAB831E3-6026-4C13-BCE1-A263541474F2}" dt="2022-04-21T10:38:07.217" v="27" actId="21"/>
          <ac:spMkLst>
            <pc:docMk/>
            <pc:sldMk cId="323621980" sldId="266"/>
            <ac:spMk id="236" creationId="{40401D2A-24F4-4502-9123-F8EF5E639D9C}"/>
          </ac:spMkLst>
        </pc:spChg>
        <pc:spChg chg="add del mod">
          <ac:chgData name="Maneesh Punetha" userId="bdfe3c5c-9e63-47d9-aff0-a14b31d11569" providerId="ADAL" clId="{DAB831E3-6026-4C13-BCE1-A263541474F2}" dt="2022-04-21T10:38:07.217" v="27" actId="21"/>
          <ac:spMkLst>
            <pc:docMk/>
            <pc:sldMk cId="323621980" sldId="266"/>
            <ac:spMk id="237" creationId="{BB7949E5-6B2E-4118-8A39-AAEBC7D32C05}"/>
          </ac:spMkLst>
        </pc:spChg>
        <pc:spChg chg="add del mod">
          <ac:chgData name="Maneesh Punetha" userId="bdfe3c5c-9e63-47d9-aff0-a14b31d11569" providerId="ADAL" clId="{DAB831E3-6026-4C13-BCE1-A263541474F2}" dt="2022-04-21T10:38:07.217" v="27" actId="21"/>
          <ac:spMkLst>
            <pc:docMk/>
            <pc:sldMk cId="323621980" sldId="266"/>
            <ac:spMk id="238" creationId="{E5925B0E-8257-4B14-A42D-FB695A8C7ABA}"/>
          </ac:spMkLst>
        </pc:spChg>
        <pc:spChg chg="add del mod">
          <ac:chgData name="Maneesh Punetha" userId="bdfe3c5c-9e63-47d9-aff0-a14b31d11569" providerId="ADAL" clId="{DAB831E3-6026-4C13-BCE1-A263541474F2}" dt="2022-04-21T10:38:07.217" v="27" actId="21"/>
          <ac:spMkLst>
            <pc:docMk/>
            <pc:sldMk cId="323621980" sldId="266"/>
            <ac:spMk id="239" creationId="{86DEA00D-6631-4607-AF28-E13282798E90}"/>
          </ac:spMkLst>
        </pc:spChg>
        <pc:spChg chg="mod">
          <ac:chgData name="Maneesh Punetha" userId="bdfe3c5c-9e63-47d9-aff0-a14b31d11569" providerId="ADAL" clId="{DAB831E3-6026-4C13-BCE1-A263541474F2}" dt="2022-04-21T10:37:37.947" v="16"/>
          <ac:spMkLst>
            <pc:docMk/>
            <pc:sldMk cId="323621980" sldId="266"/>
            <ac:spMk id="241" creationId="{99C417CE-7B4D-4820-BE84-BB9F0877F3DF}"/>
          </ac:spMkLst>
        </pc:spChg>
        <pc:spChg chg="mod">
          <ac:chgData name="Maneesh Punetha" userId="bdfe3c5c-9e63-47d9-aff0-a14b31d11569" providerId="ADAL" clId="{DAB831E3-6026-4C13-BCE1-A263541474F2}" dt="2022-04-21T10:37:37.947" v="16"/>
          <ac:spMkLst>
            <pc:docMk/>
            <pc:sldMk cId="323621980" sldId="266"/>
            <ac:spMk id="242" creationId="{8B5C21BC-F7EB-40EE-81B0-8DDB57787D4F}"/>
          </ac:spMkLst>
        </pc:spChg>
        <pc:spChg chg="mod">
          <ac:chgData name="Maneesh Punetha" userId="bdfe3c5c-9e63-47d9-aff0-a14b31d11569" providerId="ADAL" clId="{DAB831E3-6026-4C13-BCE1-A263541474F2}" dt="2022-04-21T10:37:37.947" v="16"/>
          <ac:spMkLst>
            <pc:docMk/>
            <pc:sldMk cId="323621980" sldId="266"/>
            <ac:spMk id="244" creationId="{AEC819B6-618D-4169-84C3-804267199281}"/>
          </ac:spMkLst>
        </pc:spChg>
        <pc:spChg chg="mod">
          <ac:chgData name="Maneesh Punetha" userId="bdfe3c5c-9e63-47d9-aff0-a14b31d11569" providerId="ADAL" clId="{DAB831E3-6026-4C13-BCE1-A263541474F2}" dt="2022-04-21T10:37:37.947" v="16"/>
          <ac:spMkLst>
            <pc:docMk/>
            <pc:sldMk cId="323621980" sldId="266"/>
            <ac:spMk id="247" creationId="{80B81DBE-4FAC-4367-ADC4-02B05148E70C}"/>
          </ac:spMkLst>
        </pc:spChg>
        <pc:spChg chg="mod">
          <ac:chgData name="Maneesh Punetha" userId="bdfe3c5c-9e63-47d9-aff0-a14b31d11569" providerId="ADAL" clId="{DAB831E3-6026-4C13-BCE1-A263541474F2}" dt="2022-04-21T10:37:37.947" v="16"/>
          <ac:spMkLst>
            <pc:docMk/>
            <pc:sldMk cId="323621980" sldId="266"/>
            <ac:spMk id="248" creationId="{46F35600-06AD-46C5-A831-685FA1BAE30F}"/>
          </ac:spMkLst>
        </pc:spChg>
        <pc:spChg chg="mod">
          <ac:chgData name="Maneesh Punetha" userId="bdfe3c5c-9e63-47d9-aff0-a14b31d11569" providerId="ADAL" clId="{DAB831E3-6026-4C13-BCE1-A263541474F2}" dt="2022-04-21T10:37:37.947" v="16"/>
          <ac:spMkLst>
            <pc:docMk/>
            <pc:sldMk cId="323621980" sldId="266"/>
            <ac:spMk id="251" creationId="{4EAF2AEA-6E7A-456E-AD0F-0972FB65FD2B}"/>
          </ac:spMkLst>
        </pc:spChg>
        <pc:spChg chg="mod">
          <ac:chgData name="Maneesh Punetha" userId="bdfe3c5c-9e63-47d9-aff0-a14b31d11569" providerId="ADAL" clId="{DAB831E3-6026-4C13-BCE1-A263541474F2}" dt="2022-04-21T10:37:37.947" v="16"/>
          <ac:spMkLst>
            <pc:docMk/>
            <pc:sldMk cId="323621980" sldId="266"/>
            <ac:spMk id="252" creationId="{FBB1427F-C2CA-4403-81A9-8EAD16D3C851}"/>
          </ac:spMkLst>
        </pc:spChg>
        <pc:spChg chg="mod">
          <ac:chgData name="Maneesh Punetha" userId="bdfe3c5c-9e63-47d9-aff0-a14b31d11569" providerId="ADAL" clId="{DAB831E3-6026-4C13-BCE1-A263541474F2}" dt="2022-04-21T10:37:37.947" v="16"/>
          <ac:spMkLst>
            <pc:docMk/>
            <pc:sldMk cId="323621980" sldId="266"/>
            <ac:spMk id="253" creationId="{D3E2FC7A-6538-44C0-87E8-97568725C249}"/>
          </ac:spMkLst>
        </pc:spChg>
        <pc:spChg chg="mod">
          <ac:chgData name="Maneesh Punetha" userId="bdfe3c5c-9e63-47d9-aff0-a14b31d11569" providerId="ADAL" clId="{DAB831E3-6026-4C13-BCE1-A263541474F2}" dt="2022-04-21T10:37:37.947" v="16"/>
          <ac:spMkLst>
            <pc:docMk/>
            <pc:sldMk cId="323621980" sldId="266"/>
            <ac:spMk id="255" creationId="{7FA8FA5E-7104-40E3-928B-5F32525D0F5D}"/>
          </ac:spMkLst>
        </pc:spChg>
        <pc:spChg chg="mod">
          <ac:chgData name="Maneesh Punetha" userId="bdfe3c5c-9e63-47d9-aff0-a14b31d11569" providerId="ADAL" clId="{DAB831E3-6026-4C13-BCE1-A263541474F2}" dt="2022-04-21T10:37:37.947" v="16"/>
          <ac:spMkLst>
            <pc:docMk/>
            <pc:sldMk cId="323621980" sldId="266"/>
            <ac:spMk id="256" creationId="{B91D58A5-7223-4E98-8A91-8620C7644B0A}"/>
          </ac:spMkLst>
        </pc:spChg>
        <pc:spChg chg="mod">
          <ac:chgData name="Maneesh Punetha" userId="bdfe3c5c-9e63-47d9-aff0-a14b31d11569" providerId="ADAL" clId="{DAB831E3-6026-4C13-BCE1-A263541474F2}" dt="2022-04-21T10:37:37.947" v="16"/>
          <ac:spMkLst>
            <pc:docMk/>
            <pc:sldMk cId="323621980" sldId="266"/>
            <ac:spMk id="257" creationId="{EB935556-681B-43BD-85CB-D3DB7A582179}"/>
          </ac:spMkLst>
        </pc:spChg>
        <pc:spChg chg="mod">
          <ac:chgData name="Maneesh Punetha" userId="bdfe3c5c-9e63-47d9-aff0-a14b31d11569" providerId="ADAL" clId="{DAB831E3-6026-4C13-BCE1-A263541474F2}" dt="2022-04-21T10:37:37.947" v="16"/>
          <ac:spMkLst>
            <pc:docMk/>
            <pc:sldMk cId="323621980" sldId="266"/>
            <ac:spMk id="258" creationId="{A617533C-8D08-410C-9057-2D733B8334FC}"/>
          </ac:spMkLst>
        </pc:spChg>
        <pc:spChg chg="mod">
          <ac:chgData name="Maneesh Punetha" userId="bdfe3c5c-9e63-47d9-aff0-a14b31d11569" providerId="ADAL" clId="{DAB831E3-6026-4C13-BCE1-A263541474F2}" dt="2022-04-21T10:37:37.947" v="16"/>
          <ac:spMkLst>
            <pc:docMk/>
            <pc:sldMk cId="323621980" sldId="266"/>
            <ac:spMk id="261" creationId="{5AB1BAFD-768E-4FFE-A26A-2D54DFA08BB8}"/>
          </ac:spMkLst>
        </pc:spChg>
        <pc:spChg chg="mod">
          <ac:chgData name="Maneesh Punetha" userId="bdfe3c5c-9e63-47d9-aff0-a14b31d11569" providerId="ADAL" clId="{DAB831E3-6026-4C13-BCE1-A263541474F2}" dt="2022-04-21T10:37:37.947" v="16"/>
          <ac:spMkLst>
            <pc:docMk/>
            <pc:sldMk cId="323621980" sldId="266"/>
            <ac:spMk id="262" creationId="{833052CE-7ADA-49FC-B5D4-0522454DBDE4}"/>
          </ac:spMkLst>
        </pc:spChg>
        <pc:spChg chg="mod">
          <ac:chgData name="Maneesh Punetha" userId="bdfe3c5c-9e63-47d9-aff0-a14b31d11569" providerId="ADAL" clId="{DAB831E3-6026-4C13-BCE1-A263541474F2}" dt="2022-04-21T10:37:37.947" v="16"/>
          <ac:spMkLst>
            <pc:docMk/>
            <pc:sldMk cId="323621980" sldId="266"/>
            <ac:spMk id="265" creationId="{6A6D6E04-B75B-4BCD-8E51-30D75A63EEE7}"/>
          </ac:spMkLst>
        </pc:spChg>
        <pc:spChg chg="mod">
          <ac:chgData name="Maneesh Punetha" userId="bdfe3c5c-9e63-47d9-aff0-a14b31d11569" providerId="ADAL" clId="{DAB831E3-6026-4C13-BCE1-A263541474F2}" dt="2022-04-21T10:37:37.947" v="16"/>
          <ac:spMkLst>
            <pc:docMk/>
            <pc:sldMk cId="323621980" sldId="266"/>
            <ac:spMk id="268" creationId="{A1ED4844-355A-44CD-BC2D-CE2799EE38D2}"/>
          </ac:spMkLst>
        </pc:spChg>
        <pc:spChg chg="mod">
          <ac:chgData name="Maneesh Punetha" userId="bdfe3c5c-9e63-47d9-aff0-a14b31d11569" providerId="ADAL" clId="{DAB831E3-6026-4C13-BCE1-A263541474F2}" dt="2022-04-21T10:37:37.947" v="16"/>
          <ac:spMkLst>
            <pc:docMk/>
            <pc:sldMk cId="323621980" sldId="266"/>
            <ac:spMk id="269" creationId="{3D1D31E2-6055-44EC-A209-A0C605A69DDD}"/>
          </ac:spMkLst>
        </pc:spChg>
        <pc:spChg chg="add del mod">
          <ac:chgData name="Maneesh Punetha" userId="bdfe3c5c-9e63-47d9-aff0-a14b31d11569" providerId="ADAL" clId="{DAB831E3-6026-4C13-BCE1-A263541474F2}" dt="2022-04-21T10:40:05.223" v="43" actId="478"/>
          <ac:spMkLst>
            <pc:docMk/>
            <pc:sldMk cId="323621980" sldId="266"/>
            <ac:spMk id="271" creationId="{1B4E87A7-1639-47FC-89AD-D9B2531DB73B}"/>
          </ac:spMkLst>
        </pc:spChg>
        <pc:spChg chg="add del mod">
          <ac:chgData name="Maneesh Punetha" userId="bdfe3c5c-9e63-47d9-aff0-a14b31d11569" providerId="ADAL" clId="{DAB831E3-6026-4C13-BCE1-A263541474F2}" dt="2022-04-21T10:40:05.223" v="43" actId="478"/>
          <ac:spMkLst>
            <pc:docMk/>
            <pc:sldMk cId="323621980" sldId="266"/>
            <ac:spMk id="272" creationId="{C906FDA6-204B-4F7F-95CA-C430780CF454}"/>
          </ac:spMkLst>
        </pc:spChg>
        <pc:spChg chg="mod">
          <ac:chgData name="Maneesh Punetha" userId="bdfe3c5c-9e63-47d9-aff0-a14b31d11569" providerId="ADAL" clId="{DAB831E3-6026-4C13-BCE1-A263541474F2}" dt="2022-04-21T10:38:19.940" v="28"/>
          <ac:spMkLst>
            <pc:docMk/>
            <pc:sldMk cId="323621980" sldId="266"/>
            <ac:spMk id="274" creationId="{5DE53CC7-8283-49C0-8186-95EE67E05766}"/>
          </ac:spMkLst>
        </pc:spChg>
        <pc:spChg chg="mod">
          <ac:chgData name="Maneesh Punetha" userId="bdfe3c5c-9e63-47d9-aff0-a14b31d11569" providerId="ADAL" clId="{DAB831E3-6026-4C13-BCE1-A263541474F2}" dt="2022-04-21T10:38:19.940" v="28"/>
          <ac:spMkLst>
            <pc:docMk/>
            <pc:sldMk cId="323621980" sldId="266"/>
            <ac:spMk id="275" creationId="{EAC9EE3D-912F-42D1-99A2-2BEB58EB5288}"/>
          </ac:spMkLst>
        </pc:spChg>
        <pc:spChg chg="mod">
          <ac:chgData name="Maneesh Punetha" userId="bdfe3c5c-9e63-47d9-aff0-a14b31d11569" providerId="ADAL" clId="{DAB831E3-6026-4C13-BCE1-A263541474F2}" dt="2022-04-21T10:38:19.940" v="28"/>
          <ac:spMkLst>
            <pc:docMk/>
            <pc:sldMk cId="323621980" sldId="266"/>
            <ac:spMk id="276" creationId="{ADB7BFB4-6C87-4FDE-9B54-7C798182AFA7}"/>
          </ac:spMkLst>
        </pc:spChg>
        <pc:spChg chg="mod">
          <ac:chgData name="Maneesh Punetha" userId="bdfe3c5c-9e63-47d9-aff0-a14b31d11569" providerId="ADAL" clId="{DAB831E3-6026-4C13-BCE1-A263541474F2}" dt="2022-04-21T10:38:19.940" v="28"/>
          <ac:spMkLst>
            <pc:docMk/>
            <pc:sldMk cId="323621980" sldId="266"/>
            <ac:spMk id="277" creationId="{12BD6E64-7065-44DC-8FD4-3C8F3172D686}"/>
          </ac:spMkLst>
        </pc:spChg>
        <pc:spChg chg="mod">
          <ac:chgData name="Maneesh Punetha" userId="bdfe3c5c-9e63-47d9-aff0-a14b31d11569" providerId="ADAL" clId="{DAB831E3-6026-4C13-BCE1-A263541474F2}" dt="2022-04-21T10:38:19.940" v="28"/>
          <ac:spMkLst>
            <pc:docMk/>
            <pc:sldMk cId="323621980" sldId="266"/>
            <ac:spMk id="278" creationId="{AE21C719-E075-4A47-98DA-B1AC1FE0E826}"/>
          </ac:spMkLst>
        </pc:spChg>
        <pc:spChg chg="mod">
          <ac:chgData name="Maneesh Punetha" userId="bdfe3c5c-9e63-47d9-aff0-a14b31d11569" providerId="ADAL" clId="{DAB831E3-6026-4C13-BCE1-A263541474F2}" dt="2022-04-21T10:38:19.940" v="28"/>
          <ac:spMkLst>
            <pc:docMk/>
            <pc:sldMk cId="323621980" sldId="266"/>
            <ac:spMk id="279" creationId="{67F75CED-4D12-4F90-AE4E-4674E7B0FBE8}"/>
          </ac:spMkLst>
        </pc:spChg>
        <pc:spChg chg="mod">
          <ac:chgData name="Maneesh Punetha" userId="bdfe3c5c-9e63-47d9-aff0-a14b31d11569" providerId="ADAL" clId="{DAB831E3-6026-4C13-BCE1-A263541474F2}" dt="2022-04-21T10:38:19.940" v="28"/>
          <ac:spMkLst>
            <pc:docMk/>
            <pc:sldMk cId="323621980" sldId="266"/>
            <ac:spMk id="280" creationId="{67111A18-912F-4955-91EF-4977E417C0B7}"/>
          </ac:spMkLst>
        </pc:spChg>
        <pc:spChg chg="mod">
          <ac:chgData name="Maneesh Punetha" userId="bdfe3c5c-9e63-47d9-aff0-a14b31d11569" providerId="ADAL" clId="{DAB831E3-6026-4C13-BCE1-A263541474F2}" dt="2022-04-21T10:38:19.940" v="28"/>
          <ac:spMkLst>
            <pc:docMk/>
            <pc:sldMk cId="323621980" sldId="266"/>
            <ac:spMk id="281" creationId="{CFCD05F8-9538-43BA-80FD-C82388BA3EB9}"/>
          </ac:spMkLst>
        </pc:spChg>
        <pc:spChg chg="mod">
          <ac:chgData name="Maneesh Punetha" userId="bdfe3c5c-9e63-47d9-aff0-a14b31d11569" providerId="ADAL" clId="{DAB831E3-6026-4C13-BCE1-A263541474F2}" dt="2022-04-21T10:38:19.940" v="28"/>
          <ac:spMkLst>
            <pc:docMk/>
            <pc:sldMk cId="323621980" sldId="266"/>
            <ac:spMk id="282" creationId="{2D4D9CDF-BE3B-4302-8E8A-8F4FD3F352E2}"/>
          </ac:spMkLst>
        </pc:spChg>
        <pc:spChg chg="mod">
          <ac:chgData name="Maneesh Punetha" userId="bdfe3c5c-9e63-47d9-aff0-a14b31d11569" providerId="ADAL" clId="{DAB831E3-6026-4C13-BCE1-A263541474F2}" dt="2022-04-21T10:38:19.940" v="28"/>
          <ac:spMkLst>
            <pc:docMk/>
            <pc:sldMk cId="323621980" sldId="266"/>
            <ac:spMk id="283" creationId="{3CDF63CF-C1C9-4B3F-A356-C2397A2D76A4}"/>
          </ac:spMkLst>
        </pc:spChg>
        <pc:spChg chg="mod">
          <ac:chgData name="Maneesh Punetha" userId="bdfe3c5c-9e63-47d9-aff0-a14b31d11569" providerId="ADAL" clId="{DAB831E3-6026-4C13-BCE1-A263541474F2}" dt="2022-04-21T10:38:19.940" v="28"/>
          <ac:spMkLst>
            <pc:docMk/>
            <pc:sldMk cId="323621980" sldId="266"/>
            <ac:spMk id="285" creationId="{7DB06219-391E-438B-9EFD-33C124ED188F}"/>
          </ac:spMkLst>
        </pc:spChg>
        <pc:spChg chg="mod">
          <ac:chgData name="Maneesh Punetha" userId="bdfe3c5c-9e63-47d9-aff0-a14b31d11569" providerId="ADAL" clId="{DAB831E3-6026-4C13-BCE1-A263541474F2}" dt="2022-04-21T10:38:19.940" v="28"/>
          <ac:spMkLst>
            <pc:docMk/>
            <pc:sldMk cId="323621980" sldId="266"/>
            <ac:spMk id="286" creationId="{535B1B32-E570-4180-B340-8E0945A2FFBC}"/>
          </ac:spMkLst>
        </pc:spChg>
        <pc:spChg chg="mod">
          <ac:chgData name="Maneesh Punetha" userId="bdfe3c5c-9e63-47d9-aff0-a14b31d11569" providerId="ADAL" clId="{DAB831E3-6026-4C13-BCE1-A263541474F2}" dt="2022-04-21T10:38:19.940" v="28"/>
          <ac:spMkLst>
            <pc:docMk/>
            <pc:sldMk cId="323621980" sldId="266"/>
            <ac:spMk id="287" creationId="{6ABDD267-13E8-4608-9C7E-B30A022D7019}"/>
          </ac:spMkLst>
        </pc:spChg>
        <pc:spChg chg="mod">
          <ac:chgData name="Maneesh Punetha" userId="bdfe3c5c-9e63-47d9-aff0-a14b31d11569" providerId="ADAL" clId="{DAB831E3-6026-4C13-BCE1-A263541474F2}" dt="2022-04-21T10:38:19.940" v="28"/>
          <ac:spMkLst>
            <pc:docMk/>
            <pc:sldMk cId="323621980" sldId="266"/>
            <ac:spMk id="288" creationId="{89463683-46E4-4DE3-B428-26B905300A8D}"/>
          </ac:spMkLst>
        </pc:spChg>
        <pc:spChg chg="mod">
          <ac:chgData name="Maneesh Punetha" userId="bdfe3c5c-9e63-47d9-aff0-a14b31d11569" providerId="ADAL" clId="{DAB831E3-6026-4C13-BCE1-A263541474F2}" dt="2022-04-21T10:38:19.940" v="28"/>
          <ac:spMkLst>
            <pc:docMk/>
            <pc:sldMk cId="323621980" sldId="266"/>
            <ac:spMk id="289" creationId="{CA61175F-54B2-48C2-9C06-F47CA6164BB4}"/>
          </ac:spMkLst>
        </pc:spChg>
        <pc:spChg chg="mod">
          <ac:chgData name="Maneesh Punetha" userId="bdfe3c5c-9e63-47d9-aff0-a14b31d11569" providerId="ADAL" clId="{DAB831E3-6026-4C13-BCE1-A263541474F2}" dt="2022-04-21T10:38:19.940" v="28"/>
          <ac:spMkLst>
            <pc:docMk/>
            <pc:sldMk cId="323621980" sldId="266"/>
            <ac:spMk id="291" creationId="{360B2EF3-5FED-4BC3-89F0-0BDFD7701909}"/>
          </ac:spMkLst>
        </pc:spChg>
        <pc:spChg chg="mod">
          <ac:chgData name="Maneesh Punetha" userId="bdfe3c5c-9e63-47d9-aff0-a14b31d11569" providerId="ADAL" clId="{DAB831E3-6026-4C13-BCE1-A263541474F2}" dt="2022-04-21T10:38:19.940" v="28"/>
          <ac:spMkLst>
            <pc:docMk/>
            <pc:sldMk cId="323621980" sldId="266"/>
            <ac:spMk id="292" creationId="{448CD43B-E68A-48A0-868B-54B8401C6B84}"/>
          </ac:spMkLst>
        </pc:spChg>
        <pc:spChg chg="mod">
          <ac:chgData name="Maneesh Punetha" userId="bdfe3c5c-9e63-47d9-aff0-a14b31d11569" providerId="ADAL" clId="{DAB831E3-6026-4C13-BCE1-A263541474F2}" dt="2022-04-21T10:38:19.940" v="28"/>
          <ac:spMkLst>
            <pc:docMk/>
            <pc:sldMk cId="323621980" sldId="266"/>
            <ac:spMk id="293" creationId="{88C91D66-8CD1-4224-8DD4-15B25DF7F7E7}"/>
          </ac:spMkLst>
        </pc:spChg>
        <pc:spChg chg="mod">
          <ac:chgData name="Maneesh Punetha" userId="bdfe3c5c-9e63-47d9-aff0-a14b31d11569" providerId="ADAL" clId="{DAB831E3-6026-4C13-BCE1-A263541474F2}" dt="2022-04-21T10:38:19.940" v="28"/>
          <ac:spMkLst>
            <pc:docMk/>
            <pc:sldMk cId="323621980" sldId="266"/>
            <ac:spMk id="294" creationId="{EB677531-29DF-404C-A544-3D1462668843}"/>
          </ac:spMkLst>
        </pc:spChg>
        <pc:spChg chg="mod">
          <ac:chgData name="Maneesh Punetha" userId="bdfe3c5c-9e63-47d9-aff0-a14b31d11569" providerId="ADAL" clId="{DAB831E3-6026-4C13-BCE1-A263541474F2}" dt="2022-04-21T10:38:19.940" v="28"/>
          <ac:spMkLst>
            <pc:docMk/>
            <pc:sldMk cId="323621980" sldId="266"/>
            <ac:spMk id="295" creationId="{6464A89C-4FD1-42E4-9CAC-4CBCDCBBE008}"/>
          </ac:spMkLst>
        </pc:spChg>
        <pc:spChg chg="mod">
          <ac:chgData name="Maneesh Punetha" userId="bdfe3c5c-9e63-47d9-aff0-a14b31d11569" providerId="ADAL" clId="{DAB831E3-6026-4C13-BCE1-A263541474F2}" dt="2022-04-21T10:38:19.940" v="28"/>
          <ac:spMkLst>
            <pc:docMk/>
            <pc:sldMk cId="323621980" sldId="266"/>
            <ac:spMk id="296" creationId="{CDD28605-0ADB-4DA5-BF92-E3698F80F841}"/>
          </ac:spMkLst>
        </pc:spChg>
        <pc:spChg chg="mod">
          <ac:chgData name="Maneesh Punetha" userId="bdfe3c5c-9e63-47d9-aff0-a14b31d11569" providerId="ADAL" clId="{DAB831E3-6026-4C13-BCE1-A263541474F2}" dt="2022-04-21T10:38:19.940" v="28"/>
          <ac:spMkLst>
            <pc:docMk/>
            <pc:sldMk cId="323621980" sldId="266"/>
            <ac:spMk id="297" creationId="{1B8052B6-A57D-42DA-87BF-AD9D3C0FAE88}"/>
          </ac:spMkLst>
        </pc:spChg>
        <pc:spChg chg="mod">
          <ac:chgData name="Maneesh Punetha" userId="bdfe3c5c-9e63-47d9-aff0-a14b31d11569" providerId="ADAL" clId="{DAB831E3-6026-4C13-BCE1-A263541474F2}" dt="2022-04-21T10:38:19.940" v="28"/>
          <ac:spMkLst>
            <pc:docMk/>
            <pc:sldMk cId="323621980" sldId="266"/>
            <ac:spMk id="298" creationId="{D8EAB57F-D3FE-4EE2-904B-64DDCF106C8D}"/>
          </ac:spMkLst>
        </pc:spChg>
        <pc:spChg chg="mod">
          <ac:chgData name="Maneesh Punetha" userId="bdfe3c5c-9e63-47d9-aff0-a14b31d11569" providerId="ADAL" clId="{DAB831E3-6026-4C13-BCE1-A263541474F2}" dt="2022-04-21T10:39:53.964" v="42" actId="1035"/>
          <ac:spMkLst>
            <pc:docMk/>
            <pc:sldMk cId="323621980" sldId="266"/>
            <ac:spMk id="299" creationId="{9FA606BF-DCC1-46BF-935E-7B30B9866517}"/>
          </ac:spMkLst>
        </pc:spChg>
        <pc:spChg chg="mod">
          <ac:chgData name="Maneesh Punetha" userId="bdfe3c5c-9e63-47d9-aff0-a14b31d11569" providerId="ADAL" clId="{DAB831E3-6026-4C13-BCE1-A263541474F2}" dt="2022-04-21T10:38:19.940" v="28"/>
          <ac:spMkLst>
            <pc:docMk/>
            <pc:sldMk cId="323621980" sldId="266"/>
            <ac:spMk id="301" creationId="{BE8D93FA-69FE-4604-ACE9-CF3C004BC85F}"/>
          </ac:spMkLst>
        </pc:spChg>
        <pc:spChg chg="add del mod">
          <ac:chgData name="Maneesh Punetha" userId="bdfe3c5c-9e63-47d9-aff0-a14b31d11569" providerId="ADAL" clId="{DAB831E3-6026-4C13-BCE1-A263541474F2}" dt="2022-04-21T10:40:05.223" v="43" actId="478"/>
          <ac:spMkLst>
            <pc:docMk/>
            <pc:sldMk cId="323621980" sldId="266"/>
            <ac:spMk id="304" creationId="{6C124966-8B9C-4C62-AD0D-A88118FD49D9}"/>
          </ac:spMkLst>
        </pc:spChg>
        <pc:spChg chg="add del mod">
          <ac:chgData name="Maneesh Punetha" userId="bdfe3c5c-9e63-47d9-aff0-a14b31d11569" providerId="ADAL" clId="{DAB831E3-6026-4C13-BCE1-A263541474F2}" dt="2022-04-21T10:40:05.223" v="43" actId="478"/>
          <ac:spMkLst>
            <pc:docMk/>
            <pc:sldMk cId="323621980" sldId="266"/>
            <ac:spMk id="305" creationId="{3B31969F-4825-48EB-8D11-6D8B144C20E0}"/>
          </ac:spMkLst>
        </pc:spChg>
        <pc:spChg chg="add del mod">
          <ac:chgData name="Maneesh Punetha" userId="bdfe3c5c-9e63-47d9-aff0-a14b31d11569" providerId="ADAL" clId="{DAB831E3-6026-4C13-BCE1-A263541474F2}" dt="2022-04-21T10:40:05.223" v="43" actId="478"/>
          <ac:spMkLst>
            <pc:docMk/>
            <pc:sldMk cId="323621980" sldId="266"/>
            <ac:spMk id="306" creationId="{DCCEEEEB-5EE1-489F-AF10-3B808C925447}"/>
          </ac:spMkLst>
        </pc:spChg>
        <pc:spChg chg="add del mod">
          <ac:chgData name="Maneesh Punetha" userId="bdfe3c5c-9e63-47d9-aff0-a14b31d11569" providerId="ADAL" clId="{DAB831E3-6026-4C13-BCE1-A263541474F2}" dt="2022-04-21T10:40:05.223" v="43" actId="478"/>
          <ac:spMkLst>
            <pc:docMk/>
            <pc:sldMk cId="323621980" sldId="266"/>
            <ac:spMk id="307" creationId="{394BF8C7-DDFB-4D71-8AC5-B1EFFBF9A458}"/>
          </ac:spMkLst>
        </pc:spChg>
        <pc:spChg chg="add del mod">
          <ac:chgData name="Maneesh Punetha" userId="bdfe3c5c-9e63-47d9-aff0-a14b31d11569" providerId="ADAL" clId="{DAB831E3-6026-4C13-BCE1-A263541474F2}" dt="2022-04-21T10:40:05.223" v="43" actId="478"/>
          <ac:spMkLst>
            <pc:docMk/>
            <pc:sldMk cId="323621980" sldId="266"/>
            <ac:spMk id="308" creationId="{D48AB9B4-9DDB-4C07-9B45-718A51FF7EF9}"/>
          </ac:spMkLst>
        </pc:spChg>
        <pc:spChg chg="add del mod">
          <ac:chgData name="Maneesh Punetha" userId="bdfe3c5c-9e63-47d9-aff0-a14b31d11569" providerId="ADAL" clId="{DAB831E3-6026-4C13-BCE1-A263541474F2}" dt="2022-04-21T10:40:05.223" v="43" actId="478"/>
          <ac:spMkLst>
            <pc:docMk/>
            <pc:sldMk cId="323621980" sldId="266"/>
            <ac:spMk id="309" creationId="{B8D255AE-EDDD-4505-B71E-62E8557ECB40}"/>
          </ac:spMkLst>
        </pc:spChg>
        <pc:spChg chg="add del mod">
          <ac:chgData name="Maneesh Punetha" userId="bdfe3c5c-9e63-47d9-aff0-a14b31d11569" providerId="ADAL" clId="{DAB831E3-6026-4C13-BCE1-A263541474F2}" dt="2022-04-21T10:40:05.223" v="43" actId="478"/>
          <ac:spMkLst>
            <pc:docMk/>
            <pc:sldMk cId="323621980" sldId="266"/>
            <ac:spMk id="310" creationId="{2DE244AD-FB61-472C-9A24-18BDE867A897}"/>
          </ac:spMkLst>
        </pc:spChg>
        <pc:spChg chg="add del mod">
          <ac:chgData name="Maneesh Punetha" userId="bdfe3c5c-9e63-47d9-aff0-a14b31d11569" providerId="ADAL" clId="{DAB831E3-6026-4C13-BCE1-A263541474F2}" dt="2022-04-21T10:40:05.223" v="43" actId="478"/>
          <ac:spMkLst>
            <pc:docMk/>
            <pc:sldMk cId="323621980" sldId="266"/>
            <ac:spMk id="311" creationId="{7148A1AF-A594-4B6A-97B4-5B0378D8A130}"/>
          </ac:spMkLst>
        </pc:spChg>
        <pc:spChg chg="add del mod">
          <ac:chgData name="Maneesh Punetha" userId="bdfe3c5c-9e63-47d9-aff0-a14b31d11569" providerId="ADAL" clId="{DAB831E3-6026-4C13-BCE1-A263541474F2}" dt="2022-04-21T10:40:05.223" v="43" actId="478"/>
          <ac:spMkLst>
            <pc:docMk/>
            <pc:sldMk cId="323621980" sldId="266"/>
            <ac:spMk id="312" creationId="{6C3753CE-0DE8-4DA3-8AC3-2CC0A7855C02}"/>
          </ac:spMkLst>
        </pc:spChg>
        <pc:spChg chg="add del mod">
          <ac:chgData name="Maneesh Punetha" userId="bdfe3c5c-9e63-47d9-aff0-a14b31d11569" providerId="ADAL" clId="{DAB831E3-6026-4C13-BCE1-A263541474F2}" dt="2022-04-21T10:40:05.223" v="43" actId="478"/>
          <ac:spMkLst>
            <pc:docMk/>
            <pc:sldMk cId="323621980" sldId="266"/>
            <ac:spMk id="313" creationId="{7B704080-7E51-44A8-9454-AAA36829FE5C}"/>
          </ac:spMkLst>
        </pc:spChg>
        <pc:spChg chg="add del mod">
          <ac:chgData name="Maneesh Punetha" userId="bdfe3c5c-9e63-47d9-aff0-a14b31d11569" providerId="ADAL" clId="{DAB831E3-6026-4C13-BCE1-A263541474F2}" dt="2022-04-21T10:40:05.223" v="43" actId="478"/>
          <ac:spMkLst>
            <pc:docMk/>
            <pc:sldMk cId="323621980" sldId="266"/>
            <ac:spMk id="314" creationId="{8F26BD2F-95E6-4E37-846A-24168210CE26}"/>
          </ac:spMkLst>
        </pc:spChg>
        <pc:spChg chg="add del mod">
          <ac:chgData name="Maneesh Punetha" userId="bdfe3c5c-9e63-47d9-aff0-a14b31d11569" providerId="ADAL" clId="{DAB831E3-6026-4C13-BCE1-A263541474F2}" dt="2022-04-21T10:40:05.223" v="43" actId="478"/>
          <ac:spMkLst>
            <pc:docMk/>
            <pc:sldMk cId="323621980" sldId="266"/>
            <ac:spMk id="315" creationId="{34CC474B-3151-40DC-9084-6A80F6ADD474}"/>
          </ac:spMkLst>
        </pc:spChg>
        <pc:spChg chg="add del mod">
          <ac:chgData name="Maneesh Punetha" userId="bdfe3c5c-9e63-47d9-aff0-a14b31d11569" providerId="ADAL" clId="{DAB831E3-6026-4C13-BCE1-A263541474F2}" dt="2022-04-21T10:40:05.223" v="43" actId="478"/>
          <ac:spMkLst>
            <pc:docMk/>
            <pc:sldMk cId="323621980" sldId="266"/>
            <ac:spMk id="316" creationId="{FD091C07-8092-4BFC-8FC5-7B530AD78621}"/>
          </ac:spMkLst>
        </pc:spChg>
        <pc:spChg chg="add del mod">
          <ac:chgData name="Maneesh Punetha" userId="bdfe3c5c-9e63-47d9-aff0-a14b31d11569" providerId="ADAL" clId="{DAB831E3-6026-4C13-BCE1-A263541474F2}" dt="2022-04-21T10:40:05.223" v="43" actId="478"/>
          <ac:spMkLst>
            <pc:docMk/>
            <pc:sldMk cId="323621980" sldId="266"/>
            <ac:spMk id="317" creationId="{B0A41C42-6023-4F49-8F88-61B98F96F969}"/>
          </ac:spMkLst>
        </pc:spChg>
        <pc:spChg chg="add del mod">
          <ac:chgData name="Maneesh Punetha" userId="bdfe3c5c-9e63-47d9-aff0-a14b31d11569" providerId="ADAL" clId="{DAB831E3-6026-4C13-BCE1-A263541474F2}" dt="2022-04-21T10:40:05.223" v="43" actId="478"/>
          <ac:spMkLst>
            <pc:docMk/>
            <pc:sldMk cId="323621980" sldId="266"/>
            <ac:spMk id="318" creationId="{8A126478-3ED2-4EFC-8C2F-A153111E3445}"/>
          </ac:spMkLst>
        </pc:spChg>
        <pc:spChg chg="add del mod">
          <ac:chgData name="Maneesh Punetha" userId="bdfe3c5c-9e63-47d9-aff0-a14b31d11569" providerId="ADAL" clId="{DAB831E3-6026-4C13-BCE1-A263541474F2}" dt="2022-04-21T10:40:05.223" v="43" actId="478"/>
          <ac:spMkLst>
            <pc:docMk/>
            <pc:sldMk cId="323621980" sldId="266"/>
            <ac:spMk id="319" creationId="{B10B045E-E87F-4780-98E8-1AEBA2EA0C11}"/>
          </ac:spMkLst>
        </pc:spChg>
        <pc:spChg chg="add del mod">
          <ac:chgData name="Maneesh Punetha" userId="bdfe3c5c-9e63-47d9-aff0-a14b31d11569" providerId="ADAL" clId="{DAB831E3-6026-4C13-BCE1-A263541474F2}" dt="2022-04-21T10:40:05.223" v="43" actId="478"/>
          <ac:spMkLst>
            <pc:docMk/>
            <pc:sldMk cId="323621980" sldId="266"/>
            <ac:spMk id="320" creationId="{0E2F066D-868B-4949-9DC5-AF49CB120343}"/>
          </ac:spMkLst>
        </pc:spChg>
        <pc:spChg chg="add del mod">
          <ac:chgData name="Maneesh Punetha" userId="bdfe3c5c-9e63-47d9-aff0-a14b31d11569" providerId="ADAL" clId="{DAB831E3-6026-4C13-BCE1-A263541474F2}" dt="2022-04-21T10:40:05.223" v="43" actId="478"/>
          <ac:spMkLst>
            <pc:docMk/>
            <pc:sldMk cId="323621980" sldId="266"/>
            <ac:spMk id="321" creationId="{67F3FEC3-E4CC-4579-9D98-9EEBD13B1F5A}"/>
          </ac:spMkLst>
        </pc:spChg>
        <pc:spChg chg="add del mod">
          <ac:chgData name="Maneesh Punetha" userId="bdfe3c5c-9e63-47d9-aff0-a14b31d11569" providerId="ADAL" clId="{DAB831E3-6026-4C13-BCE1-A263541474F2}" dt="2022-04-21T10:40:05.223" v="43" actId="478"/>
          <ac:spMkLst>
            <pc:docMk/>
            <pc:sldMk cId="323621980" sldId="266"/>
            <ac:spMk id="322" creationId="{5FBF7A9D-EC94-4F87-859D-2334003B8FE7}"/>
          </ac:spMkLst>
        </pc:spChg>
        <pc:spChg chg="add del mod">
          <ac:chgData name="Maneesh Punetha" userId="bdfe3c5c-9e63-47d9-aff0-a14b31d11569" providerId="ADAL" clId="{DAB831E3-6026-4C13-BCE1-A263541474F2}" dt="2022-04-21T10:40:05.223" v="43" actId="478"/>
          <ac:spMkLst>
            <pc:docMk/>
            <pc:sldMk cId="323621980" sldId="266"/>
            <ac:spMk id="323" creationId="{D04C982C-7C36-4B62-B5C7-A1B0C5121C0D}"/>
          </ac:spMkLst>
        </pc:spChg>
        <pc:spChg chg="add del mod">
          <ac:chgData name="Maneesh Punetha" userId="bdfe3c5c-9e63-47d9-aff0-a14b31d11569" providerId="ADAL" clId="{DAB831E3-6026-4C13-BCE1-A263541474F2}" dt="2022-04-21T10:40:05.223" v="43" actId="478"/>
          <ac:spMkLst>
            <pc:docMk/>
            <pc:sldMk cId="323621980" sldId="266"/>
            <ac:spMk id="324" creationId="{B8685C0B-C4E0-4357-9813-C07547132F98}"/>
          </ac:spMkLst>
        </pc:spChg>
        <pc:spChg chg="add del mod">
          <ac:chgData name="Maneesh Punetha" userId="bdfe3c5c-9e63-47d9-aff0-a14b31d11569" providerId="ADAL" clId="{DAB831E3-6026-4C13-BCE1-A263541474F2}" dt="2022-04-21T10:40:05.223" v="43" actId="478"/>
          <ac:spMkLst>
            <pc:docMk/>
            <pc:sldMk cId="323621980" sldId="266"/>
            <ac:spMk id="325" creationId="{59E71851-932D-4A82-854E-8649CE7F7D61}"/>
          </ac:spMkLst>
        </pc:spChg>
        <pc:spChg chg="add del mod">
          <ac:chgData name="Maneesh Punetha" userId="bdfe3c5c-9e63-47d9-aff0-a14b31d11569" providerId="ADAL" clId="{DAB831E3-6026-4C13-BCE1-A263541474F2}" dt="2022-04-21T10:40:05.223" v="43" actId="478"/>
          <ac:spMkLst>
            <pc:docMk/>
            <pc:sldMk cId="323621980" sldId="266"/>
            <ac:spMk id="326" creationId="{D1DEE42A-A15C-4587-A882-175658A693AC}"/>
          </ac:spMkLst>
        </pc:spChg>
        <pc:spChg chg="add del mod">
          <ac:chgData name="Maneesh Punetha" userId="bdfe3c5c-9e63-47d9-aff0-a14b31d11569" providerId="ADAL" clId="{DAB831E3-6026-4C13-BCE1-A263541474F2}" dt="2022-04-21T10:40:05.223" v="43" actId="478"/>
          <ac:spMkLst>
            <pc:docMk/>
            <pc:sldMk cId="323621980" sldId="266"/>
            <ac:spMk id="327" creationId="{E47F3E8D-551D-44A8-A258-00BAF31CAC10}"/>
          </ac:spMkLst>
        </pc:spChg>
        <pc:spChg chg="add del mod">
          <ac:chgData name="Maneesh Punetha" userId="bdfe3c5c-9e63-47d9-aff0-a14b31d11569" providerId="ADAL" clId="{DAB831E3-6026-4C13-BCE1-A263541474F2}" dt="2022-04-21T10:40:05.223" v="43" actId="478"/>
          <ac:spMkLst>
            <pc:docMk/>
            <pc:sldMk cId="323621980" sldId="266"/>
            <ac:spMk id="328" creationId="{29DC4401-3ED8-4484-B2A1-BB97F6AD61D0}"/>
          </ac:spMkLst>
        </pc:spChg>
        <pc:spChg chg="add del mod">
          <ac:chgData name="Maneesh Punetha" userId="bdfe3c5c-9e63-47d9-aff0-a14b31d11569" providerId="ADAL" clId="{DAB831E3-6026-4C13-BCE1-A263541474F2}" dt="2022-04-21T10:40:05.223" v="43" actId="478"/>
          <ac:spMkLst>
            <pc:docMk/>
            <pc:sldMk cId="323621980" sldId="266"/>
            <ac:spMk id="329" creationId="{F454987E-170F-4B44-B1E6-80B813748B5B}"/>
          </ac:spMkLst>
        </pc:spChg>
        <pc:spChg chg="add del mod">
          <ac:chgData name="Maneesh Punetha" userId="bdfe3c5c-9e63-47d9-aff0-a14b31d11569" providerId="ADAL" clId="{DAB831E3-6026-4C13-BCE1-A263541474F2}" dt="2022-04-21T10:40:05.223" v="43" actId="478"/>
          <ac:spMkLst>
            <pc:docMk/>
            <pc:sldMk cId="323621980" sldId="266"/>
            <ac:spMk id="330" creationId="{B219F973-2FF5-49F8-9DCC-7AAC3A562A84}"/>
          </ac:spMkLst>
        </pc:spChg>
        <pc:spChg chg="add del mod">
          <ac:chgData name="Maneesh Punetha" userId="bdfe3c5c-9e63-47d9-aff0-a14b31d11569" providerId="ADAL" clId="{DAB831E3-6026-4C13-BCE1-A263541474F2}" dt="2022-04-21T10:40:05.223" v="43" actId="478"/>
          <ac:spMkLst>
            <pc:docMk/>
            <pc:sldMk cId="323621980" sldId="266"/>
            <ac:spMk id="331" creationId="{E1784793-7CFA-4DF7-BFA6-61B5BAE9A7C2}"/>
          </ac:spMkLst>
        </pc:spChg>
        <pc:spChg chg="add del mod">
          <ac:chgData name="Maneesh Punetha" userId="bdfe3c5c-9e63-47d9-aff0-a14b31d11569" providerId="ADAL" clId="{DAB831E3-6026-4C13-BCE1-A263541474F2}" dt="2022-04-21T10:40:05.223" v="43" actId="478"/>
          <ac:spMkLst>
            <pc:docMk/>
            <pc:sldMk cId="323621980" sldId="266"/>
            <ac:spMk id="332" creationId="{C13F5E2B-202E-4F22-80EC-EF73C05A8770}"/>
          </ac:spMkLst>
        </pc:spChg>
        <pc:spChg chg="add del mod">
          <ac:chgData name="Maneesh Punetha" userId="bdfe3c5c-9e63-47d9-aff0-a14b31d11569" providerId="ADAL" clId="{DAB831E3-6026-4C13-BCE1-A263541474F2}" dt="2022-04-21T10:40:05.223" v="43" actId="478"/>
          <ac:spMkLst>
            <pc:docMk/>
            <pc:sldMk cId="323621980" sldId="266"/>
            <ac:spMk id="333" creationId="{38C9A696-5DBC-447F-B78D-D41F443767F6}"/>
          </ac:spMkLst>
        </pc:spChg>
        <pc:spChg chg="add del mod">
          <ac:chgData name="Maneesh Punetha" userId="bdfe3c5c-9e63-47d9-aff0-a14b31d11569" providerId="ADAL" clId="{DAB831E3-6026-4C13-BCE1-A263541474F2}" dt="2022-04-21T10:40:05.223" v="43" actId="478"/>
          <ac:spMkLst>
            <pc:docMk/>
            <pc:sldMk cId="323621980" sldId="266"/>
            <ac:spMk id="334" creationId="{39A5283E-0656-415B-9C39-36CC9AD4D3B6}"/>
          </ac:spMkLst>
        </pc:spChg>
        <pc:spChg chg="add del mod">
          <ac:chgData name="Maneesh Punetha" userId="bdfe3c5c-9e63-47d9-aff0-a14b31d11569" providerId="ADAL" clId="{DAB831E3-6026-4C13-BCE1-A263541474F2}" dt="2022-04-21T10:40:05.223" v="43" actId="478"/>
          <ac:spMkLst>
            <pc:docMk/>
            <pc:sldMk cId="323621980" sldId="266"/>
            <ac:spMk id="335" creationId="{76860AF4-16B5-4B3F-B808-C98A62B5F464}"/>
          </ac:spMkLst>
        </pc:spChg>
        <pc:spChg chg="add del mod">
          <ac:chgData name="Maneesh Punetha" userId="bdfe3c5c-9e63-47d9-aff0-a14b31d11569" providerId="ADAL" clId="{DAB831E3-6026-4C13-BCE1-A263541474F2}" dt="2022-04-21T10:40:05.223" v="43" actId="478"/>
          <ac:spMkLst>
            <pc:docMk/>
            <pc:sldMk cId="323621980" sldId="266"/>
            <ac:spMk id="336" creationId="{B987604F-5749-44CC-81A9-A6AA4CBE83D8}"/>
          </ac:spMkLst>
        </pc:spChg>
        <pc:spChg chg="add del mod">
          <ac:chgData name="Maneesh Punetha" userId="bdfe3c5c-9e63-47d9-aff0-a14b31d11569" providerId="ADAL" clId="{DAB831E3-6026-4C13-BCE1-A263541474F2}" dt="2022-04-21T10:40:05.223" v="43" actId="478"/>
          <ac:spMkLst>
            <pc:docMk/>
            <pc:sldMk cId="323621980" sldId="266"/>
            <ac:spMk id="337" creationId="{16C9993D-A444-4C46-99C2-83BD64718FE8}"/>
          </ac:spMkLst>
        </pc:spChg>
        <pc:spChg chg="add del mod">
          <ac:chgData name="Maneesh Punetha" userId="bdfe3c5c-9e63-47d9-aff0-a14b31d11569" providerId="ADAL" clId="{DAB831E3-6026-4C13-BCE1-A263541474F2}" dt="2022-04-21T10:40:05.223" v="43" actId="478"/>
          <ac:spMkLst>
            <pc:docMk/>
            <pc:sldMk cId="323621980" sldId="266"/>
            <ac:spMk id="338" creationId="{9C57AC9F-A446-4094-9C98-5C88407A9E0F}"/>
          </ac:spMkLst>
        </pc:spChg>
        <pc:spChg chg="add del mod">
          <ac:chgData name="Maneesh Punetha" userId="bdfe3c5c-9e63-47d9-aff0-a14b31d11569" providerId="ADAL" clId="{DAB831E3-6026-4C13-BCE1-A263541474F2}" dt="2022-04-21T10:40:05.223" v="43" actId="478"/>
          <ac:spMkLst>
            <pc:docMk/>
            <pc:sldMk cId="323621980" sldId="266"/>
            <ac:spMk id="339" creationId="{5AE77FCD-636B-4D47-B0EF-A538D47158E0}"/>
          </ac:spMkLst>
        </pc:spChg>
        <pc:spChg chg="add del mod">
          <ac:chgData name="Maneesh Punetha" userId="bdfe3c5c-9e63-47d9-aff0-a14b31d11569" providerId="ADAL" clId="{DAB831E3-6026-4C13-BCE1-A263541474F2}" dt="2022-04-21T10:40:05.223" v="43" actId="478"/>
          <ac:spMkLst>
            <pc:docMk/>
            <pc:sldMk cId="323621980" sldId="266"/>
            <ac:spMk id="340" creationId="{50A12D5E-E9C9-4BD4-A3F4-F4603F2E98DE}"/>
          </ac:spMkLst>
        </pc:spChg>
        <pc:spChg chg="add del mod">
          <ac:chgData name="Maneesh Punetha" userId="bdfe3c5c-9e63-47d9-aff0-a14b31d11569" providerId="ADAL" clId="{DAB831E3-6026-4C13-BCE1-A263541474F2}" dt="2022-04-21T10:40:05.223" v="43" actId="478"/>
          <ac:spMkLst>
            <pc:docMk/>
            <pc:sldMk cId="323621980" sldId="266"/>
            <ac:spMk id="341" creationId="{055ABCEC-4F28-4B3E-8577-2C70E6B8ACEC}"/>
          </ac:spMkLst>
        </pc:spChg>
        <pc:spChg chg="add del mod">
          <ac:chgData name="Maneesh Punetha" userId="bdfe3c5c-9e63-47d9-aff0-a14b31d11569" providerId="ADAL" clId="{DAB831E3-6026-4C13-BCE1-A263541474F2}" dt="2022-04-21T10:40:05.223" v="43" actId="478"/>
          <ac:spMkLst>
            <pc:docMk/>
            <pc:sldMk cId="323621980" sldId="266"/>
            <ac:spMk id="342" creationId="{1E908B3B-2363-41D8-9086-F90858AC47D2}"/>
          </ac:spMkLst>
        </pc:spChg>
        <pc:spChg chg="add del mod">
          <ac:chgData name="Maneesh Punetha" userId="bdfe3c5c-9e63-47d9-aff0-a14b31d11569" providerId="ADAL" clId="{DAB831E3-6026-4C13-BCE1-A263541474F2}" dt="2022-04-21T10:40:05.223" v="43" actId="478"/>
          <ac:spMkLst>
            <pc:docMk/>
            <pc:sldMk cId="323621980" sldId="266"/>
            <ac:spMk id="343" creationId="{D68928D7-814F-42CD-A6AF-05486E02B044}"/>
          </ac:spMkLst>
        </pc:spChg>
        <pc:spChg chg="add del mod">
          <ac:chgData name="Maneesh Punetha" userId="bdfe3c5c-9e63-47d9-aff0-a14b31d11569" providerId="ADAL" clId="{DAB831E3-6026-4C13-BCE1-A263541474F2}" dt="2022-04-21T10:40:05.223" v="43" actId="478"/>
          <ac:spMkLst>
            <pc:docMk/>
            <pc:sldMk cId="323621980" sldId="266"/>
            <ac:spMk id="344" creationId="{5516B915-009D-483C-BB56-889B0E2A81C3}"/>
          </ac:spMkLst>
        </pc:spChg>
        <pc:spChg chg="add del mod">
          <ac:chgData name="Maneesh Punetha" userId="bdfe3c5c-9e63-47d9-aff0-a14b31d11569" providerId="ADAL" clId="{DAB831E3-6026-4C13-BCE1-A263541474F2}" dt="2022-04-21T10:40:05.223" v="43" actId="478"/>
          <ac:spMkLst>
            <pc:docMk/>
            <pc:sldMk cId="323621980" sldId="266"/>
            <ac:spMk id="345" creationId="{FB307696-B0E7-45A4-B320-10F41ED392BF}"/>
          </ac:spMkLst>
        </pc:spChg>
        <pc:spChg chg="add del mod">
          <ac:chgData name="Maneesh Punetha" userId="bdfe3c5c-9e63-47d9-aff0-a14b31d11569" providerId="ADAL" clId="{DAB831E3-6026-4C13-BCE1-A263541474F2}" dt="2022-04-21T10:40:05.223" v="43" actId="478"/>
          <ac:spMkLst>
            <pc:docMk/>
            <pc:sldMk cId="323621980" sldId="266"/>
            <ac:spMk id="346" creationId="{4B81A1E8-2C2B-48EC-AD9A-AC2BCDEF7DB1}"/>
          </ac:spMkLst>
        </pc:spChg>
        <pc:spChg chg="mod">
          <ac:chgData name="Maneesh Punetha" userId="bdfe3c5c-9e63-47d9-aff0-a14b31d11569" providerId="ADAL" clId="{DAB831E3-6026-4C13-BCE1-A263541474F2}" dt="2022-04-21T10:38:19.940" v="28"/>
          <ac:spMkLst>
            <pc:docMk/>
            <pc:sldMk cId="323621980" sldId="266"/>
            <ac:spMk id="348" creationId="{F9B3C67B-B3C0-476C-B709-D87C7D35B2CB}"/>
          </ac:spMkLst>
        </pc:spChg>
        <pc:spChg chg="mod">
          <ac:chgData name="Maneesh Punetha" userId="bdfe3c5c-9e63-47d9-aff0-a14b31d11569" providerId="ADAL" clId="{DAB831E3-6026-4C13-BCE1-A263541474F2}" dt="2022-04-21T10:38:19.940" v="28"/>
          <ac:spMkLst>
            <pc:docMk/>
            <pc:sldMk cId="323621980" sldId="266"/>
            <ac:spMk id="349" creationId="{7AE87591-4335-45B4-B07E-E482D75FA5CC}"/>
          </ac:spMkLst>
        </pc:spChg>
        <pc:spChg chg="mod">
          <ac:chgData name="Maneesh Punetha" userId="bdfe3c5c-9e63-47d9-aff0-a14b31d11569" providerId="ADAL" clId="{DAB831E3-6026-4C13-BCE1-A263541474F2}" dt="2022-04-21T10:38:19.940" v="28"/>
          <ac:spMkLst>
            <pc:docMk/>
            <pc:sldMk cId="323621980" sldId="266"/>
            <ac:spMk id="351" creationId="{9275ABAD-9FCF-4A8F-BF2C-DE4054A4D69A}"/>
          </ac:spMkLst>
        </pc:spChg>
        <pc:spChg chg="mod">
          <ac:chgData name="Maneesh Punetha" userId="bdfe3c5c-9e63-47d9-aff0-a14b31d11569" providerId="ADAL" clId="{DAB831E3-6026-4C13-BCE1-A263541474F2}" dt="2022-04-21T10:38:19.940" v="28"/>
          <ac:spMkLst>
            <pc:docMk/>
            <pc:sldMk cId="323621980" sldId="266"/>
            <ac:spMk id="354" creationId="{D26252D5-D90C-4119-8A3A-28304D0D88F2}"/>
          </ac:spMkLst>
        </pc:spChg>
        <pc:spChg chg="mod">
          <ac:chgData name="Maneesh Punetha" userId="bdfe3c5c-9e63-47d9-aff0-a14b31d11569" providerId="ADAL" clId="{DAB831E3-6026-4C13-BCE1-A263541474F2}" dt="2022-04-21T10:38:19.940" v="28"/>
          <ac:spMkLst>
            <pc:docMk/>
            <pc:sldMk cId="323621980" sldId="266"/>
            <ac:spMk id="355" creationId="{6D074C74-3C91-4539-A1DD-EF06A02C51BE}"/>
          </ac:spMkLst>
        </pc:spChg>
        <pc:spChg chg="mod">
          <ac:chgData name="Maneesh Punetha" userId="bdfe3c5c-9e63-47d9-aff0-a14b31d11569" providerId="ADAL" clId="{DAB831E3-6026-4C13-BCE1-A263541474F2}" dt="2022-04-21T10:38:19.940" v="28"/>
          <ac:spMkLst>
            <pc:docMk/>
            <pc:sldMk cId="323621980" sldId="266"/>
            <ac:spMk id="358" creationId="{BD82714E-7F09-4BFC-A108-E772B3441E4A}"/>
          </ac:spMkLst>
        </pc:spChg>
        <pc:spChg chg="mod">
          <ac:chgData name="Maneesh Punetha" userId="bdfe3c5c-9e63-47d9-aff0-a14b31d11569" providerId="ADAL" clId="{DAB831E3-6026-4C13-BCE1-A263541474F2}" dt="2022-04-21T10:38:19.940" v="28"/>
          <ac:spMkLst>
            <pc:docMk/>
            <pc:sldMk cId="323621980" sldId="266"/>
            <ac:spMk id="359" creationId="{0250B419-C249-4055-91D5-3AFA518D845A}"/>
          </ac:spMkLst>
        </pc:spChg>
        <pc:spChg chg="mod">
          <ac:chgData name="Maneesh Punetha" userId="bdfe3c5c-9e63-47d9-aff0-a14b31d11569" providerId="ADAL" clId="{DAB831E3-6026-4C13-BCE1-A263541474F2}" dt="2022-04-21T10:38:19.940" v="28"/>
          <ac:spMkLst>
            <pc:docMk/>
            <pc:sldMk cId="323621980" sldId="266"/>
            <ac:spMk id="360" creationId="{06C36DE8-03A1-4722-9F98-E31617E06FB1}"/>
          </ac:spMkLst>
        </pc:spChg>
        <pc:spChg chg="mod">
          <ac:chgData name="Maneesh Punetha" userId="bdfe3c5c-9e63-47d9-aff0-a14b31d11569" providerId="ADAL" clId="{DAB831E3-6026-4C13-BCE1-A263541474F2}" dt="2022-04-21T10:38:19.940" v="28"/>
          <ac:spMkLst>
            <pc:docMk/>
            <pc:sldMk cId="323621980" sldId="266"/>
            <ac:spMk id="362" creationId="{40023B41-8A6A-45BB-83DA-6175051C7EA4}"/>
          </ac:spMkLst>
        </pc:spChg>
        <pc:spChg chg="mod">
          <ac:chgData name="Maneesh Punetha" userId="bdfe3c5c-9e63-47d9-aff0-a14b31d11569" providerId="ADAL" clId="{DAB831E3-6026-4C13-BCE1-A263541474F2}" dt="2022-04-21T10:38:19.940" v="28"/>
          <ac:spMkLst>
            <pc:docMk/>
            <pc:sldMk cId="323621980" sldId="266"/>
            <ac:spMk id="363" creationId="{676F4564-A330-4EB2-BE16-867B8771D78B}"/>
          </ac:spMkLst>
        </pc:spChg>
        <pc:spChg chg="mod">
          <ac:chgData name="Maneesh Punetha" userId="bdfe3c5c-9e63-47d9-aff0-a14b31d11569" providerId="ADAL" clId="{DAB831E3-6026-4C13-BCE1-A263541474F2}" dt="2022-04-21T10:38:19.940" v="28"/>
          <ac:spMkLst>
            <pc:docMk/>
            <pc:sldMk cId="323621980" sldId="266"/>
            <ac:spMk id="364" creationId="{222879BA-BC64-42FE-A1F4-C4B04298D430}"/>
          </ac:spMkLst>
        </pc:spChg>
        <pc:spChg chg="mod">
          <ac:chgData name="Maneesh Punetha" userId="bdfe3c5c-9e63-47d9-aff0-a14b31d11569" providerId="ADAL" clId="{DAB831E3-6026-4C13-BCE1-A263541474F2}" dt="2022-04-21T10:38:19.940" v="28"/>
          <ac:spMkLst>
            <pc:docMk/>
            <pc:sldMk cId="323621980" sldId="266"/>
            <ac:spMk id="365" creationId="{A32032B5-56C2-4E5B-AA71-14488AA4941E}"/>
          </ac:spMkLst>
        </pc:spChg>
        <pc:spChg chg="mod">
          <ac:chgData name="Maneesh Punetha" userId="bdfe3c5c-9e63-47d9-aff0-a14b31d11569" providerId="ADAL" clId="{DAB831E3-6026-4C13-BCE1-A263541474F2}" dt="2022-04-21T10:38:19.940" v="28"/>
          <ac:spMkLst>
            <pc:docMk/>
            <pc:sldMk cId="323621980" sldId="266"/>
            <ac:spMk id="368" creationId="{34C17185-290D-41D2-A817-D78290DBAF13}"/>
          </ac:spMkLst>
        </pc:spChg>
        <pc:spChg chg="mod">
          <ac:chgData name="Maneesh Punetha" userId="bdfe3c5c-9e63-47d9-aff0-a14b31d11569" providerId="ADAL" clId="{DAB831E3-6026-4C13-BCE1-A263541474F2}" dt="2022-04-21T10:38:19.940" v="28"/>
          <ac:spMkLst>
            <pc:docMk/>
            <pc:sldMk cId="323621980" sldId="266"/>
            <ac:spMk id="369" creationId="{E52921B4-364E-4B94-B5B3-DBA5E875BFC2}"/>
          </ac:spMkLst>
        </pc:spChg>
        <pc:spChg chg="mod">
          <ac:chgData name="Maneesh Punetha" userId="bdfe3c5c-9e63-47d9-aff0-a14b31d11569" providerId="ADAL" clId="{DAB831E3-6026-4C13-BCE1-A263541474F2}" dt="2022-04-21T10:38:19.940" v="28"/>
          <ac:spMkLst>
            <pc:docMk/>
            <pc:sldMk cId="323621980" sldId="266"/>
            <ac:spMk id="372" creationId="{C7E63989-E830-49C3-BFA4-F84C9609287F}"/>
          </ac:spMkLst>
        </pc:spChg>
        <pc:spChg chg="mod">
          <ac:chgData name="Maneesh Punetha" userId="bdfe3c5c-9e63-47d9-aff0-a14b31d11569" providerId="ADAL" clId="{DAB831E3-6026-4C13-BCE1-A263541474F2}" dt="2022-04-21T10:38:19.940" v="28"/>
          <ac:spMkLst>
            <pc:docMk/>
            <pc:sldMk cId="323621980" sldId="266"/>
            <ac:spMk id="375" creationId="{AE99E5C1-A388-41F0-859E-563EF784ABDC}"/>
          </ac:spMkLst>
        </pc:spChg>
        <pc:spChg chg="mod">
          <ac:chgData name="Maneesh Punetha" userId="bdfe3c5c-9e63-47d9-aff0-a14b31d11569" providerId="ADAL" clId="{DAB831E3-6026-4C13-BCE1-A263541474F2}" dt="2022-04-21T10:38:19.940" v="28"/>
          <ac:spMkLst>
            <pc:docMk/>
            <pc:sldMk cId="323621980" sldId="266"/>
            <ac:spMk id="376" creationId="{8DCE667D-6CFA-41D8-86E7-665985852AD3}"/>
          </ac:spMkLst>
        </pc:spChg>
        <pc:spChg chg="add mod">
          <ac:chgData name="Maneesh Punetha" userId="bdfe3c5c-9e63-47d9-aff0-a14b31d11569" providerId="ADAL" clId="{DAB831E3-6026-4C13-BCE1-A263541474F2}" dt="2022-04-21T10:41:14.957" v="49" actId="164"/>
          <ac:spMkLst>
            <pc:docMk/>
            <pc:sldMk cId="323621980" sldId="266"/>
            <ac:spMk id="378" creationId="{1DB7BDC7-8A38-4C29-A149-17AD07D3523E}"/>
          </ac:spMkLst>
        </pc:spChg>
        <pc:spChg chg="add mod">
          <ac:chgData name="Maneesh Punetha" userId="bdfe3c5c-9e63-47d9-aff0-a14b31d11569" providerId="ADAL" clId="{DAB831E3-6026-4C13-BCE1-A263541474F2}" dt="2022-04-21T10:41:08.638" v="48" actId="164"/>
          <ac:spMkLst>
            <pc:docMk/>
            <pc:sldMk cId="323621980" sldId="266"/>
            <ac:spMk id="379" creationId="{91815554-BA26-470C-B72B-D8F7A1BAC85B}"/>
          </ac:spMkLst>
        </pc:spChg>
        <pc:spChg chg="add mod">
          <ac:chgData name="Maneesh Punetha" userId="bdfe3c5c-9e63-47d9-aff0-a14b31d11569" providerId="ADAL" clId="{DAB831E3-6026-4C13-BCE1-A263541474F2}" dt="2022-04-21T10:41:08.638" v="48" actId="164"/>
          <ac:spMkLst>
            <pc:docMk/>
            <pc:sldMk cId="323621980" sldId="266"/>
            <ac:spMk id="380" creationId="{A700B902-F2CD-42CD-98F9-BDEB1D89E94E}"/>
          </ac:spMkLst>
        </pc:spChg>
        <pc:spChg chg="add mod">
          <ac:chgData name="Maneesh Punetha" userId="bdfe3c5c-9e63-47d9-aff0-a14b31d11569" providerId="ADAL" clId="{DAB831E3-6026-4C13-BCE1-A263541474F2}" dt="2022-04-21T10:41:14.957" v="49" actId="164"/>
          <ac:spMkLst>
            <pc:docMk/>
            <pc:sldMk cId="323621980" sldId="266"/>
            <ac:spMk id="381" creationId="{764156DB-5915-4828-9182-EAB4C223F987}"/>
          </ac:spMkLst>
        </pc:spChg>
        <pc:spChg chg="mod">
          <ac:chgData name="Maneesh Punetha" userId="bdfe3c5c-9e63-47d9-aff0-a14b31d11569" providerId="ADAL" clId="{DAB831E3-6026-4C13-BCE1-A263541474F2}" dt="2022-04-21T10:40:21.371" v="44"/>
          <ac:spMkLst>
            <pc:docMk/>
            <pc:sldMk cId="323621980" sldId="266"/>
            <ac:spMk id="383" creationId="{DB339E72-79E9-4F44-A515-2C431D4F4B2B}"/>
          </ac:spMkLst>
        </pc:spChg>
        <pc:spChg chg="mod">
          <ac:chgData name="Maneesh Punetha" userId="bdfe3c5c-9e63-47d9-aff0-a14b31d11569" providerId="ADAL" clId="{DAB831E3-6026-4C13-BCE1-A263541474F2}" dt="2022-04-21T10:40:21.371" v="44"/>
          <ac:spMkLst>
            <pc:docMk/>
            <pc:sldMk cId="323621980" sldId="266"/>
            <ac:spMk id="384" creationId="{FBEFA05F-D7AA-401B-A6A0-8D2052E30934}"/>
          </ac:spMkLst>
        </pc:spChg>
        <pc:spChg chg="mod">
          <ac:chgData name="Maneesh Punetha" userId="bdfe3c5c-9e63-47d9-aff0-a14b31d11569" providerId="ADAL" clId="{DAB831E3-6026-4C13-BCE1-A263541474F2}" dt="2022-04-21T10:40:21.371" v="44"/>
          <ac:spMkLst>
            <pc:docMk/>
            <pc:sldMk cId="323621980" sldId="266"/>
            <ac:spMk id="385" creationId="{4CEF9CB3-391B-458B-94FA-761D814C88FD}"/>
          </ac:spMkLst>
        </pc:spChg>
        <pc:spChg chg="mod">
          <ac:chgData name="Maneesh Punetha" userId="bdfe3c5c-9e63-47d9-aff0-a14b31d11569" providerId="ADAL" clId="{DAB831E3-6026-4C13-BCE1-A263541474F2}" dt="2022-04-21T10:40:21.371" v="44"/>
          <ac:spMkLst>
            <pc:docMk/>
            <pc:sldMk cId="323621980" sldId="266"/>
            <ac:spMk id="386" creationId="{7023EA95-13C7-4F2D-B56B-29CDBC6BA147}"/>
          </ac:spMkLst>
        </pc:spChg>
        <pc:spChg chg="mod">
          <ac:chgData name="Maneesh Punetha" userId="bdfe3c5c-9e63-47d9-aff0-a14b31d11569" providerId="ADAL" clId="{DAB831E3-6026-4C13-BCE1-A263541474F2}" dt="2022-04-21T10:40:21.371" v="44"/>
          <ac:spMkLst>
            <pc:docMk/>
            <pc:sldMk cId="323621980" sldId="266"/>
            <ac:spMk id="387" creationId="{CE780542-31AB-4D46-83A5-8903E61365E1}"/>
          </ac:spMkLst>
        </pc:spChg>
        <pc:spChg chg="mod">
          <ac:chgData name="Maneesh Punetha" userId="bdfe3c5c-9e63-47d9-aff0-a14b31d11569" providerId="ADAL" clId="{DAB831E3-6026-4C13-BCE1-A263541474F2}" dt="2022-04-21T10:40:21.371" v="44"/>
          <ac:spMkLst>
            <pc:docMk/>
            <pc:sldMk cId="323621980" sldId="266"/>
            <ac:spMk id="388" creationId="{FB105A87-7AB7-4605-94D1-72B93E3E9497}"/>
          </ac:spMkLst>
        </pc:spChg>
        <pc:spChg chg="mod">
          <ac:chgData name="Maneesh Punetha" userId="bdfe3c5c-9e63-47d9-aff0-a14b31d11569" providerId="ADAL" clId="{DAB831E3-6026-4C13-BCE1-A263541474F2}" dt="2022-04-21T10:40:21.371" v="44"/>
          <ac:spMkLst>
            <pc:docMk/>
            <pc:sldMk cId="323621980" sldId="266"/>
            <ac:spMk id="389" creationId="{DF38EB5D-B1A5-4D82-8601-E7CE58AC990A}"/>
          </ac:spMkLst>
        </pc:spChg>
        <pc:spChg chg="mod">
          <ac:chgData name="Maneesh Punetha" userId="bdfe3c5c-9e63-47d9-aff0-a14b31d11569" providerId="ADAL" clId="{DAB831E3-6026-4C13-BCE1-A263541474F2}" dt="2022-04-21T10:40:21.371" v="44"/>
          <ac:spMkLst>
            <pc:docMk/>
            <pc:sldMk cId="323621980" sldId="266"/>
            <ac:spMk id="390" creationId="{CEA2C31B-7A11-4408-B0C5-35B20891305F}"/>
          </ac:spMkLst>
        </pc:spChg>
        <pc:spChg chg="mod">
          <ac:chgData name="Maneesh Punetha" userId="bdfe3c5c-9e63-47d9-aff0-a14b31d11569" providerId="ADAL" clId="{DAB831E3-6026-4C13-BCE1-A263541474F2}" dt="2022-04-21T10:40:21.371" v="44"/>
          <ac:spMkLst>
            <pc:docMk/>
            <pc:sldMk cId="323621980" sldId="266"/>
            <ac:spMk id="391" creationId="{7CD031AC-9D68-4CFC-96D1-1A15C9AAF3AB}"/>
          </ac:spMkLst>
        </pc:spChg>
        <pc:spChg chg="mod">
          <ac:chgData name="Maneesh Punetha" userId="bdfe3c5c-9e63-47d9-aff0-a14b31d11569" providerId="ADAL" clId="{DAB831E3-6026-4C13-BCE1-A263541474F2}" dt="2022-04-21T10:40:21.371" v="44"/>
          <ac:spMkLst>
            <pc:docMk/>
            <pc:sldMk cId="323621980" sldId="266"/>
            <ac:spMk id="392" creationId="{0DBB8CB6-C6E4-43BD-86FF-BB66A90EFD3D}"/>
          </ac:spMkLst>
        </pc:spChg>
        <pc:spChg chg="mod">
          <ac:chgData name="Maneesh Punetha" userId="bdfe3c5c-9e63-47d9-aff0-a14b31d11569" providerId="ADAL" clId="{DAB831E3-6026-4C13-BCE1-A263541474F2}" dt="2022-04-21T10:40:21.371" v="44"/>
          <ac:spMkLst>
            <pc:docMk/>
            <pc:sldMk cId="323621980" sldId="266"/>
            <ac:spMk id="394" creationId="{7FF34109-8DA5-4B15-9699-651F732E1CB9}"/>
          </ac:spMkLst>
        </pc:spChg>
        <pc:spChg chg="mod">
          <ac:chgData name="Maneesh Punetha" userId="bdfe3c5c-9e63-47d9-aff0-a14b31d11569" providerId="ADAL" clId="{DAB831E3-6026-4C13-BCE1-A263541474F2}" dt="2022-04-21T10:40:21.371" v="44"/>
          <ac:spMkLst>
            <pc:docMk/>
            <pc:sldMk cId="323621980" sldId="266"/>
            <ac:spMk id="395" creationId="{E96AF2D0-5EEB-486F-8BBA-DCD9532CD2D4}"/>
          </ac:spMkLst>
        </pc:spChg>
        <pc:spChg chg="mod">
          <ac:chgData name="Maneesh Punetha" userId="bdfe3c5c-9e63-47d9-aff0-a14b31d11569" providerId="ADAL" clId="{DAB831E3-6026-4C13-BCE1-A263541474F2}" dt="2022-04-21T10:40:21.371" v="44"/>
          <ac:spMkLst>
            <pc:docMk/>
            <pc:sldMk cId="323621980" sldId="266"/>
            <ac:spMk id="396" creationId="{EDBDB5CC-B3B6-4F15-BDD2-C48A3543B950}"/>
          </ac:spMkLst>
        </pc:spChg>
        <pc:spChg chg="mod">
          <ac:chgData name="Maneesh Punetha" userId="bdfe3c5c-9e63-47d9-aff0-a14b31d11569" providerId="ADAL" clId="{DAB831E3-6026-4C13-BCE1-A263541474F2}" dt="2022-04-21T10:40:21.371" v="44"/>
          <ac:spMkLst>
            <pc:docMk/>
            <pc:sldMk cId="323621980" sldId="266"/>
            <ac:spMk id="397" creationId="{94E132EA-8A2C-468F-B300-2EB74185CB80}"/>
          </ac:spMkLst>
        </pc:spChg>
        <pc:spChg chg="mod">
          <ac:chgData name="Maneesh Punetha" userId="bdfe3c5c-9e63-47d9-aff0-a14b31d11569" providerId="ADAL" clId="{DAB831E3-6026-4C13-BCE1-A263541474F2}" dt="2022-04-21T10:40:21.371" v="44"/>
          <ac:spMkLst>
            <pc:docMk/>
            <pc:sldMk cId="323621980" sldId="266"/>
            <ac:spMk id="398" creationId="{6FDB0B84-487B-46DA-83F8-58F4504491E4}"/>
          </ac:spMkLst>
        </pc:spChg>
        <pc:spChg chg="mod">
          <ac:chgData name="Maneesh Punetha" userId="bdfe3c5c-9e63-47d9-aff0-a14b31d11569" providerId="ADAL" clId="{DAB831E3-6026-4C13-BCE1-A263541474F2}" dt="2022-04-21T10:40:21.371" v="44"/>
          <ac:spMkLst>
            <pc:docMk/>
            <pc:sldMk cId="323621980" sldId="266"/>
            <ac:spMk id="400" creationId="{68385627-06A8-4000-9422-6605B75094C5}"/>
          </ac:spMkLst>
        </pc:spChg>
        <pc:spChg chg="mod">
          <ac:chgData name="Maneesh Punetha" userId="bdfe3c5c-9e63-47d9-aff0-a14b31d11569" providerId="ADAL" clId="{DAB831E3-6026-4C13-BCE1-A263541474F2}" dt="2022-04-21T10:40:21.371" v="44"/>
          <ac:spMkLst>
            <pc:docMk/>
            <pc:sldMk cId="323621980" sldId="266"/>
            <ac:spMk id="401" creationId="{6F5E24EB-C2E2-4685-BD92-934A3D393E9C}"/>
          </ac:spMkLst>
        </pc:spChg>
        <pc:spChg chg="mod">
          <ac:chgData name="Maneesh Punetha" userId="bdfe3c5c-9e63-47d9-aff0-a14b31d11569" providerId="ADAL" clId="{DAB831E3-6026-4C13-BCE1-A263541474F2}" dt="2022-04-21T10:40:21.371" v="44"/>
          <ac:spMkLst>
            <pc:docMk/>
            <pc:sldMk cId="323621980" sldId="266"/>
            <ac:spMk id="402" creationId="{05A9850D-27A4-48FB-861C-2127CBD70E66}"/>
          </ac:spMkLst>
        </pc:spChg>
        <pc:spChg chg="mod">
          <ac:chgData name="Maneesh Punetha" userId="bdfe3c5c-9e63-47d9-aff0-a14b31d11569" providerId="ADAL" clId="{DAB831E3-6026-4C13-BCE1-A263541474F2}" dt="2022-04-21T10:40:21.371" v="44"/>
          <ac:spMkLst>
            <pc:docMk/>
            <pc:sldMk cId="323621980" sldId="266"/>
            <ac:spMk id="403" creationId="{70C200B7-93BA-4AEF-894D-4FD6DC701CD8}"/>
          </ac:spMkLst>
        </pc:spChg>
        <pc:spChg chg="mod">
          <ac:chgData name="Maneesh Punetha" userId="bdfe3c5c-9e63-47d9-aff0-a14b31d11569" providerId="ADAL" clId="{DAB831E3-6026-4C13-BCE1-A263541474F2}" dt="2022-04-21T10:40:21.371" v="44"/>
          <ac:spMkLst>
            <pc:docMk/>
            <pc:sldMk cId="323621980" sldId="266"/>
            <ac:spMk id="404" creationId="{B5149AF5-CBC2-45CD-B5E7-EE836AAED319}"/>
          </ac:spMkLst>
        </pc:spChg>
        <pc:spChg chg="mod">
          <ac:chgData name="Maneesh Punetha" userId="bdfe3c5c-9e63-47d9-aff0-a14b31d11569" providerId="ADAL" clId="{DAB831E3-6026-4C13-BCE1-A263541474F2}" dt="2022-04-21T10:40:21.371" v="44"/>
          <ac:spMkLst>
            <pc:docMk/>
            <pc:sldMk cId="323621980" sldId="266"/>
            <ac:spMk id="405" creationId="{90C93DDF-A8F2-4F0F-B243-58C66F18F798}"/>
          </ac:spMkLst>
        </pc:spChg>
        <pc:spChg chg="mod">
          <ac:chgData name="Maneesh Punetha" userId="bdfe3c5c-9e63-47d9-aff0-a14b31d11569" providerId="ADAL" clId="{DAB831E3-6026-4C13-BCE1-A263541474F2}" dt="2022-04-21T10:40:21.371" v="44"/>
          <ac:spMkLst>
            <pc:docMk/>
            <pc:sldMk cId="323621980" sldId="266"/>
            <ac:spMk id="406" creationId="{F5EBF31B-A866-4A1C-B56B-095E6D8B29FD}"/>
          </ac:spMkLst>
        </pc:spChg>
        <pc:spChg chg="mod">
          <ac:chgData name="Maneesh Punetha" userId="bdfe3c5c-9e63-47d9-aff0-a14b31d11569" providerId="ADAL" clId="{DAB831E3-6026-4C13-BCE1-A263541474F2}" dt="2022-04-21T10:40:21.371" v="44"/>
          <ac:spMkLst>
            <pc:docMk/>
            <pc:sldMk cId="323621980" sldId="266"/>
            <ac:spMk id="407" creationId="{271EF058-438A-46B8-AFAA-3E0AE0AB94AE}"/>
          </ac:spMkLst>
        </pc:spChg>
        <pc:spChg chg="mod">
          <ac:chgData name="Maneesh Punetha" userId="bdfe3c5c-9e63-47d9-aff0-a14b31d11569" providerId="ADAL" clId="{DAB831E3-6026-4C13-BCE1-A263541474F2}" dt="2022-04-21T10:40:21.371" v="44"/>
          <ac:spMkLst>
            <pc:docMk/>
            <pc:sldMk cId="323621980" sldId="266"/>
            <ac:spMk id="408" creationId="{30DBD7C6-0226-4325-ADFD-2F6A112E443A}"/>
          </ac:spMkLst>
        </pc:spChg>
        <pc:spChg chg="mod">
          <ac:chgData name="Maneesh Punetha" userId="bdfe3c5c-9e63-47d9-aff0-a14b31d11569" providerId="ADAL" clId="{DAB831E3-6026-4C13-BCE1-A263541474F2}" dt="2022-04-21T10:40:21.371" v="44"/>
          <ac:spMkLst>
            <pc:docMk/>
            <pc:sldMk cId="323621980" sldId="266"/>
            <ac:spMk id="410" creationId="{B6DBB880-EDE6-4544-A465-D3591E19D46D}"/>
          </ac:spMkLst>
        </pc:spChg>
        <pc:spChg chg="mod">
          <ac:chgData name="Maneesh Punetha" userId="bdfe3c5c-9e63-47d9-aff0-a14b31d11569" providerId="ADAL" clId="{DAB831E3-6026-4C13-BCE1-A263541474F2}" dt="2022-04-21T10:40:21.371" v="44"/>
          <ac:spMkLst>
            <pc:docMk/>
            <pc:sldMk cId="323621980" sldId="266"/>
            <ac:spMk id="412" creationId="{1F338EE1-9E6A-46C3-AF54-5DA853783BE2}"/>
          </ac:spMkLst>
        </pc:spChg>
        <pc:spChg chg="mod">
          <ac:chgData name="Maneesh Punetha" userId="bdfe3c5c-9e63-47d9-aff0-a14b31d11569" providerId="ADAL" clId="{DAB831E3-6026-4C13-BCE1-A263541474F2}" dt="2022-04-21T10:40:21.371" v="44"/>
          <ac:spMkLst>
            <pc:docMk/>
            <pc:sldMk cId="323621980" sldId="266"/>
            <ac:spMk id="413" creationId="{7723721F-981E-46EB-A80D-35A2CB284D52}"/>
          </ac:spMkLst>
        </pc:spChg>
        <pc:spChg chg="mod">
          <ac:chgData name="Maneesh Punetha" userId="bdfe3c5c-9e63-47d9-aff0-a14b31d11569" providerId="ADAL" clId="{DAB831E3-6026-4C13-BCE1-A263541474F2}" dt="2022-04-21T10:40:21.371" v="44"/>
          <ac:spMkLst>
            <pc:docMk/>
            <pc:sldMk cId="323621980" sldId="266"/>
            <ac:spMk id="415" creationId="{ED3826F2-93EF-49B1-A972-89C46B1F2C63}"/>
          </ac:spMkLst>
        </pc:spChg>
        <pc:spChg chg="mod">
          <ac:chgData name="Maneesh Punetha" userId="bdfe3c5c-9e63-47d9-aff0-a14b31d11569" providerId="ADAL" clId="{DAB831E3-6026-4C13-BCE1-A263541474F2}" dt="2022-04-21T10:40:21.371" v="44"/>
          <ac:spMkLst>
            <pc:docMk/>
            <pc:sldMk cId="323621980" sldId="266"/>
            <ac:spMk id="418" creationId="{2029824D-B032-4997-943E-614B80E01B29}"/>
          </ac:spMkLst>
        </pc:spChg>
        <pc:spChg chg="mod">
          <ac:chgData name="Maneesh Punetha" userId="bdfe3c5c-9e63-47d9-aff0-a14b31d11569" providerId="ADAL" clId="{DAB831E3-6026-4C13-BCE1-A263541474F2}" dt="2022-04-21T10:40:21.371" v="44"/>
          <ac:spMkLst>
            <pc:docMk/>
            <pc:sldMk cId="323621980" sldId="266"/>
            <ac:spMk id="419" creationId="{1D1C3A20-3D4B-42EC-BC03-AEFE73143A1C}"/>
          </ac:spMkLst>
        </pc:spChg>
        <pc:spChg chg="mod">
          <ac:chgData name="Maneesh Punetha" userId="bdfe3c5c-9e63-47d9-aff0-a14b31d11569" providerId="ADAL" clId="{DAB831E3-6026-4C13-BCE1-A263541474F2}" dt="2022-04-21T10:40:21.371" v="44"/>
          <ac:spMkLst>
            <pc:docMk/>
            <pc:sldMk cId="323621980" sldId="266"/>
            <ac:spMk id="422" creationId="{9318DD34-6877-41D3-A7F8-C04F2D7F5ED9}"/>
          </ac:spMkLst>
        </pc:spChg>
        <pc:spChg chg="mod">
          <ac:chgData name="Maneesh Punetha" userId="bdfe3c5c-9e63-47d9-aff0-a14b31d11569" providerId="ADAL" clId="{DAB831E3-6026-4C13-BCE1-A263541474F2}" dt="2022-04-21T10:40:21.371" v="44"/>
          <ac:spMkLst>
            <pc:docMk/>
            <pc:sldMk cId="323621980" sldId="266"/>
            <ac:spMk id="423" creationId="{83203A12-6670-4129-9F4E-FDC6DF3169B0}"/>
          </ac:spMkLst>
        </pc:spChg>
        <pc:spChg chg="mod">
          <ac:chgData name="Maneesh Punetha" userId="bdfe3c5c-9e63-47d9-aff0-a14b31d11569" providerId="ADAL" clId="{DAB831E3-6026-4C13-BCE1-A263541474F2}" dt="2022-04-21T10:40:21.371" v="44"/>
          <ac:spMkLst>
            <pc:docMk/>
            <pc:sldMk cId="323621980" sldId="266"/>
            <ac:spMk id="424" creationId="{A7822052-8DDE-4B27-8111-0D7E987EC693}"/>
          </ac:spMkLst>
        </pc:spChg>
        <pc:spChg chg="mod">
          <ac:chgData name="Maneesh Punetha" userId="bdfe3c5c-9e63-47d9-aff0-a14b31d11569" providerId="ADAL" clId="{DAB831E3-6026-4C13-BCE1-A263541474F2}" dt="2022-04-21T10:40:21.371" v="44"/>
          <ac:spMkLst>
            <pc:docMk/>
            <pc:sldMk cId="323621980" sldId="266"/>
            <ac:spMk id="426" creationId="{44F75C48-5271-4AF1-AA6E-C2971094AA28}"/>
          </ac:spMkLst>
        </pc:spChg>
        <pc:spChg chg="mod">
          <ac:chgData name="Maneesh Punetha" userId="bdfe3c5c-9e63-47d9-aff0-a14b31d11569" providerId="ADAL" clId="{DAB831E3-6026-4C13-BCE1-A263541474F2}" dt="2022-04-21T10:40:21.371" v="44"/>
          <ac:spMkLst>
            <pc:docMk/>
            <pc:sldMk cId="323621980" sldId="266"/>
            <ac:spMk id="427" creationId="{618D5AFA-B159-4627-A2AD-6E394E26C475}"/>
          </ac:spMkLst>
        </pc:spChg>
        <pc:spChg chg="mod">
          <ac:chgData name="Maneesh Punetha" userId="bdfe3c5c-9e63-47d9-aff0-a14b31d11569" providerId="ADAL" clId="{DAB831E3-6026-4C13-BCE1-A263541474F2}" dt="2022-04-21T10:40:21.371" v="44"/>
          <ac:spMkLst>
            <pc:docMk/>
            <pc:sldMk cId="323621980" sldId="266"/>
            <ac:spMk id="428" creationId="{6C4B38FC-EEFE-48A9-9A67-F94A1C3E9FA1}"/>
          </ac:spMkLst>
        </pc:spChg>
        <pc:spChg chg="mod">
          <ac:chgData name="Maneesh Punetha" userId="bdfe3c5c-9e63-47d9-aff0-a14b31d11569" providerId="ADAL" clId="{DAB831E3-6026-4C13-BCE1-A263541474F2}" dt="2022-04-21T10:40:21.371" v="44"/>
          <ac:spMkLst>
            <pc:docMk/>
            <pc:sldMk cId="323621980" sldId="266"/>
            <ac:spMk id="429" creationId="{88B6A1CB-F394-45EC-A249-2EA74DEAF155}"/>
          </ac:spMkLst>
        </pc:spChg>
        <pc:spChg chg="mod">
          <ac:chgData name="Maneesh Punetha" userId="bdfe3c5c-9e63-47d9-aff0-a14b31d11569" providerId="ADAL" clId="{DAB831E3-6026-4C13-BCE1-A263541474F2}" dt="2022-04-21T10:40:21.371" v="44"/>
          <ac:spMkLst>
            <pc:docMk/>
            <pc:sldMk cId="323621980" sldId="266"/>
            <ac:spMk id="432" creationId="{30425A64-387A-4ADE-8D78-EB4E9A605EDF}"/>
          </ac:spMkLst>
        </pc:spChg>
        <pc:spChg chg="mod">
          <ac:chgData name="Maneesh Punetha" userId="bdfe3c5c-9e63-47d9-aff0-a14b31d11569" providerId="ADAL" clId="{DAB831E3-6026-4C13-BCE1-A263541474F2}" dt="2022-04-21T10:40:21.371" v="44"/>
          <ac:spMkLst>
            <pc:docMk/>
            <pc:sldMk cId="323621980" sldId="266"/>
            <ac:spMk id="433" creationId="{CAD71997-9B6B-4F1A-AEE6-C6CB2FB41AFF}"/>
          </ac:spMkLst>
        </pc:spChg>
        <pc:spChg chg="mod">
          <ac:chgData name="Maneesh Punetha" userId="bdfe3c5c-9e63-47d9-aff0-a14b31d11569" providerId="ADAL" clId="{DAB831E3-6026-4C13-BCE1-A263541474F2}" dt="2022-04-21T10:40:21.371" v="44"/>
          <ac:spMkLst>
            <pc:docMk/>
            <pc:sldMk cId="323621980" sldId="266"/>
            <ac:spMk id="436" creationId="{654EE8B8-CC48-44BD-9376-B8E95132DD89}"/>
          </ac:spMkLst>
        </pc:spChg>
        <pc:spChg chg="mod">
          <ac:chgData name="Maneesh Punetha" userId="bdfe3c5c-9e63-47d9-aff0-a14b31d11569" providerId="ADAL" clId="{DAB831E3-6026-4C13-BCE1-A263541474F2}" dt="2022-04-21T10:40:21.371" v="44"/>
          <ac:spMkLst>
            <pc:docMk/>
            <pc:sldMk cId="323621980" sldId="266"/>
            <ac:spMk id="439" creationId="{9FF7B48D-E177-471E-811A-DF669A49B12B}"/>
          </ac:spMkLst>
        </pc:spChg>
        <pc:spChg chg="mod">
          <ac:chgData name="Maneesh Punetha" userId="bdfe3c5c-9e63-47d9-aff0-a14b31d11569" providerId="ADAL" clId="{DAB831E3-6026-4C13-BCE1-A263541474F2}" dt="2022-04-21T10:40:21.371" v="44"/>
          <ac:spMkLst>
            <pc:docMk/>
            <pc:sldMk cId="323621980" sldId="266"/>
            <ac:spMk id="440" creationId="{0B7B9E11-47A8-4101-AD08-C24D5212066C}"/>
          </ac:spMkLst>
        </pc:spChg>
        <pc:spChg chg="add mod">
          <ac:chgData name="Maneesh Punetha" userId="bdfe3c5c-9e63-47d9-aff0-a14b31d11569" providerId="ADAL" clId="{DAB831E3-6026-4C13-BCE1-A263541474F2}" dt="2022-04-21T10:41:08.638" v="48" actId="164"/>
          <ac:spMkLst>
            <pc:docMk/>
            <pc:sldMk cId="323621980" sldId="266"/>
            <ac:spMk id="444" creationId="{179D9F3A-A48E-4D47-A91E-14DE5AC20403}"/>
          </ac:spMkLst>
        </pc:spChg>
        <pc:spChg chg="add mod">
          <ac:chgData name="Maneesh Punetha" userId="bdfe3c5c-9e63-47d9-aff0-a14b31d11569" providerId="ADAL" clId="{DAB831E3-6026-4C13-BCE1-A263541474F2}" dt="2022-04-21T10:41:08.638" v="48" actId="164"/>
          <ac:spMkLst>
            <pc:docMk/>
            <pc:sldMk cId="323621980" sldId="266"/>
            <ac:spMk id="445" creationId="{0E359E2D-58F3-40FD-A4B1-721A1E8657D9}"/>
          </ac:spMkLst>
        </pc:spChg>
        <pc:spChg chg="add mod">
          <ac:chgData name="Maneesh Punetha" userId="bdfe3c5c-9e63-47d9-aff0-a14b31d11569" providerId="ADAL" clId="{DAB831E3-6026-4C13-BCE1-A263541474F2}" dt="2022-04-21T10:41:08.638" v="48" actId="164"/>
          <ac:spMkLst>
            <pc:docMk/>
            <pc:sldMk cId="323621980" sldId="266"/>
            <ac:spMk id="446" creationId="{09BDD29A-71FB-4D96-913E-107E14706599}"/>
          </ac:spMkLst>
        </pc:spChg>
        <pc:spChg chg="add mod">
          <ac:chgData name="Maneesh Punetha" userId="bdfe3c5c-9e63-47d9-aff0-a14b31d11569" providerId="ADAL" clId="{DAB831E3-6026-4C13-BCE1-A263541474F2}" dt="2022-04-21T10:41:08.638" v="48" actId="164"/>
          <ac:spMkLst>
            <pc:docMk/>
            <pc:sldMk cId="323621980" sldId="266"/>
            <ac:spMk id="447" creationId="{C2B2F755-11F9-45C1-9F79-F0983A20F44E}"/>
          </ac:spMkLst>
        </pc:spChg>
        <pc:spChg chg="add mod">
          <ac:chgData name="Maneesh Punetha" userId="bdfe3c5c-9e63-47d9-aff0-a14b31d11569" providerId="ADAL" clId="{DAB831E3-6026-4C13-BCE1-A263541474F2}" dt="2022-04-21T10:41:08.638" v="48" actId="164"/>
          <ac:spMkLst>
            <pc:docMk/>
            <pc:sldMk cId="323621980" sldId="266"/>
            <ac:spMk id="448" creationId="{58C14C0F-50C2-4AC0-BADB-A166CDE281CB}"/>
          </ac:spMkLst>
        </pc:spChg>
        <pc:spChg chg="add mod">
          <ac:chgData name="Maneesh Punetha" userId="bdfe3c5c-9e63-47d9-aff0-a14b31d11569" providerId="ADAL" clId="{DAB831E3-6026-4C13-BCE1-A263541474F2}" dt="2022-04-21T10:41:08.638" v="48" actId="164"/>
          <ac:spMkLst>
            <pc:docMk/>
            <pc:sldMk cId="323621980" sldId="266"/>
            <ac:spMk id="449" creationId="{499572A8-41EB-4640-B432-C63C13D9D5B1}"/>
          </ac:spMkLst>
        </pc:spChg>
        <pc:spChg chg="add mod">
          <ac:chgData name="Maneesh Punetha" userId="bdfe3c5c-9e63-47d9-aff0-a14b31d11569" providerId="ADAL" clId="{DAB831E3-6026-4C13-BCE1-A263541474F2}" dt="2022-04-21T10:41:08.638" v="48" actId="164"/>
          <ac:spMkLst>
            <pc:docMk/>
            <pc:sldMk cId="323621980" sldId="266"/>
            <ac:spMk id="450" creationId="{C4D2B2F9-45BF-42D1-982E-386C6DAA4264}"/>
          </ac:spMkLst>
        </pc:spChg>
        <pc:spChg chg="add mod">
          <ac:chgData name="Maneesh Punetha" userId="bdfe3c5c-9e63-47d9-aff0-a14b31d11569" providerId="ADAL" clId="{DAB831E3-6026-4C13-BCE1-A263541474F2}" dt="2022-04-21T10:41:08.638" v="48" actId="164"/>
          <ac:spMkLst>
            <pc:docMk/>
            <pc:sldMk cId="323621980" sldId="266"/>
            <ac:spMk id="451" creationId="{444417E2-A6BB-4AA3-A43E-65BC4F3F33B5}"/>
          </ac:spMkLst>
        </pc:spChg>
        <pc:spChg chg="add mod">
          <ac:chgData name="Maneesh Punetha" userId="bdfe3c5c-9e63-47d9-aff0-a14b31d11569" providerId="ADAL" clId="{DAB831E3-6026-4C13-BCE1-A263541474F2}" dt="2022-04-21T10:41:08.638" v="48" actId="164"/>
          <ac:spMkLst>
            <pc:docMk/>
            <pc:sldMk cId="323621980" sldId="266"/>
            <ac:spMk id="452" creationId="{276B1DD3-5E90-419D-84AC-CA403AF7FF7C}"/>
          </ac:spMkLst>
        </pc:spChg>
        <pc:spChg chg="add mod">
          <ac:chgData name="Maneesh Punetha" userId="bdfe3c5c-9e63-47d9-aff0-a14b31d11569" providerId="ADAL" clId="{DAB831E3-6026-4C13-BCE1-A263541474F2}" dt="2022-04-21T10:41:08.638" v="48" actId="164"/>
          <ac:spMkLst>
            <pc:docMk/>
            <pc:sldMk cId="323621980" sldId="266"/>
            <ac:spMk id="453" creationId="{6242C2D6-8146-4308-8F0C-1B11D73CE833}"/>
          </ac:spMkLst>
        </pc:spChg>
        <pc:spChg chg="add mod">
          <ac:chgData name="Maneesh Punetha" userId="bdfe3c5c-9e63-47d9-aff0-a14b31d11569" providerId="ADAL" clId="{DAB831E3-6026-4C13-BCE1-A263541474F2}" dt="2022-04-21T10:41:08.638" v="48" actId="164"/>
          <ac:spMkLst>
            <pc:docMk/>
            <pc:sldMk cId="323621980" sldId="266"/>
            <ac:spMk id="454" creationId="{1477EE88-2715-4325-A757-E2CF9725C189}"/>
          </ac:spMkLst>
        </pc:spChg>
        <pc:spChg chg="add mod">
          <ac:chgData name="Maneesh Punetha" userId="bdfe3c5c-9e63-47d9-aff0-a14b31d11569" providerId="ADAL" clId="{DAB831E3-6026-4C13-BCE1-A263541474F2}" dt="2022-04-21T10:41:08.638" v="48" actId="164"/>
          <ac:spMkLst>
            <pc:docMk/>
            <pc:sldMk cId="323621980" sldId="266"/>
            <ac:spMk id="455" creationId="{3DCA3CC1-A66C-46EF-8AC5-241E8DE5CFE6}"/>
          </ac:spMkLst>
        </pc:spChg>
        <pc:spChg chg="add mod">
          <ac:chgData name="Maneesh Punetha" userId="bdfe3c5c-9e63-47d9-aff0-a14b31d11569" providerId="ADAL" clId="{DAB831E3-6026-4C13-BCE1-A263541474F2}" dt="2022-04-21T10:41:08.638" v="48" actId="164"/>
          <ac:spMkLst>
            <pc:docMk/>
            <pc:sldMk cId="323621980" sldId="266"/>
            <ac:spMk id="456" creationId="{D879378A-1CF4-4595-B1A9-76E16E80469E}"/>
          </ac:spMkLst>
        </pc:spChg>
        <pc:spChg chg="add mod">
          <ac:chgData name="Maneesh Punetha" userId="bdfe3c5c-9e63-47d9-aff0-a14b31d11569" providerId="ADAL" clId="{DAB831E3-6026-4C13-BCE1-A263541474F2}" dt="2022-04-21T10:41:08.638" v="48" actId="164"/>
          <ac:spMkLst>
            <pc:docMk/>
            <pc:sldMk cId="323621980" sldId="266"/>
            <ac:spMk id="457" creationId="{EAB08654-D7D9-473D-A7EB-286228ACF694}"/>
          </ac:spMkLst>
        </pc:spChg>
        <pc:spChg chg="add mod">
          <ac:chgData name="Maneesh Punetha" userId="bdfe3c5c-9e63-47d9-aff0-a14b31d11569" providerId="ADAL" clId="{DAB831E3-6026-4C13-BCE1-A263541474F2}" dt="2022-04-21T10:41:08.638" v="48" actId="164"/>
          <ac:spMkLst>
            <pc:docMk/>
            <pc:sldMk cId="323621980" sldId="266"/>
            <ac:spMk id="458" creationId="{FEA9EFAA-B56F-4CC0-87CC-D3BDDB6A92B3}"/>
          </ac:spMkLst>
        </pc:spChg>
        <pc:spChg chg="add mod">
          <ac:chgData name="Maneesh Punetha" userId="bdfe3c5c-9e63-47d9-aff0-a14b31d11569" providerId="ADAL" clId="{DAB831E3-6026-4C13-BCE1-A263541474F2}" dt="2022-04-21T10:41:08.638" v="48" actId="164"/>
          <ac:spMkLst>
            <pc:docMk/>
            <pc:sldMk cId="323621980" sldId="266"/>
            <ac:spMk id="459" creationId="{379985F3-3537-4AAF-A728-D98B59E4BB91}"/>
          </ac:spMkLst>
        </pc:spChg>
        <pc:spChg chg="add mod">
          <ac:chgData name="Maneesh Punetha" userId="bdfe3c5c-9e63-47d9-aff0-a14b31d11569" providerId="ADAL" clId="{DAB831E3-6026-4C13-BCE1-A263541474F2}" dt="2022-04-21T10:41:08.638" v="48" actId="164"/>
          <ac:spMkLst>
            <pc:docMk/>
            <pc:sldMk cId="323621980" sldId="266"/>
            <ac:spMk id="460" creationId="{50FAA5E6-3C50-4BFD-9406-089F5F366AB8}"/>
          </ac:spMkLst>
        </pc:spChg>
        <pc:spChg chg="add mod">
          <ac:chgData name="Maneesh Punetha" userId="bdfe3c5c-9e63-47d9-aff0-a14b31d11569" providerId="ADAL" clId="{DAB831E3-6026-4C13-BCE1-A263541474F2}" dt="2022-04-21T10:41:08.638" v="48" actId="164"/>
          <ac:spMkLst>
            <pc:docMk/>
            <pc:sldMk cId="323621980" sldId="266"/>
            <ac:spMk id="461" creationId="{F32B2128-E1F9-4F3B-80F0-BA475D8E9CD5}"/>
          </ac:spMkLst>
        </pc:spChg>
        <pc:spChg chg="add mod">
          <ac:chgData name="Maneesh Punetha" userId="bdfe3c5c-9e63-47d9-aff0-a14b31d11569" providerId="ADAL" clId="{DAB831E3-6026-4C13-BCE1-A263541474F2}" dt="2022-04-21T10:41:08.638" v="48" actId="164"/>
          <ac:spMkLst>
            <pc:docMk/>
            <pc:sldMk cId="323621980" sldId="266"/>
            <ac:spMk id="462" creationId="{B9CEFBFB-3B5D-4092-99D9-D0420FD5953F}"/>
          </ac:spMkLst>
        </pc:spChg>
        <pc:spChg chg="add mod">
          <ac:chgData name="Maneesh Punetha" userId="bdfe3c5c-9e63-47d9-aff0-a14b31d11569" providerId="ADAL" clId="{DAB831E3-6026-4C13-BCE1-A263541474F2}" dt="2022-04-21T10:41:08.638" v="48" actId="164"/>
          <ac:spMkLst>
            <pc:docMk/>
            <pc:sldMk cId="323621980" sldId="266"/>
            <ac:spMk id="463" creationId="{72E8A70E-62E8-47CE-9981-27D90DB3FEF6}"/>
          </ac:spMkLst>
        </pc:spChg>
        <pc:spChg chg="add mod">
          <ac:chgData name="Maneesh Punetha" userId="bdfe3c5c-9e63-47d9-aff0-a14b31d11569" providerId="ADAL" clId="{DAB831E3-6026-4C13-BCE1-A263541474F2}" dt="2022-04-21T10:41:08.638" v="48" actId="164"/>
          <ac:spMkLst>
            <pc:docMk/>
            <pc:sldMk cId="323621980" sldId="266"/>
            <ac:spMk id="464" creationId="{E917140B-DE6C-4752-84A8-901D9122796D}"/>
          </ac:spMkLst>
        </pc:spChg>
        <pc:spChg chg="add mod">
          <ac:chgData name="Maneesh Punetha" userId="bdfe3c5c-9e63-47d9-aff0-a14b31d11569" providerId="ADAL" clId="{DAB831E3-6026-4C13-BCE1-A263541474F2}" dt="2022-04-21T10:41:08.638" v="48" actId="164"/>
          <ac:spMkLst>
            <pc:docMk/>
            <pc:sldMk cId="323621980" sldId="266"/>
            <ac:spMk id="465" creationId="{CC0DF5A0-D38D-4E6A-BDAB-B95BB2148248}"/>
          </ac:spMkLst>
        </pc:spChg>
        <pc:spChg chg="add mod">
          <ac:chgData name="Maneesh Punetha" userId="bdfe3c5c-9e63-47d9-aff0-a14b31d11569" providerId="ADAL" clId="{DAB831E3-6026-4C13-BCE1-A263541474F2}" dt="2022-04-21T10:41:08.638" v="48" actId="164"/>
          <ac:spMkLst>
            <pc:docMk/>
            <pc:sldMk cId="323621980" sldId="266"/>
            <ac:spMk id="466" creationId="{239C92C5-03D5-4D71-AB83-FD844D1501D6}"/>
          </ac:spMkLst>
        </pc:spChg>
        <pc:spChg chg="add mod">
          <ac:chgData name="Maneesh Punetha" userId="bdfe3c5c-9e63-47d9-aff0-a14b31d11569" providerId="ADAL" clId="{DAB831E3-6026-4C13-BCE1-A263541474F2}" dt="2022-04-21T10:41:08.638" v="48" actId="164"/>
          <ac:spMkLst>
            <pc:docMk/>
            <pc:sldMk cId="323621980" sldId="266"/>
            <ac:spMk id="467" creationId="{32FB92F6-14F0-4300-90FA-99A1BAA1E37C}"/>
          </ac:spMkLst>
        </pc:spChg>
        <pc:spChg chg="add mod">
          <ac:chgData name="Maneesh Punetha" userId="bdfe3c5c-9e63-47d9-aff0-a14b31d11569" providerId="ADAL" clId="{DAB831E3-6026-4C13-BCE1-A263541474F2}" dt="2022-04-21T10:41:08.638" v="48" actId="164"/>
          <ac:spMkLst>
            <pc:docMk/>
            <pc:sldMk cId="323621980" sldId="266"/>
            <ac:spMk id="468" creationId="{60938E11-9FB5-482F-841B-1BC245C1DE22}"/>
          </ac:spMkLst>
        </pc:spChg>
        <pc:spChg chg="add mod">
          <ac:chgData name="Maneesh Punetha" userId="bdfe3c5c-9e63-47d9-aff0-a14b31d11569" providerId="ADAL" clId="{DAB831E3-6026-4C13-BCE1-A263541474F2}" dt="2022-04-21T10:41:08.638" v="48" actId="164"/>
          <ac:spMkLst>
            <pc:docMk/>
            <pc:sldMk cId="323621980" sldId="266"/>
            <ac:spMk id="469" creationId="{37FD8004-F2AD-4BBE-A2E3-48342120D57C}"/>
          </ac:spMkLst>
        </pc:spChg>
        <pc:spChg chg="add mod">
          <ac:chgData name="Maneesh Punetha" userId="bdfe3c5c-9e63-47d9-aff0-a14b31d11569" providerId="ADAL" clId="{DAB831E3-6026-4C13-BCE1-A263541474F2}" dt="2022-04-21T10:41:08.638" v="48" actId="164"/>
          <ac:spMkLst>
            <pc:docMk/>
            <pc:sldMk cId="323621980" sldId="266"/>
            <ac:spMk id="470" creationId="{7C470612-C22A-48AF-A88D-9B88CBE32972}"/>
          </ac:spMkLst>
        </pc:spChg>
        <pc:spChg chg="add mod">
          <ac:chgData name="Maneesh Punetha" userId="bdfe3c5c-9e63-47d9-aff0-a14b31d11569" providerId="ADAL" clId="{DAB831E3-6026-4C13-BCE1-A263541474F2}" dt="2022-04-21T10:41:08.638" v="48" actId="164"/>
          <ac:spMkLst>
            <pc:docMk/>
            <pc:sldMk cId="323621980" sldId="266"/>
            <ac:spMk id="471" creationId="{3314BA83-6976-4AA4-B5A6-3D546478302B}"/>
          </ac:spMkLst>
        </pc:spChg>
        <pc:spChg chg="add mod">
          <ac:chgData name="Maneesh Punetha" userId="bdfe3c5c-9e63-47d9-aff0-a14b31d11569" providerId="ADAL" clId="{DAB831E3-6026-4C13-BCE1-A263541474F2}" dt="2022-04-21T10:41:08.638" v="48" actId="164"/>
          <ac:spMkLst>
            <pc:docMk/>
            <pc:sldMk cId="323621980" sldId="266"/>
            <ac:spMk id="472" creationId="{1FCBF56D-993D-46E0-BA1D-5E71A4FA3531}"/>
          </ac:spMkLst>
        </pc:spChg>
        <pc:spChg chg="add mod">
          <ac:chgData name="Maneesh Punetha" userId="bdfe3c5c-9e63-47d9-aff0-a14b31d11569" providerId="ADAL" clId="{DAB831E3-6026-4C13-BCE1-A263541474F2}" dt="2022-04-21T10:41:08.638" v="48" actId="164"/>
          <ac:spMkLst>
            <pc:docMk/>
            <pc:sldMk cId="323621980" sldId="266"/>
            <ac:spMk id="473" creationId="{894F07B3-D5D7-4DE6-95E2-5603543F29D6}"/>
          </ac:spMkLst>
        </pc:spChg>
        <pc:spChg chg="add mod">
          <ac:chgData name="Maneesh Punetha" userId="bdfe3c5c-9e63-47d9-aff0-a14b31d11569" providerId="ADAL" clId="{DAB831E3-6026-4C13-BCE1-A263541474F2}" dt="2022-04-21T10:41:08.638" v="48" actId="164"/>
          <ac:spMkLst>
            <pc:docMk/>
            <pc:sldMk cId="323621980" sldId="266"/>
            <ac:spMk id="474" creationId="{809403C2-6C97-417C-B7DF-52B3F051801D}"/>
          </ac:spMkLst>
        </pc:spChg>
        <pc:spChg chg="add mod">
          <ac:chgData name="Maneesh Punetha" userId="bdfe3c5c-9e63-47d9-aff0-a14b31d11569" providerId="ADAL" clId="{DAB831E3-6026-4C13-BCE1-A263541474F2}" dt="2022-04-21T10:41:08.638" v="48" actId="164"/>
          <ac:spMkLst>
            <pc:docMk/>
            <pc:sldMk cId="323621980" sldId="266"/>
            <ac:spMk id="475" creationId="{F04959F7-C598-4A49-9338-57AA91D475A4}"/>
          </ac:spMkLst>
        </pc:spChg>
        <pc:spChg chg="add mod">
          <ac:chgData name="Maneesh Punetha" userId="bdfe3c5c-9e63-47d9-aff0-a14b31d11569" providerId="ADAL" clId="{DAB831E3-6026-4C13-BCE1-A263541474F2}" dt="2022-04-21T10:41:08.638" v="48" actId="164"/>
          <ac:spMkLst>
            <pc:docMk/>
            <pc:sldMk cId="323621980" sldId="266"/>
            <ac:spMk id="476" creationId="{8AA75FC1-D7EA-41EB-BB53-A3DF3FE25E40}"/>
          </ac:spMkLst>
        </pc:spChg>
        <pc:spChg chg="add mod">
          <ac:chgData name="Maneesh Punetha" userId="bdfe3c5c-9e63-47d9-aff0-a14b31d11569" providerId="ADAL" clId="{DAB831E3-6026-4C13-BCE1-A263541474F2}" dt="2022-04-21T10:41:08.638" v="48" actId="164"/>
          <ac:spMkLst>
            <pc:docMk/>
            <pc:sldMk cId="323621980" sldId="266"/>
            <ac:spMk id="477" creationId="{949126E1-3623-420E-9354-77F1CF0385C5}"/>
          </ac:spMkLst>
        </pc:spChg>
        <pc:spChg chg="add mod">
          <ac:chgData name="Maneesh Punetha" userId="bdfe3c5c-9e63-47d9-aff0-a14b31d11569" providerId="ADAL" clId="{DAB831E3-6026-4C13-BCE1-A263541474F2}" dt="2022-04-21T10:41:08.638" v="48" actId="164"/>
          <ac:spMkLst>
            <pc:docMk/>
            <pc:sldMk cId="323621980" sldId="266"/>
            <ac:spMk id="478" creationId="{7A2DF3B8-8258-4039-89F4-51D616BB42C6}"/>
          </ac:spMkLst>
        </pc:spChg>
        <pc:spChg chg="add mod">
          <ac:chgData name="Maneesh Punetha" userId="bdfe3c5c-9e63-47d9-aff0-a14b31d11569" providerId="ADAL" clId="{DAB831E3-6026-4C13-BCE1-A263541474F2}" dt="2022-04-21T10:41:08.638" v="48" actId="164"/>
          <ac:spMkLst>
            <pc:docMk/>
            <pc:sldMk cId="323621980" sldId="266"/>
            <ac:spMk id="479" creationId="{B15832E8-B937-4649-BACE-9AF5DEE346E2}"/>
          </ac:spMkLst>
        </pc:spChg>
        <pc:spChg chg="add mod">
          <ac:chgData name="Maneesh Punetha" userId="bdfe3c5c-9e63-47d9-aff0-a14b31d11569" providerId="ADAL" clId="{DAB831E3-6026-4C13-BCE1-A263541474F2}" dt="2022-04-21T10:41:08.638" v="48" actId="164"/>
          <ac:spMkLst>
            <pc:docMk/>
            <pc:sldMk cId="323621980" sldId="266"/>
            <ac:spMk id="480" creationId="{97035AB7-09C5-4B97-B808-22C0E6C00261}"/>
          </ac:spMkLst>
        </pc:spChg>
        <pc:spChg chg="add mod">
          <ac:chgData name="Maneesh Punetha" userId="bdfe3c5c-9e63-47d9-aff0-a14b31d11569" providerId="ADAL" clId="{DAB831E3-6026-4C13-BCE1-A263541474F2}" dt="2022-04-21T10:41:08.638" v="48" actId="164"/>
          <ac:spMkLst>
            <pc:docMk/>
            <pc:sldMk cId="323621980" sldId="266"/>
            <ac:spMk id="481" creationId="{B6AA48F3-F832-424E-93DA-5F05D64FA93F}"/>
          </ac:spMkLst>
        </pc:spChg>
        <pc:spChg chg="add mod">
          <ac:chgData name="Maneesh Punetha" userId="bdfe3c5c-9e63-47d9-aff0-a14b31d11569" providerId="ADAL" clId="{DAB831E3-6026-4C13-BCE1-A263541474F2}" dt="2022-04-21T10:41:08.638" v="48" actId="164"/>
          <ac:spMkLst>
            <pc:docMk/>
            <pc:sldMk cId="323621980" sldId="266"/>
            <ac:spMk id="482" creationId="{62B19DDA-6973-4549-9157-A65E39D7F232}"/>
          </ac:spMkLst>
        </pc:spChg>
        <pc:spChg chg="add mod">
          <ac:chgData name="Maneesh Punetha" userId="bdfe3c5c-9e63-47d9-aff0-a14b31d11569" providerId="ADAL" clId="{DAB831E3-6026-4C13-BCE1-A263541474F2}" dt="2022-04-21T10:41:08.638" v="48" actId="164"/>
          <ac:spMkLst>
            <pc:docMk/>
            <pc:sldMk cId="323621980" sldId="266"/>
            <ac:spMk id="483" creationId="{0C3A08A9-0DA5-470E-AEF6-1F1412C923D5}"/>
          </ac:spMkLst>
        </pc:spChg>
        <pc:spChg chg="add mod">
          <ac:chgData name="Maneesh Punetha" userId="bdfe3c5c-9e63-47d9-aff0-a14b31d11569" providerId="ADAL" clId="{DAB831E3-6026-4C13-BCE1-A263541474F2}" dt="2022-04-21T10:41:08.638" v="48" actId="164"/>
          <ac:spMkLst>
            <pc:docMk/>
            <pc:sldMk cId="323621980" sldId="266"/>
            <ac:spMk id="484" creationId="{EC52256A-6AD2-491E-A5E6-D5B18F8FA6DA}"/>
          </ac:spMkLst>
        </pc:spChg>
        <pc:spChg chg="mod">
          <ac:chgData name="Maneesh Punetha" userId="bdfe3c5c-9e63-47d9-aff0-a14b31d11569" providerId="ADAL" clId="{DAB831E3-6026-4C13-BCE1-A263541474F2}" dt="2022-04-21T10:42:42.237" v="54"/>
          <ac:spMkLst>
            <pc:docMk/>
            <pc:sldMk cId="323621980" sldId="266"/>
            <ac:spMk id="486" creationId="{6C86344A-47C7-40D2-B5CF-43183DEC8868}"/>
          </ac:spMkLst>
        </pc:spChg>
        <pc:spChg chg="mod">
          <ac:chgData name="Maneesh Punetha" userId="bdfe3c5c-9e63-47d9-aff0-a14b31d11569" providerId="ADAL" clId="{DAB831E3-6026-4C13-BCE1-A263541474F2}" dt="2022-04-21T10:42:42.237" v="54"/>
          <ac:spMkLst>
            <pc:docMk/>
            <pc:sldMk cId="323621980" sldId="266"/>
            <ac:spMk id="487" creationId="{2CE2970A-6AFB-4ECB-8237-83901539134D}"/>
          </ac:spMkLst>
        </pc:spChg>
        <pc:spChg chg="mod">
          <ac:chgData name="Maneesh Punetha" userId="bdfe3c5c-9e63-47d9-aff0-a14b31d11569" providerId="ADAL" clId="{DAB831E3-6026-4C13-BCE1-A263541474F2}" dt="2022-04-21T10:42:42.237" v="54"/>
          <ac:spMkLst>
            <pc:docMk/>
            <pc:sldMk cId="323621980" sldId="266"/>
            <ac:spMk id="490" creationId="{12FCC151-20C0-4E07-80CF-B66CD315ACAB}"/>
          </ac:spMkLst>
        </pc:spChg>
        <pc:spChg chg="mod">
          <ac:chgData name="Maneesh Punetha" userId="bdfe3c5c-9e63-47d9-aff0-a14b31d11569" providerId="ADAL" clId="{DAB831E3-6026-4C13-BCE1-A263541474F2}" dt="2022-04-21T10:42:42.237" v="54"/>
          <ac:spMkLst>
            <pc:docMk/>
            <pc:sldMk cId="323621980" sldId="266"/>
            <ac:spMk id="491" creationId="{B1C16D3D-95BC-4B62-B30C-3A3A7EAB437E}"/>
          </ac:spMkLst>
        </pc:spChg>
        <pc:spChg chg="mod">
          <ac:chgData name="Maneesh Punetha" userId="bdfe3c5c-9e63-47d9-aff0-a14b31d11569" providerId="ADAL" clId="{DAB831E3-6026-4C13-BCE1-A263541474F2}" dt="2022-04-21T10:42:42.237" v="54"/>
          <ac:spMkLst>
            <pc:docMk/>
            <pc:sldMk cId="323621980" sldId="266"/>
            <ac:spMk id="493" creationId="{FCD62A6D-1067-450D-9108-B5F09833C652}"/>
          </ac:spMkLst>
        </pc:spChg>
        <pc:spChg chg="mod">
          <ac:chgData name="Maneesh Punetha" userId="bdfe3c5c-9e63-47d9-aff0-a14b31d11569" providerId="ADAL" clId="{DAB831E3-6026-4C13-BCE1-A263541474F2}" dt="2022-04-21T10:42:42.237" v="54"/>
          <ac:spMkLst>
            <pc:docMk/>
            <pc:sldMk cId="323621980" sldId="266"/>
            <ac:spMk id="496" creationId="{2B86B985-8CAD-4874-88BD-7B037F2DD361}"/>
          </ac:spMkLst>
        </pc:spChg>
        <pc:spChg chg="mod">
          <ac:chgData name="Maneesh Punetha" userId="bdfe3c5c-9e63-47d9-aff0-a14b31d11569" providerId="ADAL" clId="{DAB831E3-6026-4C13-BCE1-A263541474F2}" dt="2022-04-21T10:42:42.237" v="54"/>
          <ac:spMkLst>
            <pc:docMk/>
            <pc:sldMk cId="323621980" sldId="266"/>
            <ac:spMk id="497" creationId="{213F978D-F761-4C1D-9C1A-B3BD50A77171}"/>
          </ac:spMkLst>
        </pc:spChg>
        <pc:spChg chg="mod">
          <ac:chgData name="Maneesh Punetha" userId="bdfe3c5c-9e63-47d9-aff0-a14b31d11569" providerId="ADAL" clId="{DAB831E3-6026-4C13-BCE1-A263541474F2}" dt="2022-04-21T10:42:42.237" v="54"/>
          <ac:spMkLst>
            <pc:docMk/>
            <pc:sldMk cId="323621980" sldId="266"/>
            <ac:spMk id="500" creationId="{78C6477D-6EE4-43DD-AD93-81FA7D03FD72}"/>
          </ac:spMkLst>
        </pc:spChg>
        <pc:spChg chg="mod">
          <ac:chgData name="Maneesh Punetha" userId="bdfe3c5c-9e63-47d9-aff0-a14b31d11569" providerId="ADAL" clId="{DAB831E3-6026-4C13-BCE1-A263541474F2}" dt="2022-04-21T10:42:42.237" v="54"/>
          <ac:spMkLst>
            <pc:docMk/>
            <pc:sldMk cId="323621980" sldId="266"/>
            <ac:spMk id="501" creationId="{7DC9EE5A-8CE5-4BB8-9D1B-80BDEAC72E89}"/>
          </ac:spMkLst>
        </pc:spChg>
        <pc:spChg chg="mod">
          <ac:chgData name="Maneesh Punetha" userId="bdfe3c5c-9e63-47d9-aff0-a14b31d11569" providerId="ADAL" clId="{DAB831E3-6026-4C13-BCE1-A263541474F2}" dt="2022-04-21T10:42:42.237" v="54"/>
          <ac:spMkLst>
            <pc:docMk/>
            <pc:sldMk cId="323621980" sldId="266"/>
            <ac:spMk id="502" creationId="{A23BDB1F-4F69-4922-B67E-153F80CA9D0A}"/>
          </ac:spMkLst>
        </pc:spChg>
        <pc:spChg chg="mod">
          <ac:chgData name="Maneesh Punetha" userId="bdfe3c5c-9e63-47d9-aff0-a14b31d11569" providerId="ADAL" clId="{DAB831E3-6026-4C13-BCE1-A263541474F2}" dt="2022-04-21T10:42:42.237" v="54"/>
          <ac:spMkLst>
            <pc:docMk/>
            <pc:sldMk cId="323621980" sldId="266"/>
            <ac:spMk id="504" creationId="{BE9FDB2A-C4CF-4A1A-A5E2-4C049A73AE68}"/>
          </ac:spMkLst>
        </pc:spChg>
        <pc:spChg chg="mod">
          <ac:chgData name="Maneesh Punetha" userId="bdfe3c5c-9e63-47d9-aff0-a14b31d11569" providerId="ADAL" clId="{DAB831E3-6026-4C13-BCE1-A263541474F2}" dt="2022-04-21T10:42:42.237" v="54"/>
          <ac:spMkLst>
            <pc:docMk/>
            <pc:sldMk cId="323621980" sldId="266"/>
            <ac:spMk id="505" creationId="{02674043-8B6A-4E28-A5F0-DF69E316E115}"/>
          </ac:spMkLst>
        </pc:spChg>
        <pc:spChg chg="mod">
          <ac:chgData name="Maneesh Punetha" userId="bdfe3c5c-9e63-47d9-aff0-a14b31d11569" providerId="ADAL" clId="{DAB831E3-6026-4C13-BCE1-A263541474F2}" dt="2022-04-21T10:42:42.237" v="54"/>
          <ac:spMkLst>
            <pc:docMk/>
            <pc:sldMk cId="323621980" sldId="266"/>
            <ac:spMk id="506" creationId="{957D7068-DA30-4689-817B-E49364CDE8F3}"/>
          </ac:spMkLst>
        </pc:spChg>
        <pc:spChg chg="mod">
          <ac:chgData name="Maneesh Punetha" userId="bdfe3c5c-9e63-47d9-aff0-a14b31d11569" providerId="ADAL" clId="{DAB831E3-6026-4C13-BCE1-A263541474F2}" dt="2022-04-21T10:42:42.237" v="54"/>
          <ac:spMkLst>
            <pc:docMk/>
            <pc:sldMk cId="323621980" sldId="266"/>
            <ac:spMk id="507" creationId="{9C9FFBD2-E8D3-4F22-9982-E6AB18B4043D}"/>
          </ac:spMkLst>
        </pc:spChg>
        <pc:spChg chg="mod">
          <ac:chgData name="Maneesh Punetha" userId="bdfe3c5c-9e63-47d9-aff0-a14b31d11569" providerId="ADAL" clId="{DAB831E3-6026-4C13-BCE1-A263541474F2}" dt="2022-04-21T10:42:42.237" v="54"/>
          <ac:spMkLst>
            <pc:docMk/>
            <pc:sldMk cId="323621980" sldId="266"/>
            <ac:spMk id="510" creationId="{A3AA13B1-27F8-41D4-A36E-3B416B1A54FC}"/>
          </ac:spMkLst>
        </pc:spChg>
        <pc:spChg chg="mod">
          <ac:chgData name="Maneesh Punetha" userId="bdfe3c5c-9e63-47d9-aff0-a14b31d11569" providerId="ADAL" clId="{DAB831E3-6026-4C13-BCE1-A263541474F2}" dt="2022-04-21T10:42:42.237" v="54"/>
          <ac:spMkLst>
            <pc:docMk/>
            <pc:sldMk cId="323621980" sldId="266"/>
            <ac:spMk id="511" creationId="{FCA9AB66-7DF3-4E30-887C-FFF856D7F448}"/>
          </ac:spMkLst>
        </pc:spChg>
        <pc:spChg chg="mod">
          <ac:chgData name="Maneesh Punetha" userId="bdfe3c5c-9e63-47d9-aff0-a14b31d11569" providerId="ADAL" clId="{DAB831E3-6026-4C13-BCE1-A263541474F2}" dt="2022-04-21T10:42:42.237" v="54"/>
          <ac:spMkLst>
            <pc:docMk/>
            <pc:sldMk cId="323621980" sldId="266"/>
            <ac:spMk id="514" creationId="{7A0EFA08-1068-405A-AB93-EA1668F49584}"/>
          </ac:spMkLst>
        </pc:spChg>
        <pc:spChg chg="mod">
          <ac:chgData name="Maneesh Punetha" userId="bdfe3c5c-9e63-47d9-aff0-a14b31d11569" providerId="ADAL" clId="{DAB831E3-6026-4C13-BCE1-A263541474F2}" dt="2022-04-21T10:42:42.237" v="54"/>
          <ac:spMkLst>
            <pc:docMk/>
            <pc:sldMk cId="323621980" sldId="266"/>
            <ac:spMk id="517" creationId="{0EF9B2DF-22F8-4809-8DC0-82F90612A55F}"/>
          </ac:spMkLst>
        </pc:spChg>
        <pc:spChg chg="mod">
          <ac:chgData name="Maneesh Punetha" userId="bdfe3c5c-9e63-47d9-aff0-a14b31d11569" providerId="ADAL" clId="{DAB831E3-6026-4C13-BCE1-A263541474F2}" dt="2022-04-21T10:42:42.237" v="54"/>
          <ac:spMkLst>
            <pc:docMk/>
            <pc:sldMk cId="323621980" sldId="266"/>
            <ac:spMk id="518" creationId="{A8AD9B07-C845-4BA5-A50F-3E12EFEAD70C}"/>
          </ac:spMkLst>
        </pc:spChg>
        <pc:spChg chg="mod">
          <ac:chgData name="Maneesh Punetha" userId="bdfe3c5c-9e63-47d9-aff0-a14b31d11569" providerId="ADAL" clId="{DAB831E3-6026-4C13-BCE1-A263541474F2}" dt="2022-04-21T10:42:42.237" v="54"/>
          <ac:spMkLst>
            <pc:docMk/>
            <pc:sldMk cId="323621980" sldId="266"/>
            <ac:spMk id="520" creationId="{08F8B9D8-A382-48F3-BA7E-ABC9C2ACA46C}"/>
          </ac:spMkLst>
        </pc:spChg>
        <pc:spChg chg="mod">
          <ac:chgData name="Maneesh Punetha" userId="bdfe3c5c-9e63-47d9-aff0-a14b31d11569" providerId="ADAL" clId="{DAB831E3-6026-4C13-BCE1-A263541474F2}" dt="2022-04-21T10:42:42.237" v="54"/>
          <ac:spMkLst>
            <pc:docMk/>
            <pc:sldMk cId="323621980" sldId="266"/>
            <ac:spMk id="521" creationId="{84E61E85-5C7B-41FA-8B1C-8C67AE3F3D12}"/>
          </ac:spMkLst>
        </pc:spChg>
        <pc:spChg chg="mod">
          <ac:chgData name="Maneesh Punetha" userId="bdfe3c5c-9e63-47d9-aff0-a14b31d11569" providerId="ADAL" clId="{DAB831E3-6026-4C13-BCE1-A263541474F2}" dt="2022-04-21T10:42:42.237" v="54"/>
          <ac:spMkLst>
            <pc:docMk/>
            <pc:sldMk cId="323621980" sldId="266"/>
            <ac:spMk id="525" creationId="{8D4DD8BE-CC2C-42A4-9729-B08B448BE545}"/>
          </ac:spMkLst>
        </pc:spChg>
        <pc:spChg chg="mod">
          <ac:chgData name="Maneesh Punetha" userId="bdfe3c5c-9e63-47d9-aff0-a14b31d11569" providerId="ADAL" clId="{DAB831E3-6026-4C13-BCE1-A263541474F2}" dt="2022-04-21T10:42:42.237" v="54"/>
          <ac:spMkLst>
            <pc:docMk/>
            <pc:sldMk cId="323621980" sldId="266"/>
            <ac:spMk id="526" creationId="{9684B9F1-9F61-42BA-9D52-02AD062F6065}"/>
          </ac:spMkLst>
        </pc:spChg>
        <pc:spChg chg="mod">
          <ac:chgData name="Maneesh Punetha" userId="bdfe3c5c-9e63-47d9-aff0-a14b31d11569" providerId="ADAL" clId="{DAB831E3-6026-4C13-BCE1-A263541474F2}" dt="2022-04-21T10:42:42.237" v="54"/>
          <ac:spMkLst>
            <pc:docMk/>
            <pc:sldMk cId="323621980" sldId="266"/>
            <ac:spMk id="527" creationId="{83CC021A-6B43-4C86-BBF2-111B8B64FB40}"/>
          </ac:spMkLst>
        </pc:spChg>
        <pc:spChg chg="mod">
          <ac:chgData name="Maneesh Punetha" userId="bdfe3c5c-9e63-47d9-aff0-a14b31d11569" providerId="ADAL" clId="{DAB831E3-6026-4C13-BCE1-A263541474F2}" dt="2022-04-21T10:42:42.237" v="54"/>
          <ac:spMkLst>
            <pc:docMk/>
            <pc:sldMk cId="323621980" sldId="266"/>
            <ac:spMk id="528" creationId="{876EDF04-E7CE-4EFF-8F53-1B6A18FC71A8}"/>
          </ac:spMkLst>
        </pc:spChg>
        <pc:spChg chg="mod">
          <ac:chgData name="Maneesh Punetha" userId="bdfe3c5c-9e63-47d9-aff0-a14b31d11569" providerId="ADAL" clId="{DAB831E3-6026-4C13-BCE1-A263541474F2}" dt="2022-04-21T10:42:42.237" v="54"/>
          <ac:spMkLst>
            <pc:docMk/>
            <pc:sldMk cId="323621980" sldId="266"/>
            <ac:spMk id="529" creationId="{87F7F04D-6A19-4A97-A4C8-26FA5478FAE5}"/>
          </ac:spMkLst>
        </pc:spChg>
        <pc:spChg chg="mod">
          <ac:chgData name="Maneesh Punetha" userId="bdfe3c5c-9e63-47d9-aff0-a14b31d11569" providerId="ADAL" clId="{DAB831E3-6026-4C13-BCE1-A263541474F2}" dt="2022-04-21T10:42:42.237" v="54"/>
          <ac:spMkLst>
            <pc:docMk/>
            <pc:sldMk cId="323621980" sldId="266"/>
            <ac:spMk id="530" creationId="{B7F54405-0921-40E3-9DB7-11D6CF5ED1BA}"/>
          </ac:spMkLst>
        </pc:spChg>
        <pc:spChg chg="mod">
          <ac:chgData name="Maneesh Punetha" userId="bdfe3c5c-9e63-47d9-aff0-a14b31d11569" providerId="ADAL" clId="{DAB831E3-6026-4C13-BCE1-A263541474F2}" dt="2022-04-21T10:42:42.237" v="54"/>
          <ac:spMkLst>
            <pc:docMk/>
            <pc:sldMk cId="323621980" sldId="266"/>
            <ac:spMk id="531" creationId="{5F68815A-63C8-44BB-8C85-B94939B30388}"/>
          </ac:spMkLst>
        </pc:spChg>
        <pc:spChg chg="mod">
          <ac:chgData name="Maneesh Punetha" userId="bdfe3c5c-9e63-47d9-aff0-a14b31d11569" providerId="ADAL" clId="{DAB831E3-6026-4C13-BCE1-A263541474F2}" dt="2022-04-21T10:42:42.237" v="54"/>
          <ac:spMkLst>
            <pc:docMk/>
            <pc:sldMk cId="323621980" sldId="266"/>
            <ac:spMk id="532" creationId="{45B6BDE2-5C93-460F-B304-65298929FA11}"/>
          </ac:spMkLst>
        </pc:spChg>
        <pc:spChg chg="mod">
          <ac:chgData name="Maneesh Punetha" userId="bdfe3c5c-9e63-47d9-aff0-a14b31d11569" providerId="ADAL" clId="{DAB831E3-6026-4C13-BCE1-A263541474F2}" dt="2022-04-21T10:42:42.237" v="54"/>
          <ac:spMkLst>
            <pc:docMk/>
            <pc:sldMk cId="323621980" sldId="266"/>
            <ac:spMk id="533" creationId="{CC02A0F9-3F27-4DC2-9420-AAB520F7533A}"/>
          </ac:spMkLst>
        </pc:spChg>
        <pc:spChg chg="mod">
          <ac:chgData name="Maneesh Punetha" userId="bdfe3c5c-9e63-47d9-aff0-a14b31d11569" providerId="ADAL" clId="{DAB831E3-6026-4C13-BCE1-A263541474F2}" dt="2022-04-21T10:42:42.237" v="54"/>
          <ac:spMkLst>
            <pc:docMk/>
            <pc:sldMk cId="323621980" sldId="266"/>
            <ac:spMk id="534" creationId="{26A2C285-036E-4C87-808A-2399C8545BE0}"/>
          </ac:spMkLst>
        </pc:spChg>
        <pc:spChg chg="mod">
          <ac:chgData name="Maneesh Punetha" userId="bdfe3c5c-9e63-47d9-aff0-a14b31d11569" providerId="ADAL" clId="{DAB831E3-6026-4C13-BCE1-A263541474F2}" dt="2022-04-21T10:42:42.237" v="54"/>
          <ac:spMkLst>
            <pc:docMk/>
            <pc:sldMk cId="323621980" sldId="266"/>
            <ac:spMk id="535" creationId="{F5044B76-0977-4AE3-A3F7-CBC0FECF03C5}"/>
          </ac:spMkLst>
        </pc:spChg>
        <pc:spChg chg="mod">
          <ac:chgData name="Maneesh Punetha" userId="bdfe3c5c-9e63-47d9-aff0-a14b31d11569" providerId="ADAL" clId="{DAB831E3-6026-4C13-BCE1-A263541474F2}" dt="2022-04-21T10:42:42.237" v="54"/>
          <ac:spMkLst>
            <pc:docMk/>
            <pc:sldMk cId="323621980" sldId="266"/>
            <ac:spMk id="536" creationId="{45F8DC51-3787-4B58-B305-0CD7CD24866F}"/>
          </ac:spMkLst>
        </pc:spChg>
        <pc:spChg chg="mod">
          <ac:chgData name="Maneesh Punetha" userId="bdfe3c5c-9e63-47d9-aff0-a14b31d11569" providerId="ADAL" clId="{DAB831E3-6026-4C13-BCE1-A263541474F2}" dt="2022-04-21T10:42:42.237" v="54"/>
          <ac:spMkLst>
            <pc:docMk/>
            <pc:sldMk cId="323621980" sldId="266"/>
            <ac:spMk id="537" creationId="{915FE4C8-4037-4C39-B7CB-3004873C9D40}"/>
          </ac:spMkLst>
        </pc:spChg>
        <pc:spChg chg="mod">
          <ac:chgData name="Maneesh Punetha" userId="bdfe3c5c-9e63-47d9-aff0-a14b31d11569" providerId="ADAL" clId="{DAB831E3-6026-4C13-BCE1-A263541474F2}" dt="2022-04-21T10:42:42.237" v="54"/>
          <ac:spMkLst>
            <pc:docMk/>
            <pc:sldMk cId="323621980" sldId="266"/>
            <ac:spMk id="538" creationId="{20E0069C-6599-471A-B5E9-885BE1D70CEC}"/>
          </ac:spMkLst>
        </pc:spChg>
        <pc:spChg chg="mod">
          <ac:chgData name="Maneesh Punetha" userId="bdfe3c5c-9e63-47d9-aff0-a14b31d11569" providerId="ADAL" clId="{DAB831E3-6026-4C13-BCE1-A263541474F2}" dt="2022-04-21T10:42:42.237" v="54"/>
          <ac:spMkLst>
            <pc:docMk/>
            <pc:sldMk cId="323621980" sldId="266"/>
            <ac:spMk id="539" creationId="{A87FD61D-2EC7-418D-B100-7B26F818F2C8}"/>
          </ac:spMkLst>
        </pc:spChg>
        <pc:spChg chg="mod">
          <ac:chgData name="Maneesh Punetha" userId="bdfe3c5c-9e63-47d9-aff0-a14b31d11569" providerId="ADAL" clId="{DAB831E3-6026-4C13-BCE1-A263541474F2}" dt="2022-04-21T10:42:42.237" v="54"/>
          <ac:spMkLst>
            <pc:docMk/>
            <pc:sldMk cId="323621980" sldId="266"/>
            <ac:spMk id="540" creationId="{C27D5EFF-958F-4BAB-8320-6DDB19307A2A}"/>
          </ac:spMkLst>
        </pc:spChg>
        <pc:spChg chg="mod">
          <ac:chgData name="Maneesh Punetha" userId="bdfe3c5c-9e63-47d9-aff0-a14b31d11569" providerId="ADAL" clId="{DAB831E3-6026-4C13-BCE1-A263541474F2}" dt="2022-04-21T10:42:42.237" v="54"/>
          <ac:spMkLst>
            <pc:docMk/>
            <pc:sldMk cId="323621980" sldId="266"/>
            <ac:spMk id="541" creationId="{F5EA347D-BAEB-4AFB-8802-2000323DEEE6}"/>
          </ac:spMkLst>
        </pc:spChg>
        <pc:spChg chg="mod">
          <ac:chgData name="Maneesh Punetha" userId="bdfe3c5c-9e63-47d9-aff0-a14b31d11569" providerId="ADAL" clId="{DAB831E3-6026-4C13-BCE1-A263541474F2}" dt="2022-04-21T10:42:42.237" v="54"/>
          <ac:spMkLst>
            <pc:docMk/>
            <pc:sldMk cId="323621980" sldId="266"/>
            <ac:spMk id="542" creationId="{0AA69EB5-5823-46AD-8DDB-76570AF94F16}"/>
          </ac:spMkLst>
        </pc:spChg>
        <pc:spChg chg="mod">
          <ac:chgData name="Maneesh Punetha" userId="bdfe3c5c-9e63-47d9-aff0-a14b31d11569" providerId="ADAL" clId="{DAB831E3-6026-4C13-BCE1-A263541474F2}" dt="2022-04-21T10:42:42.237" v="54"/>
          <ac:spMkLst>
            <pc:docMk/>
            <pc:sldMk cId="323621980" sldId="266"/>
            <ac:spMk id="543" creationId="{30FCDD06-ECBD-428C-A1E7-6EA3E05BFA6B}"/>
          </ac:spMkLst>
        </pc:spChg>
        <pc:spChg chg="mod">
          <ac:chgData name="Maneesh Punetha" userId="bdfe3c5c-9e63-47d9-aff0-a14b31d11569" providerId="ADAL" clId="{DAB831E3-6026-4C13-BCE1-A263541474F2}" dt="2022-04-21T10:42:42.237" v="54"/>
          <ac:spMkLst>
            <pc:docMk/>
            <pc:sldMk cId="323621980" sldId="266"/>
            <ac:spMk id="544" creationId="{DD73832B-0495-4DC7-AC9C-62AEC655B9AF}"/>
          </ac:spMkLst>
        </pc:spChg>
        <pc:spChg chg="mod">
          <ac:chgData name="Maneesh Punetha" userId="bdfe3c5c-9e63-47d9-aff0-a14b31d11569" providerId="ADAL" clId="{DAB831E3-6026-4C13-BCE1-A263541474F2}" dt="2022-04-21T10:42:42.237" v="54"/>
          <ac:spMkLst>
            <pc:docMk/>
            <pc:sldMk cId="323621980" sldId="266"/>
            <ac:spMk id="545" creationId="{D3F92D5C-EDFF-41B5-9853-A090BEEACAE0}"/>
          </ac:spMkLst>
        </pc:spChg>
        <pc:spChg chg="mod">
          <ac:chgData name="Maneesh Punetha" userId="bdfe3c5c-9e63-47d9-aff0-a14b31d11569" providerId="ADAL" clId="{DAB831E3-6026-4C13-BCE1-A263541474F2}" dt="2022-04-21T10:42:42.237" v="54"/>
          <ac:spMkLst>
            <pc:docMk/>
            <pc:sldMk cId="323621980" sldId="266"/>
            <ac:spMk id="546" creationId="{60474B2D-39D4-4889-A9F0-01A05D47A8BC}"/>
          </ac:spMkLst>
        </pc:spChg>
        <pc:spChg chg="mod">
          <ac:chgData name="Maneesh Punetha" userId="bdfe3c5c-9e63-47d9-aff0-a14b31d11569" providerId="ADAL" clId="{DAB831E3-6026-4C13-BCE1-A263541474F2}" dt="2022-04-21T10:42:42.237" v="54"/>
          <ac:spMkLst>
            <pc:docMk/>
            <pc:sldMk cId="323621980" sldId="266"/>
            <ac:spMk id="547" creationId="{98B0CB54-E3E9-4C8B-82F1-71D73E4F7FFD}"/>
          </ac:spMkLst>
        </pc:spChg>
        <pc:spChg chg="mod">
          <ac:chgData name="Maneesh Punetha" userId="bdfe3c5c-9e63-47d9-aff0-a14b31d11569" providerId="ADAL" clId="{DAB831E3-6026-4C13-BCE1-A263541474F2}" dt="2022-04-21T10:42:42.237" v="54"/>
          <ac:spMkLst>
            <pc:docMk/>
            <pc:sldMk cId="323621980" sldId="266"/>
            <ac:spMk id="548" creationId="{4A2292D5-6D75-48C9-B13F-1DE068AC0CDA}"/>
          </ac:spMkLst>
        </pc:spChg>
        <pc:spChg chg="mod">
          <ac:chgData name="Maneesh Punetha" userId="bdfe3c5c-9e63-47d9-aff0-a14b31d11569" providerId="ADAL" clId="{DAB831E3-6026-4C13-BCE1-A263541474F2}" dt="2022-04-21T10:42:42.237" v="54"/>
          <ac:spMkLst>
            <pc:docMk/>
            <pc:sldMk cId="323621980" sldId="266"/>
            <ac:spMk id="549" creationId="{1560F713-62C7-466B-B4E1-1ED28C5190F8}"/>
          </ac:spMkLst>
        </pc:spChg>
        <pc:spChg chg="mod">
          <ac:chgData name="Maneesh Punetha" userId="bdfe3c5c-9e63-47d9-aff0-a14b31d11569" providerId="ADAL" clId="{DAB831E3-6026-4C13-BCE1-A263541474F2}" dt="2022-04-21T10:42:42.237" v="54"/>
          <ac:spMkLst>
            <pc:docMk/>
            <pc:sldMk cId="323621980" sldId="266"/>
            <ac:spMk id="550" creationId="{07772FE8-304C-43EA-A6CA-14A0E2649C66}"/>
          </ac:spMkLst>
        </pc:spChg>
        <pc:spChg chg="mod">
          <ac:chgData name="Maneesh Punetha" userId="bdfe3c5c-9e63-47d9-aff0-a14b31d11569" providerId="ADAL" clId="{DAB831E3-6026-4C13-BCE1-A263541474F2}" dt="2022-04-21T10:42:42.237" v="54"/>
          <ac:spMkLst>
            <pc:docMk/>
            <pc:sldMk cId="323621980" sldId="266"/>
            <ac:spMk id="551" creationId="{F02670D2-A1A6-4C4D-BC8A-F7BD1E227ACB}"/>
          </ac:spMkLst>
        </pc:spChg>
        <pc:spChg chg="mod">
          <ac:chgData name="Maneesh Punetha" userId="bdfe3c5c-9e63-47d9-aff0-a14b31d11569" providerId="ADAL" clId="{DAB831E3-6026-4C13-BCE1-A263541474F2}" dt="2022-04-21T10:42:42.237" v="54"/>
          <ac:spMkLst>
            <pc:docMk/>
            <pc:sldMk cId="323621980" sldId="266"/>
            <ac:spMk id="552" creationId="{09A4DEDF-3741-41F1-A587-C08B9150995E}"/>
          </ac:spMkLst>
        </pc:spChg>
        <pc:spChg chg="mod">
          <ac:chgData name="Maneesh Punetha" userId="bdfe3c5c-9e63-47d9-aff0-a14b31d11569" providerId="ADAL" clId="{DAB831E3-6026-4C13-BCE1-A263541474F2}" dt="2022-04-21T10:42:42.237" v="54"/>
          <ac:spMkLst>
            <pc:docMk/>
            <pc:sldMk cId="323621980" sldId="266"/>
            <ac:spMk id="553" creationId="{0E76F284-EBB5-4AC3-A5DD-C386DC6A6592}"/>
          </ac:spMkLst>
        </pc:spChg>
        <pc:spChg chg="mod">
          <ac:chgData name="Maneesh Punetha" userId="bdfe3c5c-9e63-47d9-aff0-a14b31d11569" providerId="ADAL" clId="{DAB831E3-6026-4C13-BCE1-A263541474F2}" dt="2022-04-21T10:42:42.237" v="54"/>
          <ac:spMkLst>
            <pc:docMk/>
            <pc:sldMk cId="323621980" sldId="266"/>
            <ac:spMk id="554" creationId="{49E6A41F-0C8E-4EBC-93C7-38A04D93F97C}"/>
          </ac:spMkLst>
        </pc:spChg>
        <pc:spChg chg="mod">
          <ac:chgData name="Maneesh Punetha" userId="bdfe3c5c-9e63-47d9-aff0-a14b31d11569" providerId="ADAL" clId="{DAB831E3-6026-4C13-BCE1-A263541474F2}" dt="2022-04-21T10:42:42.237" v="54"/>
          <ac:spMkLst>
            <pc:docMk/>
            <pc:sldMk cId="323621980" sldId="266"/>
            <ac:spMk id="555" creationId="{6A8A466F-A227-4178-AEA7-9ED56205B049}"/>
          </ac:spMkLst>
        </pc:spChg>
        <pc:spChg chg="mod">
          <ac:chgData name="Maneesh Punetha" userId="bdfe3c5c-9e63-47d9-aff0-a14b31d11569" providerId="ADAL" clId="{DAB831E3-6026-4C13-BCE1-A263541474F2}" dt="2022-04-21T10:42:42.237" v="54"/>
          <ac:spMkLst>
            <pc:docMk/>
            <pc:sldMk cId="323621980" sldId="266"/>
            <ac:spMk id="556" creationId="{8E443CDF-2F35-443A-ADF6-7032E5EA5C61}"/>
          </ac:spMkLst>
        </pc:spChg>
        <pc:spChg chg="mod">
          <ac:chgData name="Maneesh Punetha" userId="bdfe3c5c-9e63-47d9-aff0-a14b31d11569" providerId="ADAL" clId="{DAB831E3-6026-4C13-BCE1-A263541474F2}" dt="2022-04-21T10:42:42.237" v="54"/>
          <ac:spMkLst>
            <pc:docMk/>
            <pc:sldMk cId="323621980" sldId="266"/>
            <ac:spMk id="557" creationId="{1C2D0206-947E-4D53-BF62-4D1A4017CAD7}"/>
          </ac:spMkLst>
        </pc:spChg>
        <pc:spChg chg="mod">
          <ac:chgData name="Maneesh Punetha" userId="bdfe3c5c-9e63-47d9-aff0-a14b31d11569" providerId="ADAL" clId="{DAB831E3-6026-4C13-BCE1-A263541474F2}" dt="2022-04-21T10:42:42.237" v="54"/>
          <ac:spMkLst>
            <pc:docMk/>
            <pc:sldMk cId="323621980" sldId="266"/>
            <ac:spMk id="558" creationId="{4090E3EC-07DC-432C-BCAA-0300C38F3BD0}"/>
          </ac:spMkLst>
        </pc:spChg>
        <pc:spChg chg="mod">
          <ac:chgData name="Maneesh Punetha" userId="bdfe3c5c-9e63-47d9-aff0-a14b31d11569" providerId="ADAL" clId="{DAB831E3-6026-4C13-BCE1-A263541474F2}" dt="2022-04-21T10:42:42.237" v="54"/>
          <ac:spMkLst>
            <pc:docMk/>
            <pc:sldMk cId="323621980" sldId="266"/>
            <ac:spMk id="559" creationId="{1DD3103B-836C-44E3-826F-A34F5A6D648E}"/>
          </ac:spMkLst>
        </pc:spChg>
        <pc:spChg chg="mod">
          <ac:chgData name="Maneesh Punetha" userId="bdfe3c5c-9e63-47d9-aff0-a14b31d11569" providerId="ADAL" clId="{DAB831E3-6026-4C13-BCE1-A263541474F2}" dt="2022-04-21T10:42:42.237" v="54"/>
          <ac:spMkLst>
            <pc:docMk/>
            <pc:sldMk cId="323621980" sldId="266"/>
            <ac:spMk id="560" creationId="{3E4045C8-F301-424F-9FE9-AF8DB8B1C139}"/>
          </ac:spMkLst>
        </pc:spChg>
        <pc:spChg chg="mod">
          <ac:chgData name="Maneesh Punetha" userId="bdfe3c5c-9e63-47d9-aff0-a14b31d11569" providerId="ADAL" clId="{DAB831E3-6026-4C13-BCE1-A263541474F2}" dt="2022-04-21T10:42:42.237" v="54"/>
          <ac:spMkLst>
            <pc:docMk/>
            <pc:sldMk cId="323621980" sldId="266"/>
            <ac:spMk id="561" creationId="{31D64C5F-D797-4AA5-9DC6-D73B2ADFC253}"/>
          </ac:spMkLst>
        </pc:spChg>
        <pc:spChg chg="mod">
          <ac:chgData name="Maneesh Punetha" userId="bdfe3c5c-9e63-47d9-aff0-a14b31d11569" providerId="ADAL" clId="{DAB831E3-6026-4C13-BCE1-A263541474F2}" dt="2022-04-21T10:42:42.237" v="54"/>
          <ac:spMkLst>
            <pc:docMk/>
            <pc:sldMk cId="323621980" sldId="266"/>
            <ac:spMk id="562" creationId="{9512C83C-D746-4542-BE9C-2B41B0679E46}"/>
          </ac:spMkLst>
        </pc:spChg>
        <pc:spChg chg="mod">
          <ac:chgData name="Maneesh Punetha" userId="bdfe3c5c-9e63-47d9-aff0-a14b31d11569" providerId="ADAL" clId="{DAB831E3-6026-4C13-BCE1-A263541474F2}" dt="2022-04-21T10:42:42.237" v="54"/>
          <ac:spMkLst>
            <pc:docMk/>
            <pc:sldMk cId="323621980" sldId="266"/>
            <ac:spMk id="563" creationId="{916FB124-4231-400C-9412-9800598C6042}"/>
          </ac:spMkLst>
        </pc:spChg>
        <pc:spChg chg="mod">
          <ac:chgData name="Maneesh Punetha" userId="bdfe3c5c-9e63-47d9-aff0-a14b31d11569" providerId="ADAL" clId="{DAB831E3-6026-4C13-BCE1-A263541474F2}" dt="2022-04-21T10:42:42.237" v="54"/>
          <ac:spMkLst>
            <pc:docMk/>
            <pc:sldMk cId="323621980" sldId="266"/>
            <ac:spMk id="564" creationId="{98766955-984B-4F43-87A3-DD4BC6AB1308}"/>
          </ac:spMkLst>
        </pc:spChg>
        <pc:spChg chg="mod">
          <ac:chgData name="Maneesh Punetha" userId="bdfe3c5c-9e63-47d9-aff0-a14b31d11569" providerId="ADAL" clId="{DAB831E3-6026-4C13-BCE1-A263541474F2}" dt="2022-04-21T10:42:42.237" v="54"/>
          <ac:spMkLst>
            <pc:docMk/>
            <pc:sldMk cId="323621980" sldId="266"/>
            <ac:spMk id="565" creationId="{14793361-3836-4E67-AD74-13DD7814D835}"/>
          </ac:spMkLst>
        </pc:spChg>
        <pc:spChg chg="mod">
          <ac:chgData name="Maneesh Punetha" userId="bdfe3c5c-9e63-47d9-aff0-a14b31d11569" providerId="ADAL" clId="{DAB831E3-6026-4C13-BCE1-A263541474F2}" dt="2022-04-21T10:42:42.237" v="54"/>
          <ac:spMkLst>
            <pc:docMk/>
            <pc:sldMk cId="323621980" sldId="266"/>
            <ac:spMk id="566" creationId="{FEA474D8-4AF1-4E36-9793-0F12CDC8213A}"/>
          </ac:spMkLst>
        </pc:spChg>
        <pc:spChg chg="mod">
          <ac:chgData name="Maneesh Punetha" userId="bdfe3c5c-9e63-47d9-aff0-a14b31d11569" providerId="ADAL" clId="{DAB831E3-6026-4C13-BCE1-A263541474F2}" dt="2022-04-21T10:42:42.237" v="54"/>
          <ac:spMkLst>
            <pc:docMk/>
            <pc:sldMk cId="323621980" sldId="266"/>
            <ac:spMk id="567" creationId="{EB464BD8-EDEC-4AFD-93CF-D792F2959023}"/>
          </ac:spMkLst>
        </pc:spChg>
        <pc:spChg chg="mod">
          <ac:chgData name="Maneesh Punetha" userId="bdfe3c5c-9e63-47d9-aff0-a14b31d11569" providerId="ADAL" clId="{DAB831E3-6026-4C13-BCE1-A263541474F2}" dt="2022-04-21T10:42:42.237" v="54"/>
          <ac:spMkLst>
            <pc:docMk/>
            <pc:sldMk cId="323621980" sldId="266"/>
            <ac:spMk id="568" creationId="{646E7166-88BF-4397-A589-1765CC071B2E}"/>
          </ac:spMkLst>
        </pc:spChg>
        <pc:spChg chg="mod">
          <ac:chgData name="Maneesh Punetha" userId="bdfe3c5c-9e63-47d9-aff0-a14b31d11569" providerId="ADAL" clId="{DAB831E3-6026-4C13-BCE1-A263541474F2}" dt="2022-04-21T10:42:42.237" v="54"/>
          <ac:spMkLst>
            <pc:docMk/>
            <pc:sldMk cId="323621980" sldId="266"/>
            <ac:spMk id="569" creationId="{DAF7F9B8-29E0-44FB-8656-C5DF65402CD1}"/>
          </ac:spMkLst>
        </pc:spChg>
        <pc:spChg chg="mod">
          <ac:chgData name="Maneesh Punetha" userId="bdfe3c5c-9e63-47d9-aff0-a14b31d11569" providerId="ADAL" clId="{DAB831E3-6026-4C13-BCE1-A263541474F2}" dt="2022-04-21T10:42:42.237" v="54"/>
          <ac:spMkLst>
            <pc:docMk/>
            <pc:sldMk cId="323621980" sldId="266"/>
            <ac:spMk id="570" creationId="{90F7FADE-6993-4D50-88B1-CEBE10EE360F}"/>
          </ac:spMkLst>
        </pc:spChg>
        <pc:spChg chg="mod">
          <ac:chgData name="Maneesh Punetha" userId="bdfe3c5c-9e63-47d9-aff0-a14b31d11569" providerId="ADAL" clId="{DAB831E3-6026-4C13-BCE1-A263541474F2}" dt="2022-04-21T10:42:42.237" v="54"/>
          <ac:spMkLst>
            <pc:docMk/>
            <pc:sldMk cId="323621980" sldId="266"/>
            <ac:spMk id="571" creationId="{A4F86CB0-936F-45D0-99C5-9EADEF446C6F}"/>
          </ac:spMkLst>
        </pc:spChg>
        <pc:spChg chg="mod">
          <ac:chgData name="Maneesh Punetha" userId="bdfe3c5c-9e63-47d9-aff0-a14b31d11569" providerId="ADAL" clId="{DAB831E3-6026-4C13-BCE1-A263541474F2}" dt="2022-04-21T10:42:42.237" v="54"/>
          <ac:spMkLst>
            <pc:docMk/>
            <pc:sldMk cId="323621980" sldId="266"/>
            <ac:spMk id="572" creationId="{CCD58AED-9551-4F72-B6CD-B4C82416B67D}"/>
          </ac:spMkLst>
        </pc:spChg>
        <pc:spChg chg="mod">
          <ac:chgData name="Maneesh Punetha" userId="bdfe3c5c-9e63-47d9-aff0-a14b31d11569" providerId="ADAL" clId="{DAB831E3-6026-4C13-BCE1-A263541474F2}" dt="2022-04-21T10:42:42.237" v="54"/>
          <ac:spMkLst>
            <pc:docMk/>
            <pc:sldMk cId="323621980" sldId="266"/>
            <ac:spMk id="573" creationId="{4E7DEB3B-C4C6-475D-831E-D6E82CF5B996}"/>
          </ac:spMkLst>
        </pc:spChg>
        <pc:spChg chg="mod">
          <ac:chgData name="Maneesh Punetha" userId="bdfe3c5c-9e63-47d9-aff0-a14b31d11569" providerId="ADAL" clId="{DAB831E3-6026-4C13-BCE1-A263541474F2}" dt="2022-04-21T10:42:42.237" v="54"/>
          <ac:spMkLst>
            <pc:docMk/>
            <pc:sldMk cId="323621980" sldId="266"/>
            <ac:spMk id="574" creationId="{34592C18-3A37-43B6-AFEF-92B01D75E04B}"/>
          </ac:spMkLst>
        </pc:spChg>
        <pc:spChg chg="mod">
          <ac:chgData name="Maneesh Punetha" userId="bdfe3c5c-9e63-47d9-aff0-a14b31d11569" providerId="ADAL" clId="{DAB831E3-6026-4C13-BCE1-A263541474F2}" dt="2022-04-21T10:42:42.237" v="54"/>
          <ac:spMkLst>
            <pc:docMk/>
            <pc:sldMk cId="323621980" sldId="266"/>
            <ac:spMk id="575" creationId="{81BB2803-116E-4E2C-9A63-D54ABE552E7B}"/>
          </ac:spMkLst>
        </pc:spChg>
        <pc:spChg chg="mod">
          <ac:chgData name="Maneesh Punetha" userId="bdfe3c5c-9e63-47d9-aff0-a14b31d11569" providerId="ADAL" clId="{DAB831E3-6026-4C13-BCE1-A263541474F2}" dt="2022-04-21T10:42:42.237" v="54"/>
          <ac:spMkLst>
            <pc:docMk/>
            <pc:sldMk cId="323621980" sldId="266"/>
            <ac:spMk id="577" creationId="{2378404C-D48E-4EAE-86B4-26E2EAFA47E1}"/>
          </ac:spMkLst>
        </pc:spChg>
        <pc:spChg chg="mod">
          <ac:chgData name="Maneesh Punetha" userId="bdfe3c5c-9e63-47d9-aff0-a14b31d11569" providerId="ADAL" clId="{DAB831E3-6026-4C13-BCE1-A263541474F2}" dt="2022-04-21T10:42:42.237" v="54"/>
          <ac:spMkLst>
            <pc:docMk/>
            <pc:sldMk cId="323621980" sldId="266"/>
            <ac:spMk id="578" creationId="{BDBDD685-68BA-4349-9768-1AA47052EF9A}"/>
          </ac:spMkLst>
        </pc:spChg>
        <pc:spChg chg="mod">
          <ac:chgData name="Maneesh Punetha" userId="bdfe3c5c-9e63-47d9-aff0-a14b31d11569" providerId="ADAL" clId="{DAB831E3-6026-4C13-BCE1-A263541474F2}" dt="2022-04-21T10:42:42.237" v="54"/>
          <ac:spMkLst>
            <pc:docMk/>
            <pc:sldMk cId="323621980" sldId="266"/>
            <ac:spMk id="579" creationId="{37E62690-4AB7-4C9F-935C-26A3DE1D29F7}"/>
          </ac:spMkLst>
        </pc:spChg>
        <pc:spChg chg="mod">
          <ac:chgData name="Maneesh Punetha" userId="bdfe3c5c-9e63-47d9-aff0-a14b31d11569" providerId="ADAL" clId="{DAB831E3-6026-4C13-BCE1-A263541474F2}" dt="2022-04-21T10:42:42.237" v="54"/>
          <ac:spMkLst>
            <pc:docMk/>
            <pc:sldMk cId="323621980" sldId="266"/>
            <ac:spMk id="580" creationId="{EA7C0938-1419-49E3-BD81-5BA39ECFE0EB}"/>
          </ac:spMkLst>
        </pc:spChg>
        <pc:spChg chg="mod">
          <ac:chgData name="Maneesh Punetha" userId="bdfe3c5c-9e63-47d9-aff0-a14b31d11569" providerId="ADAL" clId="{DAB831E3-6026-4C13-BCE1-A263541474F2}" dt="2022-04-21T10:42:42.237" v="54"/>
          <ac:spMkLst>
            <pc:docMk/>
            <pc:sldMk cId="323621980" sldId="266"/>
            <ac:spMk id="581" creationId="{96C42BFE-8BE1-4808-B3E5-B60A04CCF113}"/>
          </ac:spMkLst>
        </pc:spChg>
        <pc:spChg chg="mod">
          <ac:chgData name="Maneesh Punetha" userId="bdfe3c5c-9e63-47d9-aff0-a14b31d11569" providerId="ADAL" clId="{DAB831E3-6026-4C13-BCE1-A263541474F2}" dt="2022-04-21T10:42:42.237" v="54"/>
          <ac:spMkLst>
            <pc:docMk/>
            <pc:sldMk cId="323621980" sldId="266"/>
            <ac:spMk id="583" creationId="{B235630A-BFFF-404E-B078-96975EB35CA6}"/>
          </ac:spMkLst>
        </pc:spChg>
        <pc:spChg chg="mod">
          <ac:chgData name="Maneesh Punetha" userId="bdfe3c5c-9e63-47d9-aff0-a14b31d11569" providerId="ADAL" clId="{DAB831E3-6026-4C13-BCE1-A263541474F2}" dt="2022-04-21T10:42:42.237" v="54"/>
          <ac:spMkLst>
            <pc:docMk/>
            <pc:sldMk cId="323621980" sldId="266"/>
            <ac:spMk id="584" creationId="{E768A498-34D9-4D86-9AD2-A0D7FD62DE53}"/>
          </ac:spMkLst>
        </pc:spChg>
        <pc:spChg chg="mod">
          <ac:chgData name="Maneesh Punetha" userId="bdfe3c5c-9e63-47d9-aff0-a14b31d11569" providerId="ADAL" clId="{DAB831E3-6026-4C13-BCE1-A263541474F2}" dt="2022-04-21T10:42:42.237" v="54"/>
          <ac:spMkLst>
            <pc:docMk/>
            <pc:sldMk cId="323621980" sldId="266"/>
            <ac:spMk id="585" creationId="{5ADF1083-E3CC-4D14-8B0C-185882A41129}"/>
          </ac:spMkLst>
        </pc:spChg>
        <pc:spChg chg="mod">
          <ac:chgData name="Maneesh Punetha" userId="bdfe3c5c-9e63-47d9-aff0-a14b31d11569" providerId="ADAL" clId="{DAB831E3-6026-4C13-BCE1-A263541474F2}" dt="2022-04-21T10:42:42.237" v="54"/>
          <ac:spMkLst>
            <pc:docMk/>
            <pc:sldMk cId="323621980" sldId="266"/>
            <ac:spMk id="586" creationId="{CF91F23D-DEDB-43C8-838A-72DE00D4920C}"/>
          </ac:spMkLst>
        </pc:spChg>
        <pc:spChg chg="mod">
          <ac:chgData name="Maneesh Punetha" userId="bdfe3c5c-9e63-47d9-aff0-a14b31d11569" providerId="ADAL" clId="{DAB831E3-6026-4C13-BCE1-A263541474F2}" dt="2022-04-21T10:42:42.237" v="54"/>
          <ac:spMkLst>
            <pc:docMk/>
            <pc:sldMk cId="323621980" sldId="266"/>
            <ac:spMk id="587" creationId="{4C3AC8D0-72EC-48F6-9A26-3B1C81B7B3D1}"/>
          </ac:spMkLst>
        </pc:spChg>
        <pc:spChg chg="mod">
          <ac:chgData name="Maneesh Punetha" userId="bdfe3c5c-9e63-47d9-aff0-a14b31d11569" providerId="ADAL" clId="{DAB831E3-6026-4C13-BCE1-A263541474F2}" dt="2022-04-21T10:42:42.237" v="54"/>
          <ac:spMkLst>
            <pc:docMk/>
            <pc:sldMk cId="323621980" sldId="266"/>
            <ac:spMk id="588" creationId="{2B380F1C-B18D-497C-A83A-FA9DE167E817}"/>
          </ac:spMkLst>
        </pc:spChg>
        <pc:spChg chg="mod">
          <ac:chgData name="Maneesh Punetha" userId="bdfe3c5c-9e63-47d9-aff0-a14b31d11569" providerId="ADAL" clId="{DAB831E3-6026-4C13-BCE1-A263541474F2}" dt="2022-04-21T10:42:42.237" v="54"/>
          <ac:spMkLst>
            <pc:docMk/>
            <pc:sldMk cId="323621980" sldId="266"/>
            <ac:spMk id="589" creationId="{AE7797B7-C1F1-410C-8A73-62AA4CA08FB2}"/>
          </ac:spMkLst>
        </pc:spChg>
        <pc:spChg chg="mod">
          <ac:chgData name="Maneesh Punetha" userId="bdfe3c5c-9e63-47d9-aff0-a14b31d11569" providerId="ADAL" clId="{DAB831E3-6026-4C13-BCE1-A263541474F2}" dt="2022-04-21T10:42:42.237" v="54"/>
          <ac:spMkLst>
            <pc:docMk/>
            <pc:sldMk cId="323621980" sldId="266"/>
            <ac:spMk id="590" creationId="{A00B15B2-ED0B-4B90-A405-71A7172BAACE}"/>
          </ac:spMkLst>
        </pc:spChg>
        <pc:spChg chg="mod">
          <ac:chgData name="Maneesh Punetha" userId="bdfe3c5c-9e63-47d9-aff0-a14b31d11569" providerId="ADAL" clId="{DAB831E3-6026-4C13-BCE1-A263541474F2}" dt="2022-04-21T10:42:42.237" v="54"/>
          <ac:spMkLst>
            <pc:docMk/>
            <pc:sldMk cId="323621980" sldId="266"/>
            <ac:spMk id="591" creationId="{209EFD63-D23A-42DF-BB34-AFB76C02DFE6}"/>
          </ac:spMkLst>
        </pc:spChg>
        <pc:spChg chg="mod">
          <ac:chgData name="Maneesh Punetha" userId="bdfe3c5c-9e63-47d9-aff0-a14b31d11569" providerId="ADAL" clId="{DAB831E3-6026-4C13-BCE1-A263541474F2}" dt="2022-04-21T10:42:42.237" v="54"/>
          <ac:spMkLst>
            <pc:docMk/>
            <pc:sldMk cId="323621980" sldId="266"/>
            <ac:spMk id="593" creationId="{CD6C10BD-1E0D-47CA-B2B5-3B61BBB7BCAC}"/>
          </ac:spMkLst>
        </pc:spChg>
        <pc:grpChg chg="add del mod">
          <ac:chgData name="Maneesh Punetha" userId="bdfe3c5c-9e63-47d9-aff0-a14b31d11569" providerId="ADAL" clId="{DAB831E3-6026-4C13-BCE1-A263541474F2}" dt="2022-04-21T10:41:58.552" v="53" actId="21"/>
          <ac:grpSpMkLst>
            <pc:docMk/>
            <pc:sldMk cId="323621980" sldId="266"/>
            <ac:grpSpMk id="16" creationId="{943F82AC-F8CD-4357-86F7-E1EDCD22CB55}"/>
          </ac:grpSpMkLst>
        </pc:grpChg>
        <pc:grpChg chg="add del mod">
          <ac:chgData name="Maneesh Punetha" userId="bdfe3c5c-9e63-47d9-aff0-a14b31d11569" providerId="ADAL" clId="{DAB831E3-6026-4C13-BCE1-A263541474F2}" dt="2022-04-21T10:41:58.552" v="53" actId="21"/>
          <ac:grpSpMkLst>
            <pc:docMk/>
            <pc:sldMk cId="323621980" sldId="266"/>
            <ac:grpSpMk id="24" creationId="{B95B81A8-9625-4E15-9C7D-0E9B9AADEEF8}"/>
          </ac:grpSpMkLst>
        </pc:grpChg>
        <pc:grpChg chg="mod">
          <ac:chgData name="Maneesh Punetha" userId="bdfe3c5c-9e63-47d9-aff0-a14b31d11569" providerId="ADAL" clId="{DAB831E3-6026-4C13-BCE1-A263541474F2}" dt="2022-04-21T10:36:06.370" v="9"/>
          <ac:grpSpMkLst>
            <pc:docMk/>
            <pc:sldMk cId="323621980" sldId="266"/>
            <ac:grpSpMk id="37" creationId="{86CF06E9-3D46-43CF-9F9B-A8DB8BDEAB33}"/>
          </ac:grpSpMkLst>
        </pc:grpChg>
        <pc:grpChg chg="mod">
          <ac:chgData name="Maneesh Punetha" userId="bdfe3c5c-9e63-47d9-aff0-a14b31d11569" providerId="ADAL" clId="{DAB831E3-6026-4C13-BCE1-A263541474F2}" dt="2022-04-21T10:36:06.370" v="9"/>
          <ac:grpSpMkLst>
            <pc:docMk/>
            <pc:sldMk cId="323621980" sldId="266"/>
            <ac:grpSpMk id="38" creationId="{90101733-0EFB-44D2-8981-AE1E70E43A6B}"/>
          </ac:grpSpMkLst>
        </pc:grpChg>
        <pc:grpChg chg="del mod">
          <ac:chgData name="Maneesh Punetha" userId="bdfe3c5c-9e63-47d9-aff0-a14b31d11569" providerId="ADAL" clId="{DAB831E3-6026-4C13-BCE1-A263541474F2}" dt="2022-04-21T10:37:23.878" v="15" actId="21"/>
          <ac:grpSpMkLst>
            <pc:docMk/>
            <pc:sldMk cId="323621980" sldId="266"/>
            <ac:grpSpMk id="86" creationId="{0E447911-BE3D-493D-AF3C-BBF6BEA414FC}"/>
          </ac:grpSpMkLst>
        </pc:grpChg>
        <pc:grpChg chg="mod">
          <ac:chgData name="Maneesh Punetha" userId="bdfe3c5c-9e63-47d9-aff0-a14b31d11569" providerId="ADAL" clId="{DAB831E3-6026-4C13-BCE1-A263541474F2}" dt="2022-04-21T10:36:06.370" v="9"/>
          <ac:grpSpMkLst>
            <pc:docMk/>
            <pc:sldMk cId="323621980" sldId="266"/>
            <ac:grpSpMk id="89" creationId="{D2D8E207-C256-40DC-A9CA-7B1030E7BF3D}"/>
          </ac:grpSpMkLst>
        </pc:grpChg>
        <pc:grpChg chg="del mod">
          <ac:chgData name="Maneesh Punetha" userId="bdfe3c5c-9e63-47d9-aff0-a14b31d11569" providerId="ADAL" clId="{DAB831E3-6026-4C13-BCE1-A263541474F2}" dt="2022-04-21T10:37:16.489" v="13" actId="478"/>
          <ac:grpSpMkLst>
            <pc:docMk/>
            <pc:sldMk cId="323621980" sldId="266"/>
            <ac:grpSpMk id="92" creationId="{15E8BE05-BD96-473B-B1A0-70420A17CCED}"/>
          </ac:grpSpMkLst>
        </pc:grpChg>
        <pc:grpChg chg="add del mod">
          <ac:chgData name="Maneesh Punetha" userId="bdfe3c5c-9e63-47d9-aff0-a14b31d11569" providerId="ADAL" clId="{DAB831E3-6026-4C13-BCE1-A263541474F2}" dt="2022-04-21T10:37:23.878" v="15" actId="21"/>
          <ac:grpSpMkLst>
            <pc:docMk/>
            <pc:sldMk cId="323621980" sldId="266"/>
            <ac:grpSpMk id="133" creationId="{9FE84D75-6AA0-4A6D-8619-7110D720ACFE}"/>
          </ac:grpSpMkLst>
        </pc:grpChg>
        <pc:grpChg chg="mod">
          <ac:chgData name="Maneesh Punetha" userId="bdfe3c5c-9e63-47d9-aff0-a14b31d11569" providerId="ADAL" clId="{DAB831E3-6026-4C13-BCE1-A263541474F2}" dt="2022-04-21T10:37:17.437" v="14"/>
          <ac:grpSpMkLst>
            <pc:docMk/>
            <pc:sldMk cId="323621980" sldId="266"/>
            <ac:grpSpMk id="136" creationId="{22A842AF-91CA-4D87-BFDE-277C5A529712}"/>
          </ac:grpSpMkLst>
        </pc:grpChg>
        <pc:grpChg chg="mod">
          <ac:chgData name="Maneesh Punetha" userId="bdfe3c5c-9e63-47d9-aff0-a14b31d11569" providerId="ADAL" clId="{DAB831E3-6026-4C13-BCE1-A263541474F2}" dt="2022-04-21T10:37:17.437" v="14"/>
          <ac:grpSpMkLst>
            <pc:docMk/>
            <pc:sldMk cId="323621980" sldId="266"/>
            <ac:grpSpMk id="138" creationId="{854BDC20-396D-458D-9A2A-33A09234C6EE}"/>
          </ac:grpSpMkLst>
        </pc:grpChg>
        <pc:grpChg chg="mod">
          <ac:chgData name="Maneesh Punetha" userId="bdfe3c5c-9e63-47d9-aff0-a14b31d11569" providerId="ADAL" clId="{DAB831E3-6026-4C13-BCE1-A263541474F2}" dt="2022-04-21T10:37:17.437" v="14"/>
          <ac:grpSpMkLst>
            <pc:docMk/>
            <pc:sldMk cId="323621980" sldId="266"/>
            <ac:grpSpMk id="139" creationId="{D06E8639-52FF-47EA-AA71-0F1628387819}"/>
          </ac:grpSpMkLst>
        </pc:grpChg>
        <pc:grpChg chg="add del mod">
          <ac:chgData name="Maneesh Punetha" userId="bdfe3c5c-9e63-47d9-aff0-a14b31d11569" providerId="ADAL" clId="{DAB831E3-6026-4C13-BCE1-A263541474F2}" dt="2022-04-21T10:38:07.217" v="27" actId="21"/>
          <ac:grpSpMkLst>
            <pc:docMk/>
            <pc:sldMk cId="323621980" sldId="266"/>
            <ac:grpSpMk id="166" creationId="{12B29609-B7CD-41D8-BE5D-98A1FADD4A9C}"/>
          </ac:grpSpMkLst>
        </pc:grpChg>
        <pc:grpChg chg="add del mod">
          <ac:chgData name="Maneesh Punetha" userId="bdfe3c5c-9e63-47d9-aff0-a14b31d11569" providerId="ADAL" clId="{DAB831E3-6026-4C13-BCE1-A263541474F2}" dt="2022-04-21T10:38:07.217" v="27" actId="21"/>
          <ac:grpSpMkLst>
            <pc:docMk/>
            <pc:sldMk cId="323621980" sldId="266"/>
            <ac:grpSpMk id="240" creationId="{CB8B2C7B-775F-41E8-8FBD-5625A2907E2B}"/>
          </ac:grpSpMkLst>
        </pc:grpChg>
        <pc:grpChg chg="mod">
          <ac:chgData name="Maneesh Punetha" userId="bdfe3c5c-9e63-47d9-aff0-a14b31d11569" providerId="ADAL" clId="{DAB831E3-6026-4C13-BCE1-A263541474F2}" dt="2022-04-21T10:37:37.947" v="16"/>
          <ac:grpSpMkLst>
            <pc:docMk/>
            <pc:sldMk cId="323621980" sldId="266"/>
            <ac:grpSpMk id="243" creationId="{5A0300C3-409F-4D07-9FE0-87B2A27B38CA}"/>
          </ac:grpSpMkLst>
        </pc:grpChg>
        <pc:grpChg chg="mod">
          <ac:chgData name="Maneesh Punetha" userId="bdfe3c5c-9e63-47d9-aff0-a14b31d11569" providerId="ADAL" clId="{DAB831E3-6026-4C13-BCE1-A263541474F2}" dt="2022-04-21T10:37:37.947" v="16"/>
          <ac:grpSpMkLst>
            <pc:docMk/>
            <pc:sldMk cId="323621980" sldId="266"/>
            <ac:grpSpMk id="245" creationId="{DB05EDA3-13B3-4E30-AC0E-18D08B0B7516}"/>
          </ac:grpSpMkLst>
        </pc:grpChg>
        <pc:grpChg chg="mod">
          <ac:chgData name="Maneesh Punetha" userId="bdfe3c5c-9e63-47d9-aff0-a14b31d11569" providerId="ADAL" clId="{DAB831E3-6026-4C13-BCE1-A263541474F2}" dt="2022-04-21T10:37:37.947" v="16"/>
          <ac:grpSpMkLst>
            <pc:docMk/>
            <pc:sldMk cId="323621980" sldId="266"/>
            <ac:grpSpMk id="246" creationId="{9A3AF2F5-ACEA-401D-B09C-9A64D7B76130}"/>
          </ac:grpSpMkLst>
        </pc:grpChg>
        <pc:grpChg chg="add del mod">
          <ac:chgData name="Maneesh Punetha" userId="bdfe3c5c-9e63-47d9-aff0-a14b31d11569" providerId="ADAL" clId="{DAB831E3-6026-4C13-BCE1-A263541474F2}" dt="2022-04-21T10:40:05.223" v="43" actId="478"/>
          <ac:grpSpMkLst>
            <pc:docMk/>
            <pc:sldMk cId="323621980" sldId="266"/>
            <ac:grpSpMk id="273" creationId="{0D6814EE-3920-492D-9660-B8C5B60F8589}"/>
          </ac:grpSpMkLst>
        </pc:grpChg>
        <pc:grpChg chg="add del mod">
          <ac:chgData name="Maneesh Punetha" userId="bdfe3c5c-9e63-47d9-aff0-a14b31d11569" providerId="ADAL" clId="{DAB831E3-6026-4C13-BCE1-A263541474F2}" dt="2022-04-21T10:40:05.223" v="43" actId="478"/>
          <ac:grpSpMkLst>
            <pc:docMk/>
            <pc:sldMk cId="323621980" sldId="266"/>
            <ac:grpSpMk id="347" creationId="{1C283548-3EA3-409D-8765-E36D6F029B25}"/>
          </ac:grpSpMkLst>
        </pc:grpChg>
        <pc:grpChg chg="mod">
          <ac:chgData name="Maneesh Punetha" userId="bdfe3c5c-9e63-47d9-aff0-a14b31d11569" providerId="ADAL" clId="{DAB831E3-6026-4C13-BCE1-A263541474F2}" dt="2022-04-21T10:38:19.940" v="28"/>
          <ac:grpSpMkLst>
            <pc:docMk/>
            <pc:sldMk cId="323621980" sldId="266"/>
            <ac:grpSpMk id="350" creationId="{999A6D96-EC23-4787-BE9B-E8068FED4F95}"/>
          </ac:grpSpMkLst>
        </pc:grpChg>
        <pc:grpChg chg="mod">
          <ac:chgData name="Maneesh Punetha" userId="bdfe3c5c-9e63-47d9-aff0-a14b31d11569" providerId="ADAL" clId="{DAB831E3-6026-4C13-BCE1-A263541474F2}" dt="2022-04-21T10:38:19.940" v="28"/>
          <ac:grpSpMkLst>
            <pc:docMk/>
            <pc:sldMk cId="323621980" sldId="266"/>
            <ac:grpSpMk id="352" creationId="{7A880B6C-4911-440B-8243-83F259647439}"/>
          </ac:grpSpMkLst>
        </pc:grpChg>
        <pc:grpChg chg="mod">
          <ac:chgData name="Maneesh Punetha" userId="bdfe3c5c-9e63-47d9-aff0-a14b31d11569" providerId="ADAL" clId="{DAB831E3-6026-4C13-BCE1-A263541474F2}" dt="2022-04-21T10:38:19.940" v="28"/>
          <ac:grpSpMkLst>
            <pc:docMk/>
            <pc:sldMk cId="323621980" sldId="266"/>
            <ac:grpSpMk id="353" creationId="{D14DCED7-1FF8-4FF7-895A-8B8A9B7EAC06}"/>
          </ac:grpSpMkLst>
        </pc:grpChg>
        <pc:grpChg chg="add mod">
          <ac:chgData name="Maneesh Punetha" userId="bdfe3c5c-9e63-47d9-aff0-a14b31d11569" providerId="ADAL" clId="{DAB831E3-6026-4C13-BCE1-A263541474F2}" dt="2022-04-21T10:41:08.638" v="48" actId="164"/>
          <ac:grpSpMkLst>
            <pc:docMk/>
            <pc:sldMk cId="323621980" sldId="266"/>
            <ac:grpSpMk id="382" creationId="{F6EF4371-471D-48F8-865D-2277B3B3BB78}"/>
          </ac:grpSpMkLst>
        </pc:grpChg>
        <pc:grpChg chg="add mod">
          <ac:chgData name="Maneesh Punetha" userId="bdfe3c5c-9e63-47d9-aff0-a14b31d11569" providerId="ADAL" clId="{DAB831E3-6026-4C13-BCE1-A263541474F2}" dt="2022-04-21T10:41:14.957" v="49" actId="164"/>
          <ac:grpSpMkLst>
            <pc:docMk/>
            <pc:sldMk cId="323621980" sldId="266"/>
            <ac:grpSpMk id="411" creationId="{0509A104-6528-46AB-8FEC-D0A2FCA7DD76}"/>
          </ac:grpSpMkLst>
        </pc:grpChg>
        <pc:grpChg chg="mod">
          <ac:chgData name="Maneesh Punetha" userId="bdfe3c5c-9e63-47d9-aff0-a14b31d11569" providerId="ADAL" clId="{DAB831E3-6026-4C13-BCE1-A263541474F2}" dt="2022-04-21T10:40:21.371" v="44"/>
          <ac:grpSpMkLst>
            <pc:docMk/>
            <pc:sldMk cId="323621980" sldId="266"/>
            <ac:grpSpMk id="414" creationId="{4367AA00-FCA9-4B6E-BDE4-6DCC6C167F07}"/>
          </ac:grpSpMkLst>
        </pc:grpChg>
        <pc:grpChg chg="mod">
          <ac:chgData name="Maneesh Punetha" userId="bdfe3c5c-9e63-47d9-aff0-a14b31d11569" providerId="ADAL" clId="{DAB831E3-6026-4C13-BCE1-A263541474F2}" dt="2022-04-21T10:40:21.371" v="44"/>
          <ac:grpSpMkLst>
            <pc:docMk/>
            <pc:sldMk cId="323621980" sldId="266"/>
            <ac:grpSpMk id="416" creationId="{EF32A7F8-0BC2-49CF-A333-88F3D5B375CB}"/>
          </ac:grpSpMkLst>
        </pc:grpChg>
        <pc:grpChg chg="mod">
          <ac:chgData name="Maneesh Punetha" userId="bdfe3c5c-9e63-47d9-aff0-a14b31d11569" providerId="ADAL" clId="{DAB831E3-6026-4C13-BCE1-A263541474F2}" dt="2022-04-21T10:40:21.371" v="44"/>
          <ac:grpSpMkLst>
            <pc:docMk/>
            <pc:sldMk cId="323621980" sldId="266"/>
            <ac:grpSpMk id="417" creationId="{D46F5964-5ECD-4F53-948F-4C37F1FCC079}"/>
          </ac:grpSpMkLst>
        </pc:grpChg>
        <pc:grpChg chg="add mod">
          <ac:chgData name="Maneesh Punetha" userId="bdfe3c5c-9e63-47d9-aff0-a14b31d11569" providerId="ADAL" clId="{DAB831E3-6026-4C13-BCE1-A263541474F2}" dt="2022-04-21T10:42:56.391" v="60" actId="1035"/>
          <ac:grpSpMkLst>
            <pc:docMk/>
            <pc:sldMk cId="323621980" sldId="266"/>
            <ac:grpSpMk id="485" creationId="{F8D04419-280F-40C3-96FC-C5608446C185}"/>
          </ac:grpSpMkLst>
        </pc:grpChg>
        <pc:grpChg chg="mod">
          <ac:chgData name="Maneesh Punetha" userId="bdfe3c5c-9e63-47d9-aff0-a14b31d11569" providerId="ADAL" clId="{DAB831E3-6026-4C13-BCE1-A263541474F2}" dt="2022-04-21T10:42:42.237" v="54"/>
          <ac:grpSpMkLst>
            <pc:docMk/>
            <pc:sldMk cId="323621980" sldId="266"/>
            <ac:grpSpMk id="488" creationId="{EC1E8A13-9A0C-4F0C-B56B-C4A5A2E56A9E}"/>
          </ac:grpSpMkLst>
        </pc:grpChg>
        <pc:grpChg chg="mod">
          <ac:chgData name="Maneesh Punetha" userId="bdfe3c5c-9e63-47d9-aff0-a14b31d11569" providerId="ADAL" clId="{DAB831E3-6026-4C13-BCE1-A263541474F2}" dt="2022-04-21T10:42:42.237" v="54"/>
          <ac:grpSpMkLst>
            <pc:docMk/>
            <pc:sldMk cId="323621980" sldId="266"/>
            <ac:grpSpMk id="492" creationId="{03962210-EAA3-483B-8367-072F81A69AAF}"/>
          </ac:grpSpMkLst>
        </pc:grpChg>
        <pc:grpChg chg="mod">
          <ac:chgData name="Maneesh Punetha" userId="bdfe3c5c-9e63-47d9-aff0-a14b31d11569" providerId="ADAL" clId="{DAB831E3-6026-4C13-BCE1-A263541474F2}" dt="2022-04-21T10:42:42.237" v="54"/>
          <ac:grpSpMkLst>
            <pc:docMk/>
            <pc:sldMk cId="323621980" sldId="266"/>
            <ac:grpSpMk id="494" creationId="{1718EDEE-62E0-4518-97CC-20AEEBD81514}"/>
          </ac:grpSpMkLst>
        </pc:grpChg>
        <pc:grpChg chg="mod">
          <ac:chgData name="Maneesh Punetha" userId="bdfe3c5c-9e63-47d9-aff0-a14b31d11569" providerId="ADAL" clId="{DAB831E3-6026-4C13-BCE1-A263541474F2}" dt="2022-04-21T10:42:42.237" v="54"/>
          <ac:grpSpMkLst>
            <pc:docMk/>
            <pc:sldMk cId="323621980" sldId="266"/>
            <ac:grpSpMk id="495" creationId="{A3012012-8C5E-4F2E-A40D-B39736F1E53B}"/>
          </ac:grpSpMkLst>
        </pc:grpChg>
        <pc:grpChg chg="add mod">
          <ac:chgData name="Maneesh Punetha" userId="bdfe3c5c-9e63-47d9-aff0-a14b31d11569" providerId="ADAL" clId="{DAB831E3-6026-4C13-BCE1-A263541474F2}" dt="2022-04-21T10:42:56.391" v="60" actId="1035"/>
          <ac:grpSpMkLst>
            <pc:docMk/>
            <pc:sldMk cId="323621980" sldId="266"/>
            <ac:grpSpMk id="519" creationId="{7AE510AD-E9E5-4C5F-B59F-CD11012FDB12}"/>
          </ac:grpSpMkLst>
        </pc:grpChg>
        <pc:grpChg chg="mod">
          <ac:chgData name="Maneesh Punetha" userId="bdfe3c5c-9e63-47d9-aff0-a14b31d11569" providerId="ADAL" clId="{DAB831E3-6026-4C13-BCE1-A263541474F2}" dt="2022-04-21T10:42:42.237" v="54"/>
          <ac:grpSpMkLst>
            <pc:docMk/>
            <pc:sldMk cId="323621980" sldId="266"/>
            <ac:grpSpMk id="522" creationId="{E4DABA73-12DE-4A08-A2F4-43EB8FF5A138}"/>
          </ac:grpSpMkLst>
        </pc:grpChg>
        <pc:cxnChg chg="mod">
          <ac:chgData name="Maneesh Punetha" userId="bdfe3c5c-9e63-47d9-aff0-a14b31d11569" providerId="ADAL" clId="{DAB831E3-6026-4C13-BCE1-A263541474F2}" dt="2022-04-21T10:36:06.370" v="9"/>
          <ac:cxnSpMkLst>
            <pc:docMk/>
            <pc:sldMk cId="323621980" sldId="266"/>
            <ac:cxnSpMk id="14" creationId="{233C6A71-F8DB-42D7-9DB5-D5194BBBD85B}"/>
          </ac:cxnSpMkLst>
        </pc:cxnChg>
        <pc:cxnChg chg="mod">
          <ac:chgData name="Maneesh Punetha" userId="bdfe3c5c-9e63-47d9-aff0-a14b31d11569" providerId="ADAL" clId="{DAB831E3-6026-4C13-BCE1-A263541474F2}" dt="2022-04-21T10:36:06.370" v="9"/>
          <ac:cxnSpMkLst>
            <pc:docMk/>
            <pc:sldMk cId="323621980" sldId="266"/>
            <ac:cxnSpMk id="22" creationId="{4207D977-2AF5-4D00-98DC-9990E62F1E3D}"/>
          </ac:cxnSpMkLst>
        </pc:cxnChg>
        <pc:cxnChg chg="mod">
          <ac:chgData name="Maneesh Punetha" userId="bdfe3c5c-9e63-47d9-aff0-a14b31d11569" providerId="ADAL" clId="{DAB831E3-6026-4C13-BCE1-A263541474F2}" dt="2022-04-21T10:36:06.370" v="9"/>
          <ac:cxnSpMkLst>
            <pc:docMk/>
            <pc:sldMk cId="323621980" sldId="266"/>
            <ac:cxnSpMk id="41" creationId="{DD9CD765-D434-4D02-A5C2-8881B68FDCA7}"/>
          </ac:cxnSpMkLst>
        </pc:cxnChg>
        <pc:cxnChg chg="mod">
          <ac:chgData name="Maneesh Punetha" userId="bdfe3c5c-9e63-47d9-aff0-a14b31d11569" providerId="ADAL" clId="{DAB831E3-6026-4C13-BCE1-A263541474F2}" dt="2022-04-21T10:36:06.370" v="9"/>
          <ac:cxnSpMkLst>
            <pc:docMk/>
            <pc:sldMk cId="323621980" sldId="266"/>
            <ac:cxnSpMk id="42" creationId="{005C7915-256D-434F-B3D8-8602C538998D}"/>
          </ac:cxnSpMkLst>
        </pc:cxnChg>
        <pc:cxnChg chg="mod">
          <ac:chgData name="Maneesh Punetha" userId="bdfe3c5c-9e63-47d9-aff0-a14b31d11569" providerId="ADAL" clId="{DAB831E3-6026-4C13-BCE1-A263541474F2}" dt="2022-04-21T10:36:06.370" v="9"/>
          <ac:cxnSpMkLst>
            <pc:docMk/>
            <pc:sldMk cId="323621980" sldId="266"/>
            <ac:cxnSpMk id="44" creationId="{DF1D31FF-E938-44B4-B71B-581E66B02678}"/>
          </ac:cxnSpMkLst>
        </pc:cxnChg>
        <pc:cxnChg chg="mod">
          <ac:chgData name="Maneesh Punetha" userId="bdfe3c5c-9e63-47d9-aff0-a14b31d11569" providerId="ADAL" clId="{DAB831E3-6026-4C13-BCE1-A263541474F2}" dt="2022-04-21T10:36:06.370" v="9"/>
          <ac:cxnSpMkLst>
            <pc:docMk/>
            <pc:sldMk cId="323621980" sldId="266"/>
            <ac:cxnSpMk id="45" creationId="{73DA5CA9-0AFE-48ED-B7E9-ED41D80A0557}"/>
          </ac:cxnSpMkLst>
        </pc:cxnChg>
        <pc:cxnChg chg="mod">
          <ac:chgData name="Maneesh Punetha" userId="bdfe3c5c-9e63-47d9-aff0-a14b31d11569" providerId="ADAL" clId="{DAB831E3-6026-4C13-BCE1-A263541474F2}" dt="2022-04-21T10:36:06.370" v="9"/>
          <ac:cxnSpMkLst>
            <pc:docMk/>
            <pc:sldMk cId="323621980" sldId="266"/>
            <ac:cxnSpMk id="52" creationId="{614925D6-60A5-4ED9-98FC-4691E95AFC86}"/>
          </ac:cxnSpMkLst>
        </pc:cxnChg>
        <pc:cxnChg chg="mod">
          <ac:chgData name="Maneesh Punetha" userId="bdfe3c5c-9e63-47d9-aff0-a14b31d11569" providerId="ADAL" clId="{DAB831E3-6026-4C13-BCE1-A263541474F2}" dt="2022-04-21T10:36:06.370" v="9"/>
          <ac:cxnSpMkLst>
            <pc:docMk/>
            <pc:sldMk cId="323621980" sldId="266"/>
            <ac:cxnSpMk id="54" creationId="{6D32274C-2212-440C-946C-EFBFC8BB15F8}"/>
          </ac:cxnSpMkLst>
        </pc:cxnChg>
        <pc:cxnChg chg="mod">
          <ac:chgData name="Maneesh Punetha" userId="bdfe3c5c-9e63-47d9-aff0-a14b31d11569" providerId="ADAL" clId="{DAB831E3-6026-4C13-BCE1-A263541474F2}" dt="2022-04-21T10:36:06.370" v="9"/>
          <ac:cxnSpMkLst>
            <pc:docMk/>
            <pc:sldMk cId="323621980" sldId="266"/>
            <ac:cxnSpMk id="58" creationId="{EFD87EFC-DC49-4B9E-9C27-1AEE8E10EC5F}"/>
          </ac:cxnSpMkLst>
        </pc:cxnChg>
        <pc:cxnChg chg="mod">
          <ac:chgData name="Maneesh Punetha" userId="bdfe3c5c-9e63-47d9-aff0-a14b31d11569" providerId="ADAL" clId="{DAB831E3-6026-4C13-BCE1-A263541474F2}" dt="2022-04-21T10:36:06.370" v="9"/>
          <ac:cxnSpMkLst>
            <pc:docMk/>
            <pc:sldMk cId="323621980" sldId="266"/>
            <ac:cxnSpMk id="67" creationId="{FD6BAFA0-1957-4F50-99A1-C13CCB10D8EB}"/>
          </ac:cxnSpMkLst>
        </pc:cxnChg>
        <pc:cxnChg chg="mod">
          <ac:chgData name="Maneesh Punetha" userId="bdfe3c5c-9e63-47d9-aff0-a14b31d11569" providerId="ADAL" clId="{DAB831E3-6026-4C13-BCE1-A263541474F2}" dt="2022-04-21T10:36:06.370" v="9"/>
          <ac:cxnSpMkLst>
            <pc:docMk/>
            <pc:sldMk cId="323621980" sldId="266"/>
            <ac:cxnSpMk id="71" creationId="{6FF5BA78-45C0-4D05-A6FD-AC6113E9F4A8}"/>
          </ac:cxnSpMkLst>
        </pc:cxnChg>
        <pc:cxnChg chg="mod">
          <ac:chgData name="Maneesh Punetha" userId="bdfe3c5c-9e63-47d9-aff0-a14b31d11569" providerId="ADAL" clId="{DAB831E3-6026-4C13-BCE1-A263541474F2}" dt="2022-04-21T10:36:06.370" v="9"/>
          <ac:cxnSpMkLst>
            <pc:docMk/>
            <pc:sldMk cId="323621980" sldId="266"/>
            <ac:cxnSpMk id="83" creationId="{BAB5F856-7A0C-49F9-B1D6-736009EC5F66}"/>
          </ac:cxnSpMkLst>
        </pc:cxnChg>
        <pc:cxnChg chg="del mod">
          <ac:chgData name="Maneesh Punetha" userId="bdfe3c5c-9e63-47d9-aff0-a14b31d11569" providerId="ADAL" clId="{DAB831E3-6026-4C13-BCE1-A263541474F2}" dt="2022-04-21T10:37:16.489" v="13" actId="478"/>
          <ac:cxnSpMkLst>
            <pc:docMk/>
            <pc:sldMk cId="323621980" sldId="266"/>
            <ac:cxnSpMk id="93" creationId="{0D418DC5-1BA5-41A8-9165-4592C216E727}"/>
          </ac:cxnSpMkLst>
        </pc:cxnChg>
        <pc:cxnChg chg="del mod">
          <ac:chgData name="Maneesh Punetha" userId="bdfe3c5c-9e63-47d9-aff0-a14b31d11569" providerId="ADAL" clId="{DAB831E3-6026-4C13-BCE1-A263541474F2}" dt="2022-04-21T10:37:23.878" v="15" actId="21"/>
          <ac:cxnSpMkLst>
            <pc:docMk/>
            <pc:sldMk cId="323621980" sldId="266"/>
            <ac:cxnSpMk id="95" creationId="{E0CD2113-9AE7-46F1-8815-5C39D2EBFD37}"/>
          </ac:cxnSpMkLst>
        </pc:cxnChg>
        <pc:cxnChg chg="del mod">
          <ac:chgData name="Maneesh Punetha" userId="bdfe3c5c-9e63-47d9-aff0-a14b31d11569" providerId="ADAL" clId="{DAB831E3-6026-4C13-BCE1-A263541474F2}" dt="2022-04-21T10:37:23.878" v="15" actId="21"/>
          <ac:cxnSpMkLst>
            <pc:docMk/>
            <pc:sldMk cId="323621980" sldId="266"/>
            <ac:cxnSpMk id="96" creationId="{B0CBD61C-6269-4DCC-8B59-FADEFBEFD36B}"/>
          </ac:cxnSpMkLst>
        </pc:cxnChg>
        <pc:cxnChg chg="mod">
          <ac:chgData name="Maneesh Punetha" userId="bdfe3c5c-9e63-47d9-aff0-a14b31d11569" providerId="ADAL" clId="{DAB831E3-6026-4C13-BCE1-A263541474F2}" dt="2022-04-21T10:37:17.437" v="14"/>
          <ac:cxnSpMkLst>
            <pc:docMk/>
            <pc:sldMk cId="323621980" sldId="266"/>
            <ac:cxnSpMk id="142" creationId="{7B654EFC-ED54-4993-8650-704F8B1E18E5}"/>
          </ac:cxnSpMkLst>
        </pc:cxnChg>
        <pc:cxnChg chg="mod">
          <ac:chgData name="Maneesh Punetha" userId="bdfe3c5c-9e63-47d9-aff0-a14b31d11569" providerId="ADAL" clId="{DAB831E3-6026-4C13-BCE1-A263541474F2}" dt="2022-04-21T10:37:17.437" v="14"/>
          <ac:cxnSpMkLst>
            <pc:docMk/>
            <pc:sldMk cId="323621980" sldId="266"/>
            <ac:cxnSpMk id="143" creationId="{D5682547-12EE-4506-9409-5B55597741A3}"/>
          </ac:cxnSpMkLst>
        </pc:cxnChg>
        <pc:cxnChg chg="mod">
          <ac:chgData name="Maneesh Punetha" userId="bdfe3c5c-9e63-47d9-aff0-a14b31d11569" providerId="ADAL" clId="{DAB831E3-6026-4C13-BCE1-A263541474F2}" dt="2022-04-21T10:37:17.437" v="14"/>
          <ac:cxnSpMkLst>
            <pc:docMk/>
            <pc:sldMk cId="323621980" sldId="266"/>
            <ac:cxnSpMk id="147" creationId="{85643BE4-AB27-4427-A734-FFE7A23AF4F6}"/>
          </ac:cxnSpMkLst>
        </pc:cxnChg>
        <pc:cxnChg chg="mod">
          <ac:chgData name="Maneesh Punetha" userId="bdfe3c5c-9e63-47d9-aff0-a14b31d11569" providerId="ADAL" clId="{DAB831E3-6026-4C13-BCE1-A263541474F2}" dt="2022-04-21T10:37:17.437" v="14"/>
          <ac:cxnSpMkLst>
            <pc:docMk/>
            <pc:sldMk cId="323621980" sldId="266"/>
            <ac:cxnSpMk id="152" creationId="{6A5EB525-E8CC-4548-BBB1-2BEC59223615}"/>
          </ac:cxnSpMkLst>
        </pc:cxnChg>
        <pc:cxnChg chg="mod">
          <ac:chgData name="Maneesh Punetha" userId="bdfe3c5c-9e63-47d9-aff0-a14b31d11569" providerId="ADAL" clId="{DAB831E3-6026-4C13-BCE1-A263541474F2}" dt="2022-04-21T10:37:17.437" v="14"/>
          <ac:cxnSpMkLst>
            <pc:docMk/>
            <pc:sldMk cId="323621980" sldId="266"/>
            <ac:cxnSpMk id="153" creationId="{B2A05033-F133-4F7E-B79D-3DA5B8517B61}"/>
          </ac:cxnSpMkLst>
        </pc:cxnChg>
        <pc:cxnChg chg="mod">
          <ac:chgData name="Maneesh Punetha" userId="bdfe3c5c-9e63-47d9-aff0-a14b31d11569" providerId="ADAL" clId="{DAB831E3-6026-4C13-BCE1-A263541474F2}" dt="2022-04-21T10:37:17.437" v="14"/>
          <ac:cxnSpMkLst>
            <pc:docMk/>
            <pc:sldMk cId="323621980" sldId="266"/>
            <ac:cxnSpMk id="156" creationId="{7BE0D639-AEBE-4F49-A3B3-8318859F04CA}"/>
          </ac:cxnSpMkLst>
        </pc:cxnChg>
        <pc:cxnChg chg="mod">
          <ac:chgData name="Maneesh Punetha" userId="bdfe3c5c-9e63-47d9-aff0-a14b31d11569" providerId="ADAL" clId="{DAB831E3-6026-4C13-BCE1-A263541474F2}" dt="2022-04-21T10:37:17.437" v="14"/>
          <ac:cxnSpMkLst>
            <pc:docMk/>
            <pc:sldMk cId="323621980" sldId="266"/>
            <ac:cxnSpMk id="157" creationId="{02825898-7F39-46B0-B3F0-BF7DB54239D3}"/>
          </ac:cxnSpMkLst>
        </pc:cxnChg>
        <pc:cxnChg chg="mod">
          <ac:chgData name="Maneesh Punetha" userId="bdfe3c5c-9e63-47d9-aff0-a14b31d11569" providerId="ADAL" clId="{DAB831E3-6026-4C13-BCE1-A263541474F2}" dt="2022-04-21T10:37:17.437" v="14"/>
          <ac:cxnSpMkLst>
            <pc:docMk/>
            <pc:sldMk cId="323621980" sldId="266"/>
            <ac:cxnSpMk id="159" creationId="{245C609F-4EB6-43B0-8C04-1EDC21E7E4F5}"/>
          </ac:cxnSpMkLst>
        </pc:cxnChg>
        <pc:cxnChg chg="mod">
          <ac:chgData name="Maneesh Punetha" userId="bdfe3c5c-9e63-47d9-aff0-a14b31d11569" providerId="ADAL" clId="{DAB831E3-6026-4C13-BCE1-A263541474F2}" dt="2022-04-21T10:37:17.437" v="14"/>
          <ac:cxnSpMkLst>
            <pc:docMk/>
            <pc:sldMk cId="323621980" sldId="266"/>
            <ac:cxnSpMk id="160" creationId="{8C03F4FA-9A1A-4EEF-8D46-396C4B6F5355}"/>
          </ac:cxnSpMkLst>
        </pc:cxnChg>
        <pc:cxnChg chg="add del mod">
          <ac:chgData name="Maneesh Punetha" userId="bdfe3c5c-9e63-47d9-aff0-a14b31d11569" providerId="ADAL" clId="{DAB831E3-6026-4C13-BCE1-A263541474F2}" dt="2022-04-21T10:37:23.878" v="15" actId="21"/>
          <ac:cxnSpMkLst>
            <pc:docMk/>
            <pc:sldMk cId="323621980" sldId="266"/>
            <ac:cxnSpMk id="163" creationId="{D9D3E841-2A3D-4EB5-A29F-4722C66BE88B}"/>
          </ac:cxnSpMkLst>
        </pc:cxnChg>
        <pc:cxnChg chg="mod">
          <ac:chgData name="Maneesh Punetha" userId="bdfe3c5c-9e63-47d9-aff0-a14b31d11569" providerId="ADAL" clId="{DAB831E3-6026-4C13-BCE1-A263541474F2}" dt="2022-04-21T10:37:37.947" v="16"/>
          <ac:cxnSpMkLst>
            <pc:docMk/>
            <pc:sldMk cId="323621980" sldId="266"/>
            <ac:cxnSpMk id="177" creationId="{BB127190-0273-423F-8B08-18E2D82E9BCB}"/>
          </ac:cxnSpMkLst>
        </pc:cxnChg>
        <pc:cxnChg chg="mod">
          <ac:chgData name="Maneesh Punetha" userId="bdfe3c5c-9e63-47d9-aff0-a14b31d11569" providerId="ADAL" clId="{DAB831E3-6026-4C13-BCE1-A263541474F2}" dt="2022-04-21T10:37:37.947" v="16"/>
          <ac:cxnSpMkLst>
            <pc:docMk/>
            <pc:sldMk cId="323621980" sldId="266"/>
            <ac:cxnSpMk id="183" creationId="{957F59F3-C519-4F1E-BD33-2E93E9E20BC7}"/>
          </ac:cxnSpMkLst>
        </pc:cxnChg>
        <pc:cxnChg chg="mod">
          <ac:chgData name="Maneesh Punetha" userId="bdfe3c5c-9e63-47d9-aff0-a14b31d11569" providerId="ADAL" clId="{DAB831E3-6026-4C13-BCE1-A263541474F2}" dt="2022-04-21T10:37:37.947" v="16"/>
          <ac:cxnSpMkLst>
            <pc:docMk/>
            <pc:sldMk cId="323621980" sldId="266"/>
            <ac:cxnSpMk id="193" creationId="{89AD8DAC-8105-4484-B31E-C7E73574FA7D}"/>
          </ac:cxnSpMkLst>
        </pc:cxnChg>
        <pc:cxnChg chg="add del mod">
          <ac:chgData name="Maneesh Punetha" userId="bdfe3c5c-9e63-47d9-aff0-a14b31d11569" providerId="ADAL" clId="{DAB831E3-6026-4C13-BCE1-A263541474F2}" dt="2022-04-21T10:38:07.217" v="27" actId="21"/>
          <ac:cxnSpMkLst>
            <pc:docMk/>
            <pc:sldMk cId="323621980" sldId="266"/>
            <ac:cxnSpMk id="195" creationId="{834B4F39-FAD4-4533-9034-A6FB6F3533A8}"/>
          </ac:cxnSpMkLst>
        </pc:cxnChg>
        <pc:cxnChg chg="add del mod">
          <ac:chgData name="Maneesh Punetha" userId="bdfe3c5c-9e63-47d9-aff0-a14b31d11569" providerId="ADAL" clId="{DAB831E3-6026-4C13-BCE1-A263541474F2}" dt="2022-04-21T10:38:07.217" v="27" actId="21"/>
          <ac:cxnSpMkLst>
            <pc:docMk/>
            <pc:sldMk cId="323621980" sldId="266"/>
            <ac:cxnSpMk id="196" creationId="{7D5B5CE1-20A4-4527-AFCC-502754A504CE}"/>
          </ac:cxnSpMkLst>
        </pc:cxnChg>
        <pc:cxnChg chg="mod">
          <ac:chgData name="Maneesh Punetha" userId="bdfe3c5c-9e63-47d9-aff0-a14b31d11569" providerId="ADAL" clId="{DAB831E3-6026-4C13-BCE1-A263541474F2}" dt="2022-04-21T10:37:37.947" v="16"/>
          <ac:cxnSpMkLst>
            <pc:docMk/>
            <pc:sldMk cId="323621980" sldId="266"/>
            <ac:cxnSpMk id="249" creationId="{87655AEC-ACCD-410C-B2CE-A3C64AD3CCFF}"/>
          </ac:cxnSpMkLst>
        </pc:cxnChg>
        <pc:cxnChg chg="mod">
          <ac:chgData name="Maneesh Punetha" userId="bdfe3c5c-9e63-47d9-aff0-a14b31d11569" providerId="ADAL" clId="{DAB831E3-6026-4C13-BCE1-A263541474F2}" dt="2022-04-21T10:37:37.947" v="16"/>
          <ac:cxnSpMkLst>
            <pc:docMk/>
            <pc:sldMk cId="323621980" sldId="266"/>
            <ac:cxnSpMk id="250" creationId="{093997EB-B57A-4A17-B293-400B058EB177}"/>
          </ac:cxnSpMkLst>
        </pc:cxnChg>
        <pc:cxnChg chg="mod">
          <ac:chgData name="Maneesh Punetha" userId="bdfe3c5c-9e63-47d9-aff0-a14b31d11569" providerId="ADAL" clId="{DAB831E3-6026-4C13-BCE1-A263541474F2}" dt="2022-04-21T10:37:37.947" v="16"/>
          <ac:cxnSpMkLst>
            <pc:docMk/>
            <pc:sldMk cId="323621980" sldId="266"/>
            <ac:cxnSpMk id="254" creationId="{6C10A6FD-02A0-47DB-B29A-2C63311B9E97}"/>
          </ac:cxnSpMkLst>
        </pc:cxnChg>
        <pc:cxnChg chg="mod">
          <ac:chgData name="Maneesh Punetha" userId="bdfe3c5c-9e63-47d9-aff0-a14b31d11569" providerId="ADAL" clId="{DAB831E3-6026-4C13-BCE1-A263541474F2}" dt="2022-04-21T10:37:37.947" v="16"/>
          <ac:cxnSpMkLst>
            <pc:docMk/>
            <pc:sldMk cId="323621980" sldId="266"/>
            <ac:cxnSpMk id="259" creationId="{A233D477-90E1-401E-856C-16613EE033EB}"/>
          </ac:cxnSpMkLst>
        </pc:cxnChg>
        <pc:cxnChg chg="mod">
          <ac:chgData name="Maneesh Punetha" userId="bdfe3c5c-9e63-47d9-aff0-a14b31d11569" providerId="ADAL" clId="{DAB831E3-6026-4C13-BCE1-A263541474F2}" dt="2022-04-21T10:37:37.947" v="16"/>
          <ac:cxnSpMkLst>
            <pc:docMk/>
            <pc:sldMk cId="323621980" sldId="266"/>
            <ac:cxnSpMk id="260" creationId="{7F5333F4-46F2-473C-8D3E-98B893596046}"/>
          </ac:cxnSpMkLst>
        </pc:cxnChg>
        <pc:cxnChg chg="mod">
          <ac:chgData name="Maneesh Punetha" userId="bdfe3c5c-9e63-47d9-aff0-a14b31d11569" providerId="ADAL" clId="{DAB831E3-6026-4C13-BCE1-A263541474F2}" dt="2022-04-21T10:37:37.947" v="16"/>
          <ac:cxnSpMkLst>
            <pc:docMk/>
            <pc:sldMk cId="323621980" sldId="266"/>
            <ac:cxnSpMk id="263" creationId="{8B8456CE-53C3-4393-BF51-6D0FD86E694B}"/>
          </ac:cxnSpMkLst>
        </pc:cxnChg>
        <pc:cxnChg chg="mod">
          <ac:chgData name="Maneesh Punetha" userId="bdfe3c5c-9e63-47d9-aff0-a14b31d11569" providerId="ADAL" clId="{DAB831E3-6026-4C13-BCE1-A263541474F2}" dt="2022-04-21T10:37:37.947" v="16"/>
          <ac:cxnSpMkLst>
            <pc:docMk/>
            <pc:sldMk cId="323621980" sldId="266"/>
            <ac:cxnSpMk id="264" creationId="{CC64F3A6-5A79-4715-BDAE-F6CFDDAB9FD1}"/>
          </ac:cxnSpMkLst>
        </pc:cxnChg>
        <pc:cxnChg chg="mod">
          <ac:chgData name="Maneesh Punetha" userId="bdfe3c5c-9e63-47d9-aff0-a14b31d11569" providerId="ADAL" clId="{DAB831E3-6026-4C13-BCE1-A263541474F2}" dt="2022-04-21T10:37:37.947" v="16"/>
          <ac:cxnSpMkLst>
            <pc:docMk/>
            <pc:sldMk cId="323621980" sldId="266"/>
            <ac:cxnSpMk id="266" creationId="{E7E1FC96-6370-4A99-AA9D-D5FB579D7BF7}"/>
          </ac:cxnSpMkLst>
        </pc:cxnChg>
        <pc:cxnChg chg="mod">
          <ac:chgData name="Maneesh Punetha" userId="bdfe3c5c-9e63-47d9-aff0-a14b31d11569" providerId="ADAL" clId="{DAB831E3-6026-4C13-BCE1-A263541474F2}" dt="2022-04-21T10:37:37.947" v="16"/>
          <ac:cxnSpMkLst>
            <pc:docMk/>
            <pc:sldMk cId="323621980" sldId="266"/>
            <ac:cxnSpMk id="267" creationId="{F2D0B8E2-54F6-4035-95A0-8D1AA3BE2F69}"/>
          </ac:cxnSpMkLst>
        </pc:cxnChg>
        <pc:cxnChg chg="add del mod">
          <ac:chgData name="Maneesh Punetha" userId="bdfe3c5c-9e63-47d9-aff0-a14b31d11569" providerId="ADAL" clId="{DAB831E3-6026-4C13-BCE1-A263541474F2}" dt="2022-04-21T10:38:07.217" v="27" actId="21"/>
          <ac:cxnSpMkLst>
            <pc:docMk/>
            <pc:sldMk cId="323621980" sldId="266"/>
            <ac:cxnSpMk id="270" creationId="{A8FB7D0F-E8E7-4334-807A-359EE8ABC03A}"/>
          </ac:cxnSpMkLst>
        </pc:cxnChg>
        <pc:cxnChg chg="mod">
          <ac:chgData name="Maneesh Punetha" userId="bdfe3c5c-9e63-47d9-aff0-a14b31d11569" providerId="ADAL" clId="{DAB831E3-6026-4C13-BCE1-A263541474F2}" dt="2022-04-21T10:38:19.940" v="28"/>
          <ac:cxnSpMkLst>
            <pc:docMk/>
            <pc:sldMk cId="323621980" sldId="266"/>
            <ac:cxnSpMk id="284" creationId="{A101F6E1-6DE8-41ED-AD1C-BF42958DDA9E}"/>
          </ac:cxnSpMkLst>
        </pc:cxnChg>
        <pc:cxnChg chg="mod">
          <ac:chgData name="Maneesh Punetha" userId="bdfe3c5c-9e63-47d9-aff0-a14b31d11569" providerId="ADAL" clId="{DAB831E3-6026-4C13-BCE1-A263541474F2}" dt="2022-04-21T10:38:19.940" v="28"/>
          <ac:cxnSpMkLst>
            <pc:docMk/>
            <pc:sldMk cId="323621980" sldId="266"/>
            <ac:cxnSpMk id="290" creationId="{932469FA-1552-4BA7-9081-0191CEE5BE38}"/>
          </ac:cxnSpMkLst>
        </pc:cxnChg>
        <pc:cxnChg chg="mod">
          <ac:chgData name="Maneesh Punetha" userId="bdfe3c5c-9e63-47d9-aff0-a14b31d11569" providerId="ADAL" clId="{DAB831E3-6026-4C13-BCE1-A263541474F2}" dt="2022-04-21T10:38:19.940" v="28"/>
          <ac:cxnSpMkLst>
            <pc:docMk/>
            <pc:sldMk cId="323621980" sldId="266"/>
            <ac:cxnSpMk id="300" creationId="{585956C1-2D0E-49DA-9F50-453868B3AF44}"/>
          </ac:cxnSpMkLst>
        </pc:cxnChg>
        <pc:cxnChg chg="add del mod">
          <ac:chgData name="Maneesh Punetha" userId="bdfe3c5c-9e63-47d9-aff0-a14b31d11569" providerId="ADAL" clId="{DAB831E3-6026-4C13-BCE1-A263541474F2}" dt="2022-04-21T10:40:05.223" v="43" actId="478"/>
          <ac:cxnSpMkLst>
            <pc:docMk/>
            <pc:sldMk cId="323621980" sldId="266"/>
            <ac:cxnSpMk id="302" creationId="{64353645-D212-45D1-8A37-0EFFA8C69FAC}"/>
          </ac:cxnSpMkLst>
        </pc:cxnChg>
        <pc:cxnChg chg="add del mod">
          <ac:chgData name="Maneesh Punetha" userId="bdfe3c5c-9e63-47d9-aff0-a14b31d11569" providerId="ADAL" clId="{DAB831E3-6026-4C13-BCE1-A263541474F2}" dt="2022-04-21T10:40:05.223" v="43" actId="478"/>
          <ac:cxnSpMkLst>
            <pc:docMk/>
            <pc:sldMk cId="323621980" sldId="266"/>
            <ac:cxnSpMk id="303" creationId="{C623DECA-0F29-4B47-B797-82D9BCDF5885}"/>
          </ac:cxnSpMkLst>
        </pc:cxnChg>
        <pc:cxnChg chg="mod">
          <ac:chgData name="Maneesh Punetha" userId="bdfe3c5c-9e63-47d9-aff0-a14b31d11569" providerId="ADAL" clId="{DAB831E3-6026-4C13-BCE1-A263541474F2}" dt="2022-04-21T10:38:19.940" v="28"/>
          <ac:cxnSpMkLst>
            <pc:docMk/>
            <pc:sldMk cId="323621980" sldId="266"/>
            <ac:cxnSpMk id="356" creationId="{AEE6ED0A-0F12-4071-82AD-1D4CF0E2E916}"/>
          </ac:cxnSpMkLst>
        </pc:cxnChg>
        <pc:cxnChg chg="mod">
          <ac:chgData name="Maneesh Punetha" userId="bdfe3c5c-9e63-47d9-aff0-a14b31d11569" providerId="ADAL" clId="{DAB831E3-6026-4C13-BCE1-A263541474F2}" dt="2022-04-21T10:38:19.940" v="28"/>
          <ac:cxnSpMkLst>
            <pc:docMk/>
            <pc:sldMk cId="323621980" sldId="266"/>
            <ac:cxnSpMk id="357" creationId="{C414E1B6-7F93-4552-989F-BC37A1FD480F}"/>
          </ac:cxnSpMkLst>
        </pc:cxnChg>
        <pc:cxnChg chg="mod">
          <ac:chgData name="Maneesh Punetha" userId="bdfe3c5c-9e63-47d9-aff0-a14b31d11569" providerId="ADAL" clId="{DAB831E3-6026-4C13-BCE1-A263541474F2}" dt="2022-04-21T10:38:19.940" v="28"/>
          <ac:cxnSpMkLst>
            <pc:docMk/>
            <pc:sldMk cId="323621980" sldId="266"/>
            <ac:cxnSpMk id="361" creationId="{DE9CFFCF-DCF4-4F90-9AF7-B431A6A99631}"/>
          </ac:cxnSpMkLst>
        </pc:cxnChg>
        <pc:cxnChg chg="mod">
          <ac:chgData name="Maneesh Punetha" userId="bdfe3c5c-9e63-47d9-aff0-a14b31d11569" providerId="ADAL" clId="{DAB831E3-6026-4C13-BCE1-A263541474F2}" dt="2022-04-21T10:38:19.940" v="28"/>
          <ac:cxnSpMkLst>
            <pc:docMk/>
            <pc:sldMk cId="323621980" sldId="266"/>
            <ac:cxnSpMk id="366" creationId="{3709E086-5CA8-44E1-B61D-609C782F469E}"/>
          </ac:cxnSpMkLst>
        </pc:cxnChg>
        <pc:cxnChg chg="mod">
          <ac:chgData name="Maneesh Punetha" userId="bdfe3c5c-9e63-47d9-aff0-a14b31d11569" providerId="ADAL" clId="{DAB831E3-6026-4C13-BCE1-A263541474F2}" dt="2022-04-21T10:38:19.940" v="28"/>
          <ac:cxnSpMkLst>
            <pc:docMk/>
            <pc:sldMk cId="323621980" sldId="266"/>
            <ac:cxnSpMk id="367" creationId="{8C8B3170-EB4A-4236-84E1-DBDFD266EE3C}"/>
          </ac:cxnSpMkLst>
        </pc:cxnChg>
        <pc:cxnChg chg="mod">
          <ac:chgData name="Maneesh Punetha" userId="bdfe3c5c-9e63-47d9-aff0-a14b31d11569" providerId="ADAL" clId="{DAB831E3-6026-4C13-BCE1-A263541474F2}" dt="2022-04-21T10:38:19.940" v="28"/>
          <ac:cxnSpMkLst>
            <pc:docMk/>
            <pc:sldMk cId="323621980" sldId="266"/>
            <ac:cxnSpMk id="370" creationId="{DA300781-414D-45DE-876D-C666E4C586CE}"/>
          </ac:cxnSpMkLst>
        </pc:cxnChg>
        <pc:cxnChg chg="mod">
          <ac:chgData name="Maneesh Punetha" userId="bdfe3c5c-9e63-47d9-aff0-a14b31d11569" providerId="ADAL" clId="{DAB831E3-6026-4C13-BCE1-A263541474F2}" dt="2022-04-21T10:38:19.940" v="28"/>
          <ac:cxnSpMkLst>
            <pc:docMk/>
            <pc:sldMk cId="323621980" sldId="266"/>
            <ac:cxnSpMk id="371" creationId="{0965AED3-0FEE-4BEC-88F1-C799FC0ED6F2}"/>
          </ac:cxnSpMkLst>
        </pc:cxnChg>
        <pc:cxnChg chg="mod">
          <ac:chgData name="Maneesh Punetha" userId="bdfe3c5c-9e63-47d9-aff0-a14b31d11569" providerId="ADAL" clId="{DAB831E3-6026-4C13-BCE1-A263541474F2}" dt="2022-04-21T10:38:19.940" v="28"/>
          <ac:cxnSpMkLst>
            <pc:docMk/>
            <pc:sldMk cId="323621980" sldId="266"/>
            <ac:cxnSpMk id="373" creationId="{549BC2E5-E10C-4A80-99D2-317D13FC0275}"/>
          </ac:cxnSpMkLst>
        </pc:cxnChg>
        <pc:cxnChg chg="mod">
          <ac:chgData name="Maneesh Punetha" userId="bdfe3c5c-9e63-47d9-aff0-a14b31d11569" providerId="ADAL" clId="{DAB831E3-6026-4C13-BCE1-A263541474F2}" dt="2022-04-21T10:38:19.940" v="28"/>
          <ac:cxnSpMkLst>
            <pc:docMk/>
            <pc:sldMk cId="323621980" sldId="266"/>
            <ac:cxnSpMk id="374" creationId="{FA5EFC56-A5AB-4B47-AACF-0AF9DCA4A7CB}"/>
          </ac:cxnSpMkLst>
        </pc:cxnChg>
        <pc:cxnChg chg="add del mod">
          <ac:chgData name="Maneesh Punetha" userId="bdfe3c5c-9e63-47d9-aff0-a14b31d11569" providerId="ADAL" clId="{DAB831E3-6026-4C13-BCE1-A263541474F2}" dt="2022-04-21T10:40:05.223" v="43" actId="478"/>
          <ac:cxnSpMkLst>
            <pc:docMk/>
            <pc:sldMk cId="323621980" sldId="266"/>
            <ac:cxnSpMk id="377" creationId="{6386B5E8-993E-4852-A62D-158C25A7490E}"/>
          </ac:cxnSpMkLst>
        </pc:cxnChg>
        <pc:cxnChg chg="mod">
          <ac:chgData name="Maneesh Punetha" userId="bdfe3c5c-9e63-47d9-aff0-a14b31d11569" providerId="ADAL" clId="{DAB831E3-6026-4C13-BCE1-A263541474F2}" dt="2022-04-21T10:40:21.371" v="44"/>
          <ac:cxnSpMkLst>
            <pc:docMk/>
            <pc:sldMk cId="323621980" sldId="266"/>
            <ac:cxnSpMk id="393" creationId="{FAED9647-492F-45DB-AD8D-B12971E22716}"/>
          </ac:cxnSpMkLst>
        </pc:cxnChg>
        <pc:cxnChg chg="mod">
          <ac:chgData name="Maneesh Punetha" userId="bdfe3c5c-9e63-47d9-aff0-a14b31d11569" providerId="ADAL" clId="{DAB831E3-6026-4C13-BCE1-A263541474F2}" dt="2022-04-21T10:40:21.371" v="44"/>
          <ac:cxnSpMkLst>
            <pc:docMk/>
            <pc:sldMk cId="323621980" sldId="266"/>
            <ac:cxnSpMk id="399" creationId="{D0AC04F4-EB16-4288-A390-A2491CE1A92D}"/>
          </ac:cxnSpMkLst>
        </pc:cxnChg>
        <pc:cxnChg chg="mod">
          <ac:chgData name="Maneesh Punetha" userId="bdfe3c5c-9e63-47d9-aff0-a14b31d11569" providerId="ADAL" clId="{DAB831E3-6026-4C13-BCE1-A263541474F2}" dt="2022-04-21T10:40:21.371" v="44"/>
          <ac:cxnSpMkLst>
            <pc:docMk/>
            <pc:sldMk cId="323621980" sldId="266"/>
            <ac:cxnSpMk id="409" creationId="{37FD2634-5279-4472-80ED-04BF17F51CA8}"/>
          </ac:cxnSpMkLst>
        </pc:cxnChg>
        <pc:cxnChg chg="mod">
          <ac:chgData name="Maneesh Punetha" userId="bdfe3c5c-9e63-47d9-aff0-a14b31d11569" providerId="ADAL" clId="{DAB831E3-6026-4C13-BCE1-A263541474F2}" dt="2022-04-21T10:40:21.371" v="44"/>
          <ac:cxnSpMkLst>
            <pc:docMk/>
            <pc:sldMk cId="323621980" sldId="266"/>
            <ac:cxnSpMk id="420" creationId="{B258A8CF-40C6-481B-A1D7-461602251B05}"/>
          </ac:cxnSpMkLst>
        </pc:cxnChg>
        <pc:cxnChg chg="mod">
          <ac:chgData name="Maneesh Punetha" userId="bdfe3c5c-9e63-47d9-aff0-a14b31d11569" providerId="ADAL" clId="{DAB831E3-6026-4C13-BCE1-A263541474F2}" dt="2022-04-21T10:40:21.371" v="44"/>
          <ac:cxnSpMkLst>
            <pc:docMk/>
            <pc:sldMk cId="323621980" sldId="266"/>
            <ac:cxnSpMk id="421" creationId="{6014B9C8-9BE2-43BD-955B-09CD518965A8}"/>
          </ac:cxnSpMkLst>
        </pc:cxnChg>
        <pc:cxnChg chg="mod">
          <ac:chgData name="Maneesh Punetha" userId="bdfe3c5c-9e63-47d9-aff0-a14b31d11569" providerId="ADAL" clId="{DAB831E3-6026-4C13-BCE1-A263541474F2}" dt="2022-04-21T10:40:21.371" v="44"/>
          <ac:cxnSpMkLst>
            <pc:docMk/>
            <pc:sldMk cId="323621980" sldId="266"/>
            <ac:cxnSpMk id="425" creationId="{5CA01723-95EA-4518-B33E-FA90437D058A}"/>
          </ac:cxnSpMkLst>
        </pc:cxnChg>
        <pc:cxnChg chg="mod">
          <ac:chgData name="Maneesh Punetha" userId="bdfe3c5c-9e63-47d9-aff0-a14b31d11569" providerId="ADAL" clId="{DAB831E3-6026-4C13-BCE1-A263541474F2}" dt="2022-04-21T10:40:21.371" v="44"/>
          <ac:cxnSpMkLst>
            <pc:docMk/>
            <pc:sldMk cId="323621980" sldId="266"/>
            <ac:cxnSpMk id="430" creationId="{56808AC8-1271-4224-9CA4-496566562B7D}"/>
          </ac:cxnSpMkLst>
        </pc:cxnChg>
        <pc:cxnChg chg="mod">
          <ac:chgData name="Maneesh Punetha" userId="bdfe3c5c-9e63-47d9-aff0-a14b31d11569" providerId="ADAL" clId="{DAB831E3-6026-4C13-BCE1-A263541474F2}" dt="2022-04-21T10:40:21.371" v="44"/>
          <ac:cxnSpMkLst>
            <pc:docMk/>
            <pc:sldMk cId="323621980" sldId="266"/>
            <ac:cxnSpMk id="431" creationId="{3CAE00BA-D200-4CAC-9440-2E1BC5602A9E}"/>
          </ac:cxnSpMkLst>
        </pc:cxnChg>
        <pc:cxnChg chg="mod">
          <ac:chgData name="Maneesh Punetha" userId="bdfe3c5c-9e63-47d9-aff0-a14b31d11569" providerId="ADAL" clId="{DAB831E3-6026-4C13-BCE1-A263541474F2}" dt="2022-04-21T10:40:21.371" v="44"/>
          <ac:cxnSpMkLst>
            <pc:docMk/>
            <pc:sldMk cId="323621980" sldId="266"/>
            <ac:cxnSpMk id="434" creationId="{94BA77C3-BCC1-43F8-AEF2-358FE270C7F6}"/>
          </ac:cxnSpMkLst>
        </pc:cxnChg>
        <pc:cxnChg chg="mod">
          <ac:chgData name="Maneesh Punetha" userId="bdfe3c5c-9e63-47d9-aff0-a14b31d11569" providerId="ADAL" clId="{DAB831E3-6026-4C13-BCE1-A263541474F2}" dt="2022-04-21T10:40:21.371" v="44"/>
          <ac:cxnSpMkLst>
            <pc:docMk/>
            <pc:sldMk cId="323621980" sldId="266"/>
            <ac:cxnSpMk id="435" creationId="{2BCD9A34-DBD9-47E3-8F0F-3E3442FAF18E}"/>
          </ac:cxnSpMkLst>
        </pc:cxnChg>
        <pc:cxnChg chg="mod">
          <ac:chgData name="Maneesh Punetha" userId="bdfe3c5c-9e63-47d9-aff0-a14b31d11569" providerId="ADAL" clId="{DAB831E3-6026-4C13-BCE1-A263541474F2}" dt="2022-04-21T10:40:21.371" v="44"/>
          <ac:cxnSpMkLst>
            <pc:docMk/>
            <pc:sldMk cId="323621980" sldId="266"/>
            <ac:cxnSpMk id="437" creationId="{CCB25E18-8288-4C25-A54C-AF2F594676ED}"/>
          </ac:cxnSpMkLst>
        </pc:cxnChg>
        <pc:cxnChg chg="mod">
          <ac:chgData name="Maneesh Punetha" userId="bdfe3c5c-9e63-47d9-aff0-a14b31d11569" providerId="ADAL" clId="{DAB831E3-6026-4C13-BCE1-A263541474F2}" dt="2022-04-21T10:40:21.371" v="44"/>
          <ac:cxnSpMkLst>
            <pc:docMk/>
            <pc:sldMk cId="323621980" sldId="266"/>
            <ac:cxnSpMk id="438" creationId="{F58A60A5-CC2F-48E7-8D54-2F985F675BCE}"/>
          </ac:cxnSpMkLst>
        </pc:cxnChg>
        <pc:cxnChg chg="add mod">
          <ac:chgData name="Maneesh Punetha" userId="bdfe3c5c-9e63-47d9-aff0-a14b31d11569" providerId="ADAL" clId="{DAB831E3-6026-4C13-BCE1-A263541474F2}" dt="2022-04-21T10:41:14.957" v="49" actId="164"/>
          <ac:cxnSpMkLst>
            <pc:docMk/>
            <pc:sldMk cId="323621980" sldId="266"/>
            <ac:cxnSpMk id="441" creationId="{3A2ED0FA-6415-48E2-802A-0E37D7C2132A}"/>
          </ac:cxnSpMkLst>
        </pc:cxnChg>
        <pc:cxnChg chg="add mod">
          <ac:chgData name="Maneesh Punetha" userId="bdfe3c5c-9e63-47d9-aff0-a14b31d11569" providerId="ADAL" clId="{DAB831E3-6026-4C13-BCE1-A263541474F2}" dt="2022-04-21T10:41:08.638" v="48" actId="164"/>
          <ac:cxnSpMkLst>
            <pc:docMk/>
            <pc:sldMk cId="323621980" sldId="266"/>
            <ac:cxnSpMk id="442" creationId="{9781C5C0-2683-4863-8F1A-D0E754F82782}"/>
          </ac:cxnSpMkLst>
        </pc:cxnChg>
        <pc:cxnChg chg="add mod">
          <ac:chgData name="Maneesh Punetha" userId="bdfe3c5c-9e63-47d9-aff0-a14b31d11569" providerId="ADAL" clId="{DAB831E3-6026-4C13-BCE1-A263541474F2}" dt="2022-04-21T10:41:08.638" v="48" actId="164"/>
          <ac:cxnSpMkLst>
            <pc:docMk/>
            <pc:sldMk cId="323621980" sldId="266"/>
            <ac:cxnSpMk id="443" creationId="{2D02E04A-D347-4013-967D-A130EA41323D}"/>
          </ac:cxnSpMkLst>
        </pc:cxnChg>
        <pc:cxnChg chg="mod">
          <ac:chgData name="Maneesh Punetha" userId="bdfe3c5c-9e63-47d9-aff0-a14b31d11569" providerId="ADAL" clId="{DAB831E3-6026-4C13-BCE1-A263541474F2}" dt="2022-04-21T10:42:42.237" v="54"/>
          <ac:cxnSpMkLst>
            <pc:docMk/>
            <pc:sldMk cId="323621980" sldId="266"/>
            <ac:cxnSpMk id="489" creationId="{6FFA1799-7938-49EB-8282-E67E542B43DA}"/>
          </ac:cxnSpMkLst>
        </pc:cxnChg>
        <pc:cxnChg chg="mod">
          <ac:chgData name="Maneesh Punetha" userId="bdfe3c5c-9e63-47d9-aff0-a14b31d11569" providerId="ADAL" clId="{DAB831E3-6026-4C13-BCE1-A263541474F2}" dt="2022-04-21T10:42:42.237" v="54"/>
          <ac:cxnSpMkLst>
            <pc:docMk/>
            <pc:sldMk cId="323621980" sldId="266"/>
            <ac:cxnSpMk id="498" creationId="{9B6EECEE-6E1A-4CA7-A5D6-C3531B3E43C0}"/>
          </ac:cxnSpMkLst>
        </pc:cxnChg>
        <pc:cxnChg chg="mod">
          <ac:chgData name="Maneesh Punetha" userId="bdfe3c5c-9e63-47d9-aff0-a14b31d11569" providerId="ADAL" clId="{DAB831E3-6026-4C13-BCE1-A263541474F2}" dt="2022-04-21T10:42:42.237" v="54"/>
          <ac:cxnSpMkLst>
            <pc:docMk/>
            <pc:sldMk cId="323621980" sldId="266"/>
            <ac:cxnSpMk id="499" creationId="{01E2FEA9-9C18-4E7A-A858-85A32A17FCF9}"/>
          </ac:cxnSpMkLst>
        </pc:cxnChg>
        <pc:cxnChg chg="mod">
          <ac:chgData name="Maneesh Punetha" userId="bdfe3c5c-9e63-47d9-aff0-a14b31d11569" providerId="ADAL" clId="{DAB831E3-6026-4C13-BCE1-A263541474F2}" dt="2022-04-21T10:42:42.237" v="54"/>
          <ac:cxnSpMkLst>
            <pc:docMk/>
            <pc:sldMk cId="323621980" sldId="266"/>
            <ac:cxnSpMk id="503" creationId="{C036C34A-A348-412F-A75E-569BE40D173A}"/>
          </ac:cxnSpMkLst>
        </pc:cxnChg>
        <pc:cxnChg chg="mod">
          <ac:chgData name="Maneesh Punetha" userId="bdfe3c5c-9e63-47d9-aff0-a14b31d11569" providerId="ADAL" clId="{DAB831E3-6026-4C13-BCE1-A263541474F2}" dt="2022-04-21T10:42:42.237" v="54"/>
          <ac:cxnSpMkLst>
            <pc:docMk/>
            <pc:sldMk cId="323621980" sldId="266"/>
            <ac:cxnSpMk id="508" creationId="{2CA3067A-DD49-47D4-9883-DE99C5B4AE6E}"/>
          </ac:cxnSpMkLst>
        </pc:cxnChg>
        <pc:cxnChg chg="mod">
          <ac:chgData name="Maneesh Punetha" userId="bdfe3c5c-9e63-47d9-aff0-a14b31d11569" providerId="ADAL" clId="{DAB831E3-6026-4C13-BCE1-A263541474F2}" dt="2022-04-21T10:42:42.237" v="54"/>
          <ac:cxnSpMkLst>
            <pc:docMk/>
            <pc:sldMk cId="323621980" sldId="266"/>
            <ac:cxnSpMk id="509" creationId="{7B016643-36DD-4265-8D9B-04CB2220D6A8}"/>
          </ac:cxnSpMkLst>
        </pc:cxnChg>
        <pc:cxnChg chg="mod">
          <ac:chgData name="Maneesh Punetha" userId="bdfe3c5c-9e63-47d9-aff0-a14b31d11569" providerId="ADAL" clId="{DAB831E3-6026-4C13-BCE1-A263541474F2}" dt="2022-04-21T10:42:42.237" v="54"/>
          <ac:cxnSpMkLst>
            <pc:docMk/>
            <pc:sldMk cId="323621980" sldId="266"/>
            <ac:cxnSpMk id="512" creationId="{41284A3F-BF16-493D-9846-63C52CE026F1}"/>
          </ac:cxnSpMkLst>
        </pc:cxnChg>
        <pc:cxnChg chg="mod">
          <ac:chgData name="Maneesh Punetha" userId="bdfe3c5c-9e63-47d9-aff0-a14b31d11569" providerId="ADAL" clId="{DAB831E3-6026-4C13-BCE1-A263541474F2}" dt="2022-04-21T10:42:42.237" v="54"/>
          <ac:cxnSpMkLst>
            <pc:docMk/>
            <pc:sldMk cId="323621980" sldId="266"/>
            <ac:cxnSpMk id="513" creationId="{CCFB5EC4-33ED-4682-98E8-6A186A9189F0}"/>
          </ac:cxnSpMkLst>
        </pc:cxnChg>
        <pc:cxnChg chg="mod">
          <ac:chgData name="Maneesh Punetha" userId="bdfe3c5c-9e63-47d9-aff0-a14b31d11569" providerId="ADAL" clId="{DAB831E3-6026-4C13-BCE1-A263541474F2}" dt="2022-04-21T10:42:42.237" v="54"/>
          <ac:cxnSpMkLst>
            <pc:docMk/>
            <pc:sldMk cId="323621980" sldId="266"/>
            <ac:cxnSpMk id="515" creationId="{88B4DA71-52F1-47DD-B28D-48041505AE40}"/>
          </ac:cxnSpMkLst>
        </pc:cxnChg>
        <pc:cxnChg chg="mod">
          <ac:chgData name="Maneesh Punetha" userId="bdfe3c5c-9e63-47d9-aff0-a14b31d11569" providerId="ADAL" clId="{DAB831E3-6026-4C13-BCE1-A263541474F2}" dt="2022-04-21T10:42:42.237" v="54"/>
          <ac:cxnSpMkLst>
            <pc:docMk/>
            <pc:sldMk cId="323621980" sldId="266"/>
            <ac:cxnSpMk id="516" creationId="{758956E0-0040-4434-8DF9-857D92342564}"/>
          </ac:cxnSpMkLst>
        </pc:cxnChg>
        <pc:cxnChg chg="mod">
          <ac:chgData name="Maneesh Punetha" userId="bdfe3c5c-9e63-47d9-aff0-a14b31d11569" providerId="ADAL" clId="{DAB831E3-6026-4C13-BCE1-A263541474F2}" dt="2022-04-21T10:42:42.237" v="54"/>
          <ac:cxnSpMkLst>
            <pc:docMk/>
            <pc:sldMk cId="323621980" sldId="266"/>
            <ac:cxnSpMk id="523" creationId="{177C76EC-CAE6-4A0F-95A1-8D0E4F1F1D98}"/>
          </ac:cxnSpMkLst>
        </pc:cxnChg>
        <pc:cxnChg chg="mod">
          <ac:chgData name="Maneesh Punetha" userId="bdfe3c5c-9e63-47d9-aff0-a14b31d11569" providerId="ADAL" clId="{DAB831E3-6026-4C13-BCE1-A263541474F2}" dt="2022-04-21T10:42:42.237" v="54"/>
          <ac:cxnSpMkLst>
            <pc:docMk/>
            <pc:sldMk cId="323621980" sldId="266"/>
            <ac:cxnSpMk id="524" creationId="{861CD33C-7CD7-4A0C-9131-7957DF748499}"/>
          </ac:cxnSpMkLst>
        </pc:cxnChg>
        <pc:cxnChg chg="mod">
          <ac:chgData name="Maneesh Punetha" userId="bdfe3c5c-9e63-47d9-aff0-a14b31d11569" providerId="ADAL" clId="{DAB831E3-6026-4C13-BCE1-A263541474F2}" dt="2022-04-21T10:42:42.237" v="54"/>
          <ac:cxnSpMkLst>
            <pc:docMk/>
            <pc:sldMk cId="323621980" sldId="266"/>
            <ac:cxnSpMk id="576" creationId="{E9FDE328-1D57-4901-AF18-7E021DB209C2}"/>
          </ac:cxnSpMkLst>
        </pc:cxnChg>
        <pc:cxnChg chg="mod">
          <ac:chgData name="Maneesh Punetha" userId="bdfe3c5c-9e63-47d9-aff0-a14b31d11569" providerId="ADAL" clId="{DAB831E3-6026-4C13-BCE1-A263541474F2}" dt="2022-04-21T10:42:42.237" v="54"/>
          <ac:cxnSpMkLst>
            <pc:docMk/>
            <pc:sldMk cId="323621980" sldId="266"/>
            <ac:cxnSpMk id="582" creationId="{68E70047-1B11-4D9C-AE54-B2958D6B71FE}"/>
          </ac:cxnSpMkLst>
        </pc:cxnChg>
        <pc:cxnChg chg="mod">
          <ac:chgData name="Maneesh Punetha" userId="bdfe3c5c-9e63-47d9-aff0-a14b31d11569" providerId="ADAL" clId="{DAB831E3-6026-4C13-BCE1-A263541474F2}" dt="2022-04-21T10:42:42.237" v="54"/>
          <ac:cxnSpMkLst>
            <pc:docMk/>
            <pc:sldMk cId="323621980" sldId="266"/>
            <ac:cxnSpMk id="592" creationId="{D7BFC5EE-F5AC-4976-B75A-23324074FE88}"/>
          </ac:cxnSpMkLst>
        </pc:cxnChg>
      </pc:sldChg>
      <pc:sldChg chg="add del">
        <pc:chgData name="Maneesh Punetha" userId="bdfe3c5c-9e63-47d9-aff0-a14b31d11569" providerId="ADAL" clId="{DAB831E3-6026-4C13-BCE1-A263541474F2}" dt="2022-04-21T10:37:11.287" v="12" actId="47"/>
        <pc:sldMkLst>
          <pc:docMk/>
          <pc:sldMk cId="3123358929" sldId="267"/>
        </pc:sldMkLst>
      </pc:sldChg>
      <pc:sldMasterChg chg="modSp modSldLayout">
        <pc:chgData name="Maneesh Punetha" userId="bdfe3c5c-9e63-47d9-aff0-a14b31d11569" providerId="ADAL" clId="{DAB831E3-6026-4C13-BCE1-A263541474F2}" dt="2022-04-21T10:36:06.370" v="9"/>
        <pc:sldMasterMkLst>
          <pc:docMk/>
          <pc:sldMasterMk cId="675477140" sldId="2147483696"/>
        </pc:sldMasterMkLst>
        <pc:spChg chg="mod">
          <ac:chgData name="Maneesh Punetha" userId="bdfe3c5c-9e63-47d9-aff0-a14b31d11569" providerId="ADAL" clId="{DAB831E3-6026-4C13-BCE1-A263541474F2}" dt="2022-04-21T10:36:06.370" v="9"/>
          <ac:spMkLst>
            <pc:docMk/>
            <pc:sldMasterMk cId="675477140" sldId="2147483696"/>
            <ac:spMk id="2" creationId="{00000000-0000-0000-0000-000000000000}"/>
          </ac:spMkLst>
        </pc:spChg>
        <pc:spChg chg="mod">
          <ac:chgData name="Maneesh Punetha" userId="bdfe3c5c-9e63-47d9-aff0-a14b31d11569" providerId="ADAL" clId="{DAB831E3-6026-4C13-BCE1-A263541474F2}" dt="2022-04-21T10:36:06.370" v="9"/>
          <ac:spMkLst>
            <pc:docMk/>
            <pc:sldMasterMk cId="675477140" sldId="2147483696"/>
            <ac:spMk id="3" creationId="{00000000-0000-0000-0000-000000000000}"/>
          </ac:spMkLst>
        </pc:spChg>
        <pc:spChg chg="mod">
          <ac:chgData name="Maneesh Punetha" userId="bdfe3c5c-9e63-47d9-aff0-a14b31d11569" providerId="ADAL" clId="{DAB831E3-6026-4C13-BCE1-A263541474F2}" dt="2022-04-21T10:36:06.370" v="9"/>
          <ac:spMkLst>
            <pc:docMk/>
            <pc:sldMasterMk cId="675477140" sldId="2147483696"/>
            <ac:spMk id="4" creationId="{00000000-0000-0000-0000-000000000000}"/>
          </ac:spMkLst>
        </pc:spChg>
        <pc:spChg chg="mod">
          <ac:chgData name="Maneesh Punetha" userId="bdfe3c5c-9e63-47d9-aff0-a14b31d11569" providerId="ADAL" clId="{DAB831E3-6026-4C13-BCE1-A263541474F2}" dt="2022-04-21T10:36:06.370" v="9"/>
          <ac:spMkLst>
            <pc:docMk/>
            <pc:sldMasterMk cId="675477140" sldId="2147483696"/>
            <ac:spMk id="5" creationId="{00000000-0000-0000-0000-000000000000}"/>
          </ac:spMkLst>
        </pc:spChg>
        <pc:spChg chg="mod">
          <ac:chgData name="Maneesh Punetha" userId="bdfe3c5c-9e63-47d9-aff0-a14b31d11569" providerId="ADAL" clId="{DAB831E3-6026-4C13-BCE1-A263541474F2}" dt="2022-04-21T10:36:06.370" v="9"/>
          <ac:spMkLst>
            <pc:docMk/>
            <pc:sldMasterMk cId="675477140" sldId="2147483696"/>
            <ac:spMk id="6" creationId="{00000000-0000-0000-0000-000000000000}"/>
          </ac:spMkLst>
        </pc:spChg>
        <pc:sldLayoutChg chg="modSp">
          <pc:chgData name="Maneesh Punetha" userId="bdfe3c5c-9e63-47d9-aff0-a14b31d11569" providerId="ADAL" clId="{DAB831E3-6026-4C13-BCE1-A263541474F2}" dt="2022-04-21T10:36:06.370" v="9"/>
          <pc:sldLayoutMkLst>
            <pc:docMk/>
            <pc:sldMasterMk cId="675477140" sldId="2147483696"/>
            <pc:sldLayoutMk cId="770077657" sldId="2147483697"/>
          </pc:sldLayoutMkLst>
          <pc:spChg chg="mod">
            <ac:chgData name="Maneesh Punetha" userId="bdfe3c5c-9e63-47d9-aff0-a14b31d11569" providerId="ADAL" clId="{DAB831E3-6026-4C13-BCE1-A263541474F2}" dt="2022-04-21T10:36:06.370" v="9"/>
            <ac:spMkLst>
              <pc:docMk/>
              <pc:sldMasterMk cId="675477140" sldId="2147483696"/>
              <pc:sldLayoutMk cId="770077657" sldId="2147483697"/>
              <ac:spMk id="2" creationId="{00000000-0000-0000-0000-000000000000}"/>
            </ac:spMkLst>
          </pc:spChg>
          <pc:spChg chg="mod">
            <ac:chgData name="Maneesh Punetha" userId="bdfe3c5c-9e63-47d9-aff0-a14b31d11569" providerId="ADAL" clId="{DAB831E3-6026-4C13-BCE1-A263541474F2}" dt="2022-04-21T10:36:06.370" v="9"/>
            <ac:spMkLst>
              <pc:docMk/>
              <pc:sldMasterMk cId="675477140" sldId="2147483696"/>
              <pc:sldLayoutMk cId="770077657" sldId="2147483697"/>
              <ac:spMk id="3" creationId="{00000000-0000-0000-0000-000000000000}"/>
            </ac:spMkLst>
          </pc:spChg>
        </pc:sldLayoutChg>
        <pc:sldLayoutChg chg="modSp">
          <pc:chgData name="Maneesh Punetha" userId="bdfe3c5c-9e63-47d9-aff0-a14b31d11569" providerId="ADAL" clId="{DAB831E3-6026-4C13-BCE1-A263541474F2}" dt="2022-04-21T10:36:06.370" v="9"/>
          <pc:sldLayoutMkLst>
            <pc:docMk/>
            <pc:sldMasterMk cId="675477140" sldId="2147483696"/>
            <pc:sldLayoutMk cId="1464624075" sldId="2147483699"/>
          </pc:sldLayoutMkLst>
          <pc:spChg chg="mod">
            <ac:chgData name="Maneesh Punetha" userId="bdfe3c5c-9e63-47d9-aff0-a14b31d11569" providerId="ADAL" clId="{DAB831E3-6026-4C13-BCE1-A263541474F2}" dt="2022-04-21T10:36:06.370" v="9"/>
            <ac:spMkLst>
              <pc:docMk/>
              <pc:sldMasterMk cId="675477140" sldId="2147483696"/>
              <pc:sldLayoutMk cId="1464624075" sldId="2147483699"/>
              <ac:spMk id="2" creationId="{00000000-0000-0000-0000-000000000000}"/>
            </ac:spMkLst>
          </pc:spChg>
          <pc:spChg chg="mod">
            <ac:chgData name="Maneesh Punetha" userId="bdfe3c5c-9e63-47d9-aff0-a14b31d11569" providerId="ADAL" clId="{DAB831E3-6026-4C13-BCE1-A263541474F2}" dt="2022-04-21T10:36:06.370" v="9"/>
            <ac:spMkLst>
              <pc:docMk/>
              <pc:sldMasterMk cId="675477140" sldId="2147483696"/>
              <pc:sldLayoutMk cId="1464624075" sldId="2147483699"/>
              <ac:spMk id="3" creationId="{00000000-0000-0000-0000-000000000000}"/>
            </ac:spMkLst>
          </pc:spChg>
        </pc:sldLayoutChg>
        <pc:sldLayoutChg chg="modSp">
          <pc:chgData name="Maneesh Punetha" userId="bdfe3c5c-9e63-47d9-aff0-a14b31d11569" providerId="ADAL" clId="{DAB831E3-6026-4C13-BCE1-A263541474F2}" dt="2022-04-21T10:36:06.370" v="9"/>
          <pc:sldLayoutMkLst>
            <pc:docMk/>
            <pc:sldMasterMk cId="675477140" sldId="2147483696"/>
            <pc:sldLayoutMk cId="610928047" sldId="2147483700"/>
          </pc:sldLayoutMkLst>
          <pc:spChg chg="mod">
            <ac:chgData name="Maneesh Punetha" userId="bdfe3c5c-9e63-47d9-aff0-a14b31d11569" providerId="ADAL" clId="{DAB831E3-6026-4C13-BCE1-A263541474F2}" dt="2022-04-21T10:36:06.370" v="9"/>
            <ac:spMkLst>
              <pc:docMk/>
              <pc:sldMasterMk cId="675477140" sldId="2147483696"/>
              <pc:sldLayoutMk cId="610928047" sldId="2147483700"/>
              <ac:spMk id="3" creationId="{00000000-0000-0000-0000-000000000000}"/>
            </ac:spMkLst>
          </pc:spChg>
          <pc:spChg chg="mod">
            <ac:chgData name="Maneesh Punetha" userId="bdfe3c5c-9e63-47d9-aff0-a14b31d11569" providerId="ADAL" clId="{DAB831E3-6026-4C13-BCE1-A263541474F2}" dt="2022-04-21T10:36:06.370" v="9"/>
            <ac:spMkLst>
              <pc:docMk/>
              <pc:sldMasterMk cId="675477140" sldId="2147483696"/>
              <pc:sldLayoutMk cId="610928047" sldId="2147483700"/>
              <ac:spMk id="4" creationId="{00000000-0000-0000-0000-000000000000}"/>
            </ac:spMkLst>
          </pc:spChg>
        </pc:sldLayoutChg>
        <pc:sldLayoutChg chg="modSp">
          <pc:chgData name="Maneesh Punetha" userId="bdfe3c5c-9e63-47d9-aff0-a14b31d11569" providerId="ADAL" clId="{DAB831E3-6026-4C13-BCE1-A263541474F2}" dt="2022-04-21T10:36:06.370" v="9"/>
          <pc:sldLayoutMkLst>
            <pc:docMk/>
            <pc:sldMasterMk cId="675477140" sldId="2147483696"/>
            <pc:sldLayoutMk cId="976406162" sldId="2147483701"/>
          </pc:sldLayoutMkLst>
          <pc:spChg chg="mod">
            <ac:chgData name="Maneesh Punetha" userId="bdfe3c5c-9e63-47d9-aff0-a14b31d11569" providerId="ADAL" clId="{DAB831E3-6026-4C13-BCE1-A263541474F2}" dt="2022-04-21T10:36:06.370" v="9"/>
            <ac:spMkLst>
              <pc:docMk/>
              <pc:sldMasterMk cId="675477140" sldId="2147483696"/>
              <pc:sldLayoutMk cId="976406162" sldId="2147483701"/>
              <ac:spMk id="2" creationId="{00000000-0000-0000-0000-000000000000}"/>
            </ac:spMkLst>
          </pc:spChg>
          <pc:spChg chg="mod">
            <ac:chgData name="Maneesh Punetha" userId="bdfe3c5c-9e63-47d9-aff0-a14b31d11569" providerId="ADAL" clId="{DAB831E3-6026-4C13-BCE1-A263541474F2}" dt="2022-04-21T10:36:06.370" v="9"/>
            <ac:spMkLst>
              <pc:docMk/>
              <pc:sldMasterMk cId="675477140" sldId="2147483696"/>
              <pc:sldLayoutMk cId="976406162" sldId="2147483701"/>
              <ac:spMk id="3" creationId="{00000000-0000-0000-0000-000000000000}"/>
            </ac:spMkLst>
          </pc:spChg>
          <pc:spChg chg="mod">
            <ac:chgData name="Maneesh Punetha" userId="bdfe3c5c-9e63-47d9-aff0-a14b31d11569" providerId="ADAL" clId="{DAB831E3-6026-4C13-BCE1-A263541474F2}" dt="2022-04-21T10:36:06.370" v="9"/>
            <ac:spMkLst>
              <pc:docMk/>
              <pc:sldMasterMk cId="675477140" sldId="2147483696"/>
              <pc:sldLayoutMk cId="976406162" sldId="2147483701"/>
              <ac:spMk id="4" creationId="{00000000-0000-0000-0000-000000000000}"/>
            </ac:spMkLst>
          </pc:spChg>
          <pc:spChg chg="mod">
            <ac:chgData name="Maneesh Punetha" userId="bdfe3c5c-9e63-47d9-aff0-a14b31d11569" providerId="ADAL" clId="{DAB831E3-6026-4C13-BCE1-A263541474F2}" dt="2022-04-21T10:36:06.370" v="9"/>
            <ac:spMkLst>
              <pc:docMk/>
              <pc:sldMasterMk cId="675477140" sldId="2147483696"/>
              <pc:sldLayoutMk cId="976406162" sldId="2147483701"/>
              <ac:spMk id="5" creationId="{00000000-0000-0000-0000-000000000000}"/>
            </ac:spMkLst>
          </pc:spChg>
          <pc:spChg chg="mod">
            <ac:chgData name="Maneesh Punetha" userId="bdfe3c5c-9e63-47d9-aff0-a14b31d11569" providerId="ADAL" clId="{DAB831E3-6026-4C13-BCE1-A263541474F2}" dt="2022-04-21T10:36:06.370" v="9"/>
            <ac:spMkLst>
              <pc:docMk/>
              <pc:sldMasterMk cId="675477140" sldId="2147483696"/>
              <pc:sldLayoutMk cId="976406162" sldId="2147483701"/>
              <ac:spMk id="6" creationId="{00000000-0000-0000-0000-000000000000}"/>
            </ac:spMkLst>
          </pc:spChg>
        </pc:sldLayoutChg>
        <pc:sldLayoutChg chg="modSp">
          <pc:chgData name="Maneesh Punetha" userId="bdfe3c5c-9e63-47d9-aff0-a14b31d11569" providerId="ADAL" clId="{DAB831E3-6026-4C13-BCE1-A263541474F2}" dt="2022-04-21T10:36:06.370" v="9"/>
          <pc:sldLayoutMkLst>
            <pc:docMk/>
            <pc:sldMasterMk cId="675477140" sldId="2147483696"/>
            <pc:sldLayoutMk cId="1068005073" sldId="2147483704"/>
          </pc:sldLayoutMkLst>
          <pc:spChg chg="mod">
            <ac:chgData name="Maneesh Punetha" userId="bdfe3c5c-9e63-47d9-aff0-a14b31d11569" providerId="ADAL" clId="{DAB831E3-6026-4C13-BCE1-A263541474F2}" dt="2022-04-21T10:36:06.370" v="9"/>
            <ac:spMkLst>
              <pc:docMk/>
              <pc:sldMasterMk cId="675477140" sldId="2147483696"/>
              <pc:sldLayoutMk cId="1068005073" sldId="2147483704"/>
              <ac:spMk id="2" creationId="{00000000-0000-0000-0000-000000000000}"/>
            </ac:spMkLst>
          </pc:spChg>
          <pc:spChg chg="mod">
            <ac:chgData name="Maneesh Punetha" userId="bdfe3c5c-9e63-47d9-aff0-a14b31d11569" providerId="ADAL" clId="{DAB831E3-6026-4C13-BCE1-A263541474F2}" dt="2022-04-21T10:36:06.370" v="9"/>
            <ac:spMkLst>
              <pc:docMk/>
              <pc:sldMasterMk cId="675477140" sldId="2147483696"/>
              <pc:sldLayoutMk cId="1068005073" sldId="2147483704"/>
              <ac:spMk id="3" creationId="{00000000-0000-0000-0000-000000000000}"/>
            </ac:spMkLst>
          </pc:spChg>
          <pc:spChg chg="mod">
            <ac:chgData name="Maneesh Punetha" userId="bdfe3c5c-9e63-47d9-aff0-a14b31d11569" providerId="ADAL" clId="{DAB831E3-6026-4C13-BCE1-A263541474F2}" dt="2022-04-21T10:36:06.370" v="9"/>
            <ac:spMkLst>
              <pc:docMk/>
              <pc:sldMasterMk cId="675477140" sldId="2147483696"/>
              <pc:sldLayoutMk cId="1068005073" sldId="2147483704"/>
              <ac:spMk id="4" creationId="{00000000-0000-0000-0000-000000000000}"/>
            </ac:spMkLst>
          </pc:spChg>
        </pc:sldLayoutChg>
        <pc:sldLayoutChg chg="modSp">
          <pc:chgData name="Maneesh Punetha" userId="bdfe3c5c-9e63-47d9-aff0-a14b31d11569" providerId="ADAL" clId="{DAB831E3-6026-4C13-BCE1-A263541474F2}" dt="2022-04-21T10:36:06.370" v="9"/>
          <pc:sldLayoutMkLst>
            <pc:docMk/>
            <pc:sldMasterMk cId="675477140" sldId="2147483696"/>
            <pc:sldLayoutMk cId="2998570723" sldId="2147483705"/>
          </pc:sldLayoutMkLst>
          <pc:spChg chg="mod">
            <ac:chgData name="Maneesh Punetha" userId="bdfe3c5c-9e63-47d9-aff0-a14b31d11569" providerId="ADAL" clId="{DAB831E3-6026-4C13-BCE1-A263541474F2}" dt="2022-04-21T10:36:06.370" v="9"/>
            <ac:spMkLst>
              <pc:docMk/>
              <pc:sldMasterMk cId="675477140" sldId="2147483696"/>
              <pc:sldLayoutMk cId="2998570723" sldId="2147483705"/>
              <ac:spMk id="2" creationId="{00000000-0000-0000-0000-000000000000}"/>
            </ac:spMkLst>
          </pc:spChg>
          <pc:spChg chg="mod">
            <ac:chgData name="Maneesh Punetha" userId="bdfe3c5c-9e63-47d9-aff0-a14b31d11569" providerId="ADAL" clId="{DAB831E3-6026-4C13-BCE1-A263541474F2}" dt="2022-04-21T10:36:06.370" v="9"/>
            <ac:spMkLst>
              <pc:docMk/>
              <pc:sldMasterMk cId="675477140" sldId="2147483696"/>
              <pc:sldLayoutMk cId="2998570723" sldId="2147483705"/>
              <ac:spMk id="3" creationId="{00000000-0000-0000-0000-000000000000}"/>
            </ac:spMkLst>
          </pc:spChg>
          <pc:spChg chg="mod">
            <ac:chgData name="Maneesh Punetha" userId="bdfe3c5c-9e63-47d9-aff0-a14b31d11569" providerId="ADAL" clId="{DAB831E3-6026-4C13-BCE1-A263541474F2}" dt="2022-04-21T10:36:06.370" v="9"/>
            <ac:spMkLst>
              <pc:docMk/>
              <pc:sldMasterMk cId="675477140" sldId="2147483696"/>
              <pc:sldLayoutMk cId="2998570723" sldId="2147483705"/>
              <ac:spMk id="4" creationId="{00000000-0000-0000-0000-000000000000}"/>
            </ac:spMkLst>
          </pc:spChg>
        </pc:sldLayoutChg>
        <pc:sldLayoutChg chg="modSp">
          <pc:chgData name="Maneesh Punetha" userId="bdfe3c5c-9e63-47d9-aff0-a14b31d11569" providerId="ADAL" clId="{DAB831E3-6026-4C13-BCE1-A263541474F2}" dt="2022-04-21T10:36:06.370" v="9"/>
          <pc:sldLayoutMkLst>
            <pc:docMk/>
            <pc:sldMasterMk cId="675477140" sldId="2147483696"/>
            <pc:sldLayoutMk cId="3705690111" sldId="2147483707"/>
          </pc:sldLayoutMkLst>
          <pc:spChg chg="mod">
            <ac:chgData name="Maneesh Punetha" userId="bdfe3c5c-9e63-47d9-aff0-a14b31d11569" providerId="ADAL" clId="{DAB831E3-6026-4C13-BCE1-A263541474F2}" dt="2022-04-21T10:36:06.370" v="9"/>
            <ac:spMkLst>
              <pc:docMk/>
              <pc:sldMasterMk cId="675477140" sldId="2147483696"/>
              <pc:sldLayoutMk cId="3705690111" sldId="2147483707"/>
              <ac:spMk id="2" creationId="{00000000-0000-0000-0000-000000000000}"/>
            </ac:spMkLst>
          </pc:spChg>
          <pc:spChg chg="mod">
            <ac:chgData name="Maneesh Punetha" userId="bdfe3c5c-9e63-47d9-aff0-a14b31d11569" providerId="ADAL" clId="{DAB831E3-6026-4C13-BCE1-A263541474F2}" dt="2022-04-21T10:36:06.370" v="9"/>
            <ac:spMkLst>
              <pc:docMk/>
              <pc:sldMasterMk cId="675477140" sldId="2147483696"/>
              <pc:sldLayoutMk cId="3705690111" sldId="2147483707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883861"/>
            <a:ext cx="6425724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836605"/>
            <a:ext cx="5669756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2194-ACB9-4CC5-A9B7-0CD80285FC5E}" type="datetimeFigureOut">
              <a:rPr lang="en-SE" smtClean="0"/>
              <a:t>2022-04-21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F1E2-6C7D-4085-92C5-90283C7E47C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77719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2194-ACB9-4CC5-A9B7-0CD80285FC5E}" type="datetimeFigureOut">
              <a:rPr lang="en-SE" smtClean="0"/>
              <a:t>2022-04-21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F1E2-6C7D-4085-92C5-90283C7E47C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06743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287536"/>
            <a:ext cx="1630055" cy="457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87536"/>
            <a:ext cx="4795669" cy="457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2194-ACB9-4CC5-A9B7-0CD80285FC5E}" type="datetimeFigureOut">
              <a:rPr lang="en-SE" smtClean="0"/>
              <a:t>2022-04-21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F1E2-6C7D-4085-92C5-90283C7E47C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73263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2194-ACB9-4CC5-A9B7-0CD80285FC5E}" type="datetimeFigureOut">
              <a:rPr lang="en-SE" smtClean="0"/>
              <a:t>2022-04-21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F1E2-6C7D-4085-92C5-90283C7E47C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9824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346420"/>
            <a:ext cx="6520220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3614203"/>
            <a:ext cx="6520220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2194-ACB9-4CC5-A9B7-0CD80285FC5E}" type="datetimeFigureOut">
              <a:rPr lang="en-SE" smtClean="0"/>
              <a:t>2022-04-21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F1E2-6C7D-4085-92C5-90283C7E47C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01611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437680"/>
            <a:ext cx="3212862" cy="3426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437680"/>
            <a:ext cx="3212862" cy="3426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2194-ACB9-4CC5-A9B7-0CD80285FC5E}" type="datetimeFigureOut">
              <a:rPr lang="en-SE" smtClean="0"/>
              <a:t>2022-04-21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F1E2-6C7D-4085-92C5-90283C7E47C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32152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87537"/>
            <a:ext cx="6520220" cy="1043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323916"/>
            <a:ext cx="319809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1972747"/>
            <a:ext cx="3198096" cy="2901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323916"/>
            <a:ext cx="3213847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1972747"/>
            <a:ext cx="3213847" cy="2901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2194-ACB9-4CC5-A9B7-0CD80285FC5E}" type="datetimeFigureOut">
              <a:rPr lang="en-SE" smtClean="0"/>
              <a:t>2022-04-21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F1E2-6C7D-4085-92C5-90283C7E47C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82526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2194-ACB9-4CC5-A9B7-0CD80285FC5E}" type="datetimeFigureOut">
              <a:rPr lang="en-SE" smtClean="0"/>
              <a:t>2022-04-21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F1E2-6C7D-4085-92C5-90283C7E47C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02390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2194-ACB9-4CC5-A9B7-0CD80285FC5E}" type="datetimeFigureOut">
              <a:rPr lang="en-SE" smtClean="0"/>
              <a:t>2022-04-21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F1E2-6C7D-4085-92C5-90283C7E47C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73933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60045"/>
            <a:ext cx="2438192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777598"/>
            <a:ext cx="3827085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620202"/>
            <a:ext cx="2438192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2194-ACB9-4CC5-A9B7-0CD80285FC5E}" type="datetimeFigureOut">
              <a:rPr lang="en-SE" smtClean="0"/>
              <a:t>2022-04-21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F1E2-6C7D-4085-92C5-90283C7E47C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01987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60045"/>
            <a:ext cx="2438192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777598"/>
            <a:ext cx="3827085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620202"/>
            <a:ext cx="2438192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2194-ACB9-4CC5-A9B7-0CD80285FC5E}" type="datetimeFigureOut">
              <a:rPr lang="en-SE" smtClean="0"/>
              <a:t>2022-04-21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F1E2-6C7D-4085-92C5-90283C7E47C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01869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87537"/>
            <a:ext cx="6520220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437680"/>
            <a:ext cx="6520220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5005627"/>
            <a:ext cx="170092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22194-ACB9-4CC5-A9B7-0CD80285FC5E}" type="datetimeFigureOut">
              <a:rPr lang="en-SE" smtClean="0"/>
              <a:t>2022-04-21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5005627"/>
            <a:ext cx="255139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5005627"/>
            <a:ext cx="170092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8F1E2-6C7D-4085-92C5-90283C7E47C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86083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5" name="Group 484">
            <a:extLst>
              <a:ext uri="{FF2B5EF4-FFF2-40B4-BE49-F238E27FC236}">
                <a16:creationId xmlns:a16="http://schemas.microsoft.com/office/drawing/2014/main" id="{F8D04419-280F-40C3-96FC-C5608446C185}"/>
              </a:ext>
            </a:extLst>
          </p:cNvPr>
          <p:cNvGrpSpPr/>
          <p:nvPr/>
        </p:nvGrpSpPr>
        <p:grpSpPr>
          <a:xfrm>
            <a:off x="4507605" y="148952"/>
            <a:ext cx="2700924" cy="2389569"/>
            <a:chOff x="-73950" y="-22484"/>
            <a:chExt cx="2700924" cy="2389569"/>
          </a:xfrm>
        </p:grpSpPr>
        <p:sp>
          <p:nvSpPr>
            <p:cNvPr id="486" name="TextBox 485">
              <a:extLst>
                <a:ext uri="{FF2B5EF4-FFF2-40B4-BE49-F238E27FC236}">
                  <a16:creationId xmlns:a16="http://schemas.microsoft.com/office/drawing/2014/main" id="{6C86344A-47C7-40D2-B5CF-43183DEC8868}"/>
                </a:ext>
              </a:extLst>
            </p:cNvPr>
            <p:cNvSpPr txBox="1"/>
            <p:nvPr/>
          </p:nvSpPr>
          <p:spPr>
            <a:xfrm>
              <a:off x="-73950" y="-22484"/>
              <a:ext cx="3289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(a)</a:t>
              </a:r>
            </a:p>
          </p:txBody>
        </p:sp>
        <p:sp>
          <p:nvSpPr>
            <p:cNvPr id="487" name="TextBox 486">
              <a:extLst>
                <a:ext uri="{FF2B5EF4-FFF2-40B4-BE49-F238E27FC236}">
                  <a16:creationId xmlns:a16="http://schemas.microsoft.com/office/drawing/2014/main" id="{2CE2970A-6AFB-4ECB-8237-83901539134D}"/>
                </a:ext>
              </a:extLst>
            </p:cNvPr>
            <p:cNvSpPr txBox="1"/>
            <p:nvPr/>
          </p:nvSpPr>
          <p:spPr>
            <a:xfrm>
              <a:off x="853175" y="-22484"/>
              <a:ext cx="10070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Core meltdown</a:t>
              </a:r>
            </a:p>
          </p:txBody>
        </p:sp>
        <p:grpSp>
          <p:nvGrpSpPr>
            <p:cNvPr id="488" name="Group 487">
              <a:extLst>
                <a:ext uri="{FF2B5EF4-FFF2-40B4-BE49-F238E27FC236}">
                  <a16:creationId xmlns:a16="http://schemas.microsoft.com/office/drawing/2014/main" id="{EC1E8A13-9A0C-4F0C-B56B-C4A5A2E56A9E}"/>
                </a:ext>
              </a:extLst>
            </p:cNvPr>
            <p:cNvGrpSpPr/>
            <p:nvPr/>
          </p:nvGrpSpPr>
          <p:grpSpPr>
            <a:xfrm>
              <a:off x="86383" y="230727"/>
              <a:ext cx="2540591" cy="2136358"/>
              <a:chOff x="86383" y="230727"/>
              <a:chExt cx="2540591" cy="2136358"/>
            </a:xfrm>
          </p:grpSpPr>
          <p:sp>
            <p:nvSpPr>
              <p:cNvPr id="490" name="Rectangle 489">
                <a:extLst>
                  <a:ext uri="{FF2B5EF4-FFF2-40B4-BE49-F238E27FC236}">
                    <a16:creationId xmlns:a16="http://schemas.microsoft.com/office/drawing/2014/main" id="{12FCC151-20C0-4E07-80CF-B66CD315ACAB}"/>
                  </a:ext>
                </a:extLst>
              </p:cNvPr>
              <p:cNvSpPr/>
              <p:nvPr/>
            </p:nvSpPr>
            <p:spPr bwMode="auto">
              <a:xfrm>
                <a:off x="96613" y="809448"/>
                <a:ext cx="2530361" cy="1301421"/>
              </a:xfrm>
              <a:prstGeom prst="rect">
                <a:avLst/>
              </a:prstGeom>
              <a:blipFill>
                <a:blip r:embed="rId2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tile tx="0" ty="0" sx="100000" sy="100000" flip="none" algn="tl"/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ru-R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None/>
                  <a:tabLst/>
                </a:pPr>
                <a:endParaRPr kumimoji="0" 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91" name="Freeform 5">
                <a:extLst>
                  <a:ext uri="{FF2B5EF4-FFF2-40B4-BE49-F238E27FC236}">
                    <a16:creationId xmlns:a16="http://schemas.microsoft.com/office/drawing/2014/main" id="{B1C16D3D-95BC-4B62-B30C-3A3A7EAB437E}"/>
                  </a:ext>
                </a:extLst>
              </p:cNvPr>
              <p:cNvSpPr/>
              <p:nvPr/>
            </p:nvSpPr>
            <p:spPr bwMode="auto">
              <a:xfrm>
                <a:off x="189247" y="806014"/>
                <a:ext cx="2340000" cy="1153222"/>
              </a:xfrm>
              <a:custGeom>
                <a:avLst/>
                <a:gdLst>
                  <a:gd name="connsiteX0" fmla="*/ 3605213 w 4167188"/>
                  <a:gd name="connsiteY0" fmla="*/ 0 h 2347912"/>
                  <a:gd name="connsiteX1" fmla="*/ 3629025 w 4167188"/>
                  <a:gd name="connsiteY1" fmla="*/ 795337 h 2347912"/>
                  <a:gd name="connsiteX2" fmla="*/ 4119563 w 4167188"/>
                  <a:gd name="connsiteY2" fmla="*/ 790575 h 2347912"/>
                  <a:gd name="connsiteX3" fmla="*/ 4167188 w 4167188"/>
                  <a:gd name="connsiteY3" fmla="*/ 2343150 h 2347912"/>
                  <a:gd name="connsiteX4" fmla="*/ 4763 w 4167188"/>
                  <a:gd name="connsiteY4" fmla="*/ 2347912 h 2347912"/>
                  <a:gd name="connsiteX5" fmla="*/ 0 w 4167188"/>
                  <a:gd name="connsiteY5" fmla="*/ 709612 h 2347912"/>
                  <a:gd name="connsiteX6" fmla="*/ 700088 w 4167188"/>
                  <a:gd name="connsiteY6" fmla="*/ 704850 h 2347912"/>
                  <a:gd name="connsiteX7" fmla="*/ 685800 w 4167188"/>
                  <a:gd name="connsiteY7" fmla="*/ 61912 h 2347912"/>
                  <a:gd name="connsiteX0" fmla="*/ 3605213 w 4176713"/>
                  <a:gd name="connsiteY0" fmla="*/ 0 h 2347912"/>
                  <a:gd name="connsiteX1" fmla="*/ 3629025 w 4176713"/>
                  <a:gd name="connsiteY1" fmla="*/ 795337 h 2347912"/>
                  <a:gd name="connsiteX2" fmla="*/ 4119563 w 4176713"/>
                  <a:gd name="connsiteY2" fmla="*/ 790575 h 2347912"/>
                  <a:gd name="connsiteX3" fmla="*/ 4176713 w 4176713"/>
                  <a:gd name="connsiteY3" fmla="*/ 2343150 h 2347912"/>
                  <a:gd name="connsiteX4" fmla="*/ 4763 w 4176713"/>
                  <a:gd name="connsiteY4" fmla="*/ 2347912 h 2347912"/>
                  <a:gd name="connsiteX5" fmla="*/ 0 w 4176713"/>
                  <a:gd name="connsiteY5" fmla="*/ 709612 h 2347912"/>
                  <a:gd name="connsiteX6" fmla="*/ 700088 w 4176713"/>
                  <a:gd name="connsiteY6" fmla="*/ 704850 h 2347912"/>
                  <a:gd name="connsiteX7" fmla="*/ 685800 w 4176713"/>
                  <a:gd name="connsiteY7" fmla="*/ 61912 h 2347912"/>
                  <a:gd name="connsiteX0" fmla="*/ 3605213 w 4176713"/>
                  <a:gd name="connsiteY0" fmla="*/ 0 h 2347912"/>
                  <a:gd name="connsiteX1" fmla="*/ 3629025 w 4176713"/>
                  <a:gd name="connsiteY1" fmla="*/ 795337 h 2347912"/>
                  <a:gd name="connsiteX2" fmla="*/ 4119563 w 4176713"/>
                  <a:gd name="connsiteY2" fmla="*/ 790575 h 2347912"/>
                  <a:gd name="connsiteX3" fmla="*/ 4176713 w 4176713"/>
                  <a:gd name="connsiteY3" fmla="*/ 2343150 h 2347912"/>
                  <a:gd name="connsiteX4" fmla="*/ 4763 w 4176713"/>
                  <a:gd name="connsiteY4" fmla="*/ 2347912 h 2347912"/>
                  <a:gd name="connsiteX5" fmla="*/ 0 w 4176713"/>
                  <a:gd name="connsiteY5" fmla="*/ 709612 h 2347912"/>
                  <a:gd name="connsiteX6" fmla="*/ 700088 w 4176713"/>
                  <a:gd name="connsiteY6" fmla="*/ 704850 h 2347912"/>
                  <a:gd name="connsiteX7" fmla="*/ 685800 w 4176713"/>
                  <a:gd name="connsiteY7" fmla="*/ 61912 h 2347912"/>
                  <a:gd name="connsiteX0" fmla="*/ 3605213 w 4176713"/>
                  <a:gd name="connsiteY0" fmla="*/ 0 h 2347912"/>
                  <a:gd name="connsiteX1" fmla="*/ 3629025 w 4176713"/>
                  <a:gd name="connsiteY1" fmla="*/ 795337 h 2347912"/>
                  <a:gd name="connsiteX2" fmla="*/ 4119563 w 4176713"/>
                  <a:gd name="connsiteY2" fmla="*/ 790575 h 2347912"/>
                  <a:gd name="connsiteX3" fmla="*/ 4176713 w 4176713"/>
                  <a:gd name="connsiteY3" fmla="*/ 2343150 h 2347912"/>
                  <a:gd name="connsiteX4" fmla="*/ 4763 w 4176713"/>
                  <a:gd name="connsiteY4" fmla="*/ 2347912 h 2347912"/>
                  <a:gd name="connsiteX5" fmla="*/ 0 w 4176713"/>
                  <a:gd name="connsiteY5" fmla="*/ 709612 h 2347912"/>
                  <a:gd name="connsiteX6" fmla="*/ 700088 w 4176713"/>
                  <a:gd name="connsiteY6" fmla="*/ 704850 h 2347912"/>
                  <a:gd name="connsiteX7" fmla="*/ 685800 w 4176713"/>
                  <a:gd name="connsiteY7" fmla="*/ 61912 h 2347912"/>
                  <a:gd name="connsiteX0" fmla="*/ 3605213 w 4176713"/>
                  <a:gd name="connsiteY0" fmla="*/ 0 h 2343150"/>
                  <a:gd name="connsiteX1" fmla="*/ 3629025 w 4176713"/>
                  <a:gd name="connsiteY1" fmla="*/ 795337 h 2343150"/>
                  <a:gd name="connsiteX2" fmla="*/ 4119563 w 4176713"/>
                  <a:gd name="connsiteY2" fmla="*/ 790575 h 2343150"/>
                  <a:gd name="connsiteX3" fmla="*/ 4176713 w 4176713"/>
                  <a:gd name="connsiteY3" fmla="*/ 2343150 h 2343150"/>
                  <a:gd name="connsiteX4" fmla="*/ 4763 w 4176713"/>
                  <a:gd name="connsiteY4" fmla="*/ 2343149 h 2343150"/>
                  <a:gd name="connsiteX5" fmla="*/ 0 w 4176713"/>
                  <a:gd name="connsiteY5" fmla="*/ 709612 h 2343150"/>
                  <a:gd name="connsiteX6" fmla="*/ 700088 w 4176713"/>
                  <a:gd name="connsiteY6" fmla="*/ 704850 h 2343150"/>
                  <a:gd name="connsiteX7" fmla="*/ 685800 w 4176713"/>
                  <a:gd name="connsiteY7" fmla="*/ 61912 h 2343150"/>
                  <a:gd name="connsiteX0" fmla="*/ 3605213 w 4176713"/>
                  <a:gd name="connsiteY0" fmla="*/ 0 h 2343150"/>
                  <a:gd name="connsiteX1" fmla="*/ 3629025 w 4176713"/>
                  <a:gd name="connsiteY1" fmla="*/ 795337 h 2343150"/>
                  <a:gd name="connsiteX2" fmla="*/ 4119563 w 4176713"/>
                  <a:gd name="connsiteY2" fmla="*/ 790575 h 2343150"/>
                  <a:gd name="connsiteX3" fmla="*/ 4176713 w 4176713"/>
                  <a:gd name="connsiteY3" fmla="*/ 2343150 h 2343150"/>
                  <a:gd name="connsiteX4" fmla="*/ 4763 w 4176713"/>
                  <a:gd name="connsiteY4" fmla="*/ 2343149 h 2343150"/>
                  <a:gd name="connsiteX5" fmla="*/ 0 w 4176713"/>
                  <a:gd name="connsiteY5" fmla="*/ 781050 h 2343150"/>
                  <a:gd name="connsiteX6" fmla="*/ 700088 w 4176713"/>
                  <a:gd name="connsiteY6" fmla="*/ 704850 h 2343150"/>
                  <a:gd name="connsiteX7" fmla="*/ 685800 w 4176713"/>
                  <a:gd name="connsiteY7" fmla="*/ 61912 h 2343150"/>
                  <a:gd name="connsiteX0" fmla="*/ 3605213 w 4176713"/>
                  <a:gd name="connsiteY0" fmla="*/ 0 h 2343150"/>
                  <a:gd name="connsiteX1" fmla="*/ 3629025 w 4176713"/>
                  <a:gd name="connsiteY1" fmla="*/ 795337 h 2343150"/>
                  <a:gd name="connsiteX2" fmla="*/ 4119563 w 4176713"/>
                  <a:gd name="connsiteY2" fmla="*/ 790575 h 2343150"/>
                  <a:gd name="connsiteX3" fmla="*/ 4176713 w 4176713"/>
                  <a:gd name="connsiteY3" fmla="*/ 2343150 h 2343150"/>
                  <a:gd name="connsiteX4" fmla="*/ 4763 w 4176713"/>
                  <a:gd name="connsiteY4" fmla="*/ 2343149 h 2343150"/>
                  <a:gd name="connsiteX5" fmla="*/ 0 w 4176713"/>
                  <a:gd name="connsiteY5" fmla="*/ 781050 h 2343150"/>
                  <a:gd name="connsiteX6" fmla="*/ 700088 w 4176713"/>
                  <a:gd name="connsiteY6" fmla="*/ 771525 h 2343150"/>
                  <a:gd name="connsiteX7" fmla="*/ 685800 w 4176713"/>
                  <a:gd name="connsiteY7" fmla="*/ 61912 h 2343150"/>
                  <a:gd name="connsiteX0" fmla="*/ 3605213 w 4176713"/>
                  <a:gd name="connsiteY0" fmla="*/ 0 h 2343150"/>
                  <a:gd name="connsiteX1" fmla="*/ 3624262 w 4176713"/>
                  <a:gd name="connsiteY1" fmla="*/ 776287 h 2343150"/>
                  <a:gd name="connsiteX2" fmla="*/ 4119563 w 4176713"/>
                  <a:gd name="connsiteY2" fmla="*/ 790575 h 2343150"/>
                  <a:gd name="connsiteX3" fmla="*/ 4176713 w 4176713"/>
                  <a:gd name="connsiteY3" fmla="*/ 2343150 h 2343150"/>
                  <a:gd name="connsiteX4" fmla="*/ 4763 w 4176713"/>
                  <a:gd name="connsiteY4" fmla="*/ 2343149 h 2343150"/>
                  <a:gd name="connsiteX5" fmla="*/ 0 w 4176713"/>
                  <a:gd name="connsiteY5" fmla="*/ 781050 h 2343150"/>
                  <a:gd name="connsiteX6" fmla="*/ 700088 w 4176713"/>
                  <a:gd name="connsiteY6" fmla="*/ 771525 h 2343150"/>
                  <a:gd name="connsiteX7" fmla="*/ 685800 w 4176713"/>
                  <a:gd name="connsiteY7" fmla="*/ 61912 h 2343150"/>
                  <a:gd name="connsiteX0" fmla="*/ 3605213 w 4176713"/>
                  <a:gd name="connsiteY0" fmla="*/ 0 h 2343150"/>
                  <a:gd name="connsiteX1" fmla="*/ 3624262 w 4176713"/>
                  <a:gd name="connsiteY1" fmla="*/ 776287 h 2343150"/>
                  <a:gd name="connsiteX2" fmla="*/ 4119563 w 4176713"/>
                  <a:gd name="connsiteY2" fmla="*/ 766762 h 2343150"/>
                  <a:gd name="connsiteX3" fmla="*/ 4176713 w 4176713"/>
                  <a:gd name="connsiteY3" fmla="*/ 2343150 h 2343150"/>
                  <a:gd name="connsiteX4" fmla="*/ 4763 w 4176713"/>
                  <a:gd name="connsiteY4" fmla="*/ 2343149 h 2343150"/>
                  <a:gd name="connsiteX5" fmla="*/ 0 w 4176713"/>
                  <a:gd name="connsiteY5" fmla="*/ 781050 h 2343150"/>
                  <a:gd name="connsiteX6" fmla="*/ 700088 w 4176713"/>
                  <a:gd name="connsiteY6" fmla="*/ 771525 h 2343150"/>
                  <a:gd name="connsiteX7" fmla="*/ 685800 w 4176713"/>
                  <a:gd name="connsiteY7" fmla="*/ 61912 h 2343150"/>
                  <a:gd name="connsiteX0" fmla="*/ 3605213 w 4176713"/>
                  <a:gd name="connsiteY0" fmla="*/ 0 h 2343150"/>
                  <a:gd name="connsiteX1" fmla="*/ 3624262 w 4176713"/>
                  <a:gd name="connsiteY1" fmla="*/ 766762 h 2343150"/>
                  <a:gd name="connsiteX2" fmla="*/ 4119563 w 4176713"/>
                  <a:gd name="connsiteY2" fmla="*/ 766762 h 2343150"/>
                  <a:gd name="connsiteX3" fmla="*/ 4176713 w 4176713"/>
                  <a:gd name="connsiteY3" fmla="*/ 2343150 h 2343150"/>
                  <a:gd name="connsiteX4" fmla="*/ 4763 w 4176713"/>
                  <a:gd name="connsiteY4" fmla="*/ 2343149 h 2343150"/>
                  <a:gd name="connsiteX5" fmla="*/ 0 w 4176713"/>
                  <a:gd name="connsiteY5" fmla="*/ 781050 h 2343150"/>
                  <a:gd name="connsiteX6" fmla="*/ 700088 w 4176713"/>
                  <a:gd name="connsiteY6" fmla="*/ 771525 h 2343150"/>
                  <a:gd name="connsiteX7" fmla="*/ 685800 w 4176713"/>
                  <a:gd name="connsiteY7" fmla="*/ 61912 h 2343150"/>
                  <a:gd name="connsiteX0" fmla="*/ 3605213 w 4176713"/>
                  <a:gd name="connsiteY0" fmla="*/ 0 h 2343150"/>
                  <a:gd name="connsiteX1" fmla="*/ 3624262 w 4176713"/>
                  <a:gd name="connsiteY1" fmla="*/ 766762 h 2343150"/>
                  <a:gd name="connsiteX2" fmla="*/ 4119563 w 4176713"/>
                  <a:gd name="connsiteY2" fmla="*/ 766762 h 2343150"/>
                  <a:gd name="connsiteX3" fmla="*/ 4176713 w 4176713"/>
                  <a:gd name="connsiteY3" fmla="*/ 2343150 h 2343150"/>
                  <a:gd name="connsiteX4" fmla="*/ 4763 w 4176713"/>
                  <a:gd name="connsiteY4" fmla="*/ 2343149 h 2343150"/>
                  <a:gd name="connsiteX5" fmla="*/ 0 w 4176713"/>
                  <a:gd name="connsiteY5" fmla="*/ 771525 h 2343150"/>
                  <a:gd name="connsiteX6" fmla="*/ 700088 w 4176713"/>
                  <a:gd name="connsiteY6" fmla="*/ 771525 h 2343150"/>
                  <a:gd name="connsiteX7" fmla="*/ 685800 w 4176713"/>
                  <a:gd name="connsiteY7" fmla="*/ 61912 h 2343150"/>
                  <a:gd name="connsiteX0" fmla="*/ 3605213 w 4133851"/>
                  <a:gd name="connsiteY0" fmla="*/ 0 h 2343150"/>
                  <a:gd name="connsiteX1" fmla="*/ 3624262 w 4133851"/>
                  <a:gd name="connsiteY1" fmla="*/ 766762 h 2343150"/>
                  <a:gd name="connsiteX2" fmla="*/ 4119563 w 4133851"/>
                  <a:gd name="connsiteY2" fmla="*/ 766762 h 2343150"/>
                  <a:gd name="connsiteX3" fmla="*/ 4133851 w 4133851"/>
                  <a:gd name="connsiteY3" fmla="*/ 2343150 h 2343150"/>
                  <a:gd name="connsiteX4" fmla="*/ 4763 w 4133851"/>
                  <a:gd name="connsiteY4" fmla="*/ 2343149 h 2343150"/>
                  <a:gd name="connsiteX5" fmla="*/ 0 w 4133851"/>
                  <a:gd name="connsiteY5" fmla="*/ 771525 h 2343150"/>
                  <a:gd name="connsiteX6" fmla="*/ 700088 w 4133851"/>
                  <a:gd name="connsiteY6" fmla="*/ 771525 h 2343150"/>
                  <a:gd name="connsiteX7" fmla="*/ 685800 w 4133851"/>
                  <a:gd name="connsiteY7" fmla="*/ 61912 h 2343150"/>
                  <a:gd name="connsiteX0" fmla="*/ 3605213 w 4133851"/>
                  <a:gd name="connsiteY0" fmla="*/ 0 h 2343150"/>
                  <a:gd name="connsiteX1" fmla="*/ 3624262 w 4133851"/>
                  <a:gd name="connsiteY1" fmla="*/ 766762 h 2343150"/>
                  <a:gd name="connsiteX2" fmla="*/ 4133851 w 4133851"/>
                  <a:gd name="connsiteY2" fmla="*/ 766762 h 2343150"/>
                  <a:gd name="connsiteX3" fmla="*/ 4133851 w 4133851"/>
                  <a:gd name="connsiteY3" fmla="*/ 2343150 h 2343150"/>
                  <a:gd name="connsiteX4" fmla="*/ 4763 w 4133851"/>
                  <a:gd name="connsiteY4" fmla="*/ 2343149 h 2343150"/>
                  <a:gd name="connsiteX5" fmla="*/ 0 w 4133851"/>
                  <a:gd name="connsiteY5" fmla="*/ 771525 h 2343150"/>
                  <a:gd name="connsiteX6" fmla="*/ 700088 w 4133851"/>
                  <a:gd name="connsiteY6" fmla="*/ 771525 h 2343150"/>
                  <a:gd name="connsiteX7" fmla="*/ 685800 w 4133851"/>
                  <a:gd name="connsiteY7" fmla="*/ 61912 h 2343150"/>
                  <a:gd name="connsiteX0" fmla="*/ 3624263 w 4133851"/>
                  <a:gd name="connsiteY0" fmla="*/ 0 h 2347912"/>
                  <a:gd name="connsiteX1" fmla="*/ 3624262 w 4133851"/>
                  <a:gd name="connsiteY1" fmla="*/ 771524 h 2347912"/>
                  <a:gd name="connsiteX2" fmla="*/ 4133851 w 4133851"/>
                  <a:gd name="connsiteY2" fmla="*/ 771524 h 2347912"/>
                  <a:gd name="connsiteX3" fmla="*/ 4133851 w 4133851"/>
                  <a:gd name="connsiteY3" fmla="*/ 2347912 h 2347912"/>
                  <a:gd name="connsiteX4" fmla="*/ 4763 w 4133851"/>
                  <a:gd name="connsiteY4" fmla="*/ 2347911 h 2347912"/>
                  <a:gd name="connsiteX5" fmla="*/ 0 w 4133851"/>
                  <a:gd name="connsiteY5" fmla="*/ 776287 h 2347912"/>
                  <a:gd name="connsiteX6" fmla="*/ 700088 w 4133851"/>
                  <a:gd name="connsiteY6" fmla="*/ 776287 h 2347912"/>
                  <a:gd name="connsiteX7" fmla="*/ 685800 w 4133851"/>
                  <a:gd name="connsiteY7" fmla="*/ 66674 h 2347912"/>
                  <a:gd name="connsiteX0" fmla="*/ 3624263 w 4133851"/>
                  <a:gd name="connsiteY0" fmla="*/ 0 h 2347912"/>
                  <a:gd name="connsiteX1" fmla="*/ 3624262 w 4133851"/>
                  <a:gd name="connsiteY1" fmla="*/ 771524 h 2347912"/>
                  <a:gd name="connsiteX2" fmla="*/ 4133851 w 4133851"/>
                  <a:gd name="connsiteY2" fmla="*/ 771524 h 2347912"/>
                  <a:gd name="connsiteX3" fmla="*/ 4133851 w 4133851"/>
                  <a:gd name="connsiteY3" fmla="*/ 2347912 h 2347912"/>
                  <a:gd name="connsiteX4" fmla="*/ 4763 w 4133851"/>
                  <a:gd name="connsiteY4" fmla="*/ 2347911 h 2347912"/>
                  <a:gd name="connsiteX5" fmla="*/ 0 w 4133851"/>
                  <a:gd name="connsiteY5" fmla="*/ 776287 h 2347912"/>
                  <a:gd name="connsiteX6" fmla="*/ 700088 w 4133851"/>
                  <a:gd name="connsiteY6" fmla="*/ 776287 h 2347912"/>
                  <a:gd name="connsiteX7" fmla="*/ 700088 w 4133851"/>
                  <a:gd name="connsiteY7" fmla="*/ 66674 h 2347912"/>
                  <a:gd name="connsiteX0" fmla="*/ 3624263 w 4133851"/>
                  <a:gd name="connsiteY0" fmla="*/ 0 h 2347912"/>
                  <a:gd name="connsiteX1" fmla="*/ 3624262 w 4133851"/>
                  <a:gd name="connsiteY1" fmla="*/ 771524 h 2347912"/>
                  <a:gd name="connsiteX2" fmla="*/ 4133851 w 4133851"/>
                  <a:gd name="connsiteY2" fmla="*/ 771524 h 2347912"/>
                  <a:gd name="connsiteX3" fmla="*/ 4133851 w 4133851"/>
                  <a:gd name="connsiteY3" fmla="*/ 2347912 h 2347912"/>
                  <a:gd name="connsiteX4" fmla="*/ 4763 w 4133851"/>
                  <a:gd name="connsiteY4" fmla="*/ 2347911 h 2347912"/>
                  <a:gd name="connsiteX5" fmla="*/ 0 w 4133851"/>
                  <a:gd name="connsiteY5" fmla="*/ 776287 h 2347912"/>
                  <a:gd name="connsiteX6" fmla="*/ 700088 w 4133851"/>
                  <a:gd name="connsiteY6" fmla="*/ 766762 h 2347912"/>
                  <a:gd name="connsiteX7" fmla="*/ 700088 w 4133851"/>
                  <a:gd name="connsiteY7" fmla="*/ 66674 h 2347912"/>
                  <a:gd name="connsiteX0" fmla="*/ 3624263 w 4133851"/>
                  <a:gd name="connsiteY0" fmla="*/ 0 h 2347912"/>
                  <a:gd name="connsiteX1" fmla="*/ 3624262 w 4133851"/>
                  <a:gd name="connsiteY1" fmla="*/ 771524 h 2347912"/>
                  <a:gd name="connsiteX2" fmla="*/ 4133851 w 4133851"/>
                  <a:gd name="connsiteY2" fmla="*/ 771524 h 2347912"/>
                  <a:gd name="connsiteX3" fmla="*/ 4133851 w 4133851"/>
                  <a:gd name="connsiteY3" fmla="*/ 2347912 h 2347912"/>
                  <a:gd name="connsiteX4" fmla="*/ 4763 w 4133851"/>
                  <a:gd name="connsiteY4" fmla="*/ 2347911 h 2347912"/>
                  <a:gd name="connsiteX5" fmla="*/ 0 w 4133851"/>
                  <a:gd name="connsiteY5" fmla="*/ 771524 h 2347912"/>
                  <a:gd name="connsiteX6" fmla="*/ 700088 w 4133851"/>
                  <a:gd name="connsiteY6" fmla="*/ 766762 h 2347912"/>
                  <a:gd name="connsiteX7" fmla="*/ 700088 w 4133851"/>
                  <a:gd name="connsiteY7" fmla="*/ 66674 h 2347912"/>
                  <a:gd name="connsiteX0" fmla="*/ 3624263 w 4133851"/>
                  <a:gd name="connsiteY0" fmla="*/ 0 h 2347912"/>
                  <a:gd name="connsiteX1" fmla="*/ 3624262 w 4133851"/>
                  <a:gd name="connsiteY1" fmla="*/ 771524 h 2347912"/>
                  <a:gd name="connsiteX2" fmla="*/ 4133851 w 4133851"/>
                  <a:gd name="connsiteY2" fmla="*/ 771524 h 2347912"/>
                  <a:gd name="connsiteX3" fmla="*/ 4133851 w 4133851"/>
                  <a:gd name="connsiteY3" fmla="*/ 2347912 h 2347912"/>
                  <a:gd name="connsiteX4" fmla="*/ 4763 w 4133851"/>
                  <a:gd name="connsiteY4" fmla="*/ 2347911 h 2347912"/>
                  <a:gd name="connsiteX5" fmla="*/ 0 w 4133851"/>
                  <a:gd name="connsiteY5" fmla="*/ 771524 h 2347912"/>
                  <a:gd name="connsiteX6" fmla="*/ 700088 w 4133851"/>
                  <a:gd name="connsiteY6" fmla="*/ 771524 h 2347912"/>
                  <a:gd name="connsiteX7" fmla="*/ 700088 w 4133851"/>
                  <a:gd name="connsiteY7" fmla="*/ 66674 h 2347912"/>
                  <a:gd name="connsiteX0" fmla="*/ 3624263 w 4133851"/>
                  <a:gd name="connsiteY0" fmla="*/ 0 h 2347912"/>
                  <a:gd name="connsiteX1" fmla="*/ 3624262 w 4133851"/>
                  <a:gd name="connsiteY1" fmla="*/ 771524 h 2347912"/>
                  <a:gd name="connsiteX2" fmla="*/ 4133851 w 4133851"/>
                  <a:gd name="connsiteY2" fmla="*/ 771524 h 2347912"/>
                  <a:gd name="connsiteX3" fmla="*/ 4133851 w 4133851"/>
                  <a:gd name="connsiteY3" fmla="*/ 2347912 h 2347912"/>
                  <a:gd name="connsiteX4" fmla="*/ 4763 w 4133851"/>
                  <a:gd name="connsiteY4" fmla="*/ 2347911 h 2347912"/>
                  <a:gd name="connsiteX5" fmla="*/ 0 w 4133851"/>
                  <a:gd name="connsiteY5" fmla="*/ 771524 h 2347912"/>
                  <a:gd name="connsiteX6" fmla="*/ 700088 w 4133851"/>
                  <a:gd name="connsiteY6" fmla="*/ 771524 h 2347912"/>
                  <a:gd name="connsiteX7" fmla="*/ 700088 w 4133851"/>
                  <a:gd name="connsiteY7" fmla="*/ 19049 h 2347912"/>
                  <a:gd name="connsiteX0" fmla="*/ 3624263 w 4133851"/>
                  <a:gd name="connsiteY0" fmla="*/ 1 h 2347913"/>
                  <a:gd name="connsiteX1" fmla="*/ 3624262 w 4133851"/>
                  <a:gd name="connsiteY1" fmla="*/ 771525 h 2347913"/>
                  <a:gd name="connsiteX2" fmla="*/ 4133851 w 4133851"/>
                  <a:gd name="connsiteY2" fmla="*/ 771525 h 2347913"/>
                  <a:gd name="connsiteX3" fmla="*/ 4133851 w 4133851"/>
                  <a:gd name="connsiteY3" fmla="*/ 2347913 h 2347913"/>
                  <a:gd name="connsiteX4" fmla="*/ 4763 w 4133851"/>
                  <a:gd name="connsiteY4" fmla="*/ 2347912 h 2347913"/>
                  <a:gd name="connsiteX5" fmla="*/ 0 w 4133851"/>
                  <a:gd name="connsiteY5" fmla="*/ 771525 h 2347913"/>
                  <a:gd name="connsiteX6" fmla="*/ 700088 w 4133851"/>
                  <a:gd name="connsiteY6" fmla="*/ 771525 h 2347913"/>
                  <a:gd name="connsiteX7" fmla="*/ 700088 w 4133851"/>
                  <a:gd name="connsiteY7" fmla="*/ 0 h 2347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33851" h="2347913">
                    <a:moveTo>
                      <a:pt x="3624263" y="1"/>
                    </a:moveTo>
                    <a:cubicBezTo>
                      <a:pt x="3624263" y="257176"/>
                      <a:pt x="3624262" y="514350"/>
                      <a:pt x="3624262" y="771525"/>
                    </a:cubicBezTo>
                    <a:lnTo>
                      <a:pt x="4133851" y="771525"/>
                    </a:lnTo>
                    <a:lnTo>
                      <a:pt x="4133851" y="2347913"/>
                    </a:lnTo>
                    <a:lnTo>
                      <a:pt x="4763" y="2347912"/>
                    </a:lnTo>
                    <a:cubicBezTo>
                      <a:pt x="3175" y="1801812"/>
                      <a:pt x="1588" y="1317625"/>
                      <a:pt x="0" y="771525"/>
                    </a:cubicBezTo>
                    <a:lnTo>
                      <a:pt x="700088" y="771525"/>
                    </a:lnTo>
                    <a:lnTo>
                      <a:pt x="700088" y="0"/>
                    </a:lnTo>
                  </a:path>
                </a:pathLst>
              </a:cu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ru-R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None/>
                  <a:tabLst/>
                </a:pPr>
                <a:endPara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grpSp>
            <p:nvGrpSpPr>
              <p:cNvPr id="492" name="Group 491">
                <a:extLst>
                  <a:ext uri="{FF2B5EF4-FFF2-40B4-BE49-F238E27FC236}">
                    <a16:creationId xmlns:a16="http://schemas.microsoft.com/office/drawing/2014/main" id="{03962210-EAA3-483B-8367-072F81A69AAF}"/>
                  </a:ext>
                </a:extLst>
              </p:cNvPr>
              <p:cNvGrpSpPr/>
              <p:nvPr/>
            </p:nvGrpSpPr>
            <p:grpSpPr>
              <a:xfrm>
                <a:off x="194327" y="1496074"/>
                <a:ext cx="2340000" cy="463870"/>
                <a:chOff x="194327" y="2788388"/>
                <a:chExt cx="2340000" cy="463870"/>
              </a:xfrm>
            </p:grpSpPr>
            <p:sp>
              <p:nvSpPr>
                <p:cNvPr id="517" name="Trapezoid 516">
                  <a:extLst>
                    <a:ext uri="{FF2B5EF4-FFF2-40B4-BE49-F238E27FC236}">
                      <a16:creationId xmlns:a16="http://schemas.microsoft.com/office/drawing/2014/main" id="{0EF9B2DF-22F8-4809-8DC0-82F90612A55F}"/>
                    </a:ext>
                  </a:extLst>
                </p:cNvPr>
                <p:cNvSpPr/>
                <p:nvPr/>
              </p:nvSpPr>
              <p:spPr>
                <a:xfrm>
                  <a:off x="1659364" y="2788388"/>
                  <a:ext cx="671382" cy="455961"/>
                </a:xfrm>
                <a:prstGeom prst="trapezoid">
                  <a:avLst>
                    <a:gd name="adj" fmla="val 53076"/>
                  </a:avLst>
                </a:prstGeom>
                <a:pattFill prst="divot">
                  <a:fgClr>
                    <a:schemeClr val="accent2">
                      <a:lumMod val="50000"/>
                    </a:schemeClr>
                  </a:fgClr>
                  <a:bgClr>
                    <a:schemeClr val="bg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8" name="Rectangle 517">
                  <a:extLst>
                    <a:ext uri="{FF2B5EF4-FFF2-40B4-BE49-F238E27FC236}">
                      <a16:creationId xmlns:a16="http://schemas.microsoft.com/office/drawing/2014/main" id="{A8AD9B07-C845-4BA5-A50F-3E12EFEAD70C}"/>
                    </a:ext>
                  </a:extLst>
                </p:cNvPr>
                <p:cNvSpPr/>
                <p:nvPr/>
              </p:nvSpPr>
              <p:spPr bwMode="auto">
                <a:xfrm>
                  <a:off x="194327" y="2796298"/>
                  <a:ext cx="2340000" cy="455960"/>
                </a:xfrm>
                <a:prstGeom prst="rect">
                  <a:avLst/>
                </a:prstGeom>
                <a:blipFill dpi="0" rotWithShape="1">
                  <a:blip r:embed="rId3">
                    <a:alphaModFix amt="50000"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tile tx="0" ty="0" sx="100000" sy="100000" flip="none" algn="tl"/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ru-RU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defRPr sz="28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defRPr sz="28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defRPr sz="28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defRPr sz="28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defRPr sz="28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None/>
                    <a:tabLst/>
                  </a:pPr>
                  <a:endPara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493" name="Arc 492">
                <a:extLst>
                  <a:ext uri="{FF2B5EF4-FFF2-40B4-BE49-F238E27FC236}">
                    <a16:creationId xmlns:a16="http://schemas.microsoft.com/office/drawing/2014/main" id="{FCD62A6D-1067-450D-9108-B5F09833C65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870240" y="241027"/>
                <a:ext cx="1061042" cy="1234327"/>
              </a:xfrm>
              <a:prstGeom prst="arc">
                <a:avLst>
                  <a:gd name="adj1" fmla="val 16200000"/>
                  <a:gd name="adj2" fmla="val 5426688"/>
                </a:avLst>
              </a:prstGeom>
              <a:pattFill prst="lgConfetti">
                <a:fgClr>
                  <a:srgbClr val="C00000"/>
                </a:fgClr>
                <a:bgClr>
                  <a:schemeClr val="bg1"/>
                </a:bgClr>
              </a:patt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ru-R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None/>
                  <a:tabLst/>
                </a:pPr>
                <a:endPara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grpSp>
            <p:nvGrpSpPr>
              <p:cNvPr id="494" name="Group 493">
                <a:extLst>
                  <a:ext uri="{FF2B5EF4-FFF2-40B4-BE49-F238E27FC236}">
                    <a16:creationId xmlns:a16="http://schemas.microsoft.com/office/drawing/2014/main" id="{1718EDEE-62E0-4518-97CC-20AEEBD81514}"/>
                  </a:ext>
                </a:extLst>
              </p:cNvPr>
              <p:cNvGrpSpPr/>
              <p:nvPr/>
            </p:nvGrpSpPr>
            <p:grpSpPr>
              <a:xfrm>
                <a:off x="778384" y="260313"/>
                <a:ext cx="1235895" cy="1131779"/>
                <a:chOff x="5505602" y="2060848"/>
                <a:chExt cx="2162744" cy="2304256"/>
              </a:xfrm>
            </p:grpSpPr>
            <p:sp>
              <p:nvSpPr>
                <p:cNvPr id="514" name="Arc 513">
                  <a:extLst>
                    <a:ext uri="{FF2B5EF4-FFF2-40B4-BE49-F238E27FC236}">
                      <a16:creationId xmlns:a16="http://schemas.microsoft.com/office/drawing/2014/main" id="{7A0EFA08-1068-405A-AB93-EA1668F4958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5508226" y="2204984"/>
                  <a:ext cx="2160239" cy="2160001"/>
                </a:xfrm>
                <a:prstGeom prst="arc">
                  <a:avLst>
                    <a:gd name="adj1" fmla="val 16200000"/>
                    <a:gd name="adj2" fmla="val 5426688"/>
                  </a:avLst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ru-RU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defRPr sz="28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defRPr sz="28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defRPr sz="28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defRPr sz="28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defRPr sz="28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None/>
                    <a:tabLst/>
                  </a:pPr>
                  <a:endParaRPr kumimoji="0" lang="en-US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cxnSp>
              <p:nvCxnSpPr>
                <p:cNvPr id="515" name="Straight Connector 514">
                  <a:extLst>
                    <a:ext uri="{FF2B5EF4-FFF2-40B4-BE49-F238E27FC236}">
                      <a16:creationId xmlns:a16="http://schemas.microsoft.com/office/drawing/2014/main" id="{88B4DA71-52F1-47DD-B28D-48041505AE4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 flipV="1">
                  <a:off x="5505602" y="2060848"/>
                  <a:ext cx="37" cy="124600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16" name="Straight Connector 515">
                  <a:extLst>
                    <a:ext uri="{FF2B5EF4-FFF2-40B4-BE49-F238E27FC236}">
                      <a16:creationId xmlns:a16="http://schemas.microsoft.com/office/drawing/2014/main" id="{758956E0-0040-4434-8DF9-857D9234256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 flipV="1">
                  <a:off x="7667879" y="2060848"/>
                  <a:ext cx="37" cy="124600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495" name="Group 494">
                <a:extLst>
                  <a:ext uri="{FF2B5EF4-FFF2-40B4-BE49-F238E27FC236}">
                    <a16:creationId xmlns:a16="http://schemas.microsoft.com/office/drawing/2014/main" id="{A3012012-8C5E-4F2E-A40D-B39736F1E53B}"/>
                  </a:ext>
                </a:extLst>
              </p:cNvPr>
              <p:cNvGrpSpPr/>
              <p:nvPr/>
            </p:nvGrpSpPr>
            <p:grpSpPr>
              <a:xfrm>
                <a:off x="697517" y="260313"/>
                <a:ext cx="1399060" cy="1202649"/>
                <a:chOff x="5364088" y="2060848"/>
                <a:chExt cx="2448273" cy="2448547"/>
              </a:xfrm>
            </p:grpSpPr>
            <p:sp>
              <p:nvSpPr>
                <p:cNvPr id="511" name="Arc 510">
                  <a:extLst>
                    <a:ext uri="{FF2B5EF4-FFF2-40B4-BE49-F238E27FC236}">
                      <a16:creationId xmlns:a16="http://schemas.microsoft.com/office/drawing/2014/main" id="{FCA9AB66-7DF3-4E30-887C-FFF856D7F44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5363952" y="2060986"/>
                  <a:ext cx="2448546" cy="2448272"/>
                </a:xfrm>
                <a:prstGeom prst="arc">
                  <a:avLst>
                    <a:gd name="adj1" fmla="val 16200000"/>
                    <a:gd name="adj2" fmla="val 5426688"/>
                  </a:avLst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ru-RU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defRPr sz="28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defRPr sz="28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defRPr sz="28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defRPr sz="28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defRPr sz="28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None/>
                    <a:tabLst/>
                  </a:pPr>
                  <a:endParaRPr kumimoji="0" lang="en-US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cxnSp>
              <p:nvCxnSpPr>
                <p:cNvPr id="512" name="Straight Connector 511">
                  <a:extLst>
                    <a:ext uri="{FF2B5EF4-FFF2-40B4-BE49-F238E27FC236}">
                      <a16:creationId xmlns:a16="http://schemas.microsoft.com/office/drawing/2014/main" id="{41284A3F-BF16-493D-9846-63C52CE026F1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 flipV="1">
                  <a:off x="5364088" y="2060848"/>
                  <a:ext cx="37" cy="124600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13" name="Straight Connector 512">
                  <a:extLst>
                    <a:ext uri="{FF2B5EF4-FFF2-40B4-BE49-F238E27FC236}">
                      <a16:creationId xmlns:a16="http://schemas.microsoft.com/office/drawing/2014/main" id="{CCFB5EC4-33ED-4682-98E8-6A186A9189F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 flipV="1">
                  <a:off x="7812323" y="2060848"/>
                  <a:ext cx="37" cy="124600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496" name="TextBox 495">
                <a:extLst>
                  <a:ext uri="{FF2B5EF4-FFF2-40B4-BE49-F238E27FC236}">
                    <a16:creationId xmlns:a16="http://schemas.microsoft.com/office/drawing/2014/main" id="{2B86B985-8CAD-4874-88BD-7B037F2DD361}"/>
                  </a:ext>
                </a:extLst>
              </p:cNvPr>
              <p:cNvSpPr txBox="1"/>
              <p:nvPr/>
            </p:nvSpPr>
            <p:spPr>
              <a:xfrm>
                <a:off x="86383" y="230727"/>
                <a:ext cx="624237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9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Reactor vessel wall</a:t>
                </a:r>
              </a:p>
            </p:txBody>
          </p:sp>
          <p:sp>
            <p:nvSpPr>
              <p:cNvPr id="497" name="TextBox 496">
                <a:extLst>
                  <a:ext uri="{FF2B5EF4-FFF2-40B4-BE49-F238E27FC236}">
                    <a16:creationId xmlns:a16="http://schemas.microsoft.com/office/drawing/2014/main" id="{213F978D-F761-4C1D-9C1A-B3BD50A77171}"/>
                  </a:ext>
                </a:extLst>
              </p:cNvPr>
              <p:cNvSpPr txBox="1"/>
              <p:nvPr/>
            </p:nvSpPr>
            <p:spPr>
              <a:xfrm>
                <a:off x="369159" y="2136253"/>
                <a:ext cx="116500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9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Sacrificial concrete</a:t>
                </a:r>
              </a:p>
            </p:txBody>
          </p:sp>
          <p:cxnSp>
            <p:nvCxnSpPr>
              <p:cNvPr id="498" name="Straight Arrow Connector 497">
                <a:extLst>
                  <a:ext uri="{FF2B5EF4-FFF2-40B4-BE49-F238E27FC236}">
                    <a16:creationId xmlns:a16="http://schemas.microsoft.com/office/drawing/2014/main" id="{9B6EECEE-6E1A-4CA7-A5D6-C3531B3E43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2140" y="2035113"/>
                <a:ext cx="0" cy="144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Straight Arrow Connector 498">
                <a:extLst>
                  <a:ext uri="{FF2B5EF4-FFF2-40B4-BE49-F238E27FC236}">
                    <a16:creationId xmlns:a16="http://schemas.microsoft.com/office/drawing/2014/main" id="{01E2FEA9-9C18-4E7A-A858-85A32A17FC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3676" y="355609"/>
                <a:ext cx="11909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0" name="Arc 499">
                <a:extLst>
                  <a:ext uri="{FF2B5EF4-FFF2-40B4-BE49-F238E27FC236}">
                    <a16:creationId xmlns:a16="http://schemas.microsoft.com/office/drawing/2014/main" id="{78C6477D-6EE4-43DD-AD93-81FA7D03FD7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961815" y="276648"/>
                <a:ext cx="936000" cy="1151244"/>
              </a:xfrm>
              <a:prstGeom prst="arc">
                <a:avLst>
                  <a:gd name="adj1" fmla="val 16199984"/>
                  <a:gd name="adj2" fmla="val 5434516"/>
                </a:avLst>
              </a:prstGeom>
              <a:gradFill flip="none" rotWithShape="1">
                <a:gsLst>
                  <a:gs pos="0">
                    <a:schemeClr val="accent2">
                      <a:alpha val="90000"/>
                    </a:schemeClr>
                  </a:gs>
                  <a:gs pos="91000">
                    <a:schemeClr val="accent2">
                      <a:alpha val="90000"/>
                    </a:schemeClr>
                  </a:gs>
                  <a:gs pos="17000">
                    <a:srgbClr val="C00000"/>
                  </a:gs>
                </a:gsLst>
                <a:lin ang="2700000" scaled="1"/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ru-R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None/>
                  <a:tabLst/>
                </a:pPr>
                <a:endPara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01" name="TextBox 500">
                <a:extLst>
                  <a:ext uri="{FF2B5EF4-FFF2-40B4-BE49-F238E27FC236}">
                    <a16:creationId xmlns:a16="http://schemas.microsoft.com/office/drawing/2014/main" id="{7DC9EE5A-8CE5-4BB8-9D1B-80BDEAC72E89}"/>
                  </a:ext>
                </a:extLst>
              </p:cNvPr>
              <p:cNvSpPr txBox="1"/>
              <p:nvPr/>
            </p:nvSpPr>
            <p:spPr>
              <a:xfrm>
                <a:off x="1097996" y="865410"/>
                <a:ext cx="6242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9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Core Melt</a:t>
                </a:r>
              </a:p>
            </p:txBody>
          </p:sp>
          <p:sp>
            <p:nvSpPr>
              <p:cNvPr id="502" name="TextBox 501">
                <a:extLst>
                  <a:ext uri="{FF2B5EF4-FFF2-40B4-BE49-F238E27FC236}">
                    <a16:creationId xmlns:a16="http://schemas.microsoft.com/office/drawing/2014/main" id="{A23BDB1F-4F69-4922-B67E-153F80CA9D0A}"/>
                  </a:ext>
                </a:extLst>
              </p:cNvPr>
              <p:cNvSpPr txBox="1"/>
              <p:nvPr/>
            </p:nvSpPr>
            <p:spPr>
              <a:xfrm>
                <a:off x="300627" y="1133609"/>
                <a:ext cx="6242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9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Debris bed</a:t>
                </a:r>
              </a:p>
            </p:txBody>
          </p:sp>
          <p:cxnSp>
            <p:nvCxnSpPr>
              <p:cNvPr id="503" name="Straight Arrow Connector 502">
                <a:extLst>
                  <a:ext uri="{FF2B5EF4-FFF2-40B4-BE49-F238E27FC236}">
                    <a16:creationId xmlns:a16="http://schemas.microsoft.com/office/drawing/2014/main" id="{C036C34A-A348-412F-A75E-569BE40D17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742" y="1143243"/>
                <a:ext cx="126218" cy="11008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4" name="TextBox 503">
                <a:extLst>
                  <a:ext uri="{FF2B5EF4-FFF2-40B4-BE49-F238E27FC236}">
                    <a16:creationId xmlns:a16="http://schemas.microsoft.com/office/drawing/2014/main" id="{BE9FDB2A-C4CF-4A1A-A5E2-4C049A73AE68}"/>
                  </a:ext>
                </a:extLst>
              </p:cNvPr>
              <p:cNvSpPr txBox="1"/>
              <p:nvPr/>
            </p:nvSpPr>
            <p:spPr>
              <a:xfrm>
                <a:off x="717042" y="1472351"/>
                <a:ext cx="62423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9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Coolant</a:t>
                </a:r>
              </a:p>
            </p:txBody>
          </p:sp>
          <p:sp>
            <p:nvSpPr>
              <p:cNvPr id="505" name="TextBox 504">
                <a:extLst>
                  <a:ext uri="{FF2B5EF4-FFF2-40B4-BE49-F238E27FC236}">
                    <a16:creationId xmlns:a16="http://schemas.microsoft.com/office/drawing/2014/main" id="{02674043-8B6A-4E28-A5F0-DF69E316E115}"/>
                  </a:ext>
                </a:extLst>
              </p:cNvPr>
              <p:cNvSpPr txBox="1"/>
              <p:nvPr/>
            </p:nvSpPr>
            <p:spPr>
              <a:xfrm>
                <a:off x="2101420" y="1155435"/>
                <a:ext cx="428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9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Melt</a:t>
                </a:r>
              </a:p>
              <a:p>
                <a:pPr algn="ctr"/>
                <a:r>
                  <a:rPr lang="en-GB" sz="9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jet</a:t>
                </a:r>
              </a:p>
            </p:txBody>
          </p:sp>
          <p:sp>
            <p:nvSpPr>
              <p:cNvPr id="506" name="Freeform 8">
                <a:extLst>
                  <a:ext uri="{FF2B5EF4-FFF2-40B4-BE49-F238E27FC236}">
                    <a16:creationId xmlns:a16="http://schemas.microsoft.com/office/drawing/2014/main" id="{957D7068-DA30-4689-817B-E49364CDE8F3}"/>
                  </a:ext>
                </a:extLst>
              </p:cNvPr>
              <p:cNvSpPr/>
              <p:nvPr/>
            </p:nvSpPr>
            <p:spPr bwMode="auto">
              <a:xfrm>
                <a:off x="1069437" y="982787"/>
                <a:ext cx="1449148" cy="972000"/>
              </a:xfrm>
              <a:custGeom>
                <a:avLst/>
                <a:gdLst>
                  <a:gd name="connsiteX0" fmla="*/ 0 w 1014412"/>
                  <a:gd name="connsiteY0" fmla="*/ 0 h 1795462"/>
                  <a:gd name="connsiteX1" fmla="*/ 0 w 1014412"/>
                  <a:gd name="connsiteY1" fmla="*/ 0 h 1795462"/>
                  <a:gd name="connsiteX2" fmla="*/ 33337 w 1014412"/>
                  <a:gd name="connsiteY2" fmla="*/ 23812 h 1795462"/>
                  <a:gd name="connsiteX3" fmla="*/ 57150 w 1014412"/>
                  <a:gd name="connsiteY3" fmla="*/ 47625 h 1795462"/>
                  <a:gd name="connsiteX4" fmla="*/ 104775 w 1014412"/>
                  <a:gd name="connsiteY4" fmla="*/ 104775 h 1795462"/>
                  <a:gd name="connsiteX5" fmla="*/ 109537 w 1014412"/>
                  <a:gd name="connsiteY5" fmla="*/ 104775 h 1795462"/>
                  <a:gd name="connsiteX6" fmla="*/ 195262 w 1014412"/>
                  <a:gd name="connsiteY6" fmla="*/ 952500 h 1795462"/>
                  <a:gd name="connsiteX7" fmla="*/ 33337 w 1014412"/>
                  <a:gd name="connsiteY7" fmla="*/ 1781175 h 1795462"/>
                  <a:gd name="connsiteX8" fmla="*/ 1014412 w 1014412"/>
                  <a:gd name="connsiteY8" fmla="*/ 1795462 h 1795462"/>
                  <a:gd name="connsiteX0" fmla="*/ 0 w 1014412"/>
                  <a:gd name="connsiteY0" fmla="*/ 0 h 1795462"/>
                  <a:gd name="connsiteX1" fmla="*/ 0 w 1014412"/>
                  <a:gd name="connsiteY1" fmla="*/ 0 h 1795462"/>
                  <a:gd name="connsiteX2" fmla="*/ 33337 w 1014412"/>
                  <a:gd name="connsiteY2" fmla="*/ 23812 h 1795462"/>
                  <a:gd name="connsiteX3" fmla="*/ 57150 w 1014412"/>
                  <a:gd name="connsiteY3" fmla="*/ 47625 h 1795462"/>
                  <a:gd name="connsiteX4" fmla="*/ 104775 w 1014412"/>
                  <a:gd name="connsiteY4" fmla="*/ 104775 h 1795462"/>
                  <a:gd name="connsiteX5" fmla="*/ 109537 w 1014412"/>
                  <a:gd name="connsiteY5" fmla="*/ 104775 h 1795462"/>
                  <a:gd name="connsiteX6" fmla="*/ 195262 w 1014412"/>
                  <a:gd name="connsiteY6" fmla="*/ 952500 h 1795462"/>
                  <a:gd name="connsiteX7" fmla="*/ 133349 w 1014412"/>
                  <a:gd name="connsiteY7" fmla="*/ 1771650 h 1795462"/>
                  <a:gd name="connsiteX8" fmla="*/ 1014412 w 1014412"/>
                  <a:gd name="connsiteY8" fmla="*/ 1795462 h 1795462"/>
                  <a:gd name="connsiteX0" fmla="*/ 0 w 1014412"/>
                  <a:gd name="connsiteY0" fmla="*/ 0 h 1795462"/>
                  <a:gd name="connsiteX1" fmla="*/ 0 w 1014412"/>
                  <a:gd name="connsiteY1" fmla="*/ 0 h 1795462"/>
                  <a:gd name="connsiteX2" fmla="*/ 33337 w 1014412"/>
                  <a:gd name="connsiteY2" fmla="*/ 23812 h 1795462"/>
                  <a:gd name="connsiteX3" fmla="*/ 57150 w 1014412"/>
                  <a:gd name="connsiteY3" fmla="*/ 47625 h 1795462"/>
                  <a:gd name="connsiteX4" fmla="*/ 104775 w 1014412"/>
                  <a:gd name="connsiteY4" fmla="*/ 104775 h 1795462"/>
                  <a:gd name="connsiteX5" fmla="*/ 109537 w 1014412"/>
                  <a:gd name="connsiteY5" fmla="*/ 104775 h 1795462"/>
                  <a:gd name="connsiteX6" fmla="*/ 195262 w 1014412"/>
                  <a:gd name="connsiteY6" fmla="*/ 952500 h 1795462"/>
                  <a:gd name="connsiteX7" fmla="*/ 190500 w 1014412"/>
                  <a:gd name="connsiteY7" fmla="*/ 1326827 h 1795462"/>
                  <a:gd name="connsiteX8" fmla="*/ 133349 w 1014412"/>
                  <a:gd name="connsiteY8" fmla="*/ 1771650 h 1795462"/>
                  <a:gd name="connsiteX9" fmla="*/ 1014412 w 1014412"/>
                  <a:gd name="connsiteY9" fmla="*/ 1795462 h 1795462"/>
                  <a:gd name="connsiteX0" fmla="*/ 0 w 1019175"/>
                  <a:gd name="connsiteY0" fmla="*/ 0 h 1909762"/>
                  <a:gd name="connsiteX1" fmla="*/ 0 w 1019175"/>
                  <a:gd name="connsiteY1" fmla="*/ 0 h 1909762"/>
                  <a:gd name="connsiteX2" fmla="*/ 33337 w 1019175"/>
                  <a:gd name="connsiteY2" fmla="*/ 23812 h 1909762"/>
                  <a:gd name="connsiteX3" fmla="*/ 57150 w 1019175"/>
                  <a:gd name="connsiteY3" fmla="*/ 47625 h 1909762"/>
                  <a:gd name="connsiteX4" fmla="*/ 104775 w 1019175"/>
                  <a:gd name="connsiteY4" fmla="*/ 104775 h 1909762"/>
                  <a:gd name="connsiteX5" fmla="*/ 109537 w 1019175"/>
                  <a:gd name="connsiteY5" fmla="*/ 104775 h 1909762"/>
                  <a:gd name="connsiteX6" fmla="*/ 195262 w 1019175"/>
                  <a:gd name="connsiteY6" fmla="*/ 952500 h 1909762"/>
                  <a:gd name="connsiteX7" fmla="*/ 190500 w 1019175"/>
                  <a:gd name="connsiteY7" fmla="*/ 1326827 h 1909762"/>
                  <a:gd name="connsiteX8" fmla="*/ 133349 w 1019175"/>
                  <a:gd name="connsiteY8" fmla="*/ 1771650 h 1909762"/>
                  <a:gd name="connsiteX9" fmla="*/ 1019175 w 1019175"/>
                  <a:gd name="connsiteY9" fmla="*/ 1909762 h 1909762"/>
                  <a:gd name="connsiteX0" fmla="*/ 0 w 1033463"/>
                  <a:gd name="connsiteY0" fmla="*/ 0 h 1905000"/>
                  <a:gd name="connsiteX1" fmla="*/ 0 w 1033463"/>
                  <a:gd name="connsiteY1" fmla="*/ 0 h 1905000"/>
                  <a:gd name="connsiteX2" fmla="*/ 33337 w 1033463"/>
                  <a:gd name="connsiteY2" fmla="*/ 23812 h 1905000"/>
                  <a:gd name="connsiteX3" fmla="*/ 57150 w 1033463"/>
                  <a:gd name="connsiteY3" fmla="*/ 47625 h 1905000"/>
                  <a:gd name="connsiteX4" fmla="*/ 104775 w 1033463"/>
                  <a:gd name="connsiteY4" fmla="*/ 104775 h 1905000"/>
                  <a:gd name="connsiteX5" fmla="*/ 109537 w 1033463"/>
                  <a:gd name="connsiteY5" fmla="*/ 104775 h 1905000"/>
                  <a:gd name="connsiteX6" fmla="*/ 195262 w 1033463"/>
                  <a:gd name="connsiteY6" fmla="*/ 952500 h 1905000"/>
                  <a:gd name="connsiteX7" fmla="*/ 190500 w 1033463"/>
                  <a:gd name="connsiteY7" fmla="*/ 1326827 h 1905000"/>
                  <a:gd name="connsiteX8" fmla="*/ 133349 w 1033463"/>
                  <a:gd name="connsiteY8" fmla="*/ 1771650 h 1905000"/>
                  <a:gd name="connsiteX9" fmla="*/ 1033463 w 1033463"/>
                  <a:gd name="connsiteY9" fmla="*/ 1905000 h 1905000"/>
                  <a:gd name="connsiteX0" fmla="*/ 128587 w 1162050"/>
                  <a:gd name="connsiteY0" fmla="*/ 0 h 1905000"/>
                  <a:gd name="connsiteX1" fmla="*/ 0 w 1162050"/>
                  <a:gd name="connsiteY1" fmla="*/ 314325 h 1905000"/>
                  <a:gd name="connsiteX2" fmla="*/ 161924 w 1162050"/>
                  <a:gd name="connsiteY2" fmla="*/ 23812 h 1905000"/>
                  <a:gd name="connsiteX3" fmla="*/ 185737 w 1162050"/>
                  <a:gd name="connsiteY3" fmla="*/ 47625 h 1905000"/>
                  <a:gd name="connsiteX4" fmla="*/ 233362 w 1162050"/>
                  <a:gd name="connsiteY4" fmla="*/ 104775 h 1905000"/>
                  <a:gd name="connsiteX5" fmla="*/ 238124 w 1162050"/>
                  <a:gd name="connsiteY5" fmla="*/ 104775 h 1905000"/>
                  <a:gd name="connsiteX6" fmla="*/ 323849 w 1162050"/>
                  <a:gd name="connsiteY6" fmla="*/ 952500 h 1905000"/>
                  <a:gd name="connsiteX7" fmla="*/ 319087 w 1162050"/>
                  <a:gd name="connsiteY7" fmla="*/ 1326827 h 1905000"/>
                  <a:gd name="connsiteX8" fmla="*/ 261936 w 1162050"/>
                  <a:gd name="connsiteY8" fmla="*/ 1771650 h 1905000"/>
                  <a:gd name="connsiteX9" fmla="*/ 1162050 w 1162050"/>
                  <a:gd name="connsiteY9" fmla="*/ 1905000 h 1905000"/>
                  <a:gd name="connsiteX0" fmla="*/ 128587 w 1162050"/>
                  <a:gd name="connsiteY0" fmla="*/ 0 h 1905000"/>
                  <a:gd name="connsiteX1" fmla="*/ 0 w 1162050"/>
                  <a:gd name="connsiteY1" fmla="*/ 314325 h 1905000"/>
                  <a:gd name="connsiteX2" fmla="*/ 161924 w 1162050"/>
                  <a:gd name="connsiteY2" fmla="*/ 23812 h 1905000"/>
                  <a:gd name="connsiteX3" fmla="*/ 185737 w 1162050"/>
                  <a:gd name="connsiteY3" fmla="*/ 47625 h 1905000"/>
                  <a:gd name="connsiteX4" fmla="*/ 233362 w 1162050"/>
                  <a:gd name="connsiteY4" fmla="*/ 104775 h 1905000"/>
                  <a:gd name="connsiteX5" fmla="*/ 238124 w 1162050"/>
                  <a:gd name="connsiteY5" fmla="*/ 104775 h 1905000"/>
                  <a:gd name="connsiteX6" fmla="*/ 323849 w 1162050"/>
                  <a:gd name="connsiteY6" fmla="*/ 952500 h 1905000"/>
                  <a:gd name="connsiteX7" fmla="*/ 319087 w 1162050"/>
                  <a:gd name="connsiteY7" fmla="*/ 1326827 h 1905000"/>
                  <a:gd name="connsiteX8" fmla="*/ 261936 w 1162050"/>
                  <a:gd name="connsiteY8" fmla="*/ 1771650 h 1905000"/>
                  <a:gd name="connsiteX9" fmla="*/ 1162050 w 1162050"/>
                  <a:gd name="connsiteY9" fmla="*/ 1905000 h 1905000"/>
                  <a:gd name="connsiteX10" fmla="*/ 128587 w 1162050"/>
                  <a:gd name="connsiteY10" fmla="*/ 0 h 1905000"/>
                  <a:gd name="connsiteX0" fmla="*/ 110184 w 1162697"/>
                  <a:gd name="connsiteY0" fmla="*/ 412133 h 1902795"/>
                  <a:gd name="connsiteX1" fmla="*/ 647 w 1162697"/>
                  <a:gd name="connsiteY1" fmla="*/ 312120 h 1902795"/>
                  <a:gd name="connsiteX2" fmla="*/ 162571 w 1162697"/>
                  <a:gd name="connsiteY2" fmla="*/ 21607 h 1902795"/>
                  <a:gd name="connsiteX3" fmla="*/ 186384 w 1162697"/>
                  <a:gd name="connsiteY3" fmla="*/ 45420 h 1902795"/>
                  <a:gd name="connsiteX4" fmla="*/ 234009 w 1162697"/>
                  <a:gd name="connsiteY4" fmla="*/ 102570 h 1902795"/>
                  <a:gd name="connsiteX5" fmla="*/ 238771 w 1162697"/>
                  <a:gd name="connsiteY5" fmla="*/ 102570 h 1902795"/>
                  <a:gd name="connsiteX6" fmla="*/ 324496 w 1162697"/>
                  <a:gd name="connsiteY6" fmla="*/ 950295 h 1902795"/>
                  <a:gd name="connsiteX7" fmla="*/ 319734 w 1162697"/>
                  <a:gd name="connsiteY7" fmla="*/ 1324622 h 1902795"/>
                  <a:gd name="connsiteX8" fmla="*/ 262583 w 1162697"/>
                  <a:gd name="connsiteY8" fmla="*/ 1769445 h 1902795"/>
                  <a:gd name="connsiteX9" fmla="*/ 1162697 w 1162697"/>
                  <a:gd name="connsiteY9" fmla="*/ 1902795 h 1902795"/>
                  <a:gd name="connsiteX10" fmla="*/ 110184 w 1162697"/>
                  <a:gd name="connsiteY10" fmla="*/ 412133 h 1902795"/>
                  <a:gd name="connsiteX0" fmla="*/ 110184 w 1162697"/>
                  <a:gd name="connsiteY0" fmla="*/ 412133 h 1902795"/>
                  <a:gd name="connsiteX1" fmla="*/ 647 w 1162697"/>
                  <a:gd name="connsiteY1" fmla="*/ 312120 h 1902795"/>
                  <a:gd name="connsiteX2" fmla="*/ 162571 w 1162697"/>
                  <a:gd name="connsiteY2" fmla="*/ 21607 h 1902795"/>
                  <a:gd name="connsiteX3" fmla="*/ 186384 w 1162697"/>
                  <a:gd name="connsiteY3" fmla="*/ 45420 h 1902795"/>
                  <a:gd name="connsiteX4" fmla="*/ 234009 w 1162697"/>
                  <a:gd name="connsiteY4" fmla="*/ 102570 h 1902795"/>
                  <a:gd name="connsiteX5" fmla="*/ 238771 w 1162697"/>
                  <a:gd name="connsiteY5" fmla="*/ 102570 h 1902795"/>
                  <a:gd name="connsiteX6" fmla="*/ 324496 w 1162697"/>
                  <a:gd name="connsiteY6" fmla="*/ 950295 h 1902795"/>
                  <a:gd name="connsiteX7" fmla="*/ 319734 w 1162697"/>
                  <a:gd name="connsiteY7" fmla="*/ 1324622 h 1902795"/>
                  <a:gd name="connsiteX8" fmla="*/ 262583 w 1162697"/>
                  <a:gd name="connsiteY8" fmla="*/ 1769445 h 1902795"/>
                  <a:gd name="connsiteX9" fmla="*/ 1162697 w 1162697"/>
                  <a:gd name="connsiteY9" fmla="*/ 1902795 h 1902795"/>
                  <a:gd name="connsiteX10" fmla="*/ 138760 w 1162697"/>
                  <a:gd name="connsiteY10" fmla="*/ 1029347 h 1902795"/>
                  <a:gd name="connsiteX11" fmla="*/ 110184 w 1162697"/>
                  <a:gd name="connsiteY11" fmla="*/ 412133 h 1902795"/>
                  <a:gd name="connsiteX0" fmla="*/ 110184 w 1163054"/>
                  <a:gd name="connsiteY0" fmla="*/ 412133 h 1902795"/>
                  <a:gd name="connsiteX1" fmla="*/ 647 w 1163054"/>
                  <a:gd name="connsiteY1" fmla="*/ 312120 h 1902795"/>
                  <a:gd name="connsiteX2" fmla="*/ 162571 w 1163054"/>
                  <a:gd name="connsiteY2" fmla="*/ 21607 h 1902795"/>
                  <a:gd name="connsiteX3" fmla="*/ 186384 w 1163054"/>
                  <a:gd name="connsiteY3" fmla="*/ 45420 h 1902795"/>
                  <a:gd name="connsiteX4" fmla="*/ 234009 w 1163054"/>
                  <a:gd name="connsiteY4" fmla="*/ 102570 h 1902795"/>
                  <a:gd name="connsiteX5" fmla="*/ 238771 w 1163054"/>
                  <a:gd name="connsiteY5" fmla="*/ 102570 h 1902795"/>
                  <a:gd name="connsiteX6" fmla="*/ 324496 w 1163054"/>
                  <a:gd name="connsiteY6" fmla="*/ 950295 h 1902795"/>
                  <a:gd name="connsiteX7" fmla="*/ 319734 w 1163054"/>
                  <a:gd name="connsiteY7" fmla="*/ 1324622 h 1902795"/>
                  <a:gd name="connsiteX8" fmla="*/ 262583 w 1163054"/>
                  <a:gd name="connsiteY8" fmla="*/ 1769445 h 1902795"/>
                  <a:gd name="connsiteX9" fmla="*/ 1162697 w 1163054"/>
                  <a:gd name="connsiteY9" fmla="*/ 1902795 h 1902795"/>
                  <a:gd name="connsiteX10" fmla="*/ 200672 w 1163054"/>
                  <a:gd name="connsiteY10" fmla="*/ 1705622 h 1902795"/>
                  <a:gd name="connsiteX11" fmla="*/ 138760 w 1163054"/>
                  <a:gd name="connsiteY11" fmla="*/ 1029347 h 1902795"/>
                  <a:gd name="connsiteX12" fmla="*/ 110184 w 1163054"/>
                  <a:gd name="connsiteY12" fmla="*/ 412133 h 1902795"/>
                  <a:gd name="connsiteX0" fmla="*/ 1505369 w 2559185"/>
                  <a:gd name="connsiteY0" fmla="*/ 412133 h 1932135"/>
                  <a:gd name="connsiteX1" fmla="*/ 1395832 w 2559185"/>
                  <a:gd name="connsiteY1" fmla="*/ 312120 h 1932135"/>
                  <a:gd name="connsiteX2" fmla="*/ 1557756 w 2559185"/>
                  <a:gd name="connsiteY2" fmla="*/ 21607 h 1932135"/>
                  <a:gd name="connsiteX3" fmla="*/ 1581569 w 2559185"/>
                  <a:gd name="connsiteY3" fmla="*/ 45420 h 1932135"/>
                  <a:gd name="connsiteX4" fmla="*/ 1629194 w 2559185"/>
                  <a:gd name="connsiteY4" fmla="*/ 102570 h 1932135"/>
                  <a:gd name="connsiteX5" fmla="*/ 1633956 w 2559185"/>
                  <a:gd name="connsiteY5" fmla="*/ 102570 h 1932135"/>
                  <a:gd name="connsiteX6" fmla="*/ 1719681 w 2559185"/>
                  <a:gd name="connsiteY6" fmla="*/ 950295 h 1932135"/>
                  <a:gd name="connsiteX7" fmla="*/ 1714919 w 2559185"/>
                  <a:gd name="connsiteY7" fmla="*/ 1324622 h 1932135"/>
                  <a:gd name="connsiteX8" fmla="*/ 1657768 w 2559185"/>
                  <a:gd name="connsiteY8" fmla="*/ 1769445 h 1932135"/>
                  <a:gd name="connsiteX9" fmla="*/ 2557882 w 2559185"/>
                  <a:gd name="connsiteY9" fmla="*/ 1902795 h 1932135"/>
                  <a:gd name="connsiteX10" fmla="*/ 9944 w 2559185"/>
                  <a:gd name="connsiteY10" fmla="*/ 1919935 h 1932135"/>
                  <a:gd name="connsiteX11" fmla="*/ 1595857 w 2559185"/>
                  <a:gd name="connsiteY11" fmla="*/ 1705622 h 1932135"/>
                  <a:gd name="connsiteX12" fmla="*/ 1533945 w 2559185"/>
                  <a:gd name="connsiteY12" fmla="*/ 1029347 h 1932135"/>
                  <a:gd name="connsiteX13" fmla="*/ 1505369 w 2559185"/>
                  <a:gd name="connsiteY13" fmla="*/ 412133 h 1932135"/>
                  <a:gd name="connsiteX0" fmla="*/ 1505369 w 2557882"/>
                  <a:gd name="connsiteY0" fmla="*/ 412133 h 1935681"/>
                  <a:gd name="connsiteX1" fmla="*/ 1395832 w 2557882"/>
                  <a:gd name="connsiteY1" fmla="*/ 312120 h 1935681"/>
                  <a:gd name="connsiteX2" fmla="*/ 1557756 w 2557882"/>
                  <a:gd name="connsiteY2" fmla="*/ 21607 h 1935681"/>
                  <a:gd name="connsiteX3" fmla="*/ 1581569 w 2557882"/>
                  <a:gd name="connsiteY3" fmla="*/ 45420 h 1935681"/>
                  <a:gd name="connsiteX4" fmla="*/ 1629194 w 2557882"/>
                  <a:gd name="connsiteY4" fmla="*/ 102570 h 1935681"/>
                  <a:gd name="connsiteX5" fmla="*/ 1633956 w 2557882"/>
                  <a:gd name="connsiteY5" fmla="*/ 102570 h 1935681"/>
                  <a:gd name="connsiteX6" fmla="*/ 1719681 w 2557882"/>
                  <a:gd name="connsiteY6" fmla="*/ 950295 h 1935681"/>
                  <a:gd name="connsiteX7" fmla="*/ 1714919 w 2557882"/>
                  <a:gd name="connsiteY7" fmla="*/ 1324622 h 1935681"/>
                  <a:gd name="connsiteX8" fmla="*/ 1657768 w 2557882"/>
                  <a:gd name="connsiteY8" fmla="*/ 1769445 h 1935681"/>
                  <a:gd name="connsiteX9" fmla="*/ 2557882 w 2557882"/>
                  <a:gd name="connsiteY9" fmla="*/ 1902795 h 1935681"/>
                  <a:gd name="connsiteX10" fmla="*/ 9944 w 2557882"/>
                  <a:gd name="connsiteY10" fmla="*/ 1919935 h 1935681"/>
                  <a:gd name="connsiteX11" fmla="*/ 1595857 w 2557882"/>
                  <a:gd name="connsiteY11" fmla="*/ 1705622 h 1935681"/>
                  <a:gd name="connsiteX12" fmla="*/ 1533945 w 2557882"/>
                  <a:gd name="connsiteY12" fmla="*/ 1029347 h 1935681"/>
                  <a:gd name="connsiteX13" fmla="*/ 1505369 w 2557882"/>
                  <a:gd name="connsiteY13" fmla="*/ 412133 h 1935681"/>
                  <a:gd name="connsiteX0" fmla="*/ 1495425 w 2547938"/>
                  <a:gd name="connsiteY0" fmla="*/ 412133 h 1935681"/>
                  <a:gd name="connsiteX1" fmla="*/ 1385888 w 2547938"/>
                  <a:gd name="connsiteY1" fmla="*/ 312120 h 1935681"/>
                  <a:gd name="connsiteX2" fmla="*/ 1547812 w 2547938"/>
                  <a:gd name="connsiteY2" fmla="*/ 21607 h 1935681"/>
                  <a:gd name="connsiteX3" fmla="*/ 1571625 w 2547938"/>
                  <a:gd name="connsiteY3" fmla="*/ 45420 h 1935681"/>
                  <a:gd name="connsiteX4" fmla="*/ 1619250 w 2547938"/>
                  <a:gd name="connsiteY4" fmla="*/ 102570 h 1935681"/>
                  <a:gd name="connsiteX5" fmla="*/ 1624012 w 2547938"/>
                  <a:gd name="connsiteY5" fmla="*/ 102570 h 1935681"/>
                  <a:gd name="connsiteX6" fmla="*/ 1709737 w 2547938"/>
                  <a:gd name="connsiteY6" fmla="*/ 950295 h 1935681"/>
                  <a:gd name="connsiteX7" fmla="*/ 1704975 w 2547938"/>
                  <a:gd name="connsiteY7" fmla="*/ 1324622 h 1935681"/>
                  <a:gd name="connsiteX8" fmla="*/ 1647824 w 2547938"/>
                  <a:gd name="connsiteY8" fmla="*/ 1769445 h 1935681"/>
                  <a:gd name="connsiteX9" fmla="*/ 2547938 w 2547938"/>
                  <a:gd name="connsiteY9" fmla="*/ 1902795 h 1935681"/>
                  <a:gd name="connsiteX10" fmla="*/ 0 w 2547938"/>
                  <a:gd name="connsiteY10" fmla="*/ 1919935 h 1935681"/>
                  <a:gd name="connsiteX11" fmla="*/ 1585913 w 2547938"/>
                  <a:gd name="connsiteY11" fmla="*/ 1705622 h 1935681"/>
                  <a:gd name="connsiteX12" fmla="*/ 1524001 w 2547938"/>
                  <a:gd name="connsiteY12" fmla="*/ 1029347 h 1935681"/>
                  <a:gd name="connsiteX13" fmla="*/ 1495425 w 2547938"/>
                  <a:gd name="connsiteY13" fmla="*/ 412133 h 1935681"/>
                  <a:gd name="connsiteX0" fmla="*/ 1495425 w 2547938"/>
                  <a:gd name="connsiteY0" fmla="*/ 412133 h 1919935"/>
                  <a:gd name="connsiteX1" fmla="*/ 1385888 w 2547938"/>
                  <a:gd name="connsiteY1" fmla="*/ 312120 h 1919935"/>
                  <a:gd name="connsiteX2" fmla="*/ 1547812 w 2547938"/>
                  <a:gd name="connsiteY2" fmla="*/ 21607 h 1919935"/>
                  <a:gd name="connsiteX3" fmla="*/ 1571625 w 2547938"/>
                  <a:gd name="connsiteY3" fmla="*/ 45420 h 1919935"/>
                  <a:gd name="connsiteX4" fmla="*/ 1619250 w 2547938"/>
                  <a:gd name="connsiteY4" fmla="*/ 102570 h 1919935"/>
                  <a:gd name="connsiteX5" fmla="*/ 1624012 w 2547938"/>
                  <a:gd name="connsiteY5" fmla="*/ 102570 h 1919935"/>
                  <a:gd name="connsiteX6" fmla="*/ 1709737 w 2547938"/>
                  <a:gd name="connsiteY6" fmla="*/ 950295 h 1919935"/>
                  <a:gd name="connsiteX7" fmla="*/ 1704975 w 2547938"/>
                  <a:gd name="connsiteY7" fmla="*/ 1324622 h 1919935"/>
                  <a:gd name="connsiteX8" fmla="*/ 1647824 w 2547938"/>
                  <a:gd name="connsiteY8" fmla="*/ 1769445 h 1919935"/>
                  <a:gd name="connsiteX9" fmla="*/ 2547938 w 2547938"/>
                  <a:gd name="connsiteY9" fmla="*/ 1902795 h 1919935"/>
                  <a:gd name="connsiteX10" fmla="*/ 0 w 2547938"/>
                  <a:gd name="connsiteY10" fmla="*/ 1919935 h 1919935"/>
                  <a:gd name="connsiteX11" fmla="*/ 1585913 w 2547938"/>
                  <a:gd name="connsiteY11" fmla="*/ 1705622 h 1919935"/>
                  <a:gd name="connsiteX12" fmla="*/ 1524001 w 2547938"/>
                  <a:gd name="connsiteY12" fmla="*/ 1029347 h 1919935"/>
                  <a:gd name="connsiteX13" fmla="*/ 1495425 w 2547938"/>
                  <a:gd name="connsiteY13" fmla="*/ 412133 h 1919935"/>
                  <a:gd name="connsiteX0" fmla="*/ 1508968 w 2528144"/>
                  <a:gd name="connsiteY0" fmla="*/ 412133 h 1937651"/>
                  <a:gd name="connsiteX1" fmla="*/ 1399431 w 2528144"/>
                  <a:gd name="connsiteY1" fmla="*/ 312120 h 1937651"/>
                  <a:gd name="connsiteX2" fmla="*/ 1561355 w 2528144"/>
                  <a:gd name="connsiteY2" fmla="*/ 21607 h 1937651"/>
                  <a:gd name="connsiteX3" fmla="*/ 1585168 w 2528144"/>
                  <a:gd name="connsiteY3" fmla="*/ 45420 h 1937651"/>
                  <a:gd name="connsiteX4" fmla="*/ 1632793 w 2528144"/>
                  <a:gd name="connsiteY4" fmla="*/ 102570 h 1937651"/>
                  <a:gd name="connsiteX5" fmla="*/ 1637555 w 2528144"/>
                  <a:gd name="connsiteY5" fmla="*/ 102570 h 1937651"/>
                  <a:gd name="connsiteX6" fmla="*/ 1723280 w 2528144"/>
                  <a:gd name="connsiteY6" fmla="*/ 950295 h 1937651"/>
                  <a:gd name="connsiteX7" fmla="*/ 1718518 w 2528144"/>
                  <a:gd name="connsiteY7" fmla="*/ 1324622 h 1937651"/>
                  <a:gd name="connsiteX8" fmla="*/ 1661367 w 2528144"/>
                  <a:gd name="connsiteY8" fmla="*/ 1769445 h 1937651"/>
                  <a:gd name="connsiteX9" fmla="*/ 2528144 w 2528144"/>
                  <a:gd name="connsiteY9" fmla="*/ 1926608 h 1937651"/>
                  <a:gd name="connsiteX10" fmla="*/ 13543 w 2528144"/>
                  <a:gd name="connsiteY10" fmla="*/ 1919935 h 1937651"/>
                  <a:gd name="connsiteX11" fmla="*/ 1599456 w 2528144"/>
                  <a:gd name="connsiteY11" fmla="*/ 1705622 h 1937651"/>
                  <a:gd name="connsiteX12" fmla="*/ 1537544 w 2528144"/>
                  <a:gd name="connsiteY12" fmla="*/ 1029347 h 1937651"/>
                  <a:gd name="connsiteX13" fmla="*/ 1508968 w 2528144"/>
                  <a:gd name="connsiteY13" fmla="*/ 412133 h 1937651"/>
                  <a:gd name="connsiteX0" fmla="*/ 1495425 w 2514601"/>
                  <a:gd name="connsiteY0" fmla="*/ 412133 h 1937651"/>
                  <a:gd name="connsiteX1" fmla="*/ 1385888 w 2514601"/>
                  <a:gd name="connsiteY1" fmla="*/ 312120 h 1937651"/>
                  <a:gd name="connsiteX2" fmla="*/ 1547812 w 2514601"/>
                  <a:gd name="connsiteY2" fmla="*/ 21607 h 1937651"/>
                  <a:gd name="connsiteX3" fmla="*/ 1571625 w 2514601"/>
                  <a:gd name="connsiteY3" fmla="*/ 45420 h 1937651"/>
                  <a:gd name="connsiteX4" fmla="*/ 1619250 w 2514601"/>
                  <a:gd name="connsiteY4" fmla="*/ 102570 h 1937651"/>
                  <a:gd name="connsiteX5" fmla="*/ 1624012 w 2514601"/>
                  <a:gd name="connsiteY5" fmla="*/ 102570 h 1937651"/>
                  <a:gd name="connsiteX6" fmla="*/ 1709737 w 2514601"/>
                  <a:gd name="connsiteY6" fmla="*/ 950295 h 1937651"/>
                  <a:gd name="connsiteX7" fmla="*/ 1704975 w 2514601"/>
                  <a:gd name="connsiteY7" fmla="*/ 1324622 h 1937651"/>
                  <a:gd name="connsiteX8" fmla="*/ 1647824 w 2514601"/>
                  <a:gd name="connsiteY8" fmla="*/ 1769445 h 1937651"/>
                  <a:gd name="connsiteX9" fmla="*/ 2514601 w 2514601"/>
                  <a:gd name="connsiteY9" fmla="*/ 1926608 h 1937651"/>
                  <a:gd name="connsiteX10" fmla="*/ 0 w 2514601"/>
                  <a:gd name="connsiteY10" fmla="*/ 1919935 h 1937651"/>
                  <a:gd name="connsiteX11" fmla="*/ 1585913 w 2514601"/>
                  <a:gd name="connsiteY11" fmla="*/ 1705622 h 1937651"/>
                  <a:gd name="connsiteX12" fmla="*/ 1524001 w 2514601"/>
                  <a:gd name="connsiteY12" fmla="*/ 1029347 h 1937651"/>
                  <a:gd name="connsiteX13" fmla="*/ 1495425 w 2514601"/>
                  <a:gd name="connsiteY13" fmla="*/ 412133 h 1937651"/>
                  <a:gd name="connsiteX0" fmla="*/ 1495425 w 2514601"/>
                  <a:gd name="connsiteY0" fmla="*/ 412133 h 1926608"/>
                  <a:gd name="connsiteX1" fmla="*/ 1385888 w 2514601"/>
                  <a:gd name="connsiteY1" fmla="*/ 312120 h 1926608"/>
                  <a:gd name="connsiteX2" fmla="*/ 1547812 w 2514601"/>
                  <a:gd name="connsiteY2" fmla="*/ 21607 h 1926608"/>
                  <a:gd name="connsiteX3" fmla="*/ 1571625 w 2514601"/>
                  <a:gd name="connsiteY3" fmla="*/ 45420 h 1926608"/>
                  <a:gd name="connsiteX4" fmla="*/ 1619250 w 2514601"/>
                  <a:gd name="connsiteY4" fmla="*/ 102570 h 1926608"/>
                  <a:gd name="connsiteX5" fmla="*/ 1624012 w 2514601"/>
                  <a:gd name="connsiteY5" fmla="*/ 102570 h 1926608"/>
                  <a:gd name="connsiteX6" fmla="*/ 1709737 w 2514601"/>
                  <a:gd name="connsiteY6" fmla="*/ 950295 h 1926608"/>
                  <a:gd name="connsiteX7" fmla="*/ 1704975 w 2514601"/>
                  <a:gd name="connsiteY7" fmla="*/ 1324622 h 1926608"/>
                  <a:gd name="connsiteX8" fmla="*/ 1647824 w 2514601"/>
                  <a:gd name="connsiteY8" fmla="*/ 1769445 h 1926608"/>
                  <a:gd name="connsiteX9" fmla="*/ 2514601 w 2514601"/>
                  <a:gd name="connsiteY9" fmla="*/ 1926608 h 1926608"/>
                  <a:gd name="connsiteX10" fmla="*/ 0 w 2514601"/>
                  <a:gd name="connsiteY10" fmla="*/ 1919935 h 1926608"/>
                  <a:gd name="connsiteX11" fmla="*/ 1585913 w 2514601"/>
                  <a:gd name="connsiteY11" fmla="*/ 1705622 h 1926608"/>
                  <a:gd name="connsiteX12" fmla="*/ 1524001 w 2514601"/>
                  <a:gd name="connsiteY12" fmla="*/ 1029347 h 1926608"/>
                  <a:gd name="connsiteX13" fmla="*/ 1495425 w 2514601"/>
                  <a:gd name="connsiteY13" fmla="*/ 412133 h 1926608"/>
                  <a:gd name="connsiteX0" fmla="*/ 1509933 w 2529109"/>
                  <a:gd name="connsiteY0" fmla="*/ 412133 h 1926608"/>
                  <a:gd name="connsiteX1" fmla="*/ 1400396 w 2529109"/>
                  <a:gd name="connsiteY1" fmla="*/ 312120 h 1926608"/>
                  <a:gd name="connsiteX2" fmla="*/ 1562320 w 2529109"/>
                  <a:gd name="connsiteY2" fmla="*/ 21607 h 1926608"/>
                  <a:gd name="connsiteX3" fmla="*/ 1586133 w 2529109"/>
                  <a:gd name="connsiteY3" fmla="*/ 45420 h 1926608"/>
                  <a:gd name="connsiteX4" fmla="*/ 1633758 w 2529109"/>
                  <a:gd name="connsiteY4" fmla="*/ 102570 h 1926608"/>
                  <a:gd name="connsiteX5" fmla="*/ 1638520 w 2529109"/>
                  <a:gd name="connsiteY5" fmla="*/ 102570 h 1926608"/>
                  <a:gd name="connsiteX6" fmla="*/ 1724245 w 2529109"/>
                  <a:gd name="connsiteY6" fmla="*/ 950295 h 1926608"/>
                  <a:gd name="connsiteX7" fmla="*/ 1719483 w 2529109"/>
                  <a:gd name="connsiteY7" fmla="*/ 1324622 h 1926608"/>
                  <a:gd name="connsiteX8" fmla="*/ 1662332 w 2529109"/>
                  <a:gd name="connsiteY8" fmla="*/ 1769445 h 1926608"/>
                  <a:gd name="connsiteX9" fmla="*/ 2529109 w 2529109"/>
                  <a:gd name="connsiteY9" fmla="*/ 1926608 h 1926608"/>
                  <a:gd name="connsiteX10" fmla="*/ 14508 w 2529109"/>
                  <a:gd name="connsiteY10" fmla="*/ 1919935 h 1926608"/>
                  <a:gd name="connsiteX11" fmla="*/ 1571846 w 2529109"/>
                  <a:gd name="connsiteY11" fmla="*/ 1743722 h 1926608"/>
                  <a:gd name="connsiteX12" fmla="*/ 1538509 w 2529109"/>
                  <a:gd name="connsiteY12" fmla="*/ 1029347 h 1926608"/>
                  <a:gd name="connsiteX13" fmla="*/ 1509933 w 2529109"/>
                  <a:gd name="connsiteY13" fmla="*/ 412133 h 1926608"/>
                  <a:gd name="connsiteX0" fmla="*/ 1509933 w 2529109"/>
                  <a:gd name="connsiteY0" fmla="*/ 412133 h 1926608"/>
                  <a:gd name="connsiteX1" fmla="*/ 1400396 w 2529109"/>
                  <a:gd name="connsiteY1" fmla="*/ 312120 h 1926608"/>
                  <a:gd name="connsiteX2" fmla="*/ 1562320 w 2529109"/>
                  <a:gd name="connsiteY2" fmla="*/ 21607 h 1926608"/>
                  <a:gd name="connsiteX3" fmla="*/ 1586133 w 2529109"/>
                  <a:gd name="connsiteY3" fmla="*/ 45420 h 1926608"/>
                  <a:gd name="connsiteX4" fmla="*/ 1633758 w 2529109"/>
                  <a:gd name="connsiteY4" fmla="*/ 102570 h 1926608"/>
                  <a:gd name="connsiteX5" fmla="*/ 1638520 w 2529109"/>
                  <a:gd name="connsiteY5" fmla="*/ 102570 h 1926608"/>
                  <a:gd name="connsiteX6" fmla="*/ 1724245 w 2529109"/>
                  <a:gd name="connsiteY6" fmla="*/ 950295 h 1926608"/>
                  <a:gd name="connsiteX7" fmla="*/ 1719483 w 2529109"/>
                  <a:gd name="connsiteY7" fmla="*/ 1324622 h 1926608"/>
                  <a:gd name="connsiteX8" fmla="*/ 1700432 w 2529109"/>
                  <a:gd name="connsiteY8" fmla="*/ 1731345 h 1926608"/>
                  <a:gd name="connsiteX9" fmla="*/ 2529109 w 2529109"/>
                  <a:gd name="connsiteY9" fmla="*/ 1926608 h 1926608"/>
                  <a:gd name="connsiteX10" fmla="*/ 14508 w 2529109"/>
                  <a:gd name="connsiteY10" fmla="*/ 1919935 h 1926608"/>
                  <a:gd name="connsiteX11" fmla="*/ 1571846 w 2529109"/>
                  <a:gd name="connsiteY11" fmla="*/ 1743722 h 1926608"/>
                  <a:gd name="connsiteX12" fmla="*/ 1538509 w 2529109"/>
                  <a:gd name="connsiteY12" fmla="*/ 1029347 h 1926608"/>
                  <a:gd name="connsiteX13" fmla="*/ 1509933 w 2529109"/>
                  <a:gd name="connsiteY13" fmla="*/ 412133 h 1926608"/>
                  <a:gd name="connsiteX0" fmla="*/ 1509933 w 2529109"/>
                  <a:gd name="connsiteY0" fmla="*/ 412133 h 1926608"/>
                  <a:gd name="connsiteX1" fmla="*/ 1400396 w 2529109"/>
                  <a:gd name="connsiteY1" fmla="*/ 312120 h 1926608"/>
                  <a:gd name="connsiteX2" fmla="*/ 1562320 w 2529109"/>
                  <a:gd name="connsiteY2" fmla="*/ 21607 h 1926608"/>
                  <a:gd name="connsiteX3" fmla="*/ 1586133 w 2529109"/>
                  <a:gd name="connsiteY3" fmla="*/ 45420 h 1926608"/>
                  <a:gd name="connsiteX4" fmla="*/ 1633758 w 2529109"/>
                  <a:gd name="connsiteY4" fmla="*/ 102570 h 1926608"/>
                  <a:gd name="connsiteX5" fmla="*/ 1638520 w 2529109"/>
                  <a:gd name="connsiteY5" fmla="*/ 102570 h 1926608"/>
                  <a:gd name="connsiteX6" fmla="*/ 1724245 w 2529109"/>
                  <a:gd name="connsiteY6" fmla="*/ 950295 h 1926608"/>
                  <a:gd name="connsiteX7" fmla="*/ 1719483 w 2529109"/>
                  <a:gd name="connsiteY7" fmla="*/ 1324622 h 1926608"/>
                  <a:gd name="connsiteX8" fmla="*/ 1700432 w 2529109"/>
                  <a:gd name="connsiteY8" fmla="*/ 1731345 h 1926608"/>
                  <a:gd name="connsiteX9" fmla="*/ 2529109 w 2529109"/>
                  <a:gd name="connsiteY9" fmla="*/ 1926608 h 1926608"/>
                  <a:gd name="connsiteX10" fmla="*/ 14508 w 2529109"/>
                  <a:gd name="connsiteY10" fmla="*/ 1919935 h 1926608"/>
                  <a:gd name="connsiteX11" fmla="*/ 1571846 w 2529109"/>
                  <a:gd name="connsiteY11" fmla="*/ 1743722 h 1926608"/>
                  <a:gd name="connsiteX12" fmla="*/ 1538509 w 2529109"/>
                  <a:gd name="connsiteY12" fmla="*/ 1029347 h 1926608"/>
                  <a:gd name="connsiteX13" fmla="*/ 1509933 w 2529109"/>
                  <a:gd name="connsiteY13" fmla="*/ 412133 h 1926608"/>
                  <a:gd name="connsiteX0" fmla="*/ 1509933 w 2529109"/>
                  <a:gd name="connsiteY0" fmla="*/ 412133 h 1926608"/>
                  <a:gd name="connsiteX1" fmla="*/ 1400396 w 2529109"/>
                  <a:gd name="connsiteY1" fmla="*/ 312120 h 1926608"/>
                  <a:gd name="connsiteX2" fmla="*/ 1562320 w 2529109"/>
                  <a:gd name="connsiteY2" fmla="*/ 21607 h 1926608"/>
                  <a:gd name="connsiteX3" fmla="*/ 1586133 w 2529109"/>
                  <a:gd name="connsiteY3" fmla="*/ 45420 h 1926608"/>
                  <a:gd name="connsiteX4" fmla="*/ 1633758 w 2529109"/>
                  <a:gd name="connsiteY4" fmla="*/ 102570 h 1926608"/>
                  <a:gd name="connsiteX5" fmla="*/ 1638520 w 2529109"/>
                  <a:gd name="connsiteY5" fmla="*/ 102570 h 1926608"/>
                  <a:gd name="connsiteX6" fmla="*/ 1724245 w 2529109"/>
                  <a:gd name="connsiteY6" fmla="*/ 950295 h 1926608"/>
                  <a:gd name="connsiteX7" fmla="*/ 1700432 w 2529109"/>
                  <a:gd name="connsiteY7" fmla="*/ 1731345 h 1926608"/>
                  <a:gd name="connsiteX8" fmla="*/ 2529109 w 2529109"/>
                  <a:gd name="connsiteY8" fmla="*/ 1926608 h 1926608"/>
                  <a:gd name="connsiteX9" fmla="*/ 14508 w 2529109"/>
                  <a:gd name="connsiteY9" fmla="*/ 1919935 h 1926608"/>
                  <a:gd name="connsiteX10" fmla="*/ 1571846 w 2529109"/>
                  <a:gd name="connsiteY10" fmla="*/ 1743722 h 1926608"/>
                  <a:gd name="connsiteX11" fmla="*/ 1538509 w 2529109"/>
                  <a:gd name="connsiteY11" fmla="*/ 1029347 h 1926608"/>
                  <a:gd name="connsiteX12" fmla="*/ 1509933 w 2529109"/>
                  <a:gd name="connsiteY12" fmla="*/ 412133 h 1926608"/>
                  <a:gd name="connsiteX0" fmla="*/ 1509933 w 2529109"/>
                  <a:gd name="connsiteY0" fmla="*/ 412133 h 1926608"/>
                  <a:gd name="connsiteX1" fmla="*/ 1400396 w 2529109"/>
                  <a:gd name="connsiteY1" fmla="*/ 312120 h 1926608"/>
                  <a:gd name="connsiteX2" fmla="*/ 1562320 w 2529109"/>
                  <a:gd name="connsiteY2" fmla="*/ 21607 h 1926608"/>
                  <a:gd name="connsiteX3" fmla="*/ 1586133 w 2529109"/>
                  <a:gd name="connsiteY3" fmla="*/ 45420 h 1926608"/>
                  <a:gd name="connsiteX4" fmla="*/ 1633758 w 2529109"/>
                  <a:gd name="connsiteY4" fmla="*/ 102570 h 1926608"/>
                  <a:gd name="connsiteX5" fmla="*/ 1638520 w 2529109"/>
                  <a:gd name="connsiteY5" fmla="*/ 102570 h 1926608"/>
                  <a:gd name="connsiteX6" fmla="*/ 1724245 w 2529109"/>
                  <a:gd name="connsiteY6" fmla="*/ 950295 h 1926608"/>
                  <a:gd name="connsiteX7" fmla="*/ 1700432 w 2529109"/>
                  <a:gd name="connsiteY7" fmla="*/ 1731345 h 1926608"/>
                  <a:gd name="connsiteX8" fmla="*/ 2529109 w 2529109"/>
                  <a:gd name="connsiteY8" fmla="*/ 1926608 h 1926608"/>
                  <a:gd name="connsiteX9" fmla="*/ 14508 w 2529109"/>
                  <a:gd name="connsiteY9" fmla="*/ 1919935 h 1926608"/>
                  <a:gd name="connsiteX10" fmla="*/ 1571846 w 2529109"/>
                  <a:gd name="connsiteY10" fmla="*/ 1743722 h 1926608"/>
                  <a:gd name="connsiteX11" fmla="*/ 1538509 w 2529109"/>
                  <a:gd name="connsiteY11" fmla="*/ 1029347 h 1926608"/>
                  <a:gd name="connsiteX12" fmla="*/ 1509933 w 2529109"/>
                  <a:gd name="connsiteY12" fmla="*/ 412133 h 1926608"/>
                  <a:gd name="connsiteX0" fmla="*/ 1509933 w 2529109"/>
                  <a:gd name="connsiteY0" fmla="*/ 412133 h 1926608"/>
                  <a:gd name="connsiteX1" fmla="*/ 1400396 w 2529109"/>
                  <a:gd name="connsiteY1" fmla="*/ 312120 h 1926608"/>
                  <a:gd name="connsiteX2" fmla="*/ 1562320 w 2529109"/>
                  <a:gd name="connsiteY2" fmla="*/ 21607 h 1926608"/>
                  <a:gd name="connsiteX3" fmla="*/ 1586133 w 2529109"/>
                  <a:gd name="connsiteY3" fmla="*/ 45420 h 1926608"/>
                  <a:gd name="connsiteX4" fmla="*/ 1633758 w 2529109"/>
                  <a:gd name="connsiteY4" fmla="*/ 102570 h 1926608"/>
                  <a:gd name="connsiteX5" fmla="*/ 1638520 w 2529109"/>
                  <a:gd name="connsiteY5" fmla="*/ 102570 h 1926608"/>
                  <a:gd name="connsiteX6" fmla="*/ 1724245 w 2529109"/>
                  <a:gd name="connsiteY6" fmla="*/ 950295 h 1926608"/>
                  <a:gd name="connsiteX7" fmla="*/ 1695669 w 2529109"/>
                  <a:gd name="connsiteY7" fmla="*/ 1745633 h 1926608"/>
                  <a:gd name="connsiteX8" fmla="*/ 2529109 w 2529109"/>
                  <a:gd name="connsiteY8" fmla="*/ 1926608 h 1926608"/>
                  <a:gd name="connsiteX9" fmla="*/ 14508 w 2529109"/>
                  <a:gd name="connsiteY9" fmla="*/ 1919935 h 1926608"/>
                  <a:gd name="connsiteX10" fmla="*/ 1571846 w 2529109"/>
                  <a:gd name="connsiteY10" fmla="*/ 1743722 h 1926608"/>
                  <a:gd name="connsiteX11" fmla="*/ 1538509 w 2529109"/>
                  <a:gd name="connsiteY11" fmla="*/ 1029347 h 1926608"/>
                  <a:gd name="connsiteX12" fmla="*/ 1509933 w 2529109"/>
                  <a:gd name="connsiteY12" fmla="*/ 412133 h 1926608"/>
                  <a:gd name="connsiteX0" fmla="*/ 1509933 w 2529109"/>
                  <a:gd name="connsiteY0" fmla="*/ 397747 h 1912222"/>
                  <a:gd name="connsiteX1" fmla="*/ 1400396 w 2529109"/>
                  <a:gd name="connsiteY1" fmla="*/ 297734 h 1912222"/>
                  <a:gd name="connsiteX2" fmla="*/ 1562320 w 2529109"/>
                  <a:gd name="connsiteY2" fmla="*/ 7221 h 1912222"/>
                  <a:gd name="connsiteX3" fmla="*/ 1633758 w 2529109"/>
                  <a:gd name="connsiteY3" fmla="*/ 88184 h 1912222"/>
                  <a:gd name="connsiteX4" fmla="*/ 1638520 w 2529109"/>
                  <a:gd name="connsiteY4" fmla="*/ 88184 h 1912222"/>
                  <a:gd name="connsiteX5" fmla="*/ 1724245 w 2529109"/>
                  <a:gd name="connsiteY5" fmla="*/ 935909 h 1912222"/>
                  <a:gd name="connsiteX6" fmla="*/ 1695669 w 2529109"/>
                  <a:gd name="connsiteY6" fmla="*/ 1731247 h 1912222"/>
                  <a:gd name="connsiteX7" fmla="*/ 2529109 w 2529109"/>
                  <a:gd name="connsiteY7" fmla="*/ 1912222 h 1912222"/>
                  <a:gd name="connsiteX8" fmla="*/ 14508 w 2529109"/>
                  <a:gd name="connsiteY8" fmla="*/ 1905549 h 1912222"/>
                  <a:gd name="connsiteX9" fmla="*/ 1571846 w 2529109"/>
                  <a:gd name="connsiteY9" fmla="*/ 1729336 h 1912222"/>
                  <a:gd name="connsiteX10" fmla="*/ 1538509 w 2529109"/>
                  <a:gd name="connsiteY10" fmla="*/ 1014961 h 1912222"/>
                  <a:gd name="connsiteX11" fmla="*/ 1509933 w 2529109"/>
                  <a:gd name="connsiteY11" fmla="*/ 397747 h 1912222"/>
                  <a:gd name="connsiteX0" fmla="*/ 1509933 w 2529109"/>
                  <a:gd name="connsiteY0" fmla="*/ 390526 h 1905001"/>
                  <a:gd name="connsiteX1" fmla="*/ 1400396 w 2529109"/>
                  <a:gd name="connsiteY1" fmla="*/ 290513 h 1905001"/>
                  <a:gd name="connsiteX2" fmla="*/ 1562320 w 2529109"/>
                  <a:gd name="connsiteY2" fmla="*/ 0 h 1905001"/>
                  <a:gd name="connsiteX3" fmla="*/ 1633758 w 2529109"/>
                  <a:gd name="connsiteY3" fmla="*/ 80963 h 1905001"/>
                  <a:gd name="connsiteX4" fmla="*/ 1638520 w 2529109"/>
                  <a:gd name="connsiteY4" fmla="*/ 80963 h 1905001"/>
                  <a:gd name="connsiteX5" fmla="*/ 1724245 w 2529109"/>
                  <a:gd name="connsiteY5" fmla="*/ 928688 h 1905001"/>
                  <a:gd name="connsiteX6" fmla="*/ 1695669 w 2529109"/>
                  <a:gd name="connsiteY6" fmla="*/ 1724026 h 1905001"/>
                  <a:gd name="connsiteX7" fmla="*/ 2529109 w 2529109"/>
                  <a:gd name="connsiteY7" fmla="*/ 1905001 h 1905001"/>
                  <a:gd name="connsiteX8" fmla="*/ 14508 w 2529109"/>
                  <a:gd name="connsiteY8" fmla="*/ 1898328 h 1905001"/>
                  <a:gd name="connsiteX9" fmla="*/ 1571846 w 2529109"/>
                  <a:gd name="connsiteY9" fmla="*/ 1722115 h 1905001"/>
                  <a:gd name="connsiteX10" fmla="*/ 1538509 w 2529109"/>
                  <a:gd name="connsiteY10" fmla="*/ 1007740 h 1905001"/>
                  <a:gd name="connsiteX11" fmla="*/ 1509933 w 2529109"/>
                  <a:gd name="connsiteY11" fmla="*/ 390526 h 1905001"/>
                  <a:gd name="connsiteX0" fmla="*/ 1509933 w 2529109"/>
                  <a:gd name="connsiteY0" fmla="*/ 390526 h 1905001"/>
                  <a:gd name="connsiteX1" fmla="*/ 1400396 w 2529109"/>
                  <a:gd name="connsiteY1" fmla="*/ 290513 h 1905001"/>
                  <a:gd name="connsiteX2" fmla="*/ 1562320 w 2529109"/>
                  <a:gd name="connsiteY2" fmla="*/ 0 h 1905001"/>
                  <a:gd name="connsiteX3" fmla="*/ 1633758 w 2529109"/>
                  <a:gd name="connsiteY3" fmla="*/ 80963 h 1905001"/>
                  <a:gd name="connsiteX4" fmla="*/ 1657570 w 2529109"/>
                  <a:gd name="connsiteY4" fmla="*/ 114301 h 1905001"/>
                  <a:gd name="connsiteX5" fmla="*/ 1724245 w 2529109"/>
                  <a:gd name="connsiteY5" fmla="*/ 928688 h 1905001"/>
                  <a:gd name="connsiteX6" fmla="*/ 1695669 w 2529109"/>
                  <a:gd name="connsiteY6" fmla="*/ 1724026 h 1905001"/>
                  <a:gd name="connsiteX7" fmla="*/ 2529109 w 2529109"/>
                  <a:gd name="connsiteY7" fmla="*/ 1905001 h 1905001"/>
                  <a:gd name="connsiteX8" fmla="*/ 14508 w 2529109"/>
                  <a:gd name="connsiteY8" fmla="*/ 1898328 h 1905001"/>
                  <a:gd name="connsiteX9" fmla="*/ 1571846 w 2529109"/>
                  <a:gd name="connsiteY9" fmla="*/ 1722115 h 1905001"/>
                  <a:gd name="connsiteX10" fmla="*/ 1538509 w 2529109"/>
                  <a:gd name="connsiteY10" fmla="*/ 1007740 h 1905001"/>
                  <a:gd name="connsiteX11" fmla="*/ 1509933 w 2529109"/>
                  <a:gd name="connsiteY11" fmla="*/ 390526 h 1905001"/>
                  <a:gd name="connsiteX0" fmla="*/ 1509933 w 2529109"/>
                  <a:gd name="connsiteY0" fmla="*/ 408348 h 1922823"/>
                  <a:gd name="connsiteX1" fmla="*/ 1400396 w 2529109"/>
                  <a:gd name="connsiteY1" fmla="*/ 308335 h 1922823"/>
                  <a:gd name="connsiteX2" fmla="*/ 1562320 w 2529109"/>
                  <a:gd name="connsiteY2" fmla="*/ 17822 h 1922823"/>
                  <a:gd name="connsiteX3" fmla="*/ 1657570 w 2529109"/>
                  <a:gd name="connsiteY3" fmla="*/ 132123 h 1922823"/>
                  <a:gd name="connsiteX4" fmla="*/ 1724245 w 2529109"/>
                  <a:gd name="connsiteY4" fmla="*/ 946510 h 1922823"/>
                  <a:gd name="connsiteX5" fmla="*/ 1695669 w 2529109"/>
                  <a:gd name="connsiteY5" fmla="*/ 1741848 h 1922823"/>
                  <a:gd name="connsiteX6" fmla="*/ 2529109 w 2529109"/>
                  <a:gd name="connsiteY6" fmla="*/ 1922823 h 1922823"/>
                  <a:gd name="connsiteX7" fmla="*/ 14508 w 2529109"/>
                  <a:gd name="connsiteY7" fmla="*/ 1916150 h 1922823"/>
                  <a:gd name="connsiteX8" fmla="*/ 1571846 w 2529109"/>
                  <a:gd name="connsiteY8" fmla="*/ 1739937 h 1922823"/>
                  <a:gd name="connsiteX9" fmla="*/ 1538509 w 2529109"/>
                  <a:gd name="connsiteY9" fmla="*/ 1025562 h 1922823"/>
                  <a:gd name="connsiteX10" fmla="*/ 1509933 w 2529109"/>
                  <a:gd name="connsiteY10" fmla="*/ 408348 h 1922823"/>
                  <a:gd name="connsiteX0" fmla="*/ 1509933 w 2529109"/>
                  <a:gd name="connsiteY0" fmla="*/ 390526 h 1905001"/>
                  <a:gd name="connsiteX1" fmla="*/ 1400396 w 2529109"/>
                  <a:gd name="connsiteY1" fmla="*/ 290513 h 1905001"/>
                  <a:gd name="connsiteX2" fmla="*/ 1562320 w 2529109"/>
                  <a:gd name="connsiteY2" fmla="*/ 0 h 1905001"/>
                  <a:gd name="connsiteX3" fmla="*/ 1657570 w 2529109"/>
                  <a:gd name="connsiteY3" fmla="*/ 114301 h 1905001"/>
                  <a:gd name="connsiteX4" fmla="*/ 1724245 w 2529109"/>
                  <a:gd name="connsiteY4" fmla="*/ 928688 h 1905001"/>
                  <a:gd name="connsiteX5" fmla="*/ 1695669 w 2529109"/>
                  <a:gd name="connsiteY5" fmla="*/ 1724026 h 1905001"/>
                  <a:gd name="connsiteX6" fmla="*/ 2529109 w 2529109"/>
                  <a:gd name="connsiteY6" fmla="*/ 1905001 h 1905001"/>
                  <a:gd name="connsiteX7" fmla="*/ 14508 w 2529109"/>
                  <a:gd name="connsiteY7" fmla="*/ 1898328 h 1905001"/>
                  <a:gd name="connsiteX8" fmla="*/ 1571846 w 2529109"/>
                  <a:gd name="connsiteY8" fmla="*/ 1722115 h 1905001"/>
                  <a:gd name="connsiteX9" fmla="*/ 1538509 w 2529109"/>
                  <a:gd name="connsiteY9" fmla="*/ 1007740 h 1905001"/>
                  <a:gd name="connsiteX10" fmla="*/ 1509933 w 2529109"/>
                  <a:gd name="connsiteY10" fmla="*/ 390526 h 1905001"/>
                  <a:gd name="connsiteX0" fmla="*/ 1509933 w 2529109"/>
                  <a:gd name="connsiteY0" fmla="*/ 390526 h 1905001"/>
                  <a:gd name="connsiteX1" fmla="*/ 1400396 w 2529109"/>
                  <a:gd name="connsiteY1" fmla="*/ 290513 h 1905001"/>
                  <a:gd name="connsiteX2" fmla="*/ 1562320 w 2529109"/>
                  <a:gd name="connsiteY2" fmla="*/ 0 h 1905001"/>
                  <a:gd name="connsiteX3" fmla="*/ 1657570 w 2529109"/>
                  <a:gd name="connsiteY3" fmla="*/ 114301 h 1905001"/>
                  <a:gd name="connsiteX4" fmla="*/ 1724245 w 2529109"/>
                  <a:gd name="connsiteY4" fmla="*/ 928688 h 1905001"/>
                  <a:gd name="connsiteX5" fmla="*/ 1695669 w 2529109"/>
                  <a:gd name="connsiteY5" fmla="*/ 1724026 h 1905001"/>
                  <a:gd name="connsiteX6" fmla="*/ 2529109 w 2529109"/>
                  <a:gd name="connsiteY6" fmla="*/ 1905001 h 1905001"/>
                  <a:gd name="connsiteX7" fmla="*/ 14508 w 2529109"/>
                  <a:gd name="connsiteY7" fmla="*/ 1898328 h 1905001"/>
                  <a:gd name="connsiteX8" fmla="*/ 1571846 w 2529109"/>
                  <a:gd name="connsiteY8" fmla="*/ 1722115 h 1905001"/>
                  <a:gd name="connsiteX9" fmla="*/ 1538509 w 2529109"/>
                  <a:gd name="connsiteY9" fmla="*/ 1007740 h 1905001"/>
                  <a:gd name="connsiteX10" fmla="*/ 1509933 w 2529109"/>
                  <a:gd name="connsiteY10" fmla="*/ 390526 h 1905001"/>
                  <a:gd name="connsiteX0" fmla="*/ 1509933 w 2529109"/>
                  <a:gd name="connsiteY0" fmla="*/ 390526 h 1905001"/>
                  <a:gd name="connsiteX1" fmla="*/ 1400396 w 2529109"/>
                  <a:gd name="connsiteY1" fmla="*/ 290513 h 1905001"/>
                  <a:gd name="connsiteX2" fmla="*/ 1562320 w 2529109"/>
                  <a:gd name="connsiteY2" fmla="*/ 0 h 1905001"/>
                  <a:gd name="connsiteX3" fmla="*/ 1657570 w 2529109"/>
                  <a:gd name="connsiteY3" fmla="*/ 114301 h 1905001"/>
                  <a:gd name="connsiteX4" fmla="*/ 1724245 w 2529109"/>
                  <a:gd name="connsiteY4" fmla="*/ 928688 h 1905001"/>
                  <a:gd name="connsiteX5" fmla="*/ 1695669 w 2529109"/>
                  <a:gd name="connsiteY5" fmla="*/ 1724026 h 1905001"/>
                  <a:gd name="connsiteX6" fmla="*/ 2529109 w 2529109"/>
                  <a:gd name="connsiteY6" fmla="*/ 1905001 h 1905001"/>
                  <a:gd name="connsiteX7" fmla="*/ 14508 w 2529109"/>
                  <a:gd name="connsiteY7" fmla="*/ 1898328 h 1905001"/>
                  <a:gd name="connsiteX8" fmla="*/ 1571846 w 2529109"/>
                  <a:gd name="connsiteY8" fmla="*/ 1722115 h 1905001"/>
                  <a:gd name="connsiteX9" fmla="*/ 1600422 w 2529109"/>
                  <a:gd name="connsiteY9" fmla="*/ 1712590 h 1905001"/>
                  <a:gd name="connsiteX10" fmla="*/ 1538509 w 2529109"/>
                  <a:gd name="connsiteY10" fmla="*/ 1007740 h 1905001"/>
                  <a:gd name="connsiteX11" fmla="*/ 1509933 w 2529109"/>
                  <a:gd name="connsiteY11" fmla="*/ 390526 h 1905001"/>
                  <a:gd name="connsiteX0" fmla="*/ 1506693 w 2525869"/>
                  <a:gd name="connsiteY0" fmla="*/ 390526 h 1905001"/>
                  <a:gd name="connsiteX1" fmla="*/ 1397156 w 2525869"/>
                  <a:gd name="connsiteY1" fmla="*/ 290513 h 1905001"/>
                  <a:gd name="connsiteX2" fmla="*/ 1559080 w 2525869"/>
                  <a:gd name="connsiteY2" fmla="*/ 0 h 1905001"/>
                  <a:gd name="connsiteX3" fmla="*/ 1654330 w 2525869"/>
                  <a:gd name="connsiteY3" fmla="*/ 114301 h 1905001"/>
                  <a:gd name="connsiteX4" fmla="*/ 1721005 w 2525869"/>
                  <a:gd name="connsiteY4" fmla="*/ 928688 h 1905001"/>
                  <a:gd name="connsiteX5" fmla="*/ 1692429 w 2525869"/>
                  <a:gd name="connsiteY5" fmla="*/ 1724026 h 1905001"/>
                  <a:gd name="connsiteX6" fmla="*/ 2525869 w 2525869"/>
                  <a:gd name="connsiteY6" fmla="*/ 1905001 h 1905001"/>
                  <a:gd name="connsiteX7" fmla="*/ 11268 w 2525869"/>
                  <a:gd name="connsiteY7" fmla="*/ 1898328 h 1905001"/>
                  <a:gd name="connsiteX8" fmla="*/ 1597182 w 2525869"/>
                  <a:gd name="connsiteY8" fmla="*/ 1712590 h 1905001"/>
                  <a:gd name="connsiteX9" fmla="*/ 1535269 w 2525869"/>
                  <a:gd name="connsiteY9" fmla="*/ 1007740 h 1905001"/>
                  <a:gd name="connsiteX10" fmla="*/ 1506693 w 2525869"/>
                  <a:gd name="connsiteY10" fmla="*/ 390526 h 1905001"/>
                  <a:gd name="connsiteX0" fmla="*/ 1495425 w 2514601"/>
                  <a:gd name="connsiteY0" fmla="*/ 390526 h 1905001"/>
                  <a:gd name="connsiteX1" fmla="*/ 1385888 w 2514601"/>
                  <a:gd name="connsiteY1" fmla="*/ 290513 h 1905001"/>
                  <a:gd name="connsiteX2" fmla="*/ 1547812 w 2514601"/>
                  <a:gd name="connsiteY2" fmla="*/ 0 h 1905001"/>
                  <a:gd name="connsiteX3" fmla="*/ 1643062 w 2514601"/>
                  <a:gd name="connsiteY3" fmla="*/ 114301 h 1905001"/>
                  <a:gd name="connsiteX4" fmla="*/ 1709737 w 2514601"/>
                  <a:gd name="connsiteY4" fmla="*/ 928688 h 1905001"/>
                  <a:gd name="connsiteX5" fmla="*/ 1681161 w 2514601"/>
                  <a:gd name="connsiteY5" fmla="*/ 1724026 h 1905001"/>
                  <a:gd name="connsiteX6" fmla="*/ 2514601 w 2514601"/>
                  <a:gd name="connsiteY6" fmla="*/ 1905001 h 1905001"/>
                  <a:gd name="connsiteX7" fmla="*/ 0 w 2514601"/>
                  <a:gd name="connsiteY7" fmla="*/ 1898328 h 1905001"/>
                  <a:gd name="connsiteX8" fmla="*/ 1585914 w 2514601"/>
                  <a:gd name="connsiteY8" fmla="*/ 1712590 h 1905001"/>
                  <a:gd name="connsiteX9" fmla="*/ 1524001 w 2514601"/>
                  <a:gd name="connsiteY9" fmla="*/ 1007740 h 1905001"/>
                  <a:gd name="connsiteX10" fmla="*/ 1495425 w 2514601"/>
                  <a:gd name="connsiteY10" fmla="*/ 390526 h 1905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14601" h="1905001">
                    <a:moveTo>
                      <a:pt x="1495425" y="390526"/>
                    </a:moveTo>
                    <a:lnTo>
                      <a:pt x="1385888" y="290513"/>
                    </a:lnTo>
                    <a:cubicBezTo>
                      <a:pt x="1394619" y="225425"/>
                      <a:pt x="1504950" y="29369"/>
                      <a:pt x="1547812" y="0"/>
                    </a:cubicBezTo>
                    <a:lnTo>
                      <a:pt x="1643062" y="114301"/>
                    </a:lnTo>
                    <a:lnTo>
                      <a:pt x="1709737" y="928688"/>
                    </a:lnTo>
                    <a:lnTo>
                      <a:pt x="1681161" y="1724026"/>
                    </a:lnTo>
                    <a:lnTo>
                      <a:pt x="2514601" y="1905001"/>
                    </a:lnTo>
                    <a:lnTo>
                      <a:pt x="0" y="1898328"/>
                    </a:lnTo>
                    <a:lnTo>
                      <a:pt x="1585914" y="1712590"/>
                    </a:lnTo>
                    <a:lnTo>
                      <a:pt x="1524001" y="1007740"/>
                    </a:lnTo>
                    <a:lnTo>
                      <a:pt x="1495425" y="390526"/>
                    </a:lnTo>
                    <a:close/>
                  </a:path>
                </a:pathLst>
              </a:custGeom>
              <a:solidFill>
                <a:srgbClr val="C00000"/>
              </a:solidFill>
              <a:ln w="9525" cap="flat" cmpd="sng" algn="ctr">
                <a:solidFill>
                  <a:srgbClr val="C00000">
                    <a:alpha val="7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ru-R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None/>
                  <a:tabLst/>
                </a:pPr>
                <a:endPara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07" name="TextBox 506">
                <a:extLst>
                  <a:ext uri="{FF2B5EF4-FFF2-40B4-BE49-F238E27FC236}">
                    <a16:creationId xmlns:a16="http://schemas.microsoft.com/office/drawing/2014/main" id="{9C9FFBD2-E8D3-4F22-9982-E6AB18B4043D}"/>
                  </a:ext>
                </a:extLst>
              </p:cNvPr>
              <p:cNvSpPr txBox="1"/>
              <p:nvPr/>
            </p:nvSpPr>
            <p:spPr>
              <a:xfrm>
                <a:off x="457435" y="1675478"/>
                <a:ext cx="90208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9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Melt spreading</a:t>
                </a:r>
              </a:p>
            </p:txBody>
          </p:sp>
          <p:cxnSp>
            <p:nvCxnSpPr>
              <p:cNvPr id="508" name="Straight Arrow Connector 507">
                <a:extLst>
                  <a:ext uri="{FF2B5EF4-FFF2-40B4-BE49-F238E27FC236}">
                    <a16:creationId xmlns:a16="http://schemas.microsoft.com/office/drawing/2014/main" id="{2CA3067A-DD49-47D4-9883-DE99C5B4AE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3529" y="1802918"/>
                <a:ext cx="387023" cy="1087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Straight Arrow Connector 508">
                <a:extLst>
                  <a:ext uri="{FF2B5EF4-FFF2-40B4-BE49-F238E27FC236}">
                    <a16:creationId xmlns:a16="http://schemas.microsoft.com/office/drawing/2014/main" id="{7B016643-36DD-4265-8D9B-04CB2220D6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8468" y="1263490"/>
                <a:ext cx="15436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0" name="TextBox 509">
                <a:extLst>
                  <a:ext uri="{FF2B5EF4-FFF2-40B4-BE49-F238E27FC236}">
                    <a16:creationId xmlns:a16="http://schemas.microsoft.com/office/drawing/2014/main" id="{A3AA13B1-27F8-41D4-A36E-3B416B1A54FC}"/>
                  </a:ext>
                </a:extLst>
              </p:cNvPr>
              <p:cNvSpPr txBox="1"/>
              <p:nvPr/>
            </p:nvSpPr>
            <p:spPr>
              <a:xfrm>
                <a:off x="1217560" y="1425961"/>
                <a:ext cx="8194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9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Fragmented debris</a:t>
                </a:r>
              </a:p>
            </p:txBody>
          </p:sp>
        </p:grpSp>
        <p:cxnSp>
          <p:nvCxnSpPr>
            <p:cNvPr id="489" name="Straight Arrow Connector 488">
              <a:extLst>
                <a:ext uri="{FF2B5EF4-FFF2-40B4-BE49-F238E27FC236}">
                  <a16:creationId xmlns:a16="http://schemas.microsoft.com/office/drawing/2014/main" id="{6FFA1799-7938-49EB-8282-E67E542B43DA}"/>
                </a:ext>
              </a:extLst>
            </p:cNvPr>
            <p:cNvCxnSpPr>
              <a:cxnSpLocks/>
            </p:cNvCxnSpPr>
            <p:nvPr/>
          </p:nvCxnSpPr>
          <p:spPr>
            <a:xfrm>
              <a:off x="1786966" y="1691295"/>
              <a:ext cx="87328" cy="49346"/>
            </a:xfrm>
            <a:prstGeom prst="straightConnector1">
              <a:avLst/>
            </a:prstGeom>
            <a:ln>
              <a:solidFill>
                <a:schemeClr val="tx1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7AE510AD-E9E5-4C5F-B59F-CD11012FDB12}"/>
              </a:ext>
            </a:extLst>
          </p:cNvPr>
          <p:cNvGrpSpPr/>
          <p:nvPr/>
        </p:nvGrpSpPr>
        <p:grpSpPr>
          <a:xfrm>
            <a:off x="4463064" y="2922709"/>
            <a:ext cx="3096611" cy="2261992"/>
            <a:chOff x="-73950" y="2688010"/>
            <a:chExt cx="3096611" cy="2261992"/>
          </a:xfrm>
        </p:grpSpPr>
        <p:sp>
          <p:nvSpPr>
            <p:cNvPr id="520" name="TextBox 519">
              <a:extLst>
                <a:ext uri="{FF2B5EF4-FFF2-40B4-BE49-F238E27FC236}">
                  <a16:creationId xmlns:a16="http://schemas.microsoft.com/office/drawing/2014/main" id="{08F8B9D8-A382-48F3-BA7E-ABC9C2ACA46C}"/>
                </a:ext>
              </a:extLst>
            </p:cNvPr>
            <p:cNvSpPr txBox="1"/>
            <p:nvPr/>
          </p:nvSpPr>
          <p:spPr>
            <a:xfrm>
              <a:off x="108081" y="2688010"/>
              <a:ext cx="29145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Hydrodynamics and heat transfer in melt spreading</a:t>
              </a:r>
            </a:p>
          </p:txBody>
        </p:sp>
        <p:sp>
          <p:nvSpPr>
            <p:cNvPr id="521" name="TextBox 520">
              <a:extLst>
                <a:ext uri="{FF2B5EF4-FFF2-40B4-BE49-F238E27FC236}">
                  <a16:creationId xmlns:a16="http://schemas.microsoft.com/office/drawing/2014/main" id="{84E61E85-5C7B-41FA-8B1C-8C67AE3F3D12}"/>
                </a:ext>
              </a:extLst>
            </p:cNvPr>
            <p:cNvSpPr txBox="1"/>
            <p:nvPr/>
          </p:nvSpPr>
          <p:spPr>
            <a:xfrm>
              <a:off x="-73950" y="2688010"/>
              <a:ext cx="3289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(b)</a:t>
              </a:r>
            </a:p>
          </p:txBody>
        </p:sp>
        <p:grpSp>
          <p:nvGrpSpPr>
            <p:cNvPr id="522" name="Group 521">
              <a:extLst>
                <a:ext uri="{FF2B5EF4-FFF2-40B4-BE49-F238E27FC236}">
                  <a16:creationId xmlns:a16="http://schemas.microsoft.com/office/drawing/2014/main" id="{E4DABA73-12DE-4A08-A2F4-43EB8FF5A138}"/>
                </a:ext>
              </a:extLst>
            </p:cNvPr>
            <p:cNvGrpSpPr/>
            <p:nvPr/>
          </p:nvGrpSpPr>
          <p:grpSpPr>
            <a:xfrm>
              <a:off x="67438" y="3060483"/>
              <a:ext cx="2876635" cy="1889519"/>
              <a:chOff x="2831411" y="349989"/>
              <a:chExt cx="2876635" cy="1889519"/>
            </a:xfrm>
          </p:grpSpPr>
          <p:sp>
            <p:nvSpPr>
              <p:cNvPr id="566" name="Rectangle 565">
                <a:extLst>
                  <a:ext uri="{FF2B5EF4-FFF2-40B4-BE49-F238E27FC236}">
                    <a16:creationId xmlns:a16="http://schemas.microsoft.com/office/drawing/2014/main" id="{FEA474D8-4AF1-4E36-9793-0F12CDC8213A}"/>
                  </a:ext>
                </a:extLst>
              </p:cNvPr>
              <p:cNvSpPr/>
              <p:nvPr/>
            </p:nvSpPr>
            <p:spPr>
              <a:xfrm>
                <a:off x="5637414" y="1232399"/>
                <a:ext cx="47442" cy="472776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/>
              </a:p>
            </p:txBody>
          </p:sp>
          <p:sp>
            <p:nvSpPr>
              <p:cNvPr id="567" name="Rectangle 566">
                <a:extLst>
                  <a:ext uri="{FF2B5EF4-FFF2-40B4-BE49-F238E27FC236}">
                    <a16:creationId xmlns:a16="http://schemas.microsoft.com/office/drawing/2014/main" id="{EB464BD8-EDEC-4AFD-93CF-D792F2959023}"/>
                  </a:ext>
                </a:extLst>
              </p:cNvPr>
              <p:cNvSpPr/>
              <p:nvPr/>
            </p:nvSpPr>
            <p:spPr>
              <a:xfrm>
                <a:off x="2894112" y="1232399"/>
                <a:ext cx="47442" cy="472776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/>
              </a:p>
            </p:txBody>
          </p:sp>
          <p:sp>
            <p:nvSpPr>
              <p:cNvPr id="568" name="Rectangle 567">
                <a:extLst>
                  <a:ext uri="{FF2B5EF4-FFF2-40B4-BE49-F238E27FC236}">
                    <a16:creationId xmlns:a16="http://schemas.microsoft.com/office/drawing/2014/main" id="{646E7166-88BF-4397-A589-1765CC071B2E}"/>
                  </a:ext>
                </a:extLst>
              </p:cNvPr>
              <p:cNvSpPr/>
              <p:nvPr/>
            </p:nvSpPr>
            <p:spPr bwMode="auto">
              <a:xfrm>
                <a:off x="2946771" y="1091383"/>
                <a:ext cx="2645403" cy="622376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9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9" name="Freeform: Shape 568">
                <a:extLst>
                  <a:ext uri="{FF2B5EF4-FFF2-40B4-BE49-F238E27FC236}">
                    <a16:creationId xmlns:a16="http://schemas.microsoft.com/office/drawing/2014/main" id="{DAF7F9B8-29E0-44FB-8656-C5DF65402CD1}"/>
                  </a:ext>
                </a:extLst>
              </p:cNvPr>
              <p:cNvSpPr/>
              <p:nvPr/>
            </p:nvSpPr>
            <p:spPr bwMode="auto">
              <a:xfrm>
                <a:off x="2946772" y="349990"/>
                <a:ext cx="1166968" cy="1171613"/>
              </a:xfrm>
              <a:custGeom>
                <a:avLst/>
                <a:gdLst>
                  <a:gd name="connsiteX0" fmla="*/ 1110342 w 1111457"/>
                  <a:gd name="connsiteY0" fmla="*/ 0 h 1160531"/>
                  <a:gd name="connsiteX1" fmla="*/ 933061 w 1111457"/>
                  <a:gd name="connsiteY1" fmla="*/ 989045 h 1160531"/>
                  <a:gd name="connsiteX2" fmla="*/ 0 w 1111457"/>
                  <a:gd name="connsiteY2" fmla="*/ 1138335 h 1160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11457" h="1160531">
                    <a:moveTo>
                      <a:pt x="1110342" y="0"/>
                    </a:moveTo>
                    <a:cubicBezTo>
                      <a:pt x="1114230" y="399661"/>
                      <a:pt x="1118118" y="799323"/>
                      <a:pt x="933061" y="989045"/>
                    </a:cubicBezTo>
                    <a:cubicBezTo>
                      <a:pt x="748004" y="1178768"/>
                      <a:pt x="96416" y="1180323"/>
                      <a:pt x="0" y="1138335"/>
                    </a:cubicBezTo>
                  </a:path>
                </a:pathLst>
              </a:cu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9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0" name="Rectangle 569">
                <a:extLst>
                  <a:ext uri="{FF2B5EF4-FFF2-40B4-BE49-F238E27FC236}">
                    <a16:creationId xmlns:a16="http://schemas.microsoft.com/office/drawing/2014/main" id="{90F7FADE-6993-4D50-88B1-CEBE10EE360F}"/>
                  </a:ext>
                </a:extLst>
              </p:cNvPr>
              <p:cNvSpPr/>
              <p:nvPr/>
            </p:nvSpPr>
            <p:spPr bwMode="auto">
              <a:xfrm>
                <a:off x="2870100" y="1712795"/>
                <a:ext cx="2837946" cy="16919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1" name="Moon 570">
                <a:extLst>
                  <a:ext uri="{FF2B5EF4-FFF2-40B4-BE49-F238E27FC236}">
                    <a16:creationId xmlns:a16="http://schemas.microsoft.com/office/drawing/2014/main" id="{A4F86CB0-936F-45D0-99C5-9EADEF446C6F}"/>
                  </a:ext>
                </a:extLst>
              </p:cNvPr>
              <p:cNvSpPr/>
              <p:nvPr/>
            </p:nvSpPr>
            <p:spPr bwMode="auto">
              <a:xfrm>
                <a:off x="2899376" y="1504476"/>
                <a:ext cx="94598" cy="201656"/>
              </a:xfrm>
              <a:prstGeom prst="moon">
                <a:avLst>
                  <a:gd name="adj" fmla="val 50000"/>
                </a:avLst>
              </a:prstGeom>
              <a:solidFill>
                <a:srgbClr val="A20000"/>
              </a:solidFill>
              <a:ln w="9525" cap="flat" cmpd="sng" algn="ctr">
                <a:solidFill>
                  <a:srgbClr val="A2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9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2" name="Moon 571">
                <a:extLst>
                  <a:ext uri="{FF2B5EF4-FFF2-40B4-BE49-F238E27FC236}">
                    <a16:creationId xmlns:a16="http://schemas.microsoft.com/office/drawing/2014/main" id="{CCD58AED-9551-4F72-B6CD-B4C82416B67D}"/>
                  </a:ext>
                </a:extLst>
              </p:cNvPr>
              <p:cNvSpPr/>
              <p:nvPr/>
            </p:nvSpPr>
            <p:spPr bwMode="auto">
              <a:xfrm flipH="1">
                <a:off x="5543268" y="1502009"/>
                <a:ext cx="94598" cy="210550"/>
              </a:xfrm>
              <a:prstGeom prst="moon">
                <a:avLst/>
              </a:prstGeom>
              <a:solidFill>
                <a:srgbClr val="A20000"/>
              </a:solidFill>
              <a:ln w="9525" cap="flat" cmpd="sng" algn="ctr">
                <a:solidFill>
                  <a:srgbClr val="A2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9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3" name="TextBox 572">
                <a:extLst>
                  <a:ext uri="{FF2B5EF4-FFF2-40B4-BE49-F238E27FC236}">
                    <a16:creationId xmlns:a16="http://schemas.microsoft.com/office/drawing/2014/main" id="{4E7DEB3B-C4C6-475D-831E-D6E82CF5B996}"/>
                  </a:ext>
                </a:extLst>
              </p:cNvPr>
              <p:cNvSpPr txBox="1"/>
              <p:nvPr/>
            </p:nvSpPr>
            <p:spPr>
              <a:xfrm>
                <a:off x="3925292" y="1676082"/>
                <a:ext cx="70782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9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Substrate</a:t>
                </a:r>
              </a:p>
            </p:txBody>
          </p:sp>
          <p:sp>
            <p:nvSpPr>
              <p:cNvPr id="574" name="Rectangle 573">
                <a:extLst>
                  <a:ext uri="{FF2B5EF4-FFF2-40B4-BE49-F238E27FC236}">
                    <a16:creationId xmlns:a16="http://schemas.microsoft.com/office/drawing/2014/main" id="{34592C18-3A37-43B6-AFEF-92B01D75E04B}"/>
                  </a:ext>
                </a:extLst>
              </p:cNvPr>
              <p:cNvSpPr/>
              <p:nvPr/>
            </p:nvSpPr>
            <p:spPr>
              <a:xfrm>
                <a:off x="4113739" y="349989"/>
                <a:ext cx="339787" cy="405189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575" name="TextBox 574">
                <a:extLst>
                  <a:ext uri="{FF2B5EF4-FFF2-40B4-BE49-F238E27FC236}">
                    <a16:creationId xmlns:a16="http://schemas.microsoft.com/office/drawing/2014/main" id="{81BB2803-116E-4E2C-9A63-D54ABE552E7B}"/>
                  </a:ext>
                </a:extLst>
              </p:cNvPr>
              <p:cNvSpPr txBox="1"/>
              <p:nvPr/>
            </p:nvSpPr>
            <p:spPr>
              <a:xfrm>
                <a:off x="4070123" y="373358"/>
                <a:ext cx="428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9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Melt</a:t>
                </a:r>
              </a:p>
              <a:p>
                <a:pPr algn="ctr"/>
                <a:r>
                  <a:rPr lang="en-GB" sz="9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jet</a:t>
                </a:r>
              </a:p>
            </p:txBody>
          </p:sp>
          <p:cxnSp>
            <p:nvCxnSpPr>
              <p:cNvPr id="576" name="Straight Arrow Connector 575">
                <a:extLst>
                  <a:ext uri="{FF2B5EF4-FFF2-40B4-BE49-F238E27FC236}">
                    <a16:creationId xmlns:a16="http://schemas.microsoft.com/office/drawing/2014/main" id="{E9FDE328-1D57-4901-AF18-7E021DB209C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899376" y="1941439"/>
                <a:ext cx="901436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/>
                <a:tailEnd type="triangle"/>
              </a:ln>
              <a:effectLst/>
            </p:spPr>
          </p:cxnSp>
          <p:sp>
            <p:nvSpPr>
              <p:cNvPr id="577" name="TextBox 576">
                <a:extLst>
                  <a:ext uri="{FF2B5EF4-FFF2-40B4-BE49-F238E27FC236}">
                    <a16:creationId xmlns:a16="http://schemas.microsoft.com/office/drawing/2014/main" id="{2378404C-D48E-4EAE-86B4-26E2EAFA47E1}"/>
                  </a:ext>
                </a:extLst>
              </p:cNvPr>
              <p:cNvSpPr txBox="1"/>
              <p:nvPr/>
            </p:nvSpPr>
            <p:spPr>
              <a:xfrm>
                <a:off x="2905393" y="1962509"/>
                <a:ext cx="982593" cy="276999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>
                <a:spAutoFit/>
              </a:bodyPr>
              <a:lstStyle/>
              <a:p>
                <a:pPr algn="ctr"/>
                <a:r>
                  <a:rPr lang="en-GB" sz="9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Viscous/Inertia dominated flow</a:t>
                </a:r>
                <a:endParaRPr lang="en-GB" sz="900" b="1" baseline="-25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8" name="Rectangle 577">
                <a:extLst>
                  <a:ext uri="{FF2B5EF4-FFF2-40B4-BE49-F238E27FC236}">
                    <a16:creationId xmlns:a16="http://schemas.microsoft.com/office/drawing/2014/main" id="{BDBDD685-68BA-4349-9768-1AA47052EF9A}"/>
                  </a:ext>
                </a:extLst>
              </p:cNvPr>
              <p:cNvSpPr/>
              <p:nvPr/>
            </p:nvSpPr>
            <p:spPr>
              <a:xfrm>
                <a:off x="2870100" y="1036673"/>
                <a:ext cx="539852" cy="472776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/>
              </a:p>
            </p:txBody>
          </p:sp>
          <p:sp>
            <p:nvSpPr>
              <p:cNvPr id="579" name="Rectangle 578">
                <a:extLst>
                  <a:ext uri="{FF2B5EF4-FFF2-40B4-BE49-F238E27FC236}">
                    <a16:creationId xmlns:a16="http://schemas.microsoft.com/office/drawing/2014/main" id="{37E62690-4AB7-4C9F-935C-26A3DE1D29F7}"/>
                  </a:ext>
                </a:extLst>
              </p:cNvPr>
              <p:cNvSpPr/>
              <p:nvPr/>
            </p:nvSpPr>
            <p:spPr>
              <a:xfrm>
                <a:off x="5150454" y="1031699"/>
                <a:ext cx="539852" cy="472776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580" name="Flowchart: Manual Operation 579">
                <a:extLst>
                  <a:ext uri="{FF2B5EF4-FFF2-40B4-BE49-F238E27FC236}">
                    <a16:creationId xmlns:a16="http://schemas.microsoft.com/office/drawing/2014/main" id="{EA7C0938-1419-49E3-BD81-5BA39ECFE0EB}"/>
                  </a:ext>
                </a:extLst>
              </p:cNvPr>
              <p:cNvSpPr/>
              <p:nvPr/>
            </p:nvSpPr>
            <p:spPr>
              <a:xfrm rot="10800000">
                <a:off x="3824478" y="1239773"/>
                <a:ext cx="899572" cy="472778"/>
              </a:xfrm>
              <a:prstGeom prst="flowChartManualOperation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/>
              </a:p>
            </p:txBody>
          </p:sp>
          <p:sp>
            <p:nvSpPr>
              <p:cNvPr id="581" name="TextBox 580">
                <a:extLst>
                  <a:ext uri="{FF2B5EF4-FFF2-40B4-BE49-F238E27FC236}">
                    <a16:creationId xmlns:a16="http://schemas.microsoft.com/office/drawing/2014/main" id="{96C42BFE-8BE1-4808-B3E5-B60A04CCF113}"/>
                  </a:ext>
                </a:extLst>
              </p:cNvPr>
              <p:cNvSpPr txBox="1"/>
              <p:nvPr/>
            </p:nvSpPr>
            <p:spPr>
              <a:xfrm>
                <a:off x="3893439" y="1383253"/>
                <a:ext cx="776450" cy="276999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>
                <a:spAutoFit/>
              </a:bodyPr>
              <a:lstStyle/>
              <a:p>
                <a:pPr algn="ctr"/>
                <a:r>
                  <a:rPr lang="en-GB" sz="9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Impingement</a:t>
                </a:r>
              </a:p>
              <a:p>
                <a:pPr algn="ctr"/>
                <a:r>
                  <a:rPr lang="en-GB" sz="9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region</a:t>
                </a:r>
              </a:p>
            </p:txBody>
          </p:sp>
          <p:cxnSp>
            <p:nvCxnSpPr>
              <p:cNvPr id="582" name="Straight Arrow Connector 581">
                <a:extLst>
                  <a:ext uri="{FF2B5EF4-FFF2-40B4-BE49-F238E27FC236}">
                    <a16:creationId xmlns:a16="http://schemas.microsoft.com/office/drawing/2014/main" id="{68E70047-1B11-4D9C-AE54-B2958D6B71F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4767072" y="1941439"/>
                <a:ext cx="864862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/>
                <a:tailEnd type="triangle"/>
              </a:ln>
              <a:effectLst/>
            </p:spPr>
          </p:cxnSp>
          <p:sp>
            <p:nvSpPr>
              <p:cNvPr id="583" name="TextBox 582">
                <a:extLst>
                  <a:ext uri="{FF2B5EF4-FFF2-40B4-BE49-F238E27FC236}">
                    <a16:creationId xmlns:a16="http://schemas.microsoft.com/office/drawing/2014/main" id="{B235630A-BFFF-404E-B078-96975EB35CA6}"/>
                  </a:ext>
                </a:extLst>
              </p:cNvPr>
              <p:cNvSpPr txBox="1"/>
              <p:nvPr/>
            </p:nvSpPr>
            <p:spPr>
              <a:xfrm>
                <a:off x="4711104" y="1962509"/>
                <a:ext cx="926763" cy="276999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>
                <a:spAutoFit/>
              </a:bodyPr>
              <a:lstStyle/>
              <a:p>
                <a:pPr algn="ctr"/>
                <a:r>
                  <a:rPr lang="en-GB" sz="9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Viscous/Inertia dominated flow</a:t>
                </a:r>
                <a:endParaRPr lang="en-GB" sz="900" b="1" baseline="-25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4" name="Freeform: Shape 583">
                <a:extLst>
                  <a:ext uri="{FF2B5EF4-FFF2-40B4-BE49-F238E27FC236}">
                    <a16:creationId xmlns:a16="http://schemas.microsoft.com/office/drawing/2014/main" id="{E768A498-34D9-4D86-9AD2-A0D7FD62DE53}"/>
                  </a:ext>
                </a:extLst>
              </p:cNvPr>
              <p:cNvSpPr/>
              <p:nvPr/>
            </p:nvSpPr>
            <p:spPr bwMode="auto">
              <a:xfrm flipH="1">
                <a:off x="4449547" y="349989"/>
                <a:ext cx="1115206" cy="1171614"/>
              </a:xfrm>
              <a:custGeom>
                <a:avLst/>
                <a:gdLst>
                  <a:gd name="connsiteX0" fmla="*/ 1110342 w 1111457"/>
                  <a:gd name="connsiteY0" fmla="*/ 0 h 1160531"/>
                  <a:gd name="connsiteX1" fmla="*/ 933061 w 1111457"/>
                  <a:gd name="connsiteY1" fmla="*/ 989045 h 1160531"/>
                  <a:gd name="connsiteX2" fmla="*/ 0 w 1111457"/>
                  <a:gd name="connsiteY2" fmla="*/ 1138335 h 1160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11457" h="1160531">
                    <a:moveTo>
                      <a:pt x="1110342" y="0"/>
                    </a:moveTo>
                    <a:cubicBezTo>
                      <a:pt x="1114230" y="399661"/>
                      <a:pt x="1118118" y="799323"/>
                      <a:pt x="933061" y="989045"/>
                    </a:cubicBezTo>
                    <a:cubicBezTo>
                      <a:pt x="748004" y="1178768"/>
                      <a:pt x="96416" y="1180323"/>
                      <a:pt x="0" y="1138335"/>
                    </a:cubicBezTo>
                  </a:path>
                </a:pathLst>
              </a:cu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9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5" name="Trapezoid 584">
                <a:extLst>
                  <a:ext uri="{FF2B5EF4-FFF2-40B4-BE49-F238E27FC236}">
                    <a16:creationId xmlns:a16="http://schemas.microsoft.com/office/drawing/2014/main" id="{5ADF1083-E3CC-4D14-8B0C-185882A41129}"/>
                  </a:ext>
                </a:extLst>
              </p:cNvPr>
              <p:cNvSpPr/>
              <p:nvPr/>
            </p:nvSpPr>
            <p:spPr>
              <a:xfrm>
                <a:off x="4066182" y="755177"/>
                <a:ext cx="432000" cy="342000"/>
              </a:xfrm>
              <a:prstGeom prst="trapezoid">
                <a:avLst>
                  <a:gd name="adj" fmla="val 14712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/>
              </a:p>
            </p:txBody>
          </p:sp>
          <p:sp>
            <p:nvSpPr>
              <p:cNvPr id="586" name="Rectangle 585">
                <a:extLst>
                  <a:ext uri="{FF2B5EF4-FFF2-40B4-BE49-F238E27FC236}">
                    <a16:creationId xmlns:a16="http://schemas.microsoft.com/office/drawing/2014/main" id="{CF91F23D-DEDB-43C8-838A-72DE00D4920C}"/>
                  </a:ext>
                </a:extLst>
              </p:cNvPr>
              <p:cNvSpPr/>
              <p:nvPr/>
            </p:nvSpPr>
            <p:spPr>
              <a:xfrm>
                <a:off x="2870100" y="667792"/>
                <a:ext cx="1161096" cy="434005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/>
              </a:p>
            </p:txBody>
          </p:sp>
          <p:sp>
            <p:nvSpPr>
              <p:cNvPr id="587" name="Rectangle 586">
                <a:extLst>
                  <a:ext uri="{FF2B5EF4-FFF2-40B4-BE49-F238E27FC236}">
                    <a16:creationId xmlns:a16="http://schemas.microsoft.com/office/drawing/2014/main" id="{4C3AC8D0-72EC-48F6-9A26-3B1C81B7B3D1}"/>
                  </a:ext>
                </a:extLst>
              </p:cNvPr>
              <p:cNvSpPr/>
              <p:nvPr/>
            </p:nvSpPr>
            <p:spPr>
              <a:xfrm>
                <a:off x="4523760" y="665325"/>
                <a:ext cx="1161096" cy="461742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/>
              </a:p>
            </p:txBody>
          </p:sp>
          <p:sp>
            <p:nvSpPr>
              <p:cNvPr id="588" name="TextBox 587">
                <a:extLst>
                  <a:ext uri="{FF2B5EF4-FFF2-40B4-BE49-F238E27FC236}">
                    <a16:creationId xmlns:a16="http://schemas.microsoft.com/office/drawing/2014/main" id="{2B380F1C-B18D-497C-A83A-FA9DE167E817}"/>
                  </a:ext>
                </a:extLst>
              </p:cNvPr>
              <p:cNvSpPr txBox="1"/>
              <p:nvPr/>
            </p:nvSpPr>
            <p:spPr>
              <a:xfrm>
                <a:off x="2920033" y="813949"/>
                <a:ext cx="62423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9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Coolant</a:t>
                </a:r>
              </a:p>
            </p:txBody>
          </p:sp>
          <p:sp>
            <p:nvSpPr>
              <p:cNvPr id="589" name="Rectangle 588">
                <a:extLst>
                  <a:ext uri="{FF2B5EF4-FFF2-40B4-BE49-F238E27FC236}">
                    <a16:creationId xmlns:a16="http://schemas.microsoft.com/office/drawing/2014/main" id="{AE7797B7-C1F1-410C-8A73-62AA4CA08FB2}"/>
                  </a:ext>
                </a:extLst>
              </p:cNvPr>
              <p:cNvSpPr/>
              <p:nvPr/>
            </p:nvSpPr>
            <p:spPr>
              <a:xfrm>
                <a:off x="4461271" y="363834"/>
                <a:ext cx="440176" cy="2975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/>
              </a:p>
            </p:txBody>
          </p:sp>
          <p:sp>
            <p:nvSpPr>
              <p:cNvPr id="590" name="Rectangle 589">
                <a:extLst>
                  <a:ext uri="{FF2B5EF4-FFF2-40B4-BE49-F238E27FC236}">
                    <a16:creationId xmlns:a16="http://schemas.microsoft.com/office/drawing/2014/main" id="{A00B15B2-ED0B-4B90-A405-71A7172BAACE}"/>
                  </a:ext>
                </a:extLst>
              </p:cNvPr>
              <p:cNvSpPr/>
              <p:nvPr/>
            </p:nvSpPr>
            <p:spPr>
              <a:xfrm>
                <a:off x="3665356" y="367490"/>
                <a:ext cx="440176" cy="2975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/>
              </a:p>
            </p:txBody>
          </p:sp>
          <p:sp>
            <p:nvSpPr>
              <p:cNvPr id="591" name="TextBox 590">
                <a:extLst>
                  <a:ext uri="{FF2B5EF4-FFF2-40B4-BE49-F238E27FC236}">
                    <a16:creationId xmlns:a16="http://schemas.microsoft.com/office/drawing/2014/main" id="{209EFD63-D23A-42DF-BB34-AFB76C02DFE6}"/>
                  </a:ext>
                </a:extLst>
              </p:cNvPr>
              <p:cNvSpPr txBox="1"/>
              <p:nvPr/>
            </p:nvSpPr>
            <p:spPr>
              <a:xfrm>
                <a:off x="2831411" y="1502941"/>
                <a:ext cx="86019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9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Melt spread</a:t>
                </a:r>
              </a:p>
            </p:txBody>
          </p:sp>
          <p:cxnSp>
            <p:nvCxnSpPr>
              <p:cNvPr id="592" name="Straight Arrow Connector 591">
                <a:extLst>
                  <a:ext uri="{FF2B5EF4-FFF2-40B4-BE49-F238E27FC236}">
                    <a16:creationId xmlns:a16="http://schemas.microsoft.com/office/drawing/2014/main" id="{D7BFC5EE-F5AC-4976-B75A-23324074FE8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>
                <a:off x="5259995" y="987331"/>
                <a:ext cx="360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/>
                <a:tailEnd type="none"/>
              </a:ln>
              <a:effectLst/>
            </p:spPr>
          </p:cxnSp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CD6C10BD-1E0D-47CA-B2B5-3B61BBB7BCAC}"/>
                  </a:ext>
                </a:extLst>
              </p:cNvPr>
              <p:cNvSpPr txBox="1"/>
              <p:nvPr/>
            </p:nvSpPr>
            <p:spPr>
              <a:xfrm>
                <a:off x="5102819" y="815684"/>
                <a:ext cx="42805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9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g</a:t>
                </a:r>
              </a:p>
            </p:txBody>
          </p:sp>
        </p:grpSp>
        <p:cxnSp>
          <p:nvCxnSpPr>
            <p:cNvPr id="523" name="Straight Arrow Connector 522">
              <a:extLst>
                <a:ext uri="{FF2B5EF4-FFF2-40B4-BE49-F238E27FC236}">
                  <a16:creationId xmlns:a16="http://schemas.microsoft.com/office/drawing/2014/main" id="{177C76EC-CAE6-4A0F-95A1-8D0E4F1F1D9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45099" y="4329344"/>
              <a:ext cx="2160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4" name="Straight Arrow Connector 523">
              <a:extLst>
                <a:ext uri="{FF2B5EF4-FFF2-40B4-BE49-F238E27FC236}">
                  <a16:creationId xmlns:a16="http://schemas.microsoft.com/office/drawing/2014/main" id="{861CD33C-7CD7-4A0C-9131-7957DF74849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57042" y="4329344"/>
              <a:ext cx="2160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8D4DD8BE-CC2C-42A4-9729-B08B448BE545}"/>
                </a:ext>
              </a:extLst>
            </p:cNvPr>
            <p:cNvSpPr txBox="1"/>
            <p:nvPr/>
          </p:nvSpPr>
          <p:spPr>
            <a:xfrm>
              <a:off x="2149272" y="4208150"/>
              <a:ext cx="428192" cy="245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U</a:t>
              </a:r>
              <a:r>
                <a:rPr lang="en-GB" sz="1000" baseline="-25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melt</a:t>
              </a:r>
              <a:endParaRPr lang="en-GB" sz="10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6" name="TextBox 525">
              <a:extLst>
                <a:ext uri="{FF2B5EF4-FFF2-40B4-BE49-F238E27FC236}">
                  <a16:creationId xmlns:a16="http://schemas.microsoft.com/office/drawing/2014/main" id="{9684B9F1-9F61-42BA-9D52-02AD062F6065}"/>
                </a:ext>
              </a:extLst>
            </p:cNvPr>
            <p:cNvSpPr txBox="1"/>
            <p:nvPr/>
          </p:nvSpPr>
          <p:spPr>
            <a:xfrm>
              <a:off x="2169920" y="3926205"/>
              <a:ext cx="501919" cy="245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q</a:t>
              </a:r>
              <a:r>
                <a:rPr lang="en-GB" sz="1000" baseline="-25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boil,up</a:t>
              </a:r>
              <a:endParaRPr lang="en-GB" sz="10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7" name="TextBox 526">
              <a:extLst>
                <a:ext uri="{FF2B5EF4-FFF2-40B4-BE49-F238E27FC236}">
                  <a16:creationId xmlns:a16="http://schemas.microsoft.com/office/drawing/2014/main" id="{83CC021A-6B43-4C86-BBF2-111B8B64FB40}"/>
                </a:ext>
              </a:extLst>
            </p:cNvPr>
            <p:cNvSpPr txBox="1"/>
            <p:nvPr/>
          </p:nvSpPr>
          <p:spPr>
            <a:xfrm>
              <a:off x="1753710" y="3783961"/>
              <a:ext cx="530021" cy="245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q</a:t>
              </a:r>
              <a:r>
                <a:rPr lang="en-GB" sz="1000" baseline="-25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conv,up</a:t>
              </a:r>
              <a:endParaRPr lang="en-GB" sz="10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8" name="Arrow: Right 527">
              <a:extLst>
                <a:ext uri="{FF2B5EF4-FFF2-40B4-BE49-F238E27FC236}">
                  <a16:creationId xmlns:a16="http://schemas.microsoft.com/office/drawing/2014/main" id="{876EDF04-E7CE-4EFF-8F53-1B6A18FC71A8}"/>
                </a:ext>
              </a:extLst>
            </p:cNvPr>
            <p:cNvSpPr/>
            <p:nvPr/>
          </p:nvSpPr>
          <p:spPr bwMode="auto">
            <a:xfrm rot="5400000">
              <a:off x="962352" y="4396201"/>
              <a:ext cx="170351" cy="115432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9" name="Arrow: Right 528">
              <a:extLst>
                <a:ext uri="{FF2B5EF4-FFF2-40B4-BE49-F238E27FC236}">
                  <a16:creationId xmlns:a16="http://schemas.microsoft.com/office/drawing/2014/main" id="{87F7F04D-6A19-4A97-A4C8-26FA5478FAE5}"/>
                </a:ext>
              </a:extLst>
            </p:cNvPr>
            <p:cNvSpPr/>
            <p:nvPr/>
          </p:nvSpPr>
          <p:spPr bwMode="auto">
            <a:xfrm rot="17196554">
              <a:off x="1853890" y="4027243"/>
              <a:ext cx="170351" cy="115432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0" name="Arrow: Right 529">
              <a:extLst>
                <a:ext uri="{FF2B5EF4-FFF2-40B4-BE49-F238E27FC236}">
                  <a16:creationId xmlns:a16="http://schemas.microsoft.com/office/drawing/2014/main" id="{B7F54405-0921-40E3-9DB7-11D6CF5ED1BA}"/>
                </a:ext>
              </a:extLst>
            </p:cNvPr>
            <p:cNvSpPr/>
            <p:nvPr/>
          </p:nvSpPr>
          <p:spPr bwMode="auto">
            <a:xfrm rot="17196554">
              <a:off x="2112474" y="4097244"/>
              <a:ext cx="170351" cy="115432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1" name="TextBox 530">
              <a:extLst>
                <a:ext uri="{FF2B5EF4-FFF2-40B4-BE49-F238E27FC236}">
                  <a16:creationId xmlns:a16="http://schemas.microsoft.com/office/drawing/2014/main" id="{5F68815A-63C8-44BB-8C85-B94939B30388}"/>
                </a:ext>
              </a:extLst>
            </p:cNvPr>
            <p:cNvSpPr txBox="1"/>
            <p:nvPr/>
          </p:nvSpPr>
          <p:spPr>
            <a:xfrm>
              <a:off x="578853" y="4348472"/>
              <a:ext cx="530021" cy="245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q</a:t>
              </a:r>
              <a:r>
                <a:rPr lang="en-GB" sz="1000" baseline="-25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conv,dn</a:t>
              </a:r>
              <a:endParaRPr lang="en-GB" sz="10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45B6BDE2-5C93-460F-B304-65298929FA11}"/>
                </a:ext>
              </a:extLst>
            </p:cNvPr>
            <p:cNvSpPr/>
            <p:nvPr/>
          </p:nvSpPr>
          <p:spPr>
            <a:xfrm>
              <a:off x="898902" y="4049088"/>
              <a:ext cx="18000" cy="288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CC02A0F9-3F27-4DC2-9420-AAB520F7533A}"/>
                </a:ext>
              </a:extLst>
            </p:cNvPr>
            <p:cNvSpPr/>
            <p:nvPr/>
          </p:nvSpPr>
          <p:spPr>
            <a:xfrm>
              <a:off x="578853" y="3956281"/>
              <a:ext cx="36000" cy="4571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4" name="Oval 533">
              <a:extLst>
                <a:ext uri="{FF2B5EF4-FFF2-40B4-BE49-F238E27FC236}">
                  <a16:creationId xmlns:a16="http://schemas.microsoft.com/office/drawing/2014/main" id="{26A2C285-036E-4C87-808A-2399C8545BE0}"/>
                </a:ext>
              </a:extLst>
            </p:cNvPr>
            <p:cNvSpPr/>
            <p:nvPr/>
          </p:nvSpPr>
          <p:spPr>
            <a:xfrm>
              <a:off x="1066726" y="3936704"/>
              <a:ext cx="18000" cy="288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5" name="Oval 534">
              <a:extLst>
                <a:ext uri="{FF2B5EF4-FFF2-40B4-BE49-F238E27FC236}">
                  <a16:creationId xmlns:a16="http://schemas.microsoft.com/office/drawing/2014/main" id="{F5044B76-0977-4AE3-A3F7-CBC0FECF03C5}"/>
                </a:ext>
              </a:extLst>
            </p:cNvPr>
            <p:cNvSpPr/>
            <p:nvPr/>
          </p:nvSpPr>
          <p:spPr>
            <a:xfrm>
              <a:off x="1186250" y="3864442"/>
              <a:ext cx="36000" cy="4571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45F8DC51-3787-4B58-B305-0CD7CD24866F}"/>
                </a:ext>
              </a:extLst>
            </p:cNvPr>
            <p:cNvSpPr/>
            <p:nvPr/>
          </p:nvSpPr>
          <p:spPr>
            <a:xfrm>
              <a:off x="2092164" y="3730467"/>
              <a:ext cx="18000" cy="288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7" name="Oval 536">
              <a:extLst>
                <a:ext uri="{FF2B5EF4-FFF2-40B4-BE49-F238E27FC236}">
                  <a16:creationId xmlns:a16="http://schemas.microsoft.com/office/drawing/2014/main" id="{915FE4C8-4037-4C39-B7CB-3004873C9D40}"/>
                </a:ext>
              </a:extLst>
            </p:cNvPr>
            <p:cNvSpPr/>
            <p:nvPr/>
          </p:nvSpPr>
          <p:spPr>
            <a:xfrm>
              <a:off x="2259988" y="3618083"/>
              <a:ext cx="18000" cy="288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8" name="Oval 537">
              <a:extLst>
                <a:ext uri="{FF2B5EF4-FFF2-40B4-BE49-F238E27FC236}">
                  <a16:creationId xmlns:a16="http://schemas.microsoft.com/office/drawing/2014/main" id="{20E0069C-6599-471A-B5E9-885BE1D70CEC}"/>
                </a:ext>
              </a:extLst>
            </p:cNvPr>
            <p:cNvSpPr/>
            <p:nvPr/>
          </p:nvSpPr>
          <p:spPr>
            <a:xfrm>
              <a:off x="562567" y="4094884"/>
              <a:ext cx="18000" cy="288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539" name="Oval 538">
              <a:extLst>
                <a:ext uri="{FF2B5EF4-FFF2-40B4-BE49-F238E27FC236}">
                  <a16:creationId xmlns:a16="http://schemas.microsoft.com/office/drawing/2014/main" id="{A87FD61D-2EC7-418D-B100-7B26F818F2C8}"/>
                </a:ext>
              </a:extLst>
            </p:cNvPr>
            <p:cNvSpPr/>
            <p:nvPr/>
          </p:nvSpPr>
          <p:spPr>
            <a:xfrm>
              <a:off x="730391" y="3982500"/>
              <a:ext cx="18000" cy="288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C27D5EFF-958F-4BAB-8320-6DDB19307A2A}"/>
                </a:ext>
              </a:extLst>
            </p:cNvPr>
            <p:cNvSpPr/>
            <p:nvPr/>
          </p:nvSpPr>
          <p:spPr>
            <a:xfrm>
              <a:off x="940853" y="3652510"/>
              <a:ext cx="32400" cy="288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F5EA347D-BAEB-4AFB-8802-2000323DEEE6}"/>
                </a:ext>
              </a:extLst>
            </p:cNvPr>
            <p:cNvSpPr/>
            <p:nvPr/>
          </p:nvSpPr>
          <p:spPr>
            <a:xfrm>
              <a:off x="772342" y="3585922"/>
              <a:ext cx="32400" cy="288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0AA69EB5-5823-46AD-8DDB-76570AF94F16}"/>
                </a:ext>
              </a:extLst>
            </p:cNvPr>
            <p:cNvSpPr/>
            <p:nvPr/>
          </p:nvSpPr>
          <p:spPr>
            <a:xfrm>
              <a:off x="2204434" y="3871027"/>
              <a:ext cx="18000" cy="288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30FCDD06-ECBD-428C-A1E7-6EA3E05BFA6B}"/>
                </a:ext>
              </a:extLst>
            </p:cNvPr>
            <p:cNvSpPr/>
            <p:nvPr/>
          </p:nvSpPr>
          <p:spPr>
            <a:xfrm>
              <a:off x="1884385" y="3778220"/>
              <a:ext cx="36000" cy="4571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DD73832B-0495-4DC7-AC9C-62AEC655B9AF}"/>
                </a:ext>
              </a:extLst>
            </p:cNvPr>
            <p:cNvSpPr/>
            <p:nvPr/>
          </p:nvSpPr>
          <p:spPr>
            <a:xfrm>
              <a:off x="2372258" y="3758643"/>
              <a:ext cx="18000" cy="288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D3F92D5C-EDFF-41B5-9853-A090BEEACAE0}"/>
                </a:ext>
              </a:extLst>
            </p:cNvPr>
            <p:cNvSpPr/>
            <p:nvPr/>
          </p:nvSpPr>
          <p:spPr>
            <a:xfrm>
              <a:off x="2406844" y="3505361"/>
              <a:ext cx="36000" cy="4571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60474B2D-39D4-4889-A9F0-01A05D47A8BC}"/>
                </a:ext>
              </a:extLst>
            </p:cNvPr>
            <p:cNvSpPr/>
            <p:nvPr/>
          </p:nvSpPr>
          <p:spPr>
            <a:xfrm>
              <a:off x="2017035" y="3571522"/>
              <a:ext cx="18000" cy="288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98B0CB54-E3E9-4C8B-82F1-71D73E4F7FFD}"/>
                </a:ext>
              </a:extLst>
            </p:cNvPr>
            <p:cNvSpPr/>
            <p:nvPr/>
          </p:nvSpPr>
          <p:spPr>
            <a:xfrm>
              <a:off x="2035923" y="3804439"/>
              <a:ext cx="18000" cy="288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4A2292D5-6D75-48C9-B13F-1DE068AC0CDA}"/>
                </a:ext>
              </a:extLst>
            </p:cNvPr>
            <p:cNvSpPr/>
            <p:nvPr/>
          </p:nvSpPr>
          <p:spPr>
            <a:xfrm>
              <a:off x="2246385" y="3474449"/>
              <a:ext cx="32400" cy="288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9" name="Oval 548">
              <a:extLst>
                <a:ext uri="{FF2B5EF4-FFF2-40B4-BE49-F238E27FC236}">
                  <a16:creationId xmlns:a16="http://schemas.microsoft.com/office/drawing/2014/main" id="{1560F713-62C7-466B-B4E1-1ED28C5190F8}"/>
                </a:ext>
              </a:extLst>
            </p:cNvPr>
            <p:cNvSpPr/>
            <p:nvPr/>
          </p:nvSpPr>
          <p:spPr>
            <a:xfrm>
              <a:off x="2077874" y="3407861"/>
              <a:ext cx="32400" cy="288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07772FE8-304C-43EA-A6CA-14A0E2649C66}"/>
                </a:ext>
              </a:extLst>
            </p:cNvPr>
            <p:cNvSpPr/>
            <p:nvPr/>
          </p:nvSpPr>
          <p:spPr>
            <a:xfrm>
              <a:off x="2058173" y="4091592"/>
              <a:ext cx="32400" cy="288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1" name="Oval 550">
              <a:extLst>
                <a:ext uri="{FF2B5EF4-FFF2-40B4-BE49-F238E27FC236}">
                  <a16:creationId xmlns:a16="http://schemas.microsoft.com/office/drawing/2014/main" id="{F02670D2-A1A6-4C4D-BC8A-F7BD1E227ACB}"/>
                </a:ext>
              </a:extLst>
            </p:cNvPr>
            <p:cNvSpPr/>
            <p:nvPr/>
          </p:nvSpPr>
          <p:spPr>
            <a:xfrm>
              <a:off x="2328617" y="4172140"/>
              <a:ext cx="32400" cy="288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09A4DEDF-3741-41F1-A587-C08B9150995E}"/>
                </a:ext>
              </a:extLst>
            </p:cNvPr>
            <p:cNvSpPr/>
            <p:nvPr/>
          </p:nvSpPr>
          <p:spPr>
            <a:xfrm>
              <a:off x="1734209" y="3460049"/>
              <a:ext cx="32400" cy="288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0E76F284-EBB5-4AC3-A5DD-C386DC6A6592}"/>
                </a:ext>
              </a:extLst>
            </p:cNvPr>
            <p:cNvSpPr/>
            <p:nvPr/>
          </p:nvSpPr>
          <p:spPr>
            <a:xfrm>
              <a:off x="1839865" y="3622010"/>
              <a:ext cx="32400" cy="288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4" name="Oval 553">
              <a:extLst>
                <a:ext uri="{FF2B5EF4-FFF2-40B4-BE49-F238E27FC236}">
                  <a16:creationId xmlns:a16="http://schemas.microsoft.com/office/drawing/2014/main" id="{49E6A41F-0C8E-4EBC-93C7-38A04D93F97C}"/>
                </a:ext>
              </a:extLst>
            </p:cNvPr>
            <p:cNvSpPr/>
            <p:nvPr/>
          </p:nvSpPr>
          <p:spPr>
            <a:xfrm>
              <a:off x="1137196" y="3624741"/>
              <a:ext cx="18000" cy="288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5" name="Oval 554">
              <a:extLst>
                <a:ext uri="{FF2B5EF4-FFF2-40B4-BE49-F238E27FC236}">
                  <a16:creationId xmlns:a16="http://schemas.microsoft.com/office/drawing/2014/main" id="{6A8A466F-A227-4178-AEA7-9ED56205B049}"/>
                </a:ext>
              </a:extLst>
            </p:cNvPr>
            <p:cNvSpPr/>
            <p:nvPr/>
          </p:nvSpPr>
          <p:spPr>
            <a:xfrm>
              <a:off x="1284052" y="3512019"/>
              <a:ext cx="36000" cy="4571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8E443CDF-2F35-443A-ADF6-7032E5EA5C61}"/>
                </a:ext>
              </a:extLst>
            </p:cNvPr>
            <p:cNvSpPr/>
            <p:nvPr/>
          </p:nvSpPr>
          <p:spPr>
            <a:xfrm>
              <a:off x="955082" y="3414519"/>
              <a:ext cx="32400" cy="288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557" name="Oval 556">
              <a:extLst>
                <a:ext uri="{FF2B5EF4-FFF2-40B4-BE49-F238E27FC236}">
                  <a16:creationId xmlns:a16="http://schemas.microsoft.com/office/drawing/2014/main" id="{1C2D0206-947E-4D53-BF62-4D1A4017CAD7}"/>
                </a:ext>
              </a:extLst>
            </p:cNvPr>
            <p:cNvSpPr/>
            <p:nvPr/>
          </p:nvSpPr>
          <p:spPr>
            <a:xfrm>
              <a:off x="611417" y="3466707"/>
              <a:ext cx="32400" cy="288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8" name="Oval 557">
              <a:extLst>
                <a:ext uri="{FF2B5EF4-FFF2-40B4-BE49-F238E27FC236}">
                  <a16:creationId xmlns:a16="http://schemas.microsoft.com/office/drawing/2014/main" id="{4090E3EC-07DC-432C-BCAA-0300C38F3BD0}"/>
                </a:ext>
              </a:extLst>
            </p:cNvPr>
            <p:cNvSpPr/>
            <p:nvPr/>
          </p:nvSpPr>
          <p:spPr>
            <a:xfrm>
              <a:off x="717073" y="3628668"/>
              <a:ext cx="32400" cy="288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9" name="Oval 558">
              <a:extLst>
                <a:ext uri="{FF2B5EF4-FFF2-40B4-BE49-F238E27FC236}">
                  <a16:creationId xmlns:a16="http://schemas.microsoft.com/office/drawing/2014/main" id="{1DD3103B-836C-44E3-826F-A34F5A6D648E}"/>
                </a:ext>
              </a:extLst>
            </p:cNvPr>
            <p:cNvSpPr/>
            <p:nvPr/>
          </p:nvSpPr>
          <p:spPr>
            <a:xfrm>
              <a:off x="857236" y="3866839"/>
              <a:ext cx="32400" cy="288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0" name="Oval 559">
              <a:extLst>
                <a:ext uri="{FF2B5EF4-FFF2-40B4-BE49-F238E27FC236}">
                  <a16:creationId xmlns:a16="http://schemas.microsoft.com/office/drawing/2014/main" id="{3E4045C8-F301-424F-9FE9-AF8DB8B1C139}"/>
                </a:ext>
              </a:extLst>
            </p:cNvPr>
            <p:cNvSpPr/>
            <p:nvPr/>
          </p:nvSpPr>
          <p:spPr>
            <a:xfrm>
              <a:off x="321184" y="4048276"/>
              <a:ext cx="36000" cy="4571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1" name="Oval 560">
              <a:extLst>
                <a:ext uri="{FF2B5EF4-FFF2-40B4-BE49-F238E27FC236}">
                  <a16:creationId xmlns:a16="http://schemas.microsoft.com/office/drawing/2014/main" id="{31D64C5F-D797-4AA5-9DC6-D73B2ADFC253}"/>
                </a:ext>
              </a:extLst>
            </p:cNvPr>
            <p:cNvSpPr/>
            <p:nvPr/>
          </p:nvSpPr>
          <p:spPr>
            <a:xfrm>
              <a:off x="416623" y="3862255"/>
              <a:ext cx="18000" cy="288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2" name="Oval 561">
              <a:extLst>
                <a:ext uri="{FF2B5EF4-FFF2-40B4-BE49-F238E27FC236}">
                  <a16:creationId xmlns:a16="http://schemas.microsoft.com/office/drawing/2014/main" id="{9512C83C-D746-4542-BE9C-2B41B0679E46}"/>
                </a:ext>
              </a:extLst>
            </p:cNvPr>
            <p:cNvSpPr/>
            <p:nvPr/>
          </p:nvSpPr>
          <p:spPr>
            <a:xfrm>
              <a:off x="584447" y="3749871"/>
              <a:ext cx="18000" cy="288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3" name="Oval 562">
              <a:extLst>
                <a:ext uri="{FF2B5EF4-FFF2-40B4-BE49-F238E27FC236}">
                  <a16:creationId xmlns:a16="http://schemas.microsoft.com/office/drawing/2014/main" id="{916FB124-4231-400C-9412-9800598C6042}"/>
                </a:ext>
              </a:extLst>
            </p:cNvPr>
            <p:cNvSpPr/>
            <p:nvPr/>
          </p:nvSpPr>
          <p:spPr>
            <a:xfrm>
              <a:off x="234794" y="3441835"/>
              <a:ext cx="32400" cy="288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4" name="Oval 563">
              <a:extLst>
                <a:ext uri="{FF2B5EF4-FFF2-40B4-BE49-F238E27FC236}">
                  <a16:creationId xmlns:a16="http://schemas.microsoft.com/office/drawing/2014/main" id="{98766955-984B-4F43-87A3-DD4BC6AB1308}"/>
                </a:ext>
              </a:extLst>
            </p:cNvPr>
            <p:cNvSpPr/>
            <p:nvPr/>
          </p:nvSpPr>
          <p:spPr>
            <a:xfrm>
              <a:off x="2417668" y="3973520"/>
              <a:ext cx="18000" cy="288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5" name="Oval 564">
              <a:extLst>
                <a:ext uri="{FF2B5EF4-FFF2-40B4-BE49-F238E27FC236}">
                  <a16:creationId xmlns:a16="http://schemas.microsoft.com/office/drawing/2014/main" id="{14793361-3836-4E67-AD74-13DD7814D835}"/>
                </a:ext>
              </a:extLst>
            </p:cNvPr>
            <p:cNvSpPr/>
            <p:nvPr/>
          </p:nvSpPr>
          <p:spPr>
            <a:xfrm>
              <a:off x="2585492" y="3861136"/>
              <a:ext cx="18000" cy="288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23621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4295</TotalTime>
  <Words>60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Maneesh Punetha</dc:creator>
  <cp:lastModifiedBy>Maneesh Punetha</cp:lastModifiedBy>
  <cp:revision>2</cp:revision>
  <dcterms:created xsi:type="dcterms:W3CDTF">2022-03-26T17:02:29Z</dcterms:created>
  <dcterms:modified xsi:type="dcterms:W3CDTF">2022-04-21T10:42:58Z</dcterms:modified>
</cp:coreProperties>
</file>