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A8E52-8D14-44BE-B838-A8E39D97D93D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4419-2E96-47E1-B9CC-C4641B35D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6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24419-2E96-47E1-B9CC-C4641B35D4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7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33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6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EA0C-376A-41D6-A751-31FF94FA5EF2}" type="datetimeFigureOut">
              <a:rPr lang="en-GB" smtClean="0"/>
              <a:t>28/10/2018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4175-3F05-4F0E-B6AC-373E4EF21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CONNECTION BETWEEN DIFFERENT VIRTUAL MACHINES IN A VIRTUAL NETWORK USING CLOUD 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6400800" cy="4176464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B.Rohan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(15831A1205)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B.Swathi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(15831A1206)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B.Maneesha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(15831A1207)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Dr.P.Subramanian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Professor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Department of Information Technology 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3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653136"/>
            <a:ext cx="5486400" cy="5667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Overview of Virtual machine 2:</a:t>
            </a:r>
            <a:endParaRPr lang="en-GB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r="17496"/>
          <a:stretch>
            <a:fillRect/>
          </a:stretch>
        </p:blipFill>
        <p:spPr>
          <a:xfrm>
            <a:off x="971600" y="260648"/>
            <a:ext cx="72008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5373216"/>
            <a:ext cx="7128792" cy="80486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contains entire description about the virtual machine like location ,resource group , public address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0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53136"/>
            <a:ext cx="5486400" cy="5667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Overview of Virtual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Network: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3" r="22483"/>
          <a:stretch>
            <a:fillRect/>
          </a:stretch>
        </p:blipFill>
        <p:spPr>
          <a:xfrm>
            <a:off x="899592" y="332656"/>
            <a:ext cx="7344816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608" y="5373216"/>
            <a:ext cx="7344816" cy="80486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contains entire description about virtual network like address space, resource group , location etc.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4293096"/>
            <a:ext cx="5486400" cy="566738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RDP files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0" b="25120"/>
          <a:stretch>
            <a:fillRect/>
          </a:stretch>
        </p:blipFill>
        <p:spPr>
          <a:xfrm>
            <a:off x="1763688" y="620688"/>
            <a:ext cx="5486400" cy="36803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1680" y="5157192"/>
            <a:ext cx="6192688" cy="80486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Download RDP files for both virtual machines.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509120"/>
            <a:ext cx="6163072" cy="5667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Connection: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" b="212"/>
          <a:stretch>
            <a:fillRect/>
          </a:stretch>
        </p:blipFill>
        <p:spPr>
          <a:xfrm>
            <a:off x="971600" y="332656"/>
            <a:ext cx="7272808" cy="38884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600" y="5157192"/>
            <a:ext cx="7632848" cy="1080120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remote desktop and provide required commands in order to make a connection between virtual machines.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653136"/>
            <a:ext cx="5486400" cy="5667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JSON code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r="18002"/>
          <a:stretch>
            <a:fillRect/>
          </a:stretch>
        </p:blipFill>
        <p:spPr>
          <a:xfrm>
            <a:off x="1187624" y="612775"/>
            <a:ext cx="6552728" cy="36803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32" y="5367338"/>
            <a:ext cx="6840760" cy="80486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is the code used to declare all the attributes that are used to create virtual machines and virtual network.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</a:t>
            </a:r>
            <a:endParaRPr lang="en-GB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7C09BCD-1A89-447F-81C4-7B05DFD57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91276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Resource groups are the central unit in system Automation for multi platforms.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They are logical containers for a collection of resources that can be treated as one logical instance.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You can use resource groups to control all of their members collectively.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4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Virtual Network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Virtual network is a technology that facilitates the control of one or more remotely located computers or servers over the Internet.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centralization of control reduces the cost and complexity of operating and maintaining hardware and software compared with administering numerous separate devices in widely separated geographical locations.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1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Virtual machine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virtual machine is a software program or operating system that not only exhibits the behaviour of a separate computer but also capable of performing tasks such as running applications and programs like a separate computer.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virtual machine usually known as a guest is created with in another computing environment referred as a “host”.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2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4653136"/>
            <a:ext cx="6379096" cy="356592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network: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17500"/>
          <a:stretch>
            <a:fillRect/>
          </a:stretch>
        </p:blipFill>
        <p:spPr>
          <a:xfrm>
            <a:off x="971600" y="612775"/>
            <a:ext cx="7056784" cy="368032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55576" y="5157192"/>
            <a:ext cx="7560840" cy="1008112"/>
          </a:xfrm>
        </p:spPr>
        <p:txBody>
          <a:bodyPr>
            <a:normAutofit fontScale="62500" lnSpcReduction="20000"/>
          </a:bodyPr>
          <a:lstStyle/>
          <a:p>
            <a:r>
              <a:rPr lang="en-GB" sz="3800" dirty="0" smtClean="0">
                <a:latin typeface="Times New Roman" pitchFamily="18" charset="0"/>
                <a:cs typeface="Times New Roman" pitchFamily="18" charset="0"/>
              </a:rPr>
              <a:t>First a virtual network is created in order to make connection between virtual machines after logging into Microsoft Azure Account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941168"/>
            <a:ext cx="5486400" cy="5667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Virtual machine 1: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r="17595"/>
          <a:stretch>
            <a:fillRect/>
          </a:stretch>
        </p:blipFill>
        <p:spPr>
          <a:xfrm>
            <a:off x="827584" y="612774"/>
            <a:ext cx="7344816" cy="432839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517232"/>
            <a:ext cx="7056784" cy="100811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Virtual Machine 1is created by using resource group that was created during virtual network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3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653136"/>
            <a:ext cx="5486400" cy="566738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Virtual Machine 2: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5445224"/>
            <a:ext cx="7560840" cy="804862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Virtual Machine 2 is also created by using existing resource group.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r="1456"/>
          <a:stretch>
            <a:fillRect/>
          </a:stretch>
        </p:blipFill>
        <p:spPr>
          <a:xfrm>
            <a:off x="755576" y="260648"/>
            <a:ext cx="7560840" cy="4114800"/>
          </a:xfrm>
        </p:spPr>
      </p:pic>
    </p:spTree>
    <p:extLst>
      <p:ext uri="{BB962C8B-B14F-4D97-AF65-F5344CB8AC3E}">
        <p14:creationId xmlns:p14="http://schemas.microsoft.com/office/powerpoint/2010/main" val="30166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25144"/>
            <a:ext cx="5486400" cy="786210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Overview of Virtual machine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endParaRPr lang="en-GB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r="17496"/>
          <a:stretch>
            <a:fillRect/>
          </a:stretch>
        </p:blipFill>
        <p:spPr>
          <a:xfrm>
            <a:off x="899592" y="404664"/>
            <a:ext cx="7416824" cy="39604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600" y="5373216"/>
            <a:ext cx="7488832" cy="948878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contains entire description about the virtual machine like location ,resource group , public address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361</Words>
  <Application>Microsoft Office PowerPoint</Application>
  <PresentationFormat>On-screen Show (4:3)</PresentationFormat>
  <Paragraphs>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CREATING CONNECTION BETWEEN DIFFERENT VIRTUAL MACHINES IN A VIRTUAL NETWORK USING CLOUD </vt:lpstr>
      <vt:lpstr> SYSTEM ARCHITECTURE</vt:lpstr>
      <vt:lpstr>Resource Group</vt:lpstr>
      <vt:lpstr>Virtual Network</vt:lpstr>
      <vt:lpstr>Virtual machine</vt:lpstr>
      <vt:lpstr>Virtual network:</vt:lpstr>
      <vt:lpstr>Virtual machine 1:</vt:lpstr>
      <vt:lpstr>Virtual Machine 2:</vt:lpstr>
      <vt:lpstr>Overview of Virtual machine 1: </vt:lpstr>
      <vt:lpstr>Overview of Virtual machine 2:</vt:lpstr>
      <vt:lpstr>Overview of Virtual Network:</vt:lpstr>
      <vt:lpstr>RDP files</vt:lpstr>
      <vt:lpstr>Connection:</vt:lpstr>
      <vt:lpstr>JSON code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CONNECTION BETWEEN DIFFERENT VIRTUAL MACHINES IN A VIRTUAL NETWORK USING CLOUD</dc:title>
  <dc:creator>gowtham</dc:creator>
  <cp:lastModifiedBy>gowtham</cp:lastModifiedBy>
  <cp:revision>12</cp:revision>
  <dcterms:created xsi:type="dcterms:W3CDTF">2018-10-28T13:01:32Z</dcterms:created>
  <dcterms:modified xsi:type="dcterms:W3CDTF">2018-10-28T14:36:00Z</dcterms:modified>
</cp:coreProperties>
</file>