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3" r:id="rId8"/>
    <p:sldId id="265" r:id="rId9"/>
    <p:sldId id="266"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80" d="100"/>
          <a:sy n="80" d="100"/>
        </p:scale>
        <p:origin x="3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80DFFB-C946-4A2A-8A7B-17A688BD0F55}" type="datetimeFigureOut">
              <a:rPr lang="en-IN" smtClean="0"/>
              <a:t>26-04-2019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172675958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0DFFB-C946-4A2A-8A7B-17A688BD0F5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18324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0DFFB-C946-4A2A-8A7B-17A688BD0F5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2834919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0DFFB-C946-4A2A-8A7B-17A688BD0F5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287226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0DFFB-C946-4A2A-8A7B-17A688BD0F5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248782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0DFFB-C946-4A2A-8A7B-17A688BD0F5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4004382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0DFFB-C946-4A2A-8A7B-17A688BD0F5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976224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0DFFB-C946-4A2A-8A7B-17A688BD0F5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111856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0DFFB-C946-4A2A-8A7B-17A688BD0F5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17067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0DFFB-C946-4A2A-8A7B-17A688BD0F5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41708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0DFFB-C946-4A2A-8A7B-17A688BD0F5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194621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80DFFB-C946-4A2A-8A7B-17A688BD0F5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147827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80DFFB-C946-4A2A-8A7B-17A688BD0F55}" type="datetimeFigureOut">
              <a:rPr lang="en-IN" smtClean="0"/>
              <a:t>26-04-2019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407818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80DFFB-C946-4A2A-8A7B-17A688BD0F55}" type="datetimeFigureOut">
              <a:rPr lang="en-IN" smtClean="0"/>
              <a:t>26-04-2019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1549971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0DFFB-C946-4A2A-8A7B-17A688BD0F55}" type="datetimeFigureOut">
              <a:rPr lang="en-IN" smtClean="0"/>
              <a:t>26-04-2019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19476792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0DFFB-C946-4A2A-8A7B-17A688BD0F5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50094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0DFFB-C946-4A2A-8A7B-17A688BD0F5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47B2C-B234-46B3-B55B-15D840D4EAB9}" type="slidenum">
              <a:rPr lang="en-IN" smtClean="0"/>
              <a:t>‹#›</a:t>
            </a:fld>
            <a:endParaRPr lang="en-IN"/>
          </a:p>
        </p:txBody>
      </p:sp>
    </p:spTree>
    <p:extLst>
      <p:ext uri="{BB962C8B-B14F-4D97-AF65-F5344CB8AC3E}">
        <p14:creationId xmlns:p14="http://schemas.microsoft.com/office/powerpoint/2010/main" val="386060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80DFFB-C946-4A2A-8A7B-17A688BD0F55}" type="datetimeFigureOut">
              <a:rPr lang="en-IN" smtClean="0"/>
              <a:t>26-04-2019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847B2C-B234-46B3-B55B-15D840D4EAB9}" type="slidenum">
              <a:rPr lang="en-IN" smtClean="0"/>
              <a:t>‹#›</a:t>
            </a:fld>
            <a:endParaRPr lang="en-IN"/>
          </a:p>
        </p:txBody>
      </p:sp>
    </p:spTree>
    <p:extLst>
      <p:ext uri="{BB962C8B-B14F-4D97-AF65-F5344CB8AC3E}">
        <p14:creationId xmlns:p14="http://schemas.microsoft.com/office/powerpoint/2010/main" val="288192592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1116-99F4-418A-A111-C6AB19F801C0}"/>
              </a:ext>
            </a:extLst>
          </p:cNvPr>
          <p:cNvSpPr>
            <a:spLocks noGrp="1"/>
          </p:cNvSpPr>
          <p:nvPr>
            <p:ph type="ctrTitle"/>
          </p:nvPr>
        </p:nvSpPr>
        <p:spPr/>
        <p:txBody>
          <a:bodyPr/>
          <a:lstStyle/>
          <a:p>
            <a:r>
              <a:rPr lang="en-US" dirty="0"/>
              <a:t>MATLAB END SEMESTER MINI - PROJECT</a:t>
            </a:r>
            <a:endParaRPr lang="en-IN" dirty="0"/>
          </a:p>
        </p:txBody>
      </p:sp>
      <p:sp>
        <p:nvSpPr>
          <p:cNvPr id="3" name="Subtitle 2">
            <a:extLst>
              <a:ext uri="{FF2B5EF4-FFF2-40B4-BE49-F238E27FC236}">
                <a16:creationId xmlns:a16="http://schemas.microsoft.com/office/drawing/2014/main" id="{710B66BA-2F98-4F89-B40D-51FCD45981CC}"/>
              </a:ext>
            </a:extLst>
          </p:cNvPr>
          <p:cNvSpPr>
            <a:spLocks noGrp="1"/>
          </p:cNvSpPr>
          <p:nvPr>
            <p:ph type="subTitle" idx="1"/>
          </p:nvPr>
        </p:nvSpPr>
        <p:spPr/>
        <p:txBody>
          <a:bodyPr/>
          <a:lstStyle/>
          <a:p>
            <a:r>
              <a:rPr lang="en-US" dirty="0"/>
              <a:t>PES1201700024 : MANEESHA S</a:t>
            </a:r>
          </a:p>
          <a:p>
            <a:r>
              <a:rPr lang="en-US" dirty="0"/>
              <a:t>PES1201700795 : INDU ANUHYA RALLABHANDI</a:t>
            </a:r>
            <a:endParaRPr lang="en-IN" dirty="0"/>
          </a:p>
        </p:txBody>
      </p:sp>
    </p:spTree>
    <p:extLst>
      <p:ext uri="{BB962C8B-B14F-4D97-AF65-F5344CB8AC3E}">
        <p14:creationId xmlns:p14="http://schemas.microsoft.com/office/powerpoint/2010/main" val="4042724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7B29-9938-47F0-B6B5-7579E7A498A3}"/>
              </a:ext>
            </a:extLst>
          </p:cNvPr>
          <p:cNvSpPr>
            <a:spLocks noGrp="1"/>
          </p:cNvSpPr>
          <p:nvPr>
            <p:ph type="title"/>
          </p:nvPr>
        </p:nvSpPr>
        <p:spPr>
          <a:xfrm>
            <a:off x="1484310" y="481263"/>
            <a:ext cx="10018713" cy="1034716"/>
          </a:xfrm>
        </p:spPr>
        <p:txBody>
          <a:bodyPr/>
          <a:lstStyle/>
          <a:p>
            <a:r>
              <a:rPr lang="en-US" dirty="0"/>
              <a:t>RESULTS AND DISCUSSIONS</a:t>
            </a:r>
            <a:endParaRPr lang="en-IN" dirty="0"/>
          </a:p>
        </p:txBody>
      </p:sp>
      <p:sp>
        <p:nvSpPr>
          <p:cNvPr id="3" name="Content Placeholder 2">
            <a:extLst>
              <a:ext uri="{FF2B5EF4-FFF2-40B4-BE49-F238E27FC236}">
                <a16:creationId xmlns:a16="http://schemas.microsoft.com/office/drawing/2014/main" id="{83C0189E-4D40-496E-9E8F-F0B2E9B7AA49}"/>
              </a:ext>
            </a:extLst>
          </p:cNvPr>
          <p:cNvSpPr>
            <a:spLocks noGrp="1"/>
          </p:cNvSpPr>
          <p:nvPr>
            <p:ph idx="1"/>
          </p:nvPr>
        </p:nvSpPr>
        <p:spPr>
          <a:xfrm>
            <a:off x="1484310" y="1720517"/>
            <a:ext cx="10018713" cy="4656220"/>
          </a:xfrm>
        </p:spPr>
        <p:txBody>
          <a:bodyPr/>
          <a:lstStyle/>
          <a:p>
            <a:pPr algn="just"/>
            <a:r>
              <a:rPr lang="en-US" dirty="0"/>
              <a:t>The present code when the 2 audio files (the test file and the sample file), are exactly, the same. The files need to be of the exact same length with exact number of pauses at corresponding positions.</a:t>
            </a:r>
          </a:p>
          <a:p>
            <a:pPr algn="just"/>
            <a:r>
              <a:rPr lang="en-US" dirty="0"/>
              <a:t>Any difference in the 2 files (even in milliseconds), results in a mismatch.</a:t>
            </a:r>
          </a:p>
          <a:p>
            <a:pPr algn="just"/>
            <a:r>
              <a:rPr lang="en-US" dirty="0"/>
              <a:t>When the 2 files are exactly the same: in terms of speed, length and content; the output is a match. The voices of the 2 audios can be different as long as the length, speed and content are exactly the same.</a:t>
            </a:r>
            <a:endParaRPr lang="en-IN" dirty="0"/>
          </a:p>
        </p:txBody>
      </p:sp>
    </p:spTree>
    <p:extLst>
      <p:ext uri="{BB962C8B-B14F-4D97-AF65-F5344CB8AC3E}">
        <p14:creationId xmlns:p14="http://schemas.microsoft.com/office/powerpoint/2010/main" val="16758129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EC67-DB24-4CFF-89D8-E42545079167}"/>
              </a:ext>
            </a:extLst>
          </p:cNvPr>
          <p:cNvSpPr>
            <a:spLocks noGrp="1"/>
          </p:cNvSpPr>
          <p:nvPr>
            <p:ph type="title"/>
          </p:nvPr>
        </p:nvSpPr>
        <p:spPr>
          <a:xfrm>
            <a:off x="1484311" y="685801"/>
            <a:ext cx="10018713" cy="1130968"/>
          </a:xfrm>
        </p:spPr>
        <p:txBody>
          <a:bodyPr/>
          <a:lstStyle/>
          <a:p>
            <a:r>
              <a:rPr lang="en-US" dirty="0"/>
              <a:t>FUTURE WORKS</a:t>
            </a:r>
            <a:endParaRPr lang="en-IN" dirty="0"/>
          </a:p>
        </p:txBody>
      </p:sp>
      <p:sp>
        <p:nvSpPr>
          <p:cNvPr id="3" name="Content Placeholder 2">
            <a:extLst>
              <a:ext uri="{FF2B5EF4-FFF2-40B4-BE49-F238E27FC236}">
                <a16:creationId xmlns:a16="http://schemas.microsoft.com/office/drawing/2014/main" id="{13CAFDAB-10F8-4056-9041-49FF38682591}"/>
              </a:ext>
            </a:extLst>
          </p:cNvPr>
          <p:cNvSpPr>
            <a:spLocks noGrp="1"/>
          </p:cNvSpPr>
          <p:nvPr>
            <p:ph idx="1"/>
          </p:nvPr>
        </p:nvSpPr>
        <p:spPr>
          <a:xfrm>
            <a:off x="1484310" y="2057400"/>
            <a:ext cx="10018713" cy="4355431"/>
          </a:xfrm>
        </p:spPr>
        <p:txBody>
          <a:bodyPr/>
          <a:lstStyle/>
          <a:p>
            <a:pPr algn="just"/>
            <a:r>
              <a:rPr lang="en-US" dirty="0"/>
              <a:t>The scope for the improvement in our project is that it has too many constraints to match the speeches, which need to be changed. Changing the code, to deduce a match for the 2 audios only based on the speech irrespective of the speeds, voice, number of pauses, length etc., is part of our future work. </a:t>
            </a:r>
            <a:endParaRPr lang="en-IN" dirty="0"/>
          </a:p>
        </p:txBody>
      </p:sp>
    </p:spTree>
    <p:extLst>
      <p:ext uri="{BB962C8B-B14F-4D97-AF65-F5344CB8AC3E}">
        <p14:creationId xmlns:p14="http://schemas.microsoft.com/office/powerpoint/2010/main" val="17073998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6A49-526C-4C79-AC52-3BB196E4F007}"/>
              </a:ext>
            </a:extLst>
          </p:cNvPr>
          <p:cNvSpPr>
            <a:spLocks noGrp="1"/>
          </p:cNvSpPr>
          <p:nvPr>
            <p:ph type="title"/>
          </p:nvPr>
        </p:nvSpPr>
        <p:spPr>
          <a:xfrm>
            <a:off x="1424153" y="2552700"/>
            <a:ext cx="10018713" cy="1752599"/>
          </a:xfrm>
        </p:spPr>
        <p:txBody>
          <a:bodyPr>
            <a:noAutofit/>
          </a:bodyPr>
          <a:lstStyle/>
          <a:p>
            <a:r>
              <a:rPr lang="en-US" sz="7200" b="1" dirty="0"/>
              <a:t>SPEECH </a:t>
            </a:r>
            <a:r>
              <a:rPr lang="en-US" sz="7200" b="1"/>
              <a:t>RECOGNITION USING </a:t>
            </a:r>
            <a:r>
              <a:rPr lang="en-US" sz="7200" b="1" dirty="0"/>
              <a:t>MATLAB</a:t>
            </a:r>
            <a:endParaRPr lang="en-IN" sz="7200" b="1" dirty="0"/>
          </a:p>
        </p:txBody>
      </p:sp>
    </p:spTree>
    <p:extLst>
      <p:ext uri="{BB962C8B-B14F-4D97-AF65-F5344CB8AC3E}">
        <p14:creationId xmlns:p14="http://schemas.microsoft.com/office/powerpoint/2010/main" val="3529602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3F28-F8D9-4B68-8FA7-01461A2F5FD5}"/>
              </a:ext>
            </a:extLst>
          </p:cNvPr>
          <p:cNvSpPr>
            <a:spLocks noGrp="1"/>
          </p:cNvSpPr>
          <p:nvPr>
            <p:ph type="title"/>
          </p:nvPr>
        </p:nvSpPr>
        <p:spPr>
          <a:xfrm>
            <a:off x="1484311" y="685801"/>
            <a:ext cx="10018713" cy="1203158"/>
          </a:xfrm>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833039E4-D58F-4424-A8DE-F38FD4EB3E47}"/>
              </a:ext>
            </a:extLst>
          </p:cNvPr>
          <p:cNvSpPr>
            <a:spLocks noGrp="1"/>
          </p:cNvSpPr>
          <p:nvPr>
            <p:ph idx="1"/>
          </p:nvPr>
        </p:nvSpPr>
        <p:spPr>
          <a:xfrm>
            <a:off x="1484310" y="1888959"/>
            <a:ext cx="10018713" cy="4463715"/>
          </a:xfrm>
        </p:spPr>
        <p:txBody>
          <a:bodyPr/>
          <a:lstStyle/>
          <a:p>
            <a:pPr algn="just"/>
            <a:r>
              <a:rPr lang="en-US" dirty="0"/>
              <a:t>The main purpose of our project is to check if the speech of a given audio file matches with that of an audio file present in our sample. We run a code using MATLAB which compares the speech of a given test file to that of all the audio files in the sample, to check whether it is matched or not.</a:t>
            </a:r>
          </a:p>
          <a:p>
            <a:pPr algn="just"/>
            <a:endParaRPr lang="en-US" dirty="0"/>
          </a:p>
          <a:p>
            <a:pPr algn="just"/>
            <a:r>
              <a:rPr lang="en-US" dirty="0"/>
              <a:t>This is useful in the real world for voice based password locks and similar applications.</a:t>
            </a:r>
          </a:p>
          <a:p>
            <a:pPr marL="0" indent="0" algn="just">
              <a:buNone/>
            </a:pPr>
            <a:endParaRPr lang="en-US" dirty="0"/>
          </a:p>
          <a:p>
            <a:pPr algn="just"/>
            <a:r>
              <a:rPr lang="en-US" dirty="0"/>
              <a:t>This is a very basic feature, whose complex versions are implemented in Apple’s SIRI or Amazon’s ALEXA.</a:t>
            </a:r>
            <a:endParaRPr lang="en-IN" dirty="0"/>
          </a:p>
        </p:txBody>
      </p:sp>
    </p:spTree>
    <p:extLst>
      <p:ext uri="{BB962C8B-B14F-4D97-AF65-F5344CB8AC3E}">
        <p14:creationId xmlns:p14="http://schemas.microsoft.com/office/powerpoint/2010/main" val="5230502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9682-EE63-49A4-B51D-4F4F56AA6286}"/>
              </a:ext>
            </a:extLst>
          </p:cNvPr>
          <p:cNvSpPr>
            <a:spLocks noGrp="1"/>
          </p:cNvSpPr>
          <p:nvPr>
            <p:ph type="title"/>
          </p:nvPr>
        </p:nvSpPr>
        <p:spPr>
          <a:xfrm>
            <a:off x="1484311" y="685800"/>
            <a:ext cx="10018713" cy="1070811"/>
          </a:xfrm>
        </p:spPr>
        <p:txBody>
          <a:bodyPr/>
          <a:lstStyle/>
          <a:p>
            <a:r>
              <a:rPr lang="en-US" dirty="0"/>
              <a:t>WORK DONE</a:t>
            </a:r>
            <a:endParaRPr lang="en-IN" dirty="0"/>
          </a:p>
        </p:txBody>
      </p:sp>
      <p:sp>
        <p:nvSpPr>
          <p:cNvPr id="3" name="Content Placeholder 2">
            <a:extLst>
              <a:ext uri="{FF2B5EF4-FFF2-40B4-BE49-F238E27FC236}">
                <a16:creationId xmlns:a16="http://schemas.microsoft.com/office/drawing/2014/main" id="{208D8097-071B-4676-B92A-7BD45F4BEAC1}"/>
              </a:ext>
            </a:extLst>
          </p:cNvPr>
          <p:cNvSpPr>
            <a:spLocks noGrp="1"/>
          </p:cNvSpPr>
          <p:nvPr>
            <p:ph idx="1"/>
          </p:nvPr>
        </p:nvSpPr>
        <p:spPr>
          <a:xfrm>
            <a:off x="1400089" y="1933072"/>
            <a:ext cx="10018713" cy="4527885"/>
          </a:xfrm>
        </p:spPr>
        <p:txBody>
          <a:bodyPr>
            <a:normAutofit lnSpcReduction="10000"/>
          </a:bodyPr>
          <a:lstStyle/>
          <a:p>
            <a:pPr algn="just"/>
            <a:r>
              <a:rPr lang="en-US" dirty="0"/>
              <a:t>Our project uses a code to check if the speech of a set of audio files match or mismatch. We have a set of sample files and a set of test files.</a:t>
            </a:r>
          </a:p>
          <a:p>
            <a:pPr algn="just"/>
            <a:r>
              <a:rPr lang="en-US" dirty="0"/>
              <a:t>When the code is run, a single test file is tested against the sample files and is checked if the speech matches. </a:t>
            </a:r>
          </a:p>
          <a:p>
            <a:pPr algn="just"/>
            <a:r>
              <a:rPr lang="en-US" dirty="0"/>
              <a:t>If it matches, it says “matched” along with the test audio file. </a:t>
            </a:r>
            <a:r>
              <a:rPr lang="en-US"/>
              <a:t>If it </a:t>
            </a:r>
            <a:r>
              <a:rPr lang="en-US" dirty="0"/>
              <a:t>is a mismatch, it says “mismatched”.</a:t>
            </a:r>
          </a:p>
          <a:p>
            <a:pPr algn="just"/>
            <a:r>
              <a:rPr lang="en-US" dirty="0"/>
              <a:t>Also the code is designed to produce graphs for comparison of sound waves of test file against every sample file.</a:t>
            </a:r>
          </a:p>
          <a:p>
            <a:pPr algn="just"/>
            <a:r>
              <a:rPr lang="en-US" dirty="0"/>
              <a:t>All the audio files are voice recordings from the people we know.</a:t>
            </a:r>
          </a:p>
          <a:p>
            <a:pPr algn="just"/>
            <a:r>
              <a:rPr lang="en-US" dirty="0"/>
              <a:t>We asked a few people from our friends and family to record movie dialogues in their own voices, without any background noise.</a:t>
            </a:r>
            <a:endParaRPr lang="en-IN" dirty="0"/>
          </a:p>
        </p:txBody>
      </p:sp>
    </p:spTree>
    <p:extLst>
      <p:ext uri="{BB962C8B-B14F-4D97-AF65-F5344CB8AC3E}">
        <p14:creationId xmlns:p14="http://schemas.microsoft.com/office/powerpoint/2010/main" val="20327155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10AF-E4B7-49A4-9E8E-E022F32C2756}"/>
              </a:ext>
            </a:extLst>
          </p:cNvPr>
          <p:cNvSpPr>
            <a:spLocks noGrp="1"/>
          </p:cNvSpPr>
          <p:nvPr>
            <p:ph type="title"/>
          </p:nvPr>
        </p:nvSpPr>
        <p:spPr>
          <a:xfrm>
            <a:off x="1484311" y="685800"/>
            <a:ext cx="10018713" cy="1046747"/>
          </a:xfrm>
        </p:spPr>
        <p:txBody>
          <a:bodyPr/>
          <a:lstStyle/>
          <a:p>
            <a:r>
              <a:rPr lang="en-US" dirty="0"/>
              <a:t>WORK DONE</a:t>
            </a:r>
            <a:endParaRPr lang="en-IN" dirty="0"/>
          </a:p>
        </p:txBody>
      </p:sp>
      <p:sp>
        <p:nvSpPr>
          <p:cNvPr id="3" name="Content Placeholder 2">
            <a:extLst>
              <a:ext uri="{FF2B5EF4-FFF2-40B4-BE49-F238E27FC236}">
                <a16:creationId xmlns:a16="http://schemas.microsoft.com/office/drawing/2014/main" id="{316F0D43-D0CF-44A1-98DE-DE7D2EBDAAAD}"/>
              </a:ext>
            </a:extLst>
          </p:cNvPr>
          <p:cNvSpPr>
            <a:spLocks noGrp="1"/>
          </p:cNvSpPr>
          <p:nvPr>
            <p:ph idx="1"/>
          </p:nvPr>
        </p:nvSpPr>
        <p:spPr>
          <a:xfrm>
            <a:off x="1484310" y="1997242"/>
            <a:ext cx="10018713" cy="4439653"/>
          </a:xfrm>
        </p:spPr>
        <p:txBody>
          <a:bodyPr/>
          <a:lstStyle/>
          <a:p>
            <a:pPr algn="just"/>
            <a:r>
              <a:rPr lang="en-US" dirty="0"/>
              <a:t>We have used all of the recordings for our sample set and created our test file such that it is a recording containing the same speech as that in one of the sample files we already have.</a:t>
            </a:r>
          </a:p>
          <a:p>
            <a:pPr algn="just"/>
            <a:r>
              <a:rPr lang="en-US" dirty="0"/>
              <a:t>We have 100 audio files in our sample and about 10 audio files in our test set.</a:t>
            </a:r>
            <a:endParaRPr lang="en-IN" dirty="0"/>
          </a:p>
        </p:txBody>
      </p:sp>
    </p:spTree>
    <p:extLst>
      <p:ext uri="{BB962C8B-B14F-4D97-AF65-F5344CB8AC3E}">
        <p14:creationId xmlns:p14="http://schemas.microsoft.com/office/powerpoint/2010/main" val="28443812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88A7-60CD-418B-A3B0-B8BA02F9A04C}"/>
              </a:ext>
            </a:extLst>
          </p:cNvPr>
          <p:cNvSpPr>
            <a:spLocks noGrp="1"/>
          </p:cNvSpPr>
          <p:nvPr>
            <p:ph type="title"/>
          </p:nvPr>
        </p:nvSpPr>
        <p:spPr>
          <a:xfrm>
            <a:off x="1484311" y="685800"/>
            <a:ext cx="10018713" cy="770021"/>
          </a:xfrm>
        </p:spPr>
        <p:txBody>
          <a:bodyPr/>
          <a:lstStyle/>
          <a:p>
            <a:r>
              <a:rPr lang="en-US" dirty="0"/>
              <a:t>CODE</a:t>
            </a:r>
            <a:endParaRPr lang="en-IN" dirty="0"/>
          </a:p>
        </p:txBody>
      </p:sp>
      <p:pic>
        <p:nvPicPr>
          <p:cNvPr id="4" name="Content Placeholder 3">
            <a:extLst>
              <a:ext uri="{FF2B5EF4-FFF2-40B4-BE49-F238E27FC236}">
                <a16:creationId xmlns:a16="http://schemas.microsoft.com/office/drawing/2014/main" id="{B5721474-4247-4CC7-AB58-AEE43356E03B}"/>
              </a:ext>
            </a:extLst>
          </p:cNvPr>
          <p:cNvPicPr>
            <a:picLocks noGrp="1" noChangeAspect="1"/>
          </p:cNvPicPr>
          <p:nvPr>
            <p:ph idx="1"/>
          </p:nvPr>
        </p:nvPicPr>
        <p:blipFill>
          <a:blip r:embed="rId2"/>
          <a:stretch>
            <a:fillRect/>
          </a:stretch>
        </p:blipFill>
        <p:spPr>
          <a:xfrm>
            <a:off x="1508375" y="1505453"/>
            <a:ext cx="4067175" cy="4714875"/>
          </a:xfrm>
          <a:prstGeom prst="rect">
            <a:avLst/>
          </a:prstGeom>
        </p:spPr>
      </p:pic>
      <p:pic>
        <p:nvPicPr>
          <p:cNvPr id="5" name="Picture 4">
            <a:extLst>
              <a:ext uri="{FF2B5EF4-FFF2-40B4-BE49-F238E27FC236}">
                <a16:creationId xmlns:a16="http://schemas.microsoft.com/office/drawing/2014/main" id="{A231B046-901F-4E66-B87B-D523E57229E2}"/>
              </a:ext>
            </a:extLst>
          </p:cNvPr>
          <p:cNvPicPr>
            <a:picLocks noChangeAspect="1"/>
          </p:cNvPicPr>
          <p:nvPr/>
        </p:nvPicPr>
        <p:blipFill>
          <a:blip r:embed="rId3"/>
          <a:stretch>
            <a:fillRect/>
          </a:stretch>
        </p:blipFill>
        <p:spPr>
          <a:xfrm>
            <a:off x="7094536" y="1505451"/>
            <a:ext cx="3086100" cy="4666749"/>
          </a:xfrm>
          <a:prstGeom prst="rect">
            <a:avLst/>
          </a:prstGeom>
        </p:spPr>
      </p:pic>
    </p:spTree>
    <p:extLst>
      <p:ext uri="{BB962C8B-B14F-4D97-AF65-F5344CB8AC3E}">
        <p14:creationId xmlns:p14="http://schemas.microsoft.com/office/powerpoint/2010/main" val="16050435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3745-0564-48F5-AE69-75519B235BE9}"/>
              </a:ext>
            </a:extLst>
          </p:cNvPr>
          <p:cNvSpPr>
            <a:spLocks noGrp="1"/>
          </p:cNvSpPr>
          <p:nvPr>
            <p:ph type="title"/>
          </p:nvPr>
        </p:nvSpPr>
        <p:spPr>
          <a:xfrm>
            <a:off x="1448217" y="469232"/>
            <a:ext cx="10018713" cy="878305"/>
          </a:xfrm>
        </p:spPr>
        <p:txBody>
          <a:bodyPr/>
          <a:lstStyle/>
          <a:p>
            <a:r>
              <a:rPr lang="en-US" dirty="0"/>
              <a:t>CODE</a:t>
            </a:r>
            <a:endParaRPr lang="en-IN" dirty="0"/>
          </a:p>
        </p:txBody>
      </p:sp>
      <p:pic>
        <p:nvPicPr>
          <p:cNvPr id="4" name="Content Placeholder 3">
            <a:extLst>
              <a:ext uri="{FF2B5EF4-FFF2-40B4-BE49-F238E27FC236}">
                <a16:creationId xmlns:a16="http://schemas.microsoft.com/office/drawing/2014/main" id="{336FE53C-FC73-4140-BBB6-C1E5B76D5E73}"/>
              </a:ext>
            </a:extLst>
          </p:cNvPr>
          <p:cNvPicPr>
            <a:picLocks noGrp="1" noChangeAspect="1"/>
          </p:cNvPicPr>
          <p:nvPr>
            <p:ph idx="1"/>
          </p:nvPr>
        </p:nvPicPr>
        <p:blipFill>
          <a:blip r:embed="rId2"/>
          <a:stretch>
            <a:fillRect/>
          </a:stretch>
        </p:blipFill>
        <p:spPr>
          <a:xfrm>
            <a:off x="1595870" y="1564105"/>
            <a:ext cx="3322608" cy="4682134"/>
          </a:xfrm>
          <a:prstGeom prst="rect">
            <a:avLst/>
          </a:prstGeom>
        </p:spPr>
      </p:pic>
      <p:pic>
        <p:nvPicPr>
          <p:cNvPr id="5" name="Picture 4">
            <a:extLst>
              <a:ext uri="{FF2B5EF4-FFF2-40B4-BE49-F238E27FC236}">
                <a16:creationId xmlns:a16="http://schemas.microsoft.com/office/drawing/2014/main" id="{09BE553F-FF97-4DEB-AA97-B21B59AF5D17}"/>
              </a:ext>
            </a:extLst>
          </p:cNvPr>
          <p:cNvPicPr>
            <a:picLocks noChangeAspect="1"/>
          </p:cNvPicPr>
          <p:nvPr/>
        </p:nvPicPr>
        <p:blipFill>
          <a:blip r:embed="rId3"/>
          <a:stretch>
            <a:fillRect/>
          </a:stretch>
        </p:blipFill>
        <p:spPr>
          <a:xfrm>
            <a:off x="6906377" y="1564105"/>
            <a:ext cx="3552825" cy="4682134"/>
          </a:xfrm>
          <a:prstGeom prst="rect">
            <a:avLst/>
          </a:prstGeom>
        </p:spPr>
      </p:pic>
    </p:spTree>
    <p:extLst>
      <p:ext uri="{BB962C8B-B14F-4D97-AF65-F5344CB8AC3E}">
        <p14:creationId xmlns:p14="http://schemas.microsoft.com/office/powerpoint/2010/main" val="37513878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B6C5-EF5E-483A-9957-77356CA84589}"/>
              </a:ext>
            </a:extLst>
          </p:cNvPr>
          <p:cNvSpPr>
            <a:spLocks noGrp="1"/>
          </p:cNvSpPr>
          <p:nvPr>
            <p:ph type="title"/>
          </p:nvPr>
        </p:nvSpPr>
        <p:spPr>
          <a:xfrm>
            <a:off x="1484311" y="685800"/>
            <a:ext cx="10018713" cy="950495"/>
          </a:xfrm>
        </p:spPr>
        <p:txBody>
          <a:bodyPr/>
          <a:lstStyle/>
          <a:p>
            <a:r>
              <a:rPr lang="en-US" dirty="0"/>
              <a:t>GRAPHS</a:t>
            </a:r>
            <a:endParaRPr lang="en-IN" dirty="0"/>
          </a:p>
        </p:txBody>
      </p:sp>
      <p:pic>
        <p:nvPicPr>
          <p:cNvPr id="6" name="Content Placeholder 5">
            <a:extLst>
              <a:ext uri="{FF2B5EF4-FFF2-40B4-BE49-F238E27FC236}">
                <a16:creationId xmlns:a16="http://schemas.microsoft.com/office/drawing/2014/main" id="{51865B2E-19E1-4BB2-8878-E5A4A59C333D}"/>
              </a:ext>
            </a:extLst>
          </p:cNvPr>
          <p:cNvPicPr>
            <a:picLocks noGrp="1" noChangeAspect="1"/>
          </p:cNvPicPr>
          <p:nvPr>
            <p:ph idx="1"/>
          </p:nvPr>
        </p:nvPicPr>
        <p:blipFill>
          <a:blip r:embed="rId2"/>
          <a:stretch>
            <a:fillRect/>
          </a:stretch>
        </p:blipFill>
        <p:spPr>
          <a:xfrm>
            <a:off x="1484311" y="1866900"/>
            <a:ext cx="3802630" cy="3124200"/>
          </a:xfrm>
          <a:prstGeom prst="rect">
            <a:avLst/>
          </a:prstGeom>
        </p:spPr>
      </p:pic>
      <p:pic>
        <p:nvPicPr>
          <p:cNvPr id="7" name="Picture 6">
            <a:extLst>
              <a:ext uri="{FF2B5EF4-FFF2-40B4-BE49-F238E27FC236}">
                <a16:creationId xmlns:a16="http://schemas.microsoft.com/office/drawing/2014/main" id="{737768FA-138B-45C4-88B4-1227898FE82D}"/>
              </a:ext>
            </a:extLst>
          </p:cNvPr>
          <p:cNvPicPr>
            <a:picLocks noChangeAspect="1"/>
          </p:cNvPicPr>
          <p:nvPr/>
        </p:nvPicPr>
        <p:blipFill>
          <a:blip r:embed="rId3"/>
          <a:stretch>
            <a:fillRect/>
          </a:stretch>
        </p:blipFill>
        <p:spPr>
          <a:xfrm>
            <a:off x="7565835" y="1866900"/>
            <a:ext cx="3937189" cy="3124200"/>
          </a:xfrm>
          <a:prstGeom prst="rect">
            <a:avLst/>
          </a:prstGeom>
        </p:spPr>
      </p:pic>
    </p:spTree>
    <p:extLst>
      <p:ext uri="{BB962C8B-B14F-4D97-AF65-F5344CB8AC3E}">
        <p14:creationId xmlns:p14="http://schemas.microsoft.com/office/powerpoint/2010/main" val="13041200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398BC1B-8A93-44C2-9AAC-7E744E14EE86}"/>
              </a:ext>
            </a:extLst>
          </p:cNvPr>
          <p:cNvPicPr>
            <a:picLocks noGrp="1" noChangeAspect="1"/>
          </p:cNvPicPr>
          <p:nvPr>
            <p:ph idx="1"/>
          </p:nvPr>
        </p:nvPicPr>
        <p:blipFill>
          <a:blip r:embed="rId2"/>
          <a:stretch>
            <a:fillRect/>
          </a:stretch>
        </p:blipFill>
        <p:spPr>
          <a:xfrm>
            <a:off x="871427" y="304800"/>
            <a:ext cx="3864002" cy="3124200"/>
          </a:xfrm>
          <a:prstGeom prst="rect">
            <a:avLst/>
          </a:prstGeom>
        </p:spPr>
      </p:pic>
      <p:pic>
        <p:nvPicPr>
          <p:cNvPr id="5" name="Picture 4">
            <a:extLst>
              <a:ext uri="{FF2B5EF4-FFF2-40B4-BE49-F238E27FC236}">
                <a16:creationId xmlns:a16="http://schemas.microsoft.com/office/drawing/2014/main" id="{E579D460-0AFE-487D-909D-78441BE3943B}"/>
              </a:ext>
            </a:extLst>
          </p:cNvPr>
          <p:cNvPicPr>
            <a:picLocks noChangeAspect="1"/>
          </p:cNvPicPr>
          <p:nvPr/>
        </p:nvPicPr>
        <p:blipFill>
          <a:blip r:embed="rId3"/>
          <a:stretch>
            <a:fillRect/>
          </a:stretch>
        </p:blipFill>
        <p:spPr>
          <a:xfrm>
            <a:off x="7355173" y="290761"/>
            <a:ext cx="3889189" cy="3124199"/>
          </a:xfrm>
          <a:prstGeom prst="rect">
            <a:avLst/>
          </a:prstGeom>
        </p:spPr>
      </p:pic>
      <p:pic>
        <p:nvPicPr>
          <p:cNvPr id="6" name="Picture 5">
            <a:extLst>
              <a:ext uri="{FF2B5EF4-FFF2-40B4-BE49-F238E27FC236}">
                <a16:creationId xmlns:a16="http://schemas.microsoft.com/office/drawing/2014/main" id="{7CF7DB4D-DC51-4F90-BCEB-49B1968B6A6E}"/>
              </a:ext>
            </a:extLst>
          </p:cNvPr>
          <p:cNvPicPr>
            <a:picLocks noChangeAspect="1"/>
          </p:cNvPicPr>
          <p:nvPr/>
        </p:nvPicPr>
        <p:blipFill>
          <a:blip r:embed="rId4"/>
          <a:stretch>
            <a:fillRect/>
          </a:stretch>
        </p:blipFill>
        <p:spPr>
          <a:xfrm>
            <a:off x="4190325" y="3576640"/>
            <a:ext cx="3631043" cy="2990599"/>
          </a:xfrm>
          <a:prstGeom prst="rect">
            <a:avLst/>
          </a:prstGeom>
        </p:spPr>
      </p:pic>
    </p:spTree>
    <p:extLst>
      <p:ext uri="{BB962C8B-B14F-4D97-AF65-F5344CB8AC3E}">
        <p14:creationId xmlns:p14="http://schemas.microsoft.com/office/powerpoint/2010/main" val="423361593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501</TotalTime>
  <Words>499</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MATLAB END SEMESTER MINI - PROJECT</vt:lpstr>
      <vt:lpstr>SPEECH RECOGNITION USING MATLAB</vt:lpstr>
      <vt:lpstr>OBJECTIVES</vt:lpstr>
      <vt:lpstr>WORK DONE</vt:lpstr>
      <vt:lpstr>WORK DONE</vt:lpstr>
      <vt:lpstr>CODE</vt:lpstr>
      <vt:lpstr>CODE</vt:lpstr>
      <vt:lpstr>GRAPHS</vt:lpstr>
      <vt:lpstr>PowerPoint Presentation</vt:lpstr>
      <vt:lpstr>RESULTS AND DISCUSSIONS</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maneesha surendra</dc:creator>
  <cp:lastModifiedBy>maneesha surendra</cp:lastModifiedBy>
  <cp:revision>19</cp:revision>
  <dcterms:created xsi:type="dcterms:W3CDTF">2019-04-25T19:07:53Z</dcterms:created>
  <dcterms:modified xsi:type="dcterms:W3CDTF">2019-04-26T08:33:46Z</dcterms:modified>
</cp:coreProperties>
</file>