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5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24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77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532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54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01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9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3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8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0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54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8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08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0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64F9-B6EB-4449-AE04-FE3246041B8B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C5C74D-C1D4-43DE-A924-5CD5600D44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6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760361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-Explain the syntax and purpose of 	list 	        	comprehensions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-show how to use list comprehensions for 	Filtering and Transforming data.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-Discuss nesting list comprehensions for 	more 	complex operations 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230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4343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 DICTIONARY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14" y="2133600"/>
            <a:ext cx="11783786" cy="3777622"/>
          </a:xfrm>
        </p:spPr>
        <p:txBody>
          <a:bodyPr/>
          <a:lstStyle/>
          <a:p>
            <a:r>
              <a:rPr lang="en-GB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Math_score</a:t>
            </a: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{‘Tank’: 87, ‘</a:t>
            </a:r>
            <a:r>
              <a:rPr lang="en-GB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Tafie</a:t>
            </a: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 56, ‘Sabah’: 90, ‘Jaya’: 34, ‘ITC’: 15}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610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4447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2133600"/>
            <a:ext cx="11571514" cy="4561114"/>
          </a:xfrm>
        </p:spPr>
        <p:txBody>
          <a:bodyPr/>
          <a:lstStyle/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data structures which are important in programming. They are used to store a collection of elements (</a:t>
            </a:r>
            <a:r>
              <a:rPr lang="en-GB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or variables) of the same data type.</a:t>
            </a:r>
          </a:p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of the array are stored next to each other in memory.</a:t>
            </a:r>
          </a:p>
          <a:p>
            <a:r>
              <a:rPr lang="en-GB" sz="2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ages = [18, 12, 19, 39, 98]</a:t>
            </a:r>
          </a:p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print(ages[0]) 		output 18</a:t>
            </a:r>
          </a:p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print(ages[-1])		output 39</a:t>
            </a:r>
          </a:p>
          <a:p>
            <a:pPr marL="0" indent="0">
              <a:buNone/>
            </a:pPr>
            <a:r>
              <a:rPr lang="en-GB" sz="2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 ELEMENTS</a:t>
            </a:r>
          </a:p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age[2] = 67</a:t>
            </a:r>
          </a:p>
          <a:p>
            <a:r>
              <a:rPr lang="en-GB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print(ages)		output [18, 12, 67, 39, 98]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061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5461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ARRAYS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14" y="2133599"/>
            <a:ext cx="11707586" cy="4463143"/>
          </a:xfrm>
        </p:spPr>
        <p:txBody>
          <a:bodyPr>
            <a:normAutofit/>
          </a:bodyPr>
          <a:lstStyle/>
          <a:p>
            <a:pPr lvl="0"/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must be of the name type 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integers, string</a:t>
            </a:r>
          </a:p>
          <a:p>
            <a:pPr lvl="0"/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memory efficient than lists for large datasets of the same type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basic operations like indexing, slicing, and iteration</a:t>
            </a:r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25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57200"/>
            <a:ext cx="8915400" cy="1224643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COMPREHENSIONS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98170" y="2090057"/>
            <a:ext cx="10254343" cy="3821165"/>
          </a:xfrm>
        </p:spPr>
        <p:txBody>
          <a:bodyPr>
            <a:normAutofit fontScale="92500" lnSpcReduction="2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a powerful way to create lists in Python. They allow you to </a:t>
            </a:r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lists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single line of code, combining loops and conditional logic into a compact and readable syntax.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faster and more efficient than traditional for loops for creating list</a:t>
            </a:r>
          </a:p>
          <a:p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creating a list of squares of numbers from 0 to 9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squares = [x**2 for x in range(10)]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print(squares)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 [0, 1, 4, 9, 16, 25, 36, 49, 64, 81]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8665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4557" y="146957"/>
            <a:ext cx="7700053" cy="197575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A LIST COMPREHENSIONS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747157"/>
            <a:ext cx="8915399" cy="4162753"/>
          </a:xfr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create lists in a single line, making your code more compact and readable.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often faster than traditional for loops because they are optimised internally by Python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used properly, list comprehensions can make your code more expressive and easier to understand.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754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830" y="624110"/>
            <a:ext cx="10916782" cy="566239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-expression: what to include in the new list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-item: variable representing each element in the 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collection to iterate</a:t>
            </a:r>
            <a:b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 smtClean="0"/>
              <a:t>e.g</a:t>
            </a:r>
            <a:r>
              <a:rPr lang="en-GB" dirty="0" smtClean="0"/>
              <a:t>  </a:t>
            </a:r>
            <a:r>
              <a:rPr lang="en-GB" dirty="0"/>
              <a:t>creating a list of squares of numbers from 0 to 9</a:t>
            </a:r>
            <a:br>
              <a:rPr lang="en-GB" dirty="0"/>
            </a:br>
            <a:r>
              <a:rPr lang="en-GB" dirty="0"/>
              <a:t>squares = [x**2 for x in range(10)]</a:t>
            </a:r>
            <a:br>
              <a:rPr lang="en-GB" dirty="0"/>
            </a:br>
            <a:r>
              <a:rPr lang="en-GB" dirty="0"/>
              <a:t>	print(squares)</a:t>
            </a:r>
            <a:br>
              <a:rPr lang="en-GB" dirty="0"/>
            </a:br>
            <a:r>
              <a:rPr lang="en-GB" dirty="0"/>
              <a:t>output  [0, 1, 4, 9, 16, 25, 36, 49, 64, 81] </a:t>
            </a:r>
            <a:br>
              <a:rPr lang="en-GB" dirty="0"/>
            </a:b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355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816429"/>
            <a:ext cx="10972800" cy="5715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SYNTAX EXPLAINED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</a:t>
            </a:r>
            <a:r>
              <a:rPr lang="en-GB" sz="3900" dirty="0" smtClean="0"/>
              <a:t>**2 </a:t>
            </a:r>
            <a:r>
              <a:rPr lang="en-GB" sz="3900" dirty="0" smtClean="0">
                <a:sym typeface="Wingdings" panose="05000000000000000000" pitchFamily="2" charset="2"/>
              </a:rPr>
              <a:t> </a:t>
            </a:r>
            <a:r>
              <a:rPr lang="en-GB" sz="3900" b="1" dirty="0" smtClean="0">
                <a:sym typeface="Wingdings" panose="05000000000000000000" pitchFamily="2" charset="2"/>
              </a:rPr>
              <a:t>expression</a:t>
            </a:r>
            <a:r>
              <a:rPr lang="en-GB" sz="3900" dirty="0" smtClean="0">
                <a:sym typeface="Wingdings" panose="05000000000000000000" pitchFamily="2" charset="2"/>
              </a:rPr>
              <a:t> that calculates the square of X</a:t>
            </a:r>
            <a:br>
              <a:rPr lang="en-GB" sz="3900" dirty="0" smtClean="0">
                <a:sym typeface="Wingdings" panose="05000000000000000000" pitchFamily="2" charset="2"/>
              </a:rPr>
            </a:br>
            <a:r>
              <a:rPr lang="en-GB" sz="3900" dirty="0" smtClean="0">
                <a:sym typeface="Wingdings" panose="05000000000000000000" pitchFamily="2" charset="2"/>
              </a:rPr>
              <a:t>for </a:t>
            </a:r>
            <a:r>
              <a:rPr lang="en-GB" sz="3900" dirty="0" err="1" smtClean="0">
                <a:sym typeface="Wingdings" panose="05000000000000000000" pitchFamily="2" charset="2"/>
              </a:rPr>
              <a:t>i</a:t>
            </a:r>
            <a:r>
              <a:rPr lang="en-GB" sz="3900" dirty="0" smtClean="0">
                <a:sym typeface="Wingdings" panose="05000000000000000000" pitchFamily="2" charset="2"/>
              </a:rPr>
              <a:t> in range (10)  </a:t>
            </a:r>
            <a:r>
              <a:rPr lang="en-GB" sz="3900" b="1" dirty="0" smtClean="0">
                <a:sym typeface="Wingdings" panose="05000000000000000000" pitchFamily="2" charset="2"/>
              </a:rPr>
              <a:t>iterates</a:t>
            </a:r>
            <a:r>
              <a:rPr lang="en-GB" sz="3900" dirty="0" smtClean="0">
                <a:sym typeface="Wingdings" panose="05000000000000000000" pitchFamily="2" charset="2"/>
              </a:rPr>
              <a:t> over numbers from 0 to 9 enclosing the square brackets[…] defines a list</a:t>
            </a:r>
            <a:br>
              <a:rPr lang="en-GB" sz="3900" dirty="0" smtClean="0">
                <a:sym typeface="Wingdings" panose="05000000000000000000" pitchFamily="2" charset="2"/>
              </a:rPr>
            </a:br>
            <a:r>
              <a:rPr lang="en-GB" sz="3900" dirty="0" smtClean="0">
                <a:sym typeface="Wingdings" panose="05000000000000000000" pitchFamily="2" charset="2"/>
              </a:rPr>
              <a:t/>
            </a:r>
            <a:br>
              <a:rPr lang="en-GB" sz="3900" dirty="0" smtClean="0">
                <a:sym typeface="Wingdings" panose="05000000000000000000" pitchFamily="2" charset="2"/>
              </a:rPr>
            </a:br>
            <a:r>
              <a:rPr lang="en-GB" sz="3900" dirty="0" smtClean="0">
                <a:sym typeface="Wingdings" panose="05000000000000000000" pitchFamily="2" charset="2"/>
              </a:rPr>
              <a:t>iteration using range(10)</a:t>
            </a:r>
            <a:br>
              <a:rPr lang="en-GB" sz="3900" dirty="0" smtClean="0">
                <a:sym typeface="Wingdings" panose="05000000000000000000" pitchFamily="2" charset="2"/>
              </a:rPr>
            </a:br>
            <a:r>
              <a:rPr lang="en-GB" sz="3900" dirty="0" smtClean="0">
                <a:sym typeface="Wingdings" panose="05000000000000000000" pitchFamily="2" charset="2"/>
              </a:rPr>
              <a:t>-range (10) generates # from 0 to 9 (10 is exclusive)</a:t>
            </a:r>
            <a:br>
              <a:rPr lang="en-GB" sz="3900" dirty="0" smtClean="0">
                <a:sym typeface="Wingdings" panose="05000000000000000000" pitchFamily="2" charset="2"/>
              </a:rPr>
            </a:br>
            <a:r>
              <a:rPr lang="en-GB" sz="3900" dirty="0" smtClean="0">
                <a:sym typeface="Wingdings" panose="05000000000000000000" pitchFamily="2" charset="2"/>
              </a:rPr>
              <a:t>-for each value of x, Python computes x**2 and store it in the list</a:t>
            </a:r>
            <a:endParaRPr lang="en-GB" sz="3900" dirty="0"/>
          </a:p>
        </p:txBody>
      </p:sp>
    </p:spTree>
    <p:extLst>
      <p:ext uri="{BB962C8B-B14F-4D97-AF65-F5344CB8AC3E}">
        <p14:creationId xmlns:p14="http://schemas.microsoft.com/office/powerpoint/2010/main" val="2282330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38844"/>
            <a:ext cx="8915399" cy="1371600"/>
          </a:xfrm>
        </p:spPr>
        <p:txBody>
          <a:bodyPr/>
          <a:lstStyle/>
          <a:p>
            <a:r>
              <a:rPr lang="en-GB" b="1" dirty="0" smtClean="0"/>
              <a:t>FILTERING AND TRANSFORMING DATA</a:t>
            </a:r>
            <a:endParaRPr lang="en-GB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886" y="1910444"/>
            <a:ext cx="10657114" cy="4947555"/>
          </a:xfrm>
        </p:spPr>
        <p:txBody>
          <a:bodyPr>
            <a:normAutofit/>
          </a:bodyPr>
          <a:lstStyle/>
          <a:p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-For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data use conditional expressions inside a list comprehension to filter elements.</a:t>
            </a:r>
          </a:p>
          <a:p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filtering odd numbers from a list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= [1, 2, 3, 4, 5, 6, 7, 8, 9, 10]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odd numbers       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odd_numbers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numbers if 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0]</a:t>
            </a:r>
          </a:p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odd_numbers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 output [1, 3, 5, 7, 9]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43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624110"/>
            <a:ext cx="10706100" cy="5270504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Transforming Data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-This </a:t>
            </a:r>
            <a:r>
              <a:rPr lang="en-GB" dirty="0"/>
              <a:t>involves applying a function or operation to element in a </a:t>
            </a:r>
            <a:r>
              <a:rPr lang="en-GB" dirty="0" smtClean="0"/>
              <a:t>list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err="1"/>
              <a:t>e.g</a:t>
            </a:r>
            <a:r>
              <a:rPr lang="en-GB" dirty="0"/>
              <a:t> 	numbers = [1,2,3,4,5</a:t>
            </a:r>
            <a:r>
              <a:rPr lang="en-GB" dirty="0" smtClean="0"/>
              <a:t>]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	</a:t>
            </a:r>
            <a:r>
              <a:rPr lang="en-GB" dirty="0" err="1"/>
              <a:t>squared_numbers</a:t>
            </a:r>
            <a:r>
              <a:rPr lang="en-GB" dirty="0"/>
              <a:t> = [x**2 for x in numbers</a:t>
            </a:r>
            <a:r>
              <a:rPr lang="en-GB" dirty="0" smtClean="0"/>
              <a:t>]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	print(</a:t>
            </a:r>
            <a:r>
              <a:rPr lang="en-GB" dirty="0" err="1"/>
              <a:t>squared_numbers</a:t>
            </a:r>
            <a:r>
              <a:rPr lang="en-GB" dirty="0" smtClean="0"/>
              <a:t>) 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0904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06186"/>
            <a:ext cx="8915399" cy="979714"/>
          </a:xfrm>
        </p:spPr>
        <p:txBody>
          <a:bodyPr>
            <a:normAutofit/>
          </a:bodyPr>
          <a:lstStyle/>
          <a:p>
            <a:r>
              <a:rPr lang="en-GB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List Comprehensions</a:t>
            </a:r>
            <a:endParaRPr lang="en-GB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5514" y="1485900"/>
            <a:ext cx="10303329" cy="5225143"/>
          </a:xfrm>
        </p:spPr>
        <p:txBody>
          <a:bodyPr>
            <a:normAutofit lnSpcReduction="10000"/>
          </a:bodyPr>
          <a:lstStyle/>
          <a:p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 is a list comprehension that is inside another list comprehension. It is useful when working with multi-dimensional lists among other.</a:t>
            </a:r>
          </a:p>
          <a:p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[[expression for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inner_loop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for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outer_loop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for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outer_loop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-the outer loop iterates over the main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-inner loop iterates over each element within the main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-expression defines how each element is processed.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93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79615"/>
            <a:ext cx="2383972" cy="963386"/>
          </a:xfrm>
        </p:spPr>
        <p:txBody>
          <a:bodyPr/>
          <a:lstStyle/>
          <a:p>
            <a:r>
              <a:rPr lang="en-GB" dirty="0" smtClean="0"/>
              <a:t>LIST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543" y="1469571"/>
            <a:ext cx="11783786" cy="4784270"/>
          </a:xfrm>
        </p:spPr>
        <p:txBody>
          <a:bodyPr>
            <a:no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is an ordered data structure with elements separated by a comma and enclosed with square brackets.</a:t>
            </a:r>
          </a:p>
          <a:p>
            <a:endParaRPr lang="en-GB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= [‘orange’, ‘apples’, ‘grapes’, ‘mango’, ‘plum’]</a:t>
            </a:r>
          </a:p>
          <a:p>
            <a:endParaRPr lang="en-GB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= [1, 2, 4, 5, 7, 8]</a:t>
            </a:r>
          </a:p>
          <a:p>
            <a:pPr algn="ctr"/>
            <a:endParaRPr lang="en-GB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 = [1, ‘orange’, 3, ‘grapes’, 7, ‘plum’]</a:t>
            </a:r>
          </a:p>
        </p:txBody>
      </p:sp>
    </p:spTree>
    <p:extLst>
      <p:ext uri="{BB962C8B-B14F-4D97-AF65-F5344CB8AC3E}">
        <p14:creationId xmlns:p14="http://schemas.microsoft.com/office/powerpoint/2010/main" val="10992352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7586"/>
            <a:ext cx="10172700" cy="5519057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SYNTAX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e.g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matrix </a:t>
            </a:r>
            <a:r>
              <a:rPr lang="en-GB" dirty="0"/>
              <a:t>= [[x for </a:t>
            </a:r>
            <a:r>
              <a:rPr lang="en-GB" dirty="0">
                <a:solidFill>
                  <a:srgbClr val="0070C0"/>
                </a:solidFill>
              </a:rPr>
              <a:t>x</a:t>
            </a:r>
            <a:r>
              <a:rPr lang="en-GB" dirty="0"/>
              <a:t> in range(3)] for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/>
              <a:t> in range(3)]</a:t>
            </a:r>
            <a:br>
              <a:rPr lang="en-GB" dirty="0"/>
            </a:br>
            <a:r>
              <a:rPr lang="en-GB" dirty="0"/>
              <a:t>print(matrix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0,1,2</a:t>
            </a:r>
            <a:br>
              <a:rPr lang="en-GB" dirty="0" smtClean="0"/>
            </a:br>
            <a:r>
              <a:rPr lang="en-GB" dirty="0" smtClean="0"/>
              <a:t>0,1,2</a:t>
            </a:r>
            <a:br>
              <a:rPr lang="en-GB" dirty="0" smtClean="0"/>
            </a:br>
            <a:r>
              <a:rPr lang="en-GB" dirty="0" smtClean="0"/>
              <a:t>0,1,2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outer loop </a:t>
            </a:r>
            <a:r>
              <a:rPr lang="en-GB" dirty="0" smtClean="0"/>
              <a:t>runs 3 times (creating rows), while the </a:t>
            </a:r>
            <a:r>
              <a:rPr lang="en-GB" dirty="0" smtClean="0">
                <a:solidFill>
                  <a:srgbClr val="0070C0"/>
                </a:solidFill>
              </a:rPr>
              <a:t>inner loop </a:t>
            </a:r>
            <a:r>
              <a:rPr lang="en-GB" dirty="0" smtClean="0"/>
              <a:t>generates values from 0 – 2 in each row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9358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086" y="624110"/>
            <a:ext cx="10655525" cy="6005290"/>
          </a:xfrm>
        </p:spPr>
        <p:txBody>
          <a:bodyPr>
            <a:normAutofit/>
          </a:bodyPr>
          <a:lstStyle/>
          <a:p>
            <a:r>
              <a:rPr lang="en-GB" dirty="0" smtClean="0"/>
              <a:t>Complex operations</a:t>
            </a:r>
            <a:br>
              <a:rPr lang="en-GB" dirty="0" smtClean="0"/>
            </a:br>
            <a:r>
              <a:rPr lang="en-GB" dirty="0" smtClean="0"/>
              <a:t>-Transforming</a:t>
            </a:r>
            <a:br>
              <a:rPr lang="en-GB" dirty="0" smtClean="0"/>
            </a:br>
            <a:r>
              <a:rPr lang="en-US" dirty="0"/>
              <a:t>matrix = [[1, 2, 3], [4, 5, 6], [7, 8, 9]]</a:t>
            </a:r>
            <a:br>
              <a:rPr lang="en-US" dirty="0"/>
            </a:br>
            <a:r>
              <a:rPr lang="en-US" dirty="0" err="1"/>
              <a:t>squared_matrix</a:t>
            </a:r>
            <a:r>
              <a:rPr lang="en-US" dirty="0"/>
              <a:t> = [[</a:t>
            </a:r>
            <a:r>
              <a:rPr lang="en-US" dirty="0" err="1"/>
              <a:t>num</a:t>
            </a:r>
            <a:r>
              <a:rPr lang="en-US" dirty="0"/>
              <a:t>**2 for </a:t>
            </a:r>
            <a:r>
              <a:rPr lang="en-US" dirty="0" err="1"/>
              <a:t>num</a:t>
            </a:r>
            <a:r>
              <a:rPr lang="en-US" dirty="0"/>
              <a:t> in row] for row in matrix]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squared_matrix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[[1,4,9], [16,25,36], [49, 64,81]]</a:t>
            </a:r>
            <a:r>
              <a:rPr lang="en-US" dirty="0"/>
              <a:t/>
            </a:r>
            <a:br>
              <a:rPr lang="en-US" dirty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59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555172"/>
            <a:ext cx="8915399" cy="1143000"/>
          </a:xfrm>
        </p:spPr>
        <p:txBody>
          <a:bodyPr/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5271" y="1861457"/>
            <a:ext cx="10499271" cy="4686300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Lists: Mutable, ordered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Immutable, ordered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Key-value pairs for fast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lookups.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Efficient for numerical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Comprehensions: 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list manipulation.</a:t>
            </a:r>
          </a:p>
          <a:p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06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5666"/>
          </a:xfrm>
        </p:spPr>
        <p:txBody>
          <a:bodyPr/>
          <a:lstStyle/>
          <a:p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0300"/>
            <a:ext cx="9144000" cy="2857500"/>
          </a:xfrm>
        </p:spPr>
        <p:txBody>
          <a:bodyPr>
            <a:normAutofit fontScale="85000" lnSpcReduction="10000"/>
          </a:bodyPr>
          <a:lstStyle/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sz="2800" dirty="0"/>
              <a:t>They have a defined order, and that order is </a:t>
            </a:r>
            <a:r>
              <a:rPr lang="en-GB" sz="2800" dirty="0" smtClean="0"/>
              <a:t>maintained.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Items </a:t>
            </a:r>
            <a:r>
              <a:rPr lang="en-GB" sz="2800" dirty="0"/>
              <a:t>can be added, removed, or modified after the list is created. </a:t>
            </a:r>
            <a:endParaRPr lang="en-GB" sz="2800" dirty="0" smtClean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List </a:t>
            </a:r>
            <a:r>
              <a:rPr lang="en-GB" sz="2800" dirty="0"/>
              <a:t>can store elements of different data types (see </a:t>
            </a:r>
            <a:r>
              <a:rPr lang="en-GB" sz="2800" dirty="0" smtClean="0"/>
              <a:t>mixed).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Each </a:t>
            </a:r>
            <a:r>
              <a:rPr lang="en-GB" sz="2800" dirty="0"/>
              <a:t>item in the list has an index, starting from 0 so that we do not waste storage space.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378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0243"/>
            <a:ext cx="9144000" cy="1567543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Operation and Methods that support LIST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53343"/>
            <a:ext cx="9144000" cy="4082143"/>
          </a:xfrm>
        </p:spPr>
        <p:txBody>
          <a:bodyPr/>
          <a:lstStyle/>
          <a:p>
            <a:r>
              <a:rPr lang="en-GB" b="1" dirty="0" smtClean="0"/>
              <a:t>ACCESSING A LIST</a:t>
            </a:r>
          </a:p>
          <a:p>
            <a:pPr algn="l"/>
            <a:r>
              <a:rPr lang="en-GB" dirty="0"/>
              <a:t>fruits = [‘orange’, ‘apples’, ‘grapes’, ‘mango’, ‘plum’]</a:t>
            </a:r>
          </a:p>
          <a:p>
            <a:pPr algn="l"/>
            <a:r>
              <a:rPr lang="en-GB" dirty="0"/>
              <a:t>print(fruits[o]) 			output is orange</a:t>
            </a:r>
          </a:p>
          <a:p>
            <a:pPr algn="l"/>
            <a:r>
              <a:rPr lang="en-GB" dirty="0"/>
              <a:t>print(fruits[-1]) 			output is plum</a:t>
            </a:r>
          </a:p>
          <a:p>
            <a:pPr algn="l"/>
            <a:r>
              <a:rPr lang="en-GB" dirty="0"/>
              <a:t>print(fruits[1:3])		output is ‘apples’ , ‘grapes’</a:t>
            </a:r>
          </a:p>
          <a:p>
            <a:pPr algn="l"/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8647830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09"/>
            <a:ext cx="8911687" cy="5988961"/>
          </a:xfrm>
        </p:spPr>
        <p:txBody>
          <a:bodyPr/>
          <a:lstStyle/>
          <a:p>
            <a:r>
              <a:rPr lang="en-GB" b="1" dirty="0"/>
              <a:t>C</a:t>
            </a:r>
            <a:r>
              <a:rPr lang="en-GB" b="1" dirty="0" smtClean="0"/>
              <a:t>hanging </a:t>
            </a:r>
            <a:r>
              <a:rPr lang="en-GB" b="1" dirty="0"/>
              <a:t>list </a:t>
            </a:r>
            <a:r>
              <a:rPr lang="en-GB" b="1" dirty="0" smtClean="0"/>
              <a:t>items</a:t>
            </a:r>
            <a:br>
              <a:rPr lang="en-GB" b="1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numbers </a:t>
            </a:r>
            <a:r>
              <a:rPr lang="en-GB" dirty="0"/>
              <a:t>= [1, 2, 4, 5, 7, 8]</a:t>
            </a:r>
            <a:br>
              <a:rPr lang="en-GB" dirty="0"/>
            </a:br>
            <a:r>
              <a:rPr lang="en-GB" dirty="0"/>
              <a:t>numbers[2] = 10</a:t>
            </a:r>
            <a:br>
              <a:rPr lang="en-GB" dirty="0"/>
            </a:br>
            <a:r>
              <a:rPr lang="en-GB" dirty="0" smtClean="0"/>
              <a:t>print(numbers</a:t>
            </a:r>
            <a:r>
              <a:rPr lang="en-GB" dirty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569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TUPLES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4" y="2035628"/>
            <a:ext cx="11847512" cy="3777622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ordered, immutable sequence of items. This means that once a tuple is created, its elements cannot be changed ( added, removed or modified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my_tuple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(1, 2, ‘hello’, 3.14)</a:t>
            </a:r>
          </a:p>
        </p:txBody>
      </p:sp>
    </p:spTree>
    <p:extLst>
      <p:ext uri="{BB962C8B-B14F-4D97-AF65-F5344CB8AC3E}">
        <p14:creationId xmlns:p14="http://schemas.microsoft.com/office/powerpoint/2010/main" val="4054155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Features of a Tuple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3600" dirty="0">
                <a:solidFill>
                  <a:schemeClr val="tx1"/>
                </a:solidFill>
              </a:rPr>
              <a:t> </a:t>
            </a: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tuple maintain a specific order.</a:t>
            </a:r>
          </a:p>
          <a:p>
            <a:pPr lvl="0"/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created, tuples cannot be modified.</a:t>
            </a:r>
          </a:p>
          <a:p>
            <a:pPr lvl="0"/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contain elements of different data types</a:t>
            </a:r>
          </a:p>
          <a:p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defined using (),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98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built in data structure that stores data in key value pairs. It is unordered, mutable, and allows for fast lookups, insertions and deletions based on keys.</a:t>
            </a:r>
          </a:p>
        </p:txBody>
      </p:sp>
    </p:spTree>
    <p:extLst>
      <p:ext uri="{BB962C8B-B14F-4D97-AF65-F5344CB8AC3E}">
        <p14:creationId xmlns:p14="http://schemas.microsoft.com/office/powerpoint/2010/main" val="2958742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30630"/>
            <a:ext cx="8911687" cy="865413"/>
          </a:xfrm>
        </p:spPr>
        <p:txBody>
          <a:bodyPr>
            <a:normAutofit/>
          </a:bodyPr>
          <a:lstStyle/>
          <a:p>
            <a:pPr algn="ctr"/>
            <a:r>
              <a:rPr lang="en-GB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dictionaries</a:t>
            </a:r>
            <a:endParaRPr lang="en-GB"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015" y="996043"/>
            <a:ext cx="10737169" cy="5437413"/>
          </a:xfrm>
        </p:spPr>
        <p:txBody>
          <a:bodyPr>
            <a:normAutofit fontScale="92500"/>
          </a:bodyPr>
          <a:lstStyle/>
          <a:p>
            <a:pPr lvl="0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do not maintain the order of elements. However from Python 3.7, dictionaries maintain insertion order as an implementation detail, and this behaviour became guaranteed in Python 3.8+</a:t>
            </a:r>
          </a:p>
          <a:p>
            <a:pPr lvl="0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add, modify or remove key-value pairs after creation (MUTABLE)</a:t>
            </a:r>
          </a:p>
          <a:p>
            <a:pPr lvl="0"/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unique. Each key in a dictionary must be unique. If you try to add a duplicate key, the new value will overwrite the existing one.</a:t>
            </a:r>
          </a:p>
          <a:p>
            <a:pPr lvl="0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keys must be of an immutable type, such as strings, numbers, or tuples</a:t>
            </a:r>
          </a:p>
          <a:p>
            <a:pPr lvl="0"/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in a dictionary can be of any data type, including lists, other dictionaries or custom objects.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967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1048</TotalTime>
  <Words>779</Words>
  <Application>Microsoft Office PowerPoint</Application>
  <PresentationFormat>Widescreen</PresentationFormat>
  <Paragraphs>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Times New Roman</vt:lpstr>
      <vt:lpstr>Wingdings</vt:lpstr>
      <vt:lpstr>Wingdings 3</vt:lpstr>
      <vt:lpstr>Wisp</vt:lpstr>
      <vt:lpstr>LISTS TUPLES DICTIONARIES ARRAYS LIST COMPREHENSIONS  -Explain the syntax and purpose of  list           comprehensions  -show how to use list comprehensions for  Filtering and Transforming data.  -Discuss nesting list comprehensions for  more  complex operations   </vt:lpstr>
      <vt:lpstr>LIST</vt:lpstr>
      <vt:lpstr>Features</vt:lpstr>
      <vt:lpstr>Operation and Methods that support LIST</vt:lpstr>
      <vt:lpstr>Changing list items  numbers = [1, 2, 4, 5, 7, 8] numbers[2] = 10 print(numbers) </vt:lpstr>
      <vt:lpstr>TUPLES</vt:lpstr>
      <vt:lpstr>Features of a Tuple</vt:lpstr>
      <vt:lpstr>Dictionaries</vt:lpstr>
      <vt:lpstr>Features of dictionaries</vt:lpstr>
      <vt:lpstr>SYNTAX OF A DICTIONARY</vt:lpstr>
      <vt:lpstr>ARRAYS</vt:lpstr>
      <vt:lpstr>FEATURES OF ARRAYS</vt:lpstr>
      <vt:lpstr>LIST COMPREHENSIONS</vt:lpstr>
      <vt:lpstr>PURPOSE OF A LIST COMPREHENSIONS </vt:lpstr>
      <vt:lpstr>    SYNTAX -expression: what to include in the new list -item: variable representing each element in the iterable -iterable: collection to iterate  e.g  creating a list of squares of numbers from 0 to 9 squares = [x**2 for x in range(10)]  print(squares) output  [0, 1, 4, 9, 16, 25, 36, 49, 64, 81]   </vt:lpstr>
      <vt:lpstr>SYNTAX EXPLAINED X**2  expression that calculates the square of X for i in range (10)  iterates over numbers from 0 to 9 enclosing the square brackets[…] defines a list  iteration using range(10) -range (10) generates # from 0 to 9 (10 is exclusive) -for each value of x, Python computes x**2 and store it in the list</vt:lpstr>
      <vt:lpstr>FILTERING AND TRANSFORMING DATA</vt:lpstr>
      <vt:lpstr>Transforming Data -This involves applying a function or operation to element in a list  e.g  numbers = [1,2,3,4,5]   squared_numbers = [x**2 for x in numbers]   print(squared_numbers)   </vt:lpstr>
      <vt:lpstr>Nested List Comprehensions</vt:lpstr>
      <vt:lpstr>SYNTAX  e.g   matrix = [[x for x in range(3)] for y in range(3)] print(matrix)  0,1,2 0,1,2 0,1,2 the outer loop runs 3 times (creating rows), while the inner loop generates values from 0 – 2 in each row</vt:lpstr>
      <vt:lpstr>Complex operations -Transforming matrix = [[1, 2, 3], [4, 5, 6], [7, 8, 9]] squared_matrix = [[num**2 for num in row] for row in matrix] print(squared_matrix)  [[1,4,9], [16,25,36], [49, 64,81]]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Tafadzwa Chitemamwise</dc:creator>
  <cp:lastModifiedBy>Tafadzwa Chitemamwise</cp:lastModifiedBy>
  <cp:revision>16</cp:revision>
  <dcterms:created xsi:type="dcterms:W3CDTF">2025-02-06T15:10:18Z</dcterms:created>
  <dcterms:modified xsi:type="dcterms:W3CDTF">2025-02-07T08:39:00Z</dcterms:modified>
</cp:coreProperties>
</file>