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0"/>
  </p:notesMasterIdLst>
  <p:handoutMasterIdLst>
    <p:handoutMasterId r:id="rId21"/>
  </p:handoutMasterIdLst>
  <p:sldIdLst>
    <p:sldId id="257" r:id="rId5"/>
    <p:sldId id="259" r:id="rId6"/>
    <p:sldId id="260" r:id="rId7"/>
    <p:sldId id="258" r:id="rId8"/>
    <p:sldId id="263" r:id="rId9"/>
    <p:sldId id="272" r:id="rId10"/>
    <p:sldId id="262" r:id="rId11"/>
    <p:sldId id="273" r:id="rId12"/>
    <p:sldId id="265" r:id="rId13"/>
    <p:sldId id="271" r:id="rId14"/>
    <p:sldId id="268" r:id="rId15"/>
    <p:sldId id="266" r:id="rId16"/>
    <p:sldId id="269" r:id="rId17"/>
    <p:sldId id="274" r:id="rId18"/>
    <p:sldId id="275" r:id="rId1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F894B-7FA8-4CBF-51F8-79D2E74AB725}" v="1375" dt="2025-02-21T00:26:53.300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89950" autoAdjust="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>
        <p:guide orient="horz" pos="2160"/>
        <p:guide pos="3840"/>
        <p:guide pos="7296"/>
        <p:guide orient="horz" pos="4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esha Rachakonda" userId="e5d0e2c93a00aa1c" providerId="Windows Live" clId="Web-{4F2F894B-7FA8-4CBF-51F8-79D2E74AB725}"/>
    <pc:docChg chg="addSld delSld modSld sldOrd">
      <pc:chgData name="Maneesha Rachakonda" userId="e5d0e2c93a00aa1c" providerId="Windows Live" clId="Web-{4F2F894B-7FA8-4CBF-51F8-79D2E74AB725}" dt="2025-02-21T00:26:53.300" v="1435" actId="20577"/>
      <pc:docMkLst>
        <pc:docMk/>
      </pc:docMkLst>
      <pc:sldChg chg="delSp modSp">
        <pc:chgData name="Maneesha Rachakonda" userId="e5d0e2c93a00aa1c" providerId="Windows Live" clId="Web-{4F2F894B-7FA8-4CBF-51F8-79D2E74AB725}" dt="2025-02-20T20:38:52.666" v="847"/>
        <pc:sldMkLst>
          <pc:docMk/>
          <pc:sldMk cId="706305541" sldId="257"/>
        </pc:sldMkLst>
        <pc:spChg chg="mod">
          <ac:chgData name="Maneesha Rachakonda" userId="e5d0e2c93a00aa1c" providerId="Windows Live" clId="Web-{4F2F894B-7FA8-4CBF-51F8-79D2E74AB725}" dt="2025-02-20T13:41:18.731" v="55" actId="1076"/>
          <ac:spMkLst>
            <pc:docMk/>
            <pc:sldMk cId="706305541" sldId="257"/>
            <ac:spMk id="2" creationId="{00000000-0000-0000-0000-000000000000}"/>
          </ac:spMkLst>
        </pc:spChg>
        <pc:spChg chg="del mod">
          <ac:chgData name="Maneesha Rachakonda" userId="e5d0e2c93a00aa1c" providerId="Windows Live" clId="Web-{4F2F894B-7FA8-4CBF-51F8-79D2E74AB725}" dt="2025-02-20T20:38:52.666" v="847"/>
          <ac:spMkLst>
            <pc:docMk/>
            <pc:sldMk cId="706305541" sldId="257"/>
            <ac:spMk id="3" creationId="{00000000-0000-0000-0000-000000000000}"/>
          </ac:spMkLst>
        </pc:spChg>
      </pc:sldChg>
      <pc:sldChg chg="modSp">
        <pc:chgData name="Maneesha Rachakonda" userId="e5d0e2c93a00aa1c" providerId="Windows Live" clId="Web-{4F2F894B-7FA8-4CBF-51F8-79D2E74AB725}" dt="2025-02-21T00:21:07.057" v="1426" actId="20577"/>
        <pc:sldMkLst>
          <pc:docMk/>
          <pc:sldMk cId="1851896080" sldId="258"/>
        </pc:sldMkLst>
        <pc:spChg chg="mod">
          <ac:chgData name="Maneesha Rachakonda" userId="e5d0e2c93a00aa1c" providerId="Windows Live" clId="Web-{4F2F894B-7FA8-4CBF-51F8-79D2E74AB725}" dt="2025-02-20T13:50:32.808" v="207" actId="20577"/>
          <ac:spMkLst>
            <pc:docMk/>
            <pc:sldMk cId="1851896080" sldId="258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1T00:21:07.057" v="1426" actId="20577"/>
          <ac:spMkLst>
            <pc:docMk/>
            <pc:sldMk cId="1851896080" sldId="258"/>
            <ac:spMk id="3" creationId="{00000000-0000-0000-0000-000000000000}"/>
          </ac:spMkLst>
        </pc:spChg>
      </pc:sldChg>
      <pc:sldChg chg="modSp ord">
        <pc:chgData name="Maneesha Rachakonda" userId="e5d0e2c93a00aa1c" providerId="Windows Live" clId="Web-{4F2F894B-7FA8-4CBF-51F8-79D2E74AB725}" dt="2025-02-20T14:14:40.958" v="283" actId="20577"/>
        <pc:sldMkLst>
          <pc:docMk/>
          <pc:sldMk cId="997860157" sldId="259"/>
        </pc:sldMkLst>
        <pc:spChg chg="mod">
          <ac:chgData name="Maneesha Rachakonda" userId="e5d0e2c93a00aa1c" providerId="Windows Live" clId="Web-{4F2F894B-7FA8-4CBF-51F8-79D2E74AB725}" dt="2025-02-20T13:56:30.459" v="245" actId="1076"/>
          <ac:spMkLst>
            <pc:docMk/>
            <pc:sldMk cId="997860157" sldId="259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0T14:14:40.958" v="283" actId="20577"/>
          <ac:spMkLst>
            <pc:docMk/>
            <pc:sldMk cId="997860157" sldId="259"/>
            <ac:spMk id="3" creationId="{00000000-0000-0000-0000-000000000000}"/>
          </ac:spMkLst>
        </pc:spChg>
      </pc:sldChg>
      <pc:sldChg chg="modSp ord">
        <pc:chgData name="Maneesha Rachakonda" userId="e5d0e2c93a00aa1c" providerId="Windows Live" clId="Web-{4F2F894B-7FA8-4CBF-51F8-79D2E74AB725}" dt="2025-02-20T20:39:30.308" v="849" actId="20577"/>
        <pc:sldMkLst>
          <pc:docMk/>
          <pc:sldMk cId="384888077" sldId="260"/>
        </pc:sldMkLst>
        <pc:spChg chg="mod">
          <ac:chgData name="Maneesha Rachakonda" userId="e5d0e2c93a00aa1c" providerId="Windows Live" clId="Web-{4F2F894B-7FA8-4CBF-51F8-79D2E74AB725}" dt="2025-02-20T14:00:05.278" v="273" actId="20577"/>
          <ac:spMkLst>
            <pc:docMk/>
            <pc:sldMk cId="384888077" sldId="260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0T20:39:30.308" v="849" actId="20577"/>
          <ac:spMkLst>
            <pc:docMk/>
            <pc:sldMk cId="384888077" sldId="260"/>
            <ac:spMk id="3" creationId="{00000000-0000-0000-0000-000000000000}"/>
          </ac:spMkLst>
        </pc:spChg>
      </pc:sldChg>
      <pc:sldChg chg="del">
        <pc:chgData name="Maneesha Rachakonda" userId="e5d0e2c93a00aa1c" providerId="Windows Live" clId="Web-{4F2F894B-7FA8-4CBF-51F8-79D2E74AB725}" dt="2025-02-20T14:15:30.428" v="285"/>
        <pc:sldMkLst>
          <pc:docMk/>
          <pc:sldMk cId="4237039325" sldId="261"/>
        </pc:sldMkLst>
      </pc:sldChg>
      <pc:sldChg chg="modSp add del">
        <pc:chgData name="Maneesha Rachakonda" userId="e5d0e2c93a00aa1c" providerId="Windows Live" clId="Web-{4F2F894B-7FA8-4CBF-51F8-79D2E74AB725}" dt="2025-02-21T00:23:43.936" v="1432" actId="20577"/>
        <pc:sldMkLst>
          <pc:docMk/>
          <pc:sldMk cId="3514341159" sldId="262"/>
        </pc:sldMkLst>
        <pc:spChg chg="mod">
          <ac:chgData name="Maneesha Rachakonda" userId="e5d0e2c93a00aa1c" providerId="Windows Live" clId="Web-{4F2F894B-7FA8-4CBF-51F8-79D2E74AB725}" dt="2025-02-20T14:27:43.105" v="365" actId="20577"/>
          <ac:spMkLst>
            <pc:docMk/>
            <pc:sldMk cId="3514341159" sldId="262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1T00:23:43.936" v="1432" actId="20577"/>
          <ac:spMkLst>
            <pc:docMk/>
            <pc:sldMk cId="3514341159" sldId="262"/>
            <ac:spMk id="3" creationId="{00000000-0000-0000-0000-000000000000}"/>
          </ac:spMkLst>
        </pc:spChg>
      </pc:sldChg>
      <pc:sldChg chg="modSp ord modNotes">
        <pc:chgData name="Maneesha Rachakonda" userId="e5d0e2c93a00aa1c" providerId="Windows Live" clId="Web-{4F2F894B-7FA8-4CBF-51F8-79D2E74AB725}" dt="2025-02-20T21:27:46.692" v="853"/>
        <pc:sldMkLst>
          <pc:docMk/>
          <pc:sldMk cId="3046085847" sldId="263"/>
        </pc:sldMkLst>
        <pc:spChg chg="mod">
          <ac:chgData name="Maneesha Rachakonda" userId="e5d0e2c93a00aa1c" providerId="Windows Live" clId="Web-{4F2F894B-7FA8-4CBF-51F8-79D2E74AB725}" dt="2025-02-20T14:16:26.086" v="298" actId="20577"/>
          <ac:spMkLst>
            <pc:docMk/>
            <pc:sldMk cId="3046085847" sldId="263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0T20:42:39.517" v="851" actId="20577"/>
          <ac:spMkLst>
            <pc:docMk/>
            <pc:sldMk cId="3046085847" sldId="263"/>
            <ac:spMk id="3" creationId="{00000000-0000-0000-0000-000000000000}"/>
          </ac:spMkLst>
        </pc:spChg>
      </pc:sldChg>
      <pc:sldChg chg="del">
        <pc:chgData name="Maneesha Rachakonda" userId="e5d0e2c93a00aa1c" providerId="Windows Live" clId="Web-{4F2F894B-7FA8-4CBF-51F8-79D2E74AB725}" dt="2025-02-20T14:15:37.225" v="286"/>
        <pc:sldMkLst>
          <pc:docMk/>
          <pc:sldMk cId="411993636" sldId="264"/>
        </pc:sldMkLst>
      </pc:sldChg>
      <pc:sldChg chg="modSp">
        <pc:chgData name="Maneesha Rachakonda" userId="e5d0e2c93a00aa1c" providerId="Windows Live" clId="Web-{4F2F894B-7FA8-4CBF-51F8-79D2E74AB725}" dt="2025-02-21T00:26:53.300" v="1435" actId="20577"/>
        <pc:sldMkLst>
          <pc:docMk/>
          <pc:sldMk cId="2822598965" sldId="265"/>
        </pc:sldMkLst>
        <pc:spChg chg="mod">
          <ac:chgData name="Maneesha Rachakonda" userId="e5d0e2c93a00aa1c" providerId="Windows Live" clId="Web-{4F2F894B-7FA8-4CBF-51F8-79D2E74AB725}" dt="2025-02-20T14:54:25.704" v="454" actId="20577"/>
          <ac:spMkLst>
            <pc:docMk/>
            <pc:sldMk cId="2822598965" sldId="265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1T00:26:53.300" v="1435" actId="20577"/>
          <ac:spMkLst>
            <pc:docMk/>
            <pc:sldMk cId="2822598965" sldId="265"/>
            <ac:spMk id="3" creationId="{00000000-0000-0000-0000-000000000000}"/>
          </ac:spMkLst>
        </pc:spChg>
      </pc:sldChg>
      <pc:sldChg chg="modSp">
        <pc:chgData name="Maneesha Rachakonda" userId="e5d0e2c93a00aa1c" providerId="Windows Live" clId="Web-{4F2F894B-7FA8-4CBF-51F8-79D2E74AB725}" dt="2025-02-20T23:07:31.730" v="980" actId="14100"/>
        <pc:sldMkLst>
          <pc:docMk/>
          <pc:sldMk cId="4155348868" sldId="266"/>
        </pc:sldMkLst>
        <pc:spChg chg="mod">
          <ac:chgData name="Maneesha Rachakonda" userId="e5d0e2c93a00aa1c" providerId="Windows Live" clId="Web-{4F2F894B-7FA8-4CBF-51F8-79D2E74AB725}" dt="2025-02-20T23:07:21.777" v="977" actId="1076"/>
          <ac:spMkLst>
            <pc:docMk/>
            <pc:sldMk cId="4155348868" sldId="266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0T23:07:31.730" v="980" actId="14100"/>
          <ac:spMkLst>
            <pc:docMk/>
            <pc:sldMk cId="4155348868" sldId="266"/>
            <ac:spMk id="3" creationId="{00000000-0000-0000-0000-000000000000}"/>
          </ac:spMkLst>
        </pc:spChg>
      </pc:sldChg>
      <pc:sldChg chg="del">
        <pc:chgData name="Maneesha Rachakonda" userId="e5d0e2c93a00aa1c" providerId="Windows Live" clId="Web-{4F2F894B-7FA8-4CBF-51F8-79D2E74AB725}" dt="2025-02-20T14:15:42.897" v="287"/>
        <pc:sldMkLst>
          <pc:docMk/>
          <pc:sldMk cId="3389132344" sldId="267"/>
        </pc:sldMkLst>
      </pc:sldChg>
      <pc:sldChg chg="modSp ord">
        <pc:chgData name="Maneesha Rachakonda" userId="e5d0e2c93a00aa1c" providerId="Windows Live" clId="Web-{4F2F894B-7FA8-4CBF-51F8-79D2E74AB725}" dt="2025-02-20T23:45:39.927" v="1325"/>
        <pc:sldMkLst>
          <pc:docMk/>
          <pc:sldMk cId="1531528155" sldId="268"/>
        </pc:sldMkLst>
        <pc:spChg chg="mod">
          <ac:chgData name="Maneesha Rachakonda" userId="e5d0e2c93a00aa1c" providerId="Windows Live" clId="Web-{4F2F894B-7FA8-4CBF-51F8-79D2E74AB725}" dt="2025-02-20T15:57:31.930" v="639" actId="20577"/>
          <ac:spMkLst>
            <pc:docMk/>
            <pc:sldMk cId="1531528155" sldId="268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0T23:23:18.456" v="1096" actId="20577"/>
          <ac:spMkLst>
            <pc:docMk/>
            <pc:sldMk cId="1531528155" sldId="268"/>
            <ac:spMk id="3" creationId="{00000000-0000-0000-0000-000000000000}"/>
          </ac:spMkLst>
        </pc:spChg>
      </pc:sldChg>
      <pc:sldChg chg="modSp ord">
        <pc:chgData name="Maneesha Rachakonda" userId="e5d0e2c93a00aa1c" providerId="Windows Live" clId="Web-{4F2F894B-7FA8-4CBF-51F8-79D2E74AB725}" dt="2025-02-21T00:15:18.673" v="1356" actId="20577"/>
        <pc:sldMkLst>
          <pc:docMk/>
          <pc:sldMk cId="3809512885" sldId="269"/>
        </pc:sldMkLst>
        <pc:spChg chg="mod">
          <ac:chgData name="Maneesha Rachakonda" userId="e5d0e2c93a00aa1c" providerId="Windows Live" clId="Web-{4F2F894B-7FA8-4CBF-51F8-79D2E74AB725}" dt="2025-02-20T23:46:40.350" v="1329" actId="20577"/>
          <ac:spMkLst>
            <pc:docMk/>
            <pc:sldMk cId="3809512885" sldId="269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1T00:15:18.673" v="1356" actId="20577"/>
          <ac:spMkLst>
            <pc:docMk/>
            <pc:sldMk cId="3809512885" sldId="269"/>
            <ac:spMk id="3" creationId="{00000000-0000-0000-0000-000000000000}"/>
          </ac:spMkLst>
        </pc:spChg>
      </pc:sldChg>
      <pc:sldChg chg="modSp del">
        <pc:chgData name="Maneesha Rachakonda" userId="e5d0e2c93a00aa1c" providerId="Windows Live" clId="Web-{4F2F894B-7FA8-4CBF-51F8-79D2E74AB725}" dt="2025-02-21T00:14:45.985" v="1353"/>
        <pc:sldMkLst>
          <pc:docMk/>
          <pc:sldMk cId="687654895" sldId="270"/>
        </pc:sldMkLst>
        <pc:spChg chg="mod">
          <ac:chgData name="Maneesha Rachakonda" userId="e5d0e2c93a00aa1c" providerId="Windows Live" clId="Web-{4F2F894B-7FA8-4CBF-51F8-79D2E74AB725}" dt="2025-02-21T00:13:38.202" v="1346" actId="1076"/>
          <ac:spMkLst>
            <pc:docMk/>
            <pc:sldMk cId="687654895" sldId="270"/>
            <ac:spMk id="2" creationId="{00000000-0000-0000-0000-000000000000}"/>
          </ac:spMkLst>
        </pc:spChg>
        <pc:spChg chg="mod">
          <ac:chgData name="Maneesha Rachakonda" userId="e5d0e2c93a00aa1c" providerId="Windows Live" clId="Web-{4F2F894B-7FA8-4CBF-51F8-79D2E74AB725}" dt="2025-02-21T00:14:03.062" v="1352" actId="20577"/>
          <ac:spMkLst>
            <pc:docMk/>
            <pc:sldMk cId="687654895" sldId="270"/>
            <ac:spMk id="3" creationId="{00000000-0000-0000-0000-000000000000}"/>
          </ac:spMkLst>
        </pc:spChg>
      </pc:sldChg>
      <pc:sldChg chg="modSp add replId">
        <pc:chgData name="Maneesha Rachakonda" userId="e5d0e2c93a00aa1c" providerId="Windows Live" clId="Web-{4F2F894B-7FA8-4CBF-51F8-79D2E74AB725}" dt="2025-02-20T22:58:52.436" v="959" actId="20577"/>
        <pc:sldMkLst>
          <pc:docMk/>
          <pc:sldMk cId="3972069115" sldId="271"/>
        </pc:sldMkLst>
        <pc:spChg chg="mod">
          <ac:chgData name="Maneesha Rachakonda" userId="e5d0e2c93a00aa1c" providerId="Windows Live" clId="Web-{4F2F894B-7FA8-4CBF-51F8-79D2E74AB725}" dt="2025-02-20T14:58:22.881" v="508" actId="20577"/>
          <ac:spMkLst>
            <pc:docMk/>
            <pc:sldMk cId="3972069115" sldId="271"/>
            <ac:spMk id="2" creationId="{1B9BE22E-42FD-B349-F2C4-B36F4D26DD61}"/>
          </ac:spMkLst>
        </pc:spChg>
        <pc:spChg chg="mod">
          <ac:chgData name="Maneesha Rachakonda" userId="e5d0e2c93a00aa1c" providerId="Windows Live" clId="Web-{4F2F894B-7FA8-4CBF-51F8-79D2E74AB725}" dt="2025-02-20T22:58:52.436" v="959" actId="20577"/>
          <ac:spMkLst>
            <pc:docMk/>
            <pc:sldMk cId="3972069115" sldId="271"/>
            <ac:spMk id="3" creationId="{A49DB24C-A020-7F2B-E88D-E934E808AD7C}"/>
          </ac:spMkLst>
        </pc:spChg>
      </pc:sldChg>
      <pc:sldChg chg="modSp add replId">
        <pc:chgData name="Maneesha Rachakonda" userId="e5d0e2c93a00aa1c" providerId="Windows Live" clId="Web-{4F2F894B-7FA8-4CBF-51F8-79D2E74AB725}" dt="2025-02-20T21:37:07.582" v="895" actId="20577"/>
        <pc:sldMkLst>
          <pc:docMk/>
          <pc:sldMk cId="2970899168" sldId="272"/>
        </pc:sldMkLst>
        <pc:spChg chg="mod">
          <ac:chgData name="Maneesha Rachakonda" userId="e5d0e2c93a00aa1c" providerId="Windows Live" clId="Web-{4F2F894B-7FA8-4CBF-51F8-79D2E74AB725}" dt="2025-02-20T21:32:03.777" v="870" actId="20577"/>
          <ac:spMkLst>
            <pc:docMk/>
            <pc:sldMk cId="2970899168" sldId="272"/>
            <ac:spMk id="2" creationId="{E27FC55A-02FC-96D7-8F31-E4B31E3E74C2}"/>
          </ac:spMkLst>
        </pc:spChg>
        <pc:spChg chg="mod">
          <ac:chgData name="Maneesha Rachakonda" userId="e5d0e2c93a00aa1c" providerId="Windows Live" clId="Web-{4F2F894B-7FA8-4CBF-51F8-79D2E74AB725}" dt="2025-02-20T21:37:07.582" v="895" actId="20577"/>
          <ac:spMkLst>
            <pc:docMk/>
            <pc:sldMk cId="2970899168" sldId="272"/>
            <ac:spMk id="3" creationId="{31650960-C075-D8E2-C4D5-11F39DA3F838}"/>
          </ac:spMkLst>
        </pc:spChg>
      </pc:sldChg>
      <pc:sldChg chg="modSp add replId">
        <pc:chgData name="Maneesha Rachakonda" userId="e5d0e2c93a00aa1c" providerId="Windows Live" clId="Web-{4F2F894B-7FA8-4CBF-51F8-79D2E74AB725}" dt="2025-02-20T21:42:14.480" v="942" actId="20577"/>
        <pc:sldMkLst>
          <pc:docMk/>
          <pc:sldMk cId="2885599045" sldId="273"/>
        </pc:sldMkLst>
        <pc:spChg chg="mod">
          <ac:chgData name="Maneesha Rachakonda" userId="e5d0e2c93a00aa1c" providerId="Windows Live" clId="Web-{4F2F894B-7FA8-4CBF-51F8-79D2E74AB725}" dt="2025-02-20T21:40:08.461" v="904" actId="20577"/>
          <ac:spMkLst>
            <pc:docMk/>
            <pc:sldMk cId="2885599045" sldId="273"/>
            <ac:spMk id="2" creationId="{2914FA84-D374-2F5D-10B3-BC04B844EDF5}"/>
          </ac:spMkLst>
        </pc:spChg>
        <pc:spChg chg="mod">
          <ac:chgData name="Maneesha Rachakonda" userId="e5d0e2c93a00aa1c" providerId="Windows Live" clId="Web-{4F2F894B-7FA8-4CBF-51F8-79D2E74AB725}" dt="2025-02-20T21:42:14.480" v="942" actId="20577"/>
          <ac:spMkLst>
            <pc:docMk/>
            <pc:sldMk cId="2885599045" sldId="273"/>
            <ac:spMk id="3" creationId="{B0F10CBF-5E66-D3B5-7137-CDC4622B7943}"/>
          </ac:spMkLst>
        </pc:spChg>
      </pc:sldChg>
      <pc:sldChg chg="modSp add replId">
        <pc:chgData name="Maneesha Rachakonda" userId="e5d0e2c93a00aa1c" providerId="Windows Live" clId="Web-{4F2F894B-7FA8-4CBF-51F8-79D2E74AB725}" dt="2025-02-20T23:34:29.082" v="1196" actId="20577"/>
        <pc:sldMkLst>
          <pc:docMk/>
          <pc:sldMk cId="991327660" sldId="274"/>
        </pc:sldMkLst>
        <pc:spChg chg="mod">
          <ac:chgData name="Maneesha Rachakonda" userId="e5d0e2c93a00aa1c" providerId="Windows Live" clId="Web-{4F2F894B-7FA8-4CBF-51F8-79D2E74AB725}" dt="2025-02-20T23:33:52.738" v="1160" actId="20577"/>
          <ac:spMkLst>
            <pc:docMk/>
            <pc:sldMk cId="991327660" sldId="274"/>
            <ac:spMk id="2" creationId="{A290226F-76BE-9FCA-1C02-4AD7F10754C1}"/>
          </ac:spMkLst>
        </pc:spChg>
        <pc:spChg chg="mod">
          <ac:chgData name="Maneesha Rachakonda" userId="e5d0e2c93a00aa1c" providerId="Windows Live" clId="Web-{4F2F894B-7FA8-4CBF-51F8-79D2E74AB725}" dt="2025-02-20T23:34:29.082" v="1196" actId="20577"/>
          <ac:spMkLst>
            <pc:docMk/>
            <pc:sldMk cId="991327660" sldId="274"/>
            <ac:spMk id="3" creationId="{349E1933-2EE0-19DD-7670-C5678CA07A02}"/>
          </ac:spMkLst>
        </pc:spChg>
      </pc:sldChg>
      <pc:sldChg chg="delSp modSp new">
        <pc:chgData name="Maneesha Rachakonda" userId="e5d0e2c93a00aa1c" providerId="Windows Live" clId="Web-{4F2F894B-7FA8-4CBF-51F8-79D2E74AB725}" dt="2025-02-20T23:41:47.046" v="1291" actId="20577"/>
        <pc:sldMkLst>
          <pc:docMk/>
          <pc:sldMk cId="3177758649" sldId="275"/>
        </pc:sldMkLst>
        <pc:spChg chg="del">
          <ac:chgData name="Maneesha Rachakonda" userId="e5d0e2c93a00aa1c" providerId="Windows Live" clId="Web-{4F2F894B-7FA8-4CBF-51F8-79D2E74AB725}" dt="2025-02-20T23:34:40.348" v="1198"/>
          <ac:spMkLst>
            <pc:docMk/>
            <pc:sldMk cId="3177758649" sldId="275"/>
            <ac:spMk id="2" creationId="{E2E110E9-EE76-3F69-7F6B-06C271896259}"/>
          </ac:spMkLst>
        </pc:spChg>
        <pc:spChg chg="mod">
          <ac:chgData name="Maneesha Rachakonda" userId="e5d0e2c93a00aa1c" providerId="Windows Live" clId="Web-{4F2F894B-7FA8-4CBF-51F8-79D2E74AB725}" dt="2025-02-20T23:41:47.046" v="1291" actId="20577"/>
          <ac:spMkLst>
            <pc:docMk/>
            <pc:sldMk cId="3177758649" sldId="275"/>
            <ac:spMk id="3" creationId="{45C951DA-DC6E-2C00-0074-DA7950BC31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5A120F-BE51-445F-A3F2-0706FBB2DF52}" type="datetime1">
              <a:rPr lang="en-GB" noProof="1" dirty="0" smtClean="0"/>
              <a:t>20/02/2025</a:t>
            </a:fld>
            <a:endParaRPr lang="en-GB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DEA294-D752-4C4D-8DB1-F316497A72DB}" type="datetime1">
              <a:rPr lang="en-GB" noProof="1" dirty="0" smtClean="0"/>
              <a:t>20/02/2025</a:t>
            </a:fld>
            <a:endParaRPr lang="en-GB" noProof="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8B48-C93C-B86C-D765-B3DC54AB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C1380-00EC-ADEE-94AB-1FBF05F2E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76F6B8-C823-36B1-0633-2590E0EF3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629EB-9CC0-4B63-F8B8-76AE3EBC1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10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14283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dirty="0" smtClean="0"/>
              <a:t>12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078550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11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456882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13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2719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DBE31-797A-A912-2B60-68E43B20E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13CDF-87D4-6CE1-C1D4-EC71A0FC7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49067D-D570-DC70-5291-ABBD7903A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BC6C2-E99D-87D5-324D-25E6C358B6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dirty="0" smtClean="0"/>
              <a:t>13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36612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noProof="1"/>
              <a:t>Lesson descriptions should be brief.</a:t>
            </a:r>
          </a:p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noProof="1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noProof="1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noProof="1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noProof="1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noProof="1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noProof="1"/>
              <a:t>Share files on the team Web server.</a:t>
            </a:r>
          </a:p>
          <a:p>
            <a:pPr rtl="0"/>
            <a:endParaRPr lang="en-GB" noProof="1"/>
          </a:p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noProof="1" smtClean="0"/>
              <a:t>3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noProof="1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noProof="1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noProof="1" smtClean="0"/>
              <a:t>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noProof="1"/>
              <a:t>--&gt;immutable collections are (list,set,map)fom scala.collection.immutable</a:t>
            </a:r>
            <a:endParaRPr lang="en-US" dirty="0"/>
          </a:p>
          <a:p>
            <a:r>
              <a:rPr lang="en-GB" noProof="1"/>
              <a:t>--&gt;if you want to modify data here ,create a new collection instead of changing the existing one.</a:t>
            </a:r>
            <a:endParaRPr lang="en-GB" dirty="0"/>
          </a:p>
          <a:p>
            <a:r>
              <a:rPr lang="en-GB" noProof="1"/>
              <a:t> </a:t>
            </a:r>
            <a:endParaRPr lang="en-GB" dirty="0"/>
          </a:p>
          <a:p>
            <a:r>
              <a:rPr lang="en-GB" noProof="1"/>
              <a:t>ex:-val nums=List(1,2,3)</a:t>
            </a:r>
            <a:endParaRPr lang="en-GB" dirty="0"/>
          </a:p>
          <a:p>
            <a:r>
              <a:rPr lang="en-GB" noProof="1"/>
              <a:t>val newNums=nums:+4</a:t>
            </a:r>
            <a:endParaRPr lang="en-GB" dirty="0"/>
          </a:p>
          <a:p>
            <a:r>
              <a:rPr lang="en-GB" noProof="1"/>
              <a:t>println(nums) //List(1,2,3)</a:t>
            </a:r>
            <a:endParaRPr lang="en-GB" dirty="0"/>
          </a:p>
          <a:p>
            <a:r>
              <a:rPr lang="en-GB" noProof="1"/>
              <a:t>println(newNums)//List(1,2,3,4)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noProof="1" smtClean="0"/>
              <a:t>5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08655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E18C-8A37-D380-FD77-95DF3DF6F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CC8424-EF0D-E093-FFB7-A123A09477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9FD51-8EEA-4859-7BED-311C44E36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en-GB" noProof="1"/>
              <a:t>--&gt;immutable collections are (list,set,map)fom scala.collection.immutable</a:t>
            </a:r>
            <a:endParaRPr lang="en-US" dirty="0"/>
          </a:p>
          <a:p>
            <a:r>
              <a:rPr lang="en-GB" noProof="1"/>
              <a:t>--&gt;if you want to modify data here ,create a new collection instead of changing the existing one.</a:t>
            </a:r>
            <a:endParaRPr lang="en-GB" dirty="0"/>
          </a:p>
          <a:p>
            <a:r>
              <a:rPr lang="en-GB" noProof="1"/>
              <a:t> </a:t>
            </a:r>
            <a:endParaRPr lang="en-GB" dirty="0"/>
          </a:p>
          <a:p>
            <a:r>
              <a:rPr lang="en-GB" noProof="1"/>
              <a:t>ex:-val nums=List(1,2,3)</a:t>
            </a:r>
            <a:endParaRPr lang="en-GB" dirty="0"/>
          </a:p>
          <a:p>
            <a:r>
              <a:rPr lang="en-GB" noProof="1"/>
              <a:t>val newNums=nums:+4</a:t>
            </a:r>
            <a:endParaRPr lang="en-GB" dirty="0"/>
          </a:p>
          <a:p>
            <a:r>
              <a:rPr lang="en-GB" noProof="1"/>
              <a:t>println(nums) //List(1,2,3)</a:t>
            </a:r>
            <a:endParaRPr lang="en-GB" dirty="0"/>
          </a:p>
          <a:p>
            <a:r>
              <a:rPr lang="en-GB" noProof="1"/>
              <a:t>println(newNums)//List(1,2,3,4)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FC469-C9C0-D4D3-1D79-E9F153AC9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800B302-F4DC-4547-9C74-CF794137D166}" type="slidenum">
              <a:rPr lang="en-GB" noProof="1" smtClean="0"/>
              <a:t>6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628396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7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294596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84C61-DAAD-5817-173B-8408F42DA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AD3BE1-F090-E210-505A-FAD9C586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E14F2-4095-D943-75B6-99FCE82C6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82C41-FBBC-D630-D604-DA7AC5153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8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85800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noProof="1" smtClean="0"/>
              <a:t>9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968193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GB" noProof="1"/>
              <a:t>Click to edit Master subtitle style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1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408A8F82-6269-46E3-B072-638271DF3545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1D40B7-CE1E-481B-9AD2-413EF73CA82E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1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7A707A-96A9-49C2-86D3-EA04DC69041D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6ECD10-09D5-4F67-A838-9506A84AC8B2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16F881-4BF1-46FF-9EC3-480B40C3DAAF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FDAAAB-0955-4539-890E-393CB4E63068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B35DBD-77D4-4173-8FC2-A2541A4A04CB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3D41A23B-F802-46F0-B79F-01C899F68FA5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C77CAA-1951-457A-91E6-B4E9950D89F6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1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  <a:p>
            <a:pPr lvl="1" rtl="0" eaLnBrk="1" latinLnBrk="0" hangingPunct="1"/>
            <a:r>
              <a:rPr lang="en-GB" noProof="1"/>
              <a:t>Second level</a:t>
            </a:r>
          </a:p>
          <a:p>
            <a:pPr lvl="2" rtl="0" eaLnBrk="1" latinLnBrk="0" hangingPunct="1"/>
            <a:r>
              <a:rPr lang="en-GB" noProof="1"/>
              <a:t>Third level</a:t>
            </a:r>
          </a:p>
          <a:p>
            <a:pPr lvl="3" rtl="0" eaLnBrk="1" latinLnBrk="0" hangingPunct="1"/>
            <a:r>
              <a:rPr lang="en-GB" noProof="1"/>
              <a:t>Fourth level</a:t>
            </a:r>
          </a:p>
          <a:p>
            <a:pPr lvl="4" rtl="0" eaLnBrk="1" latinLnBrk="0" hangingPunct="1"/>
            <a:r>
              <a:rPr lang="en-GB" noProof="1"/>
              <a:t>Fifth level</a:t>
            </a:r>
            <a:endParaRPr kumimoji="0" lang="en-GB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816EBD-8731-47A0-80E1-B44B988567F0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GB" noProof="1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GB" noProof="1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1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F8115A-2F47-4A54-B3B3-AE24E7CBC46B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1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1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1A48D4C6-8240-4154-9CD0-D54987FE9868}" type="datetime1">
              <a:rPr lang="en-GB" noProof="1" smtClean="0"/>
              <a:t>20/02/2025</a:t>
            </a:fld>
            <a:endParaRPr lang="en-GB" noProof="1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168" y="514901"/>
            <a:ext cx="11627708" cy="239678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noProof="1">
                <a:ea typeface="Calibri"/>
                <a:cs typeface="Calibri"/>
              </a:rPr>
              <a:t>Functional Programming in SCALA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3B74-2CF2-BE7C-0AEB-EF71B0BDA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BE22E-42FD-B349-F2C4-B36F4D26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/>
              <a:t>Impure Functions: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B24C-A020-7F2B-E88D-E934E808A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May produce different outputs for the same inputs (non-deterministic behavior).</a:t>
            </a:r>
            <a:endParaRPr lang="en-US" dirty="0"/>
          </a:p>
          <a:p>
            <a:pPr indent="-255905"/>
            <a:r>
              <a:rPr lang="en-GB" noProof="1">
                <a:ea typeface="+mn-lt"/>
                <a:cs typeface="+mn-lt"/>
              </a:rPr>
              <a:t>Causes side effects, such as modifying global state, interacting with external systems, performing I/O, or changing the state of variables or data outside the function.</a:t>
            </a:r>
          </a:p>
          <a:p>
            <a:pPr indent="-255905">
              <a:buClr>
                <a:srgbClr val="297D53"/>
              </a:buClr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var total = 0 // Mutable state (global variable)</a:t>
            </a:r>
            <a:endParaRPr lang="en-GB" noProof="1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def addImpure(a: Int): Int =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total += a // Modifies external state (impure)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total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}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println(addImpure(5)) // Output: 5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println(addImpure(5)) // Output: 10 (Different result for the same input)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206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Anonymous Functions (Lambdas):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55905"/>
            <a:r>
              <a:rPr lang="en-GB" noProof="1"/>
              <a:t>Anonymous</a:t>
            </a:r>
            <a:r>
              <a:rPr lang="en-GB" noProof="1">
                <a:ea typeface="+mn-lt"/>
                <a:cs typeface="+mn-lt"/>
              </a:rPr>
              <a:t> functions (also called </a:t>
            </a:r>
            <a:r>
              <a:rPr lang="en-GB" b="1" noProof="1">
                <a:ea typeface="+mn-lt"/>
                <a:cs typeface="+mn-lt"/>
              </a:rPr>
              <a:t>lambda expressions</a:t>
            </a:r>
            <a:r>
              <a:rPr lang="en-GB" noProof="1">
                <a:ea typeface="+mn-lt"/>
                <a:cs typeface="+mn-lt"/>
              </a:rPr>
              <a:t>) are functions </a:t>
            </a:r>
            <a:r>
              <a:rPr lang="en-GB" b="1" noProof="1">
                <a:ea typeface="+mn-lt"/>
                <a:cs typeface="+mn-lt"/>
              </a:rPr>
              <a:t>without a name</a:t>
            </a:r>
            <a:r>
              <a:rPr lang="en-GB" noProof="1">
                <a:ea typeface="+mn-lt"/>
                <a:cs typeface="+mn-lt"/>
              </a:rPr>
              <a:t>. 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They are useful for short-lived operations, often passed as arguments to higher-order functions.</a:t>
            </a:r>
            <a:endParaRPr lang="en-US" dirty="0">
              <a:ea typeface="Calibri"/>
              <a:cs typeface="Calibri"/>
            </a:endParaRPr>
          </a:p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val add = (x: Int, y: Int) =&gt; x + y </a:t>
            </a: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println(add(5, 10)) // Output: 15</a:t>
            </a:r>
            <a:endParaRPr lang="en-GB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15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11" y="501316"/>
            <a:ext cx="109728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Higher-Order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8029"/>
            <a:ext cx="10972800" cy="49768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indent="-255905"/>
            <a:r>
              <a:rPr lang="en-GB" noProof="1">
                <a:ea typeface="+mn-lt"/>
                <a:cs typeface="+mn-lt"/>
              </a:rPr>
              <a:t>Functions that take other functions as arguments or returns another function as an output.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This is a powerful feature in functional programming, allowing for greater abstraction, flexibility, and code reuse.</a:t>
            </a:r>
          </a:p>
          <a:p>
            <a:pPr indent="-255905">
              <a:buClr>
                <a:srgbClr val="297D53"/>
              </a:buClr>
            </a:pPr>
            <a:endParaRPr lang="en-GB" noProof="1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// Higher-Order Function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def applyOperation(x: Int, y: Int, operation: (Int, Int) =&gt; Int): Int = {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   operation(x, y)</a:t>
            </a:r>
            <a:endParaRPr lang="en-GB" dirty="0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}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// Functions to pass as arguments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val add = (x: Int, y: Int) =&gt; x + y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val multiply = (x: Int, y: Int) =&gt; x * y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// Calling the higher-order function</a:t>
            </a:r>
            <a:endParaRPr lang="en-GB" dirty="0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val result1 = applyOperation(3, 5, add)      // Result: 8</a:t>
            </a:r>
            <a:endParaRPr lang="en-GB" dirty="0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println(s"Addition Result: $result1")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endParaRPr lang="en-GB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val result2 = applyOperation(3, 5, multiply) // Result: 15</a:t>
            </a:r>
            <a:endParaRPr lang="en-GB" dirty="0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println(s"Multiplication Result: $result2")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endParaRPr lang="en-GB" noProof="1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53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61474"/>
            <a:ext cx="10972800" cy="106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Higher-Order Functions on Collections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07476"/>
            <a:ext cx="10972800" cy="4936717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        val numbers = List(1, 2, 3, 4, 5)</a:t>
            </a:r>
            <a:endParaRPr lang="en-GB" noProof="1">
              <a:solidFill>
                <a:srgbClr val="000000"/>
              </a:solidFill>
              <a:ea typeface="+mn-lt"/>
              <a:cs typeface="+mn-lt"/>
            </a:endParaRPr>
          </a:p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Map: use </a:t>
            </a:r>
            <a:r>
              <a:rPr lang="en-GB" b="1" noProof="1">
                <a:latin typeface="Consolas"/>
                <a:ea typeface="+mn-lt"/>
                <a:cs typeface="+mn-lt"/>
              </a:rPr>
              <a:t>map</a:t>
            </a:r>
            <a:r>
              <a:rPr lang="en-GB" noProof="1">
                <a:ea typeface="+mn-lt"/>
                <a:cs typeface="+mn-lt"/>
              </a:rPr>
              <a:t> to square each element in the list.</a:t>
            </a:r>
            <a:br>
              <a:rPr lang="en-GB" noProof="1">
                <a:ea typeface="+mn-lt"/>
                <a:cs typeface="+mn-lt"/>
              </a:rPr>
            </a:br>
            <a:r>
              <a:rPr lang="en-GB" noProof="1">
                <a:ea typeface="+mn-lt"/>
                <a:cs typeface="+mn-lt"/>
              </a:rPr>
              <a:t>        </a:t>
            </a:r>
            <a:endParaRPr lang="en-US" dirty="0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         val squares = numbers.map(x =&gt; x * x)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    println(squares)  // Output: List(1, 4, 9, 16, 25)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Filter - Selects elements that satisfy a condition 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   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        val evens = numbers.filter(_ % 2 == 0)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    println(evens)  // Output: List(2, 4)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Calibri" panose="020F0502020204030204"/>
              <a:cs typeface="Calibri" panose="020F0502020204030204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Reduce - Aggregates elements</a:t>
            </a:r>
            <a:endParaRPr lang="en-GB" dirty="0"/>
          </a:p>
          <a:p>
            <a:pPr marL="109855" indent="0">
              <a:buClr>
                <a:srgbClr val="297D53"/>
              </a:buClr>
              <a:buNone/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         val sum = numbers.reduce(_ + _)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    println(sum)  // Output: 15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411480" lvl="1" indent="0">
              <a:buClr>
                <a:srgbClr val="63A537">
                  <a:lumMod val="75000"/>
                </a:srgbClr>
              </a:buClr>
              <a:buNone/>
            </a:pPr>
            <a:endParaRPr lang="en-GB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951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E21D-97B5-6A7C-516F-28B4533D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0226F-76BE-9FCA-1C02-4AD7F107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Function Composition 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E1933-2EE0-19DD-7670-C5678CA07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255905"/>
            <a:r>
              <a:rPr lang="en-GB" noProof="1">
                <a:ea typeface="+mn-lt"/>
                <a:cs typeface="+mn-lt"/>
              </a:rPr>
              <a:t>Combining two or more functions to produce a new function. 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The result of one function becomes the input for the next function. 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It's a way of chaining functions together.</a:t>
            </a:r>
            <a:endParaRPr lang="en-GB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Function composition can be done using </a:t>
            </a:r>
            <a:r>
              <a:rPr lang="en-GB" b="1" noProof="1">
                <a:latin typeface="Consolas"/>
                <a:ea typeface="+mn-lt"/>
                <a:cs typeface="+mn-lt"/>
              </a:rPr>
              <a:t>andThen</a:t>
            </a:r>
            <a:r>
              <a:rPr lang="en-GB" noProof="1">
                <a:ea typeface="+mn-lt"/>
                <a:cs typeface="+mn-lt"/>
              </a:rPr>
              <a:t> or </a:t>
            </a:r>
            <a:r>
              <a:rPr lang="en-GB" b="1" noProof="1">
                <a:latin typeface="Consolas"/>
                <a:ea typeface="+mn-lt"/>
                <a:cs typeface="+mn-lt"/>
              </a:rPr>
              <a:t>compose</a:t>
            </a:r>
            <a:r>
              <a:rPr lang="en-GB" noProof="1">
                <a:ea typeface="+mn-lt"/>
                <a:cs typeface="+mn-lt"/>
              </a:rPr>
              <a:t>.</a:t>
            </a:r>
            <a:endParaRPr lang="en-GB" dirty="0">
              <a:ea typeface="Calibri"/>
              <a:cs typeface="Calibri"/>
            </a:endParaRPr>
          </a:p>
          <a:p>
            <a:pPr marL="109855" indent="0">
              <a:buNone/>
            </a:pPr>
            <a:endParaRPr lang="en-GB" noProof="1">
              <a:ea typeface="Calibri"/>
              <a:cs typeface="Calibri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If you have two functions, </a:t>
            </a:r>
            <a:r>
              <a:rPr lang="en-GB" noProof="1">
                <a:latin typeface="Consolas"/>
                <a:ea typeface="+mn-lt"/>
                <a:cs typeface="+mn-lt"/>
              </a:rPr>
              <a:t>f</a:t>
            </a:r>
            <a:r>
              <a:rPr lang="en-GB" noProof="1">
                <a:ea typeface="+mn-lt"/>
                <a:cs typeface="+mn-lt"/>
              </a:rPr>
              <a:t> and </a:t>
            </a:r>
            <a:r>
              <a:rPr lang="en-GB" noProof="1">
                <a:latin typeface="Consolas"/>
                <a:ea typeface="+mn-lt"/>
                <a:cs typeface="+mn-lt"/>
              </a:rPr>
              <a:t>g</a:t>
            </a:r>
            <a:r>
              <a:rPr lang="en-GB" noProof="1">
                <a:ea typeface="+mn-lt"/>
                <a:cs typeface="+mn-lt"/>
              </a:rPr>
              <a:t>, function composition means applying </a:t>
            </a:r>
            <a:r>
              <a:rPr lang="en-GB" noProof="1">
                <a:latin typeface="Consolas"/>
                <a:ea typeface="+mn-lt"/>
                <a:cs typeface="+mn-lt"/>
              </a:rPr>
              <a:t>g</a:t>
            </a:r>
            <a:r>
              <a:rPr lang="en-GB" noProof="1">
                <a:ea typeface="+mn-lt"/>
                <a:cs typeface="+mn-lt"/>
              </a:rPr>
              <a:t> first and then applying </a:t>
            </a:r>
            <a:r>
              <a:rPr lang="en-GB" noProof="1">
                <a:latin typeface="Consolas"/>
                <a:ea typeface="+mn-lt"/>
                <a:cs typeface="+mn-lt"/>
              </a:rPr>
              <a:t>f</a:t>
            </a:r>
            <a:r>
              <a:rPr lang="en-GB" noProof="1">
                <a:ea typeface="+mn-lt"/>
                <a:cs typeface="+mn-lt"/>
              </a:rPr>
              <a:t> to the result of </a:t>
            </a:r>
            <a:r>
              <a:rPr lang="en-GB" noProof="1">
                <a:latin typeface="Consolas"/>
                <a:ea typeface="+mn-lt"/>
                <a:cs typeface="+mn-lt"/>
              </a:rPr>
              <a:t>g</a:t>
            </a:r>
            <a:r>
              <a:rPr lang="en-GB" noProof="1">
                <a:ea typeface="+mn-lt"/>
                <a:cs typeface="+mn-lt"/>
              </a:rPr>
              <a:t>. </a:t>
            </a:r>
            <a:endParaRPr lang="en-GB" dirty="0"/>
          </a:p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In mathematical terms, composition of functions can be written</a:t>
            </a:r>
            <a:endParaRPr lang="en-GB" dirty="0">
              <a:ea typeface="+mn-lt"/>
              <a:cs typeface="+mn-lt"/>
            </a:endParaRPr>
          </a:p>
          <a:p>
            <a:pPr indent="-255905" algn="ctr">
              <a:buNone/>
            </a:pPr>
            <a:r>
              <a:rPr lang="en-GB" noProof="1">
                <a:ea typeface="+mn-lt"/>
                <a:cs typeface="+mn-lt"/>
              </a:rPr>
              <a:t>(f∘g)(x)=f(g(x))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endParaRPr lang="en-GB" noProof="1">
              <a:latin typeface="Consolas"/>
              <a:ea typeface="+mn-lt"/>
              <a:cs typeface="+mn-lt"/>
            </a:endParaRPr>
          </a:p>
          <a:p>
            <a:pPr marL="109855" indent="0">
              <a:buNone/>
            </a:pPr>
            <a:endParaRPr lang="en-GB" noProof="1">
              <a:latin typeface="Consolas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132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51DA-DC6E-2C00-0074-DA7950BC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81" y="1003451"/>
            <a:ext cx="10972800" cy="5344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109855" indent="0">
              <a:buNone/>
            </a:pPr>
            <a:r>
              <a:rPr lang="en-GB" err="1">
                <a:ea typeface="+mn-lt"/>
                <a:cs typeface="+mn-lt"/>
              </a:rPr>
              <a:t>val</a:t>
            </a:r>
            <a:r>
              <a:rPr lang="en-GB" dirty="0">
                <a:ea typeface="+mn-lt"/>
                <a:cs typeface="+mn-lt"/>
              </a:rPr>
              <a:t> f: Int =&gt; Int = x =&gt; x + 1 // Adds 1 to the input </a:t>
            </a:r>
            <a:endParaRPr lang="en-US" dirty="0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dirty="0" err="1">
                <a:ea typeface="+mn-lt"/>
                <a:cs typeface="+mn-lt"/>
              </a:rPr>
              <a:t>val</a:t>
            </a:r>
            <a:r>
              <a:rPr lang="en-GB" dirty="0">
                <a:ea typeface="+mn-lt"/>
                <a:cs typeface="+mn-lt"/>
              </a:rPr>
              <a:t> g: Int =&gt; Int = x =&gt; x * 2 // Multiplies the input by 2</a:t>
            </a:r>
            <a:endParaRPr lang="en-US" dirty="0">
              <a:ea typeface="Calibri"/>
              <a:cs typeface="Calibri"/>
            </a:endParaRPr>
          </a:p>
          <a:p>
            <a:pPr marL="109855" indent="0">
              <a:buNone/>
            </a:pPr>
            <a:endParaRPr lang="en-GB" dirty="0">
              <a:ea typeface="+mn-lt"/>
              <a:cs typeface="+mn-lt"/>
            </a:endParaRPr>
          </a:p>
          <a:p>
            <a:pPr marL="624205" indent="-514350">
              <a:buClr>
                <a:srgbClr val="297D53"/>
              </a:buClr>
              <a:buAutoNum type="arabicPeriod"/>
            </a:pPr>
            <a:r>
              <a:rPr lang="en-GB" dirty="0">
                <a:ea typeface="+mn-lt"/>
                <a:cs typeface="+mn-lt"/>
              </a:rPr>
              <a:t>Using </a:t>
            </a:r>
            <a:r>
              <a:rPr lang="en-GB" dirty="0">
                <a:latin typeface="Calibri"/>
                <a:ea typeface="Calibri"/>
                <a:cs typeface="Calibri"/>
              </a:rPr>
              <a:t>"</a:t>
            </a:r>
            <a:r>
              <a:rPr lang="en-GB" dirty="0" err="1">
                <a:latin typeface="Consolas"/>
              </a:rPr>
              <a:t>andThen</a:t>
            </a:r>
            <a:r>
              <a:rPr lang="en-GB" dirty="0">
                <a:latin typeface="Consolas"/>
              </a:rPr>
              <a:t>" [f(g(x))]</a:t>
            </a:r>
          </a:p>
          <a:p>
            <a:pPr marL="109855" indent="0">
              <a:buClr>
                <a:srgbClr val="297D53"/>
              </a:buClr>
              <a:buNone/>
            </a:pPr>
            <a:endParaRPr lang="en-GB" dirty="0">
              <a:latin typeface="Consolas"/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dirty="0" err="1">
                <a:ea typeface="+mn-lt"/>
                <a:cs typeface="+mn-lt"/>
              </a:rPr>
              <a:t>val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composedFunction</a:t>
            </a:r>
            <a:r>
              <a:rPr lang="en-GB" dirty="0">
                <a:ea typeface="+mn-lt"/>
                <a:cs typeface="+mn-lt"/>
              </a:rPr>
              <a:t> = f </a:t>
            </a:r>
            <a:r>
              <a:rPr lang="en-GB" dirty="0" err="1">
                <a:ea typeface="+mn-lt"/>
                <a:cs typeface="+mn-lt"/>
              </a:rPr>
              <a:t>andThen</a:t>
            </a:r>
            <a:r>
              <a:rPr lang="en-GB" dirty="0">
                <a:ea typeface="+mn-lt"/>
                <a:cs typeface="+mn-lt"/>
              </a:rPr>
              <a:t> g // Apply g first, then f </a:t>
            </a:r>
            <a:r>
              <a:rPr lang="en-GB" dirty="0" err="1">
                <a:ea typeface="+mn-lt"/>
                <a:cs typeface="+mn-lt"/>
              </a:rPr>
              <a:t>println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composedFunction</a:t>
            </a:r>
            <a:r>
              <a:rPr lang="en-GB" dirty="0">
                <a:ea typeface="+mn-lt"/>
                <a:cs typeface="+mn-lt"/>
              </a:rPr>
              <a:t>(3)) // Output:8  -&gt; (3 + 1) *2 = 8</a:t>
            </a:r>
            <a:endParaRPr lang="en-GB" dirty="0"/>
          </a:p>
          <a:p>
            <a:pPr marL="109855" indent="0">
              <a:buNone/>
            </a:pP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r>
              <a:rPr lang="en-GB" dirty="0">
                <a:latin typeface="Consolas"/>
                <a:ea typeface="Calibri" panose="020F0502020204030204"/>
                <a:cs typeface="Calibri" panose="020F0502020204030204"/>
              </a:rPr>
              <a:t>2. </a:t>
            </a:r>
            <a:r>
              <a:rPr lang="en-GB" dirty="0">
                <a:ea typeface="+mn-lt"/>
                <a:cs typeface="+mn-lt"/>
              </a:rPr>
              <a:t>Using </a:t>
            </a:r>
            <a:r>
              <a:rPr lang="en-GB" dirty="0">
                <a:latin typeface="Calibri"/>
                <a:ea typeface="Calibri" panose="020F0502020204030204"/>
                <a:cs typeface="Calibri" panose="020F0502020204030204"/>
              </a:rPr>
              <a:t>"</a:t>
            </a:r>
            <a:r>
              <a:rPr lang="en-GB" dirty="0">
                <a:latin typeface="Consolas"/>
                <a:ea typeface="Calibri" panose="020F0502020204030204"/>
                <a:cs typeface="Calibri" panose="020F0502020204030204"/>
              </a:rPr>
              <a:t>compose" [g(f(x))]</a:t>
            </a:r>
            <a:endParaRPr lang="en-GB" dirty="0">
              <a:solidFill>
                <a:srgbClr val="000000"/>
              </a:solidFill>
              <a:latin typeface="Consolas"/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r>
              <a:rPr lang="en-GB" dirty="0" err="1">
                <a:ea typeface="+mn-lt"/>
                <a:cs typeface="+mn-lt"/>
              </a:rPr>
              <a:t>val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composedFunction</a:t>
            </a:r>
            <a:r>
              <a:rPr lang="en-GB" dirty="0">
                <a:ea typeface="+mn-lt"/>
                <a:cs typeface="+mn-lt"/>
              </a:rPr>
              <a:t> = f compose g // Apply g first, then f </a:t>
            </a:r>
            <a:r>
              <a:rPr lang="en-GB" dirty="0" err="1">
                <a:ea typeface="+mn-lt"/>
                <a:cs typeface="+mn-lt"/>
              </a:rPr>
              <a:t>println</a:t>
            </a:r>
            <a:r>
              <a:rPr lang="en-GB" dirty="0">
                <a:ea typeface="+mn-lt"/>
                <a:cs typeface="+mn-lt"/>
              </a:rPr>
              <a:t>(</a:t>
            </a:r>
            <a:r>
              <a:rPr lang="en-GB" dirty="0" err="1">
                <a:ea typeface="+mn-lt"/>
                <a:cs typeface="+mn-lt"/>
              </a:rPr>
              <a:t>composedFunction</a:t>
            </a:r>
            <a:r>
              <a:rPr lang="en-GB" dirty="0">
                <a:ea typeface="+mn-lt"/>
                <a:cs typeface="+mn-lt"/>
              </a:rPr>
              <a:t>(3)) // Output: 7 -&gt; (3 * 2) + 1 = 7</a:t>
            </a:r>
            <a:r>
              <a:rPr lang="en-GB" dirty="0">
                <a:latin typeface="Consolas"/>
                <a:ea typeface="Calibri" panose="020F0502020204030204"/>
                <a:cs typeface="Calibri" panose="020F0502020204030204"/>
              </a:rPr>
              <a:t> 
</a:t>
            </a:r>
          </a:p>
          <a:p>
            <a:pPr marL="624205" indent="-514350">
              <a:buClr>
                <a:srgbClr val="297D53"/>
              </a:buClr>
              <a:buAutoNum type="arabicPeriod"/>
            </a:pP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624205" indent="-514350">
              <a:buClr>
                <a:srgbClr val="297D53"/>
              </a:buClr>
              <a:buAutoNum type="arabicPeriod"/>
            </a:pP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endParaRPr lang="en-GB" dirty="0">
              <a:latin typeface="Consolas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777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85784"/>
            <a:ext cx="10972800" cy="7578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Calibri"/>
                <a:cs typeface="Calibri"/>
              </a:rPr>
              <a:t>What is Functional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276" y="2918748"/>
            <a:ext cx="10972800" cy="43251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55905"/>
            <a:r>
              <a:rPr lang="en-GB" noProof="1">
                <a:ea typeface="+mn-lt"/>
                <a:cs typeface="+mn-lt"/>
              </a:rPr>
              <a:t>Functional Programming (FP) is a </a:t>
            </a:r>
            <a:r>
              <a:rPr lang="en-GB" b="1" noProof="1">
                <a:ea typeface="+mn-lt"/>
                <a:cs typeface="+mn-lt"/>
              </a:rPr>
              <a:t>declarative</a:t>
            </a:r>
            <a:r>
              <a:rPr lang="en-GB" noProof="1">
                <a:ea typeface="+mn-lt"/>
                <a:cs typeface="+mn-lt"/>
              </a:rPr>
              <a:t> programming paradigm that treats </a:t>
            </a:r>
            <a:r>
              <a:rPr lang="en-GB" b="1" noProof="1">
                <a:ea typeface="+mn-lt"/>
                <a:cs typeface="+mn-lt"/>
              </a:rPr>
              <a:t>functions as first-class citizens</a:t>
            </a:r>
            <a:r>
              <a:rPr lang="en-GB" noProof="1">
                <a:ea typeface="+mn-lt"/>
                <a:cs typeface="+mn-lt"/>
              </a:rPr>
              <a:t> and avoids </a:t>
            </a:r>
            <a:r>
              <a:rPr lang="en-GB" b="1" noProof="1">
                <a:ea typeface="+mn-lt"/>
                <a:cs typeface="+mn-lt"/>
              </a:rPr>
              <a:t>mutable data</a:t>
            </a:r>
            <a:r>
              <a:rPr lang="en-GB" noProof="1">
                <a:ea typeface="+mn-lt"/>
                <a:cs typeface="+mn-lt"/>
              </a:rPr>
              <a:t>.</a:t>
            </a:r>
            <a:endParaRPr lang="en-GB" noProof="1">
              <a:ea typeface="Calibri"/>
              <a:cs typeface="Calibri"/>
            </a:endParaRPr>
          </a:p>
          <a:p>
            <a:pPr indent="-255905" rtl="0"/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Purpose of Functional Programming: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indent="-255905">
              <a:buClr>
                <a:srgbClr val="297D53"/>
              </a:buClr>
            </a:pPr>
            <a:r>
              <a:rPr lang="en-GB" b="1" noProof="1">
                <a:ea typeface="+mn-lt"/>
                <a:cs typeface="+mn-lt"/>
              </a:rPr>
              <a:t>Code Simplicity &amp; Readability</a:t>
            </a:r>
            <a:r>
              <a:rPr lang="en-GB" noProof="1">
                <a:ea typeface="+mn-lt"/>
                <a:cs typeface="+mn-lt"/>
              </a:rPr>
              <a:t> – Less boilerplate, more expressive.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b="1" noProof="1">
                <a:ea typeface="+mn-lt"/>
                <a:cs typeface="+mn-lt"/>
              </a:rPr>
              <a:t>Immutability</a:t>
            </a:r>
            <a:r>
              <a:rPr lang="en-GB" noProof="1">
                <a:ea typeface="+mn-lt"/>
                <a:cs typeface="+mn-lt"/>
              </a:rPr>
              <a:t> – Avoids accidental changes to data.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b="1" noProof="1">
                <a:ea typeface="+mn-lt"/>
                <a:cs typeface="+mn-lt"/>
              </a:rPr>
              <a:t>No Side Effects</a:t>
            </a:r>
            <a:r>
              <a:rPr lang="en-GB" noProof="1">
                <a:ea typeface="+mn-lt"/>
                <a:cs typeface="+mn-lt"/>
              </a:rPr>
              <a:t> – Functions behave predictably.</a:t>
            </a:r>
            <a:endParaRPr lang="en-US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b="1" noProof="1">
                <a:ea typeface="+mn-lt"/>
                <a:cs typeface="+mn-lt"/>
              </a:rPr>
              <a:t>Better Concurrency</a:t>
            </a:r>
            <a:r>
              <a:rPr lang="en-GB" noProof="1">
                <a:ea typeface="+mn-lt"/>
                <a:cs typeface="+mn-lt"/>
              </a:rPr>
              <a:t> – No shared state makes parallel execution safer.</a:t>
            </a:r>
          </a:p>
          <a:p>
            <a:pPr indent="-255905">
              <a:buClr>
                <a:srgbClr val="297D53"/>
              </a:buClr>
            </a:pPr>
            <a:r>
              <a:rPr lang="en-GB" b="1" noProof="1">
                <a:ea typeface="+mn-lt"/>
                <a:cs typeface="+mn-lt"/>
              </a:rPr>
              <a:t>Easy Debugging &amp; Testing</a:t>
            </a:r>
            <a:r>
              <a:rPr lang="en-GB" noProof="1">
                <a:ea typeface="+mn-lt"/>
                <a:cs typeface="+mn-lt"/>
              </a:rPr>
              <a:t> – Pure functions return the same output for the same input.</a:t>
            </a:r>
            <a:br>
              <a:rPr lang="en-GB" noProof="1">
                <a:ea typeface="+mn-lt"/>
                <a:cs typeface="+mn-lt"/>
              </a:rPr>
            </a:br>
            <a:r>
              <a:rPr lang="en-GB" noProof="1">
                <a:ea typeface="+mn-lt"/>
                <a:cs typeface="+mn-lt"/>
              </a:rPr>
              <a:t> </a:t>
            </a:r>
            <a:br>
              <a:rPr lang="en-GB" noProof="1">
                <a:ea typeface="+mn-lt"/>
                <a:cs typeface="+mn-lt"/>
              </a:rPr>
            </a:br>
            <a:r>
              <a:rPr lang="en-GB" noProof="1">
                <a:ea typeface="+mn-lt"/>
                <a:cs typeface="+mn-lt"/>
              </a:rPr>
              <a:t> </a:t>
            </a:r>
            <a:br>
              <a:rPr lang="en-GB" noProof="1">
                <a:ea typeface="+mn-lt"/>
                <a:cs typeface="+mn-lt"/>
              </a:rPr>
            </a:br>
            <a:r>
              <a:rPr lang="en-GB" noProof="1">
                <a:ea typeface="+mn-lt"/>
                <a:cs typeface="+mn-lt"/>
              </a:rPr>
              <a:t> </a:t>
            </a:r>
            <a:br>
              <a:rPr lang="en-GB" noProof="1">
                <a:ea typeface="+mn-lt"/>
                <a:cs typeface="+mn-lt"/>
              </a:rPr>
            </a:b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Calibri"/>
                <a:cs typeface="Calibri"/>
              </a:rPr>
              <a:t>Concepts in Functional Programming: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55905" rtl="0"/>
            <a:r>
              <a:rPr lang="en-GB" noProof="1"/>
              <a:t>Immutability.</a:t>
            </a:r>
            <a:endParaRPr lang="en-GB" noProof="1">
              <a:ea typeface="Calibri"/>
              <a:cs typeface="Calibri"/>
            </a:endParaRPr>
          </a:p>
          <a:p>
            <a:pPr indent="-255905"/>
            <a:r>
              <a:rPr lang="en-GB" noProof="1"/>
              <a:t>Expressions and Statements.</a:t>
            </a:r>
            <a:endParaRPr lang="en-GB" noProof="1">
              <a:ea typeface="Calibri"/>
              <a:cs typeface="Calibri"/>
            </a:endParaRPr>
          </a:p>
          <a:p>
            <a:pPr indent="-255905" rtl="0"/>
            <a:r>
              <a:rPr lang="en-GB" noProof="1"/>
              <a:t>Functions.</a:t>
            </a:r>
            <a:endParaRPr lang="en-GB" noProof="1">
              <a:ea typeface="Calibri"/>
              <a:cs typeface="Calibri"/>
            </a:endParaRPr>
          </a:p>
          <a:p>
            <a:pPr indent="-255905"/>
            <a:r>
              <a:rPr lang="en-GB" noProof="1"/>
              <a:t>Pure and Impure Functions.</a:t>
            </a:r>
            <a:endParaRPr lang="en-GB" noProof="1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r>
              <a:rPr lang="en-GB" noProof="1"/>
              <a:t>Anonymous Functions(Lambdas).</a:t>
            </a:r>
            <a:endParaRPr lang="en-US" noProof="1"/>
          </a:p>
          <a:p>
            <a:pPr indent="-255905">
              <a:buClr>
                <a:srgbClr val="297D53"/>
              </a:buClr>
            </a:pPr>
            <a:r>
              <a:rPr lang="en-GB" noProof="1"/>
              <a:t>Higher-Order Functions.</a:t>
            </a:r>
            <a:endParaRPr lang="en-GB" noProof="1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r>
              <a:rPr lang="en-GB" noProof="1"/>
              <a:t>HOFs on Scala collections.</a:t>
            </a:r>
            <a:endParaRPr lang="en-GB" noProof="1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Calibri"/>
                <a:cs typeface="Calibri"/>
              </a:rPr>
              <a:t>Function Composition. </a:t>
            </a:r>
          </a:p>
          <a:p>
            <a:pPr indent="-255905">
              <a:buClr>
                <a:srgbClr val="297D53"/>
              </a:buClr>
            </a:pPr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1">
                <a:ea typeface="Calibri"/>
                <a:cs typeface="Calibri"/>
              </a:rPr>
              <a:t>Immutability: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Data structures are immutable,meaning they can't be modified after creation.(val)</a:t>
            </a:r>
          </a:p>
          <a:p>
            <a:pPr indent="-255905">
              <a:buClr>
                <a:srgbClr val="297D53"/>
              </a:buClr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val x=10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x=20//error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4608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1143-65AC-8DDF-0967-D2EF20587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C55A-02FC-96D7-8F31-E4B31E3E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Calibri"/>
                <a:cs typeface="Calibri"/>
              </a:rPr>
              <a:t>Immutable collections: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50960-C075-D8E2-C4D5-11F39DA3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109855" indent="0">
              <a:buNone/>
            </a:pP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Immutable collections cannot be modified after creation. Any operation that seems to "modify" them actually creates a new collection instead.</a:t>
            </a:r>
            <a:endParaRPr lang="en-GB" dirty="0"/>
          </a:p>
          <a:p>
            <a:pPr indent="-255905">
              <a:buClr>
                <a:srgbClr val="297D53"/>
              </a:buClr>
            </a:pPr>
            <a:r>
              <a:rPr lang="en-GB" noProof="1">
                <a:latin typeface="Consolas"/>
                <a:ea typeface="+mn-lt"/>
                <a:cs typeface="+mn-lt"/>
              </a:rPr>
              <a:t>(Scala.collection.immutable)</a:t>
            </a:r>
            <a:r>
              <a:rPr lang="en-GB" noProof="1">
                <a:ea typeface="+mn-lt"/>
                <a:cs typeface="+mn-lt"/>
              </a:rPr>
              <a:t> is a </a:t>
            </a:r>
            <a:r>
              <a:rPr lang="en-GB" b="1" noProof="1">
                <a:ea typeface="+mn-lt"/>
                <a:cs typeface="+mn-lt"/>
              </a:rPr>
              <a:t>package</a:t>
            </a:r>
            <a:r>
              <a:rPr lang="en-GB" noProof="1">
                <a:ea typeface="+mn-lt"/>
                <a:cs typeface="+mn-lt"/>
              </a:rPr>
              <a:t> in Scala that contains </a:t>
            </a:r>
            <a:r>
              <a:rPr lang="en-GB" b="1" noProof="1">
                <a:ea typeface="+mn-lt"/>
                <a:cs typeface="+mn-lt"/>
              </a:rPr>
              <a:t>immutable</a:t>
            </a:r>
            <a:r>
              <a:rPr lang="en-GB" noProof="1">
                <a:ea typeface="+mn-lt"/>
                <a:cs typeface="+mn-lt"/>
              </a:rPr>
              <a:t> collection classes.</a:t>
            </a: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✅ </a:t>
            </a:r>
            <a:r>
              <a:rPr lang="en-GB" b="1" noProof="1">
                <a:ea typeface="+mn-lt"/>
                <a:cs typeface="+mn-lt"/>
              </a:rPr>
              <a:t>List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Set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Map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Vector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Queue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Stack</a:t>
            </a:r>
            <a:br>
              <a:rPr lang="en-GB" b="1" noProof="1">
                <a:ea typeface="+mn-lt"/>
                <a:cs typeface="+mn-lt"/>
              </a:rPr>
            </a:br>
            <a:r>
              <a:rPr lang="en-GB" b="1" noProof="1">
                <a:ea typeface="+mn-lt"/>
                <a:cs typeface="+mn-lt"/>
              </a:rPr>
              <a:t>✅ Range</a:t>
            </a:r>
            <a:endParaRPr lang="en-GB" noProof="1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+mn-lt"/>
              <a:cs typeface="+mn-lt"/>
            </a:endParaRPr>
          </a:p>
          <a:p>
            <a:pPr marL="0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ex:-val nums=List(1,2,3)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val newNums=nums:+4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indent="-255905">
              <a:buNone/>
            </a:pPr>
            <a:r>
              <a:rPr lang="en-GB" noProof="1">
                <a:ea typeface="+mn-lt"/>
                <a:cs typeface="+mn-lt"/>
              </a:rPr>
              <a:t>println(nums)   //List(1,2,3)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println(newNums)  //List(1,2,3,4)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9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Mutability: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67055" indent="-457200">
              <a:buFont typeface="Arial"/>
              <a:buChar char="•"/>
            </a:pPr>
            <a:r>
              <a:rPr lang="en-GB" noProof="1">
                <a:ea typeface="Calibri"/>
                <a:cs typeface="Calibri"/>
              </a:rPr>
              <a:t>Mutability refers to whether an object’s state (data) can be changed after it is created.(var)</a:t>
            </a:r>
          </a:p>
          <a:p>
            <a:pPr marL="109855" indent="0">
              <a:buClr>
                <a:srgbClr val="297D53"/>
              </a:buClr>
              <a:buNone/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var y=10</a:t>
            </a:r>
            <a:endParaRPr lang="en-GB" noProof="1">
              <a:ea typeface="Calibri"/>
              <a:cs typeface="Calibri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y=20  //allowed</a:t>
            </a:r>
            <a:endParaRPr lang="en-GB" dirty="0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dirty="0">
                <a:ea typeface="Calibri" panose="020F0502020204030204"/>
                <a:cs typeface="Calibri" panose="020F0502020204030204"/>
              </a:rPr>
              <a:t>   </a:t>
            </a:r>
            <a:r>
              <a:rPr lang="en-GB" dirty="0" err="1">
                <a:ea typeface="Calibri" panose="020F0502020204030204"/>
                <a:cs typeface="Calibri" panose="020F0502020204030204"/>
              </a:rPr>
              <a:t>Println</a:t>
            </a:r>
            <a:r>
              <a:rPr lang="en-GB" dirty="0">
                <a:ea typeface="Calibri" panose="020F0502020204030204"/>
                <a:cs typeface="Calibri" panose="020F0502020204030204"/>
              </a:rPr>
              <a:t>(y)  //output:20</a:t>
            </a:r>
            <a:endParaRPr lang="en-GB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58C5-BB79-82A4-3553-0496107F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FA84-D374-2F5D-10B3-BC04B844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Mutable Collections: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0CBF-5E66-D3B5-7137-CDC4622B7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67055" indent="-457200">
              <a:buClr>
                <a:srgbClr val="297D53"/>
              </a:buClr>
              <a:buFont typeface="Arial"/>
              <a:buChar char="•"/>
            </a:pPr>
            <a:r>
              <a:rPr lang="en-GB" noProof="1">
                <a:latin typeface="Consolas"/>
                <a:ea typeface="Calibri"/>
                <a:cs typeface="Calibri"/>
              </a:rPr>
              <a:t>scala.collection.mutable</a:t>
            </a:r>
            <a:r>
              <a:rPr lang="en-GB" noProof="1">
                <a:ea typeface="+mn-lt"/>
                <a:cs typeface="+mn-lt"/>
              </a:rPr>
              <a:t> provides </a:t>
            </a:r>
            <a:r>
              <a:rPr lang="en-GB" b="1" noProof="1">
                <a:ea typeface="+mn-lt"/>
                <a:cs typeface="+mn-lt"/>
              </a:rPr>
              <a:t>mutable</a:t>
            </a:r>
            <a:r>
              <a:rPr lang="en-GB" noProof="1">
                <a:ea typeface="+mn-lt"/>
                <a:cs typeface="+mn-lt"/>
              </a:rPr>
              <a:t> collections, meaning their contents </a:t>
            </a:r>
            <a:r>
              <a:rPr lang="en-GB" b="1" noProof="1">
                <a:ea typeface="+mn-lt"/>
                <a:cs typeface="+mn-lt"/>
              </a:rPr>
              <a:t>can be changed after creation</a:t>
            </a:r>
            <a:r>
              <a:rPr lang="en-GB" noProof="1">
                <a:ea typeface="+mn-lt"/>
                <a:cs typeface="+mn-lt"/>
              </a:rPr>
              <a:t>. Unlike immutable collections, you don’t need to create a new collection when modifying elements.</a:t>
            </a:r>
            <a:endParaRPr lang="en-US" dirty="0"/>
          </a:p>
          <a:p>
            <a:pPr marL="567055" indent="-457200">
              <a:buClr>
                <a:srgbClr val="297D53"/>
              </a:buClr>
              <a:buFont typeface="Arial"/>
              <a:buChar char="•"/>
            </a:pPr>
            <a:r>
              <a:rPr lang="en-GB" noProof="1">
                <a:ea typeface="+mn-lt"/>
                <a:cs typeface="+mn-lt"/>
              </a:rPr>
              <a:t>Mutable collections are </a:t>
            </a:r>
            <a:r>
              <a:rPr lang="en-GB" b="1" noProof="1">
                <a:ea typeface="+mn-lt"/>
                <a:cs typeface="+mn-lt"/>
              </a:rPr>
              <a:t>not imported by default</a:t>
            </a:r>
            <a:r>
              <a:rPr lang="en-GB" noProof="1">
                <a:ea typeface="+mn-lt"/>
                <a:cs typeface="+mn-lt"/>
              </a:rPr>
              <a:t>, so you need to explicitly import them.</a:t>
            </a:r>
          </a:p>
          <a:p>
            <a:pPr indent="-255905">
              <a:buClr>
                <a:srgbClr val="297D53"/>
              </a:buClr>
            </a:pPr>
            <a:r>
              <a:rPr lang="en-GB" b="1" dirty="0">
                <a:latin typeface="Consolas"/>
                <a:ea typeface="+mn-lt"/>
                <a:cs typeface="+mn-lt"/>
              </a:rPr>
              <a:t> </a:t>
            </a:r>
            <a:r>
              <a:rPr lang="en-GB" b="1" dirty="0" err="1">
                <a:latin typeface="Consolas"/>
                <a:ea typeface="+mn-lt"/>
                <a:cs typeface="+mn-lt"/>
              </a:rPr>
              <a:t>ArrayBuffer,ListBuffer,MutableSet,MutableMap</a:t>
            </a:r>
            <a:endParaRPr lang="en-GB" dirty="0" err="1">
              <a:ea typeface="Calibri" panose="020F0502020204030204"/>
              <a:cs typeface="Calibri" panose="020F0502020204030204"/>
            </a:endParaRPr>
          </a:p>
          <a:p>
            <a:pPr marL="109855" indent="0">
              <a:buClr>
                <a:srgbClr val="297D53"/>
              </a:buClr>
              <a:buNone/>
            </a:pPr>
            <a:endParaRPr lang="en-GB" dirty="0">
              <a:ea typeface="+mn-lt"/>
              <a:cs typeface="+mn-lt"/>
            </a:endParaRPr>
          </a:p>
          <a:p>
            <a:pPr indent="-255905">
              <a:buClr>
                <a:srgbClr val="297D53"/>
              </a:buClr>
              <a:buFont typeface="Arial"/>
              <a:buChar char="•"/>
            </a:pPr>
            <a:endParaRPr lang="en-GB" noProof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59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1">
                <a:ea typeface="+mj-lt"/>
                <a:cs typeface="+mj-lt"/>
              </a:rPr>
              <a:t>Pure Functions: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indent="-255905" rtl="0"/>
            <a:endParaRPr lang="en-GB" noProof="1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r>
              <a:rPr lang="en-GB" noProof="1">
                <a:ea typeface="+mn-lt"/>
                <a:cs typeface="+mn-lt"/>
              </a:rPr>
              <a:t>A Pure Function always returns the same ouput for the same input and no side effects.</a:t>
            </a:r>
          </a:p>
          <a:p>
            <a:pPr indent="-255905">
              <a:buClr>
                <a:srgbClr val="297D53"/>
              </a:buClr>
            </a:pPr>
            <a:endParaRPr lang="en-GB" noProof="1">
              <a:ea typeface="+mn-lt"/>
              <a:cs typeface="+mn-lt"/>
            </a:endParaRP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def add(a: Int, b: Int): Int = a + b  // No side effects</a:t>
            </a:r>
          </a:p>
          <a:p>
            <a:pPr marL="109855" indent="0">
              <a:buClr>
                <a:srgbClr val="297D53"/>
              </a:buClr>
              <a:buNone/>
            </a:pPr>
            <a:r>
              <a:rPr lang="en-GB" noProof="1">
                <a:ea typeface="+mn-lt"/>
                <a:cs typeface="+mn-lt"/>
              </a:rPr>
              <a:t>      println(add(3, 5))  // Output: 8</a:t>
            </a:r>
            <a:endParaRPr lang="en-GB" dirty="0">
              <a:ea typeface="+mn-lt"/>
              <a:cs typeface="+mn-lt"/>
            </a:endParaRPr>
          </a:p>
          <a:p>
            <a:pPr marL="109855" indent="0">
              <a:buNone/>
            </a:pPr>
            <a:r>
              <a:rPr lang="en-GB" noProof="1">
                <a:ea typeface="+mn-lt"/>
                <a:cs typeface="+mn-lt"/>
              </a:rPr>
              <a:t>      println(add(3, 5))  // Output: 8 (Same input, same output)</a:t>
            </a:r>
            <a:endParaRPr lang="en-GB" dirty="0">
              <a:ea typeface="Calibri"/>
              <a:cs typeface="Calibri"/>
            </a:endParaRPr>
          </a:p>
          <a:p>
            <a:pPr indent="-255905">
              <a:buClr>
                <a:srgbClr val="297D53"/>
              </a:buClr>
            </a:pPr>
            <a:endParaRPr lang="en-GB" noProof="1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2259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presentation.potx" id="{7B9FCAFE-DDE5-4198-9987-54DFCAD80598}" vid="{6015A8B0-C387-4E39-945C-0F39E3EB10B6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120965-470A-4541-9EF0-948402BDF60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EBAF8B0-0F8A-43C1-BEEB-06CBACDF45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D8D599-2A14-4BEE-84AB-F70996706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TF03460604</Template>
  <TotalTime>0</TotalTime>
  <Words>551</Words>
  <Application>Microsoft Office PowerPoint</Application>
  <PresentationFormat>Widescreen</PresentationFormat>
  <Paragraphs>76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Training presentation</vt:lpstr>
      <vt:lpstr>Functional Programming in SCALA</vt:lpstr>
      <vt:lpstr>What is Functional Programming?</vt:lpstr>
      <vt:lpstr>Purpose of Functional Programming:</vt:lpstr>
      <vt:lpstr>Concepts in Functional Programming:</vt:lpstr>
      <vt:lpstr>Immutability:</vt:lpstr>
      <vt:lpstr>Immutable collections:</vt:lpstr>
      <vt:lpstr>Mutability:</vt:lpstr>
      <vt:lpstr>Mutable Collections:</vt:lpstr>
      <vt:lpstr>Pure Functions:</vt:lpstr>
      <vt:lpstr>Impure Functions:</vt:lpstr>
      <vt:lpstr>Anonymous Functions (Lambdas):</vt:lpstr>
      <vt:lpstr>Higher-Order Functions:</vt:lpstr>
      <vt:lpstr>Higher-Order Functions on Collections :</vt:lpstr>
      <vt:lpstr>Function Composition 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489</cp:revision>
  <dcterms:created xsi:type="dcterms:W3CDTF">2025-02-20T13:36:00Z</dcterms:created>
  <dcterms:modified xsi:type="dcterms:W3CDTF">2025-02-21T00:27:00Z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