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6" r:id="rId7"/>
    <p:sldId id="260" r:id="rId8"/>
    <p:sldId id="264" r:id="rId9"/>
    <p:sldId id="270" r:id="rId10"/>
    <p:sldId id="27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50" y="1122680"/>
            <a:ext cx="9836150" cy="1518920"/>
          </a:xfrm>
        </p:spPr>
        <p:txBody>
          <a:bodyPr/>
          <a:lstStyle/>
          <a:p>
            <a:r>
              <a:rPr lang="en-US" altLang="en-US" dirty="0"/>
              <a:t>Implicit Conversions &amp; Type Classes in Scala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9400" y="5462270"/>
            <a:ext cx="6388100" cy="581025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2000"/>
              <a:t>A Beginner’s Guide to Advanced Type Handling</a:t>
            </a: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03420" y="3260725"/>
            <a:ext cx="5047615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5400"/>
              <a:t>Thank You!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What are Implicit Conversions?</a:t>
            </a:r>
            <a:endParaRPr lang="en-US" altLang="en-US" sz="2800"/>
          </a:p>
          <a:p>
            <a:r>
              <a:rPr lang="en-US" altLang="en-US" sz="2800"/>
              <a:t>A feature that allows automatic type conversion when expected types do not match.</a:t>
            </a:r>
            <a:endParaRPr lang="en-US" altLang="en-US" sz="2800"/>
          </a:p>
          <a:p>
            <a:r>
              <a:rPr lang="en-US" altLang="en-US" sz="2800"/>
              <a:t>Helps in making code concise and readable.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What are Type Classes?</a:t>
            </a:r>
            <a:endParaRPr lang="en-US" altLang="en-US" sz="2800"/>
          </a:p>
          <a:p>
            <a:r>
              <a:rPr lang="en-US" altLang="en-US" sz="2800"/>
              <a:t>A powerful way to achieve ad-hoc polymorphism.</a:t>
            </a:r>
            <a:endParaRPr lang="en-US" altLang="en-US" sz="2800"/>
          </a:p>
          <a:p>
            <a:r>
              <a:rPr lang="en-US" altLang="en-US" sz="2800"/>
              <a:t>Enables adding functionality to existing types without modifying them.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Implicit Conversions - Basics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Definition:</a:t>
            </a:r>
            <a:endParaRPr lang="en-US" altLang="en-US" sz="2000"/>
          </a:p>
          <a:p>
            <a:r>
              <a:rPr lang="en-US" altLang="en-US" sz="2000"/>
              <a:t>Implicit conversion allows automatic transformation from one type to another.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Syntax Example: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implicit def intToString(x: Int): String = x.toString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val str: String = 100  // Compiler automatically converts Int to String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println(str)  // Output: "100"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Implicit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1800"/>
              <a:t>case class Person(name: String, age: Int)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object ImplicitExample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// Implicit conversion from Person to String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implicit def personToString(person: Person): String = s"${person.name}, Age: ${person.age}"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def printName(name: String): Unit =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println(name)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}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def main(args: Array[String]): Unit =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val p = Person("John", 30)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printName(p) // Implicitly converts p to String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}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Rules for Implicit Conversions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4350"/>
            <a:ext cx="10972800" cy="4343400"/>
          </a:xfrm>
        </p:spPr>
        <p:txBody>
          <a:bodyPr/>
          <a:p>
            <a:r>
              <a:rPr lang="en-US" altLang="en-US" sz="2400"/>
              <a:t>Implicits must be in scope.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Only one implicit conversion should be available, to avoid ambiguity.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Implicit conversions should be used judiciously to avoid confusion.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Type Classes 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1800">
                <a:sym typeface="+mn-ea"/>
              </a:rPr>
              <a:t>What are Type Classes?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A type class is a way to extend functionality for a type without modifying the type itself.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Example Use Case: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Suppose we need a generic way to convert types to STRING.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 b="1"/>
              <a:t>Steps in implementing the type class:</a:t>
            </a:r>
            <a:endParaRPr lang="en-US" altLang="en-US" sz="1800" b="1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1. Define the type class (Trait)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2. Implement the type class for different types using the implicit keyword.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3. Use the type class by writting a function that takes any type T and an implicit instance of the type class.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4, Call the function by passing differtent types to print an output. </a:t>
            </a: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163955"/>
            <a:ext cx="11323320" cy="9547225"/>
          </a:xfrm>
        </p:spPr>
        <p:txBody>
          <a:bodyPr/>
          <a:p>
            <a:pPr marL="0" indent="0">
              <a:buNone/>
            </a:pPr>
            <a:r>
              <a:rPr lang="en-US" altLang="en-US" sz="1800"/>
              <a:t>// Define the type class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trait Show[T]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def show(value: T): String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}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// Implement the type class for different types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object ShowInstances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implicit val intShow: Show[Int] = new Show[Int]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def show(value: Int): String = s"Integer: $value"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}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implicit val stringShow: Show[String] = new Show[String]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def show(value: String): String = s"String: '$value'"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}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}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sym typeface="+mn-ea"/>
              </a:rPr>
              <a:t>// Use the type class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object TypeClassExample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def printWithShow[T](value: T)(implicit showInstance: Show[T]): Unit =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println(showInstance.show(value))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}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def main(args: Array[String]): Unit =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import ShowInstances._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printWithShow(10)      // Uses intShow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printWithShow("Scala") // Uses stringShow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}</a:t>
            </a:r>
            <a:endParaRPr lang="en-US" alt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 &amp; Best Practices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Implicit Conversions</a:t>
            </a:r>
            <a:endParaRPr lang="en-US" altLang="en-US"/>
          </a:p>
          <a:p>
            <a:r>
              <a:rPr lang="en-US" altLang="en-US" sz="2400"/>
              <a:t>Use sparingly to avoid confusion.</a:t>
            </a:r>
            <a:endParaRPr lang="en-US" altLang="en-US" sz="2400"/>
          </a:p>
          <a:p>
            <a:r>
              <a:rPr lang="en-US" altLang="en-US" sz="2400"/>
              <a:t> Keep conversions simple and predictable.</a:t>
            </a:r>
            <a:endParaRPr lang="en-US" altLang="en-US" sz="2400"/>
          </a:p>
          <a:p>
            <a:r>
              <a:rPr lang="en-US" altLang="en-US" sz="2400"/>
              <a:t> Ensure only one implicit conversion exists in a given scope.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Type Classes</a:t>
            </a:r>
            <a:endParaRPr lang="en-US" altLang="en-US" sz="2400"/>
          </a:p>
          <a:p>
            <a:r>
              <a:rPr lang="en-US" altLang="en-US" sz="2400"/>
              <a:t> Prefer type classes over inheritance for extending behavior.</a:t>
            </a:r>
            <a:endParaRPr lang="en-US" altLang="en-US" sz="2400"/>
          </a:p>
          <a:p>
            <a:r>
              <a:rPr lang="en-US" altLang="en-US" sz="2400"/>
              <a:t>Use implicit objects or parameters for flexibility.</a:t>
            </a:r>
            <a:endParaRPr lang="en-US" altLang="en-US" sz="2400"/>
          </a:p>
          <a:p>
            <a:r>
              <a:rPr lang="en-US" altLang="en-US" sz="2400"/>
              <a:t> Use context bounds (T: TypeClass) for clean syntax.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Presentation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Implicit Conversions &amp; Type Classes in Scala</vt:lpstr>
      <vt:lpstr>Introduction</vt:lpstr>
      <vt:lpstr>Implicit Conversions - Basics</vt:lpstr>
      <vt:lpstr>PowerPoint 演示文稿</vt:lpstr>
      <vt:lpstr> Rules for Implicit Conversions</vt:lpstr>
      <vt:lpstr>Type Classes Introduction</vt:lpstr>
      <vt:lpstr>Type classes</vt:lpstr>
      <vt:lpstr>Cont...</vt:lpstr>
      <vt:lpstr>Summary &amp; Best Practices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Conversions &amp; Type Classes in Scala</dc:title>
  <dc:creator/>
  <cp:lastModifiedBy>anich</cp:lastModifiedBy>
  <cp:revision>4</cp:revision>
  <dcterms:created xsi:type="dcterms:W3CDTF">2025-02-16T01:19:00Z</dcterms:created>
  <dcterms:modified xsi:type="dcterms:W3CDTF">2025-02-21T12:04:56Z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F7CD56869F7D4B3F81AE80CF4D09F3CC_11</vt:lpwstr>
  </property>
  <property fmtid="{D5CDD505-2E9C-101B-9397-08002B2CF9AE}" pid="3" name="KSOProductBuildVer">
    <vt:lpwstr>1033-12.2.0.19805</vt:lpwstr>
  </property>
</Properties>
</file>