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7" r:id="rId9"/>
    <p:sldId id="268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2E4478-1AC6-4941-8E38-75FB91312B8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667A49E-9131-49E4-AA35-674D3255A912}">
      <dgm:prSet/>
      <dgm:spPr/>
      <dgm:t>
        <a:bodyPr/>
        <a:lstStyle/>
        <a:p>
          <a:r>
            <a:rPr lang="en-IN" b="1" dirty="0"/>
            <a:t>Overview of Scala Collections</a:t>
          </a:r>
          <a:endParaRPr lang="en-US" dirty="0"/>
        </a:p>
      </dgm:t>
    </dgm:pt>
    <dgm:pt modelId="{32B6E9AA-7EBD-4680-875C-0CE8DA0BBAD4}" type="parTrans" cxnId="{9776A427-1274-41E7-A2F5-AE1BC0EA5E08}">
      <dgm:prSet/>
      <dgm:spPr/>
      <dgm:t>
        <a:bodyPr/>
        <a:lstStyle/>
        <a:p>
          <a:endParaRPr lang="en-US"/>
        </a:p>
      </dgm:t>
    </dgm:pt>
    <dgm:pt modelId="{3ADB027D-9EE1-4CCB-891A-2F876155BD88}" type="sibTrans" cxnId="{9776A427-1274-41E7-A2F5-AE1BC0EA5E08}">
      <dgm:prSet/>
      <dgm:spPr/>
      <dgm:t>
        <a:bodyPr/>
        <a:lstStyle/>
        <a:p>
          <a:endParaRPr lang="en-US"/>
        </a:p>
      </dgm:t>
    </dgm:pt>
    <dgm:pt modelId="{BFA30F4A-E2FE-4E86-B1DC-54514A7896A6}">
      <dgm:prSet/>
      <dgm:spPr/>
      <dgm:t>
        <a:bodyPr/>
        <a:lstStyle/>
        <a:p>
          <a:r>
            <a:rPr lang="en-IN" b="1" dirty="0"/>
            <a:t>Why use Scala Collections?</a:t>
          </a:r>
          <a:endParaRPr lang="en-US" dirty="0"/>
        </a:p>
      </dgm:t>
    </dgm:pt>
    <dgm:pt modelId="{2C76353B-3CF5-454C-A4F9-5D96E2728326}" type="parTrans" cxnId="{FB1E9672-B927-4AE1-A019-723FFF23A6ED}">
      <dgm:prSet/>
      <dgm:spPr/>
      <dgm:t>
        <a:bodyPr/>
        <a:lstStyle/>
        <a:p>
          <a:endParaRPr lang="en-US"/>
        </a:p>
      </dgm:t>
    </dgm:pt>
    <dgm:pt modelId="{6FF38A00-1BE7-44B3-A0B9-3AFDF3C5DD40}" type="sibTrans" cxnId="{FB1E9672-B927-4AE1-A019-723FFF23A6ED}">
      <dgm:prSet/>
      <dgm:spPr/>
      <dgm:t>
        <a:bodyPr/>
        <a:lstStyle/>
        <a:p>
          <a:endParaRPr lang="en-US"/>
        </a:p>
      </dgm:t>
    </dgm:pt>
    <dgm:pt modelId="{B190B277-BFFD-4570-8A8B-42A7A695E4BF}">
      <dgm:prSet/>
      <dgm:spPr/>
      <dgm:t>
        <a:bodyPr/>
        <a:lstStyle/>
        <a:p>
          <a:r>
            <a:rPr lang="en-IN" b="1" dirty="0"/>
            <a:t>Comparison of Collections with example &amp; When to use</a:t>
          </a:r>
          <a:endParaRPr lang="en-US" dirty="0"/>
        </a:p>
      </dgm:t>
    </dgm:pt>
    <dgm:pt modelId="{E638435B-711E-491A-8B2D-4B480F563402}" type="parTrans" cxnId="{6C5EFB8A-635B-4600-8A5B-B9BA5D71D8BE}">
      <dgm:prSet/>
      <dgm:spPr/>
      <dgm:t>
        <a:bodyPr/>
        <a:lstStyle/>
        <a:p>
          <a:endParaRPr lang="en-US"/>
        </a:p>
      </dgm:t>
    </dgm:pt>
    <dgm:pt modelId="{449DC22E-71BB-4736-9526-E806BC6C2C23}" type="sibTrans" cxnId="{6C5EFB8A-635B-4600-8A5B-B9BA5D71D8BE}">
      <dgm:prSet/>
      <dgm:spPr/>
      <dgm:t>
        <a:bodyPr/>
        <a:lstStyle/>
        <a:p>
          <a:endParaRPr lang="en-US"/>
        </a:p>
      </dgm:t>
    </dgm:pt>
    <dgm:pt modelId="{217485EE-42C6-445E-B8E2-F36AE00F68FE}">
      <dgm:prSet/>
      <dgm:spPr/>
      <dgm:t>
        <a:bodyPr/>
        <a:lstStyle/>
        <a:p>
          <a:r>
            <a:rPr lang="en-IN" b="1" dirty="0"/>
            <a:t>Performance Optimization Techniques</a:t>
          </a:r>
          <a:endParaRPr lang="en-US" dirty="0"/>
        </a:p>
      </dgm:t>
    </dgm:pt>
    <dgm:pt modelId="{023E5114-A85E-489A-824C-664E9DBA2730}" type="parTrans" cxnId="{C11EE6B5-28D6-4DE9-BE2F-D4AA7B6A85E3}">
      <dgm:prSet/>
      <dgm:spPr/>
      <dgm:t>
        <a:bodyPr/>
        <a:lstStyle/>
        <a:p>
          <a:endParaRPr lang="en-US"/>
        </a:p>
      </dgm:t>
    </dgm:pt>
    <dgm:pt modelId="{3395952C-480B-49CB-8C46-9D74AAF6F2C1}" type="sibTrans" cxnId="{C11EE6B5-28D6-4DE9-BE2F-D4AA7B6A85E3}">
      <dgm:prSet/>
      <dgm:spPr/>
      <dgm:t>
        <a:bodyPr/>
        <a:lstStyle/>
        <a:p>
          <a:endParaRPr lang="en-US"/>
        </a:p>
      </dgm:t>
    </dgm:pt>
    <dgm:pt modelId="{C95D5D8C-BD13-41FE-818B-E0AE761DDC4F}">
      <dgm:prSet/>
      <dgm:spPr/>
      <dgm:t>
        <a:bodyPr/>
        <a:lstStyle/>
        <a:p>
          <a:r>
            <a:rPr lang="en-IN" b="1" dirty="0"/>
            <a:t>Summary</a:t>
          </a:r>
          <a:endParaRPr lang="en-US" dirty="0"/>
        </a:p>
      </dgm:t>
    </dgm:pt>
    <dgm:pt modelId="{D15243A4-28A4-4496-8327-0F6FD6E63453}" type="parTrans" cxnId="{2B569E54-C7FD-42E1-98C2-65981B337389}">
      <dgm:prSet/>
      <dgm:spPr/>
      <dgm:t>
        <a:bodyPr/>
        <a:lstStyle/>
        <a:p>
          <a:endParaRPr lang="en-US"/>
        </a:p>
      </dgm:t>
    </dgm:pt>
    <dgm:pt modelId="{7832437F-C9A2-41AC-B8C6-CCDB11A4B683}" type="sibTrans" cxnId="{2B569E54-C7FD-42E1-98C2-65981B337389}">
      <dgm:prSet/>
      <dgm:spPr/>
      <dgm:t>
        <a:bodyPr/>
        <a:lstStyle/>
        <a:p>
          <a:endParaRPr lang="en-US"/>
        </a:p>
      </dgm:t>
    </dgm:pt>
    <dgm:pt modelId="{23E40021-3CA0-4748-93D9-08FF7E2D2ED5}" type="pres">
      <dgm:prSet presAssocID="{A52E4478-1AC6-4941-8E38-75FB91312B82}" presName="linear" presStyleCnt="0">
        <dgm:presLayoutVars>
          <dgm:animLvl val="lvl"/>
          <dgm:resizeHandles val="exact"/>
        </dgm:presLayoutVars>
      </dgm:prSet>
      <dgm:spPr/>
    </dgm:pt>
    <dgm:pt modelId="{8BC8C6BC-3EB9-41C8-90B8-E78C2BF54FA1}" type="pres">
      <dgm:prSet presAssocID="{5667A49E-9131-49E4-AA35-674D3255A91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9FF5175-DE7C-4EF5-A6C9-86531CB7D1D3}" type="pres">
      <dgm:prSet presAssocID="{3ADB027D-9EE1-4CCB-891A-2F876155BD88}" presName="spacer" presStyleCnt="0"/>
      <dgm:spPr/>
    </dgm:pt>
    <dgm:pt modelId="{F4C6DC8B-3938-41B3-9D64-EC31C856013F}" type="pres">
      <dgm:prSet presAssocID="{BFA30F4A-E2FE-4E86-B1DC-54514A7896A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AA9FDE5-CFC0-4348-B1AA-A7A722552E50}" type="pres">
      <dgm:prSet presAssocID="{6FF38A00-1BE7-44B3-A0B9-3AFDF3C5DD40}" presName="spacer" presStyleCnt="0"/>
      <dgm:spPr/>
    </dgm:pt>
    <dgm:pt modelId="{50896654-BAFA-4F1D-8779-F3558053C389}" type="pres">
      <dgm:prSet presAssocID="{B190B277-BFFD-4570-8A8B-42A7A695E4B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73C164F-FC26-4620-87FD-2A132ACF53D3}" type="pres">
      <dgm:prSet presAssocID="{449DC22E-71BB-4736-9526-E806BC6C2C23}" presName="spacer" presStyleCnt="0"/>
      <dgm:spPr/>
    </dgm:pt>
    <dgm:pt modelId="{56C22227-3F08-4CDE-ACC0-5A2C3BD69E56}" type="pres">
      <dgm:prSet presAssocID="{217485EE-42C6-445E-B8E2-F36AE00F68F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505FC3E-437E-4985-B893-3643FC8652F7}" type="pres">
      <dgm:prSet presAssocID="{3395952C-480B-49CB-8C46-9D74AAF6F2C1}" presName="spacer" presStyleCnt="0"/>
      <dgm:spPr/>
    </dgm:pt>
    <dgm:pt modelId="{AF71095B-AB00-4E96-B55F-B5AFFEAC0DD8}" type="pres">
      <dgm:prSet presAssocID="{C95D5D8C-BD13-41FE-818B-E0AE761DDC4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B6FE00B-126A-47BC-80C5-905609DE0DE4}" type="presOf" srcId="{B190B277-BFFD-4570-8A8B-42A7A695E4BF}" destId="{50896654-BAFA-4F1D-8779-F3558053C389}" srcOrd="0" destOrd="0" presId="urn:microsoft.com/office/officeart/2005/8/layout/vList2"/>
    <dgm:cxn modelId="{9776A427-1274-41E7-A2F5-AE1BC0EA5E08}" srcId="{A52E4478-1AC6-4941-8E38-75FB91312B82}" destId="{5667A49E-9131-49E4-AA35-674D3255A912}" srcOrd="0" destOrd="0" parTransId="{32B6E9AA-7EBD-4680-875C-0CE8DA0BBAD4}" sibTransId="{3ADB027D-9EE1-4CCB-891A-2F876155BD88}"/>
    <dgm:cxn modelId="{0DAC8B35-3C45-4650-A496-0C30EC435DD0}" type="presOf" srcId="{217485EE-42C6-445E-B8E2-F36AE00F68FE}" destId="{56C22227-3F08-4CDE-ACC0-5A2C3BD69E56}" srcOrd="0" destOrd="0" presId="urn:microsoft.com/office/officeart/2005/8/layout/vList2"/>
    <dgm:cxn modelId="{029E016B-DC22-4B1F-91CD-CECF838EFA5A}" type="presOf" srcId="{5667A49E-9131-49E4-AA35-674D3255A912}" destId="{8BC8C6BC-3EB9-41C8-90B8-E78C2BF54FA1}" srcOrd="0" destOrd="0" presId="urn:microsoft.com/office/officeart/2005/8/layout/vList2"/>
    <dgm:cxn modelId="{C798E74B-6852-41AF-B93F-816AD513D07C}" type="presOf" srcId="{C95D5D8C-BD13-41FE-818B-E0AE761DDC4F}" destId="{AF71095B-AB00-4E96-B55F-B5AFFEAC0DD8}" srcOrd="0" destOrd="0" presId="urn:microsoft.com/office/officeart/2005/8/layout/vList2"/>
    <dgm:cxn modelId="{FB1E9672-B927-4AE1-A019-723FFF23A6ED}" srcId="{A52E4478-1AC6-4941-8E38-75FB91312B82}" destId="{BFA30F4A-E2FE-4E86-B1DC-54514A7896A6}" srcOrd="1" destOrd="0" parTransId="{2C76353B-3CF5-454C-A4F9-5D96E2728326}" sibTransId="{6FF38A00-1BE7-44B3-A0B9-3AFDF3C5DD40}"/>
    <dgm:cxn modelId="{2B569E54-C7FD-42E1-98C2-65981B337389}" srcId="{A52E4478-1AC6-4941-8E38-75FB91312B82}" destId="{C95D5D8C-BD13-41FE-818B-E0AE761DDC4F}" srcOrd="4" destOrd="0" parTransId="{D15243A4-28A4-4496-8327-0F6FD6E63453}" sibTransId="{7832437F-C9A2-41AC-B8C6-CCDB11A4B683}"/>
    <dgm:cxn modelId="{6C5EFB8A-635B-4600-8A5B-B9BA5D71D8BE}" srcId="{A52E4478-1AC6-4941-8E38-75FB91312B82}" destId="{B190B277-BFFD-4570-8A8B-42A7A695E4BF}" srcOrd="2" destOrd="0" parTransId="{E638435B-711E-491A-8B2D-4B480F563402}" sibTransId="{449DC22E-71BB-4736-9526-E806BC6C2C23}"/>
    <dgm:cxn modelId="{3DC576A9-515A-4A94-B4F6-73E91ABFEBF2}" type="presOf" srcId="{BFA30F4A-E2FE-4E86-B1DC-54514A7896A6}" destId="{F4C6DC8B-3938-41B3-9D64-EC31C856013F}" srcOrd="0" destOrd="0" presId="urn:microsoft.com/office/officeart/2005/8/layout/vList2"/>
    <dgm:cxn modelId="{C11EE6B5-28D6-4DE9-BE2F-D4AA7B6A85E3}" srcId="{A52E4478-1AC6-4941-8E38-75FB91312B82}" destId="{217485EE-42C6-445E-B8E2-F36AE00F68FE}" srcOrd="3" destOrd="0" parTransId="{023E5114-A85E-489A-824C-664E9DBA2730}" sibTransId="{3395952C-480B-49CB-8C46-9D74AAF6F2C1}"/>
    <dgm:cxn modelId="{BB402CCE-CB24-42B6-BF3E-8C76F35BE55A}" type="presOf" srcId="{A52E4478-1AC6-4941-8E38-75FB91312B82}" destId="{23E40021-3CA0-4748-93D9-08FF7E2D2ED5}" srcOrd="0" destOrd="0" presId="urn:microsoft.com/office/officeart/2005/8/layout/vList2"/>
    <dgm:cxn modelId="{1ADBBFC6-FA6D-413C-B761-ED41A601FE11}" type="presParOf" srcId="{23E40021-3CA0-4748-93D9-08FF7E2D2ED5}" destId="{8BC8C6BC-3EB9-41C8-90B8-E78C2BF54FA1}" srcOrd="0" destOrd="0" presId="urn:microsoft.com/office/officeart/2005/8/layout/vList2"/>
    <dgm:cxn modelId="{210BF8AE-EF0F-4A8E-B5EA-ABBD7B8022C5}" type="presParOf" srcId="{23E40021-3CA0-4748-93D9-08FF7E2D2ED5}" destId="{69FF5175-DE7C-4EF5-A6C9-86531CB7D1D3}" srcOrd="1" destOrd="0" presId="urn:microsoft.com/office/officeart/2005/8/layout/vList2"/>
    <dgm:cxn modelId="{F4B3D0C4-239D-4131-BFFC-A98B8C411682}" type="presParOf" srcId="{23E40021-3CA0-4748-93D9-08FF7E2D2ED5}" destId="{F4C6DC8B-3938-41B3-9D64-EC31C856013F}" srcOrd="2" destOrd="0" presId="urn:microsoft.com/office/officeart/2005/8/layout/vList2"/>
    <dgm:cxn modelId="{CD1F71FB-E945-4FA1-9E87-D51037FEC03B}" type="presParOf" srcId="{23E40021-3CA0-4748-93D9-08FF7E2D2ED5}" destId="{7AA9FDE5-CFC0-4348-B1AA-A7A722552E50}" srcOrd="3" destOrd="0" presId="urn:microsoft.com/office/officeart/2005/8/layout/vList2"/>
    <dgm:cxn modelId="{3830909E-6ED2-435F-A197-2635E618A57C}" type="presParOf" srcId="{23E40021-3CA0-4748-93D9-08FF7E2D2ED5}" destId="{50896654-BAFA-4F1D-8779-F3558053C389}" srcOrd="4" destOrd="0" presId="urn:microsoft.com/office/officeart/2005/8/layout/vList2"/>
    <dgm:cxn modelId="{F78A2CE2-83AF-483B-B678-219C1190EB21}" type="presParOf" srcId="{23E40021-3CA0-4748-93D9-08FF7E2D2ED5}" destId="{273C164F-FC26-4620-87FD-2A132ACF53D3}" srcOrd="5" destOrd="0" presId="urn:microsoft.com/office/officeart/2005/8/layout/vList2"/>
    <dgm:cxn modelId="{F48E561A-CE11-40B1-B40A-63C92468F61D}" type="presParOf" srcId="{23E40021-3CA0-4748-93D9-08FF7E2D2ED5}" destId="{56C22227-3F08-4CDE-ACC0-5A2C3BD69E56}" srcOrd="6" destOrd="0" presId="urn:microsoft.com/office/officeart/2005/8/layout/vList2"/>
    <dgm:cxn modelId="{9F3F511C-B583-4F70-AFD3-8D2542293707}" type="presParOf" srcId="{23E40021-3CA0-4748-93D9-08FF7E2D2ED5}" destId="{4505FC3E-437E-4985-B893-3643FC8652F7}" srcOrd="7" destOrd="0" presId="urn:microsoft.com/office/officeart/2005/8/layout/vList2"/>
    <dgm:cxn modelId="{9E2AAF83-DA5E-47D0-A4DE-192F1C92851B}" type="presParOf" srcId="{23E40021-3CA0-4748-93D9-08FF7E2D2ED5}" destId="{AF71095B-AB00-4E96-B55F-B5AFFEAC0DD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A57C86-631D-4548-8322-495E1FDDFD6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57141EE-5315-44E9-8981-5EEEC7F1D3AC}">
      <dgm:prSet/>
      <dgm:spPr/>
      <dgm:t>
        <a:bodyPr/>
        <a:lstStyle/>
        <a:p>
          <a:r>
            <a:rPr lang="en-IN" dirty="0"/>
            <a:t>✅ </a:t>
          </a:r>
          <a:r>
            <a:rPr lang="en-IN" b="1" dirty="0"/>
            <a:t>Functional Programming:</a:t>
          </a:r>
          <a:r>
            <a:rPr lang="en-IN" dirty="0"/>
            <a:t> Immutable collections make code safer.</a:t>
          </a:r>
          <a:endParaRPr lang="en-US" dirty="0"/>
        </a:p>
      </dgm:t>
    </dgm:pt>
    <dgm:pt modelId="{FF2577D1-A12C-428F-8EAE-25FB22BD7A39}" type="parTrans" cxnId="{4A59804A-F722-4691-8EB4-283E8F6D2CBE}">
      <dgm:prSet/>
      <dgm:spPr/>
      <dgm:t>
        <a:bodyPr/>
        <a:lstStyle/>
        <a:p>
          <a:endParaRPr lang="en-US"/>
        </a:p>
      </dgm:t>
    </dgm:pt>
    <dgm:pt modelId="{84582CB8-5278-433E-9223-A26A9D0E2B57}" type="sibTrans" cxnId="{4A59804A-F722-4691-8EB4-283E8F6D2CBE}">
      <dgm:prSet/>
      <dgm:spPr/>
      <dgm:t>
        <a:bodyPr/>
        <a:lstStyle/>
        <a:p>
          <a:endParaRPr lang="en-US"/>
        </a:p>
      </dgm:t>
    </dgm:pt>
    <dgm:pt modelId="{ED904DD0-3C4E-45F0-9A3A-FE9ED7031EDC}">
      <dgm:prSet/>
      <dgm:spPr/>
      <dgm:t>
        <a:bodyPr/>
        <a:lstStyle/>
        <a:p>
          <a:r>
            <a:rPr lang="en-IN" dirty="0"/>
            <a:t>✅ </a:t>
          </a:r>
          <a:r>
            <a:rPr lang="en-IN" b="1" dirty="0"/>
            <a:t>Concise &amp; Readable:</a:t>
          </a:r>
          <a:r>
            <a:rPr lang="en-IN" dirty="0"/>
            <a:t> Provides powerful </a:t>
          </a:r>
          <a:r>
            <a:rPr lang="en-IN" b="1" dirty="0"/>
            <a:t>higher-order functions</a:t>
          </a:r>
          <a:r>
            <a:rPr lang="en-IN" dirty="0"/>
            <a:t> (map, filter, reduce).</a:t>
          </a:r>
          <a:endParaRPr lang="en-US" dirty="0"/>
        </a:p>
      </dgm:t>
    </dgm:pt>
    <dgm:pt modelId="{17B9E665-3AEC-4401-A4A2-7694B2332F7E}" type="parTrans" cxnId="{BBCBE14D-868D-427E-B3AF-B11207C929F3}">
      <dgm:prSet/>
      <dgm:spPr/>
      <dgm:t>
        <a:bodyPr/>
        <a:lstStyle/>
        <a:p>
          <a:endParaRPr lang="en-US"/>
        </a:p>
      </dgm:t>
    </dgm:pt>
    <dgm:pt modelId="{D32ED271-1AF5-47F8-82A2-327B97853FA4}" type="sibTrans" cxnId="{BBCBE14D-868D-427E-B3AF-B11207C929F3}">
      <dgm:prSet/>
      <dgm:spPr/>
      <dgm:t>
        <a:bodyPr/>
        <a:lstStyle/>
        <a:p>
          <a:endParaRPr lang="en-US"/>
        </a:p>
      </dgm:t>
    </dgm:pt>
    <dgm:pt modelId="{50F8D3DD-42F5-43BA-966C-F888A71E12CD}">
      <dgm:prSet/>
      <dgm:spPr/>
      <dgm:t>
        <a:bodyPr/>
        <a:lstStyle/>
        <a:p>
          <a:r>
            <a:rPr lang="en-IN" dirty="0"/>
            <a:t>✅ </a:t>
          </a:r>
          <a:r>
            <a:rPr lang="en-IN" b="1" dirty="0"/>
            <a:t>Performance Optimization:</a:t>
          </a:r>
          <a:r>
            <a:rPr lang="en-IN" dirty="0"/>
            <a:t> Allows efficient memory usage &amp; parallel processing.</a:t>
          </a:r>
          <a:endParaRPr lang="en-US" dirty="0"/>
        </a:p>
      </dgm:t>
    </dgm:pt>
    <dgm:pt modelId="{9AAC5E05-5B3E-4BD9-BAB1-0A4D2C3F3017}" type="parTrans" cxnId="{DF993792-30E7-4F15-979C-C9E43BA8DCC5}">
      <dgm:prSet/>
      <dgm:spPr/>
      <dgm:t>
        <a:bodyPr/>
        <a:lstStyle/>
        <a:p>
          <a:endParaRPr lang="en-US"/>
        </a:p>
      </dgm:t>
    </dgm:pt>
    <dgm:pt modelId="{246F2F4D-A139-4F4B-86E3-A6930C39313E}" type="sibTrans" cxnId="{DF993792-30E7-4F15-979C-C9E43BA8DCC5}">
      <dgm:prSet/>
      <dgm:spPr/>
      <dgm:t>
        <a:bodyPr/>
        <a:lstStyle/>
        <a:p>
          <a:endParaRPr lang="en-US"/>
        </a:p>
      </dgm:t>
    </dgm:pt>
    <dgm:pt modelId="{5D3AF8D4-E28E-4699-BBB5-85C9AC6F8351}" type="pres">
      <dgm:prSet presAssocID="{A3A57C86-631D-4548-8322-495E1FDDFD6C}" presName="root" presStyleCnt="0">
        <dgm:presLayoutVars>
          <dgm:dir/>
          <dgm:resizeHandles val="exact"/>
        </dgm:presLayoutVars>
      </dgm:prSet>
      <dgm:spPr/>
    </dgm:pt>
    <dgm:pt modelId="{9E2C8353-233B-4C7E-B9DF-E8C581559E91}" type="pres">
      <dgm:prSet presAssocID="{757141EE-5315-44E9-8981-5EEEC7F1D3AC}" presName="compNode" presStyleCnt="0"/>
      <dgm:spPr/>
    </dgm:pt>
    <dgm:pt modelId="{A2E23BFB-AEC8-42F4-B06F-9AAAB1F2EE5F}" type="pres">
      <dgm:prSet presAssocID="{757141EE-5315-44E9-8981-5EEEC7F1D3AC}" presName="bgRect" presStyleLbl="bgShp" presStyleIdx="0" presStyleCnt="3"/>
      <dgm:spPr/>
    </dgm:pt>
    <dgm:pt modelId="{1DF2D061-1EA0-4001-9FEF-6091B4F356D4}" type="pres">
      <dgm:prSet presAssocID="{757141EE-5315-44E9-8981-5EEEC7F1D3A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2A64C79-1D22-4725-A59E-4158A181268D}" type="pres">
      <dgm:prSet presAssocID="{757141EE-5315-44E9-8981-5EEEC7F1D3AC}" presName="spaceRect" presStyleCnt="0"/>
      <dgm:spPr/>
    </dgm:pt>
    <dgm:pt modelId="{8B17F170-E666-41BF-9516-B682FC026B13}" type="pres">
      <dgm:prSet presAssocID="{757141EE-5315-44E9-8981-5EEEC7F1D3AC}" presName="parTx" presStyleLbl="revTx" presStyleIdx="0" presStyleCnt="3">
        <dgm:presLayoutVars>
          <dgm:chMax val="0"/>
          <dgm:chPref val="0"/>
        </dgm:presLayoutVars>
      </dgm:prSet>
      <dgm:spPr/>
    </dgm:pt>
    <dgm:pt modelId="{76377DDA-4411-4808-B794-6242E011313F}" type="pres">
      <dgm:prSet presAssocID="{84582CB8-5278-433E-9223-A26A9D0E2B57}" presName="sibTrans" presStyleCnt="0"/>
      <dgm:spPr/>
    </dgm:pt>
    <dgm:pt modelId="{BE1091ED-CC83-46E4-B3BD-FC19667B44A5}" type="pres">
      <dgm:prSet presAssocID="{ED904DD0-3C4E-45F0-9A3A-FE9ED7031EDC}" presName="compNode" presStyleCnt="0"/>
      <dgm:spPr/>
    </dgm:pt>
    <dgm:pt modelId="{057C36FF-6177-4171-AC09-E97B98DE95DA}" type="pres">
      <dgm:prSet presAssocID="{ED904DD0-3C4E-45F0-9A3A-FE9ED7031EDC}" presName="bgRect" presStyleLbl="bgShp" presStyleIdx="1" presStyleCnt="3"/>
      <dgm:spPr/>
    </dgm:pt>
    <dgm:pt modelId="{4C8ECA96-4427-4936-97A0-7CF4A489A3CD}" type="pres">
      <dgm:prSet presAssocID="{ED904DD0-3C4E-45F0-9A3A-FE9ED7031ED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25291FF-2BEC-4C83-8564-A7936271926E}" type="pres">
      <dgm:prSet presAssocID="{ED904DD0-3C4E-45F0-9A3A-FE9ED7031EDC}" presName="spaceRect" presStyleCnt="0"/>
      <dgm:spPr/>
    </dgm:pt>
    <dgm:pt modelId="{6F2ECBBE-3DBF-4D1D-B5C2-17B9589532A3}" type="pres">
      <dgm:prSet presAssocID="{ED904DD0-3C4E-45F0-9A3A-FE9ED7031EDC}" presName="parTx" presStyleLbl="revTx" presStyleIdx="1" presStyleCnt="3">
        <dgm:presLayoutVars>
          <dgm:chMax val="0"/>
          <dgm:chPref val="0"/>
        </dgm:presLayoutVars>
      </dgm:prSet>
      <dgm:spPr/>
    </dgm:pt>
    <dgm:pt modelId="{491DA73F-DAEF-4AB1-98D0-4B877AA3BD62}" type="pres">
      <dgm:prSet presAssocID="{D32ED271-1AF5-47F8-82A2-327B97853FA4}" presName="sibTrans" presStyleCnt="0"/>
      <dgm:spPr/>
    </dgm:pt>
    <dgm:pt modelId="{B2A0798F-1122-4DCC-B561-3B6E1F4D28DD}" type="pres">
      <dgm:prSet presAssocID="{50F8D3DD-42F5-43BA-966C-F888A71E12CD}" presName="compNode" presStyleCnt="0"/>
      <dgm:spPr/>
    </dgm:pt>
    <dgm:pt modelId="{5ACEA26A-857A-4E07-B032-8D7E13C0F2BB}" type="pres">
      <dgm:prSet presAssocID="{50F8D3DD-42F5-43BA-966C-F888A71E12CD}" presName="bgRect" presStyleLbl="bgShp" presStyleIdx="2" presStyleCnt="3"/>
      <dgm:spPr/>
    </dgm:pt>
    <dgm:pt modelId="{DE258303-E10F-4372-B5A7-7DCEAF33EC3D}" type="pres">
      <dgm:prSet presAssocID="{50F8D3DD-42F5-43BA-966C-F888A71E12C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70A7900F-6070-4904-ADF5-4DF31C74957D}" type="pres">
      <dgm:prSet presAssocID="{50F8D3DD-42F5-43BA-966C-F888A71E12CD}" presName="spaceRect" presStyleCnt="0"/>
      <dgm:spPr/>
    </dgm:pt>
    <dgm:pt modelId="{C2D8923B-9348-45FE-9429-D0A0599ADC7A}" type="pres">
      <dgm:prSet presAssocID="{50F8D3DD-42F5-43BA-966C-F888A71E12C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9849B28-70B7-4822-98E0-605569E8233C}" type="presOf" srcId="{A3A57C86-631D-4548-8322-495E1FDDFD6C}" destId="{5D3AF8D4-E28E-4699-BBB5-85C9AC6F8351}" srcOrd="0" destOrd="0" presId="urn:microsoft.com/office/officeart/2018/2/layout/IconVerticalSolidList"/>
    <dgm:cxn modelId="{B1254E60-514E-44A2-8D8E-7BFF03CD0BD7}" type="presOf" srcId="{ED904DD0-3C4E-45F0-9A3A-FE9ED7031EDC}" destId="{6F2ECBBE-3DBF-4D1D-B5C2-17B9589532A3}" srcOrd="0" destOrd="0" presId="urn:microsoft.com/office/officeart/2018/2/layout/IconVerticalSolidList"/>
    <dgm:cxn modelId="{4A59804A-F722-4691-8EB4-283E8F6D2CBE}" srcId="{A3A57C86-631D-4548-8322-495E1FDDFD6C}" destId="{757141EE-5315-44E9-8981-5EEEC7F1D3AC}" srcOrd="0" destOrd="0" parTransId="{FF2577D1-A12C-428F-8EAE-25FB22BD7A39}" sibTransId="{84582CB8-5278-433E-9223-A26A9D0E2B57}"/>
    <dgm:cxn modelId="{BBCBE14D-868D-427E-B3AF-B11207C929F3}" srcId="{A3A57C86-631D-4548-8322-495E1FDDFD6C}" destId="{ED904DD0-3C4E-45F0-9A3A-FE9ED7031EDC}" srcOrd="1" destOrd="0" parTransId="{17B9E665-3AEC-4401-A4A2-7694B2332F7E}" sibTransId="{D32ED271-1AF5-47F8-82A2-327B97853FA4}"/>
    <dgm:cxn modelId="{DF993792-30E7-4F15-979C-C9E43BA8DCC5}" srcId="{A3A57C86-631D-4548-8322-495E1FDDFD6C}" destId="{50F8D3DD-42F5-43BA-966C-F888A71E12CD}" srcOrd="2" destOrd="0" parTransId="{9AAC5E05-5B3E-4BD9-BAB1-0A4D2C3F3017}" sibTransId="{246F2F4D-A139-4F4B-86E3-A6930C39313E}"/>
    <dgm:cxn modelId="{A67148C2-8661-402B-8869-BAE392F687D3}" type="presOf" srcId="{757141EE-5315-44E9-8981-5EEEC7F1D3AC}" destId="{8B17F170-E666-41BF-9516-B682FC026B13}" srcOrd="0" destOrd="0" presId="urn:microsoft.com/office/officeart/2018/2/layout/IconVerticalSolidList"/>
    <dgm:cxn modelId="{FCDE1FC5-5D96-443C-96CF-7EFD285EBB16}" type="presOf" srcId="{50F8D3DD-42F5-43BA-966C-F888A71E12CD}" destId="{C2D8923B-9348-45FE-9429-D0A0599ADC7A}" srcOrd="0" destOrd="0" presId="urn:microsoft.com/office/officeart/2018/2/layout/IconVerticalSolidList"/>
    <dgm:cxn modelId="{0AF893DD-1F45-4AA5-997E-2FF58FDB3C07}" type="presParOf" srcId="{5D3AF8D4-E28E-4699-BBB5-85C9AC6F8351}" destId="{9E2C8353-233B-4C7E-B9DF-E8C581559E91}" srcOrd="0" destOrd="0" presId="urn:microsoft.com/office/officeart/2018/2/layout/IconVerticalSolidList"/>
    <dgm:cxn modelId="{84524D81-D6B7-45DF-BA5D-201AAACA50C1}" type="presParOf" srcId="{9E2C8353-233B-4C7E-B9DF-E8C581559E91}" destId="{A2E23BFB-AEC8-42F4-B06F-9AAAB1F2EE5F}" srcOrd="0" destOrd="0" presId="urn:microsoft.com/office/officeart/2018/2/layout/IconVerticalSolidList"/>
    <dgm:cxn modelId="{E94B6D71-2D8C-492E-B294-7A4B07DCC87A}" type="presParOf" srcId="{9E2C8353-233B-4C7E-B9DF-E8C581559E91}" destId="{1DF2D061-1EA0-4001-9FEF-6091B4F356D4}" srcOrd="1" destOrd="0" presId="urn:microsoft.com/office/officeart/2018/2/layout/IconVerticalSolidList"/>
    <dgm:cxn modelId="{5778B944-B874-44DE-9817-F3568D356D86}" type="presParOf" srcId="{9E2C8353-233B-4C7E-B9DF-E8C581559E91}" destId="{B2A64C79-1D22-4725-A59E-4158A181268D}" srcOrd="2" destOrd="0" presId="urn:microsoft.com/office/officeart/2018/2/layout/IconVerticalSolidList"/>
    <dgm:cxn modelId="{9F2A7B21-553F-443E-BA8D-E413022C25EC}" type="presParOf" srcId="{9E2C8353-233B-4C7E-B9DF-E8C581559E91}" destId="{8B17F170-E666-41BF-9516-B682FC026B13}" srcOrd="3" destOrd="0" presId="urn:microsoft.com/office/officeart/2018/2/layout/IconVerticalSolidList"/>
    <dgm:cxn modelId="{BE6563F4-EAA8-48F3-8D70-486FA39AF26B}" type="presParOf" srcId="{5D3AF8D4-E28E-4699-BBB5-85C9AC6F8351}" destId="{76377DDA-4411-4808-B794-6242E011313F}" srcOrd="1" destOrd="0" presId="urn:microsoft.com/office/officeart/2018/2/layout/IconVerticalSolidList"/>
    <dgm:cxn modelId="{E10B876F-3E9A-4ED2-9F84-E536CAC4D4F8}" type="presParOf" srcId="{5D3AF8D4-E28E-4699-BBB5-85C9AC6F8351}" destId="{BE1091ED-CC83-46E4-B3BD-FC19667B44A5}" srcOrd="2" destOrd="0" presId="urn:microsoft.com/office/officeart/2018/2/layout/IconVerticalSolidList"/>
    <dgm:cxn modelId="{7595DEDD-8730-4056-8C81-CCF7E4E5CAB9}" type="presParOf" srcId="{BE1091ED-CC83-46E4-B3BD-FC19667B44A5}" destId="{057C36FF-6177-4171-AC09-E97B98DE95DA}" srcOrd="0" destOrd="0" presId="urn:microsoft.com/office/officeart/2018/2/layout/IconVerticalSolidList"/>
    <dgm:cxn modelId="{C7C8636D-549A-4CDA-A264-3FA88CF38BF8}" type="presParOf" srcId="{BE1091ED-CC83-46E4-B3BD-FC19667B44A5}" destId="{4C8ECA96-4427-4936-97A0-7CF4A489A3CD}" srcOrd="1" destOrd="0" presId="urn:microsoft.com/office/officeart/2018/2/layout/IconVerticalSolidList"/>
    <dgm:cxn modelId="{C6461ADF-4988-41A1-9643-5FE9D0B5FCBC}" type="presParOf" srcId="{BE1091ED-CC83-46E4-B3BD-FC19667B44A5}" destId="{225291FF-2BEC-4C83-8564-A7936271926E}" srcOrd="2" destOrd="0" presId="urn:microsoft.com/office/officeart/2018/2/layout/IconVerticalSolidList"/>
    <dgm:cxn modelId="{F6953BAE-5C26-4DEB-B543-5FE5249853E0}" type="presParOf" srcId="{BE1091ED-CC83-46E4-B3BD-FC19667B44A5}" destId="{6F2ECBBE-3DBF-4D1D-B5C2-17B9589532A3}" srcOrd="3" destOrd="0" presId="urn:microsoft.com/office/officeart/2018/2/layout/IconVerticalSolidList"/>
    <dgm:cxn modelId="{717F77F3-A86D-403D-BED0-1DD1D805E07E}" type="presParOf" srcId="{5D3AF8D4-E28E-4699-BBB5-85C9AC6F8351}" destId="{491DA73F-DAEF-4AB1-98D0-4B877AA3BD62}" srcOrd="3" destOrd="0" presId="urn:microsoft.com/office/officeart/2018/2/layout/IconVerticalSolidList"/>
    <dgm:cxn modelId="{28F16773-F46C-4205-99BA-04A2A8BF304E}" type="presParOf" srcId="{5D3AF8D4-E28E-4699-BBB5-85C9AC6F8351}" destId="{B2A0798F-1122-4DCC-B561-3B6E1F4D28DD}" srcOrd="4" destOrd="0" presId="urn:microsoft.com/office/officeart/2018/2/layout/IconVerticalSolidList"/>
    <dgm:cxn modelId="{CD11FD00-2D2B-4865-8E4C-5318F57F6130}" type="presParOf" srcId="{B2A0798F-1122-4DCC-B561-3B6E1F4D28DD}" destId="{5ACEA26A-857A-4E07-B032-8D7E13C0F2BB}" srcOrd="0" destOrd="0" presId="urn:microsoft.com/office/officeart/2018/2/layout/IconVerticalSolidList"/>
    <dgm:cxn modelId="{D9C3C2E1-C6B6-412E-A1CD-6B80945A57EE}" type="presParOf" srcId="{B2A0798F-1122-4DCC-B561-3B6E1F4D28DD}" destId="{DE258303-E10F-4372-B5A7-7DCEAF33EC3D}" srcOrd="1" destOrd="0" presId="urn:microsoft.com/office/officeart/2018/2/layout/IconVerticalSolidList"/>
    <dgm:cxn modelId="{4C3CA2B0-F128-4E5E-8F23-6147AC6596A6}" type="presParOf" srcId="{B2A0798F-1122-4DCC-B561-3B6E1F4D28DD}" destId="{70A7900F-6070-4904-ADF5-4DF31C74957D}" srcOrd="2" destOrd="0" presId="urn:microsoft.com/office/officeart/2018/2/layout/IconVerticalSolidList"/>
    <dgm:cxn modelId="{04B40915-A88A-41EA-8452-0C8B2EF9F998}" type="presParOf" srcId="{B2A0798F-1122-4DCC-B561-3B6E1F4D28DD}" destId="{C2D8923B-9348-45FE-9429-D0A0599ADC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FEF7F1-BBDC-423C-BFBB-0CC6DED7888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B1B1204-37E8-4B6A-8E6F-46E6466C85C0}">
      <dgm:prSet/>
      <dgm:spPr/>
      <dgm:t>
        <a:bodyPr/>
        <a:lstStyle/>
        <a:p>
          <a:r>
            <a:rPr lang="en-IN" dirty="0"/>
            <a:t>🔹 </a:t>
          </a:r>
          <a:r>
            <a:rPr lang="en-IN" b="1" dirty="0"/>
            <a:t>Use Vector instead of List for large data</a:t>
          </a:r>
          <a:endParaRPr lang="en-US" dirty="0"/>
        </a:p>
      </dgm:t>
    </dgm:pt>
    <dgm:pt modelId="{C756E755-9178-4B83-90D4-17B5A8ED8CFC}" type="parTrans" cxnId="{7716BA9C-8C51-4774-98B2-86ACF169F7B2}">
      <dgm:prSet/>
      <dgm:spPr/>
      <dgm:t>
        <a:bodyPr/>
        <a:lstStyle/>
        <a:p>
          <a:endParaRPr lang="en-US"/>
        </a:p>
      </dgm:t>
    </dgm:pt>
    <dgm:pt modelId="{938ACBDE-B3D6-4062-B5CF-82687B787543}" type="sibTrans" cxnId="{7716BA9C-8C51-4774-98B2-86ACF169F7B2}">
      <dgm:prSet/>
      <dgm:spPr/>
      <dgm:t>
        <a:bodyPr/>
        <a:lstStyle/>
        <a:p>
          <a:endParaRPr lang="en-US"/>
        </a:p>
      </dgm:t>
    </dgm:pt>
    <dgm:pt modelId="{17DB07DA-FB03-4FB0-8B80-6FD881ACE889}">
      <dgm:prSet/>
      <dgm:spPr/>
      <dgm:t>
        <a:bodyPr/>
        <a:lstStyle/>
        <a:p>
          <a:pPr>
            <a:buNone/>
          </a:pPr>
          <a:r>
            <a:rPr lang="en-IN" dirty="0"/>
            <a:t>✅ </a:t>
          </a:r>
          <a:r>
            <a:rPr lang="en-IN" b="1" dirty="0"/>
            <a:t>Why?</a:t>
          </a:r>
          <a:r>
            <a:rPr lang="en-IN" dirty="0"/>
            <a:t> Vector provides </a:t>
          </a:r>
          <a:r>
            <a:rPr lang="en-IN" b="1" dirty="0"/>
            <a:t>fast random access</a:t>
          </a:r>
          <a:r>
            <a:rPr lang="en-IN" dirty="0"/>
            <a:t> compared to List</a:t>
          </a:r>
          <a:endParaRPr lang="en-US" dirty="0"/>
        </a:p>
      </dgm:t>
    </dgm:pt>
    <dgm:pt modelId="{B6351A9A-8C48-4A7B-A6CB-A360281BBB1C}" type="parTrans" cxnId="{1154CFEE-E43B-413F-A967-6276995D6C77}">
      <dgm:prSet/>
      <dgm:spPr/>
      <dgm:t>
        <a:bodyPr/>
        <a:lstStyle/>
        <a:p>
          <a:endParaRPr lang="en-US"/>
        </a:p>
      </dgm:t>
    </dgm:pt>
    <dgm:pt modelId="{3EBDA89D-5B27-4E0B-8C15-9B6CDEC83453}" type="sibTrans" cxnId="{1154CFEE-E43B-413F-A967-6276995D6C77}">
      <dgm:prSet/>
      <dgm:spPr/>
      <dgm:t>
        <a:bodyPr/>
        <a:lstStyle/>
        <a:p>
          <a:endParaRPr lang="en-US"/>
        </a:p>
      </dgm:t>
    </dgm:pt>
    <dgm:pt modelId="{F29540F3-192F-40CD-81FF-8D1FC1B798E5}">
      <dgm:prSet/>
      <dgm:spPr/>
      <dgm:t>
        <a:bodyPr/>
        <a:lstStyle/>
        <a:p>
          <a:r>
            <a:rPr lang="en-IN" dirty="0"/>
            <a:t>🔹 </a:t>
          </a:r>
          <a:r>
            <a:rPr lang="en-IN" b="1" dirty="0"/>
            <a:t>Use view for Lazy Evaluation</a:t>
          </a:r>
          <a:endParaRPr lang="en-US" dirty="0"/>
        </a:p>
      </dgm:t>
    </dgm:pt>
    <dgm:pt modelId="{210D7AD6-4D38-43FE-A42E-731E0C175105}" type="parTrans" cxnId="{072ADCBF-4E8A-4E6D-8187-9A1CF04B47E4}">
      <dgm:prSet/>
      <dgm:spPr/>
      <dgm:t>
        <a:bodyPr/>
        <a:lstStyle/>
        <a:p>
          <a:endParaRPr lang="en-US"/>
        </a:p>
      </dgm:t>
    </dgm:pt>
    <dgm:pt modelId="{10778EEB-59F8-4071-867D-B094FBBB6D9E}" type="sibTrans" cxnId="{072ADCBF-4E8A-4E6D-8187-9A1CF04B47E4}">
      <dgm:prSet/>
      <dgm:spPr/>
      <dgm:t>
        <a:bodyPr/>
        <a:lstStyle/>
        <a:p>
          <a:endParaRPr lang="en-US"/>
        </a:p>
      </dgm:t>
    </dgm:pt>
    <dgm:pt modelId="{13EEC242-1723-41D8-9A3C-E90836AB21D6}">
      <dgm:prSet/>
      <dgm:spPr/>
      <dgm:t>
        <a:bodyPr/>
        <a:lstStyle/>
        <a:p>
          <a:pPr>
            <a:buNone/>
          </a:pPr>
          <a:r>
            <a:rPr lang="en-IN" dirty="0"/>
            <a:t>val numbers = (1 to 100).view.map(_ * 2)</a:t>
          </a:r>
          <a:endParaRPr lang="en-US" dirty="0"/>
        </a:p>
      </dgm:t>
    </dgm:pt>
    <dgm:pt modelId="{2E0C0CEF-F3B9-4AB7-ABEC-354C7CA8CBBF}" type="parTrans" cxnId="{D79A61FC-49CB-4D96-8132-5620C6C16245}">
      <dgm:prSet/>
      <dgm:spPr/>
      <dgm:t>
        <a:bodyPr/>
        <a:lstStyle/>
        <a:p>
          <a:endParaRPr lang="en-US"/>
        </a:p>
      </dgm:t>
    </dgm:pt>
    <dgm:pt modelId="{5CA3A70D-7514-46F7-BB8D-EC7261BDEAB1}" type="sibTrans" cxnId="{D79A61FC-49CB-4D96-8132-5620C6C16245}">
      <dgm:prSet/>
      <dgm:spPr/>
      <dgm:t>
        <a:bodyPr/>
        <a:lstStyle/>
        <a:p>
          <a:endParaRPr lang="en-US"/>
        </a:p>
      </dgm:t>
    </dgm:pt>
    <dgm:pt modelId="{0A6D8163-CCA2-42E1-B1AF-4DBE9251EF0C}">
      <dgm:prSet/>
      <dgm:spPr/>
      <dgm:t>
        <a:bodyPr/>
        <a:lstStyle/>
        <a:p>
          <a:pPr>
            <a:buNone/>
          </a:pPr>
          <a:r>
            <a:rPr lang="en-IN" dirty="0"/>
            <a:t>val result = numbers.take(10).toList  // only computes first 10 elements</a:t>
          </a:r>
          <a:endParaRPr lang="en-US" dirty="0"/>
        </a:p>
      </dgm:t>
    </dgm:pt>
    <dgm:pt modelId="{BCC3B988-743D-409E-A58E-12C137BF488A}" type="parTrans" cxnId="{04EECE49-F2C5-4870-B3B7-47E63FDB5B9A}">
      <dgm:prSet/>
      <dgm:spPr/>
      <dgm:t>
        <a:bodyPr/>
        <a:lstStyle/>
        <a:p>
          <a:endParaRPr lang="en-IN"/>
        </a:p>
      </dgm:t>
    </dgm:pt>
    <dgm:pt modelId="{BB7FA29A-E5D1-46CD-AE38-14F4FC289493}" type="sibTrans" cxnId="{04EECE49-F2C5-4870-B3B7-47E63FDB5B9A}">
      <dgm:prSet/>
      <dgm:spPr/>
      <dgm:t>
        <a:bodyPr/>
        <a:lstStyle/>
        <a:p>
          <a:endParaRPr lang="en-IN"/>
        </a:p>
      </dgm:t>
    </dgm:pt>
    <dgm:pt modelId="{D8E474A4-4D4E-4965-8C69-F20D8311EF5D}">
      <dgm:prSet/>
      <dgm:spPr/>
      <dgm:t>
        <a:bodyPr/>
        <a:lstStyle/>
        <a:p>
          <a:pPr>
            <a:buNone/>
          </a:pPr>
          <a:r>
            <a:rPr lang="en-IN" dirty="0"/>
            <a:t>println(result)  // Output: List(2, 4, 6, ..., 20)</a:t>
          </a:r>
          <a:endParaRPr lang="en-US" dirty="0"/>
        </a:p>
      </dgm:t>
    </dgm:pt>
    <dgm:pt modelId="{218F6989-9403-4F3D-8130-230F06F8A1CD}" type="parTrans" cxnId="{FCEFA682-5CA9-43E2-A777-8BB8D07112CD}">
      <dgm:prSet/>
      <dgm:spPr/>
      <dgm:t>
        <a:bodyPr/>
        <a:lstStyle/>
        <a:p>
          <a:endParaRPr lang="en-IN"/>
        </a:p>
      </dgm:t>
    </dgm:pt>
    <dgm:pt modelId="{26A47DB7-63C3-4E2F-B9D2-DCB597219B6D}" type="sibTrans" cxnId="{FCEFA682-5CA9-43E2-A777-8BB8D07112CD}">
      <dgm:prSet/>
      <dgm:spPr/>
      <dgm:t>
        <a:bodyPr/>
        <a:lstStyle/>
        <a:p>
          <a:endParaRPr lang="en-IN"/>
        </a:p>
      </dgm:t>
    </dgm:pt>
    <dgm:pt modelId="{C1A767FB-4502-4BE9-8231-10B7FBCC81CC}">
      <dgm:prSet/>
      <dgm:spPr/>
      <dgm:t>
        <a:bodyPr/>
        <a:lstStyle/>
        <a:p>
          <a:pPr>
            <a:buNone/>
          </a:pPr>
          <a:r>
            <a:rPr lang="en-IN" dirty="0"/>
            <a:t>✅ </a:t>
          </a:r>
          <a:r>
            <a:rPr lang="en-IN" b="1" dirty="0"/>
            <a:t>Why?</a:t>
          </a:r>
          <a:r>
            <a:rPr lang="en-IN" dirty="0"/>
            <a:t> Prevents unnecessary computations, saves memory.</a:t>
          </a:r>
          <a:endParaRPr lang="en-US" dirty="0"/>
        </a:p>
      </dgm:t>
    </dgm:pt>
    <dgm:pt modelId="{DF8EFABE-CF4A-4916-ABC5-191C0D850DA4}" type="parTrans" cxnId="{650621EC-6E51-44EE-BCF0-3C42FF76818A}">
      <dgm:prSet/>
      <dgm:spPr/>
      <dgm:t>
        <a:bodyPr/>
        <a:lstStyle/>
        <a:p>
          <a:endParaRPr lang="en-IN"/>
        </a:p>
      </dgm:t>
    </dgm:pt>
    <dgm:pt modelId="{1234B143-54D7-4BDF-8DA8-FEF4547671D8}" type="sibTrans" cxnId="{650621EC-6E51-44EE-BCF0-3C42FF76818A}">
      <dgm:prSet/>
      <dgm:spPr/>
      <dgm:t>
        <a:bodyPr/>
        <a:lstStyle/>
        <a:p>
          <a:endParaRPr lang="en-IN"/>
        </a:p>
      </dgm:t>
    </dgm:pt>
    <dgm:pt modelId="{19DC32A4-1AA2-4837-9B5F-0FC36068236E}" type="pres">
      <dgm:prSet presAssocID="{F5FEF7F1-BBDC-423C-BFBB-0CC6DED7888D}" presName="linear" presStyleCnt="0">
        <dgm:presLayoutVars>
          <dgm:dir/>
          <dgm:animLvl val="lvl"/>
          <dgm:resizeHandles val="exact"/>
        </dgm:presLayoutVars>
      </dgm:prSet>
      <dgm:spPr/>
    </dgm:pt>
    <dgm:pt modelId="{3533DE4E-DB5E-497C-A47F-73ECDDCBFBC0}" type="pres">
      <dgm:prSet presAssocID="{1B1B1204-37E8-4B6A-8E6F-46E6466C85C0}" presName="parentLin" presStyleCnt="0"/>
      <dgm:spPr/>
    </dgm:pt>
    <dgm:pt modelId="{F33998BF-0E9D-44B1-AC86-97BB735DA8A2}" type="pres">
      <dgm:prSet presAssocID="{1B1B1204-37E8-4B6A-8E6F-46E6466C85C0}" presName="parentLeftMargin" presStyleLbl="node1" presStyleIdx="0" presStyleCnt="2"/>
      <dgm:spPr/>
    </dgm:pt>
    <dgm:pt modelId="{A53F6631-CF63-4B1E-AB20-52B6D8345CF0}" type="pres">
      <dgm:prSet presAssocID="{1B1B1204-37E8-4B6A-8E6F-46E6466C85C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339A6A3-A914-4A47-AD09-8DFA17D6CCEA}" type="pres">
      <dgm:prSet presAssocID="{1B1B1204-37E8-4B6A-8E6F-46E6466C85C0}" presName="negativeSpace" presStyleCnt="0"/>
      <dgm:spPr/>
    </dgm:pt>
    <dgm:pt modelId="{AB5B6134-E197-498E-8589-E414A1BAC378}" type="pres">
      <dgm:prSet presAssocID="{1B1B1204-37E8-4B6A-8E6F-46E6466C85C0}" presName="childText" presStyleLbl="conFgAcc1" presStyleIdx="0" presStyleCnt="2">
        <dgm:presLayoutVars>
          <dgm:bulletEnabled val="1"/>
        </dgm:presLayoutVars>
      </dgm:prSet>
      <dgm:spPr/>
    </dgm:pt>
    <dgm:pt modelId="{9B371237-50D2-40D5-B40B-10FA50AADC4F}" type="pres">
      <dgm:prSet presAssocID="{938ACBDE-B3D6-4062-B5CF-82687B787543}" presName="spaceBetweenRectangles" presStyleCnt="0"/>
      <dgm:spPr/>
    </dgm:pt>
    <dgm:pt modelId="{68D4FB19-0F45-4BBE-99E0-FF487EA787A7}" type="pres">
      <dgm:prSet presAssocID="{F29540F3-192F-40CD-81FF-8D1FC1B798E5}" presName="parentLin" presStyleCnt="0"/>
      <dgm:spPr/>
    </dgm:pt>
    <dgm:pt modelId="{D6118AE4-CD70-4D6D-885B-6A59B8A4C85B}" type="pres">
      <dgm:prSet presAssocID="{F29540F3-192F-40CD-81FF-8D1FC1B798E5}" presName="parentLeftMargin" presStyleLbl="node1" presStyleIdx="0" presStyleCnt="2"/>
      <dgm:spPr/>
    </dgm:pt>
    <dgm:pt modelId="{B1838666-4A7C-480A-B131-D5F82EFEB21D}" type="pres">
      <dgm:prSet presAssocID="{F29540F3-192F-40CD-81FF-8D1FC1B798E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7F2DDE9-14E9-45B5-9E52-E8C4990527BE}" type="pres">
      <dgm:prSet presAssocID="{F29540F3-192F-40CD-81FF-8D1FC1B798E5}" presName="negativeSpace" presStyleCnt="0"/>
      <dgm:spPr/>
    </dgm:pt>
    <dgm:pt modelId="{470FC25D-11F0-484A-AD6C-3FE1CED55BA0}" type="pres">
      <dgm:prSet presAssocID="{F29540F3-192F-40CD-81FF-8D1FC1B798E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6D6C008-4B16-436A-A710-C51D067E7336}" type="presOf" srcId="{F29540F3-192F-40CD-81FF-8D1FC1B798E5}" destId="{D6118AE4-CD70-4D6D-885B-6A59B8A4C85B}" srcOrd="0" destOrd="0" presId="urn:microsoft.com/office/officeart/2005/8/layout/list1"/>
    <dgm:cxn modelId="{96AC390D-DED3-4BC1-9124-F2AC7F4073A2}" type="presOf" srcId="{C1A767FB-4502-4BE9-8231-10B7FBCC81CC}" destId="{470FC25D-11F0-484A-AD6C-3FE1CED55BA0}" srcOrd="0" destOrd="3" presId="urn:microsoft.com/office/officeart/2005/8/layout/list1"/>
    <dgm:cxn modelId="{2FA5570F-7616-4ED5-86CC-65F9F2E75B30}" type="presOf" srcId="{13EEC242-1723-41D8-9A3C-E90836AB21D6}" destId="{470FC25D-11F0-484A-AD6C-3FE1CED55BA0}" srcOrd="0" destOrd="0" presId="urn:microsoft.com/office/officeart/2005/8/layout/list1"/>
    <dgm:cxn modelId="{04EECE49-F2C5-4870-B3B7-47E63FDB5B9A}" srcId="{F29540F3-192F-40CD-81FF-8D1FC1B798E5}" destId="{0A6D8163-CCA2-42E1-B1AF-4DBE9251EF0C}" srcOrd="1" destOrd="0" parTransId="{BCC3B988-743D-409E-A58E-12C137BF488A}" sibTransId="{BB7FA29A-E5D1-46CD-AE38-14F4FC289493}"/>
    <dgm:cxn modelId="{FCEFA682-5CA9-43E2-A777-8BB8D07112CD}" srcId="{F29540F3-192F-40CD-81FF-8D1FC1B798E5}" destId="{D8E474A4-4D4E-4965-8C69-F20D8311EF5D}" srcOrd="2" destOrd="0" parTransId="{218F6989-9403-4F3D-8130-230F06F8A1CD}" sibTransId="{26A47DB7-63C3-4E2F-B9D2-DCB597219B6D}"/>
    <dgm:cxn modelId="{0AD16C85-D529-479D-A847-7145863DFAF5}" type="presOf" srcId="{1B1B1204-37E8-4B6A-8E6F-46E6466C85C0}" destId="{A53F6631-CF63-4B1E-AB20-52B6D8345CF0}" srcOrd="1" destOrd="0" presId="urn:microsoft.com/office/officeart/2005/8/layout/list1"/>
    <dgm:cxn modelId="{B0A90386-E752-48D9-924D-3EBBFF3B1218}" type="presOf" srcId="{D8E474A4-4D4E-4965-8C69-F20D8311EF5D}" destId="{470FC25D-11F0-484A-AD6C-3FE1CED55BA0}" srcOrd="0" destOrd="2" presId="urn:microsoft.com/office/officeart/2005/8/layout/list1"/>
    <dgm:cxn modelId="{8076D286-66ED-4773-BD83-EB97E3C533B8}" type="presOf" srcId="{F29540F3-192F-40CD-81FF-8D1FC1B798E5}" destId="{B1838666-4A7C-480A-B131-D5F82EFEB21D}" srcOrd="1" destOrd="0" presId="urn:microsoft.com/office/officeart/2005/8/layout/list1"/>
    <dgm:cxn modelId="{F0C7EF99-1834-4FD7-9BFC-1EA2A95358FD}" type="presOf" srcId="{1B1B1204-37E8-4B6A-8E6F-46E6466C85C0}" destId="{F33998BF-0E9D-44B1-AC86-97BB735DA8A2}" srcOrd="0" destOrd="0" presId="urn:microsoft.com/office/officeart/2005/8/layout/list1"/>
    <dgm:cxn modelId="{7716BA9C-8C51-4774-98B2-86ACF169F7B2}" srcId="{F5FEF7F1-BBDC-423C-BFBB-0CC6DED7888D}" destId="{1B1B1204-37E8-4B6A-8E6F-46E6466C85C0}" srcOrd="0" destOrd="0" parTransId="{C756E755-9178-4B83-90D4-17B5A8ED8CFC}" sibTransId="{938ACBDE-B3D6-4062-B5CF-82687B787543}"/>
    <dgm:cxn modelId="{072ADCBF-4E8A-4E6D-8187-9A1CF04B47E4}" srcId="{F5FEF7F1-BBDC-423C-BFBB-0CC6DED7888D}" destId="{F29540F3-192F-40CD-81FF-8D1FC1B798E5}" srcOrd="1" destOrd="0" parTransId="{210D7AD6-4D38-43FE-A42E-731E0C175105}" sibTransId="{10778EEB-59F8-4071-867D-B094FBBB6D9E}"/>
    <dgm:cxn modelId="{357178E6-E47F-4C3C-9BFC-F7285EBE836C}" type="presOf" srcId="{0A6D8163-CCA2-42E1-B1AF-4DBE9251EF0C}" destId="{470FC25D-11F0-484A-AD6C-3FE1CED55BA0}" srcOrd="0" destOrd="1" presId="urn:microsoft.com/office/officeart/2005/8/layout/list1"/>
    <dgm:cxn modelId="{650621EC-6E51-44EE-BCF0-3C42FF76818A}" srcId="{F29540F3-192F-40CD-81FF-8D1FC1B798E5}" destId="{C1A767FB-4502-4BE9-8231-10B7FBCC81CC}" srcOrd="3" destOrd="0" parTransId="{DF8EFABE-CF4A-4916-ABC5-191C0D850DA4}" sibTransId="{1234B143-54D7-4BDF-8DA8-FEF4547671D8}"/>
    <dgm:cxn modelId="{7FB3B5EC-0B80-4AA8-AC00-06C0B30A0F50}" type="presOf" srcId="{17DB07DA-FB03-4FB0-8B80-6FD881ACE889}" destId="{AB5B6134-E197-498E-8589-E414A1BAC378}" srcOrd="0" destOrd="0" presId="urn:microsoft.com/office/officeart/2005/8/layout/list1"/>
    <dgm:cxn modelId="{1154CFEE-E43B-413F-A967-6276995D6C77}" srcId="{1B1B1204-37E8-4B6A-8E6F-46E6466C85C0}" destId="{17DB07DA-FB03-4FB0-8B80-6FD881ACE889}" srcOrd="0" destOrd="0" parTransId="{B6351A9A-8C48-4A7B-A6CB-A360281BBB1C}" sibTransId="{3EBDA89D-5B27-4E0B-8C15-9B6CDEC83453}"/>
    <dgm:cxn modelId="{57326BFB-D0EC-432A-B65D-1179E73BC215}" type="presOf" srcId="{F5FEF7F1-BBDC-423C-BFBB-0CC6DED7888D}" destId="{19DC32A4-1AA2-4837-9B5F-0FC36068236E}" srcOrd="0" destOrd="0" presId="urn:microsoft.com/office/officeart/2005/8/layout/list1"/>
    <dgm:cxn modelId="{D79A61FC-49CB-4D96-8132-5620C6C16245}" srcId="{F29540F3-192F-40CD-81FF-8D1FC1B798E5}" destId="{13EEC242-1723-41D8-9A3C-E90836AB21D6}" srcOrd="0" destOrd="0" parTransId="{2E0C0CEF-F3B9-4AB7-ABEC-354C7CA8CBBF}" sibTransId="{5CA3A70D-7514-46F7-BB8D-EC7261BDEAB1}"/>
    <dgm:cxn modelId="{7AF74203-F58F-4868-B32D-430385868653}" type="presParOf" srcId="{19DC32A4-1AA2-4837-9B5F-0FC36068236E}" destId="{3533DE4E-DB5E-497C-A47F-73ECDDCBFBC0}" srcOrd="0" destOrd="0" presId="urn:microsoft.com/office/officeart/2005/8/layout/list1"/>
    <dgm:cxn modelId="{A816EBE3-97E4-4899-83FD-59AA1FB21436}" type="presParOf" srcId="{3533DE4E-DB5E-497C-A47F-73ECDDCBFBC0}" destId="{F33998BF-0E9D-44B1-AC86-97BB735DA8A2}" srcOrd="0" destOrd="0" presId="urn:microsoft.com/office/officeart/2005/8/layout/list1"/>
    <dgm:cxn modelId="{056D9E86-73F7-4DA0-BA65-141825E7ADF9}" type="presParOf" srcId="{3533DE4E-DB5E-497C-A47F-73ECDDCBFBC0}" destId="{A53F6631-CF63-4B1E-AB20-52B6D8345CF0}" srcOrd="1" destOrd="0" presId="urn:microsoft.com/office/officeart/2005/8/layout/list1"/>
    <dgm:cxn modelId="{CD81F94F-0B40-4921-B4C7-65E913AF3AAD}" type="presParOf" srcId="{19DC32A4-1AA2-4837-9B5F-0FC36068236E}" destId="{8339A6A3-A914-4A47-AD09-8DFA17D6CCEA}" srcOrd="1" destOrd="0" presId="urn:microsoft.com/office/officeart/2005/8/layout/list1"/>
    <dgm:cxn modelId="{7B58E79E-2720-494E-9F41-4455B253F149}" type="presParOf" srcId="{19DC32A4-1AA2-4837-9B5F-0FC36068236E}" destId="{AB5B6134-E197-498E-8589-E414A1BAC378}" srcOrd="2" destOrd="0" presId="urn:microsoft.com/office/officeart/2005/8/layout/list1"/>
    <dgm:cxn modelId="{D5D54E3C-DA66-4DB1-AC9B-AF45BEA61D90}" type="presParOf" srcId="{19DC32A4-1AA2-4837-9B5F-0FC36068236E}" destId="{9B371237-50D2-40D5-B40B-10FA50AADC4F}" srcOrd="3" destOrd="0" presId="urn:microsoft.com/office/officeart/2005/8/layout/list1"/>
    <dgm:cxn modelId="{2588FEC2-DB9E-4E7D-8D28-50A69A0B81A0}" type="presParOf" srcId="{19DC32A4-1AA2-4837-9B5F-0FC36068236E}" destId="{68D4FB19-0F45-4BBE-99E0-FF487EA787A7}" srcOrd="4" destOrd="0" presId="urn:microsoft.com/office/officeart/2005/8/layout/list1"/>
    <dgm:cxn modelId="{C5F26F6C-57A7-46BF-ABB4-19B7E614BE46}" type="presParOf" srcId="{68D4FB19-0F45-4BBE-99E0-FF487EA787A7}" destId="{D6118AE4-CD70-4D6D-885B-6A59B8A4C85B}" srcOrd="0" destOrd="0" presId="urn:microsoft.com/office/officeart/2005/8/layout/list1"/>
    <dgm:cxn modelId="{F00D41FC-3E0B-4CCA-B137-754291C01D09}" type="presParOf" srcId="{68D4FB19-0F45-4BBE-99E0-FF487EA787A7}" destId="{B1838666-4A7C-480A-B131-D5F82EFEB21D}" srcOrd="1" destOrd="0" presId="urn:microsoft.com/office/officeart/2005/8/layout/list1"/>
    <dgm:cxn modelId="{58F2422C-7F6D-4F3C-865E-1AE69AAE21B4}" type="presParOf" srcId="{19DC32A4-1AA2-4837-9B5F-0FC36068236E}" destId="{37F2DDE9-14E9-45B5-9E52-E8C4990527BE}" srcOrd="5" destOrd="0" presId="urn:microsoft.com/office/officeart/2005/8/layout/list1"/>
    <dgm:cxn modelId="{8811F25A-B16E-4497-AE05-92C47E2C38D8}" type="presParOf" srcId="{19DC32A4-1AA2-4837-9B5F-0FC36068236E}" destId="{470FC25D-11F0-484A-AD6C-3FE1CED55BA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0B0517-DBA6-4BF1-91BD-0CBF36689A64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82783BC-51A9-4461-A578-99F71B8D5784}">
      <dgm:prSet/>
      <dgm:spPr/>
      <dgm:t>
        <a:bodyPr/>
        <a:lstStyle/>
        <a:p>
          <a:r>
            <a:rPr lang="en-IN" dirty="0"/>
            <a:t>🔹 </a:t>
          </a:r>
          <a:r>
            <a:rPr lang="en-IN" b="1" dirty="0"/>
            <a:t>Use LazyList for infinite sequences</a:t>
          </a:r>
          <a:endParaRPr lang="en-US" dirty="0"/>
        </a:p>
      </dgm:t>
    </dgm:pt>
    <dgm:pt modelId="{468FB30A-E2CA-4765-93F5-0FBAC981C573}" type="parTrans" cxnId="{17A85C9C-B3EA-4161-AA24-0FF186B5BD9D}">
      <dgm:prSet/>
      <dgm:spPr/>
      <dgm:t>
        <a:bodyPr/>
        <a:lstStyle/>
        <a:p>
          <a:endParaRPr lang="en-US"/>
        </a:p>
      </dgm:t>
    </dgm:pt>
    <dgm:pt modelId="{8C743C9A-7711-4E2B-A00A-5F8C7F7C56F1}" type="sibTrans" cxnId="{17A85C9C-B3EA-4161-AA24-0FF186B5BD9D}">
      <dgm:prSet/>
      <dgm:spPr/>
      <dgm:t>
        <a:bodyPr/>
        <a:lstStyle/>
        <a:p>
          <a:endParaRPr lang="en-US"/>
        </a:p>
      </dgm:t>
    </dgm:pt>
    <dgm:pt modelId="{551DFA70-99ED-4B7C-AC6F-D9FA679CA6F1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IN" dirty="0"/>
            <a:t>val stream = LazyList.from(1)</a:t>
          </a:r>
          <a:endParaRPr lang="en-US" dirty="0"/>
        </a:p>
      </dgm:t>
    </dgm:pt>
    <dgm:pt modelId="{05B6BB8B-2A97-49F9-9651-9EEF1E4A7AB1}" type="parTrans" cxnId="{04ACC115-7E70-42D2-B0C2-9C450A0D5EA6}">
      <dgm:prSet/>
      <dgm:spPr/>
      <dgm:t>
        <a:bodyPr/>
        <a:lstStyle/>
        <a:p>
          <a:endParaRPr lang="en-US"/>
        </a:p>
      </dgm:t>
    </dgm:pt>
    <dgm:pt modelId="{B0B28E5F-C9C4-4F09-AA69-87A22F765A4C}" type="sibTrans" cxnId="{04ACC115-7E70-42D2-B0C2-9C450A0D5EA6}">
      <dgm:prSet/>
      <dgm:spPr/>
      <dgm:t>
        <a:bodyPr/>
        <a:lstStyle/>
        <a:p>
          <a:endParaRPr lang="en-US"/>
        </a:p>
      </dgm:t>
    </dgm:pt>
    <dgm:pt modelId="{280E81FD-9B48-435E-ADA7-5D3ECC3BA962}">
      <dgm:prSet/>
      <dgm:spPr/>
      <dgm:t>
        <a:bodyPr/>
        <a:lstStyle/>
        <a:p>
          <a:pPr>
            <a:buNone/>
          </a:pPr>
          <a:r>
            <a:rPr lang="en-IN" dirty="0"/>
            <a:t>println(stream.take(5).toList)  // Output: List(1, 2, 3, 4, 5)</a:t>
          </a:r>
          <a:endParaRPr lang="en-US" dirty="0"/>
        </a:p>
      </dgm:t>
    </dgm:pt>
    <dgm:pt modelId="{E8C5C240-9C66-44F8-AEFB-227B962817BC}" type="parTrans" cxnId="{B0E17ED0-5148-4B7D-8950-7F7F6023C45B}">
      <dgm:prSet/>
      <dgm:spPr/>
      <dgm:t>
        <a:bodyPr/>
        <a:lstStyle/>
        <a:p>
          <a:endParaRPr lang="en-US"/>
        </a:p>
      </dgm:t>
    </dgm:pt>
    <dgm:pt modelId="{2E456906-3863-4038-840B-4A8E4521F745}" type="sibTrans" cxnId="{B0E17ED0-5148-4B7D-8950-7F7F6023C45B}">
      <dgm:prSet/>
      <dgm:spPr/>
      <dgm:t>
        <a:bodyPr/>
        <a:lstStyle/>
        <a:p>
          <a:endParaRPr lang="en-US"/>
        </a:p>
      </dgm:t>
    </dgm:pt>
    <dgm:pt modelId="{20BBC246-F6DB-45D6-9DE3-A57205F2E6A2}">
      <dgm:prSet/>
      <dgm:spPr/>
      <dgm:t>
        <a:bodyPr/>
        <a:lstStyle/>
        <a:p>
          <a:pPr>
            <a:buNone/>
          </a:pPr>
          <a:r>
            <a:rPr lang="en-IN" dirty="0"/>
            <a:t>✅ </a:t>
          </a:r>
          <a:r>
            <a:rPr lang="en-IN" b="1" dirty="0"/>
            <a:t>Why?</a:t>
          </a:r>
          <a:r>
            <a:rPr lang="en-IN" dirty="0"/>
            <a:t> Efficiently generates values only when needed.</a:t>
          </a:r>
          <a:endParaRPr lang="en-US" dirty="0"/>
        </a:p>
      </dgm:t>
    </dgm:pt>
    <dgm:pt modelId="{22516CA5-A09C-4437-9313-127763EAA52A}" type="parTrans" cxnId="{251C7772-F915-4F38-B256-CAD36FDDAB53}">
      <dgm:prSet/>
      <dgm:spPr/>
      <dgm:t>
        <a:bodyPr/>
        <a:lstStyle/>
        <a:p>
          <a:endParaRPr lang="en-IN"/>
        </a:p>
      </dgm:t>
    </dgm:pt>
    <dgm:pt modelId="{D726031A-36EA-4FD7-B782-5D491B1D86A3}" type="sibTrans" cxnId="{251C7772-F915-4F38-B256-CAD36FDDAB53}">
      <dgm:prSet/>
      <dgm:spPr/>
      <dgm:t>
        <a:bodyPr/>
        <a:lstStyle/>
        <a:p>
          <a:endParaRPr lang="en-IN"/>
        </a:p>
      </dgm:t>
    </dgm:pt>
    <dgm:pt modelId="{63D51B53-1CA4-4B9C-9A2F-2E15783661D8}" type="pres">
      <dgm:prSet presAssocID="{FC0B0517-DBA6-4BF1-91BD-0CBF36689A64}" presName="linear" presStyleCnt="0">
        <dgm:presLayoutVars>
          <dgm:dir/>
          <dgm:animLvl val="lvl"/>
          <dgm:resizeHandles val="exact"/>
        </dgm:presLayoutVars>
      </dgm:prSet>
      <dgm:spPr/>
    </dgm:pt>
    <dgm:pt modelId="{D0BC063C-0BCC-4DAE-AFB6-B08FB993D900}" type="pres">
      <dgm:prSet presAssocID="{C82783BC-51A9-4461-A578-99F71B8D5784}" presName="parentLin" presStyleCnt="0"/>
      <dgm:spPr/>
    </dgm:pt>
    <dgm:pt modelId="{DDF5C9EC-BCD7-40D5-A064-382B92F8F830}" type="pres">
      <dgm:prSet presAssocID="{C82783BC-51A9-4461-A578-99F71B8D5784}" presName="parentLeftMargin" presStyleLbl="node1" presStyleIdx="0" presStyleCnt="1"/>
      <dgm:spPr/>
    </dgm:pt>
    <dgm:pt modelId="{B3255237-7763-4538-9D82-7D51C2D47F8D}" type="pres">
      <dgm:prSet presAssocID="{C82783BC-51A9-4461-A578-99F71B8D578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DA844E4-636F-4FFE-B86F-F48544675C47}" type="pres">
      <dgm:prSet presAssocID="{C82783BC-51A9-4461-A578-99F71B8D5784}" presName="negativeSpace" presStyleCnt="0"/>
      <dgm:spPr/>
    </dgm:pt>
    <dgm:pt modelId="{1127D788-0E3E-453D-A705-D85479D4E045}" type="pres">
      <dgm:prSet presAssocID="{C82783BC-51A9-4461-A578-99F71B8D5784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4ACC115-7E70-42D2-B0C2-9C450A0D5EA6}" srcId="{C82783BC-51A9-4461-A578-99F71B8D5784}" destId="{551DFA70-99ED-4B7C-AC6F-D9FA679CA6F1}" srcOrd="0" destOrd="0" parTransId="{05B6BB8B-2A97-49F9-9651-9EEF1E4A7AB1}" sibTransId="{B0B28E5F-C9C4-4F09-AA69-87A22F765A4C}"/>
    <dgm:cxn modelId="{62A4DF25-2A48-4204-A566-A644507B8425}" type="presOf" srcId="{280E81FD-9B48-435E-ADA7-5D3ECC3BA962}" destId="{1127D788-0E3E-453D-A705-D85479D4E045}" srcOrd="0" destOrd="1" presId="urn:microsoft.com/office/officeart/2005/8/layout/list1"/>
    <dgm:cxn modelId="{35A24227-0004-4684-997C-C4309CCF12BD}" type="presOf" srcId="{C82783BC-51A9-4461-A578-99F71B8D5784}" destId="{B3255237-7763-4538-9D82-7D51C2D47F8D}" srcOrd="1" destOrd="0" presId="urn:microsoft.com/office/officeart/2005/8/layout/list1"/>
    <dgm:cxn modelId="{6D7B9236-B960-4DBE-B9B7-763CBEFF9262}" type="presOf" srcId="{FC0B0517-DBA6-4BF1-91BD-0CBF36689A64}" destId="{63D51B53-1CA4-4B9C-9A2F-2E15783661D8}" srcOrd="0" destOrd="0" presId="urn:microsoft.com/office/officeart/2005/8/layout/list1"/>
    <dgm:cxn modelId="{D916083D-5BD5-4CB7-81CC-F02E988E69D4}" type="presOf" srcId="{551DFA70-99ED-4B7C-AC6F-D9FA679CA6F1}" destId="{1127D788-0E3E-453D-A705-D85479D4E045}" srcOrd="0" destOrd="0" presId="urn:microsoft.com/office/officeart/2005/8/layout/list1"/>
    <dgm:cxn modelId="{C7C32041-6091-47DC-B52E-812CE53E07DC}" type="presOf" srcId="{20BBC246-F6DB-45D6-9DE3-A57205F2E6A2}" destId="{1127D788-0E3E-453D-A705-D85479D4E045}" srcOrd="0" destOrd="2" presId="urn:microsoft.com/office/officeart/2005/8/layout/list1"/>
    <dgm:cxn modelId="{251C7772-F915-4F38-B256-CAD36FDDAB53}" srcId="{C82783BC-51A9-4461-A578-99F71B8D5784}" destId="{20BBC246-F6DB-45D6-9DE3-A57205F2E6A2}" srcOrd="2" destOrd="0" parTransId="{22516CA5-A09C-4437-9313-127763EAA52A}" sibTransId="{D726031A-36EA-4FD7-B782-5D491B1D86A3}"/>
    <dgm:cxn modelId="{17A85C9C-B3EA-4161-AA24-0FF186B5BD9D}" srcId="{FC0B0517-DBA6-4BF1-91BD-0CBF36689A64}" destId="{C82783BC-51A9-4461-A578-99F71B8D5784}" srcOrd="0" destOrd="0" parTransId="{468FB30A-E2CA-4765-93F5-0FBAC981C573}" sibTransId="{8C743C9A-7711-4E2B-A00A-5F8C7F7C56F1}"/>
    <dgm:cxn modelId="{B0E17ED0-5148-4B7D-8950-7F7F6023C45B}" srcId="{C82783BC-51A9-4461-A578-99F71B8D5784}" destId="{280E81FD-9B48-435E-ADA7-5D3ECC3BA962}" srcOrd="1" destOrd="0" parTransId="{E8C5C240-9C66-44F8-AEFB-227B962817BC}" sibTransId="{2E456906-3863-4038-840B-4A8E4521F745}"/>
    <dgm:cxn modelId="{A9FA0BF4-4722-4A76-9AF2-71960CA1FA38}" type="presOf" srcId="{C82783BC-51A9-4461-A578-99F71B8D5784}" destId="{DDF5C9EC-BCD7-40D5-A064-382B92F8F830}" srcOrd="0" destOrd="0" presId="urn:microsoft.com/office/officeart/2005/8/layout/list1"/>
    <dgm:cxn modelId="{70ADF53C-323F-4D64-9959-0311870E40AF}" type="presParOf" srcId="{63D51B53-1CA4-4B9C-9A2F-2E15783661D8}" destId="{D0BC063C-0BCC-4DAE-AFB6-B08FB993D900}" srcOrd="0" destOrd="0" presId="urn:microsoft.com/office/officeart/2005/8/layout/list1"/>
    <dgm:cxn modelId="{6E1F3D56-A6F5-434B-A3A2-ED5A44E3B95C}" type="presParOf" srcId="{D0BC063C-0BCC-4DAE-AFB6-B08FB993D900}" destId="{DDF5C9EC-BCD7-40D5-A064-382B92F8F830}" srcOrd="0" destOrd="0" presId="urn:microsoft.com/office/officeart/2005/8/layout/list1"/>
    <dgm:cxn modelId="{05BBF5AE-725F-404D-92E3-3BBE6BBD622F}" type="presParOf" srcId="{D0BC063C-0BCC-4DAE-AFB6-B08FB993D900}" destId="{B3255237-7763-4538-9D82-7D51C2D47F8D}" srcOrd="1" destOrd="0" presId="urn:microsoft.com/office/officeart/2005/8/layout/list1"/>
    <dgm:cxn modelId="{0B0CEA0B-DEBE-41E2-9729-9FA4F90E2029}" type="presParOf" srcId="{63D51B53-1CA4-4B9C-9A2F-2E15783661D8}" destId="{DDA844E4-636F-4FFE-B86F-F48544675C47}" srcOrd="1" destOrd="0" presId="urn:microsoft.com/office/officeart/2005/8/layout/list1"/>
    <dgm:cxn modelId="{B7268FD9-B277-4872-90F3-F3B58865E85B}" type="presParOf" srcId="{63D51B53-1CA4-4B9C-9A2F-2E15783661D8}" destId="{1127D788-0E3E-453D-A705-D85479D4E04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0B0517-DBA6-4BF1-91BD-0CBF36689A64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FEE325C7-0ABB-4C08-98C7-69BFAA2C9002}">
      <dgm:prSet/>
      <dgm:spPr/>
      <dgm:t>
        <a:bodyPr/>
        <a:lstStyle/>
        <a:p>
          <a:r>
            <a:rPr lang="en-IN" dirty="0"/>
            <a:t>🔹 </a:t>
          </a:r>
          <a:r>
            <a:rPr lang="en-IN" b="1" dirty="0"/>
            <a:t>Use foldLeft for efficient Aggregation</a:t>
          </a:r>
          <a:endParaRPr lang="en-US" dirty="0"/>
        </a:p>
      </dgm:t>
    </dgm:pt>
    <dgm:pt modelId="{B599D6F1-1D25-4BAD-9325-5B4C29A2F62D}" type="parTrans" cxnId="{3834A41B-E679-4A1D-9DC4-91F3ACF80DDE}">
      <dgm:prSet/>
      <dgm:spPr/>
      <dgm:t>
        <a:bodyPr/>
        <a:lstStyle/>
        <a:p>
          <a:endParaRPr lang="en-US"/>
        </a:p>
      </dgm:t>
    </dgm:pt>
    <dgm:pt modelId="{6FBD85FB-2DC6-493B-91C5-1C8CB06D969B}" type="sibTrans" cxnId="{3834A41B-E679-4A1D-9DC4-91F3ACF80DDE}">
      <dgm:prSet/>
      <dgm:spPr/>
      <dgm:t>
        <a:bodyPr/>
        <a:lstStyle/>
        <a:p>
          <a:endParaRPr lang="en-US"/>
        </a:p>
      </dgm:t>
    </dgm:pt>
    <dgm:pt modelId="{27C58721-959F-42FF-BD2A-FE8CBAEAC969}">
      <dgm:prSet/>
      <dgm:spPr/>
      <dgm:t>
        <a:bodyPr/>
        <a:lstStyle/>
        <a:p>
          <a:pPr>
            <a:buNone/>
          </a:pPr>
          <a:r>
            <a:rPr lang="en-IN" dirty="0"/>
            <a:t>val sum = (1 to 100).foldLeft(0)(_ + _)</a:t>
          </a:r>
          <a:endParaRPr lang="en-US" dirty="0"/>
        </a:p>
      </dgm:t>
    </dgm:pt>
    <dgm:pt modelId="{D823964C-22CF-4E13-8C6C-17AA4DF1F315}" type="parTrans" cxnId="{8F93D35C-A0F5-49C3-9C36-95A546739EA9}">
      <dgm:prSet/>
      <dgm:spPr/>
      <dgm:t>
        <a:bodyPr/>
        <a:lstStyle/>
        <a:p>
          <a:endParaRPr lang="en-US"/>
        </a:p>
      </dgm:t>
    </dgm:pt>
    <dgm:pt modelId="{168945FC-B678-484C-A833-603D1CAB3B8D}" type="sibTrans" cxnId="{8F93D35C-A0F5-49C3-9C36-95A546739EA9}">
      <dgm:prSet/>
      <dgm:spPr/>
      <dgm:t>
        <a:bodyPr/>
        <a:lstStyle/>
        <a:p>
          <a:endParaRPr lang="en-US"/>
        </a:p>
      </dgm:t>
    </dgm:pt>
    <dgm:pt modelId="{1A170F6F-FC4B-4131-B6F6-60B1F3F81170}">
      <dgm:prSet/>
      <dgm:spPr/>
      <dgm:t>
        <a:bodyPr/>
        <a:lstStyle/>
        <a:p>
          <a:pPr>
            <a:buNone/>
          </a:pPr>
          <a:r>
            <a:rPr lang="en-IN" dirty="0"/>
            <a:t>println(sum)  // Output: Sum of first 100 numbers</a:t>
          </a:r>
          <a:endParaRPr lang="en-US" dirty="0"/>
        </a:p>
      </dgm:t>
    </dgm:pt>
    <dgm:pt modelId="{C2FE8CD0-B6DA-4938-BD1C-3EB3E0CA285D}" type="parTrans" cxnId="{02580782-662D-412F-80E8-9C66D2818733}">
      <dgm:prSet/>
      <dgm:spPr/>
      <dgm:t>
        <a:bodyPr/>
        <a:lstStyle/>
        <a:p>
          <a:endParaRPr lang="en-US"/>
        </a:p>
      </dgm:t>
    </dgm:pt>
    <dgm:pt modelId="{3E6282BF-2F16-493F-90F6-DDA939419A0E}" type="sibTrans" cxnId="{02580782-662D-412F-80E8-9C66D2818733}">
      <dgm:prSet/>
      <dgm:spPr/>
      <dgm:t>
        <a:bodyPr/>
        <a:lstStyle/>
        <a:p>
          <a:endParaRPr lang="en-US"/>
        </a:p>
      </dgm:t>
    </dgm:pt>
    <dgm:pt modelId="{83281041-CAE7-48DD-906C-1299BB666375}">
      <dgm:prSet/>
      <dgm:spPr/>
      <dgm:t>
        <a:bodyPr/>
        <a:lstStyle/>
        <a:p>
          <a:pPr>
            <a:buNone/>
          </a:pPr>
          <a:r>
            <a:rPr lang="en-IN" dirty="0"/>
            <a:t>✅ </a:t>
          </a:r>
          <a:r>
            <a:rPr lang="en-IN" b="1" dirty="0"/>
            <a:t>Why?</a:t>
          </a:r>
          <a:r>
            <a:rPr lang="en-IN" dirty="0"/>
            <a:t> Avoids stack overflow issues from recursion.</a:t>
          </a:r>
          <a:endParaRPr lang="en-US" dirty="0"/>
        </a:p>
      </dgm:t>
    </dgm:pt>
    <dgm:pt modelId="{D5C376B7-B62C-4417-B7ED-4FC71509B3CF}" type="parTrans" cxnId="{6DC302DD-6FFF-425A-B552-10F850FA281C}">
      <dgm:prSet/>
      <dgm:spPr/>
      <dgm:t>
        <a:bodyPr/>
        <a:lstStyle/>
        <a:p>
          <a:endParaRPr lang="en-US"/>
        </a:p>
      </dgm:t>
    </dgm:pt>
    <dgm:pt modelId="{2CDF5173-AB41-4A8F-B31E-2DF7D1DD8FE4}" type="sibTrans" cxnId="{6DC302DD-6FFF-425A-B552-10F850FA281C}">
      <dgm:prSet/>
      <dgm:spPr/>
      <dgm:t>
        <a:bodyPr/>
        <a:lstStyle/>
        <a:p>
          <a:endParaRPr lang="en-US"/>
        </a:p>
      </dgm:t>
    </dgm:pt>
    <dgm:pt modelId="{63D51B53-1CA4-4B9C-9A2F-2E15783661D8}" type="pres">
      <dgm:prSet presAssocID="{FC0B0517-DBA6-4BF1-91BD-0CBF36689A64}" presName="linear" presStyleCnt="0">
        <dgm:presLayoutVars>
          <dgm:dir/>
          <dgm:animLvl val="lvl"/>
          <dgm:resizeHandles val="exact"/>
        </dgm:presLayoutVars>
      </dgm:prSet>
      <dgm:spPr/>
    </dgm:pt>
    <dgm:pt modelId="{0709806F-059C-4BB4-9327-BA7CB048009D}" type="pres">
      <dgm:prSet presAssocID="{FEE325C7-0ABB-4C08-98C7-69BFAA2C9002}" presName="parentLin" presStyleCnt="0"/>
      <dgm:spPr/>
    </dgm:pt>
    <dgm:pt modelId="{1CA7C93F-26FD-42DD-9B3E-2B7C5E1AA1B0}" type="pres">
      <dgm:prSet presAssocID="{FEE325C7-0ABB-4C08-98C7-69BFAA2C9002}" presName="parentLeftMargin" presStyleLbl="node1" presStyleIdx="0" presStyleCnt="1"/>
      <dgm:spPr/>
    </dgm:pt>
    <dgm:pt modelId="{2DAEFA01-B1BB-4ED7-AC70-D9DAA5D48731}" type="pres">
      <dgm:prSet presAssocID="{FEE325C7-0ABB-4C08-98C7-69BFAA2C900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2DC4B9E-E975-4815-B7D6-1DCFACA014D6}" type="pres">
      <dgm:prSet presAssocID="{FEE325C7-0ABB-4C08-98C7-69BFAA2C9002}" presName="negativeSpace" presStyleCnt="0"/>
      <dgm:spPr/>
    </dgm:pt>
    <dgm:pt modelId="{A6C89494-9241-4A12-9F85-592526CF5384}" type="pres">
      <dgm:prSet presAssocID="{FEE325C7-0ABB-4C08-98C7-69BFAA2C9002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96CD001-BDB5-4337-912F-4BA7547E8487}" type="presOf" srcId="{FEE325C7-0ABB-4C08-98C7-69BFAA2C9002}" destId="{1CA7C93F-26FD-42DD-9B3E-2B7C5E1AA1B0}" srcOrd="0" destOrd="0" presId="urn:microsoft.com/office/officeart/2005/8/layout/list1"/>
    <dgm:cxn modelId="{AE9C1118-8804-41DC-A83D-1C7CFDD2764F}" type="presOf" srcId="{1A170F6F-FC4B-4131-B6F6-60B1F3F81170}" destId="{A6C89494-9241-4A12-9F85-592526CF5384}" srcOrd="0" destOrd="1" presId="urn:microsoft.com/office/officeart/2005/8/layout/list1"/>
    <dgm:cxn modelId="{3834A41B-E679-4A1D-9DC4-91F3ACF80DDE}" srcId="{FC0B0517-DBA6-4BF1-91BD-0CBF36689A64}" destId="{FEE325C7-0ABB-4C08-98C7-69BFAA2C9002}" srcOrd="0" destOrd="0" parTransId="{B599D6F1-1D25-4BAD-9325-5B4C29A2F62D}" sibTransId="{6FBD85FB-2DC6-493B-91C5-1C8CB06D969B}"/>
    <dgm:cxn modelId="{0FD46120-6E75-489A-9B95-57B5AEE6BF5F}" type="presOf" srcId="{FC0B0517-DBA6-4BF1-91BD-0CBF36689A64}" destId="{63D51B53-1CA4-4B9C-9A2F-2E15783661D8}" srcOrd="0" destOrd="0" presId="urn:microsoft.com/office/officeart/2005/8/layout/list1"/>
    <dgm:cxn modelId="{8F93D35C-A0F5-49C3-9C36-95A546739EA9}" srcId="{FEE325C7-0ABB-4C08-98C7-69BFAA2C9002}" destId="{27C58721-959F-42FF-BD2A-FE8CBAEAC969}" srcOrd="0" destOrd="0" parTransId="{D823964C-22CF-4E13-8C6C-17AA4DF1F315}" sibTransId="{168945FC-B678-484C-A833-603D1CAB3B8D}"/>
    <dgm:cxn modelId="{FAA12274-8F84-4A20-94A3-CAE85D772DD4}" type="presOf" srcId="{FEE325C7-0ABB-4C08-98C7-69BFAA2C9002}" destId="{2DAEFA01-B1BB-4ED7-AC70-D9DAA5D48731}" srcOrd="1" destOrd="0" presId="urn:microsoft.com/office/officeart/2005/8/layout/list1"/>
    <dgm:cxn modelId="{02580782-662D-412F-80E8-9C66D2818733}" srcId="{FEE325C7-0ABB-4C08-98C7-69BFAA2C9002}" destId="{1A170F6F-FC4B-4131-B6F6-60B1F3F81170}" srcOrd="1" destOrd="0" parTransId="{C2FE8CD0-B6DA-4938-BD1C-3EB3E0CA285D}" sibTransId="{3E6282BF-2F16-493F-90F6-DDA939419A0E}"/>
    <dgm:cxn modelId="{D2F317BA-8394-4710-9DF9-A60E51DE79B1}" type="presOf" srcId="{27C58721-959F-42FF-BD2A-FE8CBAEAC969}" destId="{A6C89494-9241-4A12-9F85-592526CF5384}" srcOrd="0" destOrd="0" presId="urn:microsoft.com/office/officeart/2005/8/layout/list1"/>
    <dgm:cxn modelId="{19C8ADBE-1BF9-44BF-A558-3C2E170B3005}" type="presOf" srcId="{83281041-CAE7-48DD-906C-1299BB666375}" destId="{A6C89494-9241-4A12-9F85-592526CF5384}" srcOrd="0" destOrd="2" presId="urn:microsoft.com/office/officeart/2005/8/layout/list1"/>
    <dgm:cxn modelId="{6DC302DD-6FFF-425A-B552-10F850FA281C}" srcId="{FEE325C7-0ABB-4C08-98C7-69BFAA2C9002}" destId="{83281041-CAE7-48DD-906C-1299BB666375}" srcOrd="2" destOrd="0" parTransId="{D5C376B7-B62C-4417-B7ED-4FC71509B3CF}" sibTransId="{2CDF5173-AB41-4A8F-B31E-2DF7D1DD8FE4}"/>
    <dgm:cxn modelId="{7D728DDF-0FEA-4BCB-AEFA-0285317E311C}" type="presParOf" srcId="{63D51B53-1CA4-4B9C-9A2F-2E15783661D8}" destId="{0709806F-059C-4BB4-9327-BA7CB048009D}" srcOrd="0" destOrd="0" presId="urn:microsoft.com/office/officeart/2005/8/layout/list1"/>
    <dgm:cxn modelId="{E45D6A3B-71A4-468E-AAA3-1D72964303CB}" type="presParOf" srcId="{0709806F-059C-4BB4-9327-BA7CB048009D}" destId="{1CA7C93F-26FD-42DD-9B3E-2B7C5E1AA1B0}" srcOrd="0" destOrd="0" presId="urn:microsoft.com/office/officeart/2005/8/layout/list1"/>
    <dgm:cxn modelId="{8774ED30-442E-467C-8DFA-1A1FEDB40C16}" type="presParOf" srcId="{0709806F-059C-4BB4-9327-BA7CB048009D}" destId="{2DAEFA01-B1BB-4ED7-AC70-D9DAA5D48731}" srcOrd="1" destOrd="0" presId="urn:microsoft.com/office/officeart/2005/8/layout/list1"/>
    <dgm:cxn modelId="{52B03A47-3706-48D7-B92D-86E2B54F6F72}" type="presParOf" srcId="{63D51B53-1CA4-4B9C-9A2F-2E15783661D8}" destId="{12DC4B9E-E975-4815-B7D6-1DCFACA014D6}" srcOrd="1" destOrd="0" presId="urn:microsoft.com/office/officeart/2005/8/layout/list1"/>
    <dgm:cxn modelId="{E833950B-AE96-47D4-A937-207A9BDF1C9A}" type="presParOf" srcId="{63D51B53-1CA4-4B9C-9A2F-2E15783661D8}" destId="{A6C89494-9241-4A12-9F85-592526CF538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8C6BC-3EB9-41C8-90B8-E78C2BF54FA1}">
      <dsp:nvSpPr>
        <dsp:cNvPr id="0" name=""/>
        <dsp:cNvSpPr/>
      </dsp:nvSpPr>
      <dsp:spPr>
        <a:xfrm>
          <a:off x="0" y="92933"/>
          <a:ext cx="10515600" cy="761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1" kern="1200" dirty="0"/>
            <a:t>Overview of Scala Collections</a:t>
          </a:r>
          <a:endParaRPr lang="en-US" sz="3100" kern="1200" dirty="0"/>
        </a:p>
      </dsp:txBody>
      <dsp:txXfrm>
        <a:off x="37182" y="130115"/>
        <a:ext cx="10441236" cy="687306"/>
      </dsp:txXfrm>
    </dsp:sp>
    <dsp:sp modelId="{F4C6DC8B-3938-41B3-9D64-EC31C856013F}">
      <dsp:nvSpPr>
        <dsp:cNvPr id="0" name=""/>
        <dsp:cNvSpPr/>
      </dsp:nvSpPr>
      <dsp:spPr>
        <a:xfrm>
          <a:off x="0" y="943884"/>
          <a:ext cx="10515600" cy="761670"/>
        </a:xfrm>
        <a:prstGeom prst="round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1" kern="1200" dirty="0"/>
            <a:t>Why use Scala Collections?</a:t>
          </a:r>
          <a:endParaRPr lang="en-US" sz="3100" kern="1200" dirty="0"/>
        </a:p>
      </dsp:txBody>
      <dsp:txXfrm>
        <a:off x="37182" y="981066"/>
        <a:ext cx="10441236" cy="687306"/>
      </dsp:txXfrm>
    </dsp:sp>
    <dsp:sp modelId="{50896654-BAFA-4F1D-8779-F3558053C389}">
      <dsp:nvSpPr>
        <dsp:cNvPr id="0" name=""/>
        <dsp:cNvSpPr/>
      </dsp:nvSpPr>
      <dsp:spPr>
        <a:xfrm>
          <a:off x="0" y="1794834"/>
          <a:ext cx="10515600" cy="76167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1" kern="1200" dirty="0"/>
            <a:t>Comparison of Collections with example &amp; When to use</a:t>
          </a:r>
          <a:endParaRPr lang="en-US" sz="3100" kern="1200" dirty="0"/>
        </a:p>
      </dsp:txBody>
      <dsp:txXfrm>
        <a:off x="37182" y="1832016"/>
        <a:ext cx="10441236" cy="687306"/>
      </dsp:txXfrm>
    </dsp:sp>
    <dsp:sp modelId="{56C22227-3F08-4CDE-ACC0-5A2C3BD69E56}">
      <dsp:nvSpPr>
        <dsp:cNvPr id="0" name=""/>
        <dsp:cNvSpPr/>
      </dsp:nvSpPr>
      <dsp:spPr>
        <a:xfrm>
          <a:off x="0" y="2645784"/>
          <a:ext cx="10515600" cy="761670"/>
        </a:xfrm>
        <a:prstGeom prst="round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1" kern="1200" dirty="0"/>
            <a:t>Performance Optimization Techniques</a:t>
          </a:r>
          <a:endParaRPr lang="en-US" sz="3100" kern="1200" dirty="0"/>
        </a:p>
      </dsp:txBody>
      <dsp:txXfrm>
        <a:off x="37182" y="2682966"/>
        <a:ext cx="10441236" cy="687306"/>
      </dsp:txXfrm>
    </dsp:sp>
    <dsp:sp modelId="{AF71095B-AB00-4E96-B55F-B5AFFEAC0DD8}">
      <dsp:nvSpPr>
        <dsp:cNvPr id="0" name=""/>
        <dsp:cNvSpPr/>
      </dsp:nvSpPr>
      <dsp:spPr>
        <a:xfrm>
          <a:off x="0" y="3496734"/>
          <a:ext cx="10515600" cy="76167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1" kern="1200" dirty="0"/>
            <a:t>Summary</a:t>
          </a:r>
          <a:endParaRPr lang="en-US" sz="3100" kern="1200" dirty="0"/>
        </a:p>
      </dsp:txBody>
      <dsp:txXfrm>
        <a:off x="37182" y="3533916"/>
        <a:ext cx="10441236" cy="687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23BFB-AEC8-42F4-B06F-9AAAB1F2EE5F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F2D061-1EA0-4001-9FEF-6091B4F356D4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7F170-E666-41BF-9516-B682FC026B13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✅ </a:t>
          </a:r>
          <a:r>
            <a:rPr lang="en-IN" sz="2300" b="1" kern="1200" dirty="0"/>
            <a:t>Functional Programming:</a:t>
          </a:r>
          <a:r>
            <a:rPr lang="en-IN" sz="2300" kern="1200" dirty="0"/>
            <a:t> Immutable collections make code safer.</a:t>
          </a:r>
          <a:endParaRPr lang="en-US" sz="2300" kern="1200" dirty="0"/>
        </a:p>
      </dsp:txBody>
      <dsp:txXfrm>
        <a:off x="1939533" y="717"/>
        <a:ext cx="4362067" cy="1679249"/>
      </dsp:txXfrm>
    </dsp:sp>
    <dsp:sp modelId="{057C36FF-6177-4171-AC09-E97B98DE95DA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8ECA96-4427-4936-97A0-7CF4A489A3CD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ECBBE-3DBF-4D1D-B5C2-17B9589532A3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✅ </a:t>
          </a:r>
          <a:r>
            <a:rPr lang="en-IN" sz="2300" b="1" kern="1200" dirty="0"/>
            <a:t>Concise &amp; Readable:</a:t>
          </a:r>
          <a:r>
            <a:rPr lang="en-IN" sz="2300" kern="1200" dirty="0"/>
            <a:t> Provides powerful </a:t>
          </a:r>
          <a:r>
            <a:rPr lang="en-IN" sz="2300" b="1" kern="1200" dirty="0"/>
            <a:t>higher-order functions</a:t>
          </a:r>
          <a:r>
            <a:rPr lang="en-IN" sz="2300" kern="1200" dirty="0"/>
            <a:t> (map, filter, reduce).</a:t>
          </a:r>
          <a:endParaRPr lang="en-US" sz="2300" kern="1200" dirty="0"/>
        </a:p>
      </dsp:txBody>
      <dsp:txXfrm>
        <a:off x="1939533" y="2099779"/>
        <a:ext cx="4362067" cy="1679249"/>
      </dsp:txXfrm>
    </dsp:sp>
    <dsp:sp modelId="{5ACEA26A-857A-4E07-B032-8D7E13C0F2BB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258303-E10F-4372-B5A7-7DCEAF33EC3D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8923B-9348-45FE-9429-D0A0599ADC7A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✅ </a:t>
          </a:r>
          <a:r>
            <a:rPr lang="en-IN" sz="2300" b="1" kern="1200" dirty="0"/>
            <a:t>Performance Optimization:</a:t>
          </a:r>
          <a:r>
            <a:rPr lang="en-IN" sz="2300" kern="1200" dirty="0"/>
            <a:t> Allows efficient memory usage &amp; parallel processing.</a:t>
          </a:r>
          <a:endParaRPr lang="en-US" sz="2300" kern="1200" dirty="0"/>
        </a:p>
      </dsp:txBody>
      <dsp:txXfrm>
        <a:off x="1939533" y="4198841"/>
        <a:ext cx="4362067" cy="16792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B6134-E197-498E-8589-E414A1BAC378}">
      <dsp:nvSpPr>
        <dsp:cNvPr id="0" name=""/>
        <dsp:cNvSpPr/>
      </dsp:nvSpPr>
      <dsp:spPr>
        <a:xfrm>
          <a:off x="0" y="636316"/>
          <a:ext cx="11647714" cy="110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992" tIns="520700" rIns="903992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2500" kern="1200" dirty="0"/>
            <a:t>✅ </a:t>
          </a:r>
          <a:r>
            <a:rPr lang="en-IN" sz="2500" b="1" kern="1200" dirty="0"/>
            <a:t>Why?</a:t>
          </a:r>
          <a:r>
            <a:rPr lang="en-IN" sz="2500" kern="1200" dirty="0"/>
            <a:t> Vector provides </a:t>
          </a:r>
          <a:r>
            <a:rPr lang="en-IN" sz="2500" b="1" kern="1200" dirty="0"/>
            <a:t>fast random access</a:t>
          </a:r>
          <a:r>
            <a:rPr lang="en-IN" sz="2500" kern="1200" dirty="0"/>
            <a:t> compared to List</a:t>
          </a:r>
          <a:endParaRPr lang="en-US" sz="2500" kern="1200" dirty="0"/>
        </a:p>
      </dsp:txBody>
      <dsp:txXfrm>
        <a:off x="0" y="636316"/>
        <a:ext cx="11647714" cy="1102500"/>
      </dsp:txXfrm>
    </dsp:sp>
    <dsp:sp modelId="{A53F6631-CF63-4B1E-AB20-52B6D8345CF0}">
      <dsp:nvSpPr>
        <dsp:cNvPr id="0" name=""/>
        <dsp:cNvSpPr/>
      </dsp:nvSpPr>
      <dsp:spPr>
        <a:xfrm>
          <a:off x="582385" y="267316"/>
          <a:ext cx="8153399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179" tIns="0" rIns="308179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🔹 </a:t>
          </a:r>
          <a:r>
            <a:rPr lang="en-IN" sz="2500" b="1" kern="1200" dirty="0"/>
            <a:t>Use Vector instead of List for large data</a:t>
          </a:r>
          <a:endParaRPr lang="en-US" sz="2500" kern="1200" dirty="0"/>
        </a:p>
      </dsp:txBody>
      <dsp:txXfrm>
        <a:off x="618411" y="303342"/>
        <a:ext cx="8081347" cy="665948"/>
      </dsp:txXfrm>
    </dsp:sp>
    <dsp:sp modelId="{470FC25D-11F0-484A-AD6C-3FE1CED55BA0}">
      <dsp:nvSpPr>
        <dsp:cNvPr id="0" name=""/>
        <dsp:cNvSpPr/>
      </dsp:nvSpPr>
      <dsp:spPr>
        <a:xfrm>
          <a:off x="0" y="2242816"/>
          <a:ext cx="11647714" cy="232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992" tIns="520700" rIns="903992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2500" kern="1200" dirty="0"/>
            <a:t>val numbers = (1 to 100).view.map(_ * 2)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2500" kern="1200" dirty="0"/>
            <a:t>val result = numbers.take(10).toList  // only computes first 10 elements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2500" kern="1200" dirty="0"/>
            <a:t>println(result)  // Output: List(2, 4, 6, ..., 20)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2500" kern="1200" dirty="0"/>
            <a:t>✅ </a:t>
          </a:r>
          <a:r>
            <a:rPr lang="en-IN" sz="2500" b="1" kern="1200" dirty="0"/>
            <a:t>Why?</a:t>
          </a:r>
          <a:r>
            <a:rPr lang="en-IN" sz="2500" kern="1200" dirty="0"/>
            <a:t> Prevents unnecessary computations, saves memory.</a:t>
          </a:r>
          <a:endParaRPr lang="en-US" sz="2500" kern="1200" dirty="0"/>
        </a:p>
      </dsp:txBody>
      <dsp:txXfrm>
        <a:off x="0" y="2242816"/>
        <a:ext cx="11647714" cy="2323125"/>
      </dsp:txXfrm>
    </dsp:sp>
    <dsp:sp modelId="{B1838666-4A7C-480A-B131-D5F82EFEB21D}">
      <dsp:nvSpPr>
        <dsp:cNvPr id="0" name=""/>
        <dsp:cNvSpPr/>
      </dsp:nvSpPr>
      <dsp:spPr>
        <a:xfrm>
          <a:off x="582385" y="1873816"/>
          <a:ext cx="8153399" cy="73800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179" tIns="0" rIns="308179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🔹 </a:t>
          </a:r>
          <a:r>
            <a:rPr lang="en-IN" sz="2500" b="1" kern="1200" dirty="0"/>
            <a:t>Use view for Lazy Evaluation</a:t>
          </a:r>
          <a:endParaRPr lang="en-US" sz="2500" kern="1200" dirty="0"/>
        </a:p>
      </dsp:txBody>
      <dsp:txXfrm>
        <a:off x="618411" y="1909842"/>
        <a:ext cx="8081347" cy="665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7D788-0E3E-453D-A705-D85479D4E045}">
      <dsp:nvSpPr>
        <dsp:cNvPr id="0" name=""/>
        <dsp:cNvSpPr/>
      </dsp:nvSpPr>
      <dsp:spPr>
        <a:xfrm>
          <a:off x="0" y="443360"/>
          <a:ext cx="10515600" cy="216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83184" rIns="81612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2800" kern="1200" dirty="0"/>
            <a:t>val stream = LazyList.from(1)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2800" kern="1200" dirty="0"/>
            <a:t>println(stream.take(5).toList)  // Output: List(1, 2, 3, 4, 5)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2800" kern="1200" dirty="0"/>
            <a:t>✅ </a:t>
          </a:r>
          <a:r>
            <a:rPr lang="en-IN" sz="2800" b="1" kern="1200" dirty="0"/>
            <a:t>Why?</a:t>
          </a:r>
          <a:r>
            <a:rPr lang="en-IN" sz="2800" kern="1200" dirty="0"/>
            <a:t> Efficiently generates values only when needed.</a:t>
          </a:r>
          <a:endParaRPr lang="en-US" sz="2800" kern="1200" dirty="0"/>
        </a:p>
      </dsp:txBody>
      <dsp:txXfrm>
        <a:off x="0" y="443360"/>
        <a:ext cx="10515600" cy="2160900"/>
      </dsp:txXfrm>
    </dsp:sp>
    <dsp:sp modelId="{B3255237-7763-4538-9D82-7D51C2D47F8D}">
      <dsp:nvSpPr>
        <dsp:cNvPr id="0" name=""/>
        <dsp:cNvSpPr/>
      </dsp:nvSpPr>
      <dsp:spPr>
        <a:xfrm>
          <a:off x="525780" y="30080"/>
          <a:ext cx="7360920" cy="8265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🔹 </a:t>
          </a:r>
          <a:r>
            <a:rPr lang="en-IN" sz="2800" b="1" kern="1200" dirty="0"/>
            <a:t>Use LazyList for infinite sequences</a:t>
          </a:r>
          <a:endParaRPr lang="en-US" sz="2800" kern="1200" dirty="0"/>
        </a:p>
      </dsp:txBody>
      <dsp:txXfrm>
        <a:off x="566129" y="70429"/>
        <a:ext cx="7280222" cy="7458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89494-9241-4A12-9F85-592526CF5384}">
      <dsp:nvSpPr>
        <dsp:cNvPr id="0" name=""/>
        <dsp:cNvSpPr/>
      </dsp:nvSpPr>
      <dsp:spPr>
        <a:xfrm>
          <a:off x="0" y="635746"/>
          <a:ext cx="10515600" cy="223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604012" rIns="816127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2900" kern="1200" dirty="0"/>
            <a:t>val sum = (1 to 100).foldLeft(0)(_ + _)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2900" kern="1200" dirty="0"/>
            <a:t>println(sum)  // Output: Sum of first 100 numbers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2900" kern="1200" dirty="0"/>
            <a:t>✅ </a:t>
          </a:r>
          <a:r>
            <a:rPr lang="en-IN" sz="2900" b="1" kern="1200" dirty="0"/>
            <a:t>Why?</a:t>
          </a:r>
          <a:r>
            <a:rPr lang="en-IN" sz="2900" kern="1200" dirty="0"/>
            <a:t> Avoids stack overflow issues from recursion.</a:t>
          </a:r>
          <a:endParaRPr lang="en-US" sz="2900" kern="1200" dirty="0"/>
        </a:p>
      </dsp:txBody>
      <dsp:txXfrm>
        <a:off x="0" y="635746"/>
        <a:ext cx="10515600" cy="2238075"/>
      </dsp:txXfrm>
    </dsp:sp>
    <dsp:sp modelId="{2DAEFA01-B1BB-4ED7-AC70-D9DAA5D48731}">
      <dsp:nvSpPr>
        <dsp:cNvPr id="0" name=""/>
        <dsp:cNvSpPr/>
      </dsp:nvSpPr>
      <dsp:spPr>
        <a:xfrm>
          <a:off x="525780" y="207706"/>
          <a:ext cx="7360920" cy="8560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🔹 </a:t>
          </a:r>
          <a:r>
            <a:rPr lang="en-IN" sz="2900" b="1" kern="1200" dirty="0"/>
            <a:t>Use foldLeft for efficient Aggregation</a:t>
          </a:r>
          <a:endParaRPr lang="en-US" sz="2900" kern="1200" dirty="0"/>
        </a:p>
      </dsp:txBody>
      <dsp:txXfrm>
        <a:off x="567570" y="249496"/>
        <a:ext cx="7277340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3784-581A-4429-9DBD-323DC80A8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C18F3-0881-8E3B-E787-3D94056A8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4F467-EA2B-44F9-39B6-4A38A8E0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007E-924E-4E6D-8644-8C8E6FE58039}" type="datetimeFigureOut">
              <a:rPr lang="en-IN" smtClean="0"/>
              <a:t>21-02-2025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E1CEC-A3A9-3F41-500C-56F57E74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536DB-951F-C60B-20CA-6D1AA02A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BCBC-D259-4AC3-BA48-9D814CFCD18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277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A20A-09A7-DBE5-28DF-E0B0B1F8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8222D-A9DB-B524-5A24-D4C6E6FF2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DFFDA-29FA-98BA-209F-EC689714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007E-924E-4E6D-8644-8C8E6FE58039}" type="datetimeFigureOut">
              <a:rPr lang="en-IN" smtClean="0"/>
              <a:t>21-02-2025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73623-8AC4-050C-1C05-CDAF2250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84DDA-3291-97E6-5D1C-A74E3B9E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BCBC-D259-4AC3-BA48-9D814CFCD18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076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9CE3A2-3F9B-5F80-8F88-814E26C52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82406-4449-320E-40E4-B5F824E11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63EB6-F515-10FB-1204-986CFAB5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007E-924E-4E6D-8644-8C8E6FE58039}" type="datetimeFigureOut">
              <a:rPr lang="en-IN" smtClean="0"/>
              <a:t>21-02-2025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419D9-7187-03BD-D792-688C0092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867F2-FEB3-3615-C27B-A629BB9D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BCBC-D259-4AC3-BA48-9D814CFCD18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268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CB99-A254-0D3F-1F22-E268AD04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20A43-ACB6-DCC9-84E9-5FC6FECA5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641DA-7BB3-468F-1A05-64AEBA67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007E-924E-4E6D-8644-8C8E6FE58039}" type="datetimeFigureOut">
              <a:rPr lang="en-IN" smtClean="0"/>
              <a:t>21-02-2025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1E59B-BD68-A17D-1022-E21FEEF83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9C85D-1533-9183-A3FE-45DB6111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BCBC-D259-4AC3-BA48-9D814CFCD18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0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0651-F59E-F193-691B-248F8989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36A11-4B0C-9A2F-B9AA-59210115E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B9591-18AA-530B-B780-42A0F2663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007E-924E-4E6D-8644-8C8E6FE58039}" type="datetimeFigureOut">
              <a:rPr lang="en-IN" smtClean="0"/>
              <a:t>21-02-2025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00267-115E-D772-094D-2CB38EE93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A5A4A-5E43-D9A8-C663-1C63301C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BCBC-D259-4AC3-BA48-9D814CFCD18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553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EDBD-6534-5A07-CB18-390C4EDC1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EE3B-F9D6-0C9A-12AC-9AE146E2F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84D04-EC5B-9A87-1E61-497E76E84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E8B0F-F52B-E52C-0985-2D74990B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007E-924E-4E6D-8644-8C8E6FE58039}" type="datetimeFigureOut">
              <a:rPr lang="en-IN" smtClean="0"/>
              <a:t>21-02-2025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6394F-B889-D642-9348-77E13498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25016-F991-CB6C-D328-AD4A3BCB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BCBC-D259-4AC3-BA48-9D814CFCD18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75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0FA6B-366A-53C4-2703-7C71C34B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CC842-C708-5B1D-C174-E1A61E8A5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10325-6331-D176-BA6A-E0310AA63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A676C-16CC-AC40-4FCA-0A9070C9A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23C87-1A51-328B-0C4D-907C9533A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9130B-6706-486F-8F93-829D39BC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007E-924E-4E6D-8644-8C8E6FE58039}" type="datetimeFigureOut">
              <a:rPr lang="en-IN" smtClean="0"/>
              <a:t>21-02-2025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111D22-07EF-EEA8-5778-39DF69492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572534-BDD1-48CB-E04E-AF93373A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BCBC-D259-4AC3-BA48-9D814CFCD18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778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87109-ECCA-4DAD-2D0A-77F0DB92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7FFA4-27B6-8CAE-3A5E-80E3C19F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007E-924E-4E6D-8644-8C8E6FE58039}" type="datetimeFigureOut">
              <a:rPr lang="en-IN" smtClean="0"/>
              <a:t>21-02-2025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3FAFA-F0B4-D9A4-2B0C-B921E45F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7B9F9-77D9-71D5-3BF0-0EABE118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BCBC-D259-4AC3-BA48-9D814CFCD18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729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701AF-173A-496B-9819-06C144AB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007E-924E-4E6D-8644-8C8E6FE58039}" type="datetimeFigureOut">
              <a:rPr lang="en-IN" smtClean="0"/>
              <a:t>21-02-2025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C6DDD-1652-12F1-413D-4C0E24F1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49133-AFE2-4147-17E9-598C3023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BCBC-D259-4AC3-BA48-9D814CFCD18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450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6375-810A-15B8-E722-A17EDBBD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FFCD-BA0B-8F35-7B36-46461C487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19393-4BDD-3B8B-CA64-8FA407E80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151C4-12F6-2B83-B8D5-4607A3AE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007E-924E-4E6D-8644-8C8E6FE58039}" type="datetimeFigureOut">
              <a:rPr lang="en-IN" smtClean="0"/>
              <a:t>21-02-2025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2AF91-C407-E42A-0CAF-9A725976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A44AD-86F2-5F37-E330-1C28C85B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BCBC-D259-4AC3-BA48-9D814CFCD18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11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DCEEB-5F82-EA4D-75FB-159818179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955BF6-C926-597E-2ADE-E626CB98C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891BE-8EED-C1F7-C19E-7049CEF65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A31F3-2660-F8E7-DEB8-0A848418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007E-924E-4E6D-8644-8C8E6FE58039}" type="datetimeFigureOut">
              <a:rPr lang="en-IN" smtClean="0"/>
              <a:t>21-02-2025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8A9AC-07ED-D228-DE22-6AB1990D1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3CE05-75BF-78A6-9147-7A971A8B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BCBC-D259-4AC3-BA48-9D814CFCD18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1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DAC97-02AE-25CA-48B9-B6D8384C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936A8-CD47-91A8-40B2-F1D7EECE2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0BD7B-C9C8-A82B-3BBB-6C2F1A09C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A3007E-924E-4E6D-8644-8C8E6FE58039}" type="datetimeFigureOut">
              <a:rPr lang="en-IN" smtClean="0"/>
              <a:t>21-02-2025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60876-3FB0-33B9-5D36-0882E0767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F5C2A-1B39-C0D1-F15C-A11A9A924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A0BCBC-D259-4AC3-BA48-9D814CFCD18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260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0A7A1-7EAA-DF07-E5AD-092A68F50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IN" sz="55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Scala Collections &amp; Performance Optimization</a:t>
            </a:r>
            <a:br>
              <a:rPr lang="en-IN" sz="5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5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DBB3F-019C-86FF-D5FD-F130792AB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 fontScale="92500" lnSpcReduction="10000"/>
          </a:bodyPr>
          <a:lstStyle/>
          <a:p>
            <a:pPr algn="l"/>
            <a:endParaRPr lang="en-GB" sz="2800" dirty="0"/>
          </a:p>
          <a:p>
            <a:pPr algn="l"/>
            <a:endParaRPr lang="en-GB" sz="2800" dirty="0"/>
          </a:p>
          <a:p>
            <a:pPr algn="l"/>
            <a:r>
              <a:rPr lang="en-GB" sz="2800" dirty="0"/>
              <a:t>Dhara Ladani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388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93F1A-6C83-A0E3-118D-B2A11ACAD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rgbClr val="FFFFFF"/>
                </a:solidFill>
              </a:rPr>
              <a:t>Summary &amp; Best Practices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A85C3F9-4BEA-C624-1C14-2B81A7842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3098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Aft>
                <a:spcPts val="800"/>
              </a:spcAft>
              <a:buNone/>
            </a:pPr>
            <a:r>
              <a:rPr lang="en-IN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immutable collections (Vector, List, Map)</a:t>
            </a:r>
            <a:r>
              <a:rPr lang="en-IN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safer code.</a:t>
            </a:r>
          </a:p>
          <a:p>
            <a:pPr marL="0" indent="0">
              <a:lnSpc>
                <a:spcPct val="110000"/>
              </a:lnSpc>
              <a:spcAft>
                <a:spcPts val="800"/>
              </a:spcAft>
              <a:buNone/>
            </a:pPr>
            <a:r>
              <a:rPr lang="en-IN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Prefer Vector over List</a:t>
            </a:r>
            <a:r>
              <a:rPr lang="en-IN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large datasets.</a:t>
            </a:r>
          </a:p>
          <a:p>
            <a:pPr marL="0" indent="0">
              <a:lnSpc>
                <a:spcPct val="110000"/>
              </a:lnSpc>
              <a:spcAft>
                <a:spcPts val="800"/>
              </a:spcAft>
              <a:buNone/>
            </a:pPr>
            <a:r>
              <a:rPr lang="en-IN" sz="22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</a:t>
            </a:r>
            <a:r>
              <a:rPr lang="en-IN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</a:t>
            </a:r>
            <a:r>
              <a:rPr lang="en-IN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ArrayBuffer or ListBuffer </a:t>
            </a:r>
            <a:r>
              <a:rPr lang="en-IN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mutable collections.</a:t>
            </a:r>
          </a:p>
          <a:p>
            <a:pPr marL="0" indent="0">
              <a:lnSpc>
                <a:spcPct val="110000"/>
              </a:lnSpc>
              <a:spcAft>
                <a:spcPts val="800"/>
              </a:spcAft>
              <a:buNone/>
            </a:pPr>
            <a:r>
              <a:rPr lang="en-IN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view or LazyList</a:t>
            </a:r>
            <a:r>
              <a:rPr lang="en-IN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optimize memory usage.</a:t>
            </a:r>
          </a:p>
          <a:p>
            <a:pPr marL="0" indent="0">
              <a:lnSpc>
                <a:spcPct val="110000"/>
              </a:lnSpc>
              <a:spcAft>
                <a:spcPts val="800"/>
              </a:spcAft>
              <a:buNone/>
            </a:pPr>
            <a:r>
              <a:rPr lang="en-IN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Choose Set or Map</a:t>
            </a:r>
            <a:r>
              <a:rPr lang="en-IN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fast lookups instead of List.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2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🚀 </a:t>
            </a:r>
            <a:r>
              <a:rPr lang="en-IN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Choosing the right collection improves performance &amp; efficiency!</a:t>
            </a:r>
            <a:r>
              <a:rPr lang="en-IN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2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🚀</a:t>
            </a:r>
            <a:endParaRPr lang="en-IN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199058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3EFA6C3-82DC-4131-9929-2523E6FD0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EC9469E-14CA-4358-BABC-CBF836A61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69680" cy="767978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48EB4C9-ACAF-4CCA-BA6E-93144319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5753" y="6027658"/>
            <a:ext cx="7906247" cy="830343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785037 w 6884912"/>
              <a:gd name="connsiteY84" fmla="*/ 161964 h 1161397"/>
              <a:gd name="connsiteX85" fmla="*/ 4844073 w 6884912"/>
              <a:gd name="connsiteY85" fmla="*/ 161768 h 1161397"/>
              <a:gd name="connsiteX86" fmla="*/ 4856454 w 6884912"/>
              <a:gd name="connsiteY86" fmla="*/ 130488 h 1161397"/>
              <a:gd name="connsiteX87" fmla="*/ 4920038 w 6884912"/>
              <a:gd name="connsiteY87" fmla="*/ 140418 h 1161397"/>
              <a:gd name="connsiteX88" fmla="*/ 5016639 w 6884912"/>
              <a:gd name="connsiteY88" fmla="*/ 158905 h 1161397"/>
              <a:gd name="connsiteX89" fmla="*/ 5072009 w 6884912"/>
              <a:gd name="connsiteY89" fmla="*/ 161502 h 1161397"/>
              <a:gd name="connsiteX90" fmla="*/ 5223626 w 6884912"/>
              <a:gd name="connsiteY90" fmla="*/ 177356 h 1161397"/>
              <a:gd name="connsiteX91" fmla="*/ 5375773 w 6884912"/>
              <a:gd name="connsiteY91" fmla="*/ 199913 h 1161397"/>
              <a:gd name="connsiteX92" fmla="*/ 5467502 w 6884912"/>
              <a:gd name="connsiteY92" fmla="*/ 250963 h 1161397"/>
              <a:gd name="connsiteX93" fmla="*/ 5592395 w 6884912"/>
              <a:gd name="connsiteY93" fmla="*/ 265434 h 1161397"/>
              <a:gd name="connsiteX94" fmla="*/ 5613532 w 6884912"/>
              <a:gd name="connsiteY94" fmla="*/ 273379 h 1161397"/>
              <a:gd name="connsiteX95" fmla="*/ 5642173 w 6884912"/>
              <a:gd name="connsiteY95" fmla="*/ 266904 h 1161397"/>
              <a:gd name="connsiteX96" fmla="*/ 5756910 w 6884912"/>
              <a:gd name="connsiteY96" fmla="*/ 239211 h 1161397"/>
              <a:gd name="connsiteX97" fmla="*/ 5846667 w 6884912"/>
              <a:gd name="connsiteY97" fmla="*/ 201786 h 1161397"/>
              <a:gd name="connsiteX98" fmla="*/ 5960732 w 6884912"/>
              <a:gd name="connsiteY98" fmla="*/ 220708 h 1161397"/>
              <a:gd name="connsiteX99" fmla="*/ 6029542 w 6884912"/>
              <a:gd name="connsiteY99" fmla="*/ 210339 h 1161397"/>
              <a:gd name="connsiteX100" fmla="*/ 6141123 w 6884912"/>
              <a:gd name="connsiteY100" fmla="*/ 159923 h 1161397"/>
              <a:gd name="connsiteX101" fmla="*/ 6290640 w 6884912"/>
              <a:gd name="connsiteY101" fmla="*/ 167441 h 1161397"/>
              <a:gd name="connsiteX102" fmla="*/ 6322806 w 6884912"/>
              <a:gd name="connsiteY102" fmla="*/ 213293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844073 w 6884912"/>
              <a:gd name="connsiteY84" fmla="*/ 161768 h 1161397"/>
              <a:gd name="connsiteX85" fmla="*/ 4856454 w 6884912"/>
              <a:gd name="connsiteY85" fmla="*/ 130488 h 1161397"/>
              <a:gd name="connsiteX86" fmla="*/ 4920038 w 6884912"/>
              <a:gd name="connsiteY86" fmla="*/ 140418 h 1161397"/>
              <a:gd name="connsiteX87" fmla="*/ 5016639 w 6884912"/>
              <a:gd name="connsiteY87" fmla="*/ 158905 h 1161397"/>
              <a:gd name="connsiteX88" fmla="*/ 5072009 w 6884912"/>
              <a:gd name="connsiteY88" fmla="*/ 161502 h 1161397"/>
              <a:gd name="connsiteX89" fmla="*/ 5223626 w 6884912"/>
              <a:gd name="connsiteY89" fmla="*/ 177356 h 1161397"/>
              <a:gd name="connsiteX90" fmla="*/ 5375773 w 6884912"/>
              <a:gd name="connsiteY90" fmla="*/ 199913 h 1161397"/>
              <a:gd name="connsiteX91" fmla="*/ 5467502 w 6884912"/>
              <a:gd name="connsiteY91" fmla="*/ 250963 h 1161397"/>
              <a:gd name="connsiteX92" fmla="*/ 5592395 w 6884912"/>
              <a:gd name="connsiteY92" fmla="*/ 265434 h 1161397"/>
              <a:gd name="connsiteX93" fmla="*/ 5613532 w 6884912"/>
              <a:gd name="connsiteY93" fmla="*/ 273379 h 1161397"/>
              <a:gd name="connsiteX94" fmla="*/ 5642173 w 6884912"/>
              <a:gd name="connsiteY94" fmla="*/ 266904 h 1161397"/>
              <a:gd name="connsiteX95" fmla="*/ 5756910 w 6884912"/>
              <a:gd name="connsiteY95" fmla="*/ 239211 h 1161397"/>
              <a:gd name="connsiteX96" fmla="*/ 5846667 w 6884912"/>
              <a:gd name="connsiteY96" fmla="*/ 201786 h 1161397"/>
              <a:gd name="connsiteX97" fmla="*/ 5960732 w 6884912"/>
              <a:gd name="connsiteY97" fmla="*/ 220708 h 1161397"/>
              <a:gd name="connsiteX98" fmla="*/ 6029542 w 6884912"/>
              <a:gd name="connsiteY98" fmla="*/ 210339 h 1161397"/>
              <a:gd name="connsiteX99" fmla="*/ 6141123 w 6884912"/>
              <a:gd name="connsiteY99" fmla="*/ 159923 h 1161397"/>
              <a:gd name="connsiteX100" fmla="*/ 6290640 w 6884912"/>
              <a:gd name="connsiteY100" fmla="*/ 167441 h 1161397"/>
              <a:gd name="connsiteX101" fmla="*/ 6322806 w 6884912"/>
              <a:gd name="connsiteY101" fmla="*/ 213293 h 1161397"/>
              <a:gd name="connsiteX102" fmla="*/ 6380420 w 6884912"/>
              <a:gd name="connsiteY102" fmla="*/ 173195 h 1161397"/>
              <a:gd name="connsiteX103" fmla="*/ 6507891 w 6884912"/>
              <a:gd name="connsiteY103" fmla="*/ 118474 h 1161397"/>
              <a:gd name="connsiteX104" fmla="*/ 6571807 w 6884912"/>
              <a:gd name="connsiteY104" fmla="*/ 98636 h 1161397"/>
              <a:gd name="connsiteX105" fmla="*/ 6671880 w 6884912"/>
              <a:gd name="connsiteY105" fmla="*/ 82931 h 1161397"/>
              <a:gd name="connsiteX106" fmla="*/ 6702266 w 6884912"/>
              <a:gd name="connsiteY106" fmla="*/ 75470 h 1161397"/>
              <a:gd name="connsiteX107" fmla="*/ 6845802 w 6884912"/>
              <a:gd name="connsiteY107" fmla="*/ 24496 h 1161397"/>
              <a:gd name="connsiteX108" fmla="*/ 6884912 w 6884912"/>
              <a:gd name="connsiteY10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12111 w 6884912"/>
              <a:gd name="connsiteY8" fmla="*/ 1085599 h 1161397"/>
              <a:gd name="connsiteX9" fmla="*/ 567875 w 6884912"/>
              <a:gd name="connsiteY9" fmla="*/ 1051976 h 1161397"/>
              <a:gd name="connsiteX10" fmla="*/ 601644 w 6884912"/>
              <a:gd name="connsiteY10" fmla="*/ 1003997 h 1161397"/>
              <a:gd name="connsiteX11" fmla="*/ 651408 w 6884912"/>
              <a:gd name="connsiteY11" fmla="*/ 984938 h 1161397"/>
              <a:gd name="connsiteX12" fmla="*/ 673197 w 6884912"/>
              <a:gd name="connsiteY12" fmla="*/ 1010060 h 1161397"/>
              <a:gd name="connsiteX13" fmla="*/ 723108 w 6884912"/>
              <a:gd name="connsiteY13" fmla="*/ 980081 h 1161397"/>
              <a:gd name="connsiteX14" fmla="*/ 797699 w 6884912"/>
              <a:gd name="connsiteY14" fmla="*/ 931362 h 1161397"/>
              <a:gd name="connsiteX15" fmla="*/ 843359 w 6884912"/>
              <a:gd name="connsiteY15" fmla="*/ 910894 h 1161397"/>
              <a:gd name="connsiteX16" fmla="*/ 965215 w 6884912"/>
              <a:gd name="connsiteY16" fmla="*/ 846701 h 1161397"/>
              <a:gd name="connsiteX17" fmla="*/ 1085080 w 6884912"/>
              <a:gd name="connsiteY17" fmla="*/ 776086 h 1161397"/>
              <a:gd name="connsiteX18" fmla="*/ 1131224 w 6884912"/>
              <a:gd name="connsiteY18" fmla="*/ 706160 h 1161397"/>
              <a:gd name="connsiteX19" fmla="*/ 1138051 w 6884912"/>
              <a:gd name="connsiteY19" fmla="*/ 70203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26340 w 6884912"/>
              <a:gd name="connsiteY38" fmla="*/ 638496 h 1161397"/>
              <a:gd name="connsiteX39" fmla="*/ 1731986 w 6884912"/>
              <a:gd name="connsiteY39" fmla="*/ 589682 h 1161397"/>
              <a:gd name="connsiteX40" fmla="*/ 1927935 w 6884912"/>
              <a:gd name="connsiteY40" fmla="*/ 628540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510042 w 6884912"/>
              <a:gd name="connsiteY59" fmla="*/ 311820 h 1161397"/>
              <a:gd name="connsiteX60" fmla="*/ 3626773 w 6884912"/>
              <a:gd name="connsiteY60" fmla="*/ 290452 h 1161397"/>
              <a:gd name="connsiteX61" fmla="*/ 3666217 w 6884912"/>
              <a:gd name="connsiteY61" fmla="*/ 273255 h 1161397"/>
              <a:gd name="connsiteX62" fmla="*/ 3732427 w 6884912"/>
              <a:gd name="connsiteY62" fmla="*/ 245039 h 1161397"/>
              <a:gd name="connsiteX63" fmla="*/ 3777022 w 6884912"/>
              <a:gd name="connsiteY63" fmla="*/ 200276 h 1161397"/>
              <a:gd name="connsiteX64" fmla="*/ 3791246 w 6884912"/>
              <a:gd name="connsiteY64" fmla="*/ 189996 h 1161397"/>
              <a:gd name="connsiteX65" fmla="*/ 3819864 w 6884912"/>
              <a:gd name="connsiteY65" fmla="*/ 194605 h 1161397"/>
              <a:gd name="connsiteX66" fmla="*/ 3830398 w 6884912"/>
              <a:gd name="connsiteY66" fmla="*/ 188383 h 1161397"/>
              <a:gd name="connsiteX67" fmla="*/ 3834360 w 6884912"/>
              <a:gd name="connsiteY67" fmla="*/ 188992 h 1161397"/>
              <a:gd name="connsiteX68" fmla="*/ 3843715 w 6884912"/>
              <a:gd name="connsiteY68" fmla="*/ 188752 h 1161397"/>
              <a:gd name="connsiteX69" fmla="*/ 3842609 w 6884912"/>
              <a:gd name="connsiteY69" fmla="*/ 197386 h 1161397"/>
              <a:gd name="connsiteX70" fmla="*/ 3853961 w 6884912"/>
              <a:gd name="connsiteY70" fmla="*/ 213380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3922400 w 6884912"/>
              <a:gd name="connsiteY74" fmla="*/ 205056 h 1161397"/>
              <a:gd name="connsiteX75" fmla="*/ 4013061 w 6884912"/>
              <a:gd name="connsiteY75" fmla="*/ 224874 h 1161397"/>
              <a:gd name="connsiteX76" fmla="*/ 4220717 w 6884912"/>
              <a:gd name="connsiteY76" fmla="*/ 192946 h 1161397"/>
              <a:gd name="connsiteX77" fmla="*/ 4228802 w 6884912"/>
              <a:gd name="connsiteY77" fmla="*/ 201468 h 1161397"/>
              <a:gd name="connsiteX78" fmla="*/ 4289361 w 6884912"/>
              <a:gd name="connsiteY78" fmla="*/ 196642 h 1161397"/>
              <a:gd name="connsiteX79" fmla="*/ 4498913 w 6884912"/>
              <a:gd name="connsiteY79" fmla="*/ 118915 h 1161397"/>
              <a:gd name="connsiteX80" fmla="*/ 4617330 w 6884912"/>
              <a:gd name="connsiteY80" fmla="*/ 111163 h 1161397"/>
              <a:gd name="connsiteX81" fmla="*/ 4659778 w 6884912"/>
              <a:gd name="connsiteY81" fmla="*/ 118219 h 1161397"/>
              <a:gd name="connsiteX82" fmla="*/ 4730870 w 6884912"/>
              <a:gd name="connsiteY82" fmla="*/ 129432 h 1161397"/>
              <a:gd name="connsiteX83" fmla="*/ 4844073 w 6884912"/>
              <a:gd name="connsiteY83" fmla="*/ 161768 h 1161397"/>
              <a:gd name="connsiteX84" fmla="*/ 4856454 w 6884912"/>
              <a:gd name="connsiteY84" fmla="*/ 130488 h 1161397"/>
              <a:gd name="connsiteX85" fmla="*/ 4920038 w 6884912"/>
              <a:gd name="connsiteY85" fmla="*/ 140418 h 1161397"/>
              <a:gd name="connsiteX86" fmla="*/ 5016639 w 6884912"/>
              <a:gd name="connsiteY86" fmla="*/ 158905 h 1161397"/>
              <a:gd name="connsiteX87" fmla="*/ 5072009 w 6884912"/>
              <a:gd name="connsiteY87" fmla="*/ 161502 h 1161397"/>
              <a:gd name="connsiteX88" fmla="*/ 5223626 w 6884912"/>
              <a:gd name="connsiteY88" fmla="*/ 177356 h 1161397"/>
              <a:gd name="connsiteX89" fmla="*/ 5375773 w 6884912"/>
              <a:gd name="connsiteY89" fmla="*/ 199913 h 1161397"/>
              <a:gd name="connsiteX90" fmla="*/ 5467502 w 6884912"/>
              <a:gd name="connsiteY90" fmla="*/ 250963 h 1161397"/>
              <a:gd name="connsiteX91" fmla="*/ 5592395 w 6884912"/>
              <a:gd name="connsiteY91" fmla="*/ 265434 h 1161397"/>
              <a:gd name="connsiteX92" fmla="*/ 5613532 w 6884912"/>
              <a:gd name="connsiteY92" fmla="*/ 273379 h 1161397"/>
              <a:gd name="connsiteX93" fmla="*/ 5642173 w 6884912"/>
              <a:gd name="connsiteY93" fmla="*/ 266904 h 1161397"/>
              <a:gd name="connsiteX94" fmla="*/ 5756910 w 6884912"/>
              <a:gd name="connsiteY94" fmla="*/ 239211 h 1161397"/>
              <a:gd name="connsiteX95" fmla="*/ 5846667 w 6884912"/>
              <a:gd name="connsiteY95" fmla="*/ 201786 h 1161397"/>
              <a:gd name="connsiteX96" fmla="*/ 5960732 w 6884912"/>
              <a:gd name="connsiteY96" fmla="*/ 220708 h 1161397"/>
              <a:gd name="connsiteX97" fmla="*/ 6029542 w 6884912"/>
              <a:gd name="connsiteY97" fmla="*/ 210339 h 1161397"/>
              <a:gd name="connsiteX98" fmla="*/ 6141123 w 6884912"/>
              <a:gd name="connsiteY98" fmla="*/ 159923 h 1161397"/>
              <a:gd name="connsiteX99" fmla="*/ 6290640 w 6884912"/>
              <a:gd name="connsiteY99" fmla="*/ 167441 h 1161397"/>
              <a:gd name="connsiteX100" fmla="*/ 6322806 w 6884912"/>
              <a:gd name="connsiteY100" fmla="*/ 213293 h 1161397"/>
              <a:gd name="connsiteX101" fmla="*/ 6380420 w 6884912"/>
              <a:gd name="connsiteY101" fmla="*/ 173195 h 1161397"/>
              <a:gd name="connsiteX102" fmla="*/ 6507891 w 6884912"/>
              <a:gd name="connsiteY102" fmla="*/ 118474 h 1161397"/>
              <a:gd name="connsiteX103" fmla="*/ 6571807 w 6884912"/>
              <a:gd name="connsiteY103" fmla="*/ 98636 h 1161397"/>
              <a:gd name="connsiteX104" fmla="*/ 6671880 w 6884912"/>
              <a:gd name="connsiteY104" fmla="*/ 82931 h 1161397"/>
              <a:gd name="connsiteX105" fmla="*/ 6702266 w 6884912"/>
              <a:gd name="connsiteY105" fmla="*/ 75470 h 1161397"/>
              <a:gd name="connsiteX106" fmla="*/ 6845802 w 6884912"/>
              <a:gd name="connsiteY106" fmla="*/ 24496 h 1161397"/>
              <a:gd name="connsiteX107" fmla="*/ 6884912 w 6884912"/>
              <a:gd name="connsiteY10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12111 w 6884912"/>
              <a:gd name="connsiteY7" fmla="*/ 1085599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51408 w 6884912"/>
              <a:gd name="connsiteY10" fmla="*/ 984938 h 1161397"/>
              <a:gd name="connsiteX11" fmla="*/ 673197 w 6884912"/>
              <a:gd name="connsiteY11" fmla="*/ 1010060 h 1161397"/>
              <a:gd name="connsiteX12" fmla="*/ 723108 w 6884912"/>
              <a:gd name="connsiteY12" fmla="*/ 980081 h 1161397"/>
              <a:gd name="connsiteX13" fmla="*/ 797699 w 6884912"/>
              <a:gd name="connsiteY13" fmla="*/ 931362 h 1161397"/>
              <a:gd name="connsiteX14" fmla="*/ 843359 w 6884912"/>
              <a:gd name="connsiteY14" fmla="*/ 910894 h 1161397"/>
              <a:gd name="connsiteX15" fmla="*/ 965215 w 6884912"/>
              <a:gd name="connsiteY15" fmla="*/ 846701 h 1161397"/>
              <a:gd name="connsiteX16" fmla="*/ 1085080 w 6884912"/>
              <a:gd name="connsiteY16" fmla="*/ 776086 h 1161397"/>
              <a:gd name="connsiteX17" fmla="*/ 1131224 w 6884912"/>
              <a:gd name="connsiteY17" fmla="*/ 706160 h 1161397"/>
              <a:gd name="connsiteX18" fmla="*/ 1138051 w 6884912"/>
              <a:gd name="connsiteY18" fmla="*/ 702034 h 1161397"/>
              <a:gd name="connsiteX19" fmla="*/ 1158800 w 6884912"/>
              <a:gd name="connsiteY19" fmla="*/ 700004 h 1161397"/>
              <a:gd name="connsiteX20" fmla="*/ 1166947 w 6884912"/>
              <a:gd name="connsiteY20" fmla="*/ 700762 h 1161397"/>
              <a:gd name="connsiteX21" fmla="*/ 1178135 w 6884912"/>
              <a:gd name="connsiteY21" fmla="*/ 698631 h 1161397"/>
              <a:gd name="connsiteX22" fmla="*/ 1178301 w 6884912"/>
              <a:gd name="connsiteY22" fmla="*/ 698094 h 1161397"/>
              <a:gd name="connsiteX23" fmla="*/ 1188995 w 6884912"/>
              <a:gd name="connsiteY23" fmla="*/ 697048 h 1161397"/>
              <a:gd name="connsiteX24" fmla="*/ 1242716 w 6884912"/>
              <a:gd name="connsiteY24" fmla="*/ 698052 h 1161397"/>
              <a:gd name="connsiteX25" fmla="*/ 1299977 w 6884912"/>
              <a:gd name="connsiteY25" fmla="*/ 639196 h 1161397"/>
              <a:gd name="connsiteX26" fmla="*/ 1326190 w 6884912"/>
              <a:gd name="connsiteY26" fmla="*/ 625955 h 1161397"/>
              <a:gd name="connsiteX27" fmla="*/ 1339600 w 6884912"/>
              <a:gd name="connsiteY27" fmla="*/ 616295 h 1161397"/>
              <a:gd name="connsiteX28" fmla="*/ 1340054 w 6884912"/>
              <a:gd name="connsiteY28" fmla="*/ 614022 h 1161397"/>
              <a:gd name="connsiteX29" fmla="*/ 1391606 w 6884912"/>
              <a:gd name="connsiteY29" fmla="*/ 615229 h 1161397"/>
              <a:gd name="connsiteX30" fmla="*/ 1397565 w 6884912"/>
              <a:gd name="connsiteY30" fmla="*/ 611490 h 1161397"/>
              <a:gd name="connsiteX31" fmla="*/ 1432302 w 6884912"/>
              <a:gd name="connsiteY31" fmla="*/ 617267 h 1161397"/>
              <a:gd name="connsiteX32" fmla="*/ 1449644 w 6884912"/>
              <a:gd name="connsiteY32" fmla="*/ 617591 h 1161397"/>
              <a:gd name="connsiteX33" fmla="*/ 1455793 w 6884912"/>
              <a:gd name="connsiteY33" fmla="*/ 623174 h 1161397"/>
              <a:gd name="connsiteX34" fmla="*/ 1480758 w 6884912"/>
              <a:gd name="connsiteY34" fmla="*/ 620863 h 1161397"/>
              <a:gd name="connsiteX35" fmla="*/ 1483154 w 6884912"/>
              <a:gd name="connsiteY35" fmla="*/ 618527 h 1161397"/>
              <a:gd name="connsiteX36" fmla="*/ 1505495 w 6884912"/>
              <a:gd name="connsiteY36" fmla="*/ 624325 h 1161397"/>
              <a:gd name="connsiteX37" fmla="*/ 1526340 w 6884912"/>
              <a:gd name="connsiteY37" fmla="*/ 638496 h 1161397"/>
              <a:gd name="connsiteX38" fmla="*/ 1731986 w 6884912"/>
              <a:gd name="connsiteY38" fmla="*/ 589682 h 1161397"/>
              <a:gd name="connsiteX39" fmla="*/ 1927935 w 6884912"/>
              <a:gd name="connsiteY39" fmla="*/ 628540 h 1161397"/>
              <a:gd name="connsiteX40" fmla="*/ 2039075 w 6884912"/>
              <a:gd name="connsiteY40" fmla="*/ 599964 h 1161397"/>
              <a:gd name="connsiteX41" fmla="*/ 2066980 w 6884912"/>
              <a:gd name="connsiteY41" fmla="*/ 550413 h 1161397"/>
              <a:gd name="connsiteX42" fmla="*/ 2352236 w 6884912"/>
              <a:gd name="connsiteY42" fmla="*/ 519602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222191 w 6884912"/>
              <a:gd name="connsiteY56" fmla="*/ 307887 h 1161397"/>
              <a:gd name="connsiteX57" fmla="*/ 3227953 w 6884912"/>
              <a:gd name="connsiteY57" fmla="*/ 297650 h 1161397"/>
              <a:gd name="connsiteX58" fmla="*/ 3510042 w 6884912"/>
              <a:gd name="connsiteY58" fmla="*/ 311820 h 1161397"/>
              <a:gd name="connsiteX59" fmla="*/ 3626773 w 6884912"/>
              <a:gd name="connsiteY59" fmla="*/ 290452 h 1161397"/>
              <a:gd name="connsiteX60" fmla="*/ 3666217 w 6884912"/>
              <a:gd name="connsiteY60" fmla="*/ 273255 h 1161397"/>
              <a:gd name="connsiteX61" fmla="*/ 3732427 w 6884912"/>
              <a:gd name="connsiteY61" fmla="*/ 245039 h 1161397"/>
              <a:gd name="connsiteX62" fmla="*/ 3777022 w 6884912"/>
              <a:gd name="connsiteY62" fmla="*/ 200276 h 1161397"/>
              <a:gd name="connsiteX63" fmla="*/ 3791246 w 6884912"/>
              <a:gd name="connsiteY63" fmla="*/ 189996 h 1161397"/>
              <a:gd name="connsiteX64" fmla="*/ 3819864 w 6884912"/>
              <a:gd name="connsiteY64" fmla="*/ 194605 h 1161397"/>
              <a:gd name="connsiteX65" fmla="*/ 3830398 w 6884912"/>
              <a:gd name="connsiteY65" fmla="*/ 188383 h 1161397"/>
              <a:gd name="connsiteX66" fmla="*/ 3834360 w 6884912"/>
              <a:gd name="connsiteY66" fmla="*/ 188992 h 1161397"/>
              <a:gd name="connsiteX67" fmla="*/ 3843715 w 6884912"/>
              <a:gd name="connsiteY67" fmla="*/ 188752 h 1161397"/>
              <a:gd name="connsiteX68" fmla="*/ 3842609 w 6884912"/>
              <a:gd name="connsiteY68" fmla="*/ 197386 h 1161397"/>
              <a:gd name="connsiteX69" fmla="*/ 3853961 w 6884912"/>
              <a:gd name="connsiteY69" fmla="*/ 213380 h 1161397"/>
              <a:gd name="connsiteX70" fmla="*/ 3907640 w 6884912"/>
              <a:gd name="connsiteY70" fmla="*/ 207568 h 1161397"/>
              <a:gd name="connsiteX71" fmla="*/ 3910449 w 6884912"/>
              <a:gd name="connsiteY71" fmla="*/ 197808 h 1161397"/>
              <a:gd name="connsiteX72" fmla="*/ 3917197 w 6884912"/>
              <a:gd name="connsiteY72" fmla="*/ 196121 h 1161397"/>
              <a:gd name="connsiteX73" fmla="*/ 3922400 w 6884912"/>
              <a:gd name="connsiteY73" fmla="*/ 205056 h 1161397"/>
              <a:gd name="connsiteX74" fmla="*/ 4013061 w 6884912"/>
              <a:gd name="connsiteY74" fmla="*/ 224874 h 1161397"/>
              <a:gd name="connsiteX75" fmla="*/ 4220717 w 6884912"/>
              <a:gd name="connsiteY75" fmla="*/ 192946 h 1161397"/>
              <a:gd name="connsiteX76" fmla="*/ 4228802 w 6884912"/>
              <a:gd name="connsiteY76" fmla="*/ 201468 h 1161397"/>
              <a:gd name="connsiteX77" fmla="*/ 4289361 w 6884912"/>
              <a:gd name="connsiteY77" fmla="*/ 196642 h 1161397"/>
              <a:gd name="connsiteX78" fmla="*/ 4498913 w 6884912"/>
              <a:gd name="connsiteY78" fmla="*/ 118915 h 1161397"/>
              <a:gd name="connsiteX79" fmla="*/ 4617330 w 6884912"/>
              <a:gd name="connsiteY79" fmla="*/ 111163 h 1161397"/>
              <a:gd name="connsiteX80" fmla="*/ 4659778 w 6884912"/>
              <a:gd name="connsiteY80" fmla="*/ 118219 h 1161397"/>
              <a:gd name="connsiteX81" fmla="*/ 4730870 w 6884912"/>
              <a:gd name="connsiteY81" fmla="*/ 129432 h 1161397"/>
              <a:gd name="connsiteX82" fmla="*/ 4844073 w 6884912"/>
              <a:gd name="connsiteY82" fmla="*/ 161768 h 1161397"/>
              <a:gd name="connsiteX83" fmla="*/ 4856454 w 6884912"/>
              <a:gd name="connsiteY83" fmla="*/ 130488 h 1161397"/>
              <a:gd name="connsiteX84" fmla="*/ 4920038 w 6884912"/>
              <a:gd name="connsiteY84" fmla="*/ 140418 h 1161397"/>
              <a:gd name="connsiteX85" fmla="*/ 5016639 w 6884912"/>
              <a:gd name="connsiteY85" fmla="*/ 158905 h 1161397"/>
              <a:gd name="connsiteX86" fmla="*/ 5072009 w 6884912"/>
              <a:gd name="connsiteY86" fmla="*/ 161502 h 1161397"/>
              <a:gd name="connsiteX87" fmla="*/ 5223626 w 6884912"/>
              <a:gd name="connsiteY87" fmla="*/ 177356 h 1161397"/>
              <a:gd name="connsiteX88" fmla="*/ 5375773 w 6884912"/>
              <a:gd name="connsiteY88" fmla="*/ 199913 h 1161397"/>
              <a:gd name="connsiteX89" fmla="*/ 5467502 w 6884912"/>
              <a:gd name="connsiteY89" fmla="*/ 250963 h 1161397"/>
              <a:gd name="connsiteX90" fmla="*/ 5592395 w 6884912"/>
              <a:gd name="connsiteY90" fmla="*/ 265434 h 1161397"/>
              <a:gd name="connsiteX91" fmla="*/ 5613532 w 6884912"/>
              <a:gd name="connsiteY91" fmla="*/ 273379 h 1161397"/>
              <a:gd name="connsiteX92" fmla="*/ 5642173 w 6884912"/>
              <a:gd name="connsiteY92" fmla="*/ 266904 h 1161397"/>
              <a:gd name="connsiteX93" fmla="*/ 5756910 w 6884912"/>
              <a:gd name="connsiteY93" fmla="*/ 239211 h 1161397"/>
              <a:gd name="connsiteX94" fmla="*/ 5846667 w 6884912"/>
              <a:gd name="connsiteY94" fmla="*/ 201786 h 1161397"/>
              <a:gd name="connsiteX95" fmla="*/ 5960732 w 6884912"/>
              <a:gd name="connsiteY95" fmla="*/ 220708 h 1161397"/>
              <a:gd name="connsiteX96" fmla="*/ 6029542 w 6884912"/>
              <a:gd name="connsiteY96" fmla="*/ 210339 h 1161397"/>
              <a:gd name="connsiteX97" fmla="*/ 6141123 w 6884912"/>
              <a:gd name="connsiteY97" fmla="*/ 159923 h 1161397"/>
              <a:gd name="connsiteX98" fmla="*/ 6290640 w 6884912"/>
              <a:gd name="connsiteY98" fmla="*/ 167441 h 1161397"/>
              <a:gd name="connsiteX99" fmla="*/ 6322806 w 6884912"/>
              <a:gd name="connsiteY99" fmla="*/ 213293 h 1161397"/>
              <a:gd name="connsiteX100" fmla="*/ 6380420 w 6884912"/>
              <a:gd name="connsiteY100" fmla="*/ 173195 h 1161397"/>
              <a:gd name="connsiteX101" fmla="*/ 6507891 w 6884912"/>
              <a:gd name="connsiteY101" fmla="*/ 118474 h 1161397"/>
              <a:gd name="connsiteX102" fmla="*/ 6571807 w 6884912"/>
              <a:gd name="connsiteY102" fmla="*/ 98636 h 1161397"/>
              <a:gd name="connsiteX103" fmla="*/ 6671880 w 6884912"/>
              <a:gd name="connsiteY103" fmla="*/ 82931 h 1161397"/>
              <a:gd name="connsiteX104" fmla="*/ 6702266 w 6884912"/>
              <a:gd name="connsiteY104" fmla="*/ 75470 h 1161397"/>
              <a:gd name="connsiteX105" fmla="*/ 6845802 w 6884912"/>
              <a:gd name="connsiteY105" fmla="*/ 24496 h 1161397"/>
              <a:gd name="connsiteX106" fmla="*/ 6884912 w 6884912"/>
              <a:gd name="connsiteY10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67875 w 6884912"/>
              <a:gd name="connsiteY7" fmla="*/ 1051976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213420 w 6884912"/>
              <a:gd name="connsiteY6" fmla="*/ 1056868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242716 w 6884912"/>
              <a:gd name="connsiteY20" fmla="*/ 698052 h 1161397"/>
              <a:gd name="connsiteX21" fmla="*/ 1299977 w 6884912"/>
              <a:gd name="connsiteY21" fmla="*/ 639196 h 1161397"/>
              <a:gd name="connsiteX22" fmla="*/ 1326190 w 6884912"/>
              <a:gd name="connsiteY22" fmla="*/ 625955 h 1161397"/>
              <a:gd name="connsiteX23" fmla="*/ 1339600 w 6884912"/>
              <a:gd name="connsiteY23" fmla="*/ 616295 h 1161397"/>
              <a:gd name="connsiteX24" fmla="*/ 1340054 w 6884912"/>
              <a:gd name="connsiteY24" fmla="*/ 614022 h 1161397"/>
              <a:gd name="connsiteX25" fmla="*/ 1391606 w 6884912"/>
              <a:gd name="connsiteY25" fmla="*/ 615229 h 1161397"/>
              <a:gd name="connsiteX26" fmla="*/ 1397565 w 6884912"/>
              <a:gd name="connsiteY26" fmla="*/ 611490 h 1161397"/>
              <a:gd name="connsiteX27" fmla="*/ 1432302 w 6884912"/>
              <a:gd name="connsiteY27" fmla="*/ 617267 h 1161397"/>
              <a:gd name="connsiteX28" fmla="*/ 1449644 w 6884912"/>
              <a:gd name="connsiteY28" fmla="*/ 617591 h 1161397"/>
              <a:gd name="connsiteX29" fmla="*/ 1455793 w 6884912"/>
              <a:gd name="connsiteY29" fmla="*/ 623174 h 1161397"/>
              <a:gd name="connsiteX30" fmla="*/ 1480758 w 6884912"/>
              <a:gd name="connsiteY30" fmla="*/ 620863 h 1161397"/>
              <a:gd name="connsiteX31" fmla="*/ 1483154 w 6884912"/>
              <a:gd name="connsiteY31" fmla="*/ 618527 h 1161397"/>
              <a:gd name="connsiteX32" fmla="*/ 1505495 w 6884912"/>
              <a:gd name="connsiteY32" fmla="*/ 624325 h 1161397"/>
              <a:gd name="connsiteX33" fmla="*/ 1526340 w 6884912"/>
              <a:gd name="connsiteY33" fmla="*/ 638496 h 1161397"/>
              <a:gd name="connsiteX34" fmla="*/ 1731986 w 6884912"/>
              <a:gd name="connsiteY34" fmla="*/ 589682 h 1161397"/>
              <a:gd name="connsiteX35" fmla="*/ 1927935 w 6884912"/>
              <a:gd name="connsiteY35" fmla="*/ 628540 h 1161397"/>
              <a:gd name="connsiteX36" fmla="*/ 2039075 w 6884912"/>
              <a:gd name="connsiteY36" fmla="*/ 599964 h 1161397"/>
              <a:gd name="connsiteX37" fmla="*/ 2066980 w 6884912"/>
              <a:gd name="connsiteY37" fmla="*/ 550413 h 1161397"/>
              <a:gd name="connsiteX38" fmla="*/ 2352236 w 6884912"/>
              <a:gd name="connsiteY38" fmla="*/ 519602 h 1161397"/>
              <a:gd name="connsiteX39" fmla="*/ 2420791 w 6884912"/>
              <a:gd name="connsiteY39" fmla="*/ 492826 h 1161397"/>
              <a:gd name="connsiteX40" fmla="*/ 2489932 w 6884912"/>
              <a:gd name="connsiteY40" fmla="*/ 507864 h 1161397"/>
              <a:gd name="connsiteX41" fmla="*/ 2512917 w 6884912"/>
              <a:gd name="connsiteY41" fmla="*/ 489127 h 1161397"/>
              <a:gd name="connsiteX42" fmla="*/ 2516783 w 6884912"/>
              <a:gd name="connsiteY42" fmla="*/ 485473 h 1161397"/>
              <a:gd name="connsiteX43" fmla="*/ 2534360 w 6884912"/>
              <a:gd name="connsiteY43" fmla="*/ 480064 h 1161397"/>
              <a:gd name="connsiteX44" fmla="*/ 2536691 w 6884912"/>
              <a:gd name="connsiteY44" fmla="*/ 467018 h 1161397"/>
              <a:gd name="connsiteX45" fmla="*/ 2561265 w 6884912"/>
              <a:gd name="connsiteY45" fmla="*/ 450623 h 1161397"/>
              <a:gd name="connsiteX46" fmla="*/ 2594349 w 6884912"/>
              <a:gd name="connsiteY46" fmla="*/ 443884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510042 w 6884912"/>
              <a:gd name="connsiteY54" fmla="*/ 311820 h 1161397"/>
              <a:gd name="connsiteX55" fmla="*/ 3626773 w 6884912"/>
              <a:gd name="connsiteY55" fmla="*/ 290452 h 1161397"/>
              <a:gd name="connsiteX56" fmla="*/ 3666217 w 6884912"/>
              <a:gd name="connsiteY56" fmla="*/ 273255 h 1161397"/>
              <a:gd name="connsiteX57" fmla="*/ 3732427 w 6884912"/>
              <a:gd name="connsiteY57" fmla="*/ 245039 h 1161397"/>
              <a:gd name="connsiteX58" fmla="*/ 3777022 w 6884912"/>
              <a:gd name="connsiteY58" fmla="*/ 200276 h 1161397"/>
              <a:gd name="connsiteX59" fmla="*/ 3791246 w 6884912"/>
              <a:gd name="connsiteY59" fmla="*/ 189996 h 1161397"/>
              <a:gd name="connsiteX60" fmla="*/ 3819864 w 6884912"/>
              <a:gd name="connsiteY60" fmla="*/ 194605 h 1161397"/>
              <a:gd name="connsiteX61" fmla="*/ 3830398 w 6884912"/>
              <a:gd name="connsiteY61" fmla="*/ 188383 h 1161397"/>
              <a:gd name="connsiteX62" fmla="*/ 3834360 w 6884912"/>
              <a:gd name="connsiteY62" fmla="*/ 188992 h 1161397"/>
              <a:gd name="connsiteX63" fmla="*/ 3843715 w 6884912"/>
              <a:gd name="connsiteY63" fmla="*/ 188752 h 1161397"/>
              <a:gd name="connsiteX64" fmla="*/ 3842609 w 6884912"/>
              <a:gd name="connsiteY64" fmla="*/ 197386 h 1161397"/>
              <a:gd name="connsiteX65" fmla="*/ 3853961 w 6884912"/>
              <a:gd name="connsiteY65" fmla="*/ 213380 h 1161397"/>
              <a:gd name="connsiteX66" fmla="*/ 3907640 w 6884912"/>
              <a:gd name="connsiteY66" fmla="*/ 207568 h 1161397"/>
              <a:gd name="connsiteX67" fmla="*/ 3910449 w 6884912"/>
              <a:gd name="connsiteY67" fmla="*/ 197808 h 1161397"/>
              <a:gd name="connsiteX68" fmla="*/ 3917197 w 6884912"/>
              <a:gd name="connsiteY68" fmla="*/ 196121 h 1161397"/>
              <a:gd name="connsiteX69" fmla="*/ 3922400 w 6884912"/>
              <a:gd name="connsiteY69" fmla="*/ 205056 h 1161397"/>
              <a:gd name="connsiteX70" fmla="*/ 4013061 w 6884912"/>
              <a:gd name="connsiteY70" fmla="*/ 224874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289361 w 6884912"/>
              <a:gd name="connsiteY73" fmla="*/ 196642 h 1161397"/>
              <a:gd name="connsiteX74" fmla="*/ 4498913 w 6884912"/>
              <a:gd name="connsiteY74" fmla="*/ 118915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844073 w 6884912"/>
              <a:gd name="connsiteY78" fmla="*/ 161768 h 1161397"/>
              <a:gd name="connsiteX79" fmla="*/ 4856454 w 6884912"/>
              <a:gd name="connsiteY79" fmla="*/ 130488 h 1161397"/>
              <a:gd name="connsiteX80" fmla="*/ 4920038 w 6884912"/>
              <a:gd name="connsiteY80" fmla="*/ 140418 h 1161397"/>
              <a:gd name="connsiteX81" fmla="*/ 5016639 w 6884912"/>
              <a:gd name="connsiteY81" fmla="*/ 158905 h 1161397"/>
              <a:gd name="connsiteX82" fmla="*/ 5072009 w 6884912"/>
              <a:gd name="connsiteY82" fmla="*/ 161502 h 1161397"/>
              <a:gd name="connsiteX83" fmla="*/ 5223626 w 6884912"/>
              <a:gd name="connsiteY83" fmla="*/ 177356 h 1161397"/>
              <a:gd name="connsiteX84" fmla="*/ 5375773 w 6884912"/>
              <a:gd name="connsiteY84" fmla="*/ 199913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141123 w 6884912"/>
              <a:gd name="connsiteY93" fmla="*/ 159923 h 1161397"/>
              <a:gd name="connsiteX94" fmla="*/ 6290640 w 6884912"/>
              <a:gd name="connsiteY94" fmla="*/ 167441 h 1161397"/>
              <a:gd name="connsiteX95" fmla="*/ 6322806 w 6884912"/>
              <a:gd name="connsiteY95" fmla="*/ 213293 h 1161397"/>
              <a:gd name="connsiteX96" fmla="*/ 6380420 w 6884912"/>
              <a:gd name="connsiteY96" fmla="*/ 173195 h 1161397"/>
              <a:gd name="connsiteX97" fmla="*/ 6507891 w 6884912"/>
              <a:gd name="connsiteY97" fmla="*/ 118474 h 1161397"/>
              <a:gd name="connsiteX98" fmla="*/ 6571807 w 6884912"/>
              <a:gd name="connsiteY98" fmla="*/ 98636 h 1161397"/>
              <a:gd name="connsiteX99" fmla="*/ 6671880 w 6884912"/>
              <a:gd name="connsiteY99" fmla="*/ 82931 h 1161397"/>
              <a:gd name="connsiteX100" fmla="*/ 6702266 w 6884912"/>
              <a:gd name="connsiteY100" fmla="*/ 75470 h 1161397"/>
              <a:gd name="connsiteX101" fmla="*/ 6845802 w 6884912"/>
              <a:gd name="connsiteY101" fmla="*/ 24496 h 1161397"/>
              <a:gd name="connsiteX102" fmla="*/ 6884912 w 6884912"/>
              <a:gd name="connsiteY10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66947 w 6884912"/>
              <a:gd name="connsiteY16" fmla="*/ 700762 h 1161397"/>
              <a:gd name="connsiteX17" fmla="*/ 1178135 w 6884912"/>
              <a:gd name="connsiteY17" fmla="*/ 698631 h 1161397"/>
              <a:gd name="connsiteX18" fmla="*/ 1178301 w 6884912"/>
              <a:gd name="connsiteY18" fmla="*/ 698094 h 1161397"/>
              <a:gd name="connsiteX19" fmla="*/ 1242716 w 6884912"/>
              <a:gd name="connsiteY19" fmla="*/ 698052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40054 w 6884912"/>
              <a:gd name="connsiteY23" fmla="*/ 614022 h 1161397"/>
              <a:gd name="connsiteX24" fmla="*/ 1391606 w 6884912"/>
              <a:gd name="connsiteY24" fmla="*/ 615229 h 1161397"/>
              <a:gd name="connsiteX25" fmla="*/ 1397565 w 6884912"/>
              <a:gd name="connsiteY25" fmla="*/ 611490 h 1161397"/>
              <a:gd name="connsiteX26" fmla="*/ 1432302 w 6884912"/>
              <a:gd name="connsiteY26" fmla="*/ 617267 h 1161397"/>
              <a:gd name="connsiteX27" fmla="*/ 1449644 w 6884912"/>
              <a:gd name="connsiteY27" fmla="*/ 617591 h 1161397"/>
              <a:gd name="connsiteX28" fmla="*/ 1455793 w 6884912"/>
              <a:gd name="connsiteY28" fmla="*/ 623174 h 1161397"/>
              <a:gd name="connsiteX29" fmla="*/ 1480758 w 6884912"/>
              <a:gd name="connsiteY29" fmla="*/ 620863 h 1161397"/>
              <a:gd name="connsiteX30" fmla="*/ 1483154 w 6884912"/>
              <a:gd name="connsiteY30" fmla="*/ 618527 h 1161397"/>
              <a:gd name="connsiteX31" fmla="*/ 1505495 w 6884912"/>
              <a:gd name="connsiteY31" fmla="*/ 624325 h 1161397"/>
              <a:gd name="connsiteX32" fmla="*/ 1526340 w 6884912"/>
              <a:gd name="connsiteY32" fmla="*/ 638496 h 1161397"/>
              <a:gd name="connsiteX33" fmla="*/ 1731986 w 6884912"/>
              <a:gd name="connsiteY33" fmla="*/ 589682 h 1161397"/>
              <a:gd name="connsiteX34" fmla="*/ 1927935 w 6884912"/>
              <a:gd name="connsiteY34" fmla="*/ 628540 h 1161397"/>
              <a:gd name="connsiteX35" fmla="*/ 2039075 w 6884912"/>
              <a:gd name="connsiteY35" fmla="*/ 599964 h 1161397"/>
              <a:gd name="connsiteX36" fmla="*/ 2066980 w 6884912"/>
              <a:gd name="connsiteY36" fmla="*/ 550413 h 1161397"/>
              <a:gd name="connsiteX37" fmla="*/ 2352236 w 6884912"/>
              <a:gd name="connsiteY37" fmla="*/ 519602 h 1161397"/>
              <a:gd name="connsiteX38" fmla="*/ 2420791 w 6884912"/>
              <a:gd name="connsiteY38" fmla="*/ 492826 h 1161397"/>
              <a:gd name="connsiteX39" fmla="*/ 2489932 w 6884912"/>
              <a:gd name="connsiteY39" fmla="*/ 507864 h 1161397"/>
              <a:gd name="connsiteX40" fmla="*/ 2512917 w 6884912"/>
              <a:gd name="connsiteY40" fmla="*/ 489127 h 1161397"/>
              <a:gd name="connsiteX41" fmla="*/ 2516783 w 6884912"/>
              <a:gd name="connsiteY41" fmla="*/ 485473 h 1161397"/>
              <a:gd name="connsiteX42" fmla="*/ 2534360 w 6884912"/>
              <a:gd name="connsiteY42" fmla="*/ 480064 h 1161397"/>
              <a:gd name="connsiteX43" fmla="*/ 2536691 w 6884912"/>
              <a:gd name="connsiteY43" fmla="*/ 467018 h 1161397"/>
              <a:gd name="connsiteX44" fmla="*/ 2561265 w 6884912"/>
              <a:gd name="connsiteY44" fmla="*/ 450623 h 1161397"/>
              <a:gd name="connsiteX45" fmla="*/ 2594349 w 6884912"/>
              <a:gd name="connsiteY45" fmla="*/ 443884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222191 w 6884912"/>
              <a:gd name="connsiteY51" fmla="*/ 307887 h 1161397"/>
              <a:gd name="connsiteX52" fmla="*/ 3227953 w 6884912"/>
              <a:gd name="connsiteY52" fmla="*/ 297650 h 1161397"/>
              <a:gd name="connsiteX53" fmla="*/ 3510042 w 6884912"/>
              <a:gd name="connsiteY53" fmla="*/ 311820 h 1161397"/>
              <a:gd name="connsiteX54" fmla="*/ 3626773 w 6884912"/>
              <a:gd name="connsiteY54" fmla="*/ 290452 h 1161397"/>
              <a:gd name="connsiteX55" fmla="*/ 3666217 w 6884912"/>
              <a:gd name="connsiteY55" fmla="*/ 273255 h 1161397"/>
              <a:gd name="connsiteX56" fmla="*/ 3732427 w 6884912"/>
              <a:gd name="connsiteY56" fmla="*/ 245039 h 1161397"/>
              <a:gd name="connsiteX57" fmla="*/ 3777022 w 6884912"/>
              <a:gd name="connsiteY57" fmla="*/ 200276 h 1161397"/>
              <a:gd name="connsiteX58" fmla="*/ 3791246 w 6884912"/>
              <a:gd name="connsiteY58" fmla="*/ 189996 h 1161397"/>
              <a:gd name="connsiteX59" fmla="*/ 3819864 w 6884912"/>
              <a:gd name="connsiteY59" fmla="*/ 194605 h 1161397"/>
              <a:gd name="connsiteX60" fmla="*/ 3830398 w 6884912"/>
              <a:gd name="connsiteY60" fmla="*/ 188383 h 1161397"/>
              <a:gd name="connsiteX61" fmla="*/ 3834360 w 6884912"/>
              <a:gd name="connsiteY61" fmla="*/ 188992 h 1161397"/>
              <a:gd name="connsiteX62" fmla="*/ 3843715 w 6884912"/>
              <a:gd name="connsiteY62" fmla="*/ 188752 h 1161397"/>
              <a:gd name="connsiteX63" fmla="*/ 3842609 w 6884912"/>
              <a:gd name="connsiteY63" fmla="*/ 197386 h 1161397"/>
              <a:gd name="connsiteX64" fmla="*/ 3853961 w 6884912"/>
              <a:gd name="connsiteY64" fmla="*/ 213380 h 1161397"/>
              <a:gd name="connsiteX65" fmla="*/ 3907640 w 6884912"/>
              <a:gd name="connsiteY65" fmla="*/ 207568 h 1161397"/>
              <a:gd name="connsiteX66" fmla="*/ 3910449 w 6884912"/>
              <a:gd name="connsiteY66" fmla="*/ 197808 h 1161397"/>
              <a:gd name="connsiteX67" fmla="*/ 3917197 w 6884912"/>
              <a:gd name="connsiteY67" fmla="*/ 196121 h 1161397"/>
              <a:gd name="connsiteX68" fmla="*/ 3922400 w 6884912"/>
              <a:gd name="connsiteY68" fmla="*/ 205056 h 1161397"/>
              <a:gd name="connsiteX69" fmla="*/ 4013061 w 6884912"/>
              <a:gd name="connsiteY69" fmla="*/ 224874 h 1161397"/>
              <a:gd name="connsiteX70" fmla="*/ 4220717 w 6884912"/>
              <a:gd name="connsiteY70" fmla="*/ 192946 h 1161397"/>
              <a:gd name="connsiteX71" fmla="*/ 4228802 w 6884912"/>
              <a:gd name="connsiteY71" fmla="*/ 201468 h 1161397"/>
              <a:gd name="connsiteX72" fmla="*/ 4289361 w 6884912"/>
              <a:gd name="connsiteY72" fmla="*/ 196642 h 1161397"/>
              <a:gd name="connsiteX73" fmla="*/ 4498913 w 6884912"/>
              <a:gd name="connsiteY73" fmla="*/ 118915 h 1161397"/>
              <a:gd name="connsiteX74" fmla="*/ 4617330 w 6884912"/>
              <a:gd name="connsiteY74" fmla="*/ 111163 h 1161397"/>
              <a:gd name="connsiteX75" fmla="*/ 4659778 w 6884912"/>
              <a:gd name="connsiteY75" fmla="*/ 118219 h 1161397"/>
              <a:gd name="connsiteX76" fmla="*/ 4730870 w 6884912"/>
              <a:gd name="connsiteY76" fmla="*/ 129432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375773 w 6884912"/>
              <a:gd name="connsiteY83" fmla="*/ 199913 h 1161397"/>
              <a:gd name="connsiteX84" fmla="*/ 5467502 w 6884912"/>
              <a:gd name="connsiteY84" fmla="*/ 250963 h 1161397"/>
              <a:gd name="connsiteX85" fmla="*/ 5592395 w 6884912"/>
              <a:gd name="connsiteY85" fmla="*/ 265434 h 1161397"/>
              <a:gd name="connsiteX86" fmla="*/ 5613532 w 6884912"/>
              <a:gd name="connsiteY86" fmla="*/ 273379 h 1161397"/>
              <a:gd name="connsiteX87" fmla="*/ 5642173 w 6884912"/>
              <a:gd name="connsiteY87" fmla="*/ 266904 h 1161397"/>
              <a:gd name="connsiteX88" fmla="*/ 5756910 w 6884912"/>
              <a:gd name="connsiteY88" fmla="*/ 239211 h 1161397"/>
              <a:gd name="connsiteX89" fmla="*/ 5846667 w 6884912"/>
              <a:gd name="connsiteY89" fmla="*/ 201786 h 1161397"/>
              <a:gd name="connsiteX90" fmla="*/ 5960732 w 6884912"/>
              <a:gd name="connsiteY90" fmla="*/ 220708 h 1161397"/>
              <a:gd name="connsiteX91" fmla="*/ 6029542 w 6884912"/>
              <a:gd name="connsiteY91" fmla="*/ 210339 h 1161397"/>
              <a:gd name="connsiteX92" fmla="*/ 6141123 w 6884912"/>
              <a:gd name="connsiteY92" fmla="*/ 159923 h 1161397"/>
              <a:gd name="connsiteX93" fmla="*/ 6290640 w 6884912"/>
              <a:gd name="connsiteY93" fmla="*/ 167441 h 1161397"/>
              <a:gd name="connsiteX94" fmla="*/ 6322806 w 6884912"/>
              <a:gd name="connsiteY94" fmla="*/ 213293 h 1161397"/>
              <a:gd name="connsiteX95" fmla="*/ 6380420 w 6884912"/>
              <a:gd name="connsiteY95" fmla="*/ 173195 h 1161397"/>
              <a:gd name="connsiteX96" fmla="*/ 6507891 w 6884912"/>
              <a:gd name="connsiteY96" fmla="*/ 118474 h 1161397"/>
              <a:gd name="connsiteX97" fmla="*/ 6571807 w 6884912"/>
              <a:gd name="connsiteY97" fmla="*/ 98636 h 1161397"/>
              <a:gd name="connsiteX98" fmla="*/ 6671880 w 6884912"/>
              <a:gd name="connsiteY98" fmla="*/ 82931 h 1161397"/>
              <a:gd name="connsiteX99" fmla="*/ 6702266 w 6884912"/>
              <a:gd name="connsiteY99" fmla="*/ 75470 h 1161397"/>
              <a:gd name="connsiteX100" fmla="*/ 6845802 w 6884912"/>
              <a:gd name="connsiteY100" fmla="*/ 24496 h 1161397"/>
              <a:gd name="connsiteX101" fmla="*/ 6884912 w 6884912"/>
              <a:gd name="connsiteY10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78135 w 6884912"/>
              <a:gd name="connsiteY16" fmla="*/ 698631 h 1161397"/>
              <a:gd name="connsiteX17" fmla="*/ 1178301 w 6884912"/>
              <a:gd name="connsiteY17" fmla="*/ 698094 h 1161397"/>
              <a:gd name="connsiteX18" fmla="*/ 1242716 w 6884912"/>
              <a:gd name="connsiteY18" fmla="*/ 698052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40054 w 6884912"/>
              <a:gd name="connsiteY22" fmla="*/ 614022 h 1161397"/>
              <a:gd name="connsiteX23" fmla="*/ 1391606 w 6884912"/>
              <a:gd name="connsiteY23" fmla="*/ 615229 h 1161397"/>
              <a:gd name="connsiteX24" fmla="*/ 1397565 w 6884912"/>
              <a:gd name="connsiteY24" fmla="*/ 611490 h 1161397"/>
              <a:gd name="connsiteX25" fmla="*/ 1432302 w 6884912"/>
              <a:gd name="connsiteY25" fmla="*/ 617267 h 1161397"/>
              <a:gd name="connsiteX26" fmla="*/ 1449644 w 6884912"/>
              <a:gd name="connsiteY26" fmla="*/ 617591 h 1161397"/>
              <a:gd name="connsiteX27" fmla="*/ 1455793 w 6884912"/>
              <a:gd name="connsiteY27" fmla="*/ 623174 h 1161397"/>
              <a:gd name="connsiteX28" fmla="*/ 1480758 w 6884912"/>
              <a:gd name="connsiteY28" fmla="*/ 620863 h 1161397"/>
              <a:gd name="connsiteX29" fmla="*/ 1483154 w 6884912"/>
              <a:gd name="connsiteY29" fmla="*/ 618527 h 1161397"/>
              <a:gd name="connsiteX30" fmla="*/ 1505495 w 6884912"/>
              <a:gd name="connsiteY30" fmla="*/ 624325 h 1161397"/>
              <a:gd name="connsiteX31" fmla="*/ 1526340 w 6884912"/>
              <a:gd name="connsiteY31" fmla="*/ 638496 h 1161397"/>
              <a:gd name="connsiteX32" fmla="*/ 1731986 w 6884912"/>
              <a:gd name="connsiteY32" fmla="*/ 589682 h 1161397"/>
              <a:gd name="connsiteX33" fmla="*/ 1927935 w 6884912"/>
              <a:gd name="connsiteY33" fmla="*/ 628540 h 1161397"/>
              <a:gd name="connsiteX34" fmla="*/ 2039075 w 6884912"/>
              <a:gd name="connsiteY34" fmla="*/ 599964 h 1161397"/>
              <a:gd name="connsiteX35" fmla="*/ 2066980 w 6884912"/>
              <a:gd name="connsiteY35" fmla="*/ 550413 h 1161397"/>
              <a:gd name="connsiteX36" fmla="*/ 2352236 w 6884912"/>
              <a:gd name="connsiteY36" fmla="*/ 519602 h 1161397"/>
              <a:gd name="connsiteX37" fmla="*/ 2420791 w 6884912"/>
              <a:gd name="connsiteY37" fmla="*/ 492826 h 1161397"/>
              <a:gd name="connsiteX38" fmla="*/ 2489932 w 6884912"/>
              <a:gd name="connsiteY38" fmla="*/ 507864 h 1161397"/>
              <a:gd name="connsiteX39" fmla="*/ 2512917 w 6884912"/>
              <a:gd name="connsiteY39" fmla="*/ 489127 h 1161397"/>
              <a:gd name="connsiteX40" fmla="*/ 2516783 w 6884912"/>
              <a:gd name="connsiteY40" fmla="*/ 485473 h 1161397"/>
              <a:gd name="connsiteX41" fmla="*/ 2534360 w 6884912"/>
              <a:gd name="connsiteY41" fmla="*/ 480064 h 1161397"/>
              <a:gd name="connsiteX42" fmla="*/ 2536691 w 6884912"/>
              <a:gd name="connsiteY42" fmla="*/ 467018 h 1161397"/>
              <a:gd name="connsiteX43" fmla="*/ 2561265 w 6884912"/>
              <a:gd name="connsiteY43" fmla="*/ 450623 h 1161397"/>
              <a:gd name="connsiteX44" fmla="*/ 2594349 w 6884912"/>
              <a:gd name="connsiteY44" fmla="*/ 443884 h 1161397"/>
              <a:gd name="connsiteX45" fmla="*/ 2754324 w 6884912"/>
              <a:gd name="connsiteY45" fmla="*/ 424766 h 1161397"/>
              <a:gd name="connsiteX46" fmla="*/ 2848470 w 6884912"/>
              <a:gd name="connsiteY46" fmla="*/ 405966 h 1161397"/>
              <a:gd name="connsiteX47" fmla="*/ 2881772 w 6884912"/>
              <a:gd name="connsiteY47" fmla="*/ 387260 h 1161397"/>
              <a:gd name="connsiteX48" fmla="*/ 2929932 w 6884912"/>
              <a:gd name="connsiteY48" fmla="*/ 368912 h 1161397"/>
              <a:gd name="connsiteX49" fmla="*/ 3013020 w 6884912"/>
              <a:gd name="connsiteY49" fmla="*/ 327578 h 1161397"/>
              <a:gd name="connsiteX50" fmla="*/ 3222191 w 6884912"/>
              <a:gd name="connsiteY50" fmla="*/ 307887 h 1161397"/>
              <a:gd name="connsiteX51" fmla="*/ 3227953 w 6884912"/>
              <a:gd name="connsiteY51" fmla="*/ 297650 h 1161397"/>
              <a:gd name="connsiteX52" fmla="*/ 3510042 w 6884912"/>
              <a:gd name="connsiteY52" fmla="*/ 311820 h 1161397"/>
              <a:gd name="connsiteX53" fmla="*/ 3626773 w 6884912"/>
              <a:gd name="connsiteY53" fmla="*/ 290452 h 1161397"/>
              <a:gd name="connsiteX54" fmla="*/ 3666217 w 6884912"/>
              <a:gd name="connsiteY54" fmla="*/ 273255 h 1161397"/>
              <a:gd name="connsiteX55" fmla="*/ 3732427 w 6884912"/>
              <a:gd name="connsiteY55" fmla="*/ 245039 h 1161397"/>
              <a:gd name="connsiteX56" fmla="*/ 3777022 w 6884912"/>
              <a:gd name="connsiteY56" fmla="*/ 200276 h 1161397"/>
              <a:gd name="connsiteX57" fmla="*/ 3791246 w 6884912"/>
              <a:gd name="connsiteY57" fmla="*/ 189996 h 1161397"/>
              <a:gd name="connsiteX58" fmla="*/ 3819864 w 6884912"/>
              <a:gd name="connsiteY58" fmla="*/ 194605 h 1161397"/>
              <a:gd name="connsiteX59" fmla="*/ 3830398 w 6884912"/>
              <a:gd name="connsiteY59" fmla="*/ 188383 h 1161397"/>
              <a:gd name="connsiteX60" fmla="*/ 3834360 w 6884912"/>
              <a:gd name="connsiteY60" fmla="*/ 188992 h 1161397"/>
              <a:gd name="connsiteX61" fmla="*/ 3843715 w 6884912"/>
              <a:gd name="connsiteY61" fmla="*/ 188752 h 1161397"/>
              <a:gd name="connsiteX62" fmla="*/ 3842609 w 6884912"/>
              <a:gd name="connsiteY62" fmla="*/ 197386 h 1161397"/>
              <a:gd name="connsiteX63" fmla="*/ 3853961 w 6884912"/>
              <a:gd name="connsiteY63" fmla="*/ 213380 h 1161397"/>
              <a:gd name="connsiteX64" fmla="*/ 3907640 w 6884912"/>
              <a:gd name="connsiteY64" fmla="*/ 207568 h 1161397"/>
              <a:gd name="connsiteX65" fmla="*/ 3910449 w 6884912"/>
              <a:gd name="connsiteY65" fmla="*/ 197808 h 1161397"/>
              <a:gd name="connsiteX66" fmla="*/ 3917197 w 6884912"/>
              <a:gd name="connsiteY66" fmla="*/ 196121 h 1161397"/>
              <a:gd name="connsiteX67" fmla="*/ 3922400 w 6884912"/>
              <a:gd name="connsiteY67" fmla="*/ 205056 h 1161397"/>
              <a:gd name="connsiteX68" fmla="*/ 4013061 w 6884912"/>
              <a:gd name="connsiteY68" fmla="*/ 224874 h 1161397"/>
              <a:gd name="connsiteX69" fmla="*/ 4220717 w 6884912"/>
              <a:gd name="connsiteY69" fmla="*/ 192946 h 1161397"/>
              <a:gd name="connsiteX70" fmla="*/ 4228802 w 6884912"/>
              <a:gd name="connsiteY70" fmla="*/ 201468 h 1161397"/>
              <a:gd name="connsiteX71" fmla="*/ 4289361 w 6884912"/>
              <a:gd name="connsiteY71" fmla="*/ 196642 h 1161397"/>
              <a:gd name="connsiteX72" fmla="*/ 4498913 w 6884912"/>
              <a:gd name="connsiteY72" fmla="*/ 118915 h 1161397"/>
              <a:gd name="connsiteX73" fmla="*/ 4617330 w 6884912"/>
              <a:gd name="connsiteY73" fmla="*/ 111163 h 1161397"/>
              <a:gd name="connsiteX74" fmla="*/ 4659778 w 6884912"/>
              <a:gd name="connsiteY74" fmla="*/ 118219 h 1161397"/>
              <a:gd name="connsiteX75" fmla="*/ 4730870 w 6884912"/>
              <a:gd name="connsiteY75" fmla="*/ 129432 h 1161397"/>
              <a:gd name="connsiteX76" fmla="*/ 4844073 w 6884912"/>
              <a:gd name="connsiteY76" fmla="*/ 161768 h 1161397"/>
              <a:gd name="connsiteX77" fmla="*/ 4856454 w 6884912"/>
              <a:gd name="connsiteY77" fmla="*/ 130488 h 1161397"/>
              <a:gd name="connsiteX78" fmla="*/ 4920038 w 6884912"/>
              <a:gd name="connsiteY78" fmla="*/ 140418 h 1161397"/>
              <a:gd name="connsiteX79" fmla="*/ 5016639 w 6884912"/>
              <a:gd name="connsiteY79" fmla="*/ 158905 h 1161397"/>
              <a:gd name="connsiteX80" fmla="*/ 5072009 w 6884912"/>
              <a:gd name="connsiteY80" fmla="*/ 161502 h 1161397"/>
              <a:gd name="connsiteX81" fmla="*/ 5223626 w 6884912"/>
              <a:gd name="connsiteY81" fmla="*/ 177356 h 1161397"/>
              <a:gd name="connsiteX82" fmla="*/ 5375773 w 6884912"/>
              <a:gd name="connsiteY82" fmla="*/ 199913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5960732 w 6884912"/>
              <a:gd name="connsiteY89" fmla="*/ 220708 h 1161397"/>
              <a:gd name="connsiteX90" fmla="*/ 6029542 w 6884912"/>
              <a:gd name="connsiteY90" fmla="*/ 210339 h 1161397"/>
              <a:gd name="connsiteX91" fmla="*/ 6141123 w 6884912"/>
              <a:gd name="connsiteY91" fmla="*/ 159923 h 1161397"/>
              <a:gd name="connsiteX92" fmla="*/ 6290640 w 6884912"/>
              <a:gd name="connsiteY92" fmla="*/ 167441 h 1161397"/>
              <a:gd name="connsiteX93" fmla="*/ 6322806 w 6884912"/>
              <a:gd name="connsiteY93" fmla="*/ 213293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178301 w 6884912"/>
              <a:gd name="connsiteY16" fmla="*/ 698094 h 1161397"/>
              <a:gd name="connsiteX17" fmla="*/ 1242716 w 6884912"/>
              <a:gd name="connsiteY17" fmla="*/ 698052 h 1161397"/>
              <a:gd name="connsiteX18" fmla="*/ 1299977 w 6884912"/>
              <a:gd name="connsiteY18" fmla="*/ 639196 h 1161397"/>
              <a:gd name="connsiteX19" fmla="*/ 1326190 w 6884912"/>
              <a:gd name="connsiteY19" fmla="*/ 625955 h 1161397"/>
              <a:gd name="connsiteX20" fmla="*/ 1339600 w 6884912"/>
              <a:gd name="connsiteY20" fmla="*/ 616295 h 1161397"/>
              <a:gd name="connsiteX21" fmla="*/ 1340054 w 6884912"/>
              <a:gd name="connsiteY21" fmla="*/ 614022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26340 w 6884912"/>
              <a:gd name="connsiteY30" fmla="*/ 638496 h 1161397"/>
              <a:gd name="connsiteX31" fmla="*/ 1731986 w 6884912"/>
              <a:gd name="connsiteY31" fmla="*/ 589682 h 1161397"/>
              <a:gd name="connsiteX32" fmla="*/ 1927935 w 6884912"/>
              <a:gd name="connsiteY32" fmla="*/ 628540 h 1161397"/>
              <a:gd name="connsiteX33" fmla="*/ 2039075 w 6884912"/>
              <a:gd name="connsiteY33" fmla="*/ 599964 h 1161397"/>
              <a:gd name="connsiteX34" fmla="*/ 2066980 w 6884912"/>
              <a:gd name="connsiteY34" fmla="*/ 550413 h 1161397"/>
              <a:gd name="connsiteX35" fmla="*/ 2352236 w 6884912"/>
              <a:gd name="connsiteY35" fmla="*/ 519602 h 1161397"/>
              <a:gd name="connsiteX36" fmla="*/ 2420791 w 6884912"/>
              <a:gd name="connsiteY36" fmla="*/ 492826 h 1161397"/>
              <a:gd name="connsiteX37" fmla="*/ 2489932 w 6884912"/>
              <a:gd name="connsiteY37" fmla="*/ 507864 h 1161397"/>
              <a:gd name="connsiteX38" fmla="*/ 2512917 w 6884912"/>
              <a:gd name="connsiteY38" fmla="*/ 489127 h 1161397"/>
              <a:gd name="connsiteX39" fmla="*/ 2516783 w 6884912"/>
              <a:gd name="connsiteY39" fmla="*/ 485473 h 1161397"/>
              <a:gd name="connsiteX40" fmla="*/ 2534360 w 6884912"/>
              <a:gd name="connsiteY40" fmla="*/ 480064 h 1161397"/>
              <a:gd name="connsiteX41" fmla="*/ 2536691 w 6884912"/>
              <a:gd name="connsiteY41" fmla="*/ 467018 h 1161397"/>
              <a:gd name="connsiteX42" fmla="*/ 2561265 w 6884912"/>
              <a:gd name="connsiteY42" fmla="*/ 450623 h 1161397"/>
              <a:gd name="connsiteX43" fmla="*/ 2594349 w 6884912"/>
              <a:gd name="connsiteY43" fmla="*/ 443884 h 1161397"/>
              <a:gd name="connsiteX44" fmla="*/ 2754324 w 6884912"/>
              <a:gd name="connsiteY44" fmla="*/ 424766 h 1161397"/>
              <a:gd name="connsiteX45" fmla="*/ 2848470 w 6884912"/>
              <a:gd name="connsiteY45" fmla="*/ 405966 h 1161397"/>
              <a:gd name="connsiteX46" fmla="*/ 2881772 w 6884912"/>
              <a:gd name="connsiteY46" fmla="*/ 387260 h 1161397"/>
              <a:gd name="connsiteX47" fmla="*/ 2929932 w 6884912"/>
              <a:gd name="connsiteY47" fmla="*/ 368912 h 1161397"/>
              <a:gd name="connsiteX48" fmla="*/ 3013020 w 6884912"/>
              <a:gd name="connsiteY48" fmla="*/ 327578 h 1161397"/>
              <a:gd name="connsiteX49" fmla="*/ 3222191 w 6884912"/>
              <a:gd name="connsiteY49" fmla="*/ 307887 h 1161397"/>
              <a:gd name="connsiteX50" fmla="*/ 3227953 w 6884912"/>
              <a:gd name="connsiteY50" fmla="*/ 297650 h 1161397"/>
              <a:gd name="connsiteX51" fmla="*/ 3510042 w 6884912"/>
              <a:gd name="connsiteY51" fmla="*/ 311820 h 1161397"/>
              <a:gd name="connsiteX52" fmla="*/ 3626773 w 6884912"/>
              <a:gd name="connsiteY52" fmla="*/ 290452 h 1161397"/>
              <a:gd name="connsiteX53" fmla="*/ 3666217 w 6884912"/>
              <a:gd name="connsiteY53" fmla="*/ 273255 h 1161397"/>
              <a:gd name="connsiteX54" fmla="*/ 3732427 w 6884912"/>
              <a:gd name="connsiteY54" fmla="*/ 245039 h 1161397"/>
              <a:gd name="connsiteX55" fmla="*/ 3777022 w 6884912"/>
              <a:gd name="connsiteY55" fmla="*/ 200276 h 1161397"/>
              <a:gd name="connsiteX56" fmla="*/ 3791246 w 6884912"/>
              <a:gd name="connsiteY56" fmla="*/ 189996 h 1161397"/>
              <a:gd name="connsiteX57" fmla="*/ 3819864 w 6884912"/>
              <a:gd name="connsiteY57" fmla="*/ 194605 h 1161397"/>
              <a:gd name="connsiteX58" fmla="*/ 3830398 w 6884912"/>
              <a:gd name="connsiteY58" fmla="*/ 188383 h 1161397"/>
              <a:gd name="connsiteX59" fmla="*/ 3834360 w 6884912"/>
              <a:gd name="connsiteY59" fmla="*/ 188992 h 1161397"/>
              <a:gd name="connsiteX60" fmla="*/ 3843715 w 6884912"/>
              <a:gd name="connsiteY60" fmla="*/ 188752 h 1161397"/>
              <a:gd name="connsiteX61" fmla="*/ 3842609 w 6884912"/>
              <a:gd name="connsiteY61" fmla="*/ 197386 h 1161397"/>
              <a:gd name="connsiteX62" fmla="*/ 3853961 w 6884912"/>
              <a:gd name="connsiteY62" fmla="*/ 213380 h 1161397"/>
              <a:gd name="connsiteX63" fmla="*/ 3907640 w 6884912"/>
              <a:gd name="connsiteY63" fmla="*/ 207568 h 1161397"/>
              <a:gd name="connsiteX64" fmla="*/ 3910449 w 6884912"/>
              <a:gd name="connsiteY64" fmla="*/ 197808 h 1161397"/>
              <a:gd name="connsiteX65" fmla="*/ 3917197 w 6884912"/>
              <a:gd name="connsiteY65" fmla="*/ 196121 h 1161397"/>
              <a:gd name="connsiteX66" fmla="*/ 3922400 w 6884912"/>
              <a:gd name="connsiteY66" fmla="*/ 205056 h 1161397"/>
              <a:gd name="connsiteX67" fmla="*/ 4013061 w 6884912"/>
              <a:gd name="connsiteY67" fmla="*/ 224874 h 1161397"/>
              <a:gd name="connsiteX68" fmla="*/ 4220717 w 6884912"/>
              <a:gd name="connsiteY68" fmla="*/ 192946 h 1161397"/>
              <a:gd name="connsiteX69" fmla="*/ 4228802 w 6884912"/>
              <a:gd name="connsiteY69" fmla="*/ 201468 h 1161397"/>
              <a:gd name="connsiteX70" fmla="*/ 4289361 w 6884912"/>
              <a:gd name="connsiteY70" fmla="*/ 196642 h 1161397"/>
              <a:gd name="connsiteX71" fmla="*/ 4498913 w 6884912"/>
              <a:gd name="connsiteY71" fmla="*/ 118915 h 1161397"/>
              <a:gd name="connsiteX72" fmla="*/ 4617330 w 6884912"/>
              <a:gd name="connsiteY72" fmla="*/ 111163 h 1161397"/>
              <a:gd name="connsiteX73" fmla="*/ 4659778 w 6884912"/>
              <a:gd name="connsiteY73" fmla="*/ 118219 h 1161397"/>
              <a:gd name="connsiteX74" fmla="*/ 4730870 w 6884912"/>
              <a:gd name="connsiteY74" fmla="*/ 129432 h 1161397"/>
              <a:gd name="connsiteX75" fmla="*/ 4844073 w 6884912"/>
              <a:gd name="connsiteY75" fmla="*/ 161768 h 1161397"/>
              <a:gd name="connsiteX76" fmla="*/ 4856454 w 6884912"/>
              <a:gd name="connsiteY76" fmla="*/ 130488 h 1161397"/>
              <a:gd name="connsiteX77" fmla="*/ 4920038 w 6884912"/>
              <a:gd name="connsiteY77" fmla="*/ 140418 h 1161397"/>
              <a:gd name="connsiteX78" fmla="*/ 5016639 w 6884912"/>
              <a:gd name="connsiteY78" fmla="*/ 158905 h 1161397"/>
              <a:gd name="connsiteX79" fmla="*/ 5072009 w 6884912"/>
              <a:gd name="connsiteY79" fmla="*/ 161502 h 1161397"/>
              <a:gd name="connsiteX80" fmla="*/ 5223626 w 6884912"/>
              <a:gd name="connsiteY80" fmla="*/ 177356 h 1161397"/>
              <a:gd name="connsiteX81" fmla="*/ 5375773 w 6884912"/>
              <a:gd name="connsiteY81" fmla="*/ 199913 h 1161397"/>
              <a:gd name="connsiteX82" fmla="*/ 5467502 w 6884912"/>
              <a:gd name="connsiteY82" fmla="*/ 250963 h 1161397"/>
              <a:gd name="connsiteX83" fmla="*/ 5592395 w 6884912"/>
              <a:gd name="connsiteY83" fmla="*/ 265434 h 1161397"/>
              <a:gd name="connsiteX84" fmla="*/ 5613532 w 6884912"/>
              <a:gd name="connsiteY84" fmla="*/ 273379 h 1161397"/>
              <a:gd name="connsiteX85" fmla="*/ 5642173 w 6884912"/>
              <a:gd name="connsiteY85" fmla="*/ 266904 h 1161397"/>
              <a:gd name="connsiteX86" fmla="*/ 5756910 w 6884912"/>
              <a:gd name="connsiteY86" fmla="*/ 239211 h 1161397"/>
              <a:gd name="connsiteX87" fmla="*/ 5846667 w 6884912"/>
              <a:gd name="connsiteY87" fmla="*/ 201786 h 1161397"/>
              <a:gd name="connsiteX88" fmla="*/ 5960732 w 6884912"/>
              <a:gd name="connsiteY88" fmla="*/ 220708 h 1161397"/>
              <a:gd name="connsiteX89" fmla="*/ 6029542 w 6884912"/>
              <a:gd name="connsiteY89" fmla="*/ 210339 h 1161397"/>
              <a:gd name="connsiteX90" fmla="*/ 6141123 w 6884912"/>
              <a:gd name="connsiteY90" fmla="*/ 159923 h 1161397"/>
              <a:gd name="connsiteX91" fmla="*/ 6290640 w 6884912"/>
              <a:gd name="connsiteY91" fmla="*/ 167441 h 1161397"/>
              <a:gd name="connsiteX92" fmla="*/ 6322806 w 6884912"/>
              <a:gd name="connsiteY92" fmla="*/ 213293 h 1161397"/>
              <a:gd name="connsiteX93" fmla="*/ 6380420 w 6884912"/>
              <a:gd name="connsiteY93" fmla="*/ 173195 h 1161397"/>
              <a:gd name="connsiteX94" fmla="*/ 6507891 w 6884912"/>
              <a:gd name="connsiteY94" fmla="*/ 118474 h 1161397"/>
              <a:gd name="connsiteX95" fmla="*/ 6571807 w 6884912"/>
              <a:gd name="connsiteY95" fmla="*/ 98636 h 1161397"/>
              <a:gd name="connsiteX96" fmla="*/ 6671880 w 6884912"/>
              <a:gd name="connsiteY96" fmla="*/ 82931 h 1161397"/>
              <a:gd name="connsiteX97" fmla="*/ 6702266 w 6884912"/>
              <a:gd name="connsiteY97" fmla="*/ 75470 h 1161397"/>
              <a:gd name="connsiteX98" fmla="*/ 6845802 w 6884912"/>
              <a:gd name="connsiteY98" fmla="*/ 24496 h 1161397"/>
              <a:gd name="connsiteX99" fmla="*/ 6884912 w 6884912"/>
              <a:gd name="connsiteY9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7166 w 6884912"/>
              <a:gd name="connsiteY14" fmla="*/ 744338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088181"/>
                  <a:pt x="115388" y="1111320"/>
                </a:cubicBezTo>
                <a:cubicBezTo>
                  <a:pt x="146435" y="1096221"/>
                  <a:pt x="156823" y="1079485"/>
                  <a:pt x="213420" y="1056868"/>
                </a:cubicBezTo>
                <a:cubicBezTo>
                  <a:pt x="288217" y="1040787"/>
                  <a:pt x="383333" y="1044881"/>
                  <a:pt x="454970" y="1023343"/>
                </a:cubicBezTo>
                <a:cubicBezTo>
                  <a:pt x="440966" y="999969"/>
                  <a:pt x="571419" y="1006841"/>
                  <a:pt x="548162" y="984908"/>
                </a:cubicBezTo>
                <a:cubicBezTo>
                  <a:pt x="561321" y="956563"/>
                  <a:pt x="637415" y="1010272"/>
                  <a:pt x="651408" y="984938"/>
                </a:cubicBezTo>
                <a:cubicBezTo>
                  <a:pt x="671652" y="980952"/>
                  <a:pt x="698726" y="950833"/>
                  <a:pt x="723108" y="941904"/>
                </a:cubicBezTo>
                <a:cubicBezTo>
                  <a:pt x="760262" y="946949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6251" y="768649"/>
                  <a:pt x="1137166" y="744338"/>
                </a:cubicBezTo>
                <a:lnTo>
                  <a:pt x="1207847" y="689087"/>
                </a:lnTo>
                <a:cubicBezTo>
                  <a:pt x="1226429" y="687736"/>
                  <a:pt x="1222409" y="707958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39751" y="615537"/>
                  <a:pt x="1339903" y="614780"/>
                  <a:pt x="1340054" y="614022"/>
                </a:cubicBez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61730" y="317407"/>
                  <a:pt x="3186369" y="312875"/>
                  <a:pt x="3222191" y="307887"/>
                </a:cubicBezTo>
                <a:cubicBezTo>
                  <a:pt x="3223593" y="304249"/>
                  <a:pt x="3179978" y="296995"/>
                  <a:pt x="3227953" y="297650"/>
                </a:cubicBezTo>
                <a:cubicBezTo>
                  <a:pt x="3275928" y="298306"/>
                  <a:pt x="3443572" y="313020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62781" y="222856"/>
                  <a:pt x="4184760" y="196847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61586" y="136690"/>
                  <a:pt x="4823142" y="161592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7769" y="214252"/>
                  <a:pt x="6349573" y="188998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391E09AB-425D-BB19-1074-C58D0BAB0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899" y="1627071"/>
            <a:ext cx="4029075" cy="40290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D2597-5CA0-F5D9-79EB-9CC11DC7B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625" y="2194101"/>
            <a:ext cx="5816362" cy="3908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dirty="0"/>
              <a:t>Thank you!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97147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blurry blue and green background&#10;&#10;AI-generated content may be incorrect.">
            <a:extLst>
              <a:ext uri="{FF2B5EF4-FFF2-40B4-BE49-F238E27FC236}">
                <a16:creationId xmlns:a16="http://schemas.microsoft.com/office/drawing/2014/main" id="{93530874-B316-4434-F165-28C4F59BF11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60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45655-125E-47E1-89DC-2E33C27FC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📌 Outline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22FF4B7-121D-D743-5519-D51918172A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8202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654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40FEE-0C9C-D7EB-B5A1-04EA0DA2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IN" sz="4800" dirty="0"/>
              <a:t>Overview of Scala Collections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58F2D-EE32-32E0-65DA-8DD5DB58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704089"/>
            <a:ext cx="5542387" cy="5059398"/>
          </a:xfrm>
        </p:spPr>
        <p:txBody>
          <a:bodyPr anchor="t">
            <a:normAutofit/>
          </a:bodyPr>
          <a:lstStyle/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Scala </a:t>
            </a:r>
            <a:r>
              <a:rPr lang="en-IN" sz="22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IN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ollections</a:t>
            </a:r>
            <a:r>
              <a:rPr lang="en-IN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provide both </a:t>
            </a:r>
            <a:r>
              <a:rPr lang="en-IN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immutable</a:t>
            </a:r>
            <a:r>
              <a:rPr lang="en-IN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(default) and </a:t>
            </a:r>
            <a:r>
              <a:rPr lang="en-IN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mutable</a:t>
            </a:r>
            <a:r>
              <a:rPr lang="en-IN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versions.</a:t>
            </a: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Collections support </a:t>
            </a:r>
            <a:r>
              <a:rPr lang="en-IN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functional</a:t>
            </a:r>
            <a:r>
              <a:rPr lang="en-IN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IN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imperative</a:t>
            </a:r>
            <a:r>
              <a:rPr lang="en-IN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programming styles.</a:t>
            </a: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Types of collections: </a:t>
            </a:r>
          </a:p>
          <a:p>
            <a:pPr marL="742950" lvl="1" indent="-285750">
              <a:lnSpc>
                <a:spcPct val="10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Immutable (Can’t modify):</a:t>
            </a:r>
            <a:r>
              <a:rPr lang="en-IN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List, Vector, Map, Set, Tuple</a:t>
            </a:r>
          </a:p>
          <a:p>
            <a:pPr marL="742950" lvl="1" indent="-285750">
              <a:lnSpc>
                <a:spcPct val="10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Mutable (Can modify):</a:t>
            </a:r>
            <a:r>
              <a:rPr lang="en-IN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ArrayBuffer, ListBuffer, Mutable.Map, Mutable.Set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5232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4EFEC-5C9E-C894-0C97-055E960A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Why use Scala Collections?</a:t>
            </a:r>
          </a:p>
        </p:txBody>
      </p:sp>
      <p:grpSp>
        <p:nvGrpSpPr>
          <p:cNvPr id="3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4079A616-EBD8-9E60-7727-3962877D8F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4361194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571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AA3D7-392C-D1D7-6928-9F5B87EC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Comparison of Collections &amp; When to use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8EFE14-757D-3AD7-DCFE-EE6BAD4FF3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80221"/>
              </p:ext>
            </p:extLst>
          </p:nvPr>
        </p:nvGraphicFramePr>
        <p:xfrm>
          <a:off x="841248" y="1737360"/>
          <a:ext cx="10634472" cy="4676267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334274">
                  <a:extLst>
                    <a:ext uri="{9D8B030D-6E8A-4147-A177-3AD203B41FA5}">
                      <a16:colId xmlns:a16="http://schemas.microsoft.com/office/drawing/2014/main" val="3559508525"/>
                    </a:ext>
                  </a:extLst>
                </a:gridCol>
                <a:gridCol w="4476990">
                  <a:extLst>
                    <a:ext uri="{9D8B030D-6E8A-4147-A177-3AD203B41FA5}">
                      <a16:colId xmlns:a16="http://schemas.microsoft.com/office/drawing/2014/main" val="1530745850"/>
                    </a:ext>
                  </a:extLst>
                </a:gridCol>
                <a:gridCol w="3823208">
                  <a:extLst>
                    <a:ext uri="{9D8B030D-6E8A-4147-A177-3AD203B41FA5}">
                      <a16:colId xmlns:a16="http://schemas.microsoft.com/office/drawing/2014/main" val="3229710516"/>
                    </a:ext>
                  </a:extLst>
                </a:gridCol>
              </a:tblGrid>
              <a:tr h="5956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0" kern="100" cap="none" spc="60" dirty="0">
                          <a:solidFill>
                            <a:schemeClr val="bg1"/>
                          </a:solidFill>
                          <a:effectLst/>
                        </a:rPr>
                        <a:t>Collection</a:t>
                      </a:r>
                      <a:endParaRPr lang="en-IN" sz="1800" b="0" kern="100" cap="none" spc="6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575" marR="140575" marT="105796" marB="140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0" kern="100" cap="none" spc="60" dirty="0">
                          <a:solidFill>
                            <a:schemeClr val="bg1"/>
                          </a:solidFill>
                          <a:effectLst/>
                        </a:rPr>
                        <a:t>Best Use Case</a:t>
                      </a:r>
                      <a:endParaRPr lang="en-IN" sz="1800" b="0" kern="100" cap="none" spc="6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575" marR="140575" marT="105796" marB="140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0" kern="100" cap="none" spc="60" dirty="0">
                          <a:solidFill>
                            <a:schemeClr val="bg1"/>
                          </a:solidFill>
                          <a:effectLst/>
                        </a:rPr>
                        <a:t>Performance</a:t>
                      </a:r>
                      <a:endParaRPr lang="en-IN" sz="1800" b="0" kern="100" cap="none" spc="6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575" marR="140575" marT="105796" marB="140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326559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List</a:t>
                      </a:r>
                      <a:endParaRPr lang="en-IN" sz="1800" b="1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62" marR="9762" marT="105796" marB="937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Sequential operations</a:t>
                      </a:r>
                      <a:endParaRPr lang="en-IN" sz="18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62" marR="9762" marT="105796" marB="937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O(1) prepend, O(n) random access</a:t>
                      </a:r>
                    </a:p>
                  </a:txBody>
                  <a:tcPr marL="9762" marR="9762" marT="105796" marB="937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320184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Vector</a:t>
                      </a:r>
                      <a:endParaRPr lang="en-IN" sz="1800" b="1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62" marR="9762" marT="105796" marB="937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Large immutable collections, fast access</a:t>
                      </a:r>
                      <a:endParaRPr lang="en-IN" sz="18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62" marR="9762" marT="105796" marB="937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O(log n)</a:t>
                      </a:r>
                      <a:endParaRPr lang="en-IN" sz="18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62" marR="9762" marT="105796" marB="937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957869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Array</a:t>
                      </a:r>
                      <a:endParaRPr lang="en-IN" sz="1800" b="1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62" marR="9762" marT="105796" marB="937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Fixed-size, fast indexed access</a:t>
                      </a:r>
                      <a:endParaRPr lang="en-IN" sz="18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62" marR="9762" marT="105796" marB="937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O(1)</a:t>
                      </a:r>
                      <a:endParaRPr lang="en-IN" sz="18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62" marR="9762" marT="105796" marB="937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950246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ArrayBuffer</a:t>
                      </a:r>
                      <a:endParaRPr lang="en-IN" sz="1800" b="1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62" marR="9762" marT="105796" marB="937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Fast mutable indexed access</a:t>
                      </a:r>
                      <a:endParaRPr lang="en-IN" sz="18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62" marR="9762" marT="105796" marB="937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O(1)</a:t>
                      </a:r>
                      <a:endParaRPr lang="en-IN" sz="18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62" marR="9762" marT="105796" marB="937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06083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ListBuffer</a:t>
                      </a:r>
                      <a:endParaRPr lang="en-IN" sz="1800" b="1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62" marR="9762" marT="105796" marB="937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Frequent modifications (append/prepend)</a:t>
                      </a:r>
                      <a:endParaRPr lang="en-IN" sz="18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62" marR="9762" marT="105796" marB="937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O(1) append</a:t>
                      </a:r>
                      <a:endParaRPr lang="en-IN" sz="18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62" marR="9762" marT="105796" marB="937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365770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Set</a:t>
                      </a:r>
                      <a:endParaRPr lang="en-IN" sz="1800" b="1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62" marR="9762" marT="105796" marB="937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Unique elements, fast lookups</a:t>
                      </a:r>
                      <a:endParaRPr lang="en-IN" sz="18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62" marR="9762" marT="105796" marB="937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O(1) lookup</a:t>
                      </a:r>
                      <a:endParaRPr lang="en-IN" sz="18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62" marR="9762" marT="105796" marB="937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171656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Map</a:t>
                      </a:r>
                      <a:endParaRPr lang="en-IN" sz="1800" b="1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62" marR="9762" marT="105796" marB="937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Key-value storage</a:t>
                      </a:r>
                      <a:endParaRPr lang="en-IN" sz="18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62" marR="9762" marT="105796" marB="937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O(1) lookup</a:t>
                      </a:r>
                      <a:endParaRPr lang="en-IN" sz="18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62" marR="9762" marT="105796" marB="937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288830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Parallel Collections</a:t>
                      </a:r>
                      <a:endParaRPr lang="en-IN" sz="1800" b="1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62" marR="9762" marT="105796" marB="937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Multi-core processing</a:t>
                      </a:r>
                      <a:endParaRPr lang="en-IN" sz="18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62" marR="9762" marT="105796" marB="937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Faster for large datasets</a:t>
                      </a:r>
                      <a:endParaRPr lang="en-IN" sz="18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62" marR="9762" marT="105796" marB="937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47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85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6EC2A-7292-2869-025C-535974570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Performance Optimization Techniques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10A9FB3-0E9C-BB15-9FCF-62C73F705D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944263"/>
              </p:ext>
            </p:extLst>
          </p:nvPr>
        </p:nvGraphicFramePr>
        <p:xfrm>
          <a:off x="206830" y="1774371"/>
          <a:ext cx="11647714" cy="4833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032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137A89B-A04D-FE86-598F-63EE1E745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82" y="1650431"/>
            <a:ext cx="4996098" cy="32003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423899-997C-7FF0-FB99-93326F316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451" y="1159110"/>
            <a:ext cx="4950581" cy="436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72FAAF-0960-663D-85A7-26DD83B52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1EA29BB-469E-ED8A-F64E-CF5AF2591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508CA764-D7E8-A4A2-86D0-9757E35262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564186"/>
              </p:ext>
            </p:extLst>
          </p:nvPr>
        </p:nvGraphicFramePr>
        <p:xfrm>
          <a:off x="836675" y="203571"/>
          <a:ext cx="10515600" cy="2634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BEC0D49C-001F-3688-5C48-26D099AEE89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4515"/>
          <a:stretch/>
        </p:blipFill>
        <p:spPr>
          <a:xfrm>
            <a:off x="1842178" y="2960915"/>
            <a:ext cx="8050318" cy="369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38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46BF92-F0C9-4BAF-6D53-EF0D3D377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0131FEF7-0254-CB37-A4EE-C27104881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6FC0EDB2-E683-001B-75CD-FA1F805C6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094898"/>
              </p:ext>
            </p:extLst>
          </p:nvPr>
        </p:nvGraphicFramePr>
        <p:xfrm>
          <a:off x="838200" y="155448"/>
          <a:ext cx="10515600" cy="3081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ECC6F95-892D-B2DA-A1AD-36E510AE3B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1719" y="3322289"/>
            <a:ext cx="9145512" cy="345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Courier New</vt:lpstr>
      <vt:lpstr>Segoe UI Emoji</vt:lpstr>
      <vt:lpstr>Symbol</vt:lpstr>
      <vt:lpstr>Office Theme</vt:lpstr>
      <vt:lpstr>Scala Collections &amp; Performance Optimization </vt:lpstr>
      <vt:lpstr>📌 Outline</vt:lpstr>
      <vt:lpstr>Overview of Scala Collections</vt:lpstr>
      <vt:lpstr>Why use Scala Collections?</vt:lpstr>
      <vt:lpstr>Comparison of Collections &amp; When to use</vt:lpstr>
      <vt:lpstr>Performance Optimization Techniques</vt:lpstr>
      <vt:lpstr>PowerPoint Presentation</vt:lpstr>
      <vt:lpstr>PowerPoint Presentation</vt:lpstr>
      <vt:lpstr>PowerPoint Presentation</vt:lpstr>
      <vt:lpstr>Summary &amp; Best Practices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Dhara Ladani</dc:creator>
  <cp:lastModifiedBy>Dhara Ladani</cp:lastModifiedBy>
  <cp:revision>35</cp:revision>
  <dcterms:created xsi:type="dcterms:W3CDTF">2025-02-20T14:14:51Z</dcterms:created>
  <dcterms:modified xsi:type="dcterms:W3CDTF">2025-02-21T08:45:23Z</dcterms:modified>
</cp:coreProperties>
</file>