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7" r:id="rId6"/>
    <p:sldId id="260" r:id="rId7"/>
    <p:sldId id="261" r:id="rId8"/>
    <p:sldId id="263" r:id="rId9"/>
    <p:sldId id="268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9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5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9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99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30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5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50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9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2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8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51D28-E689-4C8B-90B5-1CFCCA28D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Reach Milestone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40859-2B28-49B6-9FA4-7900F0DC4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Sumanth Reddy &amp; Manisha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0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0586-FFC7-4565-878B-C8D7EB23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51CB-CCF7-4BB2-B9FF-23A3ED3A2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Sessions</a:t>
            </a:r>
          </a:p>
          <a:p>
            <a:r>
              <a:rPr lang="en-US" dirty="0"/>
              <a:t>CSS Validator</a:t>
            </a:r>
          </a:p>
          <a:p>
            <a:r>
              <a:rPr lang="en-US" dirty="0"/>
              <a:t>Safari </a:t>
            </a:r>
          </a:p>
          <a:p>
            <a:r>
              <a:rPr lang="en-US" dirty="0"/>
              <a:t>chrome</a:t>
            </a:r>
          </a:p>
          <a:p>
            <a:r>
              <a:rPr lang="en-US" dirty="0"/>
              <a:t>Mozilla</a:t>
            </a:r>
          </a:p>
        </p:txBody>
      </p:sp>
    </p:spTree>
    <p:extLst>
      <p:ext uri="{BB962C8B-B14F-4D97-AF65-F5344CB8AC3E}">
        <p14:creationId xmlns:p14="http://schemas.microsoft.com/office/powerpoint/2010/main" val="272690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705E7-DD63-42BD-ADC9-842E7611C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880" y="1116345"/>
            <a:ext cx="4827906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1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504B-3EEE-4647-B096-49423894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D93DB-20F5-4792-8DEC-6E7DEC9E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600" dirty="0"/>
              <a:t>Reach milestone game involves pure luck. </a:t>
            </a:r>
          </a:p>
          <a:p>
            <a:pPr>
              <a:buNone/>
            </a:pPr>
            <a:r>
              <a:rPr lang="en-US" sz="2800" dirty="0"/>
              <a:t>It is played between two players on a gameboard having numbered,</a:t>
            </a:r>
          </a:p>
          <a:p>
            <a:pPr>
              <a:buNone/>
            </a:pPr>
            <a:r>
              <a:rPr lang="en-US" sz="2800" dirty="0"/>
              <a:t>gridded squares. A number of random “danger zones” are pictured on</a:t>
            </a:r>
          </a:p>
          <a:p>
            <a:pPr>
              <a:buNone/>
            </a:pPr>
            <a:r>
              <a:rPr lang="en-US" sz="2800" dirty="0"/>
              <a:t>the board, each connecting two specific board squares. The objective of</a:t>
            </a:r>
          </a:p>
          <a:p>
            <a:pPr>
              <a:buNone/>
            </a:pPr>
            <a:r>
              <a:rPr lang="en-US" sz="2800" dirty="0"/>
              <a:t>the game is to navigate from the start (bottom square) to the finish (top</a:t>
            </a:r>
          </a:p>
          <a:p>
            <a:pPr>
              <a:buNone/>
            </a:pPr>
            <a:r>
              <a:rPr lang="en-US" sz="2800" dirty="0"/>
              <a:t>square) with the help of die rolls and the resulted number helps or hinder</a:t>
            </a:r>
          </a:p>
          <a:p>
            <a:pPr>
              <a:buNone/>
            </a:pPr>
            <a:r>
              <a:rPr lang="en-US" sz="2800" dirty="0"/>
              <a:t>by crossing the Danger zones, of one’s game piece.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9951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10E5-A586-4FA0-B725-2D099D28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981112-8836-415B-92FF-8253C37A6A56}"/>
              </a:ext>
            </a:extLst>
          </p:cNvPr>
          <p:cNvSpPr/>
          <p:nvPr/>
        </p:nvSpPr>
        <p:spPr>
          <a:xfrm>
            <a:off x="563685" y="2276903"/>
            <a:ext cx="1709531" cy="82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815581-65D3-41CE-87AD-142DBFDA4FC0}"/>
              </a:ext>
            </a:extLst>
          </p:cNvPr>
          <p:cNvSpPr/>
          <p:nvPr/>
        </p:nvSpPr>
        <p:spPr>
          <a:xfrm>
            <a:off x="6096000" y="2438400"/>
            <a:ext cx="2650435" cy="2034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resulted number decides to move forward or reduced by few board positions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56EB18-3AC2-4290-8173-41B1D2294C29}"/>
              </a:ext>
            </a:extLst>
          </p:cNvPr>
          <p:cNvSpPr/>
          <p:nvPr/>
        </p:nvSpPr>
        <p:spPr>
          <a:xfrm>
            <a:off x="9521379" y="3017796"/>
            <a:ext cx="1709531" cy="935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Milestone Reached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53641F-CD37-4912-A4E3-38841CC16D7A}"/>
              </a:ext>
            </a:extLst>
          </p:cNvPr>
          <p:cNvSpPr/>
          <p:nvPr/>
        </p:nvSpPr>
        <p:spPr>
          <a:xfrm>
            <a:off x="3551583" y="2796210"/>
            <a:ext cx="1769473" cy="132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user gets a turn to Roll Dice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1B7091-F28B-45F5-AC6C-4F4AC8AF9BA6}"/>
              </a:ext>
            </a:extLst>
          </p:cNvPr>
          <p:cNvCxnSpPr>
            <a:cxnSpLocks/>
            <a:stCxn id="4" idx="3"/>
            <a:endCxn id="15" idx="2"/>
          </p:cNvCxnSpPr>
          <p:nvPr/>
        </p:nvCxnSpPr>
        <p:spPr>
          <a:xfrm>
            <a:off x="2273216" y="2687721"/>
            <a:ext cx="1278367" cy="77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4B86C-C2D2-4D17-AD6C-429AD47497B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168348" y="3455636"/>
            <a:ext cx="927652" cy="5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E3F46E-2D6F-4024-A587-57A52FBC409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5531" y="3485513"/>
            <a:ext cx="1715848" cy="2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88857E-C790-4FD9-806B-DAB0D958C826}"/>
              </a:ext>
            </a:extLst>
          </p:cNvPr>
          <p:cNvSpPr/>
          <p:nvPr/>
        </p:nvSpPr>
        <p:spPr>
          <a:xfrm>
            <a:off x="586483" y="4062054"/>
            <a:ext cx="1709531" cy="82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A0BB46-4DD3-4A04-B6CA-EA5E9593299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96014" y="3684104"/>
            <a:ext cx="1315511" cy="78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3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AC9C-CF3E-7344-8BFC-E42AAB64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Home PAGE – UI </a:t>
            </a:r>
          </a:p>
        </p:txBody>
      </p:sp>
      <p:pic>
        <p:nvPicPr>
          <p:cNvPr id="167" name="Content Placeholder 5">
            <a:extLst>
              <a:ext uri="{FF2B5EF4-FFF2-40B4-BE49-F238E27FC236}">
                <a16:creationId xmlns:a16="http://schemas.microsoft.com/office/drawing/2014/main" id="{08194B7F-4A25-4111-ABCB-B9A8562E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70" y="973875"/>
            <a:ext cx="3599926" cy="2348951"/>
          </a:xfrm>
          <a:prstGeom prst="rect">
            <a:avLst/>
          </a:prstGeom>
        </p:spPr>
      </p:pic>
      <p:pic>
        <p:nvPicPr>
          <p:cNvPr id="227" name="Content Placeholder 14">
            <a:extLst>
              <a:ext uri="{FF2B5EF4-FFF2-40B4-BE49-F238E27FC236}">
                <a16:creationId xmlns:a16="http://schemas.microsoft.com/office/drawing/2014/main" id="{1431533F-85D2-4FE1-BF73-A8B8BF9F4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2121" y="991874"/>
            <a:ext cx="3599926" cy="231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1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B44-F171-45F6-A33E-24943375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PHP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5C261-684C-4217-A4CB-1CA98817B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764"/>
          <a:stretch/>
        </p:blipFill>
        <p:spPr>
          <a:xfrm>
            <a:off x="4803904" y="2017493"/>
            <a:ext cx="6282919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2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291-1534-A54F-AFE5-879B1999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Image hover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000BE-BD19-4BD7-876D-474EE8DC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003" y="1190569"/>
            <a:ext cx="66865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2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68D1-C9CD-C24C-B248-A7999E67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367162"/>
            <a:ext cx="3530157" cy="486593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INBOX  UI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3897C75-3054-40E4-A5D6-668519210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65" y="2026142"/>
            <a:ext cx="4027136" cy="3087162"/>
          </a:xfrm>
        </p:spPr>
      </p:pic>
      <p:pic>
        <p:nvPicPr>
          <p:cNvPr id="101" name="Content Placeholder 10">
            <a:extLst>
              <a:ext uri="{FF2B5EF4-FFF2-40B4-BE49-F238E27FC236}">
                <a16:creationId xmlns:a16="http://schemas.microsoft.com/office/drawing/2014/main" id="{72633DE8-571C-4E6B-877A-34D3C822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590912"/>
            <a:ext cx="4821551" cy="29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2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291-1534-A54F-AFE5-879B1999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0069"/>
            <a:ext cx="5550357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INBOX VIEW – ON checked HOVER CHANGE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1C017-4300-49DB-BFB4-770A17F5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31" y="1489373"/>
            <a:ext cx="10858500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2BA31-B575-4CC9-A39E-7D1A58C5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82" y="4377253"/>
            <a:ext cx="11264933" cy="139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6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726A-EF76-44CD-9D4A-DB70FF6F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7991-6356-4A3C-AED5-CDE536012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650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76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Reach Milestone</vt:lpstr>
      <vt:lpstr>Description</vt:lpstr>
      <vt:lpstr>UML Diagram</vt:lpstr>
      <vt:lpstr>Home PAGE – UI </vt:lpstr>
      <vt:lpstr>PHP code</vt:lpstr>
      <vt:lpstr>Image hover code</vt:lpstr>
      <vt:lpstr>INBOX  UI</vt:lpstr>
      <vt:lpstr>INBOX VIEW – ON checked HOVER CHANGE code</vt:lpstr>
      <vt:lpstr>PowerPoint Presentation</vt:lpstr>
      <vt:lpstr>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Reach Milestone</dc:title>
  <dc:creator>Manisha Achhe</dc:creator>
  <cp:lastModifiedBy>Manisha Achhe</cp:lastModifiedBy>
  <cp:revision>7</cp:revision>
  <dcterms:created xsi:type="dcterms:W3CDTF">2019-03-11T13:34:29Z</dcterms:created>
  <dcterms:modified xsi:type="dcterms:W3CDTF">2019-03-11T14:12:40Z</dcterms:modified>
</cp:coreProperties>
</file>