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ur Aldak" initials="MA" lastIdx="1" clrIdx="0">
    <p:extLst>
      <p:ext uri="{19B8F6BF-5375-455C-9EA6-DF929625EA0E}">
        <p15:presenceInfo xmlns:p15="http://schemas.microsoft.com/office/powerpoint/2012/main" userId="1f9530296c816f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3FC6-5F43-3785-BBDD-B5D857126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B5A92-0F98-39EE-8BC5-F09DE9D8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FCD9-42A7-434C-56CB-41082467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8E2C-5E4B-2982-7FAF-768A64C0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F62B-BF15-D2C3-9DC2-C8556CA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26FE-B3EF-2363-CADE-2BC62C6C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09E80-EC88-24E1-E4B9-00D751A4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4D41-7152-392D-FB6E-E66B32A9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A3D4-2000-11D0-BCA1-76D716F6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AF9B-3C06-5017-DD82-ECF4E84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1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E795-28FC-E58A-5DAF-600C56766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9C81A-C8E7-E1A9-130A-82A00226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FA29-D2BE-3C13-37B8-3DBDAB9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2D37-142F-B7FA-6E7C-222D6D36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34AC-F680-7F0D-90F3-316E13E6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0DD9-57BB-3569-5884-9488CB1C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3982-CE03-D94F-3C10-AA1803C4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49E3-3A9F-6922-28FA-D7FC310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92B6-97C1-8C13-A459-FA8211A8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75A6-D7DF-18E9-2A41-3E62565C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2D5C-00AA-8A84-87BE-400B8DD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D061-9906-BB8B-1E1D-BFE8C27F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9A6D-9C2C-9957-B4D9-7CCFAAA8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421F-D365-FE8C-D690-12A13661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9B0F-F267-E80C-70EC-F011447C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4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8670-F544-8FAB-74BC-A04DB776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75C3-95E0-05D9-EE7E-3B145FE08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DE02A-EF94-E890-C30D-DD4F8DFC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39A6-86E2-D6B0-59E4-2BB765A4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78313-749E-204C-40EC-188C62E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5670-ADBE-5595-386E-78846087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CE5F-2028-FAA1-8C0D-25E54B39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859E-6220-81AE-5008-9A9DFB0C1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F6EB6-DC34-C850-2F1F-741B60A8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58BC5-34DB-B5B8-0336-F7D3E14E9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47A14-4EAC-4F88-065F-2AB7A17DA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77616-291A-A3D7-5E0E-2A9985BA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50EFD-7352-5B96-EA34-C67593BD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F6A0A-9257-9BBC-F7F0-EC7DE4E7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4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6201-D3AB-D9E4-A9D2-8752AF91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7431B-758B-D480-B139-B235EC78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94506-2694-C4FA-927D-F92704BB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9E4F0-CD3D-B867-9F0C-90DED6E8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6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C8740-6386-9A56-A50C-5C429A49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6649D-EFB2-E322-F2C6-EF1C87E1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CE24-2A7E-ECA5-9B49-8FC86E8D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C310-1423-AD73-CE87-FE3801B9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F496-EA94-C5C5-6940-0821325C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10B0C-6852-4176-90ED-ECD447B5E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7E7D-5830-393F-91DD-F0DE78CD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912A-647B-EA84-4CC6-36499E34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B3D6-4696-BC26-92C3-4490A510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9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1A70-C04B-676E-091C-80944E1D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9C098-829F-DFCA-1AAD-82E0E05D1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84AE-185B-6BE6-FDF4-B50FC8F3E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68E4A-7202-C7EE-E76A-C4084388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28F4A-327D-5D40-391B-3E152F7C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69FF-9A49-387D-7D7B-19384878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BCAE9-35EE-A1CA-1E39-9C3F4C5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5B93-F3E2-3D0F-2D86-C455CAF9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C881-E7DE-D008-A446-65A4DA662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DE4B-D0B3-43F3-9F38-17DD7E7E6D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1F1B-4C4A-65C5-15F1-21259E9B8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A39B-67D1-77E9-8D52-33BC88EFA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F7E3-3209-4559-822D-83A81976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9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D3C1-CB51-689D-EE5C-8DEAF3E64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551" y="537328"/>
            <a:ext cx="3874416" cy="443062"/>
          </a:xfrm>
        </p:spPr>
        <p:txBody>
          <a:bodyPr>
            <a:normAutofit/>
          </a:bodyPr>
          <a:lstStyle/>
          <a:p>
            <a:r>
              <a:rPr lang="en-IN" sz="2400" dirty="0"/>
              <a:t>Windchill 1</a:t>
            </a:r>
            <a:r>
              <a:rPr lang="en-IN" sz="2400" baseline="30000" dirty="0"/>
              <a:t>st</a:t>
            </a:r>
            <a:r>
              <a:rPr lang="en-IN" sz="2400" dirty="0"/>
              <a:t>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A4845-AF7B-2210-9278-4326EB1D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9435"/>
            <a:ext cx="9144000" cy="46945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722BA-DE28-F7EA-C901-A138F295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" y="1640264"/>
            <a:ext cx="10642862" cy="4543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180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097D3-4C45-FE3C-F868-C597515C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8" y="220702"/>
            <a:ext cx="11812024" cy="6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3D159-0915-416D-4F75-F1059B2A7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530"/>
            <a:ext cx="12192000" cy="60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94413-132A-FDC2-1ADB-6CD5980E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20"/>
            <a:ext cx="12192000" cy="55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7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3302C-D101-9A36-9D9E-C996CF870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89"/>
            <a:ext cx="12192000" cy="60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0F12F-D67B-CF5B-B110-4A9E6D0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518"/>
            <a:ext cx="12192000" cy="35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1B9B6-E521-1CE7-8D01-FBD40D7D9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8" y="386499"/>
            <a:ext cx="10251961" cy="52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5279B-9675-57B1-C36E-2200FB814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95" y="792251"/>
            <a:ext cx="8286160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EBD9E-65CD-FF3B-3B18-2A45F632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3" y="354063"/>
            <a:ext cx="9040305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0E0B8-1A6B-62DD-7657-7DC231AE2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7" y="944664"/>
            <a:ext cx="9983065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1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6BD39-CA4F-BA97-539A-F8A997F1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42"/>
            <a:ext cx="12192000" cy="50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8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BF8C0-A74E-D2C2-6877-6EEF05BB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80" y="605545"/>
            <a:ext cx="8512404" cy="5646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B4624-6867-9F7D-277C-18EF0E755F76}"/>
              </a:ext>
            </a:extLst>
          </p:cNvPr>
          <p:cNvSpPr txBox="1"/>
          <p:nvPr/>
        </p:nvSpPr>
        <p:spPr>
          <a:xfrm>
            <a:off x="122548" y="452487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as an Org Admin</a:t>
            </a:r>
          </a:p>
        </p:txBody>
      </p:sp>
    </p:spTree>
    <p:extLst>
      <p:ext uri="{BB962C8B-B14F-4D97-AF65-F5344CB8AC3E}">
        <p14:creationId xmlns:p14="http://schemas.microsoft.com/office/powerpoint/2010/main" val="219940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8399C-CF39-2335-49E0-BAC4A3E06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947"/>
            <a:ext cx="12192000" cy="42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5905F-DC64-0DB6-BAAB-F3E1E2E3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20" y="1027521"/>
            <a:ext cx="6928701" cy="40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0BD7A-2BB9-FA28-479B-3A7BAC800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5" y="650449"/>
            <a:ext cx="6872139" cy="50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2E118-2F9F-E538-B821-8B344553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4" y="735291"/>
            <a:ext cx="8050491" cy="42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98840-AE53-E2B3-467C-6C5DCDBC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9" y="744718"/>
            <a:ext cx="7899662" cy="41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5086C-6A75-41A8-0E1C-D9B8B2254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0" y="678730"/>
            <a:ext cx="9914479" cy="46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C0782-837A-2C27-8622-4497A6AA0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0" y="1131696"/>
            <a:ext cx="10296151" cy="42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Windchill 1st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Aldak</dc:creator>
  <cp:lastModifiedBy>Mayur Aldak</cp:lastModifiedBy>
  <cp:revision>1</cp:revision>
  <dcterms:created xsi:type="dcterms:W3CDTF">2024-09-24T17:18:53Z</dcterms:created>
  <dcterms:modified xsi:type="dcterms:W3CDTF">2024-09-24T17:22:30Z</dcterms:modified>
</cp:coreProperties>
</file>