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27C1-66BD-4B4E-BBFD-EC9988194B6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8876-D436-4878-BCEB-CBF9C3BF9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18806" cy="622031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01 windchill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535" y="1744393"/>
            <a:ext cx="9725465" cy="478301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Create an Organization, Name it: Org_&lt;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YourLastName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Create a user --&gt; 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YourLastName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&gt;_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orgadmin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Make user: 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YourLastName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&gt;_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orgadmin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as Organization Admin for the org you created in step 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Login with 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YourLastName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&gt;_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orgadmin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make sure that user can access Organization link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Create two users in Org_&lt;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YourLastName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&gt;, name it: product_user001, library_user001, allcreator001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6. Make product_user001 as a product creator only, also add allcreator001 in product creator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7. Make library_user001 as a library creator only, also add allcreator001 in library creator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8. Login with product_user001 and create a product --&gt; product001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9. Login with library_user001 and create a library --&gt; library001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10. Create two more users(u001,u002)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11. make u001 as member of product001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12. make u002 as member of library001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13. Login as allcreator001 and ensure if he is able to create both prod and library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14. See what access u001 and u002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Users can be created at site level or organization level.</a:t>
            </a:r>
          </a:p>
          <a:p>
            <a:r>
              <a:rPr lang="en-US" b="1" dirty="0"/>
              <a:t>Each context administrator will have link to utilities.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" t="15982" r="72355" b="33839"/>
          <a:stretch/>
        </p:blipFill>
        <p:spPr>
          <a:xfrm>
            <a:off x="613954" y="2795452"/>
            <a:ext cx="3461658" cy="3670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" t="49732" r="53982" b="8839"/>
          <a:stretch/>
        </p:blipFill>
        <p:spPr>
          <a:xfrm>
            <a:off x="5371011" y="2886892"/>
            <a:ext cx="5982789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6297" y="88953"/>
            <a:ext cx="5036389" cy="8214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user, organization, Group.</a:t>
            </a:r>
            <a:br>
              <a:rPr lang="en-US" sz="1800" dirty="0"/>
            </a:br>
            <a:r>
              <a:rPr lang="en-US" sz="1800" dirty="0"/>
              <a:t>Creating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0" y="88953"/>
            <a:ext cx="6172200" cy="34701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70417" y="3253527"/>
            <a:ext cx="3932237" cy="381158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38" t="9554" r="30187" b="26696"/>
          <a:stretch/>
        </p:blipFill>
        <p:spPr>
          <a:xfrm>
            <a:off x="0" y="2534195"/>
            <a:ext cx="905256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94741" cy="587828"/>
          </a:xfrm>
        </p:spPr>
        <p:txBody>
          <a:bodyPr/>
          <a:lstStyle/>
          <a:p>
            <a:r>
              <a:rPr lang="en-US" dirty="0"/>
              <a:t>Creating group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" t="17060" r="60725" b="56193"/>
          <a:stretch/>
        </p:blipFill>
        <p:spPr>
          <a:xfrm>
            <a:off x="2858158" y="35921"/>
            <a:ext cx="3474720" cy="134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632" t="23839" r="35410" b="44733"/>
          <a:stretch/>
        </p:blipFill>
        <p:spPr>
          <a:xfrm>
            <a:off x="6809672" y="-3267"/>
            <a:ext cx="4762728" cy="210613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1" y="1704447"/>
            <a:ext cx="3094741" cy="5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Creating User and adding to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36" t="17232" r="54485" b="48304"/>
          <a:stretch/>
        </p:blipFill>
        <p:spPr>
          <a:xfrm>
            <a:off x="149065" y="2259362"/>
            <a:ext cx="3877891" cy="1659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9312" t="17232" r="28381" b="27232"/>
          <a:stretch/>
        </p:blipFill>
        <p:spPr>
          <a:xfrm>
            <a:off x="4963886" y="2259362"/>
            <a:ext cx="6805750" cy="406254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176022" y="2743200"/>
            <a:ext cx="631109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323806" y="5499463"/>
            <a:ext cx="640080" cy="195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22826" t="10803" r="35208" b="53483"/>
          <a:stretch/>
        </p:blipFill>
        <p:spPr>
          <a:xfrm>
            <a:off x="-496389" y="4193177"/>
            <a:ext cx="5460275" cy="2612572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4491576" y="4715691"/>
            <a:ext cx="1020950" cy="300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292100"/>
            <a:ext cx="3932237" cy="74930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Assigning user to group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75" t="17565" r="27392" b="16559"/>
          <a:stretch/>
        </p:blipFill>
        <p:spPr>
          <a:xfrm>
            <a:off x="482600" y="1041400"/>
            <a:ext cx="47371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629" t="18229" r="16154" b="19792"/>
          <a:stretch/>
        </p:blipFill>
        <p:spPr>
          <a:xfrm>
            <a:off x="5994400" y="77583"/>
            <a:ext cx="4737100" cy="373321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572000"/>
            <a:ext cx="3932237" cy="1296988"/>
          </a:xfrm>
        </p:spPr>
        <p:txBody>
          <a:bodyPr/>
          <a:lstStyle/>
          <a:p>
            <a:r>
              <a:rPr lang="en-US" dirty="0"/>
              <a:t>Note: USERS GROUPS, ORGANIZATION AND SITE IS KNOWN PRINCIPAL WHICH IS STORED IN DIRECTORY SERVER. AND AMONG THESE ORGANIZATION AND SITE ARE ONLY THE CONTAINERS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2900" y="1943100"/>
            <a:ext cx="5334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443-5714-B85D-C5D2-4F05950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C465-7F25-C63A-76A1-D377DF17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0B49-1C66-7014-5625-0B5B9985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60465-C407-CDF5-C3D0-7A0347A9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04" t="9757" r="27808" b="5335"/>
          <a:stretch/>
        </p:blipFill>
        <p:spPr>
          <a:xfrm>
            <a:off x="5241705" y="1143000"/>
            <a:ext cx="6110507" cy="39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C642-AC03-47A3-232E-6BBCD08C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product_user001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&amp;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library_user001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00F06-F464-942F-9530-FFB34F6B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FA4BD2-3CA8-35DB-4799-A7799721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68" y="253218"/>
            <a:ext cx="6126344" cy="2543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F2A2B0-DDDB-8D3C-E1D3-CB65BA25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68" y="2933638"/>
            <a:ext cx="6126344" cy="34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E86-3ECC-A9E0-9C60-2B55329A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product001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library001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33AD57-1767-3C00-4CC1-8846FBA64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204" y="322316"/>
            <a:ext cx="6172200" cy="347016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BA1B69-54B0-A4DE-BA0F-1571F751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6" y="3963194"/>
            <a:ext cx="5356519" cy="30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F446-39CC-2836-C79B-72CF6ED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U001</a:t>
            </a:r>
            <a:br>
              <a:rPr lang="en-US" dirty="0"/>
            </a:br>
            <a:r>
              <a:rPr lang="en-US" dirty="0"/>
              <a:t>&amp;u002 to product and library members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72D3C8-6128-CBA8-0614-801CB8DC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89153"/>
            <a:ext cx="6172200" cy="3470168"/>
          </a:xfrm>
        </p:spPr>
      </p:pic>
    </p:spTree>
    <p:extLst>
      <p:ext uri="{BB962C8B-B14F-4D97-AF65-F5344CB8AC3E}">
        <p14:creationId xmlns:p14="http://schemas.microsoft.com/office/powerpoint/2010/main" val="87668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16646</TotalTime>
  <Words>321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Assignment 01 windchill</vt:lpstr>
      <vt:lpstr>USERS</vt:lpstr>
      <vt:lpstr>Create user, organization, Group. Creating organization</vt:lpstr>
      <vt:lpstr>Creating group</vt:lpstr>
      <vt:lpstr>Assigning user to group</vt:lpstr>
      <vt:lpstr>PowerPoint Presentation</vt:lpstr>
      <vt:lpstr>Creating product_user001 &amp; library_user001</vt:lpstr>
      <vt:lpstr>Create product001 &amp; library001</vt:lpstr>
      <vt:lpstr>U001 &amp;u002 to product and library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didus</dc:creator>
  <cp:lastModifiedBy>asna maheen</cp:lastModifiedBy>
  <cp:revision>11</cp:revision>
  <dcterms:created xsi:type="dcterms:W3CDTF">2024-09-03T05:14:39Z</dcterms:created>
  <dcterms:modified xsi:type="dcterms:W3CDTF">2024-10-05T10:05:04Z</dcterms:modified>
</cp:coreProperties>
</file>