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yal, Maneet" initials="GM" lastIdx="1" clrIdx="0">
    <p:extLst>
      <p:ext uri="{19B8F6BF-5375-455C-9EA6-DF929625EA0E}">
        <p15:presenceInfo xmlns:p15="http://schemas.microsoft.com/office/powerpoint/2012/main" userId="Goyal, Mane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5D1"/>
    <a:srgbClr val="FF7C80"/>
    <a:srgbClr val="0066CC"/>
    <a:srgbClr val="DAEE1A"/>
    <a:srgbClr val="C1D92F"/>
    <a:srgbClr val="F14B1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D27A-7403-4374-A298-D8CD6AB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5B91-8B06-470D-B201-75CBFE3AB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E451-DBB8-4A15-A4C9-7BE665CB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DAE0-E2F2-408C-8D77-46739D35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9F45-57AC-4417-993F-03B8E138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5B64-E9F0-4FA1-AF50-587DBE9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FB01-3158-4AD6-B3BF-3E0E7810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383D-17C7-4E6E-857C-E204C1FE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CBEC-9357-453A-8FD7-9EAC0DC0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38F9-107E-4791-B70E-EE7461F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BD511-F2A1-4C72-ACA3-DDA366847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A552-3575-48D8-8EAF-0F8EBB05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A56B-A545-4B8E-ACB6-13CF9FE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BC39-664C-4A17-A07A-46507AB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9B38-C270-4877-82E2-363BAC2D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149-3048-4BCF-A710-2C138B0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7322-C9F3-48F3-B69E-B546E077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49CD-052D-49A9-864C-0C00982F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1569-8863-4120-8B9B-DDDE6F0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3E8B-233A-460B-AF44-292848EF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2D5C-938A-4E7C-96E0-7014032F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845F-E350-4895-B025-22A80C74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2834-66C3-43DD-A2ED-DDD4CF53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CA58-0E58-4572-B667-D974B4C6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0799-07FB-456D-A058-36CD9C4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E015-A112-44BC-9914-E59326E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FD51-ED04-4141-8516-EE142686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D918-ADC3-4ED0-9ADD-9D582B9CD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18AC8-3D5C-4931-8B7E-C770B7C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C7B5-EDC0-4AD1-809D-0E6AE096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5515-57A4-45EA-AA87-A0A03A42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14F7-1C48-477F-99C2-11BA633B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ADF6-30F9-4FEE-9DC0-861DEBFF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96BCD-D294-4ED4-97C0-B87C32FF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DC54E-0B44-459C-894B-49A3CAC23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A6D4D-9318-4064-B777-6CD8376F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774E-B0BA-43C0-BE4C-79F1B48E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38E9B-ECB7-4A90-BABC-98C0C165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48BA1-31A9-4C00-A6CB-D73EA1BD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5DF9-155C-43A1-A2D1-61D1A3F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EF0B1-9796-4473-969B-D58DBDA8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4FE99-195D-4CBE-A2C5-E52BBDC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5D5C-D8C9-4BA3-8ECA-3344E052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8F92-0AA8-4F77-A67F-A2008C44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1FE24-4C8F-46F6-BF5A-058AFD9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05F7-277A-450D-B9FD-AFAC51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1BC-E474-4F02-A6A2-27B54C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9843-8E31-47A8-9EA5-DBB83750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D1E63-2A71-4AEE-8E66-A4F5FFEB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7D2D-6D42-47EC-9673-699368A7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A594-46EC-45CA-B295-4ACE2A60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8FEA1-665E-4A67-880D-217BFC23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FACC-5ED9-4480-9883-6FB8FE32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5CAC-FC8A-4523-A7A9-4CA9674FB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BF14-5D9E-45C6-A200-35D3D07A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9E58-A388-48B4-AEF1-6AAE833F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EF95-D053-4C4C-A43D-943552C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17F4-361E-4BEE-8DEE-8F0F5B8D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D6FEA-514D-4EEC-B511-B982AA0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8F3A-0F1B-4E72-B4AD-E4723410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CA59-6A25-45F0-9AD6-F8E43C09C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A430-DC92-44EE-94E6-F097BEE81D2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3727-E54B-4EFE-9DA5-61A74BC6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CD80-70BC-4F58-81DE-F7AABA4B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B5A1-0920-4DFF-9314-85EDDB43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E8ED5046-79CB-4C76-9B6D-9EBB00EC42E8}"/>
              </a:ext>
            </a:extLst>
          </p:cNvPr>
          <p:cNvSpPr/>
          <p:nvPr/>
        </p:nvSpPr>
        <p:spPr>
          <a:xfrm>
            <a:off x="1543674" y="4719482"/>
            <a:ext cx="2109019" cy="1401096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Tokenizer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E526C367-B9A2-49F0-BBDB-9C2FD19DAE37}"/>
              </a:ext>
            </a:extLst>
          </p:cNvPr>
          <p:cNvSpPr/>
          <p:nvPr/>
        </p:nvSpPr>
        <p:spPr>
          <a:xfrm>
            <a:off x="5181608" y="4719482"/>
            <a:ext cx="2123768" cy="140109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POS Filter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B8F299E4-E9B2-4187-BF3F-B9201E2A9C82}"/>
              </a:ext>
            </a:extLst>
          </p:cNvPr>
          <p:cNvSpPr/>
          <p:nvPr/>
        </p:nvSpPr>
        <p:spPr>
          <a:xfrm>
            <a:off x="7000575" y="4719482"/>
            <a:ext cx="2123768" cy="1401096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Custom Filter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D814A42D-95F7-4704-B8E1-C058140676E8}"/>
              </a:ext>
            </a:extLst>
          </p:cNvPr>
          <p:cNvSpPr/>
          <p:nvPr/>
        </p:nvSpPr>
        <p:spPr>
          <a:xfrm>
            <a:off x="8834291" y="4719482"/>
            <a:ext cx="2256504" cy="1401096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Bigramming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43775F9B-9242-4EBD-B39D-BDF30174BCF9}"/>
              </a:ext>
            </a:extLst>
          </p:cNvPr>
          <p:cNvSpPr/>
          <p:nvPr/>
        </p:nvSpPr>
        <p:spPr>
          <a:xfrm>
            <a:off x="3362641" y="4719482"/>
            <a:ext cx="2109019" cy="1401096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POS Tagger</a:t>
            </a:r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532B1D27-34F6-406F-92B7-7AC2A9AA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153" y="943896"/>
            <a:ext cx="1312606" cy="1312606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D7AA0B3A-873B-4CEA-985F-F8F90EA5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884" y="4807972"/>
            <a:ext cx="1224116" cy="12241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6A04BA-5570-44F3-A78F-B8589C6ADACC}"/>
              </a:ext>
            </a:extLst>
          </p:cNvPr>
          <p:cNvSpPr txBox="1"/>
          <p:nvPr/>
        </p:nvSpPr>
        <p:spPr>
          <a:xfrm>
            <a:off x="4534084" y="6373924"/>
            <a:ext cx="3047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Raw text to Doc Pipeline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E4F7673-943F-4B18-8785-9B1FA029F792}"/>
              </a:ext>
            </a:extLst>
          </p:cNvPr>
          <p:cNvSpPr/>
          <p:nvPr/>
        </p:nvSpPr>
        <p:spPr>
          <a:xfrm>
            <a:off x="3577059" y="1255523"/>
            <a:ext cx="2478959" cy="729956"/>
          </a:xfrm>
          <a:prstGeom prst="chevron">
            <a:avLst/>
          </a:prstGeom>
          <a:solidFill>
            <a:srgbClr val="DAEE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HTML Parsing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C990BB5-AB38-460B-AABA-A997563A93C6}"/>
              </a:ext>
            </a:extLst>
          </p:cNvPr>
          <p:cNvSpPr/>
          <p:nvPr/>
        </p:nvSpPr>
        <p:spPr>
          <a:xfrm>
            <a:off x="5730939" y="1249972"/>
            <a:ext cx="2733353" cy="735507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Text Extraction</a:t>
            </a:r>
          </a:p>
        </p:txBody>
      </p:sp>
      <p:pic>
        <p:nvPicPr>
          <p:cNvPr id="10" name="Graphic 9" descr="Newspaper">
            <a:extLst>
              <a:ext uri="{FF2B5EF4-FFF2-40B4-BE49-F238E27FC236}">
                <a16:creationId xmlns:a16="http://schemas.microsoft.com/office/drawing/2014/main" id="{D497446C-FB10-47DD-9F2B-02D6AC087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9576" y="129787"/>
            <a:ext cx="1236399" cy="1236399"/>
          </a:xfrm>
          <a:prstGeom prst="rect">
            <a:avLst/>
          </a:prstGeom>
        </p:spPr>
      </p:pic>
      <p:pic>
        <p:nvPicPr>
          <p:cNvPr id="1026" name="Picture 2" descr="Image result for irregular shape icon">
            <a:extLst>
              <a:ext uri="{FF2B5EF4-FFF2-40B4-BE49-F238E27FC236}">
                <a16:creationId xmlns:a16="http://schemas.microsoft.com/office/drawing/2014/main" id="{FB4135E8-8E3F-4724-8C9B-71F14B1B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54" y="961798"/>
            <a:ext cx="1276801" cy="12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904008FD-B8FD-4EFE-9FEF-747A4262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0" y="4807972"/>
            <a:ext cx="1312606" cy="1312606"/>
          </a:xfrm>
          <a:prstGeom prst="rect">
            <a:avLst/>
          </a:prstGeom>
        </p:spPr>
      </p:pic>
      <p:pic>
        <p:nvPicPr>
          <p:cNvPr id="1028" name="Picture 4" descr="Image result for token icon">
            <a:extLst>
              <a:ext uri="{FF2B5EF4-FFF2-40B4-BE49-F238E27FC236}">
                <a16:creationId xmlns:a16="http://schemas.microsoft.com/office/drawing/2014/main" id="{FF49EF74-35DA-4636-8198-405DD17A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5" y="3539883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token icon">
            <a:extLst>
              <a:ext uri="{FF2B5EF4-FFF2-40B4-BE49-F238E27FC236}">
                <a16:creationId xmlns:a16="http://schemas.microsoft.com/office/drawing/2014/main" id="{A129899A-9DE6-4866-8B2C-608650A3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90" y="4057984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token icon">
            <a:extLst>
              <a:ext uri="{FF2B5EF4-FFF2-40B4-BE49-F238E27FC236}">
                <a16:creationId xmlns:a16="http://schemas.microsoft.com/office/drawing/2014/main" id="{195CB081-016E-4D8F-B893-C00FC329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08" y="4225036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2B435D1-E657-4F86-8167-265621BD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52" y="3390900"/>
            <a:ext cx="1223420" cy="12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oken icon">
            <a:extLst>
              <a:ext uri="{FF2B5EF4-FFF2-40B4-BE49-F238E27FC236}">
                <a16:creationId xmlns:a16="http://schemas.microsoft.com/office/drawing/2014/main" id="{217999DE-3A92-41AA-9EEB-0578439A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3" y="4277617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796D7D-4878-47E1-8F02-E51642A5A606}"/>
              </a:ext>
            </a:extLst>
          </p:cNvPr>
          <p:cNvSpPr txBox="1"/>
          <p:nvPr/>
        </p:nvSpPr>
        <p:spPr>
          <a:xfrm>
            <a:off x="4159514" y="2279130"/>
            <a:ext cx="3680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Incomplete HTML to Raw Text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4D3D64A0-C40D-469B-853D-29B1CAAA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69" y="156039"/>
            <a:ext cx="1035223" cy="10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ilter icon">
            <a:extLst>
              <a:ext uri="{FF2B5EF4-FFF2-40B4-BE49-F238E27FC236}">
                <a16:creationId xmlns:a16="http://schemas.microsoft.com/office/drawing/2014/main" id="{2694F8C9-DC8A-408A-B2F3-0717EFB9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57" y="3698297"/>
            <a:ext cx="1404485" cy="12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lter icon">
            <a:extLst>
              <a:ext uri="{FF2B5EF4-FFF2-40B4-BE49-F238E27FC236}">
                <a16:creationId xmlns:a16="http://schemas.microsoft.com/office/drawing/2014/main" id="{11B79F93-79A5-44EC-8428-4F590062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82" y="3793874"/>
            <a:ext cx="1042678" cy="10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erge icon">
            <a:extLst>
              <a:ext uri="{FF2B5EF4-FFF2-40B4-BE49-F238E27FC236}">
                <a16:creationId xmlns:a16="http://schemas.microsoft.com/office/drawing/2014/main" id="{09015CDE-E470-478F-9E4A-A97EBCE1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17" y="3684057"/>
            <a:ext cx="1262311" cy="12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9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2B018-EFC1-4EE0-9E7F-11301986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82" y="0"/>
            <a:ext cx="68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AC784D1-DE26-426D-81FF-1BAC354A6D44}"/>
              </a:ext>
            </a:extLst>
          </p:cNvPr>
          <p:cNvSpPr/>
          <p:nvPr/>
        </p:nvSpPr>
        <p:spPr>
          <a:xfrm>
            <a:off x="5930767" y="0"/>
            <a:ext cx="29682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FD4CA4-A093-4216-8838-00A1CFF47C35}"/>
              </a:ext>
            </a:extLst>
          </p:cNvPr>
          <p:cNvSpPr/>
          <p:nvPr/>
        </p:nvSpPr>
        <p:spPr>
          <a:xfrm>
            <a:off x="0" y="0"/>
            <a:ext cx="29682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Blackboard">
            <a:extLst>
              <a:ext uri="{FF2B5EF4-FFF2-40B4-BE49-F238E27FC236}">
                <a16:creationId xmlns:a16="http://schemas.microsoft.com/office/drawing/2014/main" id="{DEEC5AF9-EDDC-409F-A042-39DD69C5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56" y="1527326"/>
            <a:ext cx="1469095" cy="1469095"/>
          </a:xfrm>
          <a:prstGeom prst="rect">
            <a:avLst/>
          </a:prstGeom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E8610E0-6FFE-4231-9460-F485949B7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546" y="2818006"/>
            <a:ext cx="1263713" cy="1263713"/>
          </a:xfrm>
          <a:prstGeom prst="rect">
            <a:avLst/>
          </a:prstGeom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C12DBF6A-139C-422C-B043-4C3B52E2A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627" y="18623"/>
            <a:ext cx="1508703" cy="1508703"/>
          </a:xfrm>
          <a:prstGeom prst="rect">
            <a:avLst/>
          </a:prstGeom>
        </p:spPr>
      </p:pic>
      <p:pic>
        <p:nvPicPr>
          <p:cNvPr id="1029" name="Graphic 1028" descr="Table">
            <a:extLst>
              <a:ext uri="{FF2B5EF4-FFF2-40B4-BE49-F238E27FC236}">
                <a16:creationId xmlns:a16="http://schemas.microsoft.com/office/drawing/2014/main" id="{9C995BC4-E4CB-4198-BFF2-8248F6AD3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836" y="2938367"/>
            <a:ext cx="1547557" cy="1547557"/>
          </a:xfrm>
          <a:prstGeom prst="rect">
            <a:avLst/>
          </a:prstGeom>
        </p:spPr>
      </p:pic>
      <p:pic>
        <p:nvPicPr>
          <p:cNvPr id="1030" name="Picture 4" descr="Related image">
            <a:extLst>
              <a:ext uri="{FF2B5EF4-FFF2-40B4-BE49-F238E27FC236}">
                <a16:creationId xmlns:a16="http://schemas.microsoft.com/office/drawing/2014/main" id="{12DBDF99-CF19-4636-8A12-FD0FBC8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7" y="1783907"/>
            <a:ext cx="2337725" cy="23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Graphic 80" descr="Table">
            <a:extLst>
              <a:ext uri="{FF2B5EF4-FFF2-40B4-BE49-F238E27FC236}">
                <a16:creationId xmlns:a16="http://schemas.microsoft.com/office/drawing/2014/main" id="{8F1CAD2C-323F-4A0F-B511-266ADC9F3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70405" y="1783907"/>
            <a:ext cx="1547557" cy="1547557"/>
          </a:xfrm>
          <a:prstGeom prst="rect">
            <a:avLst/>
          </a:prstGeom>
        </p:spPr>
      </p:pic>
      <p:pic>
        <p:nvPicPr>
          <p:cNvPr id="82" name="Graphic 81" descr="Table">
            <a:extLst>
              <a:ext uri="{FF2B5EF4-FFF2-40B4-BE49-F238E27FC236}">
                <a16:creationId xmlns:a16="http://schemas.microsoft.com/office/drawing/2014/main" id="{95E72564-4B03-484B-83F2-02108DE74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246" y="2938367"/>
            <a:ext cx="1547557" cy="1547557"/>
          </a:xfrm>
          <a:prstGeom prst="rect">
            <a:avLst/>
          </a:prstGeom>
        </p:spPr>
      </p:pic>
      <p:pic>
        <p:nvPicPr>
          <p:cNvPr id="83" name="Graphic 82" descr="Table">
            <a:extLst>
              <a:ext uri="{FF2B5EF4-FFF2-40B4-BE49-F238E27FC236}">
                <a16:creationId xmlns:a16="http://schemas.microsoft.com/office/drawing/2014/main" id="{DF38A902-9BA6-4FFB-854A-47D1DAA0E4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75815" y="1783907"/>
            <a:ext cx="1547557" cy="1547557"/>
          </a:xfrm>
          <a:prstGeom prst="rect">
            <a:avLst/>
          </a:prstGeom>
        </p:spPr>
      </p:pic>
      <p:pic>
        <p:nvPicPr>
          <p:cNvPr id="88" name="Graphic 87" descr="Call center">
            <a:extLst>
              <a:ext uri="{FF2B5EF4-FFF2-40B4-BE49-F238E27FC236}">
                <a16:creationId xmlns:a16="http://schemas.microsoft.com/office/drawing/2014/main" id="{B7F8707E-F7DB-445A-BC0B-D0FD4B9A4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2981" y="1387657"/>
            <a:ext cx="1508703" cy="1508703"/>
          </a:xfrm>
          <a:prstGeom prst="rect">
            <a:avLst/>
          </a:prstGeom>
        </p:spPr>
      </p:pic>
      <p:pic>
        <p:nvPicPr>
          <p:cNvPr id="89" name="Graphic 88" descr="Call center">
            <a:extLst>
              <a:ext uri="{FF2B5EF4-FFF2-40B4-BE49-F238E27FC236}">
                <a16:creationId xmlns:a16="http://schemas.microsoft.com/office/drawing/2014/main" id="{8FC213FA-DDAD-4FEF-AB93-0D871AE206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0556" y="2818006"/>
            <a:ext cx="1508703" cy="1508703"/>
          </a:xfrm>
          <a:prstGeom prst="rect">
            <a:avLst/>
          </a:prstGeom>
        </p:spPr>
      </p:pic>
      <p:pic>
        <p:nvPicPr>
          <p:cNvPr id="90" name="Graphic 89" descr="Call center">
            <a:extLst>
              <a:ext uri="{FF2B5EF4-FFF2-40B4-BE49-F238E27FC236}">
                <a16:creationId xmlns:a16="http://schemas.microsoft.com/office/drawing/2014/main" id="{836F9414-8313-4A69-8178-2489243FB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0555" y="4345332"/>
            <a:ext cx="1508703" cy="1508703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092C35A9-171E-47E1-B7E6-24D2D9CB3ABB}"/>
              </a:ext>
            </a:extLst>
          </p:cNvPr>
          <p:cNvSpPr txBox="1"/>
          <p:nvPr/>
        </p:nvSpPr>
        <p:spPr>
          <a:xfrm>
            <a:off x="-2899" y="5780782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 Input Query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7C5FEB-3F2E-4C46-A49D-27B4A85AD3C7}"/>
              </a:ext>
            </a:extLst>
          </p:cNvPr>
          <p:cNvSpPr txBox="1"/>
          <p:nvPr/>
        </p:nvSpPr>
        <p:spPr>
          <a:xfrm>
            <a:off x="2959585" y="5779742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  <a:p>
            <a:pPr algn="ctr"/>
            <a:r>
              <a:rPr lang="en-US" sz="3200" b="1" dirty="0"/>
              <a:t>Assistant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92EDCF-7DD0-4BB1-A378-584C3814B75D}"/>
              </a:ext>
            </a:extLst>
          </p:cNvPr>
          <p:cNvSpPr txBox="1"/>
          <p:nvPr/>
        </p:nvSpPr>
        <p:spPr>
          <a:xfrm>
            <a:off x="5919170" y="5775681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</a:t>
            </a:r>
          </a:p>
          <a:p>
            <a:pPr algn="ctr"/>
            <a:r>
              <a:rPr lang="en-US" sz="3200" b="1" dirty="0"/>
              <a:t>Advisor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37FEB5-9CE7-4C0E-AC27-0F1DDF95BCE8}"/>
              </a:ext>
            </a:extLst>
          </p:cNvPr>
          <p:cNvSpPr txBox="1"/>
          <p:nvPr/>
        </p:nvSpPr>
        <p:spPr>
          <a:xfrm>
            <a:off x="8991673" y="5774641"/>
            <a:ext cx="296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Analysis</a:t>
            </a:r>
          </a:p>
          <a:p>
            <a:pPr algn="ctr"/>
            <a:r>
              <a:rPr lang="en-US" sz="32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531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F377F-726B-4F3C-8AC1-A6D5D514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95350"/>
            <a:ext cx="1150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Maneet</dc:creator>
  <cp:lastModifiedBy>Goyal, Maneet</cp:lastModifiedBy>
  <cp:revision>21</cp:revision>
  <dcterms:created xsi:type="dcterms:W3CDTF">2017-11-10T06:00:40Z</dcterms:created>
  <dcterms:modified xsi:type="dcterms:W3CDTF">2017-11-21T08:14:09Z</dcterms:modified>
</cp:coreProperties>
</file>