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26"/>
  </p:notesMasterIdLst>
  <p:handoutMasterIdLst>
    <p:handoutMasterId r:id="rId27"/>
  </p:handoutMasterIdLst>
  <p:sldIdLst>
    <p:sldId id="283" r:id="rId4"/>
    <p:sldId id="272" r:id="rId5"/>
    <p:sldId id="358" r:id="rId6"/>
    <p:sldId id="273" r:id="rId7"/>
    <p:sldId id="380" r:id="rId8"/>
    <p:sldId id="360" r:id="rId9"/>
    <p:sldId id="359" r:id="rId10"/>
    <p:sldId id="362" r:id="rId11"/>
    <p:sldId id="381" r:id="rId12"/>
    <p:sldId id="370" r:id="rId13"/>
    <p:sldId id="371" r:id="rId14"/>
    <p:sldId id="363" r:id="rId15"/>
    <p:sldId id="379" r:id="rId16"/>
    <p:sldId id="383" r:id="rId17"/>
    <p:sldId id="365" r:id="rId18"/>
    <p:sldId id="374" r:id="rId19"/>
    <p:sldId id="382" r:id="rId20"/>
    <p:sldId id="364" r:id="rId21"/>
    <p:sldId id="384" r:id="rId22"/>
    <p:sldId id="375" r:id="rId23"/>
    <p:sldId id="377" r:id="rId24"/>
    <p:sldId id="3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1309" autoAdjust="0"/>
  </p:normalViewPr>
  <p:slideViewPr>
    <p:cSldViewPr snapToGrid="0" showGuides="1">
      <p:cViewPr varScale="1">
        <p:scale>
          <a:sx n="57" d="100"/>
          <a:sy n="57" d="100"/>
        </p:scale>
        <p:origin x="1260" y="78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C0A1A50A-BEC1-44CA-A6B0-16870BA128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E48939B-7855-4686-B5F4-6217EDC4F5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86A8B-6C28-4F98-9E5F-92C1759ED2CC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87C8DED-1BD7-41C1-B946-0E499A0263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DFD1910-E5DE-42C6-BAF5-05E33B1BC9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7EE9F-72EE-4FA2-A005-A7963D5458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7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28296-4618-4134-BFEC-121B1A801A66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44834-D548-4977-B7F9-C44F416D39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74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Bjr</a:t>
            </a:r>
            <a:r>
              <a:rPr lang="fr-FR" dirty="0" smtClean="0"/>
              <a:t> </a:t>
            </a:r>
            <a:r>
              <a:rPr lang="fr-FR" dirty="0" err="1" smtClean="0"/>
              <a:t>mr</a:t>
            </a:r>
            <a:r>
              <a:rPr lang="fr-FR" dirty="0" smtClean="0"/>
              <a:t> je</a:t>
            </a:r>
            <a:r>
              <a:rPr lang="fr-FR" baseline="0" dirty="0" smtClean="0"/>
              <a:t> vais vous présenté notre avancement dans le projet intitulé par ,,,,, réalisé par ,,,,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44834-D548-4977-B7F9-C44F416D394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420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Parmi ces méthodes,</a:t>
            </a:r>
            <a:r>
              <a:rPr lang="fr-FR" baseline="0" dirty="0" smtClean="0"/>
              <a:t> on peut citer l’effet de miroir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44834-D548-4977-B7F9-C44F416D394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77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En faisant une comparaison entre les tailles</a:t>
            </a:r>
            <a:r>
              <a:rPr lang="fr-FR" baseline="0" dirty="0" smtClean="0"/>
              <a:t> </a:t>
            </a:r>
            <a:r>
              <a:rPr lang="fr-FR" baseline="0" dirty="0" smtClean="0"/>
              <a:t>de la base de données avant et après l’augmentation des données ,</a:t>
            </a:r>
            <a:endParaRPr lang="fr-FR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On présenté l’</a:t>
            </a:r>
            <a:r>
              <a:rPr lang="fr-FR" baseline="0" dirty="0" err="1" smtClean="0"/>
              <a:t>historgrammes</a:t>
            </a:r>
            <a:r>
              <a:rPr lang="fr-FR" baseline="0" dirty="0" smtClean="0"/>
              <a:t> du pourcentage d’apparition des </a:t>
            </a:r>
            <a:r>
              <a:rPr lang="fr-FR" baseline="0" dirty="0" err="1" smtClean="0"/>
              <a:t>steer</a:t>
            </a:r>
            <a:r>
              <a:rPr lang="fr-FR" baseline="0" dirty="0" smtClean="0"/>
              <a:t> en </a:t>
            </a:r>
            <a:r>
              <a:rPr lang="fr-FR" baseline="0" dirty="0" err="1" smtClean="0"/>
              <a:t>fn</a:t>
            </a:r>
            <a:r>
              <a:rPr lang="fr-FR" baseline="0" dirty="0" smtClean="0"/>
              <a:t> du </a:t>
            </a:r>
            <a:r>
              <a:rPr lang="fr-FR" baseline="0" dirty="0" err="1" smtClean="0"/>
              <a:t>steer</a:t>
            </a:r>
            <a:r>
              <a:rPr lang="fr-FR" baseline="0" dirty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Sachant</a:t>
            </a:r>
            <a:r>
              <a:rPr lang="fr-FR" baseline="0" dirty="0" smtClean="0"/>
              <a:t> que ceci est l’histogramme avant l’augmentation des données où les données sont plus </a:t>
            </a:r>
            <a:r>
              <a:rPr lang="fr-FR" baseline="0" dirty="0" err="1" smtClean="0"/>
              <a:t>concentées</a:t>
            </a:r>
            <a:r>
              <a:rPr lang="fr-FR" baseline="0" dirty="0" smtClean="0"/>
              <a:t> autour de zéro donc il n’y a pas de plusieurs possibilité pour mélanger la base de données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44834-D548-4977-B7F9-C44F416D394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748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Et la plupart des données sont situées entre -30 et 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Ici l’histogramme après l’augmentation des données qui est plus élargis et les valeurs sont entre -30 et 30 donc plus de possibilité pour mélanger la base de données qui est plus riche et a plus de valeurs possibles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Et à ce stade là notre base de données contient 31943 images donc près de la valeur littéraire (40000)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44834-D548-4977-B7F9-C44F416D394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781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Sachant que dans la </a:t>
            </a:r>
            <a:r>
              <a:rPr lang="fr-FR" baseline="0" dirty="0" err="1" smtClean="0"/>
              <a:t>letterature</a:t>
            </a:r>
            <a:r>
              <a:rPr lang="fr-FR" baseline="0" dirty="0" smtClean="0"/>
              <a:t>, les pourcentages de décomposition de la base de données est 0,25 et 0,75  </a:t>
            </a:r>
          </a:p>
          <a:p>
            <a:r>
              <a:rPr lang="fr-FR" baseline="0" dirty="0" smtClean="0"/>
              <a:t>On a décomposer la base de données en deux partie 80% pour l’entrainement et 20% pour la validation </a:t>
            </a:r>
          </a:p>
          <a:p>
            <a:r>
              <a:rPr lang="fr-FR" baseline="0" dirty="0" smtClean="0"/>
              <a:t>L’architecture PILOTNET qu’on a adopté pour l’entrainement doit avoir en entrée des images ayant une résolution 200*66*3 RGB c’est pour ça on fait un code pour la changer 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44834-D548-4977-B7F9-C44F416D394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670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Arrivant à l’implémentation</a:t>
            </a:r>
            <a:r>
              <a:rPr lang="fr-FR" baseline="0" dirty="0" smtClean="0"/>
              <a:t> de notre réseau de neurones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44834-D548-4977-B7F9-C44F416D394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769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L’architecture de réseau de neurones utilisée</a:t>
            </a:r>
            <a:r>
              <a:rPr lang="fr-FR" baseline="0" dirty="0" smtClean="0"/>
              <a:t> dans notre projet est PILOTNET qui est crée par NVIDIA et basée sur l’apprentissage profond et formée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à l'aide d'images routières associées aux angles de déviation et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ces images comme déjà mentionné ont une résolution 200*66*3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44834-D548-4977-B7F9-C44F416D394F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747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Arrivant maintenant</a:t>
            </a:r>
            <a:r>
              <a:rPr lang="fr-FR" baseline="0" dirty="0" smtClean="0"/>
              <a:t> à l’étape de prédiction et d’évaluation de la performance du modèle conçu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44834-D548-4977-B7F9-C44F416D394F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674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résultats de notre 0,4</a:t>
            </a:r>
            <a:r>
              <a:rPr lang="fr-FR" dirty="0" smtClean="0">
                <a:sym typeface="Wingdings" panose="05000000000000000000" pitchFamily="2" charset="2"/>
              </a:rPr>
              <a:t> 0,037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La valeur de la </a:t>
            </a:r>
            <a:r>
              <a:rPr lang="fr-FR" dirty="0" err="1" smtClean="0">
                <a:sym typeface="Wingdings" panose="05000000000000000000" pitchFamily="2" charset="2"/>
              </a:rPr>
              <a:t>loss</a:t>
            </a:r>
            <a:r>
              <a:rPr lang="fr-FR" dirty="0" smtClean="0">
                <a:sym typeface="Wingdings" panose="05000000000000000000" pitchFamily="2" charset="2"/>
              </a:rPr>
              <a:t> a été</a:t>
            </a:r>
            <a:r>
              <a:rPr lang="fr-FR" baseline="0" dirty="0" smtClean="0">
                <a:sym typeface="Wingdings" panose="05000000000000000000" pitchFamily="2" charset="2"/>
              </a:rPr>
              <a:t> 0,4 après l’amélioration</a:t>
            </a:r>
            <a:endParaRPr lang="fr-FR" dirty="0" smtClean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Le</a:t>
            </a:r>
            <a:r>
              <a:rPr lang="fr-FR" baseline="0" dirty="0" smtClean="0">
                <a:sym typeface="Wingdings" panose="05000000000000000000" pitchFamily="2" charset="2"/>
              </a:rPr>
              <a:t> modèle apparait </a:t>
            </a:r>
            <a:r>
              <a:rPr lang="fr-FR" baseline="0" dirty="0" err="1" smtClean="0">
                <a:sym typeface="Wingdings" panose="05000000000000000000" pitchFamily="2" charset="2"/>
              </a:rPr>
              <a:t>quil</a:t>
            </a:r>
            <a:r>
              <a:rPr lang="fr-FR" baseline="0" dirty="0" smtClean="0">
                <a:sym typeface="Wingdings" panose="05000000000000000000" pitchFamily="2" charset="2"/>
              </a:rPr>
              <a:t> est parfait mais la valeur de l’angle prédit est différente de celle réelle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44834-D548-4977-B7F9-C44F416D394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517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a crée data set avec une taille w nrak7ou l modèle </a:t>
            </a:r>
          </a:p>
          <a:p>
            <a:r>
              <a:rPr lang="fr-FR" dirty="0" err="1" smtClean="0"/>
              <a:t>Lezim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nimplémentiw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résltat</a:t>
            </a:r>
            <a:r>
              <a:rPr lang="fr-FR" baseline="0" dirty="0" smtClean="0"/>
              <a:t> 3ala </a:t>
            </a:r>
            <a:r>
              <a:rPr lang="fr-FR" baseline="0" dirty="0" err="1" smtClean="0"/>
              <a:t>carla</a:t>
            </a:r>
            <a:r>
              <a:rPr lang="fr-FR" baseline="0" dirty="0" smtClean="0"/>
              <a:t> simulator</a:t>
            </a:r>
          </a:p>
          <a:p>
            <a:r>
              <a:rPr lang="fr-FR" baseline="0" dirty="0" smtClean="0"/>
              <a:t>W min 8adi </a:t>
            </a:r>
            <a:r>
              <a:rPr lang="fr-FR" baseline="0" dirty="0" err="1" smtClean="0"/>
              <a:t>bch</a:t>
            </a:r>
            <a:r>
              <a:rPr lang="fr-FR" baseline="0" dirty="0" smtClean="0"/>
              <a:t> na3rfou l modèle mta3na </a:t>
            </a:r>
            <a:r>
              <a:rPr lang="fr-FR" baseline="0" dirty="0" err="1" smtClean="0"/>
              <a:t>prfait</a:t>
            </a:r>
            <a:r>
              <a:rPr lang="fr-FR" baseline="0" dirty="0" smtClean="0"/>
              <a:t> ou </a:t>
            </a:r>
            <a:r>
              <a:rPr lang="fr-FR" baseline="0" dirty="0" err="1" smtClean="0"/>
              <a:t>nn</a:t>
            </a:r>
            <a:r>
              <a:rPr lang="fr-FR" baseline="0" dirty="0" smtClean="0"/>
              <a:t> </a:t>
            </a:r>
          </a:p>
          <a:p>
            <a:r>
              <a:rPr lang="fr-FR" baseline="0" dirty="0" smtClean="0"/>
              <a:t>Et à ce moment la on peut connait s’il s’agit d’un modèle parfait ou </a:t>
            </a:r>
            <a:r>
              <a:rPr lang="fr-FR" baseline="0" dirty="0" err="1" smtClean="0"/>
              <a:t>nn</a:t>
            </a:r>
            <a:r>
              <a:rPr lang="fr-FR" baseline="0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44834-D548-4977-B7F9-C44F416D394F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219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44834-D548-4977-B7F9-C44F416D394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061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 smtClean="0">
                <a:latin typeface="Calibri" panose="020F0502020204030204" pitchFamily="34" charset="0"/>
              </a:rPr>
              <a:t>L’objectif de ce projet est de </a:t>
            </a:r>
            <a:r>
              <a:rPr lang="fr-FR" sz="1200" dirty="0" smtClean="0">
                <a:latin typeface="Calibri" panose="020F0502020204030204" pitchFamily="34" charset="0"/>
              </a:rPr>
              <a:t>concevoir </a:t>
            </a:r>
            <a:r>
              <a:rPr lang="fr-FR" sz="1200" dirty="0" smtClean="0">
                <a:latin typeface="Calibri" panose="020F0502020204030204" pitchFamily="34" charset="0"/>
              </a:rPr>
              <a:t>un réseau de neurones CNN qui prend en entrée</a:t>
            </a:r>
            <a:r>
              <a:rPr lang="fr-FR" sz="1200" baseline="0" dirty="0" smtClean="0">
                <a:latin typeface="Calibri" panose="020F0502020204030204" pitchFamily="34" charset="0"/>
              </a:rPr>
              <a:t> des images </a:t>
            </a:r>
            <a:r>
              <a:rPr lang="fr-FR" sz="1200" baseline="0" dirty="0" smtClean="0">
                <a:latin typeface="Calibri" panose="020F0502020204030204" pitchFamily="34" charset="0"/>
              </a:rPr>
              <a:t>de la routières prises </a:t>
            </a:r>
            <a:r>
              <a:rPr lang="fr-FR" sz="1200" baseline="0" dirty="0" smtClean="0">
                <a:latin typeface="Calibri" panose="020F0502020204030204" pitchFamily="34" charset="0"/>
              </a:rPr>
              <a:t>par des capteurs </a:t>
            </a:r>
            <a:r>
              <a:rPr lang="fr-FR" sz="1200" baseline="0" dirty="0" smtClean="0">
                <a:latin typeface="Calibri" panose="020F0502020204030204" pitchFamily="34" charset="0"/>
              </a:rPr>
              <a:t>embarqués </a:t>
            </a:r>
            <a:r>
              <a:rPr lang="fr-FR" sz="1200" baseline="0" dirty="0" smtClean="0">
                <a:latin typeface="Calibri" panose="020F0502020204030204" pitchFamily="34" charset="0"/>
              </a:rPr>
              <a:t>situés sur le véhicule et ainsi donne en sortie les actions à appliquer au volant.</a:t>
            </a:r>
            <a:endParaRPr lang="fr-FR" sz="1200" dirty="0" smtClean="0"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44834-D548-4977-B7F9-C44F416D394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760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latin typeface="+mn-lt"/>
              </a:rPr>
              <a:t>Et</a:t>
            </a:r>
            <a:r>
              <a:rPr lang="fr-FR" sz="1200" baseline="0" dirty="0" smtClean="0">
                <a:latin typeface="+mn-lt"/>
              </a:rPr>
              <a:t> pour atteindre ce but on a utilisé le simulateur </a:t>
            </a:r>
            <a:r>
              <a:rPr lang="fr-FR" sz="1200" baseline="0" dirty="0" err="1" smtClean="0">
                <a:latin typeface="+mn-lt"/>
              </a:rPr>
              <a:t>carla</a:t>
            </a:r>
            <a:r>
              <a:rPr lang="fr-FR" sz="1200" baseline="0" dirty="0" smtClean="0">
                <a:latin typeface="+mn-lt"/>
              </a:rPr>
              <a:t> pour collecter les données qui sont les images et les mesures d’orientation telles que le </a:t>
            </a:r>
            <a:r>
              <a:rPr lang="fr-FR" sz="1200" baseline="0" dirty="0" err="1" smtClean="0">
                <a:latin typeface="+mn-lt"/>
              </a:rPr>
              <a:t>steer</a:t>
            </a:r>
            <a:r>
              <a:rPr lang="fr-FR" sz="1200" baseline="0" dirty="0" smtClean="0">
                <a:latin typeface="+mn-lt"/>
              </a:rPr>
              <a:t> </a:t>
            </a:r>
            <a:r>
              <a:rPr lang="fr-FR" sz="1200" baseline="0" dirty="0" err="1" smtClean="0">
                <a:latin typeface="+mn-lt"/>
              </a:rPr>
              <a:t>cad</a:t>
            </a:r>
            <a:r>
              <a:rPr lang="fr-FR" sz="1200" baseline="0" dirty="0" smtClean="0">
                <a:latin typeface="+mn-lt"/>
              </a:rPr>
              <a:t> l’angle d’orientation et la </a:t>
            </a:r>
            <a:r>
              <a:rPr lang="fr-FR" sz="1200" baseline="0" dirty="0" smtClean="0">
                <a:latin typeface="+mn-lt"/>
              </a:rPr>
              <a:t>vitesse , puis on a essayé d’augmenté les données qu’on a les décomposées pour faire entrainer une partie en suivant une architecture appelée PILOTNET et pour utiliser l’autre partie pour la validation du modèle qui sera implémenté dans le simulateur </a:t>
            </a:r>
            <a:r>
              <a:rPr lang="fr-FR" sz="1200" baseline="0" dirty="0" err="1" smtClean="0">
                <a:latin typeface="+mn-lt"/>
              </a:rPr>
              <a:t>carla</a:t>
            </a:r>
            <a:r>
              <a:rPr lang="fr-FR" sz="1200" baseline="0" dirty="0" smtClean="0">
                <a:latin typeface="+mn-lt"/>
              </a:rPr>
              <a:t> et sera évalué et on fait ça jusqu’à ce que le modèle devient </a:t>
            </a:r>
            <a:r>
              <a:rPr lang="fr-FR" sz="1200" baseline="0" dirty="0" err="1" smtClean="0">
                <a:latin typeface="+mn-lt"/>
              </a:rPr>
              <a:t>performand</a:t>
            </a:r>
            <a:r>
              <a:rPr lang="fr-FR" sz="1200" baseline="0" dirty="0" smtClean="0">
                <a:latin typeface="+mn-lt"/>
              </a:rPr>
              <a:t> </a:t>
            </a:r>
            <a:endParaRPr lang="fr-FR" sz="1200" baseline="0" dirty="0" smtClean="0"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 smtClean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44834-D548-4977-B7F9-C44F416D394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652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Maintenant</a:t>
            </a:r>
            <a:r>
              <a:rPr lang="fr-FR" baseline="0" dirty="0" smtClean="0"/>
              <a:t>, on va décortiquer chacune des étapes déjà mentionnées et on va </a:t>
            </a:r>
            <a:r>
              <a:rPr lang="fr-FR" baseline="0" dirty="0" err="1" smtClean="0"/>
              <a:t>commencerr</a:t>
            </a:r>
            <a:r>
              <a:rPr lang="fr-FR" baseline="0" dirty="0" smtClean="0"/>
              <a:t> par la collection des données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44834-D548-4977-B7F9-C44F416D394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406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simulateur gratuit et open source propulsé par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Unreal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Engine qui a été conçu pour soutenir le développement, la formation et la validation de systèmes de conduite autonomes. 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44834-D548-4977-B7F9-C44F416D394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874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Tout</a:t>
            </a:r>
            <a:r>
              <a:rPr lang="fr-FR" baseline="0" dirty="0" smtClean="0"/>
              <a:t> d’abord pour collecter notre </a:t>
            </a:r>
            <a:r>
              <a:rPr lang="fr-FR" baseline="0" dirty="0" err="1" smtClean="0"/>
              <a:t>dataset</a:t>
            </a:r>
            <a:r>
              <a:rPr lang="fr-FR" baseline="0" dirty="0" smtClean="0"/>
              <a:t> on </a:t>
            </a:r>
            <a:r>
              <a:rPr lang="fr-FR" baseline="0" dirty="0" err="1" smtClean="0"/>
              <a:t>pocède</a:t>
            </a:r>
            <a:r>
              <a:rPr lang="fr-FR" baseline="0" dirty="0" smtClean="0"/>
              <a:t> comme suit:</a:t>
            </a:r>
          </a:p>
          <a:p>
            <a:r>
              <a:rPr lang="fr-FR" baseline="0" dirty="0" smtClean="0"/>
              <a:t>On </a:t>
            </a:r>
            <a:r>
              <a:rPr lang="fr-FR" baseline="0" dirty="0" err="1" smtClean="0"/>
              <a:t>ecrit</a:t>
            </a:r>
            <a:r>
              <a:rPr lang="fr-FR" baseline="0" dirty="0" smtClean="0"/>
              <a:t> cette </a:t>
            </a:r>
            <a:r>
              <a:rPr lang="fr-FR" baseline="0" dirty="0" err="1" smtClean="0"/>
              <a:t>instructon</a:t>
            </a:r>
            <a:r>
              <a:rPr lang="fr-FR" baseline="0" dirty="0" smtClean="0"/>
              <a:t> qui lance le simulateur </a:t>
            </a:r>
            <a:r>
              <a:rPr lang="fr-FR" baseline="0" dirty="0" err="1" smtClean="0"/>
              <a:t>carla</a:t>
            </a:r>
            <a:r>
              <a:rPr lang="fr-FR" baseline="0" dirty="0" smtClean="0"/>
              <a:t> à travers une fenêtre de taille ,,,,,, et avec une </a:t>
            </a:r>
            <a:r>
              <a:rPr lang="fr-FR" baseline="0" dirty="0" err="1" smtClean="0"/>
              <a:t>map</a:t>
            </a:r>
            <a:r>
              <a:rPr lang="fr-FR" baseline="0" dirty="0" smtClean="0"/>
              <a:t> town07</a:t>
            </a:r>
          </a:p>
          <a:p>
            <a:r>
              <a:rPr lang="fr-FR" baseline="0" dirty="0" smtClean="0"/>
              <a:t>Puis, on exécute </a:t>
            </a:r>
            <a:r>
              <a:rPr lang="fr-FR" baseline="0" dirty="0" err="1" smtClean="0"/>
              <a:t>manual_control,py</a:t>
            </a:r>
            <a:r>
              <a:rPr lang="fr-FR" baseline="0" dirty="0" smtClean="0"/>
              <a:t> qui gère une voiture </a:t>
            </a:r>
            <a:r>
              <a:rPr lang="fr-FR" baseline="0" dirty="0" err="1" smtClean="0"/>
              <a:t>toyota</a:t>
            </a:r>
            <a:r>
              <a:rPr lang="fr-FR" baseline="0" dirty="0" smtClean="0"/>
              <a:t> de </a:t>
            </a:r>
            <a:r>
              <a:rPr lang="fr-FR" baseline="0" dirty="0" err="1" smtClean="0"/>
              <a:t>façcon</a:t>
            </a:r>
            <a:r>
              <a:rPr lang="fr-FR" baseline="0" dirty="0" smtClean="0"/>
              <a:t> autopilote et </a:t>
            </a:r>
            <a:r>
              <a:rPr lang="fr-FR" baseline="0" dirty="0" err="1" smtClean="0"/>
              <a:t>enregistree</a:t>
            </a:r>
            <a:r>
              <a:rPr lang="fr-FR" baseline="0" dirty="0" smtClean="0"/>
              <a:t> les images et les mesures correspondantes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44834-D548-4977-B7F9-C44F416D394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354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 collecter on</a:t>
            </a:r>
            <a:r>
              <a:rPr lang="fr-FR" baseline="0" dirty="0" smtClean="0"/>
              <a:t> lance </a:t>
            </a:r>
            <a:r>
              <a:rPr lang="fr-FR" dirty="0" smtClean="0"/>
              <a:t>serveur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carla</a:t>
            </a:r>
            <a:r>
              <a:rPr lang="fr-FR" baseline="0" dirty="0" smtClean="0"/>
              <a:t> et puis on </a:t>
            </a:r>
            <a:r>
              <a:rPr lang="fr-FR" baseline="0" dirty="0" err="1" smtClean="0"/>
              <a:t>éxécute</a:t>
            </a:r>
            <a:r>
              <a:rPr lang="fr-FR" baseline="0" dirty="0" smtClean="0"/>
              <a:t> le fichier </a:t>
            </a:r>
            <a:r>
              <a:rPr lang="fr-FR" baseline="0" dirty="0" err="1" smtClean="0"/>
              <a:t>manual_controle,py</a:t>
            </a:r>
            <a:r>
              <a:rPr lang="fr-FR" baseline="0" dirty="0" smtClean="0"/>
              <a:t> qui ouvre la fenêtre </a:t>
            </a:r>
            <a:r>
              <a:rPr lang="fr-FR" baseline="0" dirty="0" err="1" smtClean="0"/>
              <a:t>pygame</a:t>
            </a:r>
            <a:r>
              <a:rPr lang="fr-FR" baseline="0" dirty="0" smtClean="0"/>
              <a:t> et conduit un véhicule de façon auto pilote et prend </a:t>
            </a:r>
            <a:r>
              <a:rPr lang="fr-FR" baseline="0" dirty="0" smtClean="0"/>
              <a:t>au fur et à mesures les </a:t>
            </a:r>
            <a:r>
              <a:rPr lang="fr-FR" baseline="0" dirty="0" smtClean="0"/>
              <a:t>images </a:t>
            </a:r>
            <a:r>
              <a:rPr lang="fr-FR" baseline="0" dirty="0" smtClean="0"/>
              <a:t>chaque </a:t>
            </a:r>
            <a:r>
              <a:rPr lang="fr-FR" baseline="0" dirty="0" smtClean="0"/>
              <a:t>2s </a:t>
            </a:r>
            <a:r>
              <a:rPr lang="fr-FR" baseline="0" dirty="0" smtClean="0"/>
              <a:t>(en moyenne) et les stocke sous format .csv et ainsi </a:t>
            </a:r>
            <a:r>
              <a:rPr lang="fr-FR" baseline="0" dirty="0" smtClean="0"/>
              <a:t>enregistre les mesures d’orientation dans un fichier .</a:t>
            </a:r>
            <a:r>
              <a:rPr lang="fr-FR" baseline="0" dirty="0" err="1" smtClean="0"/>
              <a:t>txt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44834-D548-4977-B7F9-C44F416D394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999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À</a:t>
            </a:r>
            <a:r>
              <a:rPr lang="fr-FR" baseline="0" dirty="0" smtClean="0"/>
              <a:t> ce moment là, notre </a:t>
            </a:r>
            <a:r>
              <a:rPr lang="fr-FR" baseline="0" dirty="0" err="1" smtClean="0"/>
              <a:t>dataset</a:t>
            </a:r>
            <a:r>
              <a:rPr lang="fr-FR" baseline="0" dirty="0" smtClean="0"/>
              <a:t> n’est pas suffisante pour construire notre réseau de neurones </a:t>
            </a:r>
            <a:r>
              <a:rPr lang="fr-FR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En fait, l’ordre de grandeur de la taille de la base de données est 40000 images=1000scénes * 20 seconds*2fps(frame par second)</a:t>
            </a:r>
            <a:endParaRPr lang="fr-FR" baseline="0" dirty="0" smtClean="0"/>
          </a:p>
          <a:p>
            <a:r>
              <a:rPr lang="fr-FR" baseline="0" dirty="0" smtClean="0"/>
              <a:t>C pour cela on a recouru à des méthodes qui augmentent la taille de la base de données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44834-D548-4977-B7F9-C44F416D394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240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41000">
              <a:schemeClr val="accent1">
                <a:lumMod val="0"/>
                <a:lumOff val="100000"/>
              </a:schemeClr>
            </a:gs>
            <a:gs pos="75000">
              <a:schemeClr val="bg1">
                <a:lumMod val="85000"/>
              </a:schemeClr>
            </a:gs>
            <a:gs pos="97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51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A45798D9-CAFF-4DD7-AB24-0A8493ACDD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21844" y="1811568"/>
            <a:ext cx="3192955" cy="44084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8F410BE4-3C5E-43B8-8434-8829CB38EFEC}"/>
              </a:ext>
            </a:extLst>
          </p:cNvPr>
          <p:cNvGrpSpPr/>
          <p:nvPr userDrawn="1"/>
        </p:nvGrpSpPr>
        <p:grpSpPr>
          <a:xfrm>
            <a:off x="-1" y="-121539"/>
            <a:ext cx="12192001" cy="1608851"/>
            <a:chOff x="-1" y="-121539"/>
            <a:chExt cx="12192001" cy="160885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C06A72D2-8DDC-4832-8E1A-5E6079DDB785}"/>
                </a:ext>
              </a:extLst>
            </p:cNvPr>
            <p:cNvSpPr/>
            <p:nvPr userDrawn="1"/>
          </p:nvSpPr>
          <p:spPr>
            <a:xfrm>
              <a:off x="0" y="1"/>
              <a:ext cx="12192000" cy="1400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377B211F-304A-4E12-A07A-202247B1726A}"/>
                </a:ext>
              </a:extLst>
            </p:cNvPr>
            <p:cNvSpPr/>
            <p:nvPr userDrawn="1"/>
          </p:nvSpPr>
          <p:spPr>
            <a:xfrm>
              <a:off x="-1" y="-121539"/>
              <a:ext cx="12192000" cy="1608851"/>
            </a:xfrm>
            <a:custGeom>
              <a:avLst/>
              <a:gdLst>
                <a:gd name="connsiteX0" fmla="*/ 8760317 w 12192000"/>
                <a:gd name="connsiteY0" fmla="*/ 780798 h 1608850"/>
                <a:gd name="connsiteX1" fmla="*/ 8760317 w 12192000"/>
                <a:gd name="connsiteY1" fmla="*/ 785159 h 1608850"/>
                <a:gd name="connsiteX2" fmla="*/ 8761882 w 12192000"/>
                <a:gd name="connsiteY2" fmla="*/ 787771 h 1608850"/>
                <a:gd name="connsiteX3" fmla="*/ 8762996 w 12192000"/>
                <a:gd name="connsiteY3" fmla="*/ 787771 h 1608850"/>
                <a:gd name="connsiteX4" fmla="*/ 8762996 w 12192000"/>
                <a:gd name="connsiteY4" fmla="*/ 786900 h 1608850"/>
                <a:gd name="connsiteX5" fmla="*/ 8762996 w 12192000"/>
                <a:gd name="connsiteY5" fmla="*/ 780798 h 1608850"/>
                <a:gd name="connsiteX6" fmla="*/ 8761881 w 12192000"/>
                <a:gd name="connsiteY6" fmla="*/ 780798 h 1608850"/>
                <a:gd name="connsiteX7" fmla="*/ 8758924 w 12192000"/>
                <a:gd name="connsiteY7" fmla="*/ 762200 h 1608850"/>
                <a:gd name="connsiteX8" fmla="*/ 8759734 w 12192000"/>
                <a:gd name="connsiteY8" fmla="*/ 771499 h 1608850"/>
                <a:gd name="connsiteX9" fmla="*/ 8762996 w 12192000"/>
                <a:gd name="connsiteY9" fmla="*/ 771499 h 1608850"/>
                <a:gd name="connsiteX10" fmla="*/ 8762996 w 12192000"/>
                <a:gd name="connsiteY10" fmla="*/ 770337 h 1608850"/>
                <a:gd name="connsiteX11" fmla="*/ 8762996 w 12192000"/>
                <a:gd name="connsiteY11" fmla="*/ 762200 h 1608850"/>
                <a:gd name="connsiteX12" fmla="*/ 8761881 w 12192000"/>
                <a:gd name="connsiteY12" fmla="*/ 762200 h 1608850"/>
                <a:gd name="connsiteX13" fmla="*/ 8755951 w 12192000"/>
                <a:gd name="connsiteY13" fmla="*/ 745928 h 1608850"/>
                <a:gd name="connsiteX14" fmla="*/ 8756137 w 12192000"/>
                <a:gd name="connsiteY14" fmla="*/ 746512 h 1608850"/>
                <a:gd name="connsiteX15" fmla="*/ 8758088 w 12192000"/>
                <a:gd name="connsiteY15" fmla="*/ 752614 h 1608850"/>
                <a:gd name="connsiteX16" fmla="*/ 8758113 w 12192000"/>
                <a:gd name="connsiteY16" fmla="*/ 752902 h 1608850"/>
                <a:gd name="connsiteX17" fmla="*/ 8762996 w 12192000"/>
                <a:gd name="connsiteY17" fmla="*/ 752902 h 1608850"/>
                <a:gd name="connsiteX18" fmla="*/ 8762996 w 12192000"/>
                <a:gd name="connsiteY18" fmla="*/ 752030 h 1608850"/>
                <a:gd name="connsiteX19" fmla="*/ 8762996 w 12192000"/>
                <a:gd name="connsiteY19" fmla="*/ 745928 h 1608850"/>
                <a:gd name="connsiteX20" fmla="*/ 8761881 w 12192000"/>
                <a:gd name="connsiteY20" fmla="*/ 745928 h 1608850"/>
                <a:gd name="connsiteX21" fmla="*/ 8907881 w 12192000"/>
                <a:gd name="connsiteY21" fmla="*/ 718032 h 1608850"/>
                <a:gd name="connsiteX22" fmla="*/ 8907881 w 12192000"/>
                <a:gd name="connsiteY22" fmla="*/ 719194 h 1608850"/>
                <a:gd name="connsiteX23" fmla="*/ 8907881 w 12192000"/>
                <a:gd name="connsiteY23" fmla="*/ 727331 h 1608850"/>
                <a:gd name="connsiteX24" fmla="*/ 8908543 w 12192000"/>
                <a:gd name="connsiteY24" fmla="*/ 727331 h 1608850"/>
                <a:gd name="connsiteX25" fmla="*/ 8908543 w 12192000"/>
                <a:gd name="connsiteY25" fmla="*/ 718032 h 1608850"/>
                <a:gd name="connsiteX26" fmla="*/ 1099585 w 12192000"/>
                <a:gd name="connsiteY26" fmla="*/ 0 h 1608850"/>
                <a:gd name="connsiteX27" fmla="*/ 1101611 w 12192000"/>
                <a:gd name="connsiteY27" fmla="*/ 246443 h 1608850"/>
                <a:gd name="connsiteX28" fmla="*/ 1140117 w 12192000"/>
                <a:gd name="connsiteY28" fmla="*/ 326429 h 1608850"/>
                <a:gd name="connsiteX29" fmla="*/ 1142145 w 12192000"/>
                <a:gd name="connsiteY29" fmla="*/ 326429 h 1608850"/>
                <a:gd name="connsiteX30" fmla="*/ 1156331 w 12192000"/>
                <a:gd name="connsiteY30" fmla="*/ 326429 h 1608850"/>
                <a:gd name="connsiteX31" fmla="*/ 1156331 w 12192000"/>
                <a:gd name="connsiteY31" fmla="*/ 350208 h 1608850"/>
                <a:gd name="connsiteX32" fmla="*/ 1156839 w 12192000"/>
                <a:gd name="connsiteY32" fmla="*/ 351019 h 1608850"/>
                <a:gd name="connsiteX33" fmla="*/ 1160385 w 12192000"/>
                <a:gd name="connsiteY33" fmla="*/ 356694 h 1608850"/>
                <a:gd name="connsiteX34" fmla="*/ 1160385 w 12192000"/>
                <a:gd name="connsiteY34" fmla="*/ 471268 h 1608850"/>
                <a:gd name="connsiteX35" fmla="*/ 1162664 w 12192000"/>
                <a:gd name="connsiteY35" fmla="*/ 471268 h 1608850"/>
                <a:gd name="connsiteX36" fmla="*/ 1178625 w 12192000"/>
                <a:gd name="connsiteY36" fmla="*/ 471268 h 1608850"/>
                <a:gd name="connsiteX37" fmla="*/ 1178625 w 12192000"/>
                <a:gd name="connsiteY37" fmla="*/ 611783 h 1608850"/>
                <a:gd name="connsiteX38" fmla="*/ 1180145 w 12192000"/>
                <a:gd name="connsiteY38" fmla="*/ 611513 h 1608850"/>
                <a:gd name="connsiteX39" fmla="*/ 1190785 w 12192000"/>
                <a:gd name="connsiteY39" fmla="*/ 609622 h 1608850"/>
                <a:gd name="connsiteX40" fmla="*/ 1188759 w 12192000"/>
                <a:gd name="connsiteY40" fmla="*/ 698254 h 1608850"/>
                <a:gd name="connsiteX41" fmla="*/ 1190279 w 12192000"/>
                <a:gd name="connsiteY41" fmla="*/ 698525 h 1608850"/>
                <a:gd name="connsiteX42" fmla="*/ 1200919 w 12192000"/>
                <a:gd name="connsiteY42" fmla="*/ 700416 h 1608850"/>
                <a:gd name="connsiteX43" fmla="*/ 1201171 w 12192000"/>
                <a:gd name="connsiteY43" fmla="*/ 701227 h 1608850"/>
                <a:gd name="connsiteX44" fmla="*/ 1202945 w 12192000"/>
                <a:gd name="connsiteY44" fmla="*/ 706902 h 1608850"/>
                <a:gd name="connsiteX45" fmla="*/ 1203705 w 12192000"/>
                <a:gd name="connsiteY45" fmla="*/ 704470 h 1608850"/>
                <a:gd name="connsiteX46" fmla="*/ 1209025 w 12192000"/>
                <a:gd name="connsiteY46" fmla="*/ 687446 h 1608850"/>
                <a:gd name="connsiteX47" fmla="*/ 1210799 w 12192000"/>
                <a:gd name="connsiteY47" fmla="*/ 687446 h 1608850"/>
                <a:gd name="connsiteX48" fmla="*/ 1223212 w 12192000"/>
                <a:gd name="connsiteY48" fmla="*/ 687446 h 1608850"/>
                <a:gd name="connsiteX49" fmla="*/ 1223212 w 12192000"/>
                <a:gd name="connsiteY49" fmla="*/ 719872 h 1608850"/>
                <a:gd name="connsiteX50" fmla="*/ 1224225 w 12192000"/>
                <a:gd name="connsiteY50" fmla="*/ 720413 h 1608850"/>
                <a:gd name="connsiteX51" fmla="*/ 1231319 w 12192000"/>
                <a:gd name="connsiteY51" fmla="*/ 724196 h 1608850"/>
                <a:gd name="connsiteX52" fmla="*/ 1231319 w 12192000"/>
                <a:gd name="connsiteY52" fmla="*/ 725547 h 1608850"/>
                <a:gd name="connsiteX53" fmla="*/ 1231319 w 12192000"/>
                <a:gd name="connsiteY53" fmla="*/ 735005 h 1608850"/>
                <a:gd name="connsiteX54" fmla="*/ 1275907 w 12192000"/>
                <a:gd name="connsiteY54" fmla="*/ 735005 h 1608850"/>
                <a:gd name="connsiteX55" fmla="*/ 1275907 w 12192000"/>
                <a:gd name="connsiteY55" fmla="*/ 736086 h 1608850"/>
                <a:gd name="connsiteX56" fmla="*/ 1275907 w 12192000"/>
                <a:gd name="connsiteY56" fmla="*/ 743652 h 1608850"/>
                <a:gd name="connsiteX57" fmla="*/ 1277933 w 12192000"/>
                <a:gd name="connsiteY57" fmla="*/ 743652 h 1608850"/>
                <a:gd name="connsiteX58" fmla="*/ 1292119 w 12192000"/>
                <a:gd name="connsiteY58" fmla="*/ 743652 h 1608850"/>
                <a:gd name="connsiteX59" fmla="*/ 1292119 w 12192000"/>
                <a:gd name="connsiteY59" fmla="*/ 713387 h 1608850"/>
                <a:gd name="connsiteX60" fmla="*/ 1336706 w 12192000"/>
                <a:gd name="connsiteY60" fmla="*/ 713387 h 1608850"/>
                <a:gd name="connsiteX61" fmla="*/ 1336706 w 12192000"/>
                <a:gd name="connsiteY61" fmla="*/ 712036 h 1608850"/>
                <a:gd name="connsiteX62" fmla="*/ 1336706 w 12192000"/>
                <a:gd name="connsiteY62" fmla="*/ 702578 h 1608850"/>
                <a:gd name="connsiteX63" fmla="*/ 1337721 w 12192000"/>
                <a:gd name="connsiteY63" fmla="*/ 702578 h 1608850"/>
                <a:gd name="connsiteX64" fmla="*/ 1344813 w 12192000"/>
                <a:gd name="connsiteY64" fmla="*/ 702578 h 1608850"/>
                <a:gd name="connsiteX65" fmla="*/ 1344813 w 12192000"/>
                <a:gd name="connsiteY65" fmla="*/ 700687 h 1608850"/>
                <a:gd name="connsiteX66" fmla="*/ 1344813 w 12192000"/>
                <a:gd name="connsiteY66" fmla="*/ 687446 h 1608850"/>
                <a:gd name="connsiteX67" fmla="*/ 1345573 w 12192000"/>
                <a:gd name="connsiteY67" fmla="*/ 687446 h 1608850"/>
                <a:gd name="connsiteX68" fmla="*/ 1350893 w 12192000"/>
                <a:gd name="connsiteY68" fmla="*/ 687446 h 1608850"/>
                <a:gd name="connsiteX69" fmla="*/ 1350893 w 12192000"/>
                <a:gd name="connsiteY69" fmla="*/ 686365 h 1608850"/>
                <a:gd name="connsiteX70" fmla="*/ 1350893 w 12192000"/>
                <a:gd name="connsiteY70" fmla="*/ 678798 h 1608850"/>
                <a:gd name="connsiteX71" fmla="*/ 1352921 w 12192000"/>
                <a:gd name="connsiteY71" fmla="*/ 678798 h 1608850"/>
                <a:gd name="connsiteX72" fmla="*/ 1367107 w 12192000"/>
                <a:gd name="connsiteY72" fmla="*/ 678798 h 1608850"/>
                <a:gd name="connsiteX73" fmla="*/ 1367107 w 12192000"/>
                <a:gd name="connsiteY73" fmla="*/ 679879 h 1608850"/>
                <a:gd name="connsiteX74" fmla="*/ 1367107 w 12192000"/>
                <a:gd name="connsiteY74" fmla="*/ 687446 h 1608850"/>
                <a:gd name="connsiteX75" fmla="*/ 1389401 w 12192000"/>
                <a:gd name="connsiteY75" fmla="*/ 687446 h 1608850"/>
                <a:gd name="connsiteX76" fmla="*/ 1389401 w 12192000"/>
                <a:gd name="connsiteY76" fmla="*/ 685554 h 1608850"/>
                <a:gd name="connsiteX77" fmla="*/ 1389401 w 12192000"/>
                <a:gd name="connsiteY77" fmla="*/ 672313 h 1608850"/>
                <a:gd name="connsiteX78" fmla="*/ 1391174 w 12192000"/>
                <a:gd name="connsiteY78" fmla="*/ 672313 h 1608850"/>
                <a:gd name="connsiteX79" fmla="*/ 1403587 w 12192000"/>
                <a:gd name="connsiteY79" fmla="*/ 672313 h 1608850"/>
                <a:gd name="connsiteX80" fmla="*/ 1403587 w 12192000"/>
                <a:gd name="connsiteY80" fmla="*/ 696093 h 1608850"/>
                <a:gd name="connsiteX81" fmla="*/ 1404601 w 12192000"/>
                <a:gd name="connsiteY81" fmla="*/ 696093 h 1608850"/>
                <a:gd name="connsiteX82" fmla="*/ 1411695 w 12192000"/>
                <a:gd name="connsiteY82" fmla="*/ 696093 h 1608850"/>
                <a:gd name="connsiteX83" fmla="*/ 1411695 w 12192000"/>
                <a:gd name="connsiteY83" fmla="*/ 695012 h 1608850"/>
                <a:gd name="connsiteX84" fmla="*/ 1411695 w 12192000"/>
                <a:gd name="connsiteY84" fmla="*/ 687446 h 1608850"/>
                <a:gd name="connsiteX85" fmla="*/ 1413467 w 12192000"/>
                <a:gd name="connsiteY85" fmla="*/ 687446 h 1608850"/>
                <a:gd name="connsiteX86" fmla="*/ 1425881 w 12192000"/>
                <a:gd name="connsiteY86" fmla="*/ 687446 h 1608850"/>
                <a:gd name="connsiteX87" fmla="*/ 1425881 w 12192000"/>
                <a:gd name="connsiteY87" fmla="*/ 713387 h 1608850"/>
                <a:gd name="connsiteX88" fmla="*/ 1427909 w 12192000"/>
                <a:gd name="connsiteY88" fmla="*/ 713387 h 1608850"/>
                <a:gd name="connsiteX89" fmla="*/ 1442095 w 12192000"/>
                <a:gd name="connsiteY89" fmla="*/ 713387 h 1608850"/>
                <a:gd name="connsiteX90" fmla="*/ 1442095 w 12192000"/>
                <a:gd name="connsiteY90" fmla="*/ 715008 h 1608850"/>
                <a:gd name="connsiteX91" fmla="*/ 1442095 w 12192000"/>
                <a:gd name="connsiteY91" fmla="*/ 726358 h 1608850"/>
                <a:gd name="connsiteX92" fmla="*/ 1442855 w 12192000"/>
                <a:gd name="connsiteY92" fmla="*/ 726358 h 1608850"/>
                <a:gd name="connsiteX93" fmla="*/ 1448175 w 12192000"/>
                <a:gd name="connsiteY93" fmla="*/ 726358 h 1608850"/>
                <a:gd name="connsiteX94" fmla="*/ 1448175 w 12192000"/>
                <a:gd name="connsiteY94" fmla="*/ 725547 h 1608850"/>
                <a:gd name="connsiteX95" fmla="*/ 1448175 w 12192000"/>
                <a:gd name="connsiteY95" fmla="*/ 719872 h 1608850"/>
                <a:gd name="connsiteX96" fmla="*/ 1478575 w 12192000"/>
                <a:gd name="connsiteY96" fmla="*/ 719872 h 1608850"/>
                <a:gd name="connsiteX97" fmla="*/ 1478575 w 12192000"/>
                <a:gd name="connsiteY97" fmla="*/ 743652 h 1608850"/>
                <a:gd name="connsiteX98" fmla="*/ 1479589 w 12192000"/>
                <a:gd name="connsiteY98" fmla="*/ 743652 h 1608850"/>
                <a:gd name="connsiteX99" fmla="*/ 1486683 w 12192000"/>
                <a:gd name="connsiteY99" fmla="*/ 743652 h 1608850"/>
                <a:gd name="connsiteX100" fmla="*/ 1486683 w 12192000"/>
                <a:gd name="connsiteY100" fmla="*/ 744733 h 1608850"/>
                <a:gd name="connsiteX101" fmla="*/ 1486683 w 12192000"/>
                <a:gd name="connsiteY101" fmla="*/ 752299 h 1608850"/>
                <a:gd name="connsiteX102" fmla="*/ 1487443 w 12192000"/>
                <a:gd name="connsiteY102" fmla="*/ 752299 h 1608850"/>
                <a:gd name="connsiteX103" fmla="*/ 1492763 w 12192000"/>
                <a:gd name="connsiteY103" fmla="*/ 752299 h 1608850"/>
                <a:gd name="connsiteX104" fmla="*/ 1492763 w 12192000"/>
                <a:gd name="connsiteY104" fmla="*/ 750137 h 1608850"/>
                <a:gd name="connsiteX105" fmla="*/ 1492763 w 12192000"/>
                <a:gd name="connsiteY105" fmla="*/ 735005 h 1608850"/>
                <a:gd name="connsiteX106" fmla="*/ 1493775 w 12192000"/>
                <a:gd name="connsiteY106" fmla="*/ 735005 h 1608850"/>
                <a:gd name="connsiteX107" fmla="*/ 1500869 w 12192000"/>
                <a:gd name="connsiteY107" fmla="*/ 735005 h 1608850"/>
                <a:gd name="connsiteX108" fmla="*/ 1500869 w 12192000"/>
                <a:gd name="connsiteY108" fmla="*/ 736086 h 1608850"/>
                <a:gd name="connsiteX109" fmla="*/ 1500869 w 12192000"/>
                <a:gd name="connsiteY109" fmla="*/ 743652 h 1608850"/>
                <a:gd name="connsiteX110" fmla="*/ 1506189 w 12192000"/>
                <a:gd name="connsiteY110" fmla="*/ 741659 h 1608850"/>
                <a:gd name="connsiteX111" fmla="*/ 1506949 w 12192000"/>
                <a:gd name="connsiteY111" fmla="*/ 740679 h 1608850"/>
                <a:gd name="connsiteX112" fmla="*/ 1506949 w 12192000"/>
                <a:gd name="connsiteY112" fmla="*/ 735005 h 1608850"/>
                <a:gd name="connsiteX113" fmla="*/ 1545457 w 12192000"/>
                <a:gd name="connsiteY113" fmla="*/ 735005 h 1608850"/>
                <a:gd name="connsiteX114" fmla="*/ 1545457 w 12192000"/>
                <a:gd name="connsiteY114" fmla="*/ 758784 h 1608850"/>
                <a:gd name="connsiteX115" fmla="*/ 1547483 w 12192000"/>
                <a:gd name="connsiteY115" fmla="*/ 758784 h 1608850"/>
                <a:gd name="connsiteX116" fmla="*/ 1561669 w 12192000"/>
                <a:gd name="connsiteY116" fmla="*/ 758784 h 1608850"/>
                <a:gd name="connsiteX117" fmla="*/ 1561669 w 12192000"/>
                <a:gd name="connsiteY117" fmla="*/ 759865 h 1608850"/>
                <a:gd name="connsiteX118" fmla="*/ 1561669 w 12192000"/>
                <a:gd name="connsiteY118" fmla="*/ 767431 h 1608850"/>
                <a:gd name="connsiteX119" fmla="*/ 1563443 w 12192000"/>
                <a:gd name="connsiteY119" fmla="*/ 767431 h 1608850"/>
                <a:gd name="connsiteX120" fmla="*/ 1575857 w 12192000"/>
                <a:gd name="connsiteY120" fmla="*/ 767431 h 1608850"/>
                <a:gd name="connsiteX121" fmla="*/ 1575857 w 12192000"/>
                <a:gd name="connsiteY121" fmla="*/ 743652 h 1608850"/>
                <a:gd name="connsiteX122" fmla="*/ 1576869 w 12192000"/>
                <a:gd name="connsiteY122" fmla="*/ 743652 h 1608850"/>
                <a:gd name="connsiteX123" fmla="*/ 1583963 w 12192000"/>
                <a:gd name="connsiteY123" fmla="*/ 743652 h 1608850"/>
                <a:gd name="connsiteX124" fmla="*/ 1583963 w 12192000"/>
                <a:gd name="connsiteY124" fmla="*/ 711225 h 1608850"/>
                <a:gd name="connsiteX125" fmla="*/ 1584977 w 12192000"/>
                <a:gd name="connsiteY125" fmla="*/ 711225 h 1608850"/>
                <a:gd name="connsiteX126" fmla="*/ 1592071 w 12192000"/>
                <a:gd name="connsiteY126" fmla="*/ 711225 h 1608850"/>
                <a:gd name="connsiteX127" fmla="*/ 1592071 w 12192000"/>
                <a:gd name="connsiteY127" fmla="*/ 709334 h 1608850"/>
                <a:gd name="connsiteX128" fmla="*/ 1592071 w 12192000"/>
                <a:gd name="connsiteY128" fmla="*/ 696093 h 1608850"/>
                <a:gd name="connsiteX129" fmla="*/ 1590803 w 12192000"/>
                <a:gd name="connsiteY129" fmla="*/ 694471 h 1608850"/>
                <a:gd name="connsiteX130" fmla="*/ 1596123 w 12192000"/>
                <a:gd name="connsiteY130" fmla="*/ 683122 h 1608850"/>
                <a:gd name="connsiteX131" fmla="*/ 1604231 w 12192000"/>
                <a:gd name="connsiteY131" fmla="*/ 711225 h 1608850"/>
                <a:gd name="connsiteX132" fmla="*/ 1604991 w 12192000"/>
                <a:gd name="connsiteY132" fmla="*/ 711225 h 1608850"/>
                <a:gd name="connsiteX133" fmla="*/ 1610311 w 12192000"/>
                <a:gd name="connsiteY133" fmla="*/ 711225 h 1608850"/>
                <a:gd name="connsiteX134" fmla="*/ 1610311 w 12192000"/>
                <a:gd name="connsiteY134" fmla="*/ 605298 h 1608850"/>
                <a:gd name="connsiteX135" fmla="*/ 1611831 w 12192000"/>
                <a:gd name="connsiteY135" fmla="*/ 605298 h 1608850"/>
                <a:gd name="connsiteX136" fmla="*/ 1622471 w 12192000"/>
                <a:gd name="connsiteY136" fmla="*/ 605298 h 1608850"/>
                <a:gd name="connsiteX137" fmla="*/ 1622471 w 12192000"/>
                <a:gd name="connsiteY137" fmla="*/ 557739 h 1608850"/>
                <a:gd name="connsiteX138" fmla="*/ 1648817 w 12192000"/>
                <a:gd name="connsiteY138" fmla="*/ 557739 h 1608850"/>
                <a:gd name="connsiteX139" fmla="*/ 1648817 w 12192000"/>
                <a:gd name="connsiteY139" fmla="*/ 536121 h 1608850"/>
                <a:gd name="connsiteX140" fmla="*/ 1683271 w 12192000"/>
                <a:gd name="connsiteY140" fmla="*/ 536121 h 1608850"/>
                <a:gd name="connsiteX141" fmla="*/ 1683271 w 12192000"/>
                <a:gd name="connsiteY141" fmla="*/ 538553 h 1608850"/>
                <a:gd name="connsiteX142" fmla="*/ 1683271 w 12192000"/>
                <a:gd name="connsiteY142" fmla="*/ 555577 h 1608850"/>
                <a:gd name="connsiteX143" fmla="*/ 1685551 w 12192000"/>
                <a:gd name="connsiteY143" fmla="*/ 555577 h 1608850"/>
                <a:gd name="connsiteX144" fmla="*/ 1701511 w 12192000"/>
                <a:gd name="connsiteY144" fmla="*/ 555577 h 1608850"/>
                <a:gd name="connsiteX145" fmla="*/ 1701511 w 12192000"/>
                <a:gd name="connsiteY145" fmla="*/ 603136 h 1608850"/>
                <a:gd name="connsiteX146" fmla="*/ 1702525 w 12192000"/>
                <a:gd name="connsiteY146" fmla="*/ 603136 h 1608850"/>
                <a:gd name="connsiteX147" fmla="*/ 1709619 w 12192000"/>
                <a:gd name="connsiteY147" fmla="*/ 603136 h 1608850"/>
                <a:gd name="connsiteX148" fmla="*/ 1723805 w 12192000"/>
                <a:gd name="connsiteY148" fmla="*/ 607460 h 1608850"/>
                <a:gd name="connsiteX149" fmla="*/ 1723805 w 12192000"/>
                <a:gd name="connsiteY149" fmla="*/ 646372 h 1608850"/>
                <a:gd name="connsiteX150" fmla="*/ 1724819 w 12192000"/>
                <a:gd name="connsiteY150" fmla="*/ 646372 h 1608850"/>
                <a:gd name="connsiteX151" fmla="*/ 1731911 w 12192000"/>
                <a:gd name="connsiteY151" fmla="*/ 646372 h 1608850"/>
                <a:gd name="connsiteX152" fmla="*/ 1731911 w 12192000"/>
                <a:gd name="connsiteY152" fmla="*/ 647993 h 1608850"/>
                <a:gd name="connsiteX153" fmla="*/ 1731911 w 12192000"/>
                <a:gd name="connsiteY153" fmla="*/ 659342 h 1608850"/>
                <a:gd name="connsiteX154" fmla="*/ 1733939 w 12192000"/>
                <a:gd name="connsiteY154" fmla="*/ 659342 h 1608850"/>
                <a:gd name="connsiteX155" fmla="*/ 1748125 w 12192000"/>
                <a:gd name="connsiteY155" fmla="*/ 659342 h 1608850"/>
                <a:gd name="connsiteX156" fmla="*/ 1754205 w 12192000"/>
                <a:gd name="connsiteY156" fmla="*/ 665828 h 1608850"/>
                <a:gd name="connsiteX157" fmla="*/ 1754205 w 12192000"/>
                <a:gd name="connsiteY157" fmla="*/ 687446 h 1608850"/>
                <a:gd name="connsiteX158" fmla="*/ 1756485 w 12192000"/>
                <a:gd name="connsiteY158" fmla="*/ 687446 h 1608850"/>
                <a:gd name="connsiteX159" fmla="*/ 1772445 w 12192000"/>
                <a:gd name="connsiteY159" fmla="*/ 687446 h 1608850"/>
                <a:gd name="connsiteX160" fmla="*/ 1772445 w 12192000"/>
                <a:gd name="connsiteY160" fmla="*/ 688526 h 1608850"/>
                <a:gd name="connsiteX161" fmla="*/ 1772445 w 12192000"/>
                <a:gd name="connsiteY161" fmla="*/ 696093 h 1608850"/>
                <a:gd name="connsiteX162" fmla="*/ 1773713 w 12192000"/>
                <a:gd name="connsiteY162" fmla="*/ 696093 h 1608850"/>
                <a:gd name="connsiteX163" fmla="*/ 1782579 w 12192000"/>
                <a:gd name="connsiteY163" fmla="*/ 696093 h 1608850"/>
                <a:gd name="connsiteX164" fmla="*/ 1782579 w 12192000"/>
                <a:gd name="connsiteY164" fmla="*/ 698254 h 1608850"/>
                <a:gd name="connsiteX165" fmla="*/ 1782579 w 12192000"/>
                <a:gd name="connsiteY165" fmla="*/ 713387 h 1608850"/>
                <a:gd name="connsiteX166" fmla="*/ 1786633 w 12192000"/>
                <a:gd name="connsiteY166" fmla="*/ 711495 h 1608850"/>
                <a:gd name="connsiteX167" fmla="*/ 1786633 w 12192000"/>
                <a:gd name="connsiteY167" fmla="*/ 698254 h 1608850"/>
                <a:gd name="connsiteX168" fmla="*/ 1787645 w 12192000"/>
                <a:gd name="connsiteY168" fmla="*/ 698254 h 1608850"/>
                <a:gd name="connsiteX169" fmla="*/ 1794739 w 12192000"/>
                <a:gd name="connsiteY169" fmla="*/ 698254 h 1608850"/>
                <a:gd name="connsiteX170" fmla="*/ 1794739 w 12192000"/>
                <a:gd name="connsiteY170" fmla="*/ 699876 h 1608850"/>
                <a:gd name="connsiteX171" fmla="*/ 1794739 w 12192000"/>
                <a:gd name="connsiteY171" fmla="*/ 711225 h 1608850"/>
                <a:gd name="connsiteX172" fmla="*/ 1795499 w 12192000"/>
                <a:gd name="connsiteY172" fmla="*/ 711225 h 1608850"/>
                <a:gd name="connsiteX173" fmla="*/ 1800819 w 12192000"/>
                <a:gd name="connsiteY173" fmla="*/ 711225 h 1608850"/>
                <a:gd name="connsiteX174" fmla="*/ 1849459 w 12192000"/>
                <a:gd name="connsiteY174" fmla="*/ 706902 h 1608850"/>
                <a:gd name="connsiteX175" fmla="*/ 1849459 w 12192000"/>
                <a:gd name="connsiteY175" fmla="*/ 708253 h 1608850"/>
                <a:gd name="connsiteX176" fmla="*/ 1849459 w 12192000"/>
                <a:gd name="connsiteY176" fmla="*/ 717710 h 1608850"/>
                <a:gd name="connsiteX177" fmla="*/ 1850219 w 12192000"/>
                <a:gd name="connsiteY177" fmla="*/ 717710 h 1608850"/>
                <a:gd name="connsiteX178" fmla="*/ 1855541 w 12192000"/>
                <a:gd name="connsiteY178" fmla="*/ 717710 h 1608850"/>
                <a:gd name="connsiteX179" fmla="*/ 1855541 w 12192000"/>
                <a:gd name="connsiteY179" fmla="*/ 719872 h 1608850"/>
                <a:gd name="connsiteX180" fmla="*/ 1855541 w 12192000"/>
                <a:gd name="connsiteY180" fmla="*/ 735005 h 1608850"/>
                <a:gd name="connsiteX181" fmla="*/ 1857567 w 12192000"/>
                <a:gd name="connsiteY181" fmla="*/ 733654 h 1608850"/>
                <a:gd name="connsiteX182" fmla="*/ 1871753 w 12192000"/>
                <a:gd name="connsiteY182" fmla="*/ 724196 h 1608850"/>
                <a:gd name="connsiteX183" fmla="*/ 1877833 w 12192000"/>
                <a:gd name="connsiteY183" fmla="*/ 683122 h 1608850"/>
                <a:gd name="connsiteX184" fmla="*/ 1878593 w 12192000"/>
                <a:gd name="connsiteY184" fmla="*/ 682852 h 1608850"/>
                <a:gd name="connsiteX185" fmla="*/ 1883913 w 12192000"/>
                <a:gd name="connsiteY185" fmla="*/ 680960 h 1608850"/>
                <a:gd name="connsiteX186" fmla="*/ 1885941 w 12192000"/>
                <a:gd name="connsiteY186" fmla="*/ 611783 h 1608850"/>
                <a:gd name="connsiteX187" fmla="*/ 1887967 w 12192000"/>
                <a:gd name="connsiteY187" fmla="*/ 680960 h 1608850"/>
                <a:gd name="connsiteX188" fmla="*/ 1888727 w 12192000"/>
                <a:gd name="connsiteY188" fmla="*/ 681230 h 1608850"/>
                <a:gd name="connsiteX189" fmla="*/ 1894047 w 12192000"/>
                <a:gd name="connsiteY189" fmla="*/ 683122 h 1608850"/>
                <a:gd name="connsiteX190" fmla="*/ 1894047 w 12192000"/>
                <a:gd name="connsiteY190" fmla="*/ 596651 h 1608850"/>
                <a:gd name="connsiteX191" fmla="*/ 1898101 w 12192000"/>
                <a:gd name="connsiteY191" fmla="*/ 564224 h 1608850"/>
                <a:gd name="connsiteX192" fmla="*/ 1936607 w 12192000"/>
                <a:gd name="connsiteY192" fmla="*/ 564224 h 1608850"/>
                <a:gd name="connsiteX193" fmla="*/ 1936607 w 12192000"/>
                <a:gd name="connsiteY193" fmla="*/ 596651 h 1608850"/>
                <a:gd name="connsiteX194" fmla="*/ 1937367 w 12192000"/>
                <a:gd name="connsiteY194" fmla="*/ 596651 h 1608850"/>
                <a:gd name="connsiteX195" fmla="*/ 1942687 w 12192000"/>
                <a:gd name="connsiteY195" fmla="*/ 596651 h 1608850"/>
                <a:gd name="connsiteX196" fmla="*/ 1942687 w 12192000"/>
                <a:gd name="connsiteY196" fmla="*/ 514503 h 1608850"/>
                <a:gd name="connsiteX197" fmla="*/ 1944461 w 12192000"/>
                <a:gd name="connsiteY197" fmla="*/ 514503 h 1608850"/>
                <a:gd name="connsiteX198" fmla="*/ 1956875 w 12192000"/>
                <a:gd name="connsiteY198" fmla="*/ 514503 h 1608850"/>
                <a:gd name="connsiteX199" fmla="*/ 1956875 w 12192000"/>
                <a:gd name="connsiteY199" fmla="*/ 512612 h 1608850"/>
                <a:gd name="connsiteX200" fmla="*/ 1956875 w 12192000"/>
                <a:gd name="connsiteY200" fmla="*/ 499371 h 1608850"/>
                <a:gd name="connsiteX201" fmla="*/ 1979169 w 12192000"/>
                <a:gd name="connsiteY201" fmla="*/ 499371 h 1608850"/>
                <a:gd name="connsiteX202" fmla="*/ 1979169 w 12192000"/>
                <a:gd name="connsiteY202" fmla="*/ 498290 h 1608850"/>
                <a:gd name="connsiteX203" fmla="*/ 1979169 w 12192000"/>
                <a:gd name="connsiteY203" fmla="*/ 490724 h 1608850"/>
                <a:gd name="connsiteX204" fmla="*/ 1980941 w 12192000"/>
                <a:gd name="connsiteY204" fmla="*/ 490724 h 1608850"/>
                <a:gd name="connsiteX205" fmla="*/ 1993355 w 12192000"/>
                <a:gd name="connsiteY205" fmla="*/ 490724 h 1608850"/>
                <a:gd name="connsiteX206" fmla="*/ 1993355 w 12192000"/>
                <a:gd name="connsiteY206" fmla="*/ 491805 h 1608850"/>
                <a:gd name="connsiteX207" fmla="*/ 1993355 w 12192000"/>
                <a:gd name="connsiteY207" fmla="*/ 499371 h 1608850"/>
                <a:gd name="connsiteX208" fmla="*/ 1994115 w 12192000"/>
                <a:gd name="connsiteY208" fmla="*/ 499371 h 1608850"/>
                <a:gd name="connsiteX209" fmla="*/ 1999435 w 12192000"/>
                <a:gd name="connsiteY209" fmla="*/ 499371 h 1608850"/>
                <a:gd name="connsiteX210" fmla="*/ 2009569 w 12192000"/>
                <a:gd name="connsiteY210" fmla="*/ 495047 h 1608850"/>
                <a:gd name="connsiteX211" fmla="*/ 2013621 w 12192000"/>
                <a:gd name="connsiteY211" fmla="*/ 498290 h 1608850"/>
                <a:gd name="connsiteX212" fmla="*/ 2013621 w 12192000"/>
                <a:gd name="connsiteY212" fmla="*/ 490724 h 1608850"/>
                <a:gd name="connsiteX213" fmla="*/ 2015901 w 12192000"/>
                <a:gd name="connsiteY213" fmla="*/ 490724 h 1608850"/>
                <a:gd name="connsiteX214" fmla="*/ 2031863 w 12192000"/>
                <a:gd name="connsiteY214" fmla="*/ 490724 h 1608850"/>
                <a:gd name="connsiteX215" fmla="*/ 2031863 w 12192000"/>
                <a:gd name="connsiteY215" fmla="*/ 491805 h 1608850"/>
                <a:gd name="connsiteX216" fmla="*/ 2031863 w 12192000"/>
                <a:gd name="connsiteY216" fmla="*/ 499371 h 1608850"/>
                <a:gd name="connsiteX217" fmla="*/ 2062263 w 12192000"/>
                <a:gd name="connsiteY217" fmla="*/ 499371 h 1608850"/>
                <a:gd name="connsiteX218" fmla="*/ 2062263 w 12192000"/>
                <a:gd name="connsiteY218" fmla="*/ 500992 h 1608850"/>
                <a:gd name="connsiteX219" fmla="*/ 2062263 w 12192000"/>
                <a:gd name="connsiteY219" fmla="*/ 512342 h 1608850"/>
                <a:gd name="connsiteX220" fmla="*/ 2088609 w 12192000"/>
                <a:gd name="connsiteY220" fmla="*/ 512342 h 1608850"/>
                <a:gd name="connsiteX221" fmla="*/ 2088609 w 12192000"/>
                <a:gd name="connsiteY221" fmla="*/ 542606 h 1608850"/>
                <a:gd name="connsiteX222" fmla="*/ 2089369 w 12192000"/>
                <a:gd name="connsiteY222" fmla="*/ 542606 h 1608850"/>
                <a:gd name="connsiteX223" fmla="*/ 2094689 w 12192000"/>
                <a:gd name="connsiteY223" fmla="*/ 542606 h 1608850"/>
                <a:gd name="connsiteX224" fmla="*/ 2094689 w 12192000"/>
                <a:gd name="connsiteY224" fmla="*/ 543687 h 1608850"/>
                <a:gd name="connsiteX225" fmla="*/ 2094689 w 12192000"/>
                <a:gd name="connsiteY225" fmla="*/ 551254 h 1608850"/>
                <a:gd name="connsiteX226" fmla="*/ 2098743 w 12192000"/>
                <a:gd name="connsiteY226" fmla="*/ 581518 h 1608850"/>
                <a:gd name="connsiteX227" fmla="*/ 2099503 w 12192000"/>
                <a:gd name="connsiteY227" fmla="*/ 581518 h 1608850"/>
                <a:gd name="connsiteX228" fmla="*/ 2104823 w 12192000"/>
                <a:gd name="connsiteY228" fmla="*/ 581518 h 1608850"/>
                <a:gd name="connsiteX229" fmla="*/ 2104823 w 12192000"/>
                <a:gd name="connsiteY229" fmla="*/ 582329 h 1608850"/>
                <a:gd name="connsiteX230" fmla="*/ 2104823 w 12192000"/>
                <a:gd name="connsiteY230" fmla="*/ 588004 h 1608850"/>
                <a:gd name="connsiteX231" fmla="*/ 2105837 w 12192000"/>
                <a:gd name="connsiteY231" fmla="*/ 588004 h 1608850"/>
                <a:gd name="connsiteX232" fmla="*/ 2112929 w 12192000"/>
                <a:gd name="connsiteY232" fmla="*/ 588004 h 1608850"/>
                <a:gd name="connsiteX233" fmla="*/ 2112929 w 12192000"/>
                <a:gd name="connsiteY233" fmla="*/ 618269 h 1608850"/>
                <a:gd name="connsiteX234" fmla="*/ 2114957 w 12192000"/>
                <a:gd name="connsiteY234" fmla="*/ 618269 h 1608850"/>
                <a:gd name="connsiteX235" fmla="*/ 2129143 w 12192000"/>
                <a:gd name="connsiteY235" fmla="*/ 618269 h 1608850"/>
                <a:gd name="connsiteX236" fmla="*/ 2129143 w 12192000"/>
                <a:gd name="connsiteY236" fmla="*/ 642048 h 1608850"/>
                <a:gd name="connsiteX237" fmla="*/ 2131171 w 12192000"/>
                <a:gd name="connsiteY237" fmla="*/ 643669 h 1608850"/>
                <a:gd name="connsiteX238" fmla="*/ 2131171 w 12192000"/>
                <a:gd name="connsiteY238" fmla="*/ 655019 h 1608850"/>
                <a:gd name="connsiteX239" fmla="*/ 2131931 w 12192000"/>
                <a:gd name="connsiteY239" fmla="*/ 655019 h 1608850"/>
                <a:gd name="connsiteX240" fmla="*/ 2137251 w 12192000"/>
                <a:gd name="connsiteY240" fmla="*/ 655019 h 1608850"/>
                <a:gd name="connsiteX241" fmla="*/ 2137251 w 12192000"/>
                <a:gd name="connsiteY241" fmla="*/ 678798 h 1608850"/>
                <a:gd name="connsiteX242" fmla="*/ 2138517 w 12192000"/>
                <a:gd name="connsiteY242" fmla="*/ 678798 h 1608850"/>
                <a:gd name="connsiteX243" fmla="*/ 2147383 w 12192000"/>
                <a:gd name="connsiteY243" fmla="*/ 678798 h 1608850"/>
                <a:gd name="connsiteX244" fmla="*/ 2149411 w 12192000"/>
                <a:gd name="connsiteY244" fmla="*/ 682852 h 1608850"/>
                <a:gd name="connsiteX245" fmla="*/ 2149411 w 12192000"/>
                <a:gd name="connsiteY245" fmla="*/ 696093 h 1608850"/>
                <a:gd name="connsiteX246" fmla="*/ 2150931 w 12192000"/>
                <a:gd name="connsiteY246" fmla="*/ 694201 h 1608850"/>
                <a:gd name="connsiteX247" fmla="*/ 2161571 w 12192000"/>
                <a:gd name="connsiteY247" fmla="*/ 680960 h 1608850"/>
                <a:gd name="connsiteX248" fmla="*/ 2189945 w 12192000"/>
                <a:gd name="connsiteY248" fmla="*/ 680960 h 1608850"/>
                <a:gd name="connsiteX249" fmla="*/ 2189945 w 12192000"/>
                <a:gd name="connsiteY249" fmla="*/ 767431 h 1608850"/>
                <a:gd name="connsiteX250" fmla="*/ 2190705 w 12192000"/>
                <a:gd name="connsiteY250" fmla="*/ 767431 h 1608850"/>
                <a:gd name="connsiteX251" fmla="*/ 2196025 w 12192000"/>
                <a:gd name="connsiteY251" fmla="*/ 767431 h 1608850"/>
                <a:gd name="connsiteX252" fmla="*/ 2196785 w 12192000"/>
                <a:gd name="connsiteY252" fmla="*/ 766080 h 1608850"/>
                <a:gd name="connsiteX253" fmla="*/ 2202105 w 12192000"/>
                <a:gd name="connsiteY253" fmla="*/ 756622 h 1608850"/>
                <a:gd name="connsiteX254" fmla="*/ 2202105 w 12192000"/>
                <a:gd name="connsiteY254" fmla="*/ 758514 h 1608850"/>
                <a:gd name="connsiteX255" fmla="*/ 2202105 w 12192000"/>
                <a:gd name="connsiteY255" fmla="*/ 771755 h 1608850"/>
                <a:gd name="connsiteX256" fmla="*/ 2206157 w 12192000"/>
                <a:gd name="connsiteY256" fmla="*/ 726358 h 1608850"/>
                <a:gd name="connsiteX257" fmla="*/ 2206917 w 12192000"/>
                <a:gd name="connsiteY257" fmla="*/ 726358 h 1608850"/>
                <a:gd name="connsiteX258" fmla="*/ 2212237 w 12192000"/>
                <a:gd name="connsiteY258" fmla="*/ 726358 h 1608850"/>
                <a:gd name="connsiteX259" fmla="*/ 2212237 w 12192000"/>
                <a:gd name="connsiteY259" fmla="*/ 661504 h 1608850"/>
                <a:gd name="connsiteX260" fmla="*/ 2213251 w 12192000"/>
                <a:gd name="connsiteY260" fmla="*/ 661504 h 1608850"/>
                <a:gd name="connsiteX261" fmla="*/ 2220345 w 12192000"/>
                <a:gd name="connsiteY261" fmla="*/ 661504 h 1608850"/>
                <a:gd name="connsiteX262" fmla="*/ 2232505 w 12192000"/>
                <a:gd name="connsiteY262" fmla="*/ 618269 h 1608850"/>
                <a:gd name="connsiteX263" fmla="*/ 2233771 w 12192000"/>
                <a:gd name="connsiteY263" fmla="*/ 618269 h 1608850"/>
                <a:gd name="connsiteX264" fmla="*/ 2242639 w 12192000"/>
                <a:gd name="connsiteY264" fmla="*/ 618269 h 1608850"/>
                <a:gd name="connsiteX265" fmla="*/ 2252771 w 12192000"/>
                <a:gd name="connsiteY265" fmla="*/ 661504 h 1608850"/>
                <a:gd name="connsiteX266" fmla="*/ 2253785 w 12192000"/>
                <a:gd name="connsiteY266" fmla="*/ 661504 h 1608850"/>
                <a:gd name="connsiteX267" fmla="*/ 2260879 w 12192000"/>
                <a:gd name="connsiteY267" fmla="*/ 661504 h 1608850"/>
                <a:gd name="connsiteX268" fmla="*/ 2260879 w 12192000"/>
                <a:gd name="connsiteY268" fmla="*/ 700416 h 1608850"/>
                <a:gd name="connsiteX269" fmla="*/ 2262651 w 12192000"/>
                <a:gd name="connsiteY269" fmla="*/ 700416 h 1608850"/>
                <a:gd name="connsiteX270" fmla="*/ 2275065 w 12192000"/>
                <a:gd name="connsiteY270" fmla="*/ 700416 h 1608850"/>
                <a:gd name="connsiteX271" fmla="*/ 2275065 w 12192000"/>
                <a:gd name="connsiteY271" fmla="*/ 702578 h 1608850"/>
                <a:gd name="connsiteX272" fmla="*/ 2275065 w 12192000"/>
                <a:gd name="connsiteY272" fmla="*/ 717710 h 1608850"/>
                <a:gd name="connsiteX273" fmla="*/ 2279119 w 12192000"/>
                <a:gd name="connsiteY273" fmla="*/ 715549 h 1608850"/>
                <a:gd name="connsiteX274" fmla="*/ 2279119 w 12192000"/>
                <a:gd name="connsiteY274" fmla="*/ 700416 h 1608850"/>
                <a:gd name="connsiteX275" fmla="*/ 2280639 w 12192000"/>
                <a:gd name="connsiteY275" fmla="*/ 700416 h 1608850"/>
                <a:gd name="connsiteX276" fmla="*/ 2291279 w 12192000"/>
                <a:gd name="connsiteY276" fmla="*/ 700416 h 1608850"/>
                <a:gd name="connsiteX277" fmla="*/ 2291279 w 12192000"/>
                <a:gd name="connsiteY277" fmla="*/ 702037 h 1608850"/>
                <a:gd name="connsiteX278" fmla="*/ 2291279 w 12192000"/>
                <a:gd name="connsiteY278" fmla="*/ 713387 h 1608850"/>
                <a:gd name="connsiteX279" fmla="*/ 2321680 w 12192000"/>
                <a:gd name="connsiteY279" fmla="*/ 713387 h 1608850"/>
                <a:gd name="connsiteX280" fmla="*/ 2321680 w 12192000"/>
                <a:gd name="connsiteY280" fmla="*/ 676637 h 1608850"/>
                <a:gd name="connsiteX281" fmla="*/ 2322945 w 12192000"/>
                <a:gd name="connsiteY281" fmla="*/ 676637 h 1608850"/>
                <a:gd name="connsiteX282" fmla="*/ 2331813 w 12192000"/>
                <a:gd name="connsiteY282" fmla="*/ 676637 h 1608850"/>
                <a:gd name="connsiteX283" fmla="*/ 2331813 w 12192000"/>
                <a:gd name="connsiteY283" fmla="*/ 698254 h 1608850"/>
                <a:gd name="connsiteX284" fmla="*/ 2333840 w 12192000"/>
                <a:gd name="connsiteY284" fmla="*/ 665828 h 1608850"/>
                <a:gd name="connsiteX285" fmla="*/ 2356133 w 12192000"/>
                <a:gd name="connsiteY285" fmla="*/ 665828 h 1608850"/>
                <a:gd name="connsiteX286" fmla="*/ 2356133 w 12192000"/>
                <a:gd name="connsiteY286" fmla="*/ 664206 h 1608850"/>
                <a:gd name="connsiteX287" fmla="*/ 2356133 w 12192000"/>
                <a:gd name="connsiteY287" fmla="*/ 652857 h 1608850"/>
                <a:gd name="connsiteX288" fmla="*/ 2356893 w 12192000"/>
                <a:gd name="connsiteY288" fmla="*/ 652857 h 1608850"/>
                <a:gd name="connsiteX289" fmla="*/ 2362213 w 12192000"/>
                <a:gd name="connsiteY289" fmla="*/ 652857 h 1608850"/>
                <a:gd name="connsiteX290" fmla="*/ 2362213 w 12192000"/>
                <a:gd name="connsiteY290" fmla="*/ 650966 h 1608850"/>
                <a:gd name="connsiteX291" fmla="*/ 2362213 w 12192000"/>
                <a:gd name="connsiteY291" fmla="*/ 637725 h 1608850"/>
                <a:gd name="connsiteX292" fmla="*/ 2366267 w 12192000"/>
                <a:gd name="connsiteY292" fmla="*/ 644210 h 1608850"/>
                <a:gd name="connsiteX293" fmla="*/ 2368547 w 12192000"/>
                <a:gd name="connsiteY293" fmla="*/ 644210 h 1608850"/>
                <a:gd name="connsiteX294" fmla="*/ 2384507 w 12192000"/>
                <a:gd name="connsiteY294" fmla="*/ 644210 h 1608850"/>
                <a:gd name="connsiteX295" fmla="*/ 2384507 w 12192000"/>
                <a:gd name="connsiteY295" fmla="*/ 643399 h 1608850"/>
                <a:gd name="connsiteX296" fmla="*/ 2384507 w 12192000"/>
                <a:gd name="connsiteY296" fmla="*/ 637725 h 1608850"/>
                <a:gd name="connsiteX297" fmla="*/ 2385267 w 12192000"/>
                <a:gd name="connsiteY297" fmla="*/ 637725 h 1608850"/>
                <a:gd name="connsiteX298" fmla="*/ 2390587 w 12192000"/>
                <a:gd name="connsiteY298" fmla="*/ 637725 h 1608850"/>
                <a:gd name="connsiteX299" fmla="*/ 2390587 w 12192000"/>
                <a:gd name="connsiteY299" fmla="*/ 639076 h 1608850"/>
                <a:gd name="connsiteX300" fmla="*/ 2390587 w 12192000"/>
                <a:gd name="connsiteY300" fmla="*/ 648534 h 1608850"/>
                <a:gd name="connsiteX301" fmla="*/ 2429093 w 12192000"/>
                <a:gd name="connsiteY301" fmla="*/ 648534 h 1608850"/>
                <a:gd name="connsiteX302" fmla="*/ 2429093 w 12192000"/>
                <a:gd name="connsiteY302" fmla="*/ 786887 h 1608850"/>
                <a:gd name="connsiteX303" fmla="*/ 2430613 w 12192000"/>
                <a:gd name="connsiteY303" fmla="*/ 786887 h 1608850"/>
                <a:gd name="connsiteX304" fmla="*/ 2441254 w 12192000"/>
                <a:gd name="connsiteY304" fmla="*/ 786887 h 1608850"/>
                <a:gd name="connsiteX305" fmla="*/ 2441254 w 12192000"/>
                <a:gd name="connsiteY305" fmla="*/ 773917 h 1608850"/>
                <a:gd name="connsiteX306" fmla="*/ 2445307 w 12192000"/>
                <a:gd name="connsiteY306" fmla="*/ 773917 h 1608850"/>
                <a:gd name="connsiteX307" fmla="*/ 2445307 w 12192000"/>
                <a:gd name="connsiteY307" fmla="*/ 786887 h 1608850"/>
                <a:gd name="connsiteX308" fmla="*/ 2475707 w 12192000"/>
                <a:gd name="connsiteY308" fmla="*/ 786887 h 1608850"/>
                <a:gd name="connsiteX309" fmla="*/ 2475707 w 12192000"/>
                <a:gd name="connsiteY309" fmla="*/ 756622 h 1608850"/>
                <a:gd name="connsiteX310" fmla="*/ 2487867 w 12192000"/>
                <a:gd name="connsiteY310" fmla="*/ 756622 h 1608850"/>
                <a:gd name="connsiteX311" fmla="*/ 2500027 w 12192000"/>
                <a:gd name="connsiteY311" fmla="*/ 754461 h 1608850"/>
                <a:gd name="connsiteX312" fmla="*/ 2504082 w 12192000"/>
                <a:gd name="connsiteY312" fmla="*/ 756622 h 1608850"/>
                <a:gd name="connsiteX313" fmla="*/ 2514215 w 12192000"/>
                <a:gd name="connsiteY313" fmla="*/ 756622 h 1608850"/>
                <a:gd name="connsiteX314" fmla="*/ 2514215 w 12192000"/>
                <a:gd name="connsiteY314" fmla="*/ 786887 h 1608850"/>
                <a:gd name="connsiteX315" fmla="*/ 2522321 w 12192000"/>
                <a:gd name="connsiteY315" fmla="*/ 786887 h 1608850"/>
                <a:gd name="connsiteX316" fmla="*/ 2522321 w 12192000"/>
                <a:gd name="connsiteY316" fmla="*/ 804182 h 1608850"/>
                <a:gd name="connsiteX317" fmla="*/ 2531658 w 12192000"/>
                <a:gd name="connsiteY317" fmla="*/ 805087 h 1608850"/>
                <a:gd name="connsiteX318" fmla="*/ 2544615 w 12192000"/>
                <a:gd name="connsiteY318" fmla="*/ 805087 h 1608850"/>
                <a:gd name="connsiteX319" fmla="*/ 2544615 w 12192000"/>
                <a:gd name="connsiteY319" fmla="*/ 789049 h 1608850"/>
                <a:gd name="connsiteX320" fmla="*/ 2612571 w 12192000"/>
                <a:gd name="connsiteY320" fmla="*/ 789049 h 1608850"/>
                <a:gd name="connsiteX321" fmla="*/ 2612571 w 12192000"/>
                <a:gd name="connsiteY321" fmla="*/ 703796 h 1608850"/>
                <a:gd name="connsiteX322" fmla="*/ 2684579 w 12192000"/>
                <a:gd name="connsiteY322" fmla="*/ 703796 h 1608850"/>
                <a:gd name="connsiteX323" fmla="*/ 2684579 w 12192000"/>
                <a:gd name="connsiteY323" fmla="*/ 782564 h 1608850"/>
                <a:gd name="connsiteX324" fmla="*/ 2686483 w 12192000"/>
                <a:gd name="connsiteY324" fmla="*/ 782564 h 1608850"/>
                <a:gd name="connsiteX325" fmla="*/ 2687725 w 12192000"/>
                <a:gd name="connsiteY325" fmla="*/ 805087 h 1608850"/>
                <a:gd name="connsiteX326" fmla="*/ 2697401 w 12192000"/>
                <a:gd name="connsiteY326" fmla="*/ 805087 h 1608850"/>
                <a:gd name="connsiteX327" fmla="*/ 2698643 w 12192000"/>
                <a:gd name="connsiteY327" fmla="*/ 782564 h 1608850"/>
                <a:gd name="connsiteX328" fmla="*/ 2704723 w 12192000"/>
                <a:gd name="connsiteY328" fmla="*/ 782564 h 1608850"/>
                <a:gd name="connsiteX329" fmla="*/ 2705965 w 12192000"/>
                <a:gd name="connsiteY329" fmla="*/ 805087 h 1608850"/>
                <a:gd name="connsiteX330" fmla="*/ 2756588 w 12192000"/>
                <a:gd name="connsiteY330" fmla="*/ 805087 h 1608850"/>
                <a:gd name="connsiteX331" fmla="*/ 2756588 w 12192000"/>
                <a:gd name="connsiteY331" fmla="*/ 642059 h 1608850"/>
                <a:gd name="connsiteX332" fmla="*/ 2953915 w 12192000"/>
                <a:gd name="connsiteY332" fmla="*/ 642059 h 1608850"/>
                <a:gd name="connsiteX333" fmla="*/ 2953915 w 12192000"/>
                <a:gd name="connsiteY333" fmla="*/ 805087 h 1608850"/>
                <a:gd name="connsiteX334" fmla="*/ 2972611 w 12192000"/>
                <a:gd name="connsiteY334" fmla="*/ 805087 h 1608850"/>
                <a:gd name="connsiteX335" fmla="*/ 2972611 w 12192000"/>
                <a:gd name="connsiteY335" fmla="*/ 722394 h 1608850"/>
                <a:gd name="connsiteX336" fmla="*/ 3067731 w 12192000"/>
                <a:gd name="connsiteY336" fmla="*/ 722394 h 1608850"/>
                <a:gd name="connsiteX337" fmla="*/ 3079662 w 12192000"/>
                <a:gd name="connsiteY337" fmla="*/ 404253 h 1608850"/>
                <a:gd name="connsiteX338" fmla="*/ 3067502 w 12192000"/>
                <a:gd name="connsiteY338" fmla="*/ 382635 h 1608850"/>
                <a:gd name="connsiteX339" fmla="*/ 3061422 w 12192000"/>
                <a:gd name="connsiteY339" fmla="*/ 378311 h 1608850"/>
                <a:gd name="connsiteX340" fmla="*/ 3069529 w 12192000"/>
                <a:gd name="connsiteY340" fmla="*/ 354532 h 1608850"/>
                <a:gd name="connsiteX341" fmla="*/ 3069529 w 12192000"/>
                <a:gd name="connsiteY341" fmla="*/ 337238 h 1608850"/>
                <a:gd name="connsiteX342" fmla="*/ 3083715 w 12192000"/>
                <a:gd name="connsiteY342" fmla="*/ 337238 h 1608850"/>
                <a:gd name="connsiteX343" fmla="*/ 3083715 w 12192000"/>
                <a:gd name="connsiteY343" fmla="*/ 315620 h 1608850"/>
                <a:gd name="connsiteX344" fmla="*/ 3085742 w 12192000"/>
                <a:gd name="connsiteY344" fmla="*/ 311296 h 1608850"/>
                <a:gd name="connsiteX345" fmla="*/ 3085742 w 12192000"/>
                <a:gd name="connsiteY345" fmla="*/ 233472 h 1608850"/>
                <a:gd name="connsiteX346" fmla="*/ 3083715 w 12192000"/>
                <a:gd name="connsiteY346" fmla="*/ 226987 h 1608850"/>
                <a:gd name="connsiteX347" fmla="*/ 3089795 w 12192000"/>
                <a:gd name="connsiteY347" fmla="*/ 220501 h 1608850"/>
                <a:gd name="connsiteX348" fmla="*/ 3089795 w 12192000"/>
                <a:gd name="connsiteY348" fmla="*/ 162133 h 1608850"/>
                <a:gd name="connsiteX349" fmla="*/ 3091822 w 12192000"/>
                <a:gd name="connsiteY349" fmla="*/ 157810 h 1608850"/>
                <a:gd name="connsiteX350" fmla="*/ 3091822 w 12192000"/>
                <a:gd name="connsiteY350" fmla="*/ 101604 h 1608850"/>
                <a:gd name="connsiteX351" fmla="*/ 3093849 w 12192000"/>
                <a:gd name="connsiteY351" fmla="*/ 82148 h 1608850"/>
                <a:gd name="connsiteX352" fmla="*/ 3097902 w 12192000"/>
                <a:gd name="connsiteY352" fmla="*/ 99442 h 1608850"/>
                <a:gd name="connsiteX353" fmla="*/ 3099929 w 12192000"/>
                <a:gd name="connsiteY353" fmla="*/ 157810 h 1608850"/>
                <a:gd name="connsiteX354" fmla="*/ 3101955 w 12192000"/>
                <a:gd name="connsiteY354" fmla="*/ 220501 h 1608850"/>
                <a:gd name="connsiteX355" fmla="*/ 3108035 w 12192000"/>
                <a:gd name="connsiteY355" fmla="*/ 226987 h 1608850"/>
                <a:gd name="connsiteX356" fmla="*/ 3106009 w 12192000"/>
                <a:gd name="connsiteY356" fmla="*/ 233472 h 1608850"/>
                <a:gd name="connsiteX357" fmla="*/ 3106009 w 12192000"/>
                <a:gd name="connsiteY357" fmla="*/ 311296 h 1608850"/>
                <a:gd name="connsiteX358" fmla="*/ 3108035 w 12192000"/>
                <a:gd name="connsiteY358" fmla="*/ 315620 h 1608850"/>
                <a:gd name="connsiteX359" fmla="*/ 3108035 w 12192000"/>
                <a:gd name="connsiteY359" fmla="*/ 337238 h 1608850"/>
                <a:gd name="connsiteX360" fmla="*/ 3122222 w 12192000"/>
                <a:gd name="connsiteY360" fmla="*/ 337238 h 1608850"/>
                <a:gd name="connsiteX361" fmla="*/ 3122222 w 12192000"/>
                <a:gd name="connsiteY361" fmla="*/ 354532 h 1608850"/>
                <a:gd name="connsiteX362" fmla="*/ 3130330 w 12192000"/>
                <a:gd name="connsiteY362" fmla="*/ 378311 h 1608850"/>
                <a:gd name="connsiteX363" fmla="*/ 3124250 w 12192000"/>
                <a:gd name="connsiteY363" fmla="*/ 382635 h 1608850"/>
                <a:gd name="connsiteX364" fmla="*/ 3112089 w 12192000"/>
                <a:gd name="connsiteY364" fmla="*/ 404253 h 1608850"/>
                <a:gd name="connsiteX365" fmla="*/ 3120195 w 12192000"/>
                <a:gd name="connsiteY365" fmla="*/ 657181 h 1608850"/>
                <a:gd name="connsiteX366" fmla="*/ 3185050 w 12192000"/>
                <a:gd name="connsiteY366" fmla="*/ 657181 h 1608850"/>
                <a:gd name="connsiteX367" fmla="*/ 3185050 w 12192000"/>
                <a:gd name="connsiteY367" fmla="*/ 732843 h 1608850"/>
                <a:gd name="connsiteX368" fmla="*/ 3193157 w 12192000"/>
                <a:gd name="connsiteY368" fmla="*/ 732843 h 1608850"/>
                <a:gd name="connsiteX369" fmla="*/ 3195183 w 12192000"/>
                <a:gd name="connsiteY369" fmla="*/ 726358 h 1608850"/>
                <a:gd name="connsiteX370" fmla="*/ 3201263 w 12192000"/>
                <a:gd name="connsiteY370" fmla="*/ 726358 h 1608850"/>
                <a:gd name="connsiteX371" fmla="*/ 3203291 w 12192000"/>
                <a:gd name="connsiteY371" fmla="*/ 735005 h 1608850"/>
                <a:gd name="connsiteX372" fmla="*/ 3215451 w 12192000"/>
                <a:gd name="connsiteY372" fmla="*/ 735005 h 1608850"/>
                <a:gd name="connsiteX373" fmla="*/ 3215451 w 12192000"/>
                <a:gd name="connsiteY373" fmla="*/ 728519 h 1608850"/>
                <a:gd name="connsiteX374" fmla="*/ 3237744 w 12192000"/>
                <a:gd name="connsiteY374" fmla="*/ 728519 h 1608850"/>
                <a:gd name="connsiteX375" fmla="*/ 3237744 w 12192000"/>
                <a:gd name="connsiteY375" fmla="*/ 735005 h 1608850"/>
                <a:gd name="connsiteX376" fmla="*/ 3258011 w 12192000"/>
                <a:gd name="connsiteY376" fmla="*/ 735005 h 1608850"/>
                <a:gd name="connsiteX377" fmla="*/ 3258011 w 12192000"/>
                <a:gd name="connsiteY377" fmla="*/ 780402 h 1608850"/>
                <a:gd name="connsiteX378" fmla="*/ 3272198 w 12192000"/>
                <a:gd name="connsiteY378" fmla="*/ 780402 h 1608850"/>
                <a:gd name="connsiteX379" fmla="*/ 3272198 w 12192000"/>
                <a:gd name="connsiteY379" fmla="*/ 767431 h 1608850"/>
                <a:gd name="connsiteX380" fmla="*/ 3288412 w 12192000"/>
                <a:gd name="connsiteY380" fmla="*/ 767431 h 1608850"/>
                <a:gd name="connsiteX381" fmla="*/ 3288412 w 12192000"/>
                <a:gd name="connsiteY381" fmla="*/ 588004 h 1608850"/>
                <a:gd name="connsiteX382" fmla="*/ 3294492 w 12192000"/>
                <a:gd name="connsiteY382" fmla="*/ 581518 h 1608850"/>
                <a:gd name="connsiteX383" fmla="*/ 3367453 w 12192000"/>
                <a:gd name="connsiteY383" fmla="*/ 581518 h 1608850"/>
                <a:gd name="connsiteX384" fmla="*/ 3367453 w 12192000"/>
                <a:gd name="connsiteY384" fmla="*/ 590166 h 1608850"/>
                <a:gd name="connsiteX385" fmla="*/ 3377586 w 12192000"/>
                <a:gd name="connsiteY385" fmla="*/ 590166 h 1608850"/>
                <a:gd name="connsiteX386" fmla="*/ 3377586 w 12192000"/>
                <a:gd name="connsiteY386" fmla="*/ 704740 h 1608850"/>
                <a:gd name="connsiteX387" fmla="*/ 3399879 w 12192000"/>
                <a:gd name="connsiteY387" fmla="*/ 704740 h 1608850"/>
                <a:gd name="connsiteX388" fmla="*/ 3399879 w 12192000"/>
                <a:gd name="connsiteY388" fmla="*/ 637725 h 1608850"/>
                <a:gd name="connsiteX389" fmla="*/ 3426227 w 12192000"/>
                <a:gd name="connsiteY389" fmla="*/ 637725 h 1608850"/>
                <a:gd name="connsiteX390" fmla="*/ 3430279 w 12192000"/>
                <a:gd name="connsiteY390" fmla="*/ 633401 h 1608850"/>
                <a:gd name="connsiteX391" fmla="*/ 3438387 w 12192000"/>
                <a:gd name="connsiteY391" fmla="*/ 633401 h 1608850"/>
                <a:gd name="connsiteX392" fmla="*/ 3442439 w 12192000"/>
                <a:gd name="connsiteY392" fmla="*/ 637725 h 1608850"/>
                <a:gd name="connsiteX393" fmla="*/ 3464734 w 12192000"/>
                <a:gd name="connsiteY393" fmla="*/ 637725 h 1608850"/>
                <a:gd name="connsiteX394" fmla="*/ 3464734 w 12192000"/>
                <a:gd name="connsiteY394" fmla="*/ 520989 h 1608850"/>
                <a:gd name="connsiteX395" fmla="*/ 3521481 w 12192000"/>
                <a:gd name="connsiteY395" fmla="*/ 510180 h 1608850"/>
                <a:gd name="connsiteX396" fmla="*/ 3521481 w 12192000"/>
                <a:gd name="connsiteY396" fmla="*/ 511261 h 1608850"/>
                <a:gd name="connsiteX397" fmla="*/ 3521481 w 12192000"/>
                <a:gd name="connsiteY397" fmla="*/ 518827 h 1608850"/>
                <a:gd name="connsiteX398" fmla="*/ 3547828 w 12192000"/>
                <a:gd name="connsiteY398" fmla="*/ 518827 h 1608850"/>
                <a:gd name="connsiteX399" fmla="*/ 3547828 w 12192000"/>
                <a:gd name="connsiteY399" fmla="*/ 773917 h 1608850"/>
                <a:gd name="connsiteX400" fmla="*/ 3570122 w 12192000"/>
                <a:gd name="connsiteY400" fmla="*/ 773917 h 1608850"/>
                <a:gd name="connsiteX401" fmla="*/ 3570122 w 12192000"/>
                <a:gd name="connsiteY401" fmla="*/ 769593 h 1608850"/>
                <a:gd name="connsiteX402" fmla="*/ 3582282 w 12192000"/>
                <a:gd name="connsiteY402" fmla="*/ 769593 h 1608850"/>
                <a:gd name="connsiteX403" fmla="*/ 3582282 w 12192000"/>
                <a:gd name="connsiteY403" fmla="*/ 773917 h 1608850"/>
                <a:gd name="connsiteX404" fmla="*/ 3606602 w 12192000"/>
                <a:gd name="connsiteY404" fmla="*/ 773917 h 1608850"/>
                <a:gd name="connsiteX405" fmla="*/ 3606602 w 12192000"/>
                <a:gd name="connsiteY405" fmla="*/ 760946 h 1608850"/>
                <a:gd name="connsiteX406" fmla="*/ 3634975 w 12192000"/>
                <a:gd name="connsiteY406" fmla="*/ 760946 h 1608850"/>
                <a:gd name="connsiteX407" fmla="*/ 3647135 w 12192000"/>
                <a:gd name="connsiteY407" fmla="*/ 756622 h 1608850"/>
                <a:gd name="connsiteX408" fmla="*/ 3667403 w 12192000"/>
                <a:gd name="connsiteY408" fmla="*/ 760946 h 1608850"/>
                <a:gd name="connsiteX409" fmla="*/ 3667403 w 12192000"/>
                <a:gd name="connsiteY409" fmla="*/ 743652 h 1608850"/>
                <a:gd name="connsiteX410" fmla="*/ 3675510 w 12192000"/>
                <a:gd name="connsiteY410" fmla="*/ 743652 h 1608850"/>
                <a:gd name="connsiteX411" fmla="*/ 3675510 w 12192000"/>
                <a:gd name="connsiteY411" fmla="*/ 730681 h 1608850"/>
                <a:gd name="connsiteX412" fmla="*/ 3732257 w 12192000"/>
                <a:gd name="connsiteY412" fmla="*/ 730681 h 1608850"/>
                <a:gd name="connsiteX413" fmla="*/ 3732257 w 12192000"/>
                <a:gd name="connsiteY413" fmla="*/ 700416 h 1608850"/>
                <a:gd name="connsiteX414" fmla="*/ 3750497 w 12192000"/>
                <a:gd name="connsiteY414" fmla="*/ 700416 h 1608850"/>
                <a:gd name="connsiteX415" fmla="*/ 3750497 w 12192000"/>
                <a:gd name="connsiteY415" fmla="*/ 693931 h 1608850"/>
                <a:gd name="connsiteX416" fmla="*/ 3762657 w 12192000"/>
                <a:gd name="connsiteY416" fmla="*/ 693931 h 1608850"/>
                <a:gd name="connsiteX417" fmla="*/ 3762657 w 12192000"/>
                <a:gd name="connsiteY417" fmla="*/ 700416 h 1608850"/>
                <a:gd name="connsiteX418" fmla="*/ 3778870 w 12192000"/>
                <a:gd name="connsiteY418" fmla="*/ 700416 h 1608850"/>
                <a:gd name="connsiteX419" fmla="*/ 3778870 w 12192000"/>
                <a:gd name="connsiteY419" fmla="*/ 750137 h 1608850"/>
                <a:gd name="connsiteX420" fmla="*/ 3789470 w 12192000"/>
                <a:gd name="connsiteY420" fmla="*/ 750137 h 1608850"/>
                <a:gd name="connsiteX421" fmla="*/ 3789470 w 12192000"/>
                <a:gd name="connsiteY421" fmla="*/ 586174 h 1608850"/>
                <a:gd name="connsiteX422" fmla="*/ 3791390 w 12192000"/>
                <a:gd name="connsiteY422" fmla="*/ 586174 h 1608850"/>
                <a:gd name="connsiteX423" fmla="*/ 3791390 w 12192000"/>
                <a:gd name="connsiteY423" fmla="*/ 723865 h 1608850"/>
                <a:gd name="connsiteX424" fmla="*/ 3791390 w 12192000"/>
                <a:gd name="connsiteY424" fmla="*/ 750137 h 1608850"/>
                <a:gd name="connsiteX425" fmla="*/ 3806350 w 12192000"/>
                <a:gd name="connsiteY425" fmla="*/ 750137 h 1608850"/>
                <a:gd name="connsiteX426" fmla="*/ 3806350 w 12192000"/>
                <a:gd name="connsiteY426" fmla="*/ 742023 h 1608850"/>
                <a:gd name="connsiteX427" fmla="*/ 3811298 w 12192000"/>
                <a:gd name="connsiteY427" fmla="*/ 742023 h 1608850"/>
                <a:gd name="connsiteX428" fmla="*/ 3811298 w 12192000"/>
                <a:gd name="connsiteY428" fmla="*/ 724196 h 1608850"/>
                <a:gd name="connsiteX429" fmla="*/ 3849805 w 12192000"/>
                <a:gd name="connsiteY429" fmla="*/ 724196 h 1608850"/>
                <a:gd name="connsiteX430" fmla="*/ 3849805 w 12192000"/>
                <a:gd name="connsiteY430" fmla="*/ 693931 h 1608850"/>
                <a:gd name="connsiteX431" fmla="*/ 3888823 w 12192000"/>
                <a:gd name="connsiteY431" fmla="*/ 693931 h 1608850"/>
                <a:gd name="connsiteX432" fmla="*/ 3888823 w 12192000"/>
                <a:gd name="connsiteY432" fmla="*/ 690579 h 1608850"/>
                <a:gd name="connsiteX433" fmla="*/ 3887708 w 12192000"/>
                <a:gd name="connsiteY433" fmla="*/ 690579 h 1608850"/>
                <a:gd name="connsiteX434" fmla="*/ 3879906 w 12192000"/>
                <a:gd name="connsiteY434" fmla="*/ 690579 h 1608850"/>
                <a:gd name="connsiteX435" fmla="*/ 3879906 w 12192000"/>
                <a:gd name="connsiteY435" fmla="*/ 689443 h 1608850"/>
                <a:gd name="connsiteX436" fmla="*/ 3879906 w 12192000"/>
                <a:gd name="connsiteY436" fmla="*/ 681500 h 1608850"/>
                <a:gd name="connsiteX437" fmla="*/ 3881022 w 12192000"/>
                <a:gd name="connsiteY437" fmla="*/ 681500 h 1608850"/>
                <a:gd name="connsiteX438" fmla="*/ 3888823 w 12192000"/>
                <a:gd name="connsiteY438" fmla="*/ 681500 h 1608850"/>
                <a:gd name="connsiteX439" fmla="*/ 3888823 w 12192000"/>
                <a:gd name="connsiteY439" fmla="*/ 679986 h 1608850"/>
                <a:gd name="connsiteX440" fmla="*/ 3888823 w 12192000"/>
                <a:gd name="connsiteY440" fmla="*/ 669395 h 1608850"/>
                <a:gd name="connsiteX441" fmla="*/ 3887708 w 12192000"/>
                <a:gd name="connsiteY441" fmla="*/ 669395 h 1608850"/>
                <a:gd name="connsiteX442" fmla="*/ 3879906 w 12192000"/>
                <a:gd name="connsiteY442" fmla="*/ 669395 h 1608850"/>
                <a:gd name="connsiteX443" fmla="*/ 3879906 w 12192000"/>
                <a:gd name="connsiteY443" fmla="*/ 667882 h 1608850"/>
                <a:gd name="connsiteX444" fmla="*/ 3879906 w 12192000"/>
                <a:gd name="connsiteY444" fmla="*/ 657290 h 1608850"/>
                <a:gd name="connsiteX445" fmla="*/ 3881022 w 12192000"/>
                <a:gd name="connsiteY445" fmla="*/ 657290 h 1608850"/>
                <a:gd name="connsiteX446" fmla="*/ 3888823 w 12192000"/>
                <a:gd name="connsiteY446" fmla="*/ 657290 h 1608850"/>
                <a:gd name="connsiteX447" fmla="*/ 3888823 w 12192000"/>
                <a:gd name="connsiteY447" fmla="*/ 656156 h 1608850"/>
                <a:gd name="connsiteX448" fmla="*/ 3888823 w 12192000"/>
                <a:gd name="connsiteY448" fmla="*/ 648212 h 1608850"/>
                <a:gd name="connsiteX449" fmla="*/ 3887708 w 12192000"/>
                <a:gd name="connsiteY449" fmla="*/ 648212 h 1608850"/>
                <a:gd name="connsiteX450" fmla="*/ 3879906 w 12192000"/>
                <a:gd name="connsiteY450" fmla="*/ 648212 h 1608850"/>
                <a:gd name="connsiteX451" fmla="*/ 3879906 w 12192000"/>
                <a:gd name="connsiteY451" fmla="*/ 646698 h 1608850"/>
                <a:gd name="connsiteX452" fmla="*/ 3879906 w 12192000"/>
                <a:gd name="connsiteY452" fmla="*/ 636107 h 1608850"/>
                <a:gd name="connsiteX453" fmla="*/ 3881022 w 12192000"/>
                <a:gd name="connsiteY453" fmla="*/ 636107 h 1608850"/>
                <a:gd name="connsiteX454" fmla="*/ 3888823 w 12192000"/>
                <a:gd name="connsiteY454" fmla="*/ 636107 h 1608850"/>
                <a:gd name="connsiteX455" fmla="*/ 3888823 w 12192000"/>
                <a:gd name="connsiteY455" fmla="*/ 634594 h 1608850"/>
                <a:gd name="connsiteX456" fmla="*/ 3888823 w 12192000"/>
                <a:gd name="connsiteY456" fmla="*/ 624002 h 1608850"/>
                <a:gd name="connsiteX457" fmla="*/ 3887708 w 12192000"/>
                <a:gd name="connsiteY457" fmla="*/ 624002 h 1608850"/>
                <a:gd name="connsiteX458" fmla="*/ 3879906 w 12192000"/>
                <a:gd name="connsiteY458" fmla="*/ 624002 h 1608850"/>
                <a:gd name="connsiteX459" fmla="*/ 3879906 w 12192000"/>
                <a:gd name="connsiteY459" fmla="*/ 622489 h 1608850"/>
                <a:gd name="connsiteX460" fmla="*/ 3879906 w 12192000"/>
                <a:gd name="connsiteY460" fmla="*/ 611898 h 1608850"/>
                <a:gd name="connsiteX461" fmla="*/ 3881022 w 12192000"/>
                <a:gd name="connsiteY461" fmla="*/ 611898 h 1608850"/>
                <a:gd name="connsiteX462" fmla="*/ 3888823 w 12192000"/>
                <a:gd name="connsiteY462" fmla="*/ 611898 h 1608850"/>
                <a:gd name="connsiteX463" fmla="*/ 3888823 w 12192000"/>
                <a:gd name="connsiteY463" fmla="*/ 610763 h 1608850"/>
                <a:gd name="connsiteX464" fmla="*/ 3888823 w 12192000"/>
                <a:gd name="connsiteY464" fmla="*/ 602819 h 1608850"/>
                <a:gd name="connsiteX465" fmla="*/ 3887708 w 12192000"/>
                <a:gd name="connsiteY465" fmla="*/ 602819 h 1608850"/>
                <a:gd name="connsiteX466" fmla="*/ 3879906 w 12192000"/>
                <a:gd name="connsiteY466" fmla="*/ 602819 h 1608850"/>
                <a:gd name="connsiteX467" fmla="*/ 3879906 w 12192000"/>
                <a:gd name="connsiteY467" fmla="*/ 601307 h 1608850"/>
                <a:gd name="connsiteX468" fmla="*/ 3879906 w 12192000"/>
                <a:gd name="connsiteY468" fmla="*/ 590714 h 1608850"/>
                <a:gd name="connsiteX469" fmla="*/ 3881022 w 12192000"/>
                <a:gd name="connsiteY469" fmla="*/ 590714 h 1608850"/>
                <a:gd name="connsiteX470" fmla="*/ 3888823 w 12192000"/>
                <a:gd name="connsiteY470" fmla="*/ 590714 h 1608850"/>
                <a:gd name="connsiteX471" fmla="*/ 3888823 w 12192000"/>
                <a:gd name="connsiteY471" fmla="*/ 589202 h 1608850"/>
                <a:gd name="connsiteX472" fmla="*/ 3888823 w 12192000"/>
                <a:gd name="connsiteY472" fmla="*/ 578610 h 1608850"/>
                <a:gd name="connsiteX473" fmla="*/ 3887708 w 12192000"/>
                <a:gd name="connsiteY473" fmla="*/ 578610 h 1608850"/>
                <a:gd name="connsiteX474" fmla="*/ 3879906 w 12192000"/>
                <a:gd name="connsiteY474" fmla="*/ 578610 h 1608850"/>
                <a:gd name="connsiteX475" fmla="*/ 3879906 w 12192000"/>
                <a:gd name="connsiteY475" fmla="*/ 577096 h 1608850"/>
                <a:gd name="connsiteX476" fmla="*/ 3879906 w 12192000"/>
                <a:gd name="connsiteY476" fmla="*/ 566505 h 1608850"/>
                <a:gd name="connsiteX477" fmla="*/ 3881022 w 12192000"/>
                <a:gd name="connsiteY477" fmla="*/ 566505 h 1608850"/>
                <a:gd name="connsiteX478" fmla="*/ 3888823 w 12192000"/>
                <a:gd name="connsiteY478" fmla="*/ 566505 h 1608850"/>
                <a:gd name="connsiteX479" fmla="*/ 3888823 w 12192000"/>
                <a:gd name="connsiteY479" fmla="*/ 565370 h 1608850"/>
                <a:gd name="connsiteX480" fmla="*/ 3888823 w 12192000"/>
                <a:gd name="connsiteY480" fmla="*/ 557427 h 1608850"/>
                <a:gd name="connsiteX481" fmla="*/ 3887708 w 12192000"/>
                <a:gd name="connsiteY481" fmla="*/ 557427 h 1608850"/>
                <a:gd name="connsiteX482" fmla="*/ 3879906 w 12192000"/>
                <a:gd name="connsiteY482" fmla="*/ 557427 h 1608850"/>
                <a:gd name="connsiteX483" fmla="*/ 3879906 w 12192000"/>
                <a:gd name="connsiteY483" fmla="*/ 555914 h 1608850"/>
                <a:gd name="connsiteX484" fmla="*/ 3879906 w 12192000"/>
                <a:gd name="connsiteY484" fmla="*/ 545322 h 1608850"/>
                <a:gd name="connsiteX485" fmla="*/ 3881022 w 12192000"/>
                <a:gd name="connsiteY485" fmla="*/ 545322 h 1608850"/>
                <a:gd name="connsiteX486" fmla="*/ 3888823 w 12192000"/>
                <a:gd name="connsiteY486" fmla="*/ 545322 h 1608850"/>
                <a:gd name="connsiteX487" fmla="*/ 3887708 w 12192000"/>
                <a:gd name="connsiteY487" fmla="*/ 543053 h 1608850"/>
                <a:gd name="connsiteX488" fmla="*/ 3879906 w 12192000"/>
                <a:gd name="connsiteY488" fmla="*/ 527166 h 1608850"/>
                <a:gd name="connsiteX489" fmla="*/ 3879906 w 12192000"/>
                <a:gd name="connsiteY489" fmla="*/ 478746 h 1608850"/>
                <a:gd name="connsiteX490" fmla="*/ 4029251 w 12192000"/>
                <a:gd name="connsiteY490" fmla="*/ 478746 h 1608850"/>
                <a:gd name="connsiteX491" fmla="*/ 4042623 w 12192000"/>
                <a:gd name="connsiteY491" fmla="*/ 505982 h 1608850"/>
                <a:gd name="connsiteX492" fmla="*/ 4042623 w 12192000"/>
                <a:gd name="connsiteY492" fmla="*/ 566505 h 1608850"/>
                <a:gd name="connsiteX493" fmla="*/ 4041510 w 12192000"/>
                <a:gd name="connsiteY493" fmla="*/ 566505 h 1608850"/>
                <a:gd name="connsiteX494" fmla="*/ 4033708 w 12192000"/>
                <a:gd name="connsiteY494" fmla="*/ 566505 h 1608850"/>
                <a:gd name="connsiteX495" fmla="*/ 4033708 w 12192000"/>
                <a:gd name="connsiteY495" fmla="*/ 568018 h 1608850"/>
                <a:gd name="connsiteX496" fmla="*/ 4033708 w 12192000"/>
                <a:gd name="connsiteY496" fmla="*/ 578610 h 1608850"/>
                <a:gd name="connsiteX497" fmla="*/ 4034823 w 12192000"/>
                <a:gd name="connsiteY497" fmla="*/ 578610 h 1608850"/>
                <a:gd name="connsiteX498" fmla="*/ 4042623 w 12192000"/>
                <a:gd name="connsiteY498" fmla="*/ 578610 h 1608850"/>
                <a:gd name="connsiteX499" fmla="*/ 4042623 w 12192000"/>
                <a:gd name="connsiteY499" fmla="*/ 580123 h 1608850"/>
                <a:gd name="connsiteX500" fmla="*/ 4042623 w 12192000"/>
                <a:gd name="connsiteY500" fmla="*/ 590714 h 1608850"/>
                <a:gd name="connsiteX501" fmla="*/ 4041510 w 12192000"/>
                <a:gd name="connsiteY501" fmla="*/ 590714 h 1608850"/>
                <a:gd name="connsiteX502" fmla="*/ 4033708 w 12192000"/>
                <a:gd name="connsiteY502" fmla="*/ 590714 h 1608850"/>
                <a:gd name="connsiteX503" fmla="*/ 4033708 w 12192000"/>
                <a:gd name="connsiteY503" fmla="*/ 592227 h 1608850"/>
                <a:gd name="connsiteX504" fmla="*/ 4033708 w 12192000"/>
                <a:gd name="connsiteY504" fmla="*/ 602819 h 1608850"/>
                <a:gd name="connsiteX505" fmla="*/ 4034823 w 12192000"/>
                <a:gd name="connsiteY505" fmla="*/ 602819 h 1608850"/>
                <a:gd name="connsiteX506" fmla="*/ 4042623 w 12192000"/>
                <a:gd name="connsiteY506" fmla="*/ 602819 h 1608850"/>
                <a:gd name="connsiteX507" fmla="*/ 4042623 w 12192000"/>
                <a:gd name="connsiteY507" fmla="*/ 603955 h 1608850"/>
                <a:gd name="connsiteX508" fmla="*/ 4042623 w 12192000"/>
                <a:gd name="connsiteY508" fmla="*/ 611898 h 1608850"/>
                <a:gd name="connsiteX509" fmla="*/ 4041510 w 12192000"/>
                <a:gd name="connsiteY509" fmla="*/ 611898 h 1608850"/>
                <a:gd name="connsiteX510" fmla="*/ 4033708 w 12192000"/>
                <a:gd name="connsiteY510" fmla="*/ 611898 h 1608850"/>
                <a:gd name="connsiteX511" fmla="*/ 4033708 w 12192000"/>
                <a:gd name="connsiteY511" fmla="*/ 613411 h 1608850"/>
                <a:gd name="connsiteX512" fmla="*/ 4033708 w 12192000"/>
                <a:gd name="connsiteY512" fmla="*/ 624002 h 1608850"/>
                <a:gd name="connsiteX513" fmla="*/ 4034823 w 12192000"/>
                <a:gd name="connsiteY513" fmla="*/ 624002 h 1608850"/>
                <a:gd name="connsiteX514" fmla="*/ 4042623 w 12192000"/>
                <a:gd name="connsiteY514" fmla="*/ 624002 h 1608850"/>
                <a:gd name="connsiteX515" fmla="*/ 4042623 w 12192000"/>
                <a:gd name="connsiteY515" fmla="*/ 625516 h 1608850"/>
                <a:gd name="connsiteX516" fmla="*/ 4042623 w 12192000"/>
                <a:gd name="connsiteY516" fmla="*/ 636107 h 1608850"/>
                <a:gd name="connsiteX517" fmla="*/ 4041510 w 12192000"/>
                <a:gd name="connsiteY517" fmla="*/ 636107 h 1608850"/>
                <a:gd name="connsiteX518" fmla="*/ 4033708 w 12192000"/>
                <a:gd name="connsiteY518" fmla="*/ 636107 h 1608850"/>
                <a:gd name="connsiteX519" fmla="*/ 4033708 w 12192000"/>
                <a:gd name="connsiteY519" fmla="*/ 637620 h 1608850"/>
                <a:gd name="connsiteX520" fmla="*/ 4033708 w 12192000"/>
                <a:gd name="connsiteY520" fmla="*/ 648212 h 1608850"/>
                <a:gd name="connsiteX521" fmla="*/ 4034823 w 12192000"/>
                <a:gd name="connsiteY521" fmla="*/ 648212 h 1608850"/>
                <a:gd name="connsiteX522" fmla="*/ 4042623 w 12192000"/>
                <a:gd name="connsiteY522" fmla="*/ 648212 h 1608850"/>
                <a:gd name="connsiteX523" fmla="*/ 4042623 w 12192000"/>
                <a:gd name="connsiteY523" fmla="*/ 649346 h 1608850"/>
                <a:gd name="connsiteX524" fmla="*/ 4042623 w 12192000"/>
                <a:gd name="connsiteY524" fmla="*/ 657290 h 1608850"/>
                <a:gd name="connsiteX525" fmla="*/ 4041510 w 12192000"/>
                <a:gd name="connsiteY525" fmla="*/ 657290 h 1608850"/>
                <a:gd name="connsiteX526" fmla="*/ 4033708 w 12192000"/>
                <a:gd name="connsiteY526" fmla="*/ 657290 h 1608850"/>
                <a:gd name="connsiteX527" fmla="*/ 4033708 w 12192000"/>
                <a:gd name="connsiteY527" fmla="*/ 658804 h 1608850"/>
                <a:gd name="connsiteX528" fmla="*/ 4033708 w 12192000"/>
                <a:gd name="connsiteY528" fmla="*/ 669395 h 1608850"/>
                <a:gd name="connsiteX529" fmla="*/ 4034823 w 12192000"/>
                <a:gd name="connsiteY529" fmla="*/ 669395 h 1608850"/>
                <a:gd name="connsiteX530" fmla="*/ 4042623 w 12192000"/>
                <a:gd name="connsiteY530" fmla="*/ 669395 h 1608850"/>
                <a:gd name="connsiteX531" fmla="*/ 4042623 w 12192000"/>
                <a:gd name="connsiteY531" fmla="*/ 670908 h 1608850"/>
                <a:gd name="connsiteX532" fmla="*/ 4042623 w 12192000"/>
                <a:gd name="connsiteY532" fmla="*/ 681500 h 1608850"/>
                <a:gd name="connsiteX533" fmla="*/ 4041510 w 12192000"/>
                <a:gd name="connsiteY533" fmla="*/ 681500 h 1608850"/>
                <a:gd name="connsiteX534" fmla="*/ 4033708 w 12192000"/>
                <a:gd name="connsiteY534" fmla="*/ 681500 h 1608850"/>
                <a:gd name="connsiteX535" fmla="*/ 4033708 w 12192000"/>
                <a:gd name="connsiteY535" fmla="*/ 682634 h 1608850"/>
                <a:gd name="connsiteX536" fmla="*/ 4033708 w 12192000"/>
                <a:gd name="connsiteY536" fmla="*/ 690579 h 1608850"/>
                <a:gd name="connsiteX537" fmla="*/ 4034823 w 12192000"/>
                <a:gd name="connsiteY537" fmla="*/ 690579 h 1608850"/>
                <a:gd name="connsiteX538" fmla="*/ 4042623 w 12192000"/>
                <a:gd name="connsiteY538" fmla="*/ 690579 h 1608850"/>
                <a:gd name="connsiteX539" fmla="*/ 4042623 w 12192000"/>
                <a:gd name="connsiteY539" fmla="*/ 692091 h 1608850"/>
                <a:gd name="connsiteX540" fmla="*/ 4042623 w 12192000"/>
                <a:gd name="connsiteY540" fmla="*/ 702682 h 1608850"/>
                <a:gd name="connsiteX541" fmla="*/ 4041510 w 12192000"/>
                <a:gd name="connsiteY541" fmla="*/ 702682 h 1608850"/>
                <a:gd name="connsiteX542" fmla="*/ 4033708 w 12192000"/>
                <a:gd name="connsiteY542" fmla="*/ 702682 h 1608850"/>
                <a:gd name="connsiteX543" fmla="*/ 4033708 w 12192000"/>
                <a:gd name="connsiteY543" fmla="*/ 704195 h 1608850"/>
                <a:gd name="connsiteX544" fmla="*/ 4033708 w 12192000"/>
                <a:gd name="connsiteY544" fmla="*/ 714788 h 1608850"/>
                <a:gd name="connsiteX545" fmla="*/ 4034823 w 12192000"/>
                <a:gd name="connsiteY545" fmla="*/ 714788 h 1608850"/>
                <a:gd name="connsiteX546" fmla="*/ 4042623 w 12192000"/>
                <a:gd name="connsiteY546" fmla="*/ 714788 h 1608850"/>
                <a:gd name="connsiteX547" fmla="*/ 4042623 w 12192000"/>
                <a:gd name="connsiteY547" fmla="*/ 716300 h 1608850"/>
                <a:gd name="connsiteX548" fmla="*/ 4042623 w 12192000"/>
                <a:gd name="connsiteY548" fmla="*/ 726892 h 1608850"/>
                <a:gd name="connsiteX549" fmla="*/ 4041510 w 12192000"/>
                <a:gd name="connsiteY549" fmla="*/ 726892 h 1608850"/>
                <a:gd name="connsiteX550" fmla="*/ 4033708 w 12192000"/>
                <a:gd name="connsiteY550" fmla="*/ 726892 h 1608850"/>
                <a:gd name="connsiteX551" fmla="*/ 4033708 w 12192000"/>
                <a:gd name="connsiteY551" fmla="*/ 728027 h 1608850"/>
                <a:gd name="connsiteX552" fmla="*/ 4033708 w 12192000"/>
                <a:gd name="connsiteY552" fmla="*/ 735970 h 1608850"/>
                <a:gd name="connsiteX553" fmla="*/ 4034823 w 12192000"/>
                <a:gd name="connsiteY553" fmla="*/ 735970 h 1608850"/>
                <a:gd name="connsiteX554" fmla="*/ 4042623 w 12192000"/>
                <a:gd name="connsiteY554" fmla="*/ 735970 h 1608850"/>
                <a:gd name="connsiteX555" fmla="*/ 4042623 w 12192000"/>
                <a:gd name="connsiteY555" fmla="*/ 737484 h 1608850"/>
                <a:gd name="connsiteX556" fmla="*/ 4042623 w 12192000"/>
                <a:gd name="connsiteY556" fmla="*/ 748075 h 1608850"/>
                <a:gd name="connsiteX557" fmla="*/ 4041510 w 12192000"/>
                <a:gd name="connsiteY557" fmla="*/ 748075 h 1608850"/>
                <a:gd name="connsiteX558" fmla="*/ 4033708 w 12192000"/>
                <a:gd name="connsiteY558" fmla="*/ 748075 h 1608850"/>
                <a:gd name="connsiteX559" fmla="*/ 4033708 w 12192000"/>
                <a:gd name="connsiteY559" fmla="*/ 749588 h 1608850"/>
                <a:gd name="connsiteX560" fmla="*/ 4033708 w 12192000"/>
                <a:gd name="connsiteY560" fmla="*/ 760181 h 1608850"/>
                <a:gd name="connsiteX561" fmla="*/ 4034823 w 12192000"/>
                <a:gd name="connsiteY561" fmla="*/ 760181 h 1608850"/>
                <a:gd name="connsiteX562" fmla="*/ 4042623 w 12192000"/>
                <a:gd name="connsiteY562" fmla="*/ 760181 h 1608850"/>
                <a:gd name="connsiteX563" fmla="*/ 4042623 w 12192000"/>
                <a:gd name="connsiteY563" fmla="*/ 761314 h 1608850"/>
                <a:gd name="connsiteX564" fmla="*/ 4042623 w 12192000"/>
                <a:gd name="connsiteY564" fmla="*/ 769258 h 1608850"/>
                <a:gd name="connsiteX565" fmla="*/ 4041510 w 12192000"/>
                <a:gd name="connsiteY565" fmla="*/ 769258 h 1608850"/>
                <a:gd name="connsiteX566" fmla="*/ 4033708 w 12192000"/>
                <a:gd name="connsiteY566" fmla="*/ 769258 h 1608850"/>
                <a:gd name="connsiteX567" fmla="*/ 4033708 w 12192000"/>
                <a:gd name="connsiteY567" fmla="*/ 770772 h 1608850"/>
                <a:gd name="connsiteX568" fmla="*/ 4033708 w 12192000"/>
                <a:gd name="connsiteY568" fmla="*/ 781363 h 1608850"/>
                <a:gd name="connsiteX569" fmla="*/ 4034823 w 12192000"/>
                <a:gd name="connsiteY569" fmla="*/ 781363 h 1608850"/>
                <a:gd name="connsiteX570" fmla="*/ 4042623 w 12192000"/>
                <a:gd name="connsiteY570" fmla="*/ 781363 h 1608850"/>
                <a:gd name="connsiteX571" fmla="*/ 4042623 w 12192000"/>
                <a:gd name="connsiteY571" fmla="*/ 782876 h 1608850"/>
                <a:gd name="connsiteX572" fmla="*/ 4042623 w 12192000"/>
                <a:gd name="connsiteY572" fmla="*/ 793468 h 1608850"/>
                <a:gd name="connsiteX573" fmla="*/ 4041510 w 12192000"/>
                <a:gd name="connsiteY573" fmla="*/ 793468 h 1608850"/>
                <a:gd name="connsiteX574" fmla="*/ 4033708 w 12192000"/>
                <a:gd name="connsiteY574" fmla="*/ 793468 h 1608850"/>
                <a:gd name="connsiteX575" fmla="*/ 4033708 w 12192000"/>
                <a:gd name="connsiteY575" fmla="*/ 794981 h 1608850"/>
                <a:gd name="connsiteX576" fmla="*/ 4033708 w 12192000"/>
                <a:gd name="connsiteY576" fmla="*/ 805572 h 1608850"/>
                <a:gd name="connsiteX577" fmla="*/ 4034823 w 12192000"/>
                <a:gd name="connsiteY577" fmla="*/ 805572 h 1608850"/>
                <a:gd name="connsiteX578" fmla="*/ 4042623 w 12192000"/>
                <a:gd name="connsiteY578" fmla="*/ 805572 h 1608850"/>
                <a:gd name="connsiteX579" fmla="*/ 4042623 w 12192000"/>
                <a:gd name="connsiteY579" fmla="*/ 806707 h 1608850"/>
                <a:gd name="connsiteX580" fmla="*/ 4042623 w 12192000"/>
                <a:gd name="connsiteY580" fmla="*/ 814651 h 1608850"/>
                <a:gd name="connsiteX581" fmla="*/ 4041510 w 12192000"/>
                <a:gd name="connsiteY581" fmla="*/ 814651 h 1608850"/>
                <a:gd name="connsiteX582" fmla="*/ 4033708 w 12192000"/>
                <a:gd name="connsiteY582" fmla="*/ 814651 h 1608850"/>
                <a:gd name="connsiteX583" fmla="*/ 4033708 w 12192000"/>
                <a:gd name="connsiteY583" fmla="*/ 816163 h 1608850"/>
                <a:gd name="connsiteX584" fmla="*/ 4033708 w 12192000"/>
                <a:gd name="connsiteY584" fmla="*/ 826756 h 1608850"/>
                <a:gd name="connsiteX585" fmla="*/ 4058227 w 12192000"/>
                <a:gd name="connsiteY585" fmla="*/ 853992 h 1608850"/>
                <a:gd name="connsiteX586" fmla="*/ 4057113 w 12192000"/>
                <a:gd name="connsiteY586" fmla="*/ 860044 h 1608850"/>
                <a:gd name="connsiteX587" fmla="*/ 4049311 w 12192000"/>
                <a:gd name="connsiteY587" fmla="*/ 860044 h 1608850"/>
                <a:gd name="connsiteX588" fmla="*/ 4049311 w 12192000"/>
                <a:gd name="connsiteY588" fmla="*/ 893331 h 1608850"/>
                <a:gd name="connsiteX589" fmla="*/ 4050427 w 12192000"/>
                <a:gd name="connsiteY589" fmla="*/ 893331 h 1608850"/>
                <a:gd name="connsiteX590" fmla="*/ 4058227 w 12192000"/>
                <a:gd name="connsiteY590" fmla="*/ 893331 h 1608850"/>
                <a:gd name="connsiteX591" fmla="*/ 4058227 w 12192000"/>
                <a:gd name="connsiteY591" fmla="*/ 891440 h 1608850"/>
                <a:gd name="connsiteX592" fmla="*/ 4058227 w 12192000"/>
                <a:gd name="connsiteY592" fmla="*/ 878201 h 1608850"/>
                <a:gd name="connsiteX593" fmla="*/ 4059342 w 12192000"/>
                <a:gd name="connsiteY593" fmla="*/ 877444 h 1608850"/>
                <a:gd name="connsiteX594" fmla="*/ 4067142 w 12192000"/>
                <a:gd name="connsiteY594" fmla="*/ 872149 h 1608850"/>
                <a:gd name="connsiteX595" fmla="*/ 4069094 w 12192000"/>
                <a:gd name="connsiteY595" fmla="*/ 872149 h 1608850"/>
                <a:gd name="connsiteX596" fmla="*/ 4082747 w 12192000"/>
                <a:gd name="connsiteY596" fmla="*/ 872149 h 1608850"/>
                <a:gd name="connsiteX597" fmla="*/ 4082747 w 12192000"/>
                <a:gd name="connsiteY597" fmla="*/ 873661 h 1608850"/>
                <a:gd name="connsiteX598" fmla="*/ 4082747 w 12192000"/>
                <a:gd name="connsiteY598" fmla="*/ 884253 h 1608850"/>
                <a:gd name="connsiteX599" fmla="*/ 4084419 w 12192000"/>
                <a:gd name="connsiteY599" fmla="*/ 884253 h 1608850"/>
                <a:gd name="connsiteX600" fmla="*/ 4096121 w 12192000"/>
                <a:gd name="connsiteY600" fmla="*/ 884253 h 1608850"/>
                <a:gd name="connsiteX601" fmla="*/ 4097235 w 12192000"/>
                <a:gd name="connsiteY601" fmla="*/ 890305 h 1608850"/>
                <a:gd name="connsiteX602" fmla="*/ 4105038 w 12192000"/>
                <a:gd name="connsiteY602" fmla="*/ 890305 h 1608850"/>
                <a:gd name="connsiteX603" fmla="*/ 4129555 w 12192000"/>
                <a:gd name="connsiteY603" fmla="*/ 932671 h 1608850"/>
                <a:gd name="connsiteX604" fmla="*/ 4129555 w 12192000"/>
                <a:gd name="connsiteY604" fmla="*/ 951821 h 1608850"/>
                <a:gd name="connsiteX605" fmla="*/ 4129555 w 12192000"/>
                <a:gd name="connsiteY605" fmla="*/ 970823 h 1608850"/>
                <a:gd name="connsiteX606" fmla="*/ 4138472 w 12192000"/>
                <a:gd name="connsiteY606" fmla="*/ 970823 h 1608850"/>
                <a:gd name="connsiteX607" fmla="*/ 4138472 w 12192000"/>
                <a:gd name="connsiteY607" fmla="*/ 956881 h 1608850"/>
                <a:gd name="connsiteX608" fmla="*/ 4139308 w 12192000"/>
                <a:gd name="connsiteY608" fmla="*/ 956881 h 1608850"/>
                <a:gd name="connsiteX609" fmla="*/ 4145159 w 12192000"/>
                <a:gd name="connsiteY609" fmla="*/ 956881 h 1608850"/>
                <a:gd name="connsiteX610" fmla="*/ 4145159 w 12192000"/>
                <a:gd name="connsiteY610" fmla="*/ 958394 h 1608850"/>
                <a:gd name="connsiteX611" fmla="*/ 4145159 w 12192000"/>
                <a:gd name="connsiteY611" fmla="*/ 968985 h 1608850"/>
                <a:gd name="connsiteX612" fmla="*/ 4154075 w 12192000"/>
                <a:gd name="connsiteY612" fmla="*/ 905436 h 1608850"/>
                <a:gd name="connsiteX613" fmla="*/ 4191968 w 12192000"/>
                <a:gd name="connsiteY613" fmla="*/ 905436 h 1608850"/>
                <a:gd name="connsiteX614" fmla="*/ 4191968 w 12192000"/>
                <a:gd name="connsiteY614" fmla="*/ 808599 h 1608850"/>
                <a:gd name="connsiteX615" fmla="*/ 4227631 w 12192000"/>
                <a:gd name="connsiteY615" fmla="*/ 808599 h 1608850"/>
                <a:gd name="connsiteX616" fmla="*/ 4227631 w 12192000"/>
                <a:gd name="connsiteY616" fmla="*/ 807464 h 1608850"/>
                <a:gd name="connsiteX617" fmla="*/ 4227631 w 12192000"/>
                <a:gd name="connsiteY617" fmla="*/ 799520 h 1608850"/>
                <a:gd name="connsiteX618" fmla="*/ 4249922 w 12192000"/>
                <a:gd name="connsiteY618" fmla="*/ 799520 h 1608850"/>
                <a:gd name="connsiteX619" fmla="*/ 4249922 w 12192000"/>
                <a:gd name="connsiteY619" fmla="*/ 748075 h 1608850"/>
                <a:gd name="connsiteX620" fmla="*/ 4245463 w 12192000"/>
                <a:gd name="connsiteY620" fmla="*/ 745805 h 1608850"/>
                <a:gd name="connsiteX621" fmla="*/ 4245463 w 12192000"/>
                <a:gd name="connsiteY621" fmla="*/ 729918 h 1608850"/>
                <a:gd name="connsiteX622" fmla="*/ 4249922 w 12192000"/>
                <a:gd name="connsiteY622" fmla="*/ 732945 h 1608850"/>
                <a:gd name="connsiteX623" fmla="*/ 4254381 w 12192000"/>
                <a:gd name="connsiteY623" fmla="*/ 702682 h 1608850"/>
                <a:gd name="connsiteX624" fmla="*/ 4258839 w 12192000"/>
                <a:gd name="connsiteY624" fmla="*/ 732945 h 1608850"/>
                <a:gd name="connsiteX625" fmla="*/ 4261346 w 12192000"/>
                <a:gd name="connsiteY625" fmla="*/ 728783 h 1608850"/>
                <a:gd name="connsiteX626" fmla="*/ 4263297 w 12192000"/>
                <a:gd name="connsiteY626" fmla="*/ 720840 h 1608850"/>
                <a:gd name="connsiteX627" fmla="*/ 4263853 w 12192000"/>
                <a:gd name="connsiteY627" fmla="*/ 719327 h 1608850"/>
                <a:gd name="connsiteX628" fmla="*/ 4267754 w 12192000"/>
                <a:gd name="connsiteY628" fmla="*/ 708734 h 1608850"/>
                <a:gd name="connsiteX629" fmla="*/ 4268311 w 12192000"/>
                <a:gd name="connsiteY629" fmla="*/ 707222 h 1608850"/>
                <a:gd name="connsiteX630" fmla="*/ 4272213 w 12192000"/>
                <a:gd name="connsiteY630" fmla="*/ 696631 h 1608850"/>
                <a:gd name="connsiteX631" fmla="*/ 4273605 w 12192000"/>
                <a:gd name="connsiteY631" fmla="*/ 695495 h 1608850"/>
                <a:gd name="connsiteX632" fmla="*/ 4283357 w 12192000"/>
                <a:gd name="connsiteY632" fmla="*/ 687552 h 1608850"/>
                <a:gd name="connsiteX633" fmla="*/ 4285030 w 12192000"/>
                <a:gd name="connsiteY633" fmla="*/ 686039 h 1608850"/>
                <a:gd name="connsiteX634" fmla="*/ 4296732 w 12192000"/>
                <a:gd name="connsiteY634" fmla="*/ 675447 h 1608850"/>
                <a:gd name="connsiteX635" fmla="*/ 4297568 w 12192000"/>
                <a:gd name="connsiteY635" fmla="*/ 673934 h 1608850"/>
                <a:gd name="connsiteX636" fmla="*/ 4303418 w 12192000"/>
                <a:gd name="connsiteY636" fmla="*/ 663343 h 1608850"/>
                <a:gd name="connsiteX637" fmla="*/ 4303976 w 12192000"/>
                <a:gd name="connsiteY637" fmla="*/ 660695 h 1608850"/>
                <a:gd name="connsiteX638" fmla="*/ 4307877 w 12192000"/>
                <a:gd name="connsiteY638" fmla="*/ 642159 h 1608850"/>
                <a:gd name="connsiteX639" fmla="*/ 4308435 w 12192000"/>
                <a:gd name="connsiteY639" fmla="*/ 644807 h 1608850"/>
                <a:gd name="connsiteX640" fmla="*/ 4312335 w 12192000"/>
                <a:gd name="connsiteY640" fmla="*/ 663343 h 1608850"/>
                <a:gd name="connsiteX641" fmla="*/ 4312893 w 12192000"/>
                <a:gd name="connsiteY641" fmla="*/ 664477 h 1608850"/>
                <a:gd name="connsiteX642" fmla="*/ 4316793 w 12192000"/>
                <a:gd name="connsiteY642" fmla="*/ 672421 h 1608850"/>
                <a:gd name="connsiteX643" fmla="*/ 4318186 w 12192000"/>
                <a:gd name="connsiteY643" fmla="*/ 673934 h 1608850"/>
                <a:gd name="connsiteX644" fmla="*/ 4327938 w 12192000"/>
                <a:gd name="connsiteY644" fmla="*/ 684525 h 1608850"/>
                <a:gd name="connsiteX645" fmla="*/ 4329054 w 12192000"/>
                <a:gd name="connsiteY645" fmla="*/ 686039 h 1608850"/>
                <a:gd name="connsiteX646" fmla="*/ 4336853 w 12192000"/>
                <a:gd name="connsiteY646" fmla="*/ 696631 h 1608850"/>
                <a:gd name="connsiteX647" fmla="*/ 4337969 w 12192000"/>
                <a:gd name="connsiteY647" fmla="*/ 698143 h 1608850"/>
                <a:gd name="connsiteX648" fmla="*/ 4345771 w 12192000"/>
                <a:gd name="connsiteY648" fmla="*/ 708734 h 1608850"/>
                <a:gd name="connsiteX649" fmla="*/ 4346049 w 12192000"/>
                <a:gd name="connsiteY649" fmla="*/ 710248 h 1608850"/>
                <a:gd name="connsiteX650" fmla="*/ 4347998 w 12192000"/>
                <a:gd name="connsiteY650" fmla="*/ 720840 h 1608850"/>
                <a:gd name="connsiteX651" fmla="*/ 4348277 w 12192000"/>
                <a:gd name="connsiteY651" fmla="*/ 722352 h 1608850"/>
                <a:gd name="connsiteX652" fmla="*/ 4350228 w 12192000"/>
                <a:gd name="connsiteY652" fmla="*/ 732945 h 1608850"/>
                <a:gd name="connsiteX653" fmla="*/ 4356914 w 12192000"/>
                <a:gd name="connsiteY653" fmla="*/ 702682 h 1608850"/>
                <a:gd name="connsiteX654" fmla="*/ 4361373 w 12192000"/>
                <a:gd name="connsiteY654" fmla="*/ 732945 h 1608850"/>
                <a:gd name="connsiteX655" fmla="*/ 4365830 w 12192000"/>
                <a:gd name="connsiteY655" fmla="*/ 735214 h 1608850"/>
                <a:gd name="connsiteX656" fmla="*/ 4365830 w 12192000"/>
                <a:gd name="connsiteY656" fmla="*/ 751102 h 1608850"/>
                <a:gd name="connsiteX657" fmla="*/ 4361373 w 12192000"/>
                <a:gd name="connsiteY657" fmla="*/ 793468 h 1608850"/>
                <a:gd name="connsiteX658" fmla="*/ 4362489 w 12192000"/>
                <a:gd name="connsiteY658" fmla="*/ 793468 h 1608850"/>
                <a:gd name="connsiteX659" fmla="*/ 4370289 w 12192000"/>
                <a:gd name="connsiteY659" fmla="*/ 793468 h 1608850"/>
                <a:gd name="connsiteX660" fmla="*/ 4371126 w 12192000"/>
                <a:gd name="connsiteY660" fmla="*/ 799520 h 1608850"/>
                <a:gd name="connsiteX661" fmla="*/ 4376976 w 12192000"/>
                <a:gd name="connsiteY661" fmla="*/ 799520 h 1608850"/>
                <a:gd name="connsiteX662" fmla="*/ 4376976 w 12192000"/>
                <a:gd name="connsiteY662" fmla="*/ 798007 h 1608850"/>
                <a:gd name="connsiteX663" fmla="*/ 4376976 w 12192000"/>
                <a:gd name="connsiteY663" fmla="*/ 787415 h 1608850"/>
                <a:gd name="connsiteX664" fmla="*/ 4379206 w 12192000"/>
                <a:gd name="connsiteY664" fmla="*/ 787415 h 1608850"/>
                <a:gd name="connsiteX665" fmla="*/ 4394808 w 12192000"/>
                <a:gd name="connsiteY665" fmla="*/ 787415 h 1608850"/>
                <a:gd name="connsiteX666" fmla="*/ 4394808 w 12192000"/>
                <a:gd name="connsiteY666" fmla="*/ 784767 h 1608850"/>
                <a:gd name="connsiteX667" fmla="*/ 4394808 w 12192000"/>
                <a:gd name="connsiteY667" fmla="*/ 766232 h 1608850"/>
                <a:gd name="connsiteX668" fmla="*/ 4432702 w 12192000"/>
                <a:gd name="connsiteY668" fmla="*/ 766232 h 1608850"/>
                <a:gd name="connsiteX669" fmla="*/ 4432702 w 12192000"/>
                <a:gd name="connsiteY669" fmla="*/ 768124 h 1608850"/>
                <a:gd name="connsiteX670" fmla="*/ 4432702 w 12192000"/>
                <a:gd name="connsiteY670" fmla="*/ 781363 h 1608850"/>
                <a:gd name="connsiteX671" fmla="*/ 4452762 w 12192000"/>
                <a:gd name="connsiteY671" fmla="*/ 781363 h 1608850"/>
                <a:gd name="connsiteX672" fmla="*/ 4452762 w 12192000"/>
                <a:gd name="connsiteY672" fmla="*/ 784390 h 1608850"/>
                <a:gd name="connsiteX673" fmla="*/ 4452762 w 12192000"/>
                <a:gd name="connsiteY673" fmla="*/ 805572 h 1608850"/>
                <a:gd name="connsiteX674" fmla="*/ 4448306 w 12192000"/>
                <a:gd name="connsiteY674" fmla="*/ 806707 h 1608850"/>
                <a:gd name="connsiteX675" fmla="*/ 4448306 w 12192000"/>
                <a:gd name="connsiteY675" fmla="*/ 814651 h 1608850"/>
                <a:gd name="connsiteX676" fmla="*/ 4452762 w 12192000"/>
                <a:gd name="connsiteY676" fmla="*/ 816921 h 1608850"/>
                <a:gd name="connsiteX677" fmla="*/ 4452762 w 12192000"/>
                <a:gd name="connsiteY677" fmla="*/ 832808 h 1608850"/>
                <a:gd name="connsiteX678" fmla="*/ 4448306 w 12192000"/>
                <a:gd name="connsiteY678" fmla="*/ 838860 h 1608850"/>
                <a:gd name="connsiteX679" fmla="*/ 4448306 w 12192000"/>
                <a:gd name="connsiteY679" fmla="*/ 911488 h 1608850"/>
                <a:gd name="connsiteX680" fmla="*/ 4450255 w 12192000"/>
                <a:gd name="connsiteY680" fmla="*/ 911488 h 1608850"/>
                <a:gd name="connsiteX681" fmla="*/ 4463908 w 12192000"/>
                <a:gd name="connsiteY681" fmla="*/ 911488 h 1608850"/>
                <a:gd name="connsiteX682" fmla="*/ 4465579 w 12192000"/>
                <a:gd name="connsiteY682" fmla="*/ 917540 h 1608850"/>
                <a:gd name="connsiteX683" fmla="*/ 4477282 w 12192000"/>
                <a:gd name="connsiteY683" fmla="*/ 917540 h 1608850"/>
                <a:gd name="connsiteX684" fmla="*/ 4477282 w 12192000"/>
                <a:gd name="connsiteY684" fmla="*/ 920188 h 1608850"/>
                <a:gd name="connsiteX685" fmla="*/ 4477282 w 12192000"/>
                <a:gd name="connsiteY685" fmla="*/ 938724 h 1608850"/>
                <a:gd name="connsiteX686" fmla="*/ 4478955 w 12192000"/>
                <a:gd name="connsiteY686" fmla="*/ 938724 h 1608850"/>
                <a:gd name="connsiteX687" fmla="*/ 4490656 w 12192000"/>
                <a:gd name="connsiteY687" fmla="*/ 938724 h 1608850"/>
                <a:gd name="connsiteX688" fmla="*/ 4490656 w 12192000"/>
                <a:gd name="connsiteY688" fmla="*/ 936076 h 1608850"/>
                <a:gd name="connsiteX689" fmla="*/ 4490656 w 12192000"/>
                <a:gd name="connsiteY689" fmla="*/ 917540 h 1608850"/>
                <a:gd name="connsiteX690" fmla="*/ 4492605 w 12192000"/>
                <a:gd name="connsiteY690" fmla="*/ 916028 h 1608850"/>
                <a:gd name="connsiteX691" fmla="*/ 4506258 w 12192000"/>
                <a:gd name="connsiteY691" fmla="*/ 905436 h 1608850"/>
                <a:gd name="connsiteX692" fmla="*/ 4506258 w 12192000"/>
                <a:gd name="connsiteY692" fmla="*/ 878201 h 1608850"/>
                <a:gd name="connsiteX693" fmla="*/ 4501802 w 12192000"/>
                <a:gd name="connsiteY693" fmla="*/ 847938 h 1608850"/>
                <a:gd name="connsiteX694" fmla="*/ 4502914 w 12192000"/>
                <a:gd name="connsiteY694" fmla="*/ 847938 h 1608850"/>
                <a:gd name="connsiteX695" fmla="*/ 4510717 w 12192000"/>
                <a:gd name="connsiteY695" fmla="*/ 847938 h 1608850"/>
                <a:gd name="connsiteX696" fmla="*/ 4530778 w 12192000"/>
                <a:gd name="connsiteY696" fmla="*/ 844913 h 1608850"/>
                <a:gd name="connsiteX697" fmla="*/ 4530778 w 12192000"/>
                <a:gd name="connsiteY697" fmla="*/ 843399 h 1608850"/>
                <a:gd name="connsiteX698" fmla="*/ 4530778 w 12192000"/>
                <a:gd name="connsiteY698" fmla="*/ 832808 h 1608850"/>
                <a:gd name="connsiteX699" fmla="*/ 4532451 w 12192000"/>
                <a:gd name="connsiteY699" fmla="*/ 832808 h 1608850"/>
                <a:gd name="connsiteX700" fmla="*/ 4544152 w 12192000"/>
                <a:gd name="connsiteY700" fmla="*/ 832808 h 1608850"/>
                <a:gd name="connsiteX701" fmla="*/ 4544152 w 12192000"/>
                <a:gd name="connsiteY701" fmla="*/ 681500 h 1608850"/>
                <a:gd name="connsiteX702" fmla="*/ 4545267 w 12192000"/>
                <a:gd name="connsiteY702" fmla="*/ 681500 h 1608850"/>
                <a:gd name="connsiteX703" fmla="*/ 4553068 w 12192000"/>
                <a:gd name="connsiteY703" fmla="*/ 681500 h 1608850"/>
                <a:gd name="connsiteX704" fmla="*/ 4553068 w 12192000"/>
                <a:gd name="connsiteY704" fmla="*/ 678473 h 1608850"/>
                <a:gd name="connsiteX705" fmla="*/ 4553068 w 12192000"/>
                <a:gd name="connsiteY705" fmla="*/ 657290 h 1608850"/>
                <a:gd name="connsiteX706" fmla="*/ 4555298 w 12192000"/>
                <a:gd name="connsiteY706" fmla="*/ 596766 h 1608850"/>
                <a:gd name="connsiteX707" fmla="*/ 4556412 w 12192000"/>
                <a:gd name="connsiteY707" fmla="*/ 596766 h 1608850"/>
                <a:gd name="connsiteX708" fmla="*/ 4564213 w 12192000"/>
                <a:gd name="connsiteY708" fmla="*/ 596766 h 1608850"/>
                <a:gd name="connsiteX709" fmla="*/ 4564213 w 12192000"/>
                <a:gd name="connsiteY709" fmla="*/ 598280 h 1608850"/>
                <a:gd name="connsiteX710" fmla="*/ 4564213 w 12192000"/>
                <a:gd name="connsiteY710" fmla="*/ 608871 h 1608850"/>
                <a:gd name="connsiteX711" fmla="*/ 4568671 w 12192000"/>
                <a:gd name="connsiteY711" fmla="*/ 605845 h 1608850"/>
                <a:gd name="connsiteX712" fmla="*/ 4568671 w 12192000"/>
                <a:gd name="connsiteY712" fmla="*/ 584662 h 1608850"/>
                <a:gd name="connsiteX713" fmla="*/ 4570065 w 12192000"/>
                <a:gd name="connsiteY713" fmla="*/ 583906 h 1608850"/>
                <a:gd name="connsiteX714" fmla="*/ 4579816 w 12192000"/>
                <a:gd name="connsiteY714" fmla="*/ 578610 h 1608850"/>
                <a:gd name="connsiteX715" fmla="*/ 4580930 w 12192000"/>
                <a:gd name="connsiteY715" fmla="*/ 579367 h 1608850"/>
                <a:gd name="connsiteX716" fmla="*/ 4588733 w 12192000"/>
                <a:gd name="connsiteY716" fmla="*/ 584662 h 1608850"/>
                <a:gd name="connsiteX717" fmla="*/ 4590404 w 12192000"/>
                <a:gd name="connsiteY717" fmla="*/ 584662 h 1608850"/>
                <a:gd name="connsiteX718" fmla="*/ 4602107 w 12192000"/>
                <a:gd name="connsiteY718" fmla="*/ 584662 h 1608850"/>
                <a:gd name="connsiteX719" fmla="*/ 4602107 w 12192000"/>
                <a:gd name="connsiteY719" fmla="*/ 545322 h 1608850"/>
                <a:gd name="connsiteX720" fmla="*/ 4603221 w 12192000"/>
                <a:gd name="connsiteY720" fmla="*/ 545322 h 1608850"/>
                <a:gd name="connsiteX721" fmla="*/ 4611021 w 12192000"/>
                <a:gd name="connsiteY721" fmla="*/ 545322 h 1608850"/>
                <a:gd name="connsiteX722" fmla="*/ 4612414 w 12192000"/>
                <a:gd name="connsiteY722" fmla="*/ 551375 h 1608850"/>
                <a:gd name="connsiteX723" fmla="*/ 4622169 w 12192000"/>
                <a:gd name="connsiteY723" fmla="*/ 551375 h 1608850"/>
                <a:gd name="connsiteX724" fmla="*/ 4623282 w 12192000"/>
                <a:gd name="connsiteY724" fmla="*/ 545322 h 1608850"/>
                <a:gd name="connsiteX725" fmla="*/ 4631084 w 12192000"/>
                <a:gd name="connsiteY725" fmla="*/ 545322 h 1608850"/>
                <a:gd name="connsiteX726" fmla="*/ 4631084 w 12192000"/>
                <a:gd name="connsiteY726" fmla="*/ 590714 h 1608850"/>
                <a:gd name="connsiteX727" fmla="*/ 4632477 w 12192000"/>
                <a:gd name="connsiteY727" fmla="*/ 592227 h 1608850"/>
                <a:gd name="connsiteX728" fmla="*/ 4642230 w 12192000"/>
                <a:gd name="connsiteY728" fmla="*/ 602819 h 1608850"/>
                <a:gd name="connsiteX729" fmla="*/ 4664518 w 12192000"/>
                <a:gd name="connsiteY729" fmla="*/ 611898 h 1608850"/>
                <a:gd name="connsiteX730" fmla="*/ 4664518 w 12192000"/>
                <a:gd name="connsiteY730" fmla="*/ 610007 h 1608850"/>
                <a:gd name="connsiteX731" fmla="*/ 4664518 w 12192000"/>
                <a:gd name="connsiteY731" fmla="*/ 596766 h 1608850"/>
                <a:gd name="connsiteX732" fmla="*/ 4693496 w 12192000"/>
                <a:gd name="connsiteY732" fmla="*/ 584662 h 1608850"/>
                <a:gd name="connsiteX733" fmla="*/ 4693496 w 12192000"/>
                <a:gd name="connsiteY733" fmla="*/ 583150 h 1608850"/>
                <a:gd name="connsiteX734" fmla="*/ 4693496 w 12192000"/>
                <a:gd name="connsiteY734" fmla="*/ 572557 h 1608850"/>
                <a:gd name="connsiteX735" fmla="*/ 4694332 w 12192000"/>
                <a:gd name="connsiteY735" fmla="*/ 572557 h 1608850"/>
                <a:gd name="connsiteX736" fmla="*/ 4700182 w 12192000"/>
                <a:gd name="connsiteY736" fmla="*/ 572557 h 1608850"/>
                <a:gd name="connsiteX737" fmla="*/ 4700182 w 12192000"/>
                <a:gd name="connsiteY737" fmla="*/ 571423 h 1608850"/>
                <a:gd name="connsiteX738" fmla="*/ 4700182 w 12192000"/>
                <a:gd name="connsiteY738" fmla="*/ 563479 h 1608850"/>
                <a:gd name="connsiteX739" fmla="*/ 4702412 w 12192000"/>
                <a:gd name="connsiteY739" fmla="*/ 563479 h 1608850"/>
                <a:gd name="connsiteX740" fmla="*/ 4718014 w 12192000"/>
                <a:gd name="connsiteY740" fmla="*/ 563479 h 1608850"/>
                <a:gd name="connsiteX741" fmla="*/ 4718014 w 12192000"/>
                <a:gd name="connsiteY741" fmla="*/ 564614 h 1608850"/>
                <a:gd name="connsiteX742" fmla="*/ 4718014 w 12192000"/>
                <a:gd name="connsiteY742" fmla="*/ 572557 h 1608850"/>
                <a:gd name="connsiteX743" fmla="*/ 4719686 w 12192000"/>
                <a:gd name="connsiteY743" fmla="*/ 572557 h 1608850"/>
                <a:gd name="connsiteX744" fmla="*/ 4731390 w 12192000"/>
                <a:gd name="connsiteY744" fmla="*/ 572557 h 1608850"/>
                <a:gd name="connsiteX745" fmla="*/ 4731390 w 12192000"/>
                <a:gd name="connsiteY745" fmla="*/ 574828 h 1608850"/>
                <a:gd name="connsiteX746" fmla="*/ 4731390 w 12192000"/>
                <a:gd name="connsiteY746" fmla="*/ 590714 h 1608850"/>
                <a:gd name="connsiteX747" fmla="*/ 4755908 w 12192000"/>
                <a:gd name="connsiteY747" fmla="*/ 590714 h 1608850"/>
                <a:gd name="connsiteX748" fmla="*/ 4755908 w 12192000"/>
                <a:gd name="connsiteY748" fmla="*/ 589202 h 1608850"/>
                <a:gd name="connsiteX749" fmla="*/ 4755908 w 12192000"/>
                <a:gd name="connsiteY749" fmla="*/ 578610 h 1608850"/>
                <a:gd name="connsiteX750" fmla="*/ 4757302 w 12192000"/>
                <a:gd name="connsiteY750" fmla="*/ 578610 h 1608850"/>
                <a:gd name="connsiteX751" fmla="*/ 4767053 w 12192000"/>
                <a:gd name="connsiteY751" fmla="*/ 578610 h 1608850"/>
                <a:gd name="connsiteX752" fmla="*/ 4767053 w 12192000"/>
                <a:gd name="connsiteY752" fmla="*/ 577096 h 1608850"/>
                <a:gd name="connsiteX753" fmla="*/ 4767053 w 12192000"/>
                <a:gd name="connsiteY753" fmla="*/ 566505 h 1608850"/>
                <a:gd name="connsiteX754" fmla="*/ 4768725 w 12192000"/>
                <a:gd name="connsiteY754" fmla="*/ 566505 h 1608850"/>
                <a:gd name="connsiteX755" fmla="*/ 4780426 w 12192000"/>
                <a:gd name="connsiteY755" fmla="*/ 566505 h 1608850"/>
                <a:gd name="connsiteX756" fmla="*/ 4780426 w 12192000"/>
                <a:gd name="connsiteY756" fmla="*/ 568018 h 1608850"/>
                <a:gd name="connsiteX757" fmla="*/ 4780426 w 12192000"/>
                <a:gd name="connsiteY757" fmla="*/ 578610 h 1608850"/>
                <a:gd name="connsiteX758" fmla="*/ 4784886 w 12192000"/>
                <a:gd name="connsiteY758" fmla="*/ 505982 h 1608850"/>
                <a:gd name="connsiteX759" fmla="*/ 4885191 w 12192000"/>
                <a:gd name="connsiteY759" fmla="*/ 505982 h 1608850"/>
                <a:gd name="connsiteX760" fmla="*/ 4885191 w 12192000"/>
                <a:gd name="connsiteY760" fmla="*/ 602819 h 1608850"/>
                <a:gd name="connsiteX761" fmla="*/ 4887420 w 12192000"/>
                <a:gd name="connsiteY761" fmla="*/ 602819 h 1608850"/>
                <a:gd name="connsiteX762" fmla="*/ 4903022 w 12192000"/>
                <a:gd name="connsiteY762" fmla="*/ 602819 h 1608850"/>
                <a:gd name="connsiteX763" fmla="*/ 4903022 w 12192000"/>
                <a:gd name="connsiteY763" fmla="*/ 493877 h 1608850"/>
                <a:gd name="connsiteX764" fmla="*/ 4925313 w 12192000"/>
                <a:gd name="connsiteY764" fmla="*/ 478746 h 1608850"/>
                <a:gd name="connsiteX765" fmla="*/ 4954291 w 12192000"/>
                <a:gd name="connsiteY765" fmla="*/ 478746 h 1608850"/>
                <a:gd name="connsiteX766" fmla="*/ 4956242 w 12192000"/>
                <a:gd name="connsiteY766" fmla="*/ 476477 h 1608850"/>
                <a:gd name="connsiteX767" fmla="*/ 4969893 w 12192000"/>
                <a:gd name="connsiteY767" fmla="*/ 460589 h 1608850"/>
                <a:gd name="connsiteX768" fmla="*/ 5007787 w 12192000"/>
                <a:gd name="connsiteY768" fmla="*/ 460589 h 1608850"/>
                <a:gd name="connsiteX769" fmla="*/ 5007787 w 12192000"/>
                <a:gd name="connsiteY769" fmla="*/ 462859 h 1608850"/>
                <a:gd name="connsiteX770" fmla="*/ 5007787 w 12192000"/>
                <a:gd name="connsiteY770" fmla="*/ 478746 h 1608850"/>
                <a:gd name="connsiteX771" fmla="*/ 5045681 w 12192000"/>
                <a:gd name="connsiteY771" fmla="*/ 478746 h 1608850"/>
                <a:gd name="connsiteX772" fmla="*/ 5045681 w 12192000"/>
                <a:gd name="connsiteY772" fmla="*/ 596766 h 1608850"/>
                <a:gd name="connsiteX773" fmla="*/ 5047073 w 12192000"/>
                <a:gd name="connsiteY773" fmla="*/ 596766 h 1608850"/>
                <a:gd name="connsiteX774" fmla="*/ 5056825 w 12192000"/>
                <a:gd name="connsiteY774" fmla="*/ 596766 h 1608850"/>
                <a:gd name="connsiteX775" fmla="*/ 5056825 w 12192000"/>
                <a:gd name="connsiteY775" fmla="*/ 769258 h 1608850"/>
                <a:gd name="connsiteX776" fmla="*/ 5059053 w 12192000"/>
                <a:gd name="connsiteY776" fmla="*/ 769258 h 1608850"/>
                <a:gd name="connsiteX777" fmla="*/ 5074657 w 12192000"/>
                <a:gd name="connsiteY777" fmla="*/ 769258 h 1608850"/>
                <a:gd name="connsiteX778" fmla="*/ 5074657 w 12192000"/>
                <a:gd name="connsiteY778" fmla="*/ 657290 h 1608850"/>
                <a:gd name="connsiteX779" fmla="*/ 5075493 w 12192000"/>
                <a:gd name="connsiteY779" fmla="*/ 656533 h 1608850"/>
                <a:gd name="connsiteX780" fmla="*/ 5081344 w 12192000"/>
                <a:gd name="connsiteY780" fmla="*/ 651238 h 1608850"/>
                <a:gd name="connsiteX781" fmla="*/ 5085802 w 12192000"/>
                <a:gd name="connsiteY781" fmla="*/ 652750 h 1608850"/>
                <a:gd name="connsiteX782" fmla="*/ 5085802 w 12192000"/>
                <a:gd name="connsiteY782" fmla="*/ 663343 h 1608850"/>
                <a:gd name="connsiteX783" fmla="*/ 5088030 w 12192000"/>
                <a:gd name="connsiteY783" fmla="*/ 661829 h 1608850"/>
                <a:gd name="connsiteX784" fmla="*/ 5103634 w 12192000"/>
                <a:gd name="connsiteY784" fmla="*/ 651238 h 1608850"/>
                <a:gd name="connsiteX785" fmla="*/ 5105585 w 12192000"/>
                <a:gd name="connsiteY785" fmla="*/ 651238 h 1608850"/>
                <a:gd name="connsiteX786" fmla="*/ 5119237 w 12192000"/>
                <a:gd name="connsiteY786" fmla="*/ 651238 h 1608850"/>
                <a:gd name="connsiteX787" fmla="*/ 5119237 w 12192000"/>
                <a:gd name="connsiteY787" fmla="*/ 857017 h 1608850"/>
                <a:gd name="connsiteX788" fmla="*/ 5150444 w 12192000"/>
                <a:gd name="connsiteY788" fmla="*/ 863070 h 1608850"/>
                <a:gd name="connsiteX789" fmla="*/ 5150444 w 12192000"/>
                <a:gd name="connsiteY789" fmla="*/ 853992 h 1608850"/>
                <a:gd name="connsiteX790" fmla="*/ 5183878 w 12192000"/>
                <a:gd name="connsiteY790" fmla="*/ 853992 h 1608850"/>
                <a:gd name="connsiteX791" fmla="*/ 5183878 w 12192000"/>
                <a:gd name="connsiteY791" fmla="*/ 814651 h 1608850"/>
                <a:gd name="connsiteX792" fmla="*/ 5192794 w 12192000"/>
                <a:gd name="connsiteY792" fmla="*/ 814651 h 1608850"/>
                <a:gd name="connsiteX793" fmla="*/ 5192794 w 12192000"/>
                <a:gd name="connsiteY793" fmla="*/ 763206 h 1608850"/>
                <a:gd name="connsiteX794" fmla="*/ 5199482 w 12192000"/>
                <a:gd name="connsiteY794" fmla="*/ 763206 h 1608850"/>
                <a:gd name="connsiteX795" fmla="*/ 5199482 w 12192000"/>
                <a:gd name="connsiteY795" fmla="*/ 711761 h 1608850"/>
                <a:gd name="connsiteX796" fmla="*/ 5215086 w 12192000"/>
                <a:gd name="connsiteY796" fmla="*/ 711761 h 1608850"/>
                <a:gd name="connsiteX797" fmla="*/ 5264122 w 12192000"/>
                <a:gd name="connsiteY797" fmla="*/ 684525 h 1608850"/>
                <a:gd name="connsiteX798" fmla="*/ 5266352 w 12192000"/>
                <a:gd name="connsiteY798" fmla="*/ 657290 h 1608850"/>
                <a:gd name="connsiteX799" fmla="*/ 5270810 w 12192000"/>
                <a:gd name="connsiteY799" fmla="*/ 684525 h 1608850"/>
                <a:gd name="connsiteX800" fmla="*/ 5322078 w 12192000"/>
                <a:gd name="connsiteY800" fmla="*/ 720840 h 1608850"/>
                <a:gd name="connsiteX801" fmla="*/ 5322078 w 12192000"/>
                <a:gd name="connsiteY801" fmla="*/ 714788 h 1608850"/>
                <a:gd name="connsiteX802" fmla="*/ 5335452 w 12192000"/>
                <a:gd name="connsiteY802" fmla="*/ 714788 h 1608850"/>
                <a:gd name="connsiteX803" fmla="*/ 5335452 w 12192000"/>
                <a:gd name="connsiteY803" fmla="*/ 763206 h 1608850"/>
                <a:gd name="connsiteX804" fmla="*/ 5342138 w 12192000"/>
                <a:gd name="connsiteY804" fmla="*/ 763206 h 1608850"/>
                <a:gd name="connsiteX805" fmla="*/ 5342138 w 12192000"/>
                <a:gd name="connsiteY805" fmla="*/ 801467 h 1608850"/>
                <a:gd name="connsiteX806" fmla="*/ 5377917 w 12192000"/>
                <a:gd name="connsiteY806" fmla="*/ 790806 h 1608850"/>
                <a:gd name="connsiteX807" fmla="*/ 5478973 w 12192000"/>
                <a:gd name="connsiteY807" fmla="*/ 790806 h 1608850"/>
                <a:gd name="connsiteX808" fmla="*/ 5478973 w 12192000"/>
                <a:gd name="connsiteY808" fmla="*/ 596233 h 1608850"/>
                <a:gd name="connsiteX809" fmla="*/ 5507479 w 12192000"/>
                <a:gd name="connsiteY809" fmla="*/ 582720 h 1608850"/>
                <a:gd name="connsiteX810" fmla="*/ 5631857 w 12192000"/>
                <a:gd name="connsiteY810" fmla="*/ 561101 h 1608850"/>
                <a:gd name="connsiteX811" fmla="*/ 5675909 w 12192000"/>
                <a:gd name="connsiteY811" fmla="*/ 574613 h 1608850"/>
                <a:gd name="connsiteX812" fmla="*/ 5683682 w 12192000"/>
                <a:gd name="connsiteY812" fmla="*/ 582720 h 1608850"/>
                <a:gd name="connsiteX813" fmla="*/ 5683682 w 12192000"/>
                <a:gd name="connsiteY813" fmla="*/ 833084 h 1608850"/>
                <a:gd name="connsiteX814" fmla="*/ 5701821 w 12192000"/>
                <a:gd name="connsiteY814" fmla="*/ 873985 h 1608850"/>
                <a:gd name="connsiteX815" fmla="*/ 5701821 w 12192000"/>
                <a:gd name="connsiteY815" fmla="*/ 798914 h 1608850"/>
                <a:gd name="connsiteX816" fmla="*/ 5717369 w 12192000"/>
                <a:gd name="connsiteY816" fmla="*/ 798914 h 1608850"/>
                <a:gd name="connsiteX817" fmla="*/ 5717369 w 12192000"/>
                <a:gd name="connsiteY817" fmla="*/ 785402 h 1608850"/>
                <a:gd name="connsiteX818" fmla="*/ 5732917 w 12192000"/>
                <a:gd name="connsiteY818" fmla="*/ 777295 h 1608850"/>
                <a:gd name="connsiteX819" fmla="*/ 5745871 w 12192000"/>
                <a:gd name="connsiteY819" fmla="*/ 777295 h 1608850"/>
                <a:gd name="connsiteX820" fmla="*/ 5745871 w 12192000"/>
                <a:gd name="connsiteY820" fmla="*/ 763783 h 1608850"/>
                <a:gd name="connsiteX821" fmla="*/ 5756236 w 12192000"/>
                <a:gd name="connsiteY821" fmla="*/ 755675 h 1608850"/>
                <a:gd name="connsiteX822" fmla="*/ 5782151 w 12192000"/>
                <a:gd name="connsiteY822" fmla="*/ 755675 h 1608850"/>
                <a:gd name="connsiteX823" fmla="*/ 5782151 w 12192000"/>
                <a:gd name="connsiteY823" fmla="*/ 798914 h 1608850"/>
                <a:gd name="connsiteX824" fmla="*/ 5836566 w 12192000"/>
                <a:gd name="connsiteY824" fmla="*/ 798914 h 1608850"/>
                <a:gd name="connsiteX825" fmla="*/ 5836566 w 12192000"/>
                <a:gd name="connsiteY825" fmla="*/ 950250 h 1608850"/>
                <a:gd name="connsiteX826" fmla="*/ 5857295 w 12192000"/>
                <a:gd name="connsiteY826" fmla="*/ 950250 h 1608850"/>
                <a:gd name="connsiteX827" fmla="*/ 5878025 w 12192000"/>
                <a:gd name="connsiteY827" fmla="*/ 942143 h 1608850"/>
                <a:gd name="connsiteX828" fmla="*/ 5878025 w 12192000"/>
                <a:gd name="connsiteY828" fmla="*/ 931332 h 1608850"/>
                <a:gd name="connsiteX829" fmla="*/ 5870253 w 12192000"/>
                <a:gd name="connsiteY829" fmla="*/ 928630 h 1608850"/>
                <a:gd name="connsiteX830" fmla="*/ 5870253 w 12192000"/>
                <a:gd name="connsiteY830" fmla="*/ 920522 h 1608850"/>
                <a:gd name="connsiteX831" fmla="*/ 5878025 w 12192000"/>
                <a:gd name="connsiteY831" fmla="*/ 915118 h 1608850"/>
                <a:gd name="connsiteX832" fmla="*/ 5878025 w 12192000"/>
                <a:gd name="connsiteY832" fmla="*/ 855665 h 1608850"/>
                <a:gd name="connsiteX833" fmla="*/ 5870253 w 12192000"/>
                <a:gd name="connsiteY833" fmla="*/ 852962 h 1608850"/>
                <a:gd name="connsiteX834" fmla="*/ 5870253 w 12192000"/>
                <a:gd name="connsiteY834" fmla="*/ 844855 h 1608850"/>
                <a:gd name="connsiteX835" fmla="*/ 5878025 w 12192000"/>
                <a:gd name="connsiteY835" fmla="*/ 839450 h 1608850"/>
                <a:gd name="connsiteX836" fmla="*/ 5883208 w 12192000"/>
                <a:gd name="connsiteY836" fmla="*/ 834046 h 1608850"/>
                <a:gd name="connsiteX837" fmla="*/ 5883208 w 12192000"/>
                <a:gd name="connsiteY837" fmla="*/ 823236 h 1608850"/>
                <a:gd name="connsiteX838" fmla="*/ 5878025 w 12192000"/>
                <a:gd name="connsiteY838" fmla="*/ 823236 h 1608850"/>
                <a:gd name="connsiteX839" fmla="*/ 5878025 w 12192000"/>
                <a:gd name="connsiteY839" fmla="*/ 815128 h 1608850"/>
                <a:gd name="connsiteX840" fmla="*/ 5885800 w 12192000"/>
                <a:gd name="connsiteY840" fmla="*/ 809724 h 1608850"/>
                <a:gd name="connsiteX841" fmla="*/ 5927259 w 12192000"/>
                <a:gd name="connsiteY841" fmla="*/ 734056 h 1608850"/>
                <a:gd name="connsiteX842" fmla="*/ 5922077 w 12192000"/>
                <a:gd name="connsiteY842" fmla="*/ 731353 h 1608850"/>
                <a:gd name="connsiteX843" fmla="*/ 5922077 w 12192000"/>
                <a:gd name="connsiteY843" fmla="*/ 723246 h 1608850"/>
                <a:gd name="connsiteX844" fmla="*/ 5929850 w 12192000"/>
                <a:gd name="connsiteY844" fmla="*/ 720543 h 1608850"/>
                <a:gd name="connsiteX845" fmla="*/ 5929850 w 12192000"/>
                <a:gd name="connsiteY845" fmla="*/ 709734 h 1608850"/>
                <a:gd name="connsiteX846" fmla="*/ 5935033 w 12192000"/>
                <a:gd name="connsiteY846" fmla="*/ 709734 h 1608850"/>
                <a:gd name="connsiteX847" fmla="*/ 5935033 w 12192000"/>
                <a:gd name="connsiteY847" fmla="*/ 685412 h 1608850"/>
                <a:gd name="connsiteX848" fmla="*/ 5929850 w 12192000"/>
                <a:gd name="connsiteY848" fmla="*/ 685412 h 1608850"/>
                <a:gd name="connsiteX849" fmla="*/ 5929850 w 12192000"/>
                <a:gd name="connsiteY849" fmla="*/ 680008 h 1608850"/>
                <a:gd name="connsiteX850" fmla="*/ 5935033 w 12192000"/>
                <a:gd name="connsiteY850" fmla="*/ 677305 h 1608850"/>
                <a:gd name="connsiteX851" fmla="*/ 5947989 w 12192000"/>
                <a:gd name="connsiteY851" fmla="*/ 658388 h 1608850"/>
                <a:gd name="connsiteX852" fmla="*/ 5950579 w 12192000"/>
                <a:gd name="connsiteY852" fmla="*/ 647579 h 1608850"/>
                <a:gd name="connsiteX853" fmla="*/ 5950579 w 12192000"/>
                <a:gd name="connsiteY853" fmla="*/ 617852 h 1608850"/>
                <a:gd name="connsiteX854" fmla="*/ 5950904 w 12192000"/>
                <a:gd name="connsiteY854" fmla="*/ 616838 h 1608850"/>
                <a:gd name="connsiteX855" fmla="*/ 5953171 w 12192000"/>
                <a:gd name="connsiteY855" fmla="*/ 609745 h 1608850"/>
                <a:gd name="connsiteX856" fmla="*/ 5953495 w 12192000"/>
                <a:gd name="connsiteY856" fmla="*/ 610759 h 1608850"/>
                <a:gd name="connsiteX857" fmla="*/ 5955763 w 12192000"/>
                <a:gd name="connsiteY857" fmla="*/ 617852 h 1608850"/>
                <a:gd name="connsiteX858" fmla="*/ 5958354 w 12192000"/>
                <a:gd name="connsiteY858" fmla="*/ 647579 h 1608850"/>
                <a:gd name="connsiteX859" fmla="*/ 5958354 w 12192000"/>
                <a:gd name="connsiteY859" fmla="*/ 655686 h 1608850"/>
                <a:gd name="connsiteX860" fmla="*/ 5971311 w 12192000"/>
                <a:gd name="connsiteY860" fmla="*/ 677305 h 1608850"/>
                <a:gd name="connsiteX861" fmla="*/ 5976494 w 12192000"/>
                <a:gd name="connsiteY861" fmla="*/ 680008 h 1608850"/>
                <a:gd name="connsiteX862" fmla="*/ 5976494 w 12192000"/>
                <a:gd name="connsiteY862" fmla="*/ 685412 h 1608850"/>
                <a:gd name="connsiteX863" fmla="*/ 5973903 w 12192000"/>
                <a:gd name="connsiteY863" fmla="*/ 709734 h 1608850"/>
                <a:gd name="connsiteX864" fmla="*/ 5979084 w 12192000"/>
                <a:gd name="connsiteY864" fmla="*/ 720543 h 1608850"/>
                <a:gd name="connsiteX865" fmla="*/ 5984268 w 12192000"/>
                <a:gd name="connsiteY865" fmla="*/ 723246 h 1608850"/>
                <a:gd name="connsiteX866" fmla="*/ 5984268 w 12192000"/>
                <a:gd name="connsiteY866" fmla="*/ 731353 h 1608850"/>
                <a:gd name="connsiteX867" fmla="*/ 5979084 w 12192000"/>
                <a:gd name="connsiteY867" fmla="*/ 734056 h 1608850"/>
                <a:gd name="connsiteX868" fmla="*/ 5999269 w 12192000"/>
                <a:gd name="connsiteY868" fmla="*/ 755105 h 1608850"/>
                <a:gd name="connsiteX869" fmla="*/ 5999269 w 12192000"/>
                <a:gd name="connsiteY869" fmla="*/ 627662 h 1608850"/>
                <a:gd name="connsiteX870" fmla="*/ 5999299 w 12192000"/>
                <a:gd name="connsiteY870" fmla="*/ 627662 h 1608850"/>
                <a:gd name="connsiteX871" fmla="*/ 6037948 w 12192000"/>
                <a:gd name="connsiteY871" fmla="*/ 627662 h 1608850"/>
                <a:gd name="connsiteX872" fmla="*/ 6037948 w 12192000"/>
                <a:gd name="connsiteY872" fmla="*/ 626311 h 1608850"/>
                <a:gd name="connsiteX873" fmla="*/ 6037948 w 12192000"/>
                <a:gd name="connsiteY873" fmla="*/ 616853 h 1608850"/>
                <a:gd name="connsiteX874" fmla="*/ 6038962 w 12192000"/>
                <a:gd name="connsiteY874" fmla="*/ 616853 h 1608850"/>
                <a:gd name="connsiteX875" fmla="*/ 6046055 w 12192000"/>
                <a:gd name="connsiteY875" fmla="*/ 616853 h 1608850"/>
                <a:gd name="connsiteX876" fmla="*/ 6046055 w 12192000"/>
                <a:gd name="connsiteY876" fmla="*/ 614962 h 1608850"/>
                <a:gd name="connsiteX877" fmla="*/ 6046055 w 12192000"/>
                <a:gd name="connsiteY877" fmla="*/ 601721 h 1608850"/>
                <a:gd name="connsiteX878" fmla="*/ 6046815 w 12192000"/>
                <a:gd name="connsiteY878" fmla="*/ 601721 h 1608850"/>
                <a:gd name="connsiteX879" fmla="*/ 6052135 w 12192000"/>
                <a:gd name="connsiteY879" fmla="*/ 601721 h 1608850"/>
                <a:gd name="connsiteX880" fmla="*/ 6052135 w 12192000"/>
                <a:gd name="connsiteY880" fmla="*/ 600640 h 1608850"/>
                <a:gd name="connsiteX881" fmla="*/ 6052135 w 12192000"/>
                <a:gd name="connsiteY881" fmla="*/ 593073 h 1608850"/>
                <a:gd name="connsiteX882" fmla="*/ 6054163 w 12192000"/>
                <a:gd name="connsiteY882" fmla="*/ 593073 h 1608850"/>
                <a:gd name="connsiteX883" fmla="*/ 6068350 w 12192000"/>
                <a:gd name="connsiteY883" fmla="*/ 593073 h 1608850"/>
                <a:gd name="connsiteX884" fmla="*/ 6068350 w 12192000"/>
                <a:gd name="connsiteY884" fmla="*/ 594154 h 1608850"/>
                <a:gd name="connsiteX885" fmla="*/ 6068350 w 12192000"/>
                <a:gd name="connsiteY885" fmla="*/ 601721 h 1608850"/>
                <a:gd name="connsiteX886" fmla="*/ 6090642 w 12192000"/>
                <a:gd name="connsiteY886" fmla="*/ 601721 h 1608850"/>
                <a:gd name="connsiteX887" fmla="*/ 6090642 w 12192000"/>
                <a:gd name="connsiteY887" fmla="*/ 599829 h 1608850"/>
                <a:gd name="connsiteX888" fmla="*/ 6090642 w 12192000"/>
                <a:gd name="connsiteY888" fmla="*/ 586588 h 1608850"/>
                <a:gd name="connsiteX889" fmla="*/ 6092416 w 12192000"/>
                <a:gd name="connsiteY889" fmla="*/ 586588 h 1608850"/>
                <a:gd name="connsiteX890" fmla="*/ 6104829 w 12192000"/>
                <a:gd name="connsiteY890" fmla="*/ 586588 h 1608850"/>
                <a:gd name="connsiteX891" fmla="*/ 6104829 w 12192000"/>
                <a:gd name="connsiteY891" fmla="*/ 610368 h 1608850"/>
                <a:gd name="connsiteX892" fmla="*/ 6105843 w 12192000"/>
                <a:gd name="connsiteY892" fmla="*/ 610368 h 1608850"/>
                <a:gd name="connsiteX893" fmla="*/ 6112936 w 12192000"/>
                <a:gd name="connsiteY893" fmla="*/ 610368 h 1608850"/>
                <a:gd name="connsiteX894" fmla="*/ 6112936 w 12192000"/>
                <a:gd name="connsiteY894" fmla="*/ 609287 h 1608850"/>
                <a:gd name="connsiteX895" fmla="*/ 6112936 w 12192000"/>
                <a:gd name="connsiteY895" fmla="*/ 601721 h 1608850"/>
                <a:gd name="connsiteX896" fmla="*/ 6114709 w 12192000"/>
                <a:gd name="connsiteY896" fmla="*/ 601721 h 1608850"/>
                <a:gd name="connsiteX897" fmla="*/ 6127123 w 12192000"/>
                <a:gd name="connsiteY897" fmla="*/ 601721 h 1608850"/>
                <a:gd name="connsiteX898" fmla="*/ 6127123 w 12192000"/>
                <a:gd name="connsiteY898" fmla="*/ 627662 h 1608850"/>
                <a:gd name="connsiteX899" fmla="*/ 6129150 w 12192000"/>
                <a:gd name="connsiteY899" fmla="*/ 627662 h 1608850"/>
                <a:gd name="connsiteX900" fmla="*/ 6143336 w 12192000"/>
                <a:gd name="connsiteY900" fmla="*/ 627662 h 1608850"/>
                <a:gd name="connsiteX901" fmla="*/ 6143336 w 12192000"/>
                <a:gd name="connsiteY901" fmla="*/ 629283 h 1608850"/>
                <a:gd name="connsiteX902" fmla="*/ 6143336 w 12192000"/>
                <a:gd name="connsiteY902" fmla="*/ 640633 h 1608850"/>
                <a:gd name="connsiteX903" fmla="*/ 6144096 w 12192000"/>
                <a:gd name="connsiteY903" fmla="*/ 640633 h 1608850"/>
                <a:gd name="connsiteX904" fmla="*/ 6149417 w 12192000"/>
                <a:gd name="connsiteY904" fmla="*/ 640633 h 1608850"/>
                <a:gd name="connsiteX905" fmla="*/ 6149417 w 12192000"/>
                <a:gd name="connsiteY905" fmla="*/ 639822 h 1608850"/>
                <a:gd name="connsiteX906" fmla="*/ 6149417 w 12192000"/>
                <a:gd name="connsiteY906" fmla="*/ 634147 h 1608850"/>
                <a:gd name="connsiteX907" fmla="*/ 6179817 w 12192000"/>
                <a:gd name="connsiteY907" fmla="*/ 634147 h 1608850"/>
                <a:gd name="connsiteX908" fmla="*/ 6179817 w 12192000"/>
                <a:gd name="connsiteY908" fmla="*/ 657927 h 1608850"/>
                <a:gd name="connsiteX909" fmla="*/ 6180830 w 12192000"/>
                <a:gd name="connsiteY909" fmla="*/ 657927 h 1608850"/>
                <a:gd name="connsiteX910" fmla="*/ 6187924 w 12192000"/>
                <a:gd name="connsiteY910" fmla="*/ 657927 h 1608850"/>
                <a:gd name="connsiteX911" fmla="*/ 6187924 w 12192000"/>
                <a:gd name="connsiteY911" fmla="*/ 659008 h 1608850"/>
                <a:gd name="connsiteX912" fmla="*/ 6187924 w 12192000"/>
                <a:gd name="connsiteY912" fmla="*/ 666574 h 1608850"/>
                <a:gd name="connsiteX913" fmla="*/ 6188684 w 12192000"/>
                <a:gd name="connsiteY913" fmla="*/ 666574 h 1608850"/>
                <a:gd name="connsiteX914" fmla="*/ 6194004 w 12192000"/>
                <a:gd name="connsiteY914" fmla="*/ 666574 h 1608850"/>
                <a:gd name="connsiteX915" fmla="*/ 6194004 w 12192000"/>
                <a:gd name="connsiteY915" fmla="*/ 664412 h 1608850"/>
                <a:gd name="connsiteX916" fmla="*/ 6194004 w 12192000"/>
                <a:gd name="connsiteY916" fmla="*/ 649280 h 1608850"/>
                <a:gd name="connsiteX917" fmla="*/ 6195017 w 12192000"/>
                <a:gd name="connsiteY917" fmla="*/ 649280 h 1608850"/>
                <a:gd name="connsiteX918" fmla="*/ 6202111 w 12192000"/>
                <a:gd name="connsiteY918" fmla="*/ 649280 h 1608850"/>
                <a:gd name="connsiteX919" fmla="*/ 6202111 w 12192000"/>
                <a:gd name="connsiteY919" fmla="*/ 650361 h 1608850"/>
                <a:gd name="connsiteX920" fmla="*/ 6202111 w 12192000"/>
                <a:gd name="connsiteY920" fmla="*/ 657927 h 1608850"/>
                <a:gd name="connsiteX921" fmla="*/ 6207431 w 12192000"/>
                <a:gd name="connsiteY921" fmla="*/ 655934 h 1608850"/>
                <a:gd name="connsiteX922" fmla="*/ 6208191 w 12192000"/>
                <a:gd name="connsiteY922" fmla="*/ 654954 h 1608850"/>
                <a:gd name="connsiteX923" fmla="*/ 6208191 w 12192000"/>
                <a:gd name="connsiteY923" fmla="*/ 649280 h 1608850"/>
                <a:gd name="connsiteX924" fmla="*/ 6246698 w 12192000"/>
                <a:gd name="connsiteY924" fmla="*/ 649280 h 1608850"/>
                <a:gd name="connsiteX925" fmla="*/ 6246698 w 12192000"/>
                <a:gd name="connsiteY925" fmla="*/ 673059 h 1608850"/>
                <a:gd name="connsiteX926" fmla="*/ 6248724 w 12192000"/>
                <a:gd name="connsiteY926" fmla="*/ 673059 h 1608850"/>
                <a:gd name="connsiteX927" fmla="*/ 6262911 w 12192000"/>
                <a:gd name="connsiteY927" fmla="*/ 673059 h 1608850"/>
                <a:gd name="connsiteX928" fmla="*/ 6262911 w 12192000"/>
                <a:gd name="connsiteY928" fmla="*/ 674140 h 1608850"/>
                <a:gd name="connsiteX929" fmla="*/ 6262911 w 12192000"/>
                <a:gd name="connsiteY929" fmla="*/ 681706 h 1608850"/>
                <a:gd name="connsiteX930" fmla="*/ 6264685 w 12192000"/>
                <a:gd name="connsiteY930" fmla="*/ 681706 h 1608850"/>
                <a:gd name="connsiteX931" fmla="*/ 6277098 w 12192000"/>
                <a:gd name="connsiteY931" fmla="*/ 681706 h 1608850"/>
                <a:gd name="connsiteX932" fmla="*/ 6277098 w 12192000"/>
                <a:gd name="connsiteY932" fmla="*/ 657927 h 1608850"/>
                <a:gd name="connsiteX933" fmla="*/ 6278111 w 12192000"/>
                <a:gd name="connsiteY933" fmla="*/ 657927 h 1608850"/>
                <a:gd name="connsiteX934" fmla="*/ 6285205 w 12192000"/>
                <a:gd name="connsiteY934" fmla="*/ 657927 h 1608850"/>
                <a:gd name="connsiteX935" fmla="*/ 6285205 w 12192000"/>
                <a:gd name="connsiteY935" fmla="*/ 625500 h 1608850"/>
                <a:gd name="connsiteX936" fmla="*/ 6286218 w 12192000"/>
                <a:gd name="connsiteY936" fmla="*/ 625500 h 1608850"/>
                <a:gd name="connsiteX937" fmla="*/ 6293312 w 12192000"/>
                <a:gd name="connsiteY937" fmla="*/ 625500 h 1608850"/>
                <a:gd name="connsiteX938" fmla="*/ 6293312 w 12192000"/>
                <a:gd name="connsiteY938" fmla="*/ 623609 h 1608850"/>
                <a:gd name="connsiteX939" fmla="*/ 6293312 w 12192000"/>
                <a:gd name="connsiteY939" fmla="*/ 610368 h 1608850"/>
                <a:gd name="connsiteX940" fmla="*/ 6292045 w 12192000"/>
                <a:gd name="connsiteY940" fmla="*/ 608746 h 1608850"/>
                <a:gd name="connsiteX941" fmla="*/ 6297365 w 12192000"/>
                <a:gd name="connsiteY941" fmla="*/ 597397 h 1608850"/>
                <a:gd name="connsiteX942" fmla="*/ 6305472 w 12192000"/>
                <a:gd name="connsiteY942" fmla="*/ 625500 h 1608850"/>
                <a:gd name="connsiteX943" fmla="*/ 6306232 w 12192000"/>
                <a:gd name="connsiteY943" fmla="*/ 625500 h 1608850"/>
                <a:gd name="connsiteX944" fmla="*/ 6311552 w 12192000"/>
                <a:gd name="connsiteY944" fmla="*/ 625500 h 1608850"/>
                <a:gd name="connsiteX945" fmla="*/ 6311552 w 12192000"/>
                <a:gd name="connsiteY945" fmla="*/ 519573 h 1608850"/>
                <a:gd name="connsiteX946" fmla="*/ 6313072 w 12192000"/>
                <a:gd name="connsiteY946" fmla="*/ 519573 h 1608850"/>
                <a:gd name="connsiteX947" fmla="*/ 6323712 w 12192000"/>
                <a:gd name="connsiteY947" fmla="*/ 519573 h 1608850"/>
                <a:gd name="connsiteX948" fmla="*/ 6323712 w 12192000"/>
                <a:gd name="connsiteY948" fmla="*/ 472014 h 1608850"/>
                <a:gd name="connsiteX949" fmla="*/ 6350059 w 12192000"/>
                <a:gd name="connsiteY949" fmla="*/ 472014 h 1608850"/>
                <a:gd name="connsiteX950" fmla="*/ 6350059 w 12192000"/>
                <a:gd name="connsiteY950" fmla="*/ 450396 h 1608850"/>
                <a:gd name="connsiteX951" fmla="*/ 6384513 w 12192000"/>
                <a:gd name="connsiteY951" fmla="*/ 450396 h 1608850"/>
                <a:gd name="connsiteX952" fmla="*/ 6384513 w 12192000"/>
                <a:gd name="connsiteY952" fmla="*/ 452828 h 1608850"/>
                <a:gd name="connsiteX953" fmla="*/ 6384513 w 12192000"/>
                <a:gd name="connsiteY953" fmla="*/ 469852 h 1608850"/>
                <a:gd name="connsiteX954" fmla="*/ 6386793 w 12192000"/>
                <a:gd name="connsiteY954" fmla="*/ 469852 h 1608850"/>
                <a:gd name="connsiteX955" fmla="*/ 6402753 w 12192000"/>
                <a:gd name="connsiteY955" fmla="*/ 469852 h 1608850"/>
                <a:gd name="connsiteX956" fmla="*/ 6402753 w 12192000"/>
                <a:gd name="connsiteY956" fmla="*/ 517411 h 1608850"/>
                <a:gd name="connsiteX957" fmla="*/ 6403766 w 12192000"/>
                <a:gd name="connsiteY957" fmla="*/ 517411 h 1608850"/>
                <a:gd name="connsiteX958" fmla="*/ 6410860 w 12192000"/>
                <a:gd name="connsiteY958" fmla="*/ 517411 h 1608850"/>
                <a:gd name="connsiteX959" fmla="*/ 6425047 w 12192000"/>
                <a:gd name="connsiteY959" fmla="*/ 521735 h 1608850"/>
                <a:gd name="connsiteX960" fmla="*/ 6425047 w 12192000"/>
                <a:gd name="connsiteY960" fmla="*/ 560647 h 1608850"/>
                <a:gd name="connsiteX961" fmla="*/ 6426060 w 12192000"/>
                <a:gd name="connsiteY961" fmla="*/ 560647 h 1608850"/>
                <a:gd name="connsiteX962" fmla="*/ 6433153 w 12192000"/>
                <a:gd name="connsiteY962" fmla="*/ 560647 h 1608850"/>
                <a:gd name="connsiteX963" fmla="*/ 6433153 w 12192000"/>
                <a:gd name="connsiteY963" fmla="*/ 562268 h 1608850"/>
                <a:gd name="connsiteX964" fmla="*/ 6433153 w 12192000"/>
                <a:gd name="connsiteY964" fmla="*/ 573617 h 1608850"/>
                <a:gd name="connsiteX965" fmla="*/ 6435180 w 12192000"/>
                <a:gd name="connsiteY965" fmla="*/ 573617 h 1608850"/>
                <a:gd name="connsiteX966" fmla="*/ 6449367 w 12192000"/>
                <a:gd name="connsiteY966" fmla="*/ 573617 h 1608850"/>
                <a:gd name="connsiteX967" fmla="*/ 6455447 w 12192000"/>
                <a:gd name="connsiteY967" fmla="*/ 580103 h 1608850"/>
                <a:gd name="connsiteX968" fmla="*/ 6455447 w 12192000"/>
                <a:gd name="connsiteY968" fmla="*/ 601721 h 1608850"/>
                <a:gd name="connsiteX969" fmla="*/ 6457727 w 12192000"/>
                <a:gd name="connsiteY969" fmla="*/ 601721 h 1608850"/>
                <a:gd name="connsiteX970" fmla="*/ 6473687 w 12192000"/>
                <a:gd name="connsiteY970" fmla="*/ 601721 h 1608850"/>
                <a:gd name="connsiteX971" fmla="*/ 6473687 w 12192000"/>
                <a:gd name="connsiteY971" fmla="*/ 602801 h 1608850"/>
                <a:gd name="connsiteX972" fmla="*/ 6473687 w 12192000"/>
                <a:gd name="connsiteY972" fmla="*/ 610368 h 1608850"/>
                <a:gd name="connsiteX973" fmla="*/ 6474954 w 12192000"/>
                <a:gd name="connsiteY973" fmla="*/ 610368 h 1608850"/>
                <a:gd name="connsiteX974" fmla="*/ 6483821 w 12192000"/>
                <a:gd name="connsiteY974" fmla="*/ 610368 h 1608850"/>
                <a:gd name="connsiteX975" fmla="*/ 6483821 w 12192000"/>
                <a:gd name="connsiteY975" fmla="*/ 612529 h 1608850"/>
                <a:gd name="connsiteX976" fmla="*/ 6483821 w 12192000"/>
                <a:gd name="connsiteY976" fmla="*/ 627662 h 1608850"/>
                <a:gd name="connsiteX977" fmla="*/ 6487874 w 12192000"/>
                <a:gd name="connsiteY977" fmla="*/ 625770 h 1608850"/>
                <a:gd name="connsiteX978" fmla="*/ 6487874 w 12192000"/>
                <a:gd name="connsiteY978" fmla="*/ 612529 h 1608850"/>
                <a:gd name="connsiteX979" fmla="*/ 6488887 w 12192000"/>
                <a:gd name="connsiteY979" fmla="*/ 612529 h 1608850"/>
                <a:gd name="connsiteX980" fmla="*/ 6495981 w 12192000"/>
                <a:gd name="connsiteY980" fmla="*/ 612529 h 1608850"/>
                <a:gd name="connsiteX981" fmla="*/ 6495981 w 12192000"/>
                <a:gd name="connsiteY981" fmla="*/ 614151 h 1608850"/>
                <a:gd name="connsiteX982" fmla="*/ 6495981 w 12192000"/>
                <a:gd name="connsiteY982" fmla="*/ 625500 h 1608850"/>
                <a:gd name="connsiteX983" fmla="*/ 6496741 w 12192000"/>
                <a:gd name="connsiteY983" fmla="*/ 625500 h 1608850"/>
                <a:gd name="connsiteX984" fmla="*/ 6502061 w 12192000"/>
                <a:gd name="connsiteY984" fmla="*/ 625500 h 1608850"/>
                <a:gd name="connsiteX985" fmla="*/ 6550701 w 12192000"/>
                <a:gd name="connsiteY985" fmla="*/ 621177 h 1608850"/>
                <a:gd name="connsiteX986" fmla="*/ 6550701 w 12192000"/>
                <a:gd name="connsiteY986" fmla="*/ 622528 h 1608850"/>
                <a:gd name="connsiteX987" fmla="*/ 6550701 w 12192000"/>
                <a:gd name="connsiteY987" fmla="*/ 631985 h 1608850"/>
                <a:gd name="connsiteX988" fmla="*/ 6551461 w 12192000"/>
                <a:gd name="connsiteY988" fmla="*/ 631985 h 1608850"/>
                <a:gd name="connsiteX989" fmla="*/ 6556782 w 12192000"/>
                <a:gd name="connsiteY989" fmla="*/ 631985 h 1608850"/>
                <a:gd name="connsiteX990" fmla="*/ 6556782 w 12192000"/>
                <a:gd name="connsiteY990" fmla="*/ 634147 h 1608850"/>
                <a:gd name="connsiteX991" fmla="*/ 6556782 w 12192000"/>
                <a:gd name="connsiteY991" fmla="*/ 649280 h 1608850"/>
                <a:gd name="connsiteX992" fmla="*/ 6558808 w 12192000"/>
                <a:gd name="connsiteY992" fmla="*/ 647929 h 1608850"/>
                <a:gd name="connsiteX993" fmla="*/ 6572995 w 12192000"/>
                <a:gd name="connsiteY993" fmla="*/ 638471 h 1608850"/>
                <a:gd name="connsiteX994" fmla="*/ 6579075 w 12192000"/>
                <a:gd name="connsiteY994" fmla="*/ 597397 h 1608850"/>
                <a:gd name="connsiteX995" fmla="*/ 6579835 w 12192000"/>
                <a:gd name="connsiteY995" fmla="*/ 597127 h 1608850"/>
                <a:gd name="connsiteX996" fmla="*/ 6585155 w 12192000"/>
                <a:gd name="connsiteY996" fmla="*/ 595235 h 1608850"/>
                <a:gd name="connsiteX997" fmla="*/ 6587182 w 12192000"/>
                <a:gd name="connsiteY997" fmla="*/ 526058 h 1608850"/>
                <a:gd name="connsiteX998" fmla="*/ 6589209 w 12192000"/>
                <a:gd name="connsiteY998" fmla="*/ 595235 h 1608850"/>
                <a:gd name="connsiteX999" fmla="*/ 6589969 w 12192000"/>
                <a:gd name="connsiteY999" fmla="*/ 595505 h 1608850"/>
                <a:gd name="connsiteX1000" fmla="*/ 6595289 w 12192000"/>
                <a:gd name="connsiteY1000" fmla="*/ 597397 h 1608850"/>
                <a:gd name="connsiteX1001" fmla="*/ 6595289 w 12192000"/>
                <a:gd name="connsiteY1001" fmla="*/ 510926 h 1608850"/>
                <a:gd name="connsiteX1002" fmla="*/ 6599342 w 12192000"/>
                <a:gd name="connsiteY1002" fmla="*/ 478499 h 1608850"/>
                <a:gd name="connsiteX1003" fmla="*/ 6637849 w 12192000"/>
                <a:gd name="connsiteY1003" fmla="*/ 478499 h 1608850"/>
                <a:gd name="connsiteX1004" fmla="*/ 6637849 w 12192000"/>
                <a:gd name="connsiteY1004" fmla="*/ 510926 h 1608850"/>
                <a:gd name="connsiteX1005" fmla="*/ 6638609 w 12192000"/>
                <a:gd name="connsiteY1005" fmla="*/ 510926 h 1608850"/>
                <a:gd name="connsiteX1006" fmla="*/ 6643929 w 12192000"/>
                <a:gd name="connsiteY1006" fmla="*/ 510926 h 1608850"/>
                <a:gd name="connsiteX1007" fmla="*/ 6643929 w 12192000"/>
                <a:gd name="connsiteY1007" fmla="*/ 428778 h 1608850"/>
                <a:gd name="connsiteX1008" fmla="*/ 6645703 w 12192000"/>
                <a:gd name="connsiteY1008" fmla="*/ 428778 h 1608850"/>
                <a:gd name="connsiteX1009" fmla="*/ 6658116 w 12192000"/>
                <a:gd name="connsiteY1009" fmla="*/ 428778 h 1608850"/>
                <a:gd name="connsiteX1010" fmla="*/ 6658116 w 12192000"/>
                <a:gd name="connsiteY1010" fmla="*/ 426887 h 1608850"/>
                <a:gd name="connsiteX1011" fmla="*/ 6658116 w 12192000"/>
                <a:gd name="connsiteY1011" fmla="*/ 413646 h 1608850"/>
                <a:gd name="connsiteX1012" fmla="*/ 6680410 w 12192000"/>
                <a:gd name="connsiteY1012" fmla="*/ 413646 h 1608850"/>
                <a:gd name="connsiteX1013" fmla="*/ 6680410 w 12192000"/>
                <a:gd name="connsiteY1013" fmla="*/ 412565 h 1608850"/>
                <a:gd name="connsiteX1014" fmla="*/ 6680410 w 12192000"/>
                <a:gd name="connsiteY1014" fmla="*/ 404999 h 1608850"/>
                <a:gd name="connsiteX1015" fmla="*/ 6682183 w 12192000"/>
                <a:gd name="connsiteY1015" fmla="*/ 404999 h 1608850"/>
                <a:gd name="connsiteX1016" fmla="*/ 6694597 w 12192000"/>
                <a:gd name="connsiteY1016" fmla="*/ 404999 h 1608850"/>
                <a:gd name="connsiteX1017" fmla="*/ 6694597 w 12192000"/>
                <a:gd name="connsiteY1017" fmla="*/ 406080 h 1608850"/>
                <a:gd name="connsiteX1018" fmla="*/ 6694597 w 12192000"/>
                <a:gd name="connsiteY1018" fmla="*/ 413646 h 1608850"/>
                <a:gd name="connsiteX1019" fmla="*/ 6695357 w 12192000"/>
                <a:gd name="connsiteY1019" fmla="*/ 413646 h 1608850"/>
                <a:gd name="connsiteX1020" fmla="*/ 6700677 w 12192000"/>
                <a:gd name="connsiteY1020" fmla="*/ 413646 h 1608850"/>
                <a:gd name="connsiteX1021" fmla="*/ 6710810 w 12192000"/>
                <a:gd name="connsiteY1021" fmla="*/ 409322 h 1608850"/>
                <a:gd name="connsiteX1022" fmla="*/ 6714863 w 12192000"/>
                <a:gd name="connsiteY1022" fmla="*/ 412565 h 1608850"/>
                <a:gd name="connsiteX1023" fmla="*/ 6714863 w 12192000"/>
                <a:gd name="connsiteY1023" fmla="*/ 404999 h 1608850"/>
                <a:gd name="connsiteX1024" fmla="*/ 6717143 w 12192000"/>
                <a:gd name="connsiteY1024" fmla="*/ 404999 h 1608850"/>
                <a:gd name="connsiteX1025" fmla="*/ 6733104 w 12192000"/>
                <a:gd name="connsiteY1025" fmla="*/ 404999 h 1608850"/>
                <a:gd name="connsiteX1026" fmla="*/ 6733104 w 12192000"/>
                <a:gd name="connsiteY1026" fmla="*/ 406080 h 1608850"/>
                <a:gd name="connsiteX1027" fmla="*/ 6733104 w 12192000"/>
                <a:gd name="connsiteY1027" fmla="*/ 413646 h 1608850"/>
                <a:gd name="connsiteX1028" fmla="*/ 6763504 w 12192000"/>
                <a:gd name="connsiteY1028" fmla="*/ 413646 h 1608850"/>
                <a:gd name="connsiteX1029" fmla="*/ 6763504 w 12192000"/>
                <a:gd name="connsiteY1029" fmla="*/ 415267 h 1608850"/>
                <a:gd name="connsiteX1030" fmla="*/ 6763504 w 12192000"/>
                <a:gd name="connsiteY1030" fmla="*/ 426617 h 1608850"/>
                <a:gd name="connsiteX1031" fmla="*/ 6789851 w 12192000"/>
                <a:gd name="connsiteY1031" fmla="*/ 426617 h 1608850"/>
                <a:gd name="connsiteX1032" fmla="*/ 6789851 w 12192000"/>
                <a:gd name="connsiteY1032" fmla="*/ 456881 h 1608850"/>
                <a:gd name="connsiteX1033" fmla="*/ 6790611 w 12192000"/>
                <a:gd name="connsiteY1033" fmla="*/ 456881 h 1608850"/>
                <a:gd name="connsiteX1034" fmla="*/ 6795931 w 12192000"/>
                <a:gd name="connsiteY1034" fmla="*/ 456881 h 1608850"/>
                <a:gd name="connsiteX1035" fmla="*/ 6795931 w 12192000"/>
                <a:gd name="connsiteY1035" fmla="*/ 457962 h 1608850"/>
                <a:gd name="connsiteX1036" fmla="*/ 6795931 w 12192000"/>
                <a:gd name="connsiteY1036" fmla="*/ 465529 h 1608850"/>
                <a:gd name="connsiteX1037" fmla="*/ 6799985 w 12192000"/>
                <a:gd name="connsiteY1037" fmla="*/ 495793 h 1608850"/>
                <a:gd name="connsiteX1038" fmla="*/ 6800745 w 12192000"/>
                <a:gd name="connsiteY1038" fmla="*/ 495793 h 1608850"/>
                <a:gd name="connsiteX1039" fmla="*/ 6806065 w 12192000"/>
                <a:gd name="connsiteY1039" fmla="*/ 495793 h 1608850"/>
                <a:gd name="connsiteX1040" fmla="*/ 6806065 w 12192000"/>
                <a:gd name="connsiteY1040" fmla="*/ 496604 h 1608850"/>
                <a:gd name="connsiteX1041" fmla="*/ 6806065 w 12192000"/>
                <a:gd name="connsiteY1041" fmla="*/ 502279 h 1608850"/>
                <a:gd name="connsiteX1042" fmla="*/ 6807078 w 12192000"/>
                <a:gd name="connsiteY1042" fmla="*/ 502279 h 1608850"/>
                <a:gd name="connsiteX1043" fmla="*/ 6814171 w 12192000"/>
                <a:gd name="connsiteY1043" fmla="*/ 502279 h 1608850"/>
                <a:gd name="connsiteX1044" fmla="*/ 6814171 w 12192000"/>
                <a:gd name="connsiteY1044" fmla="*/ 532544 h 1608850"/>
                <a:gd name="connsiteX1045" fmla="*/ 6816198 w 12192000"/>
                <a:gd name="connsiteY1045" fmla="*/ 532544 h 1608850"/>
                <a:gd name="connsiteX1046" fmla="*/ 6830385 w 12192000"/>
                <a:gd name="connsiteY1046" fmla="*/ 532544 h 1608850"/>
                <a:gd name="connsiteX1047" fmla="*/ 6830385 w 12192000"/>
                <a:gd name="connsiteY1047" fmla="*/ 556323 h 1608850"/>
                <a:gd name="connsiteX1048" fmla="*/ 6832412 w 12192000"/>
                <a:gd name="connsiteY1048" fmla="*/ 557944 h 1608850"/>
                <a:gd name="connsiteX1049" fmla="*/ 6832412 w 12192000"/>
                <a:gd name="connsiteY1049" fmla="*/ 569294 h 1608850"/>
                <a:gd name="connsiteX1050" fmla="*/ 6833172 w 12192000"/>
                <a:gd name="connsiteY1050" fmla="*/ 569294 h 1608850"/>
                <a:gd name="connsiteX1051" fmla="*/ 6838492 w 12192000"/>
                <a:gd name="connsiteY1051" fmla="*/ 569294 h 1608850"/>
                <a:gd name="connsiteX1052" fmla="*/ 6838492 w 12192000"/>
                <a:gd name="connsiteY1052" fmla="*/ 593073 h 1608850"/>
                <a:gd name="connsiteX1053" fmla="*/ 6839758 w 12192000"/>
                <a:gd name="connsiteY1053" fmla="*/ 593073 h 1608850"/>
                <a:gd name="connsiteX1054" fmla="*/ 6848625 w 12192000"/>
                <a:gd name="connsiteY1054" fmla="*/ 593073 h 1608850"/>
                <a:gd name="connsiteX1055" fmla="*/ 6850652 w 12192000"/>
                <a:gd name="connsiteY1055" fmla="*/ 597127 h 1608850"/>
                <a:gd name="connsiteX1056" fmla="*/ 6850652 w 12192000"/>
                <a:gd name="connsiteY1056" fmla="*/ 610368 h 1608850"/>
                <a:gd name="connsiteX1057" fmla="*/ 6852172 w 12192000"/>
                <a:gd name="connsiteY1057" fmla="*/ 608476 h 1608850"/>
                <a:gd name="connsiteX1058" fmla="*/ 6862812 w 12192000"/>
                <a:gd name="connsiteY1058" fmla="*/ 595235 h 1608850"/>
                <a:gd name="connsiteX1059" fmla="*/ 6891186 w 12192000"/>
                <a:gd name="connsiteY1059" fmla="*/ 595235 h 1608850"/>
                <a:gd name="connsiteX1060" fmla="*/ 6891186 w 12192000"/>
                <a:gd name="connsiteY1060" fmla="*/ 681706 h 1608850"/>
                <a:gd name="connsiteX1061" fmla="*/ 6891946 w 12192000"/>
                <a:gd name="connsiteY1061" fmla="*/ 681706 h 1608850"/>
                <a:gd name="connsiteX1062" fmla="*/ 6897266 w 12192000"/>
                <a:gd name="connsiteY1062" fmla="*/ 681706 h 1608850"/>
                <a:gd name="connsiteX1063" fmla="*/ 6898026 w 12192000"/>
                <a:gd name="connsiteY1063" fmla="*/ 680355 h 1608850"/>
                <a:gd name="connsiteX1064" fmla="*/ 6903346 w 12192000"/>
                <a:gd name="connsiteY1064" fmla="*/ 670897 h 1608850"/>
                <a:gd name="connsiteX1065" fmla="*/ 6903346 w 12192000"/>
                <a:gd name="connsiteY1065" fmla="*/ 672789 h 1608850"/>
                <a:gd name="connsiteX1066" fmla="*/ 6903346 w 12192000"/>
                <a:gd name="connsiteY1066" fmla="*/ 686030 h 1608850"/>
                <a:gd name="connsiteX1067" fmla="*/ 6907399 w 12192000"/>
                <a:gd name="connsiteY1067" fmla="*/ 640633 h 1608850"/>
                <a:gd name="connsiteX1068" fmla="*/ 6908159 w 12192000"/>
                <a:gd name="connsiteY1068" fmla="*/ 640633 h 1608850"/>
                <a:gd name="connsiteX1069" fmla="*/ 6913479 w 12192000"/>
                <a:gd name="connsiteY1069" fmla="*/ 640633 h 1608850"/>
                <a:gd name="connsiteX1070" fmla="*/ 6913479 w 12192000"/>
                <a:gd name="connsiteY1070" fmla="*/ 575779 h 1608850"/>
                <a:gd name="connsiteX1071" fmla="*/ 6914493 w 12192000"/>
                <a:gd name="connsiteY1071" fmla="*/ 575779 h 1608850"/>
                <a:gd name="connsiteX1072" fmla="*/ 6921586 w 12192000"/>
                <a:gd name="connsiteY1072" fmla="*/ 575779 h 1608850"/>
                <a:gd name="connsiteX1073" fmla="*/ 6933746 w 12192000"/>
                <a:gd name="connsiteY1073" fmla="*/ 532544 h 1608850"/>
                <a:gd name="connsiteX1074" fmla="*/ 6935013 w 12192000"/>
                <a:gd name="connsiteY1074" fmla="*/ 532544 h 1608850"/>
                <a:gd name="connsiteX1075" fmla="*/ 6943880 w 12192000"/>
                <a:gd name="connsiteY1075" fmla="*/ 532544 h 1608850"/>
                <a:gd name="connsiteX1076" fmla="*/ 6954013 w 12192000"/>
                <a:gd name="connsiteY1076" fmla="*/ 575779 h 1608850"/>
                <a:gd name="connsiteX1077" fmla="*/ 6955026 w 12192000"/>
                <a:gd name="connsiteY1077" fmla="*/ 575779 h 1608850"/>
                <a:gd name="connsiteX1078" fmla="*/ 6962120 w 12192000"/>
                <a:gd name="connsiteY1078" fmla="*/ 575779 h 1608850"/>
                <a:gd name="connsiteX1079" fmla="*/ 6962120 w 12192000"/>
                <a:gd name="connsiteY1079" fmla="*/ 614691 h 1608850"/>
                <a:gd name="connsiteX1080" fmla="*/ 6963893 w 12192000"/>
                <a:gd name="connsiteY1080" fmla="*/ 614691 h 1608850"/>
                <a:gd name="connsiteX1081" fmla="*/ 6976307 w 12192000"/>
                <a:gd name="connsiteY1081" fmla="*/ 614691 h 1608850"/>
                <a:gd name="connsiteX1082" fmla="*/ 6976307 w 12192000"/>
                <a:gd name="connsiteY1082" fmla="*/ 616853 h 1608850"/>
                <a:gd name="connsiteX1083" fmla="*/ 6976307 w 12192000"/>
                <a:gd name="connsiteY1083" fmla="*/ 631985 h 1608850"/>
                <a:gd name="connsiteX1084" fmla="*/ 6980360 w 12192000"/>
                <a:gd name="connsiteY1084" fmla="*/ 629824 h 1608850"/>
                <a:gd name="connsiteX1085" fmla="*/ 6980360 w 12192000"/>
                <a:gd name="connsiteY1085" fmla="*/ 614691 h 1608850"/>
                <a:gd name="connsiteX1086" fmla="*/ 6981880 w 12192000"/>
                <a:gd name="connsiteY1086" fmla="*/ 614691 h 1608850"/>
                <a:gd name="connsiteX1087" fmla="*/ 6992520 w 12192000"/>
                <a:gd name="connsiteY1087" fmla="*/ 614691 h 1608850"/>
                <a:gd name="connsiteX1088" fmla="*/ 6992520 w 12192000"/>
                <a:gd name="connsiteY1088" fmla="*/ 616312 h 1608850"/>
                <a:gd name="connsiteX1089" fmla="*/ 6992520 w 12192000"/>
                <a:gd name="connsiteY1089" fmla="*/ 627662 h 1608850"/>
                <a:gd name="connsiteX1090" fmla="*/ 7022921 w 12192000"/>
                <a:gd name="connsiteY1090" fmla="*/ 627662 h 1608850"/>
                <a:gd name="connsiteX1091" fmla="*/ 7022921 w 12192000"/>
                <a:gd name="connsiteY1091" fmla="*/ 590912 h 1608850"/>
                <a:gd name="connsiteX1092" fmla="*/ 7024187 w 12192000"/>
                <a:gd name="connsiteY1092" fmla="*/ 590912 h 1608850"/>
                <a:gd name="connsiteX1093" fmla="*/ 7033054 w 12192000"/>
                <a:gd name="connsiteY1093" fmla="*/ 590912 h 1608850"/>
                <a:gd name="connsiteX1094" fmla="*/ 7033054 w 12192000"/>
                <a:gd name="connsiteY1094" fmla="*/ 612529 h 1608850"/>
                <a:gd name="connsiteX1095" fmla="*/ 7035081 w 12192000"/>
                <a:gd name="connsiteY1095" fmla="*/ 580103 h 1608850"/>
                <a:gd name="connsiteX1096" fmla="*/ 7057374 w 12192000"/>
                <a:gd name="connsiteY1096" fmla="*/ 580103 h 1608850"/>
                <a:gd name="connsiteX1097" fmla="*/ 7057374 w 12192000"/>
                <a:gd name="connsiteY1097" fmla="*/ 578481 h 1608850"/>
                <a:gd name="connsiteX1098" fmla="*/ 7057374 w 12192000"/>
                <a:gd name="connsiteY1098" fmla="*/ 567132 h 1608850"/>
                <a:gd name="connsiteX1099" fmla="*/ 7058134 w 12192000"/>
                <a:gd name="connsiteY1099" fmla="*/ 567132 h 1608850"/>
                <a:gd name="connsiteX1100" fmla="*/ 7063454 w 12192000"/>
                <a:gd name="connsiteY1100" fmla="*/ 567132 h 1608850"/>
                <a:gd name="connsiteX1101" fmla="*/ 7063454 w 12192000"/>
                <a:gd name="connsiteY1101" fmla="*/ 565241 h 1608850"/>
                <a:gd name="connsiteX1102" fmla="*/ 7063454 w 12192000"/>
                <a:gd name="connsiteY1102" fmla="*/ 552000 h 1608850"/>
                <a:gd name="connsiteX1103" fmla="*/ 7067508 w 12192000"/>
                <a:gd name="connsiteY1103" fmla="*/ 558485 h 1608850"/>
                <a:gd name="connsiteX1104" fmla="*/ 7069788 w 12192000"/>
                <a:gd name="connsiteY1104" fmla="*/ 558485 h 1608850"/>
                <a:gd name="connsiteX1105" fmla="*/ 7085748 w 12192000"/>
                <a:gd name="connsiteY1105" fmla="*/ 558485 h 1608850"/>
                <a:gd name="connsiteX1106" fmla="*/ 7085748 w 12192000"/>
                <a:gd name="connsiteY1106" fmla="*/ 557674 h 1608850"/>
                <a:gd name="connsiteX1107" fmla="*/ 7085748 w 12192000"/>
                <a:gd name="connsiteY1107" fmla="*/ 552000 h 1608850"/>
                <a:gd name="connsiteX1108" fmla="*/ 7086508 w 12192000"/>
                <a:gd name="connsiteY1108" fmla="*/ 552000 h 1608850"/>
                <a:gd name="connsiteX1109" fmla="*/ 7091828 w 12192000"/>
                <a:gd name="connsiteY1109" fmla="*/ 552000 h 1608850"/>
                <a:gd name="connsiteX1110" fmla="*/ 7091828 w 12192000"/>
                <a:gd name="connsiteY1110" fmla="*/ 553351 h 1608850"/>
                <a:gd name="connsiteX1111" fmla="*/ 7091828 w 12192000"/>
                <a:gd name="connsiteY1111" fmla="*/ 562809 h 1608850"/>
                <a:gd name="connsiteX1112" fmla="*/ 7130335 w 12192000"/>
                <a:gd name="connsiteY1112" fmla="*/ 562809 h 1608850"/>
                <a:gd name="connsiteX1113" fmla="*/ 7130335 w 12192000"/>
                <a:gd name="connsiteY1113" fmla="*/ 701162 h 1608850"/>
                <a:gd name="connsiteX1114" fmla="*/ 7131855 w 12192000"/>
                <a:gd name="connsiteY1114" fmla="*/ 701162 h 1608850"/>
                <a:gd name="connsiteX1115" fmla="*/ 7142495 w 12192000"/>
                <a:gd name="connsiteY1115" fmla="*/ 701162 h 1608850"/>
                <a:gd name="connsiteX1116" fmla="*/ 7142495 w 12192000"/>
                <a:gd name="connsiteY1116" fmla="*/ 688192 h 1608850"/>
                <a:gd name="connsiteX1117" fmla="*/ 7146549 w 12192000"/>
                <a:gd name="connsiteY1117" fmla="*/ 688192 h 1608850"/>
                <a:gd name="connsiteX1118" fmla="*/ 7146549 w 12192000"/>
                <a:gd name="connsiteY1118" fmla="*/ 701162 h 1608850"/>
                <a:gd name="connsiteX1119" fmla="*/ 7176949 w 12192000"/>
                <a:gd name="connsiteY1119" fmla="*/ 701162 h 1608850"/>
                <a:gd name="connsiteX1120" fmla="*/ 7176949 w 12192000"/>
                <a:gd name="connsiteY1120" fmla="*/ 670897 h 1608850"/>
                <a:gd name="connsiteX1121" fmla="*/ 7189109 w 12192000"/>
                <a:gd name="connsiteY1121" fmla="*/ 670897 h 1608850"/>
                <a:gd name="connsiteX1122" fmla="*/ 7201269 w 12192000"/>
                <a:gd name="connsiteY1122" fmla="*/ 668736 h 1608850"/>
                <a:gd name="connsiteX1123" fmla="*/ 7205323 w 12192000"/>
                <a:gd name="connsiteY1123" fmla="*/ 670897 h 1608850"/>
                <a:gd name="connsiteX1124" fmla="*/ 7215456 w 12192000"/>
                <a:gd name="connsiteY1124" fmla="*/ 670897 h 1608850"/>
                <a:gd name="connsiteX1125" fmla="*/ 7215456 w 12192000"/>
                <a:gd name="connsiteY1125" fmla="*/ 701162 h 1608850"/>
                <a:gd name="connsiteX1126" fmla="*/ 7223563 w 12192000"/>
                <a:gd name="connsiteY1126" fmla="*/ 701162 h 1608850"/>
                <a:gd name="connsiteX1127" fmla="*/ 7223563 w 12192000"/>
                <a:gd name="connsiteY1127" fmla="*/ 718457 h 1608850"/>
                <a:gd name="connsiteX1128" fmla="*/ 7232899 w 12192000"/>
                <a:gd name="connsiteY1128" fmla="*/ 719362 h 1608850"/>
                <a:gd name="connsiteX1129" fmla="*/ 7245857 w 12192000"/>
                <a:gd name="connsiteY1129" fmla="*/ 719362 h 1608850"/>
                <a:gd name="connsiteX1130" fmla="*/ 7245857 w 12192000"/>
                <a:gd name="connsiteY1130" fmla="*/ 703324 h 1608850"/>
                <a:gd name="connsiteX1131" fmla="*/ 7313813 w 12192000"/>
                <a:gd name="connsiteY1131" fmla="*/ 703324 h 1608850"/>
                <a:gd name="connsiteX1132" fmla="*/ 7313813 w 12192000"/>
                <a:gd name="connsiteY1132" fmla="*/ 618071 h 1608850"/>
                <a:gd name="connsiteX1133" fmla="*/ 7385821 w 12192000"/>
                <a:gd name="connsiteY1133" fmla="*/ 618071 h 1608850"/>
                <a:gd name="connsiteX1134" fmla="*/ 7385821 w 12192000"/>
                <a:gd name="connsiteY1134" fmla="*/ 696839 h 1608850"/>
                <a:gd name="connsiteX1135" fmla="*/ 7387725 w 12192000"/>
                <a:gd name="connsiteY1135" fmla="*/ 696839 h 1608850"/>
                <a:gd name="connsiteX1136" fmla="*/ 7388967 w 12192000"/>
                <a:gd name="connsiteY1136" fmla="*/ 719362 h 1608850"/>
                <a:gd name="connsiteX1137" fmla="*/ 7398643 w 12192000"/>
                <a:gd name="connsiteY1137" fmla="*/ 719362 h 1608850"/>
                <a:gd name="connsiteX1138" fmla="*/ 7399885 w 12192000"/>
                <a:gd name="connsiteY1138" fmla="*/ 696839 h 1608850"/>
                <a:gd name="connsiteX1139" fmla="*/ 7405965 w 12192000"/>
                <a:gd name="connsiteY1139" fmla="*/ 696839 h 1608850"/>
                <a:gd name="connsiteX1140" fmla="*/ 7407207 w 12192000"/>
                <a:gd name="connsiteY1140" fmla="*/ 719362 h 1608850"/>
                <a:gd name="connsiteX1141" fmla="*/ 7457829 w 12192000"/>
                <a:gd name="connsiteY1141" fmla="*/ 719362 h 1608850"/>
                <a:gd name="connsiteX1142" fmla="*/ 7457829 w 12192000"/>
                <a:gd name="connsiteY1142" fmla="*/ 556334 h 1608850"/>
                <a:gd name="connsiteX1143" fmla="*/ 7655156 w 12192000"/>
                <a:gd name="connsiteY1143" fmla="*/ 556334 h 1608850"/>
                <a:gd name="connsiteX1144" fmla="*/ 7655156 w 12192000"/>
                <a:gd name="connsiteY1144" fmla="*/ 719362 h 1608850"/>
                <a:gd name="connsiteX1145" fmla="*/ 7673853 w 12192000"/>
                <a:gd name="connsiteY1145" fmla="*/ 719362 h 1608850"/>
                <a:gd name="connsiteX1146" fmla="*/ 7673853 w 12192000"/>
                <a:gd name="connsiteY1146" fmla="*/ 636669 h 1608850"/>
                <a:gd name="connsiteX1147" fmla="*/ 7768973 w 12192000"/>
                <a:gd name="connsiteY1147" fmla="*/ 636669 h 1608850"/>
                <a:gd name="connsiteX1148" fmla="*/ 7773382 w 12192000"/>
                <a:gd name="connsiteY1148" fmla="*/ 519115 h 1608850"/>
                <a:gd name="connsiteX1149" fmla="*/ 7819759 w 12192000"/>
                <a:gd name="connsiteY1149" fmla="*/ 519115 h 1608850"/>
                <a:gd name="connsiteX1150" fmla="*/ 7821437 w 12192000"/>
                <a:gd name="connsiteY1150" fmla="*/ 571456 h 1608850"/>
                <a:gd name="connsiteX1151" fmla="*/ 7886292 w 12192000"/>
                <a:gd name="connsiteY1151" fmla="*/ 571456 h 1608850"/>
                <a:gd name="connsiteX1152" fmla="*/ 7886292 w 12192000"/>
                <a:gd name="connsiteY1152" fmla="*/ 647118 h 1608850"/>
                <a:gd name="connsiteX1153" fmla="*/ 7894398 w 12192000"/>
                <a:gd name="connsiteY1153" fmla="*/ 647118 h 1608850"/>
                <a:gd name="connsiteX1154" fmla="*/ 7896425 w 12192000"/>
                <a:gd name="connsiteY1154" fmla="*/ 640633 h 1608850"/>
                <a:gd name="connsiteX1155" fmla="*/ 7902505 w 12192000"/>
                <a:gd name="connsiteY1155" fmla="*/ 640633 h 1608850"/>
                <a:gd name="connsiteX1156" fmla="*/ 7904533 w 12192000"/>
                <a:gd name="connsiteY1156" fmla="*/ 649280 h 1608850"/>
                <a:gd name="connsiteX1157" fmla="*/ 7916693 w 12192000"/>
                <a:gd name="connsiteY1157" fmla="*/ 649280 h 1608850"/>
                <a:gd name="connsiteX1158" fmla="*/ 7916693 w 12192000"/>
                <a:gd name="connsiteY1158" fmla="*/ 642794 h 1608850"/>
                <a:gd name="connsiteX1159" fmla="*/ 7938985 w 12192000"/>
                <a:gd name="connsiteY1159" fmla="*/ 642794 h 1608850"/>
                <a:gd name="connsiteX1160" fmla="*/ 7938985 w 12192000"/>
                <a:gd name="connsiteY1160" fmla="*/ 649280 h 1608850"/>
                <a:gd name="connsiteX1161" fmla="*/ 7959253 w 12192000"/>
                <a:gd name="connsiteY1161" fmla="*/ 649280 h 1608850"/>
                <a:gd name="connsiteX1162" fmla="*/ 7959253 w 12192000"/>
                <a:gd name="connsiteY1162" fmla="*/ 694677 h 1608850"/>
                <a:gd name="connsiteX1163" fmla="*/ 7973440 w 12192000"/>
                <a:gd name="connsiteY1163" fmla="*/ 694677 h 1608850"/>
                <a:gd name="connsiteX1164" fmla="*/ 7973440 w 12192000"/>
                <a:gd name="connsiteY1164" fmla="*/ 681706 h 1608850"/>
                <a:gd name="connsiteX1165" fmla="*/ 7989653 w 12192000"/>
                <a:gd name="connsiteY1165" fmla="*/ 681706 h 1608850"/>
                <a:gd name="connsiteX1166" fmla="*/ 7989653 w 12192000"/>
                <a:gd name="connsiteY1166" fmla="*/ 502279 h 1608850"/>
                <a:gd name="connsiteX1167" fmla="*/ 7995733 w 12192000"/>
                <a:gd name="connsiteY1167" fmla="*/ 495793 h 1608850"/>
                <a:gd name="connsiteX1168" fmla="*/ 8068694 w 12192000"/>
                <a:gd name="connsiteY1168" fmla="*/ 495793 h 1608850"/>
                <a:gd name="connsiteX1169" fmla="*/ 8068694 w 12192000"/>
                <a:gd name="connsiteY1169" fmla="*/ 504441 h 1608850"/>
                <a:gd name="connsiteX1170" fmla="*/ 8078828 w 12192000"/>
                <a:gd name="connsiteY1170" fmla="*/ 504441 h 1608850"/>
                <a:gd name="connsiteX1171" fmla="*/ 8078828 w 12192000"/>
                <a:gd name="connsiteY1171" fmla="*/ 619015 h 1608850"/>
                <a:gd name="connsiteX1172" fmla="*/ 8101121 w 12192000"/>
                <a:gd name="connsiteY1172" fmla="*/ 619015 h 1608850"/>
                <a:gd name="connsiteX1173" fmla="*/ 8101121 w 12192000"/>
                <a:gd name="connsiteY1173" fmla="*/ 552000 h 1608850"/>
                <a:gd name="connsiteX1174" fmla="*/ 8127469 w 12192000"/>
                <a:gd name="connsiteY1174" fmla="*/ 552000 h 1608850"/>
                <a:gd name="connsiteX1175" fmla="*/ 8131521 w 12192000"/>
                <a:gd name="connsiteY1175" fmla="*/ 547676 h 1608850"/>
                <a:gd name="connsiteX1176" fmla="*/ 8139629 w 12192000"/>
                <a:gd name="connsiteY1176" fmla="*/ 547676 h 1608850"/>
                <a:gd name="connsiteX1177" fmla="*/ 8143681 w 12192000"/>
                <a:gd name="connsiteY1177" fmla="*/ 552000 h 1608850"/>
                <a:gd name="connsiteX1178" fmla="*/ 8165976 w 12192000"/>
                <a:gd name="connsiteY1178" fmla="*/ 552000 h 1608850"/>
                <a:gd name="connsiteX1179" fmla="*/ 8165976 w 12192000"/>
                <a:gd name="connsiteY1179" fmla="*/ 435264 h 1608850"/>
                <a:gd name="connsiteX1180" fmla="*/ 8222722 w 12192000"/>
                <a:gd name="connsiteY1180" fmla="*/ 424455 h 1608850"/>
                <a:gd name="connsiteX1181" fmla="*/ 8222722 w 12192000"/>
                <a:gd name="connsiteY1181" fmla="*/ 425536 h 1608850"/>
                <a:gd name="connsiteX1182" fmla="*/ 8222722 w 12192000"/>
                <a:gd name="connsiteY1182" fmla="*/ 433102 h 1608850"/>
                <a:gd name="connsiteX1183" fmla="*/ 8249069 w 12192000"/>
                <a:gd name="connsiteY1183" fmla="*/ 433102 h 1608850"/>
                <a:gd name="connsiteX1184" fmla="*/ 8249069 w 12192000"/>
                <a:gd name="connsiteY1184" fmla="*/ 688192 h 1608850"/>
                <a:gd name="connsiteX1185" fmla="*/ 8271364 w 12192000"/>
                <a:gd name="connsiteY1185" fmla="*/ 688192 h 1608850"/>
                <a:gd name="connsiteX1186" fmla="*/ 8271364 w 12192000"/>
                <a:gd name="connsiteY1186" fmla="*/ 683868 h 1608850"/>
                <a:gd name="connsiteX1187" fmla="*/ 8283524 w 12192000"/>
                <a:gd name="connsiteY1187" fmla="*/ 683868 h 1608850"/>
                <a:gd name="connsiteX1188" fmla="*/ 8283524 w 12192000"/>
                <a:gd name="connsiteY1188" fmla="*/ 688192 h 1608850"/>
                <a:gd name="connsiteX1189" fmla="*/ 8307844 w 12192000"/>
                <a:gd name="connsiteY1189" fmla="*/ 688192 h 1608850"/>
                <a:gd name="connsiteX1190" fmla="*/ 8307844 w 12192000"/>
                <a:gd name="connsiteY1190" fmla="*/ 675221 h 1608850"/>
                <a:gd name="connsiteX1191" fmla="*/ 8336217 w 12192000"/>
                <a:gd name="connsiteY1191" fmla="*/ 675221 h 1608850"/>
                <a:gd name="connsiteX1192" fmla="*/ 8348377 w 12192000"/>
                <a:gd name="connsiteY1192" fmla="*/ 670897 h 1608850"/>
                <a:gd name="connsiteX1193" fmla="*/ 8368645 w 12192000"/>
                <a:gd name="connsiteY1193" fmla="*/ 675221 h 1608850"/>
                <a:gd name="connsiteX1194" fmla="*/ 8368645 w 12192000"/>
                <a:gd name="connsiteY1194" fmla="*/ 657927 h 1608850"/>
                <a:gd name="connsiteX1195" fmla="*/ 8376752 w 12192000"/>
                <a:gd name="connsiteY1195" fmla="*/ 657927 h 1608850"/>
                <a:gd name="connsiteX1196" fmla="*/ 8376752 w 12192000"/>
                <a:gd name="connsiteY1196" fmla="*/ 644956 h 1608850"/>
                <a:gd name="connsiteX1197" fmla="*/ 8433498 w 12192000"/>
                <a:gd name="connsiteY1197" fmla="*/ 644956 h 1608850"/>
                <a:gd name="connsiteX1198" fmla="*/ 8433498 w 12192000"/>
                <a:gd name="connsiteY1198" fmla="*/ 614691 h 1608850"/>
                <a:gd name="connsiteX1199" fmla="*/ 8451738 w 12192000"/>
                <a:gd name="connsiteY1199" fmla="*/ 614691 h 1608850"/>
                <a:gd name="connsiteX1200" fmla="*/ 8451738 w 12192000"/>
                <a:gd name="connsiteY1200" fmla="*/ 608206 h 1608850"/>
                <a:gd name="connsiteX1201" fmla="*/ 8463898 w 12192000"/>
                <a:gd name="connsiteY1201" fmla="*/ 608206 h 1608850"/>
                <a:gd name="connsiteX1202" fmla="*/ 8463898 w 12192000"/>
                <a:gd name="connsiteY1202" fmla="*/ 614691 h 1608850"/>
                <a:gd name="connsiteX1203" fmla="*/ 8480112 w 12192000"/>
                <a:gd name="connsiteY1203" fmla="*/ 614691 h 1608850"/>
                <a:gd name="connsiteX1204" fmla="*/ 8480112 w 12192000"/>
                <a:gd name="connsiteY1204" fmla="*/ 664412 h 1608850"/>
                <a:gd name="connsiteX1205" fmla="*/ 8512540 w 12192000"/>
                <a:gd name="connsiteY1205" fmla="*/ 664412 h 1608850"/>
                <a:gd name="connsiteX1206" fmla="*/ 8512540 w 12192000"/>
                <a:gd name="connsiteY1206" fmla="*/ 638471 h 1608850"/>
                <a:gd name="connsiteX1207" fmla="*/ 8551046 w 12192000"/>
                <a:gd name="connsiteY1207" fmla="*/ 638471 h 1608850"/>
                <a:gd name="connsiteX1208" fmla="*/ 8551046 w 12192000"/>
                <a:gd name="connsiteY1208" fmla="*/ 608206 h 1608850"/>
                <a:gd name="connsiteX1209" fmla="*/ 8599688 w 12192000"/>
                <a:gd name="connsiteY1209" fmla="*/ 608206 h 1608850"/>
                <a:gd name="connsiteX1210" fmla="*/ 8599688 w 12192000"/>
                <a:gd name="connsiteY1210" fmla="*/ 719362 h 1608850"/>
                <a:gd name="connsiteX1211" fmla="*/ 8599688 w 12192000"/>
                <a:gd name="connsiteY1211" fmla="*/ 733141 h 1608850"/>
                <a:gd name="connsiteX1212" fmla="*/ 8665562 w 12192000"/>
                <a:gd name="connsiteY1212" fmla="*/ 733141 h 1608850"/>
                <a:gd name="connsiteX1213" fmla="*/ 8665562 w 12192000"/>
                <a:gd name="connsiteY1213" fmla="*/ 838913 h 1608850"/>
                <a:gd name="connsiteX1214" fmla="*/ 8665562 w 12192000"/>
                <a:gd name="connsiteY1214" fmla="*/ 862160 h 1608850"/>
                <a:gd name="connsiteX1215" fmla="*/ 8680522 w 12192000"/>
                <a:gd name="connsiteY1215" fmla="*/ 862160 h 1608850"/>
                <a:gd name="connsiteX1216" fmla="*/ 8680522 w 12192000"/>
                <a:gd name="connsiteY1216" fmla="*/ 860998 h 1608850"/>
                <a:gd name="connsiteX1217" fmla="*/ 8680522 w 12192000"/>
                <a:gd name="connsiteY1217" fmla="*/ 852862 h 1608850"/>
                <a:gd name="connsiteX1218" fmla="*/ 8725102 w 12192000"/>
                <a:gd name="connsiteY1218" fmla="*/ 852862 h 1608850"/>
                <a:gd name="connsiteX1219" fmla="*/ 8725102 w 12192000"/>
                <a:gd name="connsiteY1219" fmla="*/ 855477 h 1608850"/>
                <a:gd name="connsiteX1220" fmla="*/ 8725102 w 12192000"/>
                <a:gd name="connsiteY1220" fmla="*/ 861131 h 1608850"/>
                <a:gd name="connsiteX1221" fmla="*/ 8733569 w 12192000"/>
                <a:gd name="connsiteY1221" fmla="*/ 852574 h 1608850"/>
                <a:gd name="connsiteX1222" fmla="*/ 8729111 w 12192000"/>
                <a:gd name="connsiteY1222" fmla="*/ 850249 h 1608850"/>
                <a:gd name="connsiteX1223" fmla="*/ 8729111 w 12192000"/>
                <a:gd name="connsiteY1223" fmla="*/ 843275 h 1608850"/>
                <a:gd name="connsiteX1224" fmla="*/ 8735797 w 12192000"/>
                <a:gd name="connsiteY1224" fmla="*/ 840950 h 1608850"/>
                <a:gd name="connsiteX1225" fmla="*/ 8735797 w 12192000"/>
                <a:gd name="connsiteY1225" fmla="*/ 831652 h 1608850"/>
                <a:gd name="connsiteX1226" fmla="*/ 8740256 w 12192000"/>
                <a:gd name="connsiteY1226" fmla="*/ 831652 h 1608850"/>
                <a:gd name="connsiteX1227" fmla="*/ 8740256 w 12192000"/>
                <a:gd name="connsiteY1227" fmla="*/ 810730 h 1608850"/>
                <a:gd name="connsiteX1228" fmla="*/ 8735797 w 12192000"/>
                <a:gd name="connsiteY1228" fmla="*/ 810730 h 1608850"/>
                <a:gd name="connsiteX1229" fmla="*/ 8735797 w 12192000"/>
                <a:gd name="connsiteY1229" fmla="*/ 806081 h 1608850"/>
                <a:gd name="connsiteX1230" fmla="*/ 8740256 w 12192000"/>
                <a:gd name="connsiteY1230" fmla="*/ 803756 h 1608850"/>
                <a:gd name="connsiteX1231" fmla="*/ 8751401 w 12192000"/>
                <a:gd name="connsiteY1231" fmla="*/ 787483 h 1608850"/>
                <a:gd name="connsiteX1232" fmla="*/ 8753629 w 12192000"/>
                <a:gd name="connsiteY1232" fmla="*/ 778185 h 1608850"/>
                <a:gd name="connsiteX1233" fmla="*/ 8753629 w 12192000"/>
                <a:gd name="connsiteY1233" fmla="*/ 752614 h 1608850"/>
                <a:gd name="connsiteX1234" fmla="*/ 8753909 w 12192000"/>
                <a:gd name="connsiteY1234" fmla="*/ 751742 h 1608850"/>
                <a:gd name="connsiteX1235" fmla="*/ 8755767 w 12192000"/>
                <a:gd name="connsiteY1235" fmla="*/ 745928 h 1608850"/>
                <a:gd name="connsiteX1236" fmla="*/ 8754080 w 12192000"/>
                <a:gd name="connsiteY1236" fmla="*/ 745928 h 1608850"/>
                <a:gd name="connsiteX1237" fmla="*/ 8754080 w 12192000"/>
                <a:gd name="connsiteY1237" fmla="*/ 744766 h 1608850"/>
                <a:gd name="connsiteX1238" fmla="*/ 8754080 w 12192000"/>
                <a:gd name="connsiteY1238" fmla="*/ 736629 h 1608850"/>
                <a:gd name="connsiteX1239" fmla="*/ 8755194 w 12192000"/>
                <a:gd name="connsiteY1239" fmla="*/ 736629 h 1608850"/>
                <a:gd name="connsiteX1240" fmla="*/ 8762996 w 12192000"/>
                <a:gd name="connsiteY1240" fmla="*/ 736629 h 1608850"/>
                <a:gd name="connsiteX1241" fmla="*/ 8762996 w 12192000"/>
                <a:gd name="connsiteY1241" fmla="*/ 735467 h 1608850"/>
                <a:gd name="connsiteX1242" fmla="*/ 8762996 w 12192000"/>
                <a:gd name="connsiteY1242" fmla="*/ 727331 h 1608850"/>
                <a:gd name="connsiteX1243" fmla="*/ 8761881 w 12192000"/>
                <a:gd name="connsiteY1243" fmla="*/ 727331 h 1608850"/>
                <a:gd name="connsiteX1244" fmla="*/ 8754080 w 12192000"/>
                <a:gd name="connsiteY1244" fmla="*/ 727331 h 1608850"/>
                <a:gd name="connsiteX1245" fmla="*/ 8754080 w 12192000"/>
                <a:gd name="connsiteY1245" fmla="*/ 726168 h 1608850"/>
                <a:gd name="connsiteX1246" fmla="*/ 8754080 w 12192000"/>
                <a:gd name="connsiteY1246" fmla="*/ 718032 h 1608850"/>
                <a:gd name="connsiteX1247" fmla="*/ 8755194 w 12192000"/>
                <a:gd name="connsiteY1247" fmla="*/ 718032 h 1608850"/>
                <a:gd name="connsiteX1248" fmla="*/ 8762996 w 12192000"/>
                <a:gd name="connsiteY1248" fmla="*/ 718032 h 1608850"/>
                <a:gd name="connsiteX1249" fmla="*/ 8762996 w 12192000"/>
                <a:gd name="connsiteY1249" fmla="*/ 717160 h 1608850"/>
                <a:gd name="connsiteX1250" fmla="*/ 8762996 w 12192000"/>
                <a:gd name="connsiteY1250" fmla="*/ 711058 h 1608850"/>
                <a:gd name="connsiteX1251" fmla="*/ 8761881 w 12192000"/>
                <a:gd name="connsiteY1251" fmla="*/ 711058 h 1608850"/>
                <a:gd name="connsiteX1252" fmla="*/ 8754080 w 12192000"/>
                <a:gd name="connsiteY1252" fmla="*/ 711058 h 1608850"/>
                <a:gd name="connsiteX1253" fmla="*/ 8754080 w 12192000"/>
                <a:gd name="connsiteY1253" fmla="*/ 709896 h 1608850"/>
                <a:gd name="connsiteX1254" fmla="*/ 8754080 w 12192000"/>
                <a:gd name="connsiteY1254" fmla="*/ 701759 h 1608850"/>
                <a:gd name="connsiteX1255" fmla="*/ 8755194 w 12192000"/>
                <a:gd name="connsiteY1255" fmla="*/ 701759 h 1608850"/>
                <a:gd name="connsiteX1256" fmla="*/ 8762996 w 12192000"/>
                <a:gd name="connsiteY1256" fmla="*/ 701759 h 1608850"/>
                <a:gd name="connsiteX1257" fmla="*/ 8761881 w 12192000"/>
                <a:gd name="connsiteY1257" fmla="*/ 700016 h 1608850"/>
                <a:gd name="connsiteX1258" fmla="*/ 8754080 w 12192000"/>
                <a:gd name="connsiteY1258" fmla="*/ 687812 h 1608850"/>
                <a:gd name="connsiteX1259" fmla="*/ 8754080 w 12192000"/>
                <a:gd name="connsiteY1259" fmla="*/ 650617 h 1608850"/>
                <a:gd name="connsiteX1260" fmla="*/ 8903424 w 12192000"/>
                <a:gd name="connsiteY1260" fmla="*/ 650617 h 1608850"/>
                <a:gd name="connsiteX1261" fmla="*/ 8905096 w 12192000"/>
                <a:gd name="connsiteY1261" fmla="*/ 653232 h 1608850"/>
                <a:gd name="connsiteX1262" fmla="*/ 8908543 w 12192000"/>
                <a:gd name="connsiteY1262" fmla="*/ 658626 h 1608850"/>
                <a:gd name="connsiteX1263" fmla="*/ 8908543 w 12192000"/>
                <a:gd name="connsiteY1263" fmla="*/ 647687 h 1608850"/>
                <a:gd name="connsiteX1264" fmla="*/ 8908543 w 12192000"/>
                <a:gd name="connsiteY1264" fmla="*/ 607460 h 1608850"/>
                <a:gd name="connsiteX1265" fmla="*/ 8910570 w 12192000"/>
                <a:gd name="connsiteY1265" fmla="*/ 607460 h 1608850"/>
                <a:gd name="connsiteX1266" fmla="*/ 8924757 w 12192000"/>
                <a:gd name="connsiteY1266" fmla="*/ 607460 h 1608850"/>
                <a:gd name="connsiteX1267" fmla="*/ 8924757 w 12192000"/>
                <a:gd name="connsiteY1267" fmla="*/ 515723 h 1608850"/>
                <a:gd name="connsiteX1268" fmla="*/ 8924757 w 12192000"/>
                <a:gd name="connsiteY1268" fmla="*/ 490724 h 1608850"/>
                <a:gd name="connsiteX1269" fmla="*/ 9078786 w 12192000"/>
                <a:gd name="connsiteY1269" fmla="*/ 490724 h 1608850"/>
                <a:gd name="connsiteX1270" fmla="*/ 9078786 w 12192000"/>
                <a:gd name="connsiteY1270" fmla="*/ 506306 h 1608850"/>
                <a:gd name="connsiteX1271" fmla="*/ 9078786 w 12192000"/>
                <a:gd name="connsiteY1271" fmla="*/ 611783 h 1608850"/>
                <a:gd name="connsiteX1272" fmla="*/ 9080306 w 12192000"/>
                <a:gd name="connsiteY1272" fmla="*/ 611513 h 1608850"/>
                <a:gd name="connsiteX1273" fmla="*/ 9090946 w 12192000"/>
                <a:gd name="connsiteY1273" fmla="*/ 609622 h 1608850"/>
                <a:gd name="connsiteX1274" fmla="*/ 9088919 w 12192000"/>
                <a:gd name="connsiteY1274" fmla="*/ 698254 h 1608850"/>
                <a:gd name="connsiteX1275" fmla="*/ 9090439 w 12192000"/>
                <a:gd name="connsiteY1275" fmla="*/ 698525 h 1608850"/>
                <a:gd name="connsiteX1276" fmla="*/ 9101079 w 12192000"/>
                <a:gd name="connsiteY1276" fmla="*/ 700416 h 1608850"/>
                <a:gd name="connsiteX1277" fmla="*/ 9101332 w 12192000"/>
                <a:gd name="connsiteY1277" fmla="*/ 701227 h 1608850"/>
                <a:gd name="connsiteX1278" fmla="*/ 9103106 w 12192000"/>
                <a:gd name="connsiteY1278" fmla="*/ 706902 h 1608850"/>
                <a:gd name="connsiteX1279" fmla="*/ 9103866 w 12192000"/>
                <a:gd name="connsiteY1279" fmla="*/ 704470 h 1608850"/>
                <a:gd name="connsiteX1280" fmla="*/ 9109186 w 12192000"/>
                <a:gd name="connsiteY1280" fmla="*/ 687446 h 1608850"/>
                <a:gd name="connsiteX1281" fmla="*/ 9110959 w 12192000"/>
                <a:gd name="connsiteY1281" fmla="*/ 687446 h 1608850"/>
                <a:gd name="connsiteX1282" fmla="*/ 9123373 w 12192000"/>
                <a:gd name="connsiteY1282" fmla="*/ 687446 h 1608850"/>
                <a:gd name="connsiteX1283" fmla="*/ 9123373 w 12192000"/>
                <a:gd name="connsiteY1283" fmla="*/ 719872 h 1608850"/>
                <a:gd name="connsiteX1284" fmla="*/ 9124386 w 12192000"/>
                <a:gd name="connsiteY1284" fmla="*/ 720413 h 1608850"/>
                <a:gd name="connsiteX1285" fmla="*/ 9131480 w 12192000"/>
                <a:gd name="connsiteY1285" fmla="*/ 724196 h 1608850"/>
                <a:gd name="connsiteX1286" fmla="*/ 9131480 w 12192000"/>
                <a:gd name="connsiteY1286" fmla="*/ 725547 h 1608850"/>
                <a:gd name="connsiteX1287" fmla="*/ 9131480 w 12192000"/>
                <a:gd name="connsiteY1287" fmla="*/ 735005 h 1608850"/>
                <a:gd name="connsiteX1288" fmla="*/ 9176067 w 12192000"/>
                <a:gd name="connsiteY1288" fmla="*/ 735005 h 1608850"/>
                <a:gd name="connsiteX1289" fmla="*/ 9176067 w 12192000"/>
                <a:gd name="connsiteY1289" fmla="*/ 736086 h 1608850"/>
                <a:gd name="connsiteX1290" fmla="*/ 9176067 w 12192000"/>
                <a:gd name="connsiteY1290" fmla="*/ 743652 h 1608850"/>
                <a:gd name="connsiteX1291" fmla="*/ 9178093 w 12192000"/>
                <a:gd name="connsiteY1291" fmla="*/ 743652 h 1608850"/>
                <a:gd name="connsiteX1292" fmla="*/ 9192280 w 12192000"/>
                <a:gd name="connsiteY1292" fmla="*/ 743652 h 1608850"/>
                <a:gd name="connsiteX1293" fmla="*/ 9192280 w 12192000"/>
                <a:gd name="connsiteY1293" fmla="*/ 713387 h 1608850"/>
                <a:gd name="connsiteX1294" fmla="*/ 9236867 w 12192000"/>
                <a:gd name="connsiteY1294" fmla="*/ 713387 h 1608850"/>
                <a:gd name="connsiteX1295" fmla="*/ 9236867 w 12192000"/>
                <a:gd name="connsiteY1295" fmla="*/ 712036 h 1608850"/>
                <a:gd name="connsiteX1296" fmla="*/ 9236867 w 12192000"/>
                <a:gd name="connsiteY1296" fmla="*/ 702578 h 1608850"/>
                <a:gd name="connsiteX1297" fmla="*/ 9237881 w 12192000"/>
                <a:gd name="connsiteY1297" fmla="*/ 702578 h 1608850"/>
                <a:gd name="connsiteX1298" fmla="*/ 9244974 w 12192000"/>
                <a:gd name="connsiteY1298" fmla="*/ 702578 h 1608850"/>
                <a:gd name="connsiteX1299" fmla="*/ 9244974 w 12192000"/>
                <a:gd name="connsiteY1299" fmla="*/ 700687 h 1608850"/>
                <a:gd name="connsiteX1300" fmla="*/ 9244974 w 12192000"/>
                <a:gd name="connsiteY1300" fmla="*/ 687446 h 1608850"/>
                <a:gd name="connsiteX1301" fmla="*/ 9245734 w 12192000"/>
                <a:gd name="connsiteY1301" fmla="*/ 687446 h 1608850"/>
                <a:gd name="connsiteX1302" fmla="*/ 9251054 w 12192000"/>
                <a:gd name="connsiteY1302" fmla="*/ 687446 h 1608850"/>
                <a:gd name="connsiteX1303" fmla="*/ 9251054 w 12192000"/>
                <a:gd name="connsiteY1303" fmla="*/ 686365 h 1608850"/>
                <a:gd name="connsiteX1304" fmla="*/ 9251054 w 12192000"/>
                <a:gd name="connsiteY1304" fmla="*/ 678798 h 1608850"/>
                <a:gd name="connsiteX1305" fmla="*/ 9253081 w 12192000"/>
                <a:gd name="connsiteY1305" fmla="*/ 678798 h 1608850"/>
                <a:gd name="connsiteX1306" fmla="*/ 9267268 w 12192000"/>
                <a:gd name="connsiteY1306" fmla="*/ 678798 h 1608850"/>
                <a:gd name="connsiteX1307" fmla="*/ 9267268 w 12192000"/>
                <a:gd name="connsiteY1307" fmla="*/ 679879 h 1608850"/>
                <a:gd name="connsiteX1308" fmla="*/ 9267268 w 12192000"/>
                <a:gd name="connsiteY1308" fmla="*/ 687446 h 1608850"/>
                <a:gd name="connsiteX1309" fmla="*/ 9289561 w 12192000"/>
                <a:gd name="connsiteY1309" fmla="*/ 687446 h 1608850"/>
                <a:gd name="connsiteX1310" fmla="*/ 9289561 w 12192000"/>
                <a:gd name="connsiteY1310" fmla="*/ 685554 h 1608850"/>
                <a:gd name="connsiteX1311" fmla="*/ 9289561 w 12192000"/>
                <a:gd name="connsiteY1311" fmla="*/ 672313 h 1608850"/>
                <a:gd name="connsiteX1312" fmla="*/ 9291335 w 12192000"/>
                <a:gd name="connsiteY1312" fmla="*/ 672313 h 1608850"/>
                <a:gd name="connsiteX1313" fmla="*/ 9303748 w 12192000"/>
                <a:gd name="connsiteY1313" fmla="*/ 672313 h 1608850"/>
                <a:gd name="connsiteX1314" fmla="*/ 9303748 w 12192000"/>
                <a:gd name="connsiteY1314" fmla="*/ 696093 h 1608850"/>
                <a:gd name="connsiteX1315" fmla="*/ 9304762 w 12192000"/>
                <a:gd name="connsiteY1315" fmla="*/ 696093 h 1608850"/>
                <a:gd name="connsiteX1316" fmla="*/ 9311855 w 12192000"/>
                <a:gd name="connsiteY1316" fmla="*/ 696093 h 1608850"/>
                <a:gd name="connsiteX1317" fmla="*/ 9311855 w 12192000"/>
                <a:gd name="connsiteY1317" fmla="*/ 695012 h 1608850"/>
                <a:gd name="connsiteX1318" fmla="*/ 9311855 w 12192000"/>
                <a:gd name="connsiteY1318" fmla="*/ 687446 h 1608850"/>
                <a:gd name="connsiteX1319" fmla="*/ 9313628 w 12192000"/>
                <a:gd name="connsiteY1319" fmla="*/ 687446 h 1608850"/>
                <a:gd name="connsiteX1320" fmla="*/ 9326042 w 12192000"/>
                <a:gd name="connsiteY1320" fmla="*/ 687446 h 1608850"/>
                <a:gd name="connsiteX1321" fmla="*/ 9326042 w 12192000"/>
                <a:gd name="connsiteY1321" fmla="*/ 713387 h 1608850"/>
                <a:gd name="connsiteX1322" fmla="*/ 9328069 w 12192000"/>
                <a:gd name="connsiteY1322" fmla="*/ 713387 h 1608850"/>
                <a:gd name="connsiteX1323" fmla="*/ 9342255 w 12192000"/>
                <a:gd name="connsiteY1323" fmla="*/ 713387 h 1608850"/>
                <a:gd name="connsiteX1324" fmla="*/ 9342255 w 12192000"/>
                <a:gd name="connsiteY1324" fmla="*/ 715008 h 1608850"/>
                <a:gd name="connsiteX1325" fmla="*/ 9342255 w 12192000"/>
                <a:gd name="connsiteY1325" fmla="*/ 726358 h 1608850"/>
                <a:gd name="connsiteX1326" fmla="*/ 9343015 w 12192000"/>
                <a:gd name="connsiteY1326" fmla="*/ 726358 h 1608850"/>
                <a:gd name="connsiteX1327" fmla="*/ 9348336 w 12192000"/>
                <a:gd name="connsiteY1327" fmla="*/ 726358 h 1608850"/>
                <a:gd name="connsiteX1328" fmla="*/ 9348336 w 12192000"/>
                <a:gd name="connsiteY1328" fmla="*/ 725547 h 1608850"/>
                <a:gd name="connsiteX1329" fmla="*/ 9348336 w 12192000"/>
                <a:gd name="connsiteY1329" fmla="*/ 719872 h 1608850"/>
                <a:gd name="connsiteX1330" fmla="*/ 9378736 w 12192000"/>
                <a:gd name="connsiteY1330" fmla="*/ 719872 h 1608850"/>
                <a:gd name="connsiteX1331" fmla="*/ 9378736 w 12192000"/>
                <a:gd name="connsiteY1331" fmla="*/ 743652 h 1608850"/>
                <a:gd name="connsiteX1332" fmla="*/ 9379749 w 12192000"/>
                <a:gd name="connsiteY1332" fmla="*/ 743652 h 1608850"/>
                <a:gd name="connsiteX1333" fmla="*/ 9386843 w 12192000"/>
                <a:gd name="connsiteY1333" fmla="*/ 743652 h 1608850"/>
                <a:gd name="connsiteX1334" fmla="*/ 9386843 w 12192000"/>
                <a:gd name="connsiteY1334" fmla="*/ 744733 h 1608850"/>
                <a:gd name="connsiteX1335" fmla="*/ 9386843 w 12192000"/>
                <a:gd name="connsiteY1335" fmla="*/ 752299 h 1608850"/>
                <a:gd name="connsiteX1336" fmla="*/ 9387603 w 12192000"/>
                <a:gd name="connsiteY1336" fmla="*/ 752299 h 1608850"/>
                <a:gd name="connsiteX1337" fmla="*/ 9392923 w 12192000"/>
                <a:gd name="connsiteY1337" fmla="*/ 752299 h 1608850"/>
                <a:gd name="connsiteX1338" fmla="*/ 9392923 w 12192000"/>
                <a:gd name="connsiteY1338" fmla="*/ 750137 h 1608850"/>
                <a:gd name="connsiteX1339" fmla="*/ 9392923 w 12192000"/>
                <a:gd name="connsiteY1339" fmla="*/ 735005 h 1608850"/>
                <a:gd name="connsiteX1340" fmla="*/ 9393936 w 12192000"/>
                <a:gd name="connsiteY1340" fmla="*/ 735005 h 1608850"/>
                <a:gd name="connsiteX1341" fmla="*/ 9401030 w 12192000"/>
                <a:gd name="connsiteY1341" fmla="*/ 735005 h 1608850"/>
                <a:gd name="connsiteX1342" fmla="*/ 9401030 w 12192000"/>
                <a:gd name="connsiteY1342" fmla="*/ 736086 h 1608850"/>
                <a:gd name="connsiteX1343" fmla="*/ 9401030 w 12192000"/>
                <a:gd name="connsiteY1343" fmla="*/ 743652 h 1608850"/>
                <a:gd name="connsiteX1344" fmla="*/ 9406350 w 12192000"/>
                <a:gd name="connsiteY1344" fmla="*/ 741659 h 1608850"/>
                <a:gd name="connsiteX1345" fmla="*/ 9407110 w 12192000"/>
                <a:gd name="connsiteY1345" fmla="*/ 740679 h 1608850"/>
                <a:gd name="connsiteX1346" fmla="*/ 9407110 w 12192000"/>
                <a:gd name="connsiteY1346" fmla="*/ 735005 h 1608850"/>
                <a:gd name="connsiteX1347" fmla="*/ 9445617 w 12192000"/>
                <a:gd name="connsiteY1347" fmla="*/ 735005 h 1608850"/>
                <a:gd name="connsiteX1348" fmla="*/ 9445617 w 12192000"/>
                <a:gd name="connsiteY1348" fmla="*/ 758784 h 1608850"/>
                <a:gd name="connsiteX1349" fmla="*/ 9447643 w 12192000"/>
                <a:gd name="connsiteY1349" fmla="*/ 758784 h 1608850"/>
                <a:gd name="connsiteX1350" fmla="*/ 9461830 w 12192000"/>
                <a:gd name="connsiteY1350" fmla="*/ 758784 h 1608850"/>
                <a:gd name="connsiteX1351" fmla="*/ 9461830 w 12192000"/>
                <a:gd name="connsiteY1351" fmla="*/ 759865 h 1608850"/>
                <a:gd name="connsiteX1352" fmla="*/ 9461830 w 12192000"/>
                <a:gd name="connsiteY1352" fmla="*/ 767431 h 1608850"/>
                <a:gd name="connsiteX1353" fmla="*/ 9463604 w 12192000"/>
                <a:gd name="connsiteY1353" fmla="*/ 767431 h 1608850"/>
                <a:gd name="connsiteX1354" fmla="*/ 9476017 w 12192000"/>
                <a:gd name="connsiteY1354" fmla="*/ 767431 h 1608850"/>
                <a:gd name="connsiteX1355" fmla="*/ 9476017 w 12192000"/>
                <a:gd name="connsiteY1355" fmla="*/ 743652 h 1608850"/>
                <a:gd name="connsiteX1356" fmla="*/ 9477030 w 12192000"/>
                <a:gd name="connsiteY1356" fmla="*/ 743652 h 1608850"/>
                <a:gd name="connsiteX1357" fmla="*/ 9484124 w 12192000"/>
                <a:gd name="connsiteY1357" fmla="*/ 743652 h 1608850"/>
                <a:gd name="connsiteX1358" fmla="*/ 9484124 w 12192000"/>
                <a:gd name="connsiteY1358" fmla="*/ 711225 h 1608850"/>
                <a:gd name="connsiteX1359" fmla="*/ 9485137 w 12192000"/>
                <a:gd name="connsiteY1359" fmla="*/ 711225 h 1608850"/>
                <a:gd name="connsiteX1360" fmla="*/ 9492231 w 12192000"/>
                <a:gd name="connsiteY1360" fmla="*/ 711225 h 1608850"/>
                <a:gd name="connsiteX1361" fmla="*/ 9492231 w 12192000"/>
                <a:gd name="connsiteY1361" fmla="*/ 709334 h 1608850"/>
                <a:gd name="connsiteX1362" fmla="*/ 9492231 w 12192000"/>
                <a:gd name="connsiteY1362" fmla="*/ 696093 h 1608850"/>
                <a:gd name="connsiteX1363" fmla="*/ 9490964 w 12192000"/>
                <a:gd name="connsiteY1363" fmla="*/ 694471 h 1608850"/>
                <a:gd name="connsiteX1364" fmla="*/ 9496284 w 12192000"/>
                <a:gd name="connsiteY1364" fmla="*/ 683122 h 1608850"/>
                <a:gd name="connsiteX1365" fmla="*/ 9504391 w 12192000"/>
                <a:gd name="connsiteY1365" fmla="*/ 711225 h 1608850"/>
                <a:gd name="connsiteX1366" fmla="*/ 9505151 w 12192000"/>
                <a:gd name="connsiteY1366" fmla="*/ 711225 h 1608850"/>
                <a:gd name="connsiteX1367" fmla="*/ 9510471 w 12192000"/>
                <a:gd name="connsiteY1367" fmla="*/ 711225 h 1608850"/>
                <a:gd name="connsiteX1368" fmla="*/ 9510471 w 12192000"/>
                <a:gd name="connsiteY1368" fmla="*/ 605298 h 1608850"/>
                <a:gd name="connsiteX1369" fmla="*/ 9511991 w 12192000"/>
                <a:gd name="connsiteY1369" fmla="*/ 605298 h 1608850"/>
                <a:gd name="connsiteX1370" fmla="*/ 9522631 w 12192000"/>
                <a:gd name="connsiteY1370" fmla="*/ 605298 h 1608850"/>
                <a:gd name="connsiteX1371" fmla="*/ 9522631 w 12192000"/>
                <a:gd name="connsiteY1371" fmla="*/ 557739 h 1608850"/>
                <a:gd name="connsiteX1372" fmla="*/ 9548978 w 12192000"/>
                <a:gd name="connsiteY1372" fmla="*/ 557739 h 1608850"/>
                <a:gd name="connsiteX1373" fmla="*/ 9548978 w 12192000"/>
                <a:gd name="connsiteY1373" fmla="*/ 536121 h 1608850"/>
                <a:gd name="connsiteX1374" fmla="*/ 9583432 w 12192000"/>
                <a:gd name="connsiteY1374" fmla="*/ 536121 h 1608850"/>
                <a:gd name="connsiteX1375" fmla="*/ 9583432 w 12192000"/>
                <a:gd name="connsiteY1375" fmla="*/ 538553 h 1608850"/>
                <a:gd name="connsiteX1376" fmla="*/ 9583432 w 12192000"/>
                <a:gd name="connsiteY1376" fmla="*/ 555577 h 1608850"/>
                <a:gd name="connsiteX1377" fmla="*/ 9585712 w 12192000"/>
                <a:gd name="connsiteY1377" fmla="*/ 555577 h 1608850"/>
                <a:gd name="connsiteX1378" fmla="*/ 9601672 w 12192000"/>
                <a:gd name="connsiteY1378" fmla="*/ 555577 h 1608850"/>
                <a:gd name="connsiteX1379" fmla="*/ 9601672 w 12192000"/>
                <a:gd name="connsiteY1379" fmla="*/ 603136 h 1608850"/>
                <a:gd name="connsiteX1380" fmla="*/ 9602685 w 12192000"/>
                <a:gd name="connsiteY1380" fmla="*/ 603136 h 1608850"/>
                <a:gd name="connsiteX1381" fmla="*/ 9609779 w 12192000"/>
                <a:gd name="connsiteY1381" fmla="*/ 603136 h 1608850"/>
                <a:gd name="connsiteX1382" fmla="*/ 9623966 w 12192000"/>
                <a:gd name="connsiteY1382" fmla="*/ 607460 h 1608850"/>
                <a:gd name="connsiteX1383" fmla="*/ 9623966 w 12192000"/>
                <a:gd name="connsiteY1383" fmla="*/ 646372 h 1608850"/>
                <a:gd name="connsiteX1384" fmla="*/ 9624979 w 12192000"/>
                <a:gd name="connsiteY1384" fmla="*/ 646372 h 1608850"/>
                <a:gd name="connsiteX1385" fmla="*/ 9632072 w 12192000"/>
                <a:gd name="connsiteY1385" fmla="*/ 646372 h 1608850"/>
                <a:gd name="connsiteX1386" fmla="*/ 9632072 w 12192000"/>
                <a:gd name="connsiteY1386" fmla="*/ 647993 h 1608850"/>
                <a:gd name="connsiteX1387" fmla="*/ 9632072 w 12192000"/>
                <a:gd name="connsiteY1387" fmla="*/ 659342 h 1608850"/>
                <a:gd name="connsiteX1388" fmla="*/ 9634099 w 12192000"/>
                <a:gd name="connsiteY1388" fmla="*/ 659342 h 1608850"/>
                <a:gd name="connsiteX1389" fmla="*/ 9648286 w 12192000"/>
                <a:gd name="connsiteY1389" fmla="*/ 659342 h 1608850"/>
                <a:gd name="connsiteX1390" fmla="*/ 9654366 w 12192000"/>
                <a:gd name="connsiteY1390" fmla="*/ 665828 h 1608850"/>
                <a:gd name="connsiteX1391" fmla="*/ 9654366 w 12192000"/>
                <a:gd name="connsiteY1391" fmla="*/ 687446 h 1608850"/>
                <a:gd name="connsiteX1392" fmla="*/ 9656646 w 12192000"/>
                <a:gd name="connsiteY1392" fmla="*/ 687446 h 1608850"/>
                <a:gd name="connsiteX1393" fmla="*/ 9672606 w 12192000"/>
                <a:gd name="connsiteY1393" fmla="*/ 687446 h 1608850"/>
                <a:gd name="connsiteX1394" fmla="*/ 9672606 w 12192000"/>
                <a:gd name="connsiteY1394" fmla="*/ 688526 h 1608850"/>
                <a:gd name="connsiteX1395" fmla="*/ 9672606 w 12192000"/>
                <a:gd name="connsiteY1395" fmla="*/ 696093 h 1608850"/>
                <a:gd name="connsiteX1396" fmla="*/ 9673873 w 12192000"/>
                <a:gd name="connsiteY1396" fmla="*/ 696093 h 1608850"/>
                <a:gd name="connsiteX1397" fmla="*/ 9682740 w 12192000"/>
                <a:gd name="connsiteY1397" fmla="*/ 696093 h 1608850"/>
                <a:gd name="connsiteX1398" fmla="*/ 9682740 w 12192000"/>
                <a:gd name="connsiteY1398" fmla="*/ 698254 h 1608850"/>
                <a:gd name="connsiteX1399" fmla="*/ 9682740 w 12192000"/>
                <a:gd name="connsiteY1399" fmla="*/ 713387 h 1608850"/>
                <a:gd name="connsiteX1400" fmla="*/ 9686793 w 12192000"/>
                <a:gd name="connsiteY1400" fmla="*/ 711495 h 1608850"/>
                <a:gd name="connsiteX1401" fmla="*/ 9686793 w 12192000"/>
                <a:gd name="connsiteY1401" fmla="*/ 698254 h 1608850"/>
                <a:gd name="connsiteX1402" fmla="*/ 9687806 w 12192000"/>
                <a:gd name="connsiteY1402" fmla="*/ 698254 h 1608850"/>
                <a:gd name="connsiteX1403" fmla="*/ 9694900 w 12192000"/>
                <a:gd name="connsiteY1403" fmla="*/ 698254 h 1608850"/>
                <a:gd name="connsiteX1404" fmla="*/ 9694900 w 12192000"/>
                <a:gd name="connsiteY1404" fmla="*/ 699876 h 1608850"/>
                <a:gd name="connsiteX1405" fmla="*/ 9694900 w 12192000"/>
                <a:gd name="connsiteY1405" fmla="*/ 711225 h 1608850"/>
                <a:gd name="connsiteX1406" fmla="*/ 9695660 w 12192000"/>
                <a:gd name="connsiteY1406" fmla="*/ 711225 h 1608850"/>
                <a:gd name="connsiteX1407" fmla="*/ 9700980 w 12192000"/>
                <a:gd name="connsiteY1407" fmla="*/ 711225 h 1608850"/>
                <a:gd name="connsiteX1408" fmla="*/ 9749620 w 12192000"/>
                <a:gd name="connsiteY1408" fmla="*/ 706902 h 1608850"/>
                <a:gd name="connsiteX1409" fmla="*/ 9749620 w 12192000"/>
                <a:gd name="connsiteY1409" fmla="*/ 708253 h 1608850"/>
                <a:gd name="connsiteX1410" fmla="*/ 9749620 w 12192000"/>
                <a:gd name="connsiteY1410" fmla="*/ 717710 h 1608850"/>
                <a:gd name="connsiteX1411" fmla="*/ 9750380 w 12192000"/>
                <a:gd name="connsiteY1411" fmla="*/ 717710 h 1608850"/>
                <a:gd name="connsiteX1412" fmla="*/ 9755702 w 12192000"/>
                <a:gd name="connsiteY1412" fmla="*/ 717710 h 1608850"/>
                <a:gd name="connsiteX1413" fmla="*/ 9755702 w 12192000"/>
                <a:gd name="connsiteY1413" fmla="*/ 719872 h 1608850"/>
                <a:gd name="connsiteX1414" fmla="*/ 9755702 w 12192000"/>
                <a:gd name="connsiteY1414" fmla="*/ 735005 h 1608850"/>
                <a:gd name="connsiteX1415" fmla="*/ 9757728 w 12192000"/>
                <a:gd name="connsiteY1415" fmla="*/ 733654 h 1608850"/>
                <a:gd name="connsiteX1416" fmla="*/ 9771914 w 12192000"/>
                <a:gd name="connsiteY1416" fmla="*/ 724196 h 1608850"/>
                <a:gd name="connsiteX1417" fmla="*/ 9777994 w 12192000"/>
                <a:gd name="connsiteY1417" fmla="*/ 683122 h 1608850"/>
                <a:gd name="connsiteX1418" fmla="*/ 9778754 w 12192000"/>
                <a:gd name="connsiteY1418" fmla="*/ 682852 h 1608850"/>
                <a:gd name="connsiteX1419" fmla="*/ 9784074 w 12192000"/>
                <a:gd name="connsiteY1419" fmla="*/ 680960 h 1608850"/>
                <a:gd name="connsiteX1420" fmla="*/ 9786102 w 12192000"/>
                <a:gd name="connsiteY1420" fmla="*/ 611783 h 1608850"/>
                <a:gd name="connsiteX1421" fmla="*/ 9788128 w 12192000"/>
                <a:gd name="connsiteY1421" fmla="*/ 680960 h 1608850"/>
                <a:gd name="connsiteX1422" fmla="*/ 9788888 w 12192000"/>
                <a:gd name="connsiteY1422" fmla="*/ 681230 h 1608850"/>
                <a:gd name="connsiteX1423" fmla="*/ 9794208 w 12192000"/>
                <a:gd name="connsiteY1423" fmla="*/ 683122 h 1608850"/>
                <a:gd name="connsiteX1424" fmla="*/ 9794208 w 12192000"/>
                <a:gd name="connsiteY1424" fmla="*/ 596651 h 1608850"/>
                <a:gd name="connsiteX1425" fmla="*/ 9798262 w 12192000"/>
                <a:gd name="connsiteY1425" fmla="*/ 564224 h 1608850"/>
                <a:gd name="connsiteX1426" fmla="*/ 9836768 w 12192000"/>
                <a:gd name="connsiteY1426" fmla="*/ 564224 h 1608850"/>
                <a:gd name="connsiteX1427" fmla="*/ 9836768 w 12192000"/>
                <a:gd name="connsiteY1427" fmla="*/ 596651 h 1608850"/>
                <a:gd name="connsiteX1428" fmla="*/ 9837528 w 12192000"/>
                <a:gd name="connsiteY1428" fmla="*/ 596651 h 1608850"/>
                <a:gd name="connsiteX1429" fmla="*/ 9842848 w 12192000"/>
                <a:gd name="connsiteY1429" fmla="*/ 596651 h 1608850"/>
                <a:gd name="connsiteX1430" fmla="*/ 9842848 w 12192000"/>
                <a:gd name="connsiteY1430" fmla="*/ 514503 h 1608850"/>
                <a:gd name="connsiteX1431" fmla="*/ 9844622 w 12192000"/>
                <a:gd name="connsiteY1431" fmla="*/ 514503 h 1608850"/>
                <a:gd name="connsiteX1432" fmla="*/ 9857036 w 12192000"/>
                <a:gd name="connsiteY1432" fmla="*/ 514503 h 1608850"/>
                <a:gd name="connsiteX1433" fmla="*/ 9857036 w 12192000"/>
                <a:gd name="connsiteY1433" fmla="*/ 512612 h 1608850"/>
                <a:gd name="connsiteX1434" fmla="*/ 9857036 w 12192000"/>
                <a:gd name="connsiteY1434" fmla="*/ 499371 h 1608850"/>
                <a:gd name="connsiteX1435" fmla="*/ 9879330 w 12192000"/>
                <a:gd name="connsiteY1435" fmla="*/ 499371 h 1608850"/>
                <a:gd name="connsiteX1436" fmla="*/ 9879330 w 12192000"/>
                <a:gd name="connsiteY1436" fmla="*/ 498290 h 1608850"/>
                <a:gd name="connsiteX1437" fmla="*/ 9879330 w 12192000"/>
                <a:gd name="connsiteY1437" fmla="*/ 490724 h 1608850"/>
                <a:gd name="connsiteX1438" fmla="*/ 9881102 w 12192000"/>
                <a:gd name="connsiteY1438" fmla="*/ 490724 h 1608850"/>
                <a:gd name="connsiteX1439" fmla="*/ 9893516 w 12192000"/>
                <a:gd name="connsiteY1439" fmla="*/ 490724 h 1608850"/>
                <a:gd name="connsiteX1440" fmla="*/ 9893516 w 12192000"/>
                <a:gd name="connsiteY1440" fmla="*/ 491805 h 1608850"/>
                <a:gd name="connsiteX1441" fmla="*/ 9893516 w 12192000"/>
                <a:gd name="connsiteY1441" fmla="*/ 499371 h 1608850"/>
                <a:gd name="connsiteX1442" fmla="*/ 9894276 w 12192000"/>
                <a:gd name="connsiteY1442" fmla="*/ 499371 h 1608850"/>
                <a:gd name="connsiteX1443" fmla="*/ 9899596 w 12192000"/>
                <a:gd name="connsiteY1443" fmla="*/ 499371 h 1608850"/>
                <a:gd name="connsiteX1444" fmla="*/ 9909730 w 12192000"/>
                <a:gd name="connsiteY1444" fmla="*/ 495047 h 1608850"/>
                <a:gd name="connsiteX1445" fmla="*/ 9913782 w 12192000"/>
                <a:gd name="connsiteY1445" fmla="*/ 498290 h 1608850"/>
                <a:gd name="connsiteX1446" fmla="*/ 9913782 w 12192000"/>
                <a:gd name="connsiteY1446" fmla="*/ 490724 h 1608850"/>
                <a:gd name="connsiteX1447" fmla="*/ 9916062 w 12192000"/>
                <a:gd name="connsiteY1447" fmla="*/ 490724 h 1608850"/>
                <a:gd name="connsiteX1448" fmla="*/ 9932024 w 12192000"/>
                <a:gd name="connsiteY1448" fmla="*/ 490724 h 1608850"/>
                <a:gd name="connsiteX1449" fmla="*/ 9932024 w 12192000"/>
                <a:gd name="connsiteY1449" fmla="*/ 491805 h 1608850"/>
                <a:gd name="connsiteX1450" fmla="*/ 9932024 w 12192000"/>
                <a:gd name="connsiteY1450" fmla="*/ 499371 h 1608850"/>
                <a:gd name="connsiteX1451" fmla="*/ 9962424 w 12192000"/>
                <a:gd name="connsiteY1451" fmla="*/ 499371 h 1608850"/>
                <a:gd name="connsiteX1452" fmla="*/ 9962424 w 12192000"/>
                <a:gd name="connsiteY1452" fmla="*/ 500992 h 1608850"/>
                <a:gd name="connsiteX1453" fmla="*/ 9962424 w 12192000"/>
                <a:gd name="connsiteY1453" fmla="*/ 512342 h 1608850"/>
                <a:gd name="connsiteX1454" fmla="*/ 9988770 w 12192000"/>
                <a:gd name="connsiteY1454" fmla="*/ 512342 h 1608850"/>
                <a:gd name="connsiteX1455" fmla="*/ 9988770 w 12192000"/>
                <a:gd name="connsiteY1455" fmla="*/ 542606 h 1608850"/>
                <a:gd name="connsiteX1456" fmla="*/ 9989530 w 12192000"/>
                <a:gd name="connsiteY1456" fmla="*/ 542606 h 1608850"/>
                <a:gd name="connsiteX1457" fmla="*/ 9994850 w 12192000"/>
                <a:gd name="connsiteY1457" fmla="*/ 542606 h 1608850"/>
                <a:gd name="connsiteX1458" fmla="*/ 9994850 w 12192000"/>
                <a:gd name="connsiteY1458" fmla="*/ 543687 h 1608850"/>
                <a:gd name="connsiteX1459" fmla="*/ 9994850 w 12192000"/>
                <a:gd name="connsiteY1459" fmla="*/ 551254 h 1608850"/>
                <a:gd name="connsiteX1460" fmla="*/ 9998904 w 12192000"/>
                <a:gd name="connsiteY1460" fmla="*/ 581518 h 1608850"/>
                <a:gd name="connsiteX1461" fmla="*/ 9999664 w 12192000"/>
                <a:gd name="connsiteY1461" fmla="*/ 581518 h 1608850"/>
                <a:gd name="connsiteX1462" fmla="*/ 10004984 w 12192000"/>
                <a:gd name="connsiteY1462" fmla="*/ 581518 h 1608850"/>
                <a:gd name="connsiteX1463" fmla="*/ 10004984 w 12192000"/>
                <a:gd name="connsiteY1463" fmla="*/ 582329 h 1608850"/>
                <a:gd name="connsiteX1464" fmla="*/ 10004984 w 12192000"/>
                <a:gd name="connsiteY1464" fmla="*/ 588004 h 1608850"/>
                <a:gd name="connsiteX1465" fmla="*/ 10005998 w 12192000"/>
                <a:gd name="connsiteY1465" fmla="*/ 588004 h 1608850"/>
                <a:gd name="connsiteX1466" fmla="*/ 10013090 w 12192000"/>
                <a:gd name="connsiteY1466" fmla="*/ 588004 h 1608850"/>
                <a:gd name="connsiteX1467" fmla="*/ 10013090 w 12192000"/>
                <a:gd name="connsiteY1467" fmla="*/ 618269 h 1608850"/>
                <a:gd name="connsiteX1468" fmla="*/ 10015118 w 12192000"/>
                <a:gd name="connsiteY1468" fmla="*/ 618269 h 1608850"/>
                <a:gd name="connsiteX1469" fmla="*/ 10029304 w 12192000"/>
                <a:gd name="connsiteY1469" fmla="*/ 618269 h 1608850"/>
                <a:gd name="connsiteX1470" fmla="*/ 10029304 w 12192000"/>
                <a:gd name="connsiteY1470" fmla="*/ 642048 h 1608850"/>
                <a:gd name="connsiteX1471" fmla="*/ 10031332 w 12192000"/>
                <a:gd name="connsiteY1471" fmla="*/ 643669 h 1608850"/>
                <a:gd name="connsiteX1472" fmla="*/ 10031332 w 12192000"/>
                <a:gd name="connsiteY1472" fmla="*/ 655019 h 1608850"/>
                <a:gd name="connsiteX1473" fmla="*/ 10032092 w 12192000"/>
                <a:gd name="connsiteY1473" fmla="*/ 655019 h 1608850"/>
                <a:gd name="connsiteX1474" fmla="*/ 10037412 w 12192000"/>
                <a:gd name="connsiteY1474" fmla="*/ 655019 h 1608850"/>
                <a:gd name="connsiteX1475" fmla="*/ 10037412 w 12192000"/>
                <a:gd name="connsiteY1475" fmla="*/ 678798 h 1608850"/>
                <a:gd name="connsiteX1476" fmla="*/ 10038678 w 12192000"/>
                <a:gd name="connsiteY1476" fmla="*/ 678798 h 1608850"/>
                <a:gd name="connsiteX1477" fmla="*/ 10047544 w 12192000"/>
                <a:gd name="connsiteY1477" fmla="*/ 678798 h 1608850"/>
                <a:gd name="connsiteX1478" fmla="*/ 10049572 w 12192000"/>
                <a:gd name="connsiteY1478" fmla="*/ 682852 h 1608850"/>
                <a:gd name="connsiteX1479" fmla="*/ 10049572 w 12192000"/>
                <a:gd name="connsiteY1479" fmla="*/ 696093 h 1608850"/>
                <a:gd name="connsiteX1480" fmla="*/ 10051092 w 12192000"/>
                <a:gd name="connsiteY1480" fmla="*/ 694201 h 1608850"/>
                <a:gd name="connsiteX1481" fmla="*/ 10061732 w 12192000"/>
                <a:gd name="connsiteY1481" fmla="*/ 680960 h 1608850"/>
                <a:gd name="connsiteX1482" fmla="*/ 10090106 w 12192000"/>
                <a:gd name="connsiteY1482" fmla="*/ 680960 h 1608850"/>
                <a:gd name="connsiteX1483" fmla="*/ 10090106 w 12192000"/>
                <a:gd name="connsiteY1483" fmla="*/ 767431 h 1608850"/>
                <a:gd name="connsiteX1484" fmla="*/ 10090866 w 12192000"/>
                <a:gd name="connsiteY1484" fmla="*/ 767431 h 1608850"/>
                <a:gd name="connsiteX1485" fmla="*/ 10096186 w 12192000"/>
                <a:gd name="connsiteY1485" fmla="*/ 767431 h 1608850"/>
                <a:gd name="connsiteX1486" fmla="*/ 10096946 w 12192000"/>
                <a:gd name="connsiteY1486" fmla="*/ 766080 h 1608850"/>
                <a:gd name="connsiteX1487" fmla="*/ 10102266 w 12192000"/>
                <a:gd name="connsiteY1487" fmla="*/ 756622 h 1608850"/>
                <a:gd name="connsiteX1488" fmla="*/ 10102266 w 12192000"/>
                <a:gd name="connsiteY1488" fmla="*/ 758514 h 1608850"/>
                <a:gd name="connsiteX1489" fmla="*/ 10102266 w 12192000"/>
                <a:gd name="connsiteY1489" fmla="*/ 771755 h 1608850"/>
                <a:gd name="connsiteX1490" fmla="*/ 10106318 w 12192000"/>
                <a:gd name="connsiteY1490" fmla="*/ 726358 h 1608850"/>
                <a:gd name="connsiteX1491" fmla="*/ 10107078 w 12192000"/>
                <a:gd name="connsiteY1491" fmla="*/ 726358 h 1608850"/>
                <a:gd name="connsiteX1492" fmla="*/ 10112398 w 12192000"/>
                <a:gd name="connsiteY1492" fmla="*/ 726358 h 1608850"/>
                <a:gd name="connsiteX1493" fmla="*/ 10112398 w 12192000"/>
                <a:gd name="connsiteY1493" fmla="*/ 661504 h 1608850"/>
                <a:gd name="connsiteX1494" fmla="*/ 10113412 w 12192000"/>
                <a:gd name="connsiteY1494" fmla="*/ 661504 h 1608850"/>
                <a:gd name="connsiteX1495" fmla="*/ 10120506 w 12192000"/>
                <a:gd name="connsiteY1495" fmla="*/ 661504 h 1608850"/>
                <a:gd name="connsiteX1496" fmla="*/ 10132666 w 12192000"/>
                <a:gd name="connsiteY1496" fmla="*/ 618269 h 1608850"/>
                <a:gd name="connsiteX1497" fmla="*/ 10133932 w 12192000"/>
                <a:gd name="connsiteY1497" fmla="*/ 618269 h 1608850"/>
                <a:gd name="connsiteX1498" fmla="*/ 10142800 w 12192000"/>
                <a:gd name="connsiteY1498" fmla="*/ 618269 h 1608850"/>
                <a:gd name="connsiteX1499" fmla="*/ 10152932 w 12192000"/>
                <a:gd name="connsiteY1499" fmla="*/ 661504 h 1608850"/>
                <a:gd name="connsiteX1500" fmla="*/ 10153946 w 12192000"/>
                <a:gd name="connsiteY1500" fmla="*/ 661504 h 1608850"/>
                <a:gd name="connsiteX1501" fmla="*/ 10161040 w 12192000"/>
                <a:gd name="connsiteY1501" fmla="*/ 661504 h 1608850"/>
                <a:gd name="connsiteX1502" fmla="*/ 10161040 w 12192000"/>
                <a:gd name="connsiteY1502" fmla="*/ 700416 h 1608850"/>
                <a:gd name="connsiteX1503" fmla="*/ 10162812 w 12192000"/>
                <a:gd name="connsiteY1503" fmla="*/ 700416 h 1608850"/>
                <a:gd name="connsiteX1504" fmla="*/ 10175226 w 12192000"/>
                <a:gd name="connsiteY1504" fmla="*/ 700416 h 1608850"/>
                <a:gd name="connsiteX1505" fmla="*/ 10175226 w 12192000"/>
                <a:gd name="connsiteY1505" fmla="*/ 702578 h 1608850"/>
                <a:gd name="connsiteX1506" fmla="*/ 10175226 w 12192000"/>
                <a:gd name="connsiteY1506" fmla="*/ 717710 h 1608850"/>
                <a:gd name="connsiteX1507" fmla="*/ 10179280 w 12192000"/>
                <a:gd name="connsiteY1507" fmla="*/ 715549 h 1608850"/>
                <a:gd name="connsiteX1508" fmla="*/ 10179280 w 12192000"/>
                <a:gd name="connsiteY1508" fmla="*/ 700416 h 1608850"/>
                <a:gd name="connsiteX1509" fmla="*/ 10180800 w 12192000"/>
                <a:gd name="connsiteY1509" fmla="*/ 700416 h 1608850"/>
                <a:gd name="connsiteX1510" fmla="*/ 10191440 w 12192000"/>
                <a:gd name="connsiteY1510" fmla="*/ 700416 h 1608850"/>
                <a:gd name="connsiteX1511" fmla="*/ 10191440 w 12192000"/>
                <a:gd name="connsiteY1511" fmla="*/ 702037 h 1608850"/>
                <a:gd name="connsiteX1512" fmla="*/ 10191440 w 12192000"/>
                <a:gd name="connsiteY1512" fmla="*/ 713387 h 1608850"/>
                <a:gd name="connsiteX1513" fmla="*/ 10221840 w 12192000"/>
                <a:gd name="connsiteY1513" fmla="*/ 713387 h 1608850"/>
                <a:gd name="connsiteX1514" fmla="*/ 10221840 w 12192000"/>
                <a:gd name="connsiteY1514" fmla="*/ 676637 h 1608850"/>
                <a:gd name="connsiteX1515" fmla="*/ 10223106 w 12192000"/>
                <a:gd name="connsiteY1515" fmla="*/ 676637 h 1608850"/>
                <a:gd name="connsiteX1516" fmla="*/ 10231974 w 12192000"/>
                <a:gd name="connsiteY1516" fmla="*/ 676637 h 1608850"/>
                <a:gd name="connsiteX1517" fmla="*/ 10231974 w 12192000"/>
                <a:gd name="connsiteY1517" fmla="*/ 698254 h 1608850"/>
                <a:gd name="connsiteX1518" fmla="*/ 10234000 w 12192000"/>
                <a:gd name="connsiteY1518" fmla="*/ 665828 h 1608850"/>
                <a:gd name="connsiteX1519" fmla="*/ 10256294 w 12192000"/>
                <a:gd name="connsiteY1519" fmla="*/ 665828 h 1608850"/>
                <a:gd name="connsiteX1520" fmla="*/ 10256294 w 12192000"/>
                <a:gd name="connsiteY1520" fmla="*/ 664206 h 1608850"/>
                <a:gd name="connsiteX1521" fmla="*/ 10256294 w 12192000"/>
                <a:gd name="connsiteY1521" fmla="*/ 652857 h 1608850"/>
                <a:gd name="connsiteX1522" fmla="*/ 10257054 w 12192000"/>
                <a:gd name="connsiteY1522" fmla="*/ 652857 h 1608850"/>
                <a:gd name="connsiteX1523" fmla="*/ 10262374 w 12192000"/>
                <a:gd name="connsiteY1523" fmla="*/ 652857 h 1608850"/>
                <a:gd name="connsiteX1524" fmla="*/ 10262374 w 12192000"/>
                <a:gd name="connsiteY1524" fmla="*/ 650966 h 1608850"/>
                <a:gd name="connsiteX1525" fmla="*/ 10262374 w 12192000"/>
                <a:gd name="connsiteY1525" fmla="*/ 637725 h 1608850"/>
                <a:gd name="connsiteX1526" fmla="*/ 10266428 w 12192000"/>
                <a:gd name="connsiteY1526" fmla="*/ 644210 h 1608850"/>
                <a:gd name="connsiteX1527" fmla="*/ 10268708 w 12192000"/>
                <a:gd name="connsiteY1527" fmla="*/ 644210 h 1608850"/>
                <a:gd name="connsiteX1528" fmla="*/ 10284668 w 12192000"/>
                <a:gd name="connsiteY1528" fmla="*/ 644210 h 1608850"/>
                <a:gd name="connsiteX1529" fmla="*/ 10284668 w 12192000"/>
                <a:gd name="connsiteY1529" fmla="*/ 643399 h 1608850"/>
                <a:gd name="connsiteX1530" fmla="*/ 10284668 w 12192000"/>
                <a:gd name="connsiteY1530" fmla="*/ 637725 h 1608850"/>
                <a:gd name="connsiteX1531" fmla="*/ 10285428 w 12192000"/>
                <a:gd name="connsiteY1531" fmla="*/ 637725 h 1608850"/>
                <a:gd name="connsiteX1532" fmla="*/ 10290748 w 12192000"/>
                <a:gd name="connsiteY1532" fmla="*/ 637725 h 1608850"/>
                <a:gd name="connsiteX1533" fmla="*/ 10290748 w 12192000"/>
                <a:gd name="connsiteY1533" fmla="*/ 639076 h 1608850"/>
                <a:gd name="connsiteX1534" fmla="*/ 10290748 w 12192000"/>
                <a:gd name="connsiteY1534" fmla="*/ 648534 h 1608850"/>
                <a:gd name="connsiteX1535" fmla="*/ 10329254 w 12192000"/>
                <a:gd name="connsiteY1535" fmla="*/ 648534 h 1608850"/>
                <a:gd name="connsiteX1536" fmla="*/ 10329254 w 12192000"/>
                <a:gd name="connsiteY1536" fmla="*/ 786887 h 1608850"/>
                <a:gd name="connsiteX1537" fmla="*/ 10330774 w 12192000"/>
                <a:gd name="connsiteY1537" fmla="*/ 786887 h 1608850"/>
                <a:gd name="connsiteX1538" fmla="*/ 10341414 w 12192000"/>
                <a:gd name="connsiteY1538" fmla="*/ 786887 h 1608850"/>
                <a:gd name="connsiteX1539" fmla="*/ 10341414 w 12192000"/>
                <a:gd name="connsiteY1539" fmla="*/ 773917 h 1608850"/>
                <a:gd name="connsiteX1540" fmla="*/ 10345468 w 12192000"/>
                <a:gd name="connsiteY1540" fmla="*/ 773917 h 1608850"/>
                <a:gd name="connsiteX1541" fmla="*/ 10345468 w 12192000"/>
                <a:gd name="connsiteY1541" fmla="*/ 786887 h 1608850"/>
                <a:gd name="connsiteX1542" fmla="*/ 10375868 w 12192000"/>
                <a:gd name="connsiteY1542" fmla="*/ 786887 h 1608850"/>
                <a:gd name="connsiteX1543" fmla="*/ 10375868 w 12192000"/>
                <a:gd name="connsiteY1543" fmla="*/ 756622 h 1608850"/>
                <a:gd name="connsiteX1544" fmla="*/ 10388028 w 12192000"/>
                <a:gd name="connsiteY1544" fmla="*/ 756622 h 1608850"/>
                <a:gd name="connsiteX1545" fmla="*/ 10400188 w 12192000"/>
                <a:gd name="connsiteY1545" fmla="*/ 754461 h 1608850"/>
                <a:gd name="connsiteX1546" fmla="*/ 10404242 w 12192000"/>
                <a:gd name="connsiteY1546" fmla="*/ 756622 h 1608850"/>
                <a:gd name="connsiteX1547" fmla="*/ 10414376 w 12192000"/>
                <a:gd name="connsiteY1547" fmla="*/ 756622 h 1608850"/>
                <a:gd name="connsiteX1548" fmla="*/ 10414376 w 12192000"/>
                <a:gd name="connsiteY1548" fmla="*/ 786887 h 1608850"/>
                <a:gd name="connsiteX1549" fmla="*/ 10422482 w 12192000"/>
                <a:gd name="connsiteY1549" fmla="*/ 786887 h 1608850"/>
                <a:gd name="connsiteX1550" fmla="*/ 10422482 w 12192000"/>
                <a:gd name="connsiteY1550" fmla="*/ 804182 h 1608850"/>
                <a:gd name="connsiteX1551" fmla="*/ 10431818 w 12192000"/>
                <a:gd name="connsiteY1551" fmla="*/ 805087 h 1608850"/>
                <a:gd name="connsiteX1552" fmla="*/ 10444776 w 12192000"/>
                <a:gd name="connsiteY1552" fmla="*/ 805087 h 1608850"/>
                <a:gd name="connsiteX1553" fmla="*/ 10444776 w 12192000"/>
                <a:gd name="connsiteY1553" fmla="*/ 789049 h 1608850"/>
                <a:gd name="connsiteX1554" fmla="*/ 10512732 w 12192000"/>
                <a:gd name="connsiteY1554" fmla="*/ 789049 h 1608850"/>
                <a:gd name="connsiteX1555" fmla="*/ 10512732 w 12192000"/>
                <a:gd name="connsiteY1555" fmla="*/ 703796 h 1608850"/>
                <a:gd name="connsiteX1556" fmla="*/ 10584740 w 12192000"/>
                <a:gd name="connsiteY1556" fmla="*/ 703796 h 1608850"/>
                <a:gd name="connsiteX1557" fmla="*/ 10584740 w 12192000"/>
                <a:gd name="connsiteY1557" fmla="*/ 782564 h 1608850"/>
                <a:gd name="connsiteX1558" fmla="*/ 10586644 w 12192000"/>
                <a:gd name="connsiteY1558" fmla="*/ 782564 h 1608850"/>
                <a:gd name="connsiteX1559" fmla="*/ 10587886 w 12192000"/>
                <a:gd name="connsiteY1559" fmla="*/ 805087 h 1608850"/>
                <a:gd name="connsiteX1560" fmla="*/ 10597562 w 12192000"/>
                <a:gd name="connsiteY1560" fmla="*/ 805087 h 1608850"/>
                <a:gd name="connsiteX1561" fmla="*/ 10598804 w 12192000"/>
                <a:gd name="connsiteY1561" fmla="*/ 782564 h 1608850"/>
                <a:gd name="connsiteX1562" fmla="*/ 10604884 w 12192000"/>
                <a:gd name="connsiteY1562" fmla="*/ 782564 h 1608850"/>
                <a:gd name="connsiteX1563" fmla="*/ 10606126 w 12192000"/>
                <a:gd name="connsiteY1563" fmla="*/ 805087 h 1608850"/>
                <a:gd name="connsiteX1564" fmla="*/ 10656748 w 12192000"/>
                <a:gd name="connsiteY1564" fmla="*/ 805087 h 1608850"/>
                <a:gd name="connsiteX1565" fmla="*/ 10656748 w 12192000"/>
                <a:gd name="connsiteY1565" fmla="*/ 642059 h 1608850"/>
                <a:gd name="connsiteX1566" fmla="*/ 10854076 w 12192000"/>
                <a:gd name="connsiteY1566" fmla="*/ 642059 h 1608850"/>
                <a:gd name="connsiteX1567" fmla="*/ 10854076 w 12192000"/>
                <a:gd name="connsiteY1567" fmla="*/ 805087 h 1608850"/>
                <a:gd name="connsiteX1568" fmla="*/ 10872772 w 12192000"/>
                <a:gd name="connsiteY1568" fmla="*/ 805087 h 1608850"/>
                <a:gd name="connsiteX1569" fmla="*/ 10872772 w 12192000"/>
                <a:gd name="connsiteY1569" fmla="*/ 722394 h 1608850"/>
                <a:gd name="connsiteX1570" fmla="*/ 10967892 w 12192000"/>
                <a:gd name="connsiteY1570" fmla="*/ 722394 h 1608850"/>
                <a:gd name="connsiteX1571" fmla="*/ 10979823 w 12192000"/>
                <a:gd name="connsiteY1571" fmla="*/ 404253 h 1608850"/>
                <a:gd name="connsiteX1572" fmla="*/ 10967663 w 12192000"/>
                <a:gd name="connsiteY1572" fmla="*/ 382635 h 1608850"/>
                <a:gd name="connsiteX1573" fmla="*/ 10961583 w 12192000"/>
                <a:gd name="connsiteY1573" fmla="*/ 378311 h 1608850"/>
                <a:gd name="connsiteX1574" fmla="*/ 10969690 w 12192000"/>
                <a:gd name="connsiteY1574" fmla="*/ 354532 h 1608850"/>
                <a:gd name="connsiteX1575" fmla="*/ 10969690 w 12192000"/>
                <a:gd name="connsiteY1575" fmla="*/ 337238 h 1608850"/>
                <a:gd name="connsiteX1576" fmla="*/ 10983876 w 12192000"/>
                <a:gd name="connsiteY1576" fmla="*/ 337238 h 1608850"/>
                <a:gd name="connsiteX1577" fmla="*/ 10983876 w 12192000"/>
                <a:gd name="connsiteY1577" fmla="*/ 315620 h 1608850"/>
                <a:gd name="connsiteX1578" fmla="*/ 10985903 w 12192000"/>
                <a:gd name="connsiteY1578" fmla="*/ 311296 h 1608850"/>
                <a:gd name="connsiteX1579" fmla="*/ 10985903 w 12192000"/>
                <a:gd name="connsiteY1579" fmla="*/ 233472 h 1608850"/>
                <a:gd name="connsiteX1580" fmla="*/ 10983876 w 12192000"/>
                <a:gd name="connsiteY1580" fmla="*/ 226987 h 1608850"/>
                <a:gd name="connsiteX1581" fmla="*/ 10989956 w 12192000"/>
                <a:gd name="connsiteY1581" fmla="*/ 220501 h 1608850"/>
                <a:gd name="connsiteX1582" fmla="*/ 10989956 w 12192000"/>
                <a:gd name="connsiteY1582" fmla="*/ 162133 h 1608850"/>
                <a:gd name="connsiteX1583" fmla="*/ 10991983 w 12192000"/>
                <a:gd name="connsiteY1583" fmla="*/ 157810 h 1608850"/>
                <a:gd name="connsiteX1584" fmla="*/ 10991983 w 12192000"/>
                <a:gd name="connsiteY1584" fmla="*/ 101604 h 1608850"/>
                <a:gd name="connsiteX1585" fmla="*/ 10994010 w 12192000"/>
                <a:gd name="connsiteY1585" fmla="*/ 82148 h 1608850"/>
                <a:gd name="connsiteX1586" fmla="*/ 10998063 w 12192000"/>
                <a:gd name="connsiteY1586" fmla="*/ 99442 h 1608850"/>
                <a:gd name="connsiteX1587" fmla="*/ 11000090 w 12192000"/>
                <a:gd name="connsiteY1587" fmla="*/ 157810 h 1608850"/>
                <a:gd name="connsiteX1588" fmla="*/ 11002116 w 12192000"/>
                <a:gd name="connsiteY1588" fmla="*/ 220501 h 1608850"/>
                <a:gd name="connsiteX1589" fmla="*/ 11008196 w 12192000"/>
                <a:gd name="connsiteY1589" fmla="*/ 226987 h 1608850"/>
                <a:gd name="connsiteX1590" fmla="*/ 11006170 w 12192000"/>
                <a:gd name="connsiteY1590" fmla="*/ 233472 h 1608850"/>
                <a:gd name="connsiteX1591" fmla="*/ 11006170 w 12192000"/>
                <a:gd name="connsiteY1591" fmla="*/ 311296 h 1608850"/>
                <a:gd name="connsiteX1592" fmla="*/ 11008196 w 12192000"/>
                <a:gd name="connsiteY1592" fmla="*/ 315620 h 1608850"/>
                <a:gd name="connsiteX1593" fmla="*/ 11008196 w 12192000"/>
                <a:gd name="connsiteY1593" fmla="*/ 337238 h 1608850"/>
                <a:gd name="connsiteX1594" fmla="*/ 11022383 w 12192000"/>
                <a:gd name="connsiteY1594" fmla="*/ 337238 h 1608850"/>
                <a:gd name="connsiteX1595" fmla="*/ 11022383 w 12192000"/>
                <a:gd name="connsiteY1595" fmla="*/ 354532 h 1608850"/>
                <a:gd name="connsiteX1596" fmla="*/ 11030491 w 12192000"/>
                <a:gd name="connsiteY1596" fmla="*/ 378311 h 1608850"/>
                <a:gd name="connsiteX1597" fmla="*/ 11024411 w 12192000"/>
                <a:gd name="connsiteY1597" fmla="*/ 382635 h 1608850"/>
                <a:gd name="connsiteX1598" fmla="*/ 11012250 w 12192000"/>
                <a:gd name="connsiteY1598" fmla="*/ 404253 h 1608850"/>
                <a:gd name="connsiteX1599" fmla="*/ 11020356 w 12192000"/>
                <a:gd name="connsiteY1599" fmla="*/ 657181 h 1608850"/>
                <a:gd name="connsiteX1600" fmla="*/ 11085211 w 12192000"/>
                <a:gd name="connsiteY1600" fmla="*/ 657181 h 1608850"/>
                <a:gd name="connsiteX1601" fmla="*/ 11085211 w 12192000"/>
                <a:gd name="connsiteY1601" fmla="*/ 732843 h 1608850"/>
                <a:gd name="connsiteX1602" fmla="*/ 11093318 w 12192000"/>
                <a:gd name="connsiteY1602" fmla="*/ 732843 h 1608850"/>
                <a:gd name="connsiteX1603" fmla="*/ 11095344 w 12192000"/>
                <a:gd name="connsiteY1603" fmla="*/ 726358 h 1608850"/>
                <a:gd name="connsiteX1604" fmla="*/ 11101424 w 12192000"/>
                <a:gd name="connsiteY1604" fmla="*/ 726358 h 1608850"/>
                <a:gd name="connsiteX1605" fmla="*/ 11103452 w 12192000"/>
                <a:gd name="connsiteY1605" fmla="*/ 735005 h 1608850"/>
                <a:gd name="connsiteX1606" fmla="*/ 11115612 w 12192000"/>
                <a:gd name="connsiteY1606" fmla="*/ 735005 h 1608850"/>
                <a:gd name="connsiteX1607" fmla="*/ 11115612 w 12192000"/>
                <a:gd name="connsiteY1607" fmla="*/ 728519 h 1608850"/>
                <a:gd name="connsiteX1608" fmla="*/ 11137904 w 12192000"/>
                <a:gd name="connsiteY1608" fmla="*/ 728519 h 1608850"/>
                <a:gd name="connsiteX1609" fmla="*/ 11137904 w 12192000"/>
                <a:gd name="connsiteY1609" fmla="*/ 735005 h 1608850"/>
                <a:gd name="connsiteX1610" fmla="*/ 11158172 w 12192000"/>
                <a:gd name="connsiteY1610" fmla="*/ 735005 h 1608850"/>
                <a:gd name="connsiteX1611" fmla="*/ 11158172 w 12192000"/>
                <a:gd name="connsiteY1611" fmla="*/ 780402 h 1608850"/>
                <a:gd name="connsiteX1612" fmla="*/ 11172359 w 12192000"/>
                <a:gd name="connsiteY1612" fmla="*/ 780402 h 1608850"/>
                <a:gd name="connsiteX1613" fmla="*/ 11172359 w 12192000"/>
                <a:gd name="connsiteY1613" fmla="*/ 767431 h 1608850"/>
                <a:gd name="connsiteX1614" fmla="*/ 11188572 w 12192000"/>
                <a:gd name="connsiteY1614" fmla="*/ 767431 h 1608850"/>
                <a:gd name="connsiteX1615" fmla="*/ 11188572 w 12192000"/>
                <a:gd name="connsiteY1615" fmla="*/ 588004 h 1608850"/>
                <a:gd name="connsiteX1616" fmla="*/ 11194652 w 12192000"/>
                <a:gd name="connsiteY1616" fmla="*/ 581518 h 1608850"/>
                <a:gd name="connsiteX1617" fmla="*/ 11267614 w 12192000"/>
                <a:gd name="connsiteY1617" fmla="*/ 581518 h 1608850"/>
                <a:gd name="connsiteX1618" fmla="*/ 11267614 w 12192000"/>
                <a:gd name="connsiteY1618" fmla="*/ 590166 h 1608850"/>
                <a:gd name="connsiteX1619" fmla="*/ 11277747 w 12192000"/>
                <a:gd name="connsiteY1619" fmla="*/ 590166 h 1608850"/>
                <a:gd name="connsiteX1620" fmla="*/ 11277747 w 12192000"/>
                <a:gd name="connsiteY1620" fmla="*/ 704740 h 1608850"/>
                <a:gd name="connsiteX1621" fmla="*/ 11300040 w 12192000"/>
                <a:gd name="connsiteY1621" fmla="*/ 704740 h 1608850"/>
                <a:gd name="connsiteX1622" fmla="*/ 11300040 w 12192000"/>
                <a:gd name="connsiteY1622" fmla="*/ 637725 h 1608850"/>
                <a:gd name="connsiteX1623" fmla="*/ 11326388 w 12192000"/>
                <a:gd name="connsiteY1623" fmla="*/ 637725 h 1608850"/>
                <a:gd name="connsiteX1624" fmla="*/ 11330440 w 12192000"/>
                <a:gd name="connsiteY1624" fmla="*/ 633401 h 1608850"/>
                <a:gd name="connsiteX1625" fmla="*/ 11338548 w 12192000"/>
                <a:gd name="connsiteY1625" fmla="*/ 633401 h 1608850"/>
                <a:gd name="connsiteX1626" fmla="*/ 11342600 w 12192000"/>
                <a:gd name="connsiteY1626" fmla="*/ 637725 h 1608850"/>
                <a:gd name="connsiteX1627" fmla="*/ 11364895 w 12192000"/>
                <a:gd name="connsiteY1627" fmla="*/ 637725 h 1608850"/>
                <a:gd name="connsiteX1628" fmla="*/ 11364895 w 12192000"/>
                <a:gd name="connsiteY1628" fmla="*/ 520989 h 1608850"/>
                <a:gd name="connsiteX1629" fmla="*/ 11421642 w 12192000"/>
                <a:gd name="connsiteY1629" fmla="*/ 510180 h 1608850"/>
                <a:gd name="connsiteX1630" fmla="*/ 11421642 w 12192000"/>
                <a:gd name="connsiteY1630" fmla="*/ 511261 h 1608850"/>
                <a:gd name="connsiteX1631" fmla="*/ 11421642 w 12192000"/>
                <a:gd name="connsiteY1631" fmla="*/ 518827 h 1608850"/>
                <a:gd name="connsiteX1632" fmla="*/ 11447988 w 12192000"/>
                <a:gd name="connsiteY1632" fmla="*/ 518827 h 1608850"/>
                <a:gd name="connsiteX1633" fmla="*/ 11447988 w 12192000"/>
                <a:gd name="connsiteY1633" fmla="*/ 773917 h 1608850"/>
                <a:gd name="connsiteX1634" fmla="*/ 11470283 w 12192000"/>
                <a:gd name="connsiteY1634" fmla="*/ 773917 h 1608850"/>
                <a:gd name="connsiteX1635" fmla="*/ 11470283 w 12192000"/>
                <a:gd name="connsiteY1635" fmla="*/ 769593 h 1608850"/>
                <a:gd name="connsiteX1636" fmla="*/ 11482443 w 12192000"/>
                <a:gd name="connsiteY1636" fmla="*/ 769593 h 1608850"/>
                <a:gd name="connsiteX1637" fmla="*/ 11482443 w 12192000"/>
                <a:gd name="connsiteY1637" fmla="*/ 773917 h 1608850"/>
                <a:gd name="connsiteX1638" fmla="*/ 11506763 w 12192000"/>
                <a:gd name="connsiteY1638" fmla="*/ 773917 h 1608850"/>
                <a:gd name="connsiteX1639" fmla="*/ 11506763 w 12192000"/>
                <a:gd name="connsiteY1639" fmla="*/ 760946 h 1608850"/>
                <a:gd name="connsiteX1640" fmla="*/ 11535136 w 12192000"/>
                <a:gd name="connsiteY1640" fmla="*/ 760946 h 1608850"/>
                <a:gd name="connsiteX1641" fmla="*/ 11547296 w 12192000"/>
                <a:gd name="connsiteY1641" fmla="*/ 756622 h 1608850"/>
                <a:gd name="connsiteX1642" fmla="*/ 11567564 w 12192000"/>
                <a:gd name="connsiteY1642" fmla="*/ 760946 h 1608850"/>
                <a:gd name="connsiteX1643" fmla="*/ 11567564 w 12192000"/>
                <a:gd name="connsiteY1643" fmla="*/ 743652 h 1608850"/>
                <a:gd name="connsiteX1644" fmla="*/ 11575671 w 12192000"/>
                <a:gd name="connsiteY1644" fmla="*/ 743652 h 1608850"/>
                <a:gd name="connsiteX1645" fmla="*/ 11575671 w 12192000"/>
                <a:gd name="connsiteY1645" fmla="*/ 730681 h 1608850"/>
                <a:gd name="connsiteX1646" fmla="*/ 11632418 w 12192000"/>
                <a:gd name="connsiteY1646" fmla="*/ 730681 h 1608850"/>
                <a:gd name="connsiteX1647" fmla="*/ 11632418 w 12192000"/>
                <a:gd name="connsiteY1647" fmla="*/ 700416 h 1608850"/>
                <a:gd name="connsiteX1648" fmla="*/ 11650658 w 12192000"/>
                <a:gd name="connsiteY1648" fmla="*/ 700416 h 1608850"/>
                <a:gd name="connsiteX1649" fmla="*/ 11650658 w 12192000"/>
                <a:gd name="connsiteY1649" fmla="*/ 693931 h 1608850"/>
                <a:gd name="connsiteX1650" fmla="*/ 11662818 w 12192000"/>
                <a:gd name="connsiteY1650" fmla="*/ 693931 h 1608850"/>
                <a:gd name="connsiteX1651" fmla="*/ 11662818 w 12192000"/>
                <a:gd name="connsiteY1651" fmla="*/ 700416 h 1608850"/>
                <a:gd name="connsiteX1652" fmla="*/ 11679031 w 12192000"/>
                <a:gd name="connsiteY1652" fmla="*/ 700416 h 1608850"/>
                <a:gd name="connsiteX1653" fmla="*/ 11679031 w 12192000"/>
                <a:gd name="connsiteY1653" fmla="*/ 750137 h 1608850"/>
                <a:gd name="connsiteX1654" fmla="*/ 11711459 w 12192000"/>
                <a:gd name="connsiteY1654" fmla="*/ 750137 h 1608850"/>
                <a:gd name="connsiteX1655" fmla="*/ 11711459 w 12192000"/>
                <a:gd name="connsiteY1655" fmla="*/ 724196 h 1608850"/>
                <a:gd name="connsiteX1656" fmla="*/ 11749966 w 12192000"/>
                <a:gd name="connsiteY1656" fmla="*/ 724196 h 1608850"/>
                <a:gd name="connsiteX1657" fmla="*/ 11749966 w 12192000"/>
                <a:gd name="connsiteY1657" fmla="*/ 693931 h 1608850"/>
                <a:gd name="connsiteX1658" fmla="*/ 11798607 w 12192000"/>
                <a:gd name="connsiteY1658" fmla="*/ 693931 h 1608850"/>
                <a:gd name="connsiteX1659" fmla="*/ 11798607 w 12192000"/>
                <a:gd name="connsiteY1659" fmla="*/ 805087 h 1608850"/>
                <a:gd name="connsiteX1660" fmla="*/ 11798607 w 12192000"/>
                <a:gd name="connsiteY1660" fmla="*/ 818866 h 1608850"/>
                <a:gd name="connsiteX1661" fmla="*/ 11864482 w 12192000"/>
                <a:gd name="connsiteY1661" fmla="*/ 818866 h 1608850"/>
                <a:gd name="connsiteX1662" fmla="*/ 11864482 w 12192000"/>
                <a:gd name="connsiteY1662" fmla="*/ 924638 h 1608850"/>
                <a:gd name="connsiteX1663" fmla="*/ 11864482 w 12192000"/>
                <a:gd name="connsiteY1663" fmla="*/ 947885 h 1608850"/>
                <a:gd name="connsiteX1664" fmla="*/ 11879442 w 12192000"/>
                <a:gd name="connsiteY1664" fmla="*/ 947885 h 1608850"/>
                <a:gd name="connsiteX1665" fmla="*/ 11879442 w 12192000"/>
                <a:gd name="connsiteY1665" fmla="*/ 946723 h 1608850"/>
                <a:gd name="connsiteX1666" fmla="*/ 11879442 w 12192000"/>
                <a:gd name="connsiteY1666" fmla="*/ 938587 h 1608850"/>
                <a:gd name="connsiteX1667" fmla="*/ 11924022 w 12192000"/>
                <a:gd name="connsiteY1667" fmla="*/ 938587 h 1608850"/>
                <a:gd name="connsiteX1668" fmla="*/ 11924022 w 12192000"/>
                <a:gd name="connsiteY1668" fmla="*/ 959508 h 1608850"/>
                <a:gd name="connsiteX1669" fmla="*/ 11926250 w 12192000"/>
                <a:gd name="connsiteY1669" fmla="*/ 960671 h 1608850"/>
                <a:gd name="connsiteX1670" fmla="*/ 11941854 w 12192000"/>
                <a:gd name="connsiteY1670" fmla="*/ 968807 h 1608850"/>
                <a:gd name="connsiteX1671" fmla="*/ 11941854 w 12192000"/>
                <a:gd name="connsiteY1671" fmla="*/ 999027 h 1608850"/>
                <a:gd name="connsiteX1672" fmla="*/ 11943247 w 12192000"/>
                <a:gd name="connsiteY1672" fmla="*/ 999609 h 1608850"/>
                <a:gd name="connsiteX1673" fmla="*/ 11952999 w 12192000"/>
                <a:gd name="connsiteY1673" fmla="*/ 1003677 h 1608850"/>
                <a:gd name="connsiteX1674" fmla="*/ 11952999 w 12192000"/>
                <a:gd name="connsiteY1674" fmla="*/ 1002515 h 1608850"/>
                <a:gd name="connsiteX1675" fmla="*/ 11952999 w 12192000"/>
                <a:gd name="connsiteY1675" fmla="*/ 994378 h 1608850"/>
                <a:gd name="connsiteX1676" fmla="*/ 11954114 w 12192000"/>
                <a:gd name="connsiteY1676" fmla="*/ 994378 h 1608850"/>
                <a:gd name="connsiteX1677" fmla="*/ 11961915 w 12192000"/>
                <a:gd name="connsiteY1677" fmla="*/ 994378 h 1608850"/>
                <a:gd name="connsiteX1678" fmla="*/ 11961915 w 12192000"/>
                <a:gd name="connsiteY1678" fmla="*/ 993506 h 1608850"/>
                <a:gd name="connsiteX1679" fmla="*/ 11961915 w 12192000"/>
                <a:gd name="connsiteY1679" fmla="*/ 987404 h 1608850"/>
                <a:gd name="connsiteX1680" fmla="*/ 11960800 w 12192000"/>
                <a:gd name="connsiteY1680" fmla="*/ 987404 h 1608850"/>
                <a:gd name="connsiteX1681" fmla="*/ 11952999 w 12192000"/>
                <a:gd name="connsiteY1681" fmla="*/ 987404 h 1608850"/>
                <a:gd name="connsiteX1682" fmla="*/ 11952999 w 12192000"/>
                <a:gd name="connsiteY1682" fmla="*/ 986242 h 1608850"/>
                <a:gd name="connsiteX1683" fmla="*/ 11952999 w 12192000"/>
                <a:gd name="connsiteY1683" fmla="*/ 978106 h 1608850"/>
                <a:gd name="connsiteX1684" fmla="*/ 11954114 w 12192000"/>
                <a:gd name="connsiteY1684" fmla="*/ 978106 h 1608850"/>
                <a:gd name="connsiteX1685" fmla="*/ 11961915 w 12192000"/>
                <a:gd name="connsiteY1685" fmla="*/ 978106 h 1608850"/>
                <a:gd name="connsiteX1686" fmla="*/ 11961915 w 12192000"/>
                <a:gd name="connsiteY1686" fmla="*/ 976943 h 1608850"/>
                <a:gd name="connsiteX1687" fmla="*/ 11961915 w 12192000"/>
                <a:gd name="connsiteY1687" fmla="*/ 968807 h 1608850"/>
                <a:gd name="connsiteX1688" fmla="*/ 11960800 w 12192000"/>
                <a:gd name="connsiteY1688" fmla="*/ 968807 h 1608850"/>
                <a:gd name="connsiteX1689" fmla="*/ 11952999 w 12192000"/>
                <a:gd name="connsiteY1689" fmla="*/ 968807 h 1608850"/>
                <a:gd name="connsiteX1690" fmla="*/ 11952999 w 12192000"/>
                <a:gd name="connsiteY1690" fmla="*/ 967645 h 1608850"/>
                <a:gd name="connsiteX1691" fmla="*/ 11952999 w 12192000"/>
                <a:gd name="connsiteY1691" fmla="*/ 959508 h 1608850"/>
                <a:gd name="connsiteX1692" fmla="*/ 11954114 w 12192000"/>
                <a:gd name="connsiteY1692" fmla="*/ 959508 h 1608850"/>
                <a:gd name="connsiteX1693" fmla="*/ 11961915 w 12192000"/>
                <a:gd name="connsiteY1693" fmla="*/ 959508 h 1608850"/>
                <a:gd name="connsiteX1694" fmla="*/ 11961915 w 12192000"/>
                <a:gd name="connsiteY1694" fmla="*/ 958637 h 1608850"/>
                <a:gd name="connsiteX1695" fmla="*/ 11961915 w 12192000"/>
                <a:gd name="connsiteY1695" fmla="*/ 952535 h 1608850"/>
                <a:gd name="connsiteX1696" fmla="*/ 11960800 w 12192000"/>
                <a:gd name="connsiteY1696" fmla="*/ 952535 h 1608850"/>
                <a:gd name="connsiteX1697" fmla="*/ 11952999 w 12192000"/>
                <a:gd name="connsiteY1697" fmla="*/ 952535 h 1608850"/>
                <a:gd name="connsiteX1698" fmla="*/ 11952999 w 12192000"/>
                <a:gd name="connsiteY1698" fmla="*/ 951372 h 1608850"/>
                <a:gd name="connsiteX1699" fmla="*/ 11952999 w 12192000"/>
                <a:gd name="connsiteY1699" fmla="*/ 943236 h 1608850"/>
                <a:gd name="connsiteX1700" fmla="*/ 11954114 w 12192000"/>
                <a:gd name="connsiteY1700" fmla="*/ 943236 h 1608850"/>
                <a:gd name="connsiteX1701" fmla="*/ 11961915 w 12192000"/>
                <a:gd name="connsiteY1701" fmla="*/ 943236 h 1608850"/>
                <a:gd name="connsiteX1702" fmla="*/ 11961915 w 12192000"/>
                <a:gd name="connsiteY1702" fmla="*/ 942074 h 1608850"/>
                <a:gd name="connsiteX1703" fmla="*/ 11961915 w 12192000"/>
                <a:gd name="connsiteY1703" fmla="*/ 933937 h 1608850"/>
                <a:gd name="connsiteX1704" fmla="*/ 11960800 w 12192000"/>
                <a:gd name="connsiteY1704" fmla="*/ 933937 h 1608850"/>
                <a:gd name="connsiteX1705" fmla="*/ 11952999 w 12192000"/>
                <a:gd name="connsiteY1705" fmla="*/ 933937 h 1608850"/>
                <a:gd name="connsiteX1706" fmla="*/ 11952999 w 12192000"/>
                <a:gd name="connsiteY1706" fmla="*/ 933066 h 1608850"/>
                <a:gd name="connsiteX1707" fmla="*/ 11952999 w 12192000"/>
                <a:gd name="connsiteY1707" fmla="*/ 926963 h 1608850"/>
                <a:gd name="connsiteX1708" fmla="*/ 11954114 w 12192000"/>
                <a:gd name="connsiteY1708" fmla="*/ 926963 h 1608850"/>
                <a:gd name="connsiteX1709" fmla="*/ 11961915 w 12192000"/>
                <a:gd name="connsiteY1709" fmla="*/ 926963 h 1608850"/>
                <a:gd name="connsiteX1710" fmla="*/ 11961915 w 12192000"/>
                <a:gd name="connsiteY1710" fmla="*/ 925801 h 1608850"/>
                <a:gd name="connsiteX1711" fmla="*/ 11961915 w 12192000"/>
                <a:gd name="connsiteY1711" fmla="*/ 917665 h 1608850"/>
                <a:gd name="connsiteX1712" fmla="*/ 11960800 w 12192000"/>
                <a:gd name="connsiteY1712" fmla="*/ 917665 h 1608850"/>
                <a:gd name="connsiteX1713" fmla="*/ 11952999 w 12192000"/>
                <a:gd name="connsiteY1713" fmla="*/ 917665 h 1608850"/>
                <a:gd name="connsiteX1714" fmla="*/ 11952999 w 12192000"/>
                <a:gd name="connsiteY1714" fmla="*/ 916503 h 1608850"/>
                <a:gd name="connsiteX1715" fmla="*/ 11952999 w 12192000"/>
                <a:gd name="connsiteY1715" fmla="*/ 908366 h 1608850"/>
                <a:gd name="connsiteX1716" fmla="*/ 11954114 w 12192000"/>
                <a:gd name="connsiteY1716" fmla="*/ 908366 h 1608850"/>
                <a:gd name="connsiteX1717" fmla="*/ 11961915 w 12192000"/>
                <a:gd name="connsiteY1717" fmla="*/ 908366 h 1608850"/>
                <a:gd name="connsiteX1718" fmla="*/ 11961915 w 12192000"/>
                <a:gd name="connsiteY1718" fmla="*/ 907204 h 1608850"/>
                <a:gd name="connsiteX1719" fmla="*/ 11961915 w 12192000"/>
                <a:gd name="connsiteY1719" fmla="*/ 899068 h 1608850"/>
                <a:gd name="connsiteX1720" fmla="*/ 11960800 w 12192000"/>
                <a:gd name="connsiteY1720" fmla="*/ 899068 h 1608850"/>
                <a:gd name="connsiteX1721" fmla="*/ 11952999 w 12192000"/>
                <a:gd name="connsiteY1721" fmla="*/ 899068 h 1608850"/>
                <a:gd name="connsiteX1722" fmla="*/ 11952999 w 12192000"/>
                <a:gd name="connsiteY1722" fmla="*/ 898196 h 1608850"/>
                <a:gd name="connsiteX1723" fmla="*/ 11952999 w 12192000"/>
                <a:gd name="connsiteY1723" fmla="*/ 892094 h 1608850"/>
                <a:gd name="connsiteX1724" fmla="*/ 11954114 w 12192000"/>
                <a:gd name="connsiteY1724" fmla="*/ 892094 h 1608850"/>
                <a:gd name="connsiteX1725" fmla="*/ 11961915 w 12192000"/>
                <a:gd name="connsiteY1725" fmla="*/ 892094 h 1608850"/>
                <a:gd name="connsiteX1726" fmla="*/ 11961915 w 12192000"/>
                <a:gd name="connsiteY1726" fmla="*/ 890931 h 1608850"/>
                <a:gd name="connsiteX1727" fmla="*/ 11961915 w 12192000"/>
                <a:gd name="connsiteY1727" fmla="*/ 882795 h 1608850"/>
                <a:gd name="connsiteX1728" fmla="*/ 11960800 w 12192000"/>
                <a:gd name="connsiteY1728" fmla="*/ 882795 h 1608850"/>
                <a:gd name="connsiteX1729" fmla="*/ 11952999 w 12192000"/>
                <a:gd name="connsiteY1729" fmla="*/ 882795 h 1608850"/>
                <a:gd name="connsiteX1730" fmla="*/ 11952999 w 12192000"/>
                <a:gd name="connsiteY1730" fmla="*/ 881633 h 1608850"/>
                <a:gd name="connsiteX1731" fmla="*/ 11952999 w 12192000"/>
                <a:gd name="connsiteY1731" fmla="*/ 873496 h 1608850"/>
                <a:gd name="connsiteX1732" fmla="*/ 11954114 w 12192000"/>
                <a:gd name="connsiteY1732" fmla="*/ 873496 h 1608850"/>
                <a:gd name="connsiteX1733" fmla="*/ 11961915 w 12192000"/>
                <a:gd name="connsiteY1733" fmla="*/ 873496 h 1608850"/>
                <a:gd name="connsiteX1734" fmla="*/ 11961915 w 12192000"/>
                <a:gd name="connsiteY1734" fmla="*/ 872625 h 1608850"/>
                <a:gd name="connsiteX1735" fmla="*/ 11961915 w 12192000"/>
                <a:gd name="connsiteY1735" fmla="*/ 866523 h 1608850"/>
                <a:gd name="connsiteX1736" fmla="*/ 11960800 w 12192000"/>
                <a:gd name="connsiteY1736" fmla="*/ 866523 h 1608850"/>
                <a:gd name="connsiteX1737" fmla="*/ 11952999 w 12192000"/>
                <a:gd name="connsiteY1737" fmla="*/ 866523 h 1608850"/>
                <a:gd name="connsiteX1738" fmla="*/ 11952999 w 12192000"/>
                <a:gd name="connsiteY1738" fmla="*/ 865360 h 1608850"/>
                <a:gd name="connsiteX1739" fmla="*/ 11952999 w 12192000"/>
                <a:gd name="connsiteY1739" fmla="*/ 857224 h 1608850"/>
                <a:gd name="connsiteX1740" fmla="*/ 11954114 w 12192000"/>
                <a:gd name="connsiteY1740" fmla="*/ 857224 h 1608850"/>
                <a:gd name="connsiteX1741" fmla="*/ 11961915 w 12192000"/>
                <a:gd name="connsiteY1741" fmla="*/ 857224 h 1608850"/>
                <a:gd name="connsiteX1742" fmla="*/ 11961915 w 12192000"/>
                <a:gd name="connsiteY1742" fmla="*/ 856062 h 1608850"/>
                <a:gd name="connsiteX1743" fmla="*/ 11961915 w 12192000"/>
                <a:gd name="connsiteY1743" fmla="*/ 847925 h 1608850"/>
                <a:gd name="connsiteX1744" fmla="*/ 11960800 w 12192000"/>
                <a:gd name="connsiteY1744" fmla="*/ 847925 h 1608850"/>
                <a:gd name="connsiteX1745" fmla="*/ 11952999 w 12192000"/>
                <a:gd name="connsiteY1745" fmla="*/ 847925 h 1608850"/>
                <a:gd name="connsiteX1746" fmla="*/ 11952999 w 12192000"/>
                <a:gd name="connsiteY1746" fmla="*/ 846763 h 1608850"/>
                <a:gd name="connsiteX1747" fmla="*/ 11952999 w 12192000"/>
                <a:gd name="connsiteY1747" fmla="*/ 838627 h 1608850"/>
                <a:gd name="connsiteX1748" fmla="*/ 11954114 w 12192000"/>
                <a:gd name="connsiteY1748" fmla="*/ 838627 h 1608850"/>
                <a:gd name="connsiteX1749" fmla="*/ 11961915 w 12192000"/>
                <a:gd name="connsiteY1749" fmla="*/ 838627 h 1608850"/>
                <a:gd name="connsiteX1750" fmla="*/ 11961915 w 12192000"/>
                <a:gd name="connsiteY1750" fmla="*/ 837755 h 1608850"/>
                <a:gd name="connsiteX1751" fmla="*/ 11961915 w 12192000"/>
                <a:gd name="connsiteY1751" fmla="*/ 831653 h 1608850"/>
                <a:gd name="connsiteX1752" fmla="*/ 11960800 w 12192000"/>
                <a:gd name="connsiteY1752" fmla="*/ 831653 h 1608850"/>
                <a:gd name="connsiteX1753" fmla="*/ 11952999 w 12192000"/>
                <a:gd name="connsiteY1753" fmla="*/ 831653 h 1608850"/>
                <a:gd name="connsiteX1754" fmla="*/ 11952999 w 12192000"/>
                <a:gd name="connsiteY1754" fmla="*/ 830491 h 1608850"/>
                <a:gd name="connsiteX1755" fmla="*/ 11952999 w 12192000"/>
                <a:gd name="connsiteY1755" fmla="*/ 822354 h 1608850"/>
                <a:gd name="connsiteX1756" fmla="*/ 11954114 w 12192000"/>
                <a:gd name="connsiteY1756" fmla="*/ 822354 h 1608850"/>
                <a:gd name="connsiteX1757" fmla="*/ 11961915 w 12192000"/>
                <a:gd name="connsiteY1757" fmla="*/ 822354 h 1608850"/>
                <a:gd name="connsiteX1758" fmla="*/ 11961915 w 12192000"/>
                <a:gd name="connsiteY1758" fmla="*/ 821192 h 1608850"/>
                <a:gd name="connsiteX1759" fmla="*/ 11961915 w 12192000"/>
                <a:gd name="connsiteY1759" fmla="*/ 813056 h 1608850"/>
                <a:gd name="connsiteX1760" fmla="*/ 11960800 w 12192000"/>
                <a:gd name="connsiteY1760" fmla="*/ 813056 h 1608850"/>
                <a:gd name="connsiteX1761" fmla="*/ 11952999 w 12192000"/>
                <a:gd name="connsiteY1761" fmla="*/ 813056 h 1608850"/>
                <a:gd name="connsiteX1762" fmla="*/ 11952999 w 12192000"/>
                <a:gd name="connsiteY1762" fmla="*/ 811893 h 1608850"/>
                <a:gd name="connsiteX1763" fmla="*/ 11952999 w 12192000"/>
                <a:gd name="connsiteY1763" fmla="*/ 803757 h 1608850"/>
                <a:gd name="connsiteX1764" fmla="*/ 11954114 w 12192000"/>
                <a:gd name="connsiteY1764" fmla="*/ 803757 h 1608850"/>
                <a:gd name="connsiteX1765" fmla="*/ 11961915 w 12192000"/>
                <a:gd name="connsiteY1765" fmla="*/ 803757 h 1608850"/>
                <a:gd name="connsiteX1766" fmla="*/ 11961915 w 12192000"/>
                <a:gd name="connsiteY1766" fmla="*/ 802885 h 1608850"/>
                <a:gd name="connsiteX1767" fmla="*/ 11961915 w 12192000"/>
                <a:gd name="connsiteY1767" fmla="*/ 796783 h 1608850"/>
                <a:gd name="connsiteX1768" fmla="*/ 11960800 w 12192000"/>
                <a:gd name="connsiteY1768" fmla="*/ 796783 h 1608850"/>
                <a:gd name="connsiteX1769" fmla="*/ 11952999 w 12192000"/>
                <a:gd name="connsiteY1769" fmla="*/ 796783 h 1608850"/>
                <a:gd name="connsiteX1770" fmla="*/ 11952999 w 12192000"/>
                <a:gd name="connsiteY1770" fmla="*/ 795621 h 1608850"/>
                <a:gd name="connsiteX1771" fmla="*/ 11952999 w 12192000"/>
                <a:gd name="connsiteY1771" fmla="*/ 787484 h 1608850"/>
                <a:gd name="connsiteX1772" fmla="*/ 11954114 w 12192000"/>
                <a:gd name="connsiteY1772" fmla="*/ 787484 h 1608850"/>
                <a:gd name="connsiteX1773" fmla="*/ 11961915 w 12192000"/>
                <a:gd name="connsiteY1773" fmla="*/ 787484 h 1608850"/>
                <a:gd name="connsiteX1774" fmla="*/ 11960800 w 12192000"/>
                <a:gd name="connsiteY1774" fmla="*/ 785741 h 1608850"/>
                <a:gd name="connsiteX1775" fmla="*/ 11952999 w 12192000"/>
                <a:gd name="connsiteY1775" fmla="*/ 773537 h 1608850"/>
                <a:gd name="connsiteX1776" fmla="*/ 11952999 w 12192000"/>
                <a:gd name="connsiteY1776" fmla="*/ 736342 h 1608850"/>
                <a:gd name="connsiteX1777" fmla="*/ 12102343 w 12192000"/>
                <a:gd name="connsiteY1777" fmla="*/ 736342 h 1608850"/>
                <a:gd name="connsiteX1778" fmla="*/ 12115716 w 12192000"/>
                <a:gd name="connsiteY1778" fmla="*/ 757264 h 1608850"/>
                <a:gd name="connsiteX1779" fmla="*/ 12115716 w 12192000"/>
                <a:gd name="connsiteY1779" fmla="*/ 803757 h 1608850"/>
                <a:gd name="connsiteX1780" fmla="*/ 12114602 w 12192000"/>
                <a:gd name="connsiteY1780" fmla="*/ 803757 h 1608850"/>
                <a:gd name="connsiteX1781" fmla="*/ 12106800 w 12192000"/>
                <a:gd name="connsiteY1781" fmla="*/ 803757 h 1608850"/>
                <a:gd name="connsiteX1782" fmla="*/ 12106800 w 12192000"/>
                <a:gd name="connsiteY1782" fmla="*/ 804919 h 1608850"/>
                <a:gd name="connsiteX1783" fmla="*/ 12106800 w 12192000"/>
                <a:gd name="connsiteY1783" fmla="*/ 813056 h 1608850"/>
                <a:gd name="connsiteX1784" fmla="*/ 12107915 w 12192000"/>
                <a:gd name="connsiteY1784" fmla="*/ 813056 h 1608850"/>
                <a:gd name="connsiteX1785" fmla="*/ 12115716 w 12192000"/>
                <a:gd name="connsiteY1785" fmla="*/ 813056 h 1608850"/>
                <a:gd name="connsiteX1786" fmla="*/ 12115716 w 12192000"/>
                <a:gd name="connsiteY1786" fmla="*/ 814218 h 1608850"/>
                <a:gd name="connsiteX1787" fmla="*/ 12115716 w 12192000"/>
                <a:gd name="connsiteY1787" fmla="*/ 822354 h 1608850"/>
                <a:gd name="connsiteX1788" fmla="*/ 12114602 w 12192000"/>
                <a:gd name="connsiteY1788" fmla="*/ 822354 h 1608850"/>
                <a:gd name="connsiteX1789" fmla="*/ 12106800 w 12192000"/>
                <a:gd name="connsiteY1789" fmla="*/ 822354 h 1608850"/>
                <a:gd name="connsiteX1790" fmla="*/ 12106800 w 12192000"/>
                <a:gd name="connsiteY1790" fmla="*/ 823516 h 1608850"/>
                <a:gd name="connsiteX1791" fmla="*/ 12106800 w 12192000"/>
                <a:gd name="connsiteY1791" fmla="*/ 831653 h 1608850"/>
                <a:gd name="connsiteX1792" fmla="*/ 12107915 w 12192000"/>
                <a:gd name="connsiteY1792" fmla="*/ 831653 h 1608850"/>
                <a:gd name="connsiteX1793" fmla="*/ 12115716 w 12192000"/>
                <a:gd name="connsiteY1793" fmla="*/ 831653 h 1608850"/>
                <a:gd name="connsiteX1794" fmla="*/ 12115716 w 12192000"/>
                <a:gd name="connsiteY1794" fmla="*/ 832525 h 1608850"/>
                <a:gd name="connsiteX1795" fmla="*/ 12115716 w 12192000"/>
                <a:gd name="connsiteY1795" fmla="*/ 838627 h 1608850"/>
                <a:gd name="connsiteX1796" fmla="*/ 12114602 w 12192000"/>
                <a:gd name="connsiteY1796" fmla="*/ 838627 h 1608850"/>
                <a:gd name="connsiteX1797" fmla="*/ 12106800 w 12192000"/>
                <a:gd name="connsiteY1797" fmla="*/ 838627 h 1608850"/>
                <a:gd name="connsiteX1798" fmla="*/ 12106800 w 12192000"/>
                <a:gd name="connsiteY1798" fmla="*/ 839789 h 1608850"/>
                <a:gd name="connsiteX1799" fmla="*/ 12106800 w 12192000"/>
                <a:gd name="connsiteY1799" fmla="*/ 847925 h 1608850"/>
                <a:gd name="connsiteX1800" fmla="*/ 12107915 w 12192000"/>
                <a:gd name="connsiteY1800" fmla="*/ 847925 h 1608850"/>
                <a:gd name="connsiteX1801" fmla="*/ 12115716 w 12192000"/>
                <a:gd name="connsiteY1801" fmla="*/ 847925 h 1608850"/>
                <a:gd name="connsiteX1802" fmla="*/ 12115716 w 12192000"/>
                <a:gd name="connsiteY1802" fmla="*/ 849088 h 1608850"/>
                <a:gd name="connsiteX1803" fmla="*/ 12115716 w 12192000"/>
                <a:gd name="connsiteY1803" fmla="*/ 857224 h 1608850"/>
                <a:gd name="connsiteX1804" fmla="*/ 12114602 w 12192000"/>
                <a:gd name="connsiteY1804" fmla="*/ 857224 h 1608850"/>
                <a:gd name="connsiteX1805" fmla="*/ 12106800 w 12192000"/>
                <a:gd name="connsiteY1805" fmla="*/ 857224 h 1608850"/>
                <a:gd name="connsiteX1806" fmla="*/ 12106800 w 12192000"/>
                <a:gd name="connsiteY1806" fmla="*/ 858386 h 1608850"/>
                <a:gd name="connsiteX1807" fmla="*/ 12106800 w 12192000"/>
                <a:gd name="connsiteY1807" fmla="*/ 866523 h 1608850"/>
                <a:gd name="connsiteX1808" fmla="*/ 12107915 w 12192000"/>
                <a:gd name="connsiteY1808" fmla="*/ 866523 h 1608850"/>
                <a:gd name="connsiteX1809" fmla="*/ 12115716 w 12192000"/>
                <a:gd name="connsiteY1809" fmla="*/ 866523 h 1608850"/>
                <a:gd name="connsiteX1810" fmla="*/ 12115716 w 12192000"/>
                <a:gd name="connsiteY1810" fmla="*/ 867394 h 1608850"/>
                <a:gd name="connsiteX1811" fmla="*/ 12115716 w 12192000"/>
                <a:gd name="connsiteY1811" fmla="*/ 873496 h 1608850"/>
                <a:gd name="connsiteX1812" fmla="*/ 12114602 w 12192000"/>
                <a:gd name="connsiteY1812" fmla="*/ 873496 h 1608850"/>
                <a:gd name="connsiteX1813" fmla="*/ 12106800 w 12192000"/>
                <a:gd name="connsiteY1813" fmla="*/ 873496 h 1608850"/>
                <a:gd name="connsiteX1814" fmla="*/ 12106800 w 12192000"/>
                <a:gd name="connsiteY1814" fmla="*/ 874659 h 1608850"/>
                <a:gd name="connsiteX1815" fmla="*/ 12106800 w 12192000"/>
                <a:gd name="connsiteY1815" fmla="*/ 882795 h 1608850"/>
                <a:gd name="connsiteX1816" fmla="*/ 12107915 w 12192000"/>
                <a:gd name="connsiteY1816" fmla="*/ 882795 h 1608850"/>
                <a:gd name="connsiteX1817" fmla="*/ 12115716 w 12192000"/>
                <a:gd name="connsiteY1817" fmla="*/ 882795 h 1608850"/>
                <a:gd name="connsiteX1818" fmla="*/ 12115716 w 12192000"/>
                <a:gd name="connsiteY1818" fmla="*/ 883957 h 1608850"/>
                <a:gd name="connsiteX1819" fmla="*/ 12115716 w 12192000"/>
                <a:gd name="connsiteY1819" fmla="*/ 892094 h 1608850"/>
                <a:gd name="connsiteX1820" fmla="*/ 12114602 w 12192000"/>
                <a:gd name="connsiteY1820" fmla="*/ 892094 h 1608850"/>
                <a:gd name="connsiteX1821" fmla="*/ 12106800 w 12192000"/>
                <a:gd name="connsiteY1821" fmla="*/ 892094 h 1608850"/>
                <a:gd name="connsiteX1822" fmla="*/ 12106800 w 12192000"/>
                <a:gd name="connsiteY1822" fmla="*/ 892965 h 1608850"/>
                <a:gd name="connsiteX1823" fmla="*/ 12106800 w 12192000"/>
                <a:gd name="connsiteY1823" fmla="*/ 899068 h 1608850"/>
                <a:gd name="connsiteX1824" fmla="*/ 12107915 w 12192000"/>
                <a:gd name="connsiteY1824" fmla="*/ 899068 h 1608850"/>
                <a:gd name="connsiteX1825" fmla="*/ 12115716 w 12192000"/>
                <a:gd name="connsiteY1825" fmla="*/ 899068 h 1608850"/>
                <a:gd name="connsiteX1826" fmla="*/ 12115716 w 12192000"/>
                <a:gd name="connsiteY1826" fmla="*/ 900230 h 1608850"/>
                <a:gd name="connsiteX1827" fmla="*/ 12115716 w 12192000"/>
                <a:gd name="connsiteY1827" fmla="*/ 908366 h 1608850"/>
                <a:gd name="connsiteX1828" fmla="*/ 12114602 w 12192000"/>
                <a:gd name="connsiteY1828" fmla="*/ 908366 h 1608850"/>
                <a:gd name="connsiteX1829" fmla="*/ 12106800 w 12192000"/>
                <a:gd name="connsiteY1829" fmla="*/ 908366 h 1608850"/>
                <a:gd name="connsiteX1830" fmla="*/ 12106800 w 12192000"/>
                <a:gd name="connsiteY1830" fmla="*/ 909528 h 1608850"/>
                <a:gd name="connsiteX1831" fmla="*/ 12106800 w 12192000"/>
                <a:gd name="connsiteY1831" fmla="*/ 917665 h 1608850"/>
                <a:gd name="connsiteX1832" fmla="*/ 12107915 w 12192000"/>
                <a:gd name="connsiteY1832" fmla="*/ 917665 h 1608850"/>
                <a:gd name="connsiteX1833" fmla="*/ 12115716 w 12192000"/>
                <a:gd name="connsiteY1833" fmla="*/ 917665 h 1608850"/>
                <a:gd name="connsiteX1834" fmla="*/ 12115716 w 12192000"/>
                <a:gd name="connsiteY1834" fmla="*/ 918827 h 1608850"/>
                <a:gd name="connsiteX1835" fmla="*/ 12115716 w 12192000"/>
                <a:gd name="connsiteY1835" fmla="*/ 926963 h 1608850"/>
                <a:gd name="connsiteX1836" fmla="*/ 12114602 w 12192000"/>
                <a:gd name="connsiteY1836" fmla="*/ 926963 h 1608850"/>
                <a:gd name="connsiteX1837" fmla="*/ 12106800 w 12192000"/>
                <a:gd name="connsiteY1837" fmla="*/ 926963 h 1608850"/>
                <a:gd name="connsiteX1838" fmla="*/ 12106800 w 12192000"/>
                <a:gd name="connsiteY1838" fmla="*/ 927835 h 1608850"/>
                <a:gd name="connsiteX1839" fmla="*/ 12106800 w 12192000"/>
                <a:gd name="connsiteY1839" fmla="*/ 933937 h 1608850"/>
                <a:gd name="connsiteX1840" fmla="*/ 12107915 w 12192000"/>
                <a:gd name="connsiteY1840" fmla="*/ 933937 h 1608850"/>
                <a:gd name="connsiteX1841" fmla="*/ 12115716 w 12192000"/>
                <a:gd name="connsiteY1841" fmla="*/ 933937 h 1608850"/>
                <a:gd name="connsiteX1842" fmla="*/ 12115716 w 12192000"/>
                <a:gd name="connsiteY1842" fmla="*/ 935100 h 1608850"/>
                <a:gd name="connsiteX1843" fmla="*/ 12115716 w 12192000"/>
                <a:gd name="connsiteY1843" fmla="*/ 943236 h 1608850"/>
                <a:gd name="connsiteX1844" fmla="*/ 12114602 w 12192000"/>
                <a:gd name="connsiteY1844" fmla="*/ 943236 h 1608850"/>
                <a:gd name="connsiteX1845" fmla="*/ 12106800 w 12192000"/>
                <a:gd name="connsiteY1845" fmla="*/ 943236 h 1608850"/>
                <a:gd name="connsiteX1846" fmla="*/ 12106800 w 12192000"/>
                <a:gd name="connsiteY1846" fmla="*/ 944398 h 1608850"/>
                <a:gd name="connsiteX1847" fmla="*/ 12106800 w 12192000"/>
                <a:gd name="connsiteY1847" fmla="*/ 952535 h 1608850"/>
                <a:gd name="connsiteX1848" fmla="*/ 12107915 w 12192000"/>
                <a:gd name="connsiteY1848" fmla="*/ 952535 h 1608850"/>
                <a:gd name="connsiteX1849" fmla="*/ 12115716 w 12192000"/>
                <a:gd name="connsiteY1849" fmla="*/ 952535 h 1608850"/>
                <a:gd name="connsiteX1850" fmla="*/ 12115716 w 12192000"/>
                <a:gd name="connsiteY1850" fmla="*/ 953406 h 1608850"/>
                <a:gd name="connsiteX1851" fmla="*/ 12115716 w 12192000"/>
                <a:gd name="connsiteY1851" fmla="*/ 959508 h 1608850"/>
                <a:gd name="connsiteX1852" fmla="*/ 12114602 w 12192000"/>
                <a:gd name="connsiteY1852" fmla="*/ 959508 h 1608850"/>
                <a:gd name="connsiteX1853" fmla="*/ 12106800 w 12192000"/>
                <a:gd name="connsiteY1853" fmla="*/ 959508 h 1608850"/>
                <a:gd name="connsiteX1854" fmla="*/ 12106800 w 12192000"/>
                <a:gd name="connsiteY1854" fmla="*/ 960671 h 1608850"/>
                <a:gd name="connsiteX1855" fmla="*/ 12106800 w 12192000"/>
                <a:gd name="connsiteY1855" fmla="*/ 968807 h 1608850"/>
                <a:gd name="connsiteX1856" fmla="*/ 12107915 w 12192000"/>
                <a:gd name="connsiteY1856" fmla="*/ 968807 h 1608850"/>
                <a:gd name="connsiteX1857" fmla="*/ 12115716 w 12192000"/>
                <a:gd name="connsiteY1857" fmla="*/ 968807 h 1608850"/>
                <a:gd name="connsiteX1858" fmla="*/ 12115716 w 12192000"/>
                <a:gd name="connsiteY1858" fmla="*/ 969969 h 1608850"/>
                <a:gd name="connsiteX1859" fmla="*/ 12115716 w 12192000"/>
                <a:gd name="connsiteY1859" fmla="*/ 978106 h 1608850"/>
                <a:gd name="connsiteX1860" fmla="*/ 12114602 w 12192000"/>
                <a:gd name="connsiteY1860" fmla="*/ 978106 h 1608850"/>
                <a:gd name="connsiteX1861" fmla="*/ 12106800 w 12192000"/>
                <a:gd name="connsiteY1861" fmla="*/ 978106 h 1608850"/>
                <a:gd name="connsiteX1862" fmla="*/ 12106800 w 12192000"/>
                <a:gd name="connsiteY1862" fmla="*/ 979268 h 1608850"/>
                <a:gd name="connsiteX1863" fmla="*/ 12106800 w 12192000"/>
                <a:gd name="connsiteY1863" fmla="*/ 987404 h 1608850"/>
                <a:gd name="connsiteX1864" fmla="*/ 12107915 w 12192000"/>
                <a:gd name="connsiteY1864" fmla="*/ 987404 h 1608850"/>
                <a:gd name="connsiteX1865" fmla="*/ 12115716 w 12192000"/>
                <a:gd name="connsiteY1865" fmla="*/ 987404 h 1608850"/>
                <a:gd name="connsiteX1866" fmla="*/ 12115716 w 12192000"/>
                <a:gd name="connsiteY1866" fmla="*/ 988276 h 1608850"/>
                <a:gd name="connsiteX1867" fmla="*/ 12115716 w 12192000"/>
                <a:gd name="connsiteY1867" fmla="*/ 994378 h 1608850"/>
                <a:gd name="connsiteX1868" fmla="*/ 12114602 w 12192000"/>
                <a:gd name="connsiteY1868" fmla="*/ 994378 h 1608850"/>
                <a:gd name="connsiteX1869" fmla="*/ 12106800 w 12192000"/>
                <a:gd name="connsiteY1869" fmla="*/ 994378 h 1608850"/>
                <a:gd name="connsiteX1870" fmla="*/ 12106800 w 12192000"/>
                <a:gd name="connsiteY1870" fmla="*/ 995540 h 1608850"/>
                <a:gd name="connsiteX1871" fmla="*/ 12106800 w 12192000"/>
                <a:gd name="connsiteY1871" fmla="*/ 1003677 h 1608850"/>
                <a:gd name="connsiteX1872" fmla="*/ 12131319 w 12192000"/>
                <a:gd name="connsiteY1872" fmla="*/ 1024599 h 1608850"/>
                <a:gd name="connsiteX1873" fmla="*/ 12130206 w 12192000"/>
                <a:gd name="connsiteY1873" fmla="*/ 1029248 h 1608850"/>
                <a:gd name="connsiteX1874" fmla="*/ 12122403 w 12192000"/>
                <a:gd name="connsiteY1874" fmla="*/ 1029248 h 1608850"/>
                <a:gd name="connsiteX1875" fmla="*/ 12122403 w 12192000"/>
                <a:gd name="connsiteY1875" fmla="*/ 1040036 h 1608850"/>
                <a:gd name="connsiteX1876" fmla="*/ 12122403 w 12192000"/>
                <a:gd name="connsiteY1876" fmla="*/ 1046874 h 1608850"/>
                <a:gd name="connsiteX1877" fmla="*/ 12131319 w 12192000"/>
                <a:gd name="connsiteY1877" fmla="*/ 1046874 h 1608850"/>
                <a:gd name="connsiteX1878" fmla="*/ 12131319 w 12192000"/>
                <a:gd name="connsiteY1878" fmla="*/ 1043196 h 1608850"/>
                <a:gd name="connsiteX1879" fmla="*/ 12132434 w 12192000"/>
                <a:gd name="connsiteY1879" fmla="*/ 1042615 h 1608850"/>
                <a:gd name="connsiteX1880" fmla="*/ 12140235 w 12192000"/>
                <a:gd name="connsiteY1880" fmla="*/ 1038547 h 1608850"/>
                <a:gd name="connsiteX1881" fmla="*/ 12142186 w 12192000"/>
                <a:gd name="connsiteY1881" fmla="*/ 1038547 h 1608850"/>
                <a:gd name="connsiteX1882" fmla="*/ 12155839 w 12192000"/>
                <a:gd name="connsiteY1882" fmla="*/ 1038547 h 1608850"/>
                <a:gd name="connsiteX1883" fmla="*/ 12155839 w 12192000"/>
                <a:gd name="connsiteY1883" fmla="*/ 1039709 h 1608850"/>
                <a:gd name="connsiteX1884" fmla="*/ 12155839 w 12192000"/>
                <a:gd name="connsiteY1884" fmla="*/ 1046874 h 1608850"/>
                <a:gd name="connsiteX1885" fmla="*/ 12192000 w 12192000"/>
                <a:gd name="connsiteY1885" fmla="*/ 1046874 h 1608850"/>
                <a:gd name="connsiteX1886" fmla="*/ 12192000 w 12192000"/>
                <a:gd name="connsiteY1886" fmla="*/ 1070905 h 1608850"/>
                <a:gd name="connsiteX1887" fmla="*/ 12192000 w 12192000"/>
                <a:gd name="connsiteY1887" fmla="*/ 1121663 h 1608850"/>
                <a:gd name="connsiteX1888" fmla="*/ 12192000 w 12192000"/>
                <a:gd name="connsiteY1888" fmla="*/ 1608850 h 1608850"/>
                <a:gd name="connsiteX1889" fmla="*/ 0 w 12192000"/>
                <a:gd name="connsiteY1889" fmla="*/ 1608850 h 1608850"/>
                <a:gd name="connsiteX1890" fmla="*/ 0 w 12192000"/>
                <a:gd name="connsiteY1890" fmla="*/ 1046874 h 1608850"/>
                <a:gd name="connsiteX1891" fmla="*/ 65773 w 12192000"/>
                <a:gd name="connsiteY1891" fmla="*/ 1046874 h 1608850"/>
                <a:gd name="connsiteX1892" fmla="*/ 82231 w 12192000"/>
                <a:gd name="connsiteY1892" fmla="*/ 1045519 h 1608850"/>
                <a:gd name="connsiteX1893" fmla="*/ 82231 w 12192000"/>
                <a:gd name="connsiteY1893" fmla="*/ 1012974 h 1608850"/>
                <a:gd name="connsiteX1894" fmla="*/ 126811 w 12192000"/>
                <a:gd name="connsiteY1894" fmla="*/ 1012974 h 1608850"/>
                <a:gd name="connsiteX1895" fmla="*/ 126811 w 12192000"/>
                <a:gd name="connsiteY1895" fmla="*/ 994377 h 1608850"/>
                <a:gd name="connsiteX1896" fmla="*/ 220430 w 12192000"/>
                <a:gd name="connsiteY1896" fmla="*/ 994377 h 1608850"/>
                <a:gd name="connsiteX1897" fmla="*/ 220430 w 12192000"/>
                <a:gd name="connsiteY1897" fmla="*/ 1006000 h 1608850"/>
                <a:gd name="connsiteX1898" fmla="*/ 280612 w 12192000"/>
                <a:gd name="connsiteY1898" fmla="*/ 1006000 h 1608850"/>
                <a:gd name="connsiteX1899" fmla="*/ 280612 w 12192000"/>
                <a:gd name="connsiteY1899" fmla="*/ 1012974 h 1608850"/>
                <a:gd name="connsiteX1900" fmla="*/ 298444 w 12192000"/>
                <a:gd name="connsiteY1900" fmla="*/ 1012974 h 1608850"/>
                <a:gd name="connsiteX1901" fmla="*/ 298444 w 12192000"/>
                <a:gd name="connsiteY1901" fmla="*/ 1019948 h 1608850"/>
                <a:gd name="connsiteX1902" fmla="*/ 314048 w 12192000"/>
                <a:gd name="connsiteY1902" fmla="*/ 1019948 h 1608850"/>
                <a:gd name="connsiteX1903" fmla="*/ 314048 w 12192000"/>
                <a:gd name="connsiteY1903" fmla="*/ 915339 h 1608850"/>
                <a:gd name="connsiteX1904" fmla="*/ 360858 w 12192000"/>
                <a:gd name="connsiteY1904" fmla="*/ 901391 h 1608850"/>
                <a:gd name="connsiteX1905" fmla="*/ 447789 w 12192000"/>
                <a:gd name="connsiteY1905" fmla="*/ 901391 h 1608850"/>
                <a:gd name="connsiteX1906" fmla="*/ 447789 w 12192000"/>
                <a:gd name="connsiteY1906" fmla="*/ 734017 h 1608850"/>
                <a:gd name="connsiteX1907" fmla="*/ 472308 w 12192000"/>
                <a:gd name="connsiteY1907" fmla="*/ 722393 h 1608850"/>
                <a:gd name="connsiteX1908" fmla="*/ 579301 w 12192000"/>
                <a:gd name="connsiteY1908" fmla="*/ 703796 h 1608850"/>
                <a:gd name="connsiteX1909" fmla="*/ 617194 w 12192000"/>
                <a:gd name="connsiteY1909" fmla="*/ 715419 h 1608850"/>
                <a:gd name="connsiteX1910" fmla="*/ 623881 w 12192000"/>
                <a:gd name="connsiteY1910" fmla="*/ 722393 h 1608850"/>
                <a:gd name="connsiteX1911" fmla="*/ 623881 w 12192000"/>
                <a:gd name="connsiteY1911" fmla="*/ 1033896 h 1608850"/>
                <a:gd name="connsiteX1912" fmla="*/ 639484 w 12192000"/>
                <a:gd name="connsiteY1912" fmla="*/ 1033896 h 1608850"/>
                <a:gd name="connsiteX1913" fmla="*/ 639484 w 12192000"/>
                <a:gd name="connsiteY1913" fmla="*/ 908365 h 1608850"/>
                <a:gd name="connsiteX1914" fmla="*/ 652858 w 12192000"/>
                <a:gd name="connsiteY1914" fmla="*/ 908365 h 1608850"/>
                <a:gd name="connsiteX1915" fmla="*/ 652858 w 12192000"/>
                <a:gd name="connsiteY1915" fmla="*/ 896742 h 1608850"/>
                <a:gd name="connsiteX1916" fmla="*/ 666232 w 12192000"/>
                <a:gd name="connsiteY1916" fmla="*/ 889768 h 1608850"/>
                <a:gd name="connsiteX1917" fmla="*/ 677377 w 12192000"/>
                <a:gd name="connsiteY1917" fmla="*/ 889768 h 1608850"/>
                <a:gd name="connsiteX1918" fmla="*/ 677377 w 12192000"/>
                <a:gd name="connsiteY1918" fmla="*/ 878145 h 1608850"/>
                <a:gd name="connsiteX1919" fmla="*/ 686293 w 12192000"/>
                <a:gd name="connsiteY1919" fmla="*/ 871171 h 1608850"/>
                <a:gd name="connsiteX1920" fmla="*/ 708584 w 12192000"/>
                <a:gd name="connsiteY1920" fmla="*/ 871171 h 1608850"/>
                <a:gd name="connsiteX1921" fmla="*/ 708584 w 12192000"/>
                <a:gd name="connsiteY1921" fmla="*/ 908365 h 1608850"/>
                <a:gd name="connsiteX1922" fmla="*/ 755393 w 12192000"/>
                <a:gd name="connsiteY1922" fmla="*/ 908365 h 1608850"/>
                <a:gd name="connsiteX1923" fmla="*/ 755393 w 12192000"/>
                <a:gd name="connsiteY1923" fmla="*/ 1038546 h 1608850"/>
                <a:gd name="connsiteX1924" fmla="*/ 773225 w 12192000"/>
                <a:gd name="connsiteY1924" fmla="*/ 1038546 h 1608850"/>
                <a:gd name="connsiteX1925" fmla="*/ 791057 w 12192000"/>
                <a:gd name="connsiteY1925" fmla="*/ 1031572 h 1608850"/>
                <a:gd name="connsiteX1926" fmla="*/ 791057 w 12192000"/>
                <a:gd name="connsiteY1926" fmla="*/ 1022273 h 1608850"/>
                <a:gd name="connsiteX1927" fmla="*/ 784370 w 12192000"/>
                <a:gd name="connsiteY1927" fmla="*/ 1019948 h 1608850"/>
                <a:gd name="connsiteX1928" fmla="*/ 784370 w 12192000"/>
                <a:gd name="connsiteY1928" fmla="*/ 1012974 h 1608850"/>
                <a:gd name="connsiteX1929" fmla="*/ 791057 w 12192000"/>
                <a:gd name="connsiteY1929" fmla="*/ 1008325 h 1608850"/>
                <a:gd name="connsiteX1930" fmla="*/ 791057 w 12192000"/>
                <a:gd name="connsiteY1930" fmla="*/ 957183 h 1608850"/>
                <a:gd name="connsiteX1931" fmla="*/ 784370 w 12192000"/>
                <a:gd name="connsiteY1931" fmla="*/ 954858 h 1608850"/>
                <a:gd name="connsiteX1932" fmla="*/ 784370 w 12192000"/>
                <a:gd name="connsiteY1932" fmla="*/ 947884 h 1608850"/>
                <a:gd name="connsiteX1933" fmla="*/ 791057 w 12192000"/>
                <a:gd name="connsiteY1933" fmla="*/ 943235 h 1608850"/>
                <a:gd name="connsiteX1934" fmla="*/ 795515 w 12192000"/>
                <a:gd name="connsiteY1934" fmla="*/ 938586 h 1608850"/>
                <a:gd name="connsiteX1935" fmla="*/ 795515 w 12192000"/>
                <a:gd name="connsiteY1935" fmla="*/ 929287 h 1608850"/>
                <a:gd name="connsiteX1936" fmla="*/ 791057 w 12192000"/>
                <a:gd name="connsiteY1936" fmla="*/ 929287 h 1608850"/>
                <a:gd name="connsiteX1937" fmla="*/ 791057 w 12192000"/>
                <a:gd name="connsiteY1937" fmla="*/ 922313 h 1608850"/>
                <a:gd name="connsiteX1938" fmla="*/ 797744 w 12192000"/>
                <a:gd name="connsiteY1938" fmla="*/ 917664 h 1608850"/>
                <a:gd name="connsiteX1939" fmla="*/ 833408 w 12192000"/>
                <a:gd name="connsiteY1939" fmla="*/ 852574 h 1608850"/>
                <a:gd name="connsiteX1940" fmla="*/ 828950 w 12192000"/>
                <a:gd name="connsiteY1940" fmla="*/ 850249 h 1608850"/>
                <a:gd name="connsiteX1941" fmla="*/ 828950 w 12192000"/>
                <a:gd name="connsiteY1941" fmla="*/ 843275 h 1608850"/>
                <a:gd name="connsiteX1942" fmla="*/ 835637 w 12192000"/>
                <a:gd name="connsiteY1942" fmla="*/ 840950 h 1608850"/>
                <a:gd name="connsiteX1943" fmla="*/ 835637 w 12192000"/>
                <a:gd name="connsiteY1943" fmla="*/ 831652 h 1608850"/>
                <a:gd name="connsiteX1944" fmla="*/ 840095 w 12192000"/>
                <a:gd name="connsiteY1944" fmla="*/ 831652 h 1608850"/>
                <a:gd name="connsiteX1945" fmla="*/ 840095 w 12192000"/>
                <a:gd name="connsiteY1945" fmla="*/ 810730 h 1608850"/>
                <a:gd name="connsiteX1946" fmla="*/ 835637 w 12192000"/>
                <a:gd name="connsiteY1946" fmla="*/ 810730 h 1608850"/>
                <a:gd name="connsiteX1947" fmla="*/ 835637 w 12192000"/>
                <a:gd name="connsiteY1947" fmla="*/ 806081 h 1608850"/>
                <a:gd name="connsiteX1948" fmla="*/ 840095 w 12192000"/>
                <a:gd name="connsiteY1948" fmla="*/ 803756 h 1608850"/>
                <a:gd name="connsiteX1949" fmla="*/ 851240 w 12192000"/>
                <a:gd name="connsiteY1949" fmla="*/ 787483 h 1608850"/>
                <a:gd name="connsiteX1950" fmla="*/ 853469 w 12192000"/>
                <a:gd name="connsiteY1950" fmla="*/ 778185 h 1608850"/>
                <a:gd name="connsiteX1951" fmla="*/ 853469 w 12192000"/>
                <a:gd name="connsiteY1951" fmla="*/ 752614 h 1608850"/>
                <a:gd name="connsiteX1952" fmla="*/ 853748 w 12192000"/>
                <a:gd name="connsiteY1952" fmla="*/ 751742 h 1608850"/>
                <a:gd name="connsiteX1953" fmla="*/ 855698 w 12192000"/>
                <a:gd name="connsiteY1953" fmla="*/ 745640 h 1608850"/>
                <a:gd name="connsiteX1954" fmla="*/ 855977 w 12192000"/>
                <a:gd name="connsiteY1954" fmla="*/ 746512 h 1608850"/>
                <a:gd name="connsiteX1955" fmla="*/ 857927 w 12192000"/>
                <a:gd name="connsiteY1955" fmla="*/ 752614 h 1608850"/>
                <a:gd name="connsiteX1956" fmla="*/ 860156 w 12192000"/>
                <a:gd name="connsiteY1956" fmla="*/ 778185 h 1608850"/>
                <a:gd name="connsiteX1957" fmla="*/ 860156 w 12192000"/>
                <a:gd name="connsiteY1957" fmla="*/ 785159 h 1608850"/>
                <a:gd name="connsiteX1958" fmla="*/ 871302 w 12192000"/>
                <a:gd name="connsiteY1958" fmla="*/ 803756 h 1608850"/>
                <a:gd name="connsiteX1959" fmla="*/ 875760 w 12192000"/>
                <a:gd name="connsiteY1959" fmla="*/ 806081 h 1608850"/>
                <a:gd name="connsiteX1960" fmla="*/ 875760 w 12192000"/>
                <a:gd name="connsiteY1960" fmla="*/ 810730 h 1608850"/>
                <a:gd name="connsiteX1961" fmla="*/ 873531 w 12192000"/>
                <a:gd name="connsiteY1961" fmla="*/ 831652 h 1608850"/>
                <a:gd name="connsiteX1962" fmla="*/ 877989 w 12192000"/>
                <a:gd name="connsiteY1962" fmla="*/ 840950 h 1608850"/>
                <a:gd name="connsiteX1963" fmla="*/ 882447 w 12192000"/>
                <a:gd name="connsiteY1963" fmla="*/ 843275 h 1608850"/>
                <a:gd name="connsiteX1964" fmla="*/ 882447 w 12192000"/>
                <a:gd name="connsiteY1964" fmla="*/ 850249 h 1608850"/>
                <a:gd name="connsiteX1965" fmla="*/ 877989 w 12192000"/>
                <a:gd name="connsiteY1965" fmla="*/ 852574 h 1608850"/>
                <a:gd name="connsiteX1966" fmla="*/ 904180 w 12192000"/>
                <a:gd name="connsiteY1966" fmla="*/ 879888 h 1608850"/>
                <a:gd name="connsiteX1967" fmla="*/ 913070 w 12192000"/>
                <a:gd name="connsiteY1967" fmla="*/ 915339 h 1608850"/>
                <a:gd name="connsiteX1968" fmla="*/ 944859 w 12192000"/>
                <a:gd name="connsiteY1968" fmla="*/ 915339 h 1608850"/>
                <a:gd name="connsiteX1969" fmla="*/ 944859 w 12192000"/>
                <a:gd name="connsiteY1969" fmla="*/ 886329 h 1608850"/>
                <a:gd name="connsiteX1970" fmla="*/ 939475 w 12192000"/>
                <a:gd name="connsiteY1970" fmla="*/ 886329 h 1608850"/>
                <a:gd name="connsiteX1971" fmla="*/ 939475 w 12192000"/>
                <a:gd name="connsiteY1971" fmla="*/ 724196 h 1608850"/>
                <a:gd name="connsiteX1972" fmla="*/ 959742 w 12192000"/>
                <a:gd name="connsiteY1972" fmla="*/ 724196 h 1608850"/>
                <a:gd name="connsiteX1973" fmla="*/ 960249 w 12192000"/>
                <a:gd name="connsiteY1973" fmla="*/ 723115 h 1608850"/>
                <a:gd name="connsiteX1974" fmla="*/ 963795 w 12192000"/>
                <a:gd name="connsiteY1974" fmla="*/ 715549 h 1608850"/>
                <a:gd name="connsiteX1975" fmla="*/ 965569 w 12192000"/>
                <a:gd name="connsiteY1975" fmla="*/ 715819 h 1608850"/>
                <a:gd name="connsiteX1976" fmla="*/ 977982 w 12192000"/>
                <a:gd name="connsiteY1976" fmla="*/ 717710 h 1608850"/>
                <a:gd name="connsiteX1977" fmla="*/ 978489 w 12192000"/>
                <a:gd name="connsiteY1977" fmla="*/ 719062 h 1608850"/>
                <a:gd name="connsiteX1978" fmla="*/ 982035 w 12192000"/>
                <a:gd name="connsiteY1978" fmla="*/ 728519 h 1608850"/>
                <a:gd name="connsiteX1979" fmla="*/ 1008382 w 12192000"/>
                <a:gd name="connsiteY1979" fmla="*/ 730681 h 1608850"/>
                <a:gd name="connsiteX1980" fmla="*/ 1008382 w 12192000"/>
                <a:gd name="connsiteY1980" fmla="*/ 607460 h 1608850"/>
                <a:gd name="connsiteX1981" fmla="*/ 1010409 w 12192000"/>
                <a:gd name="connsiteY1981" fmla="*/ 607460 h 1608850"/>
                <a:gd name="connsiteX1982" fmla="*/ 1024597 w 12192000"/>
                <a:gd name="connsiteY1982" fmla="*/ 607460 h 1608850"/>
                <a:gd name="connsiteX1983" fmla="*/ 1024597 w 12192000"/>
                <a:gd name="connsiteY1983" fmla="*/ 471268 h 1608850"/>
                <a:gd name="connsiteX1984" fmla="*/ 1026369 w 12192000"/>
                <a:gd name="connsiteY1984" fmla="*/ 471268 h 1608850"/>
                <a:gd name="connsiteX1985" fmla="*/ 1038783 w 12192000"/>
                <a:gd name="connsiteY1985" fmla="*/ 471268 h 1608850"/>
                <a:gd name="connsiteX1986" fmla="*/ 1038783 w 12192000"/>
                <a:gd name="connsiteY1986" fmla="*/ 356694 h 1608850"/>
                <a:gd name="connsiteX1987" fmla="*/ 1042837 w 12192000"/>
                <a:gd name="connsiteY1987" fmla="*/ 328590 h 1608850"/>
                <a:gd name="connsiteX1988" fmla="*/ 1044863 w 12192000"/>
                <a:gd name="connsiteY1988" fmla="*/ 328590 h 1608850"/>
                <a:gd name="connsiteX1989" fmla="*/ 1059050 w 12192000"/>
                <a:gd name="connsiteY1989" fmla="*/ 328590 h 1608850"/>
                <a:gd name="connsiteX1990" fmla="*/ 1095531 w 12192000"/>
                <a:gd name="connsiteY1990" fmla="*/ 246443 h 1608850"/>
                <a:gd name="connsiteX1991" fmla="*/ 1099585 w 12192000"/>
                <a:gd name="connsiteY1991" fmla="*/ 0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</a:cxnLst>
              <a:rect l="l" t="t" r="r" b="b"/>
              <a:pathLst>
                <a:path w="12192000" h="1608850">
                  <a:moveTo>
                    <a:pt x="8760317" y="780798"/>
                  </a:moveTo>
                  <a:lnTo>
                    <a:pt x="8760317" y="785159"/>
                  </a:lnTo>
                  <a:lnTo>
                    <a:pt x="8761882" y="787771"/>
                  </a:lnTo>
                  <a:lnTo>
                    <a:pt x="8762996" y="787771"/>
                  </a:lnTo>
                  <a:cubicBezTo>
                    <a:pt x="8762996" y="787771"/>
                    <a:pt x="8762996" y="787771"/>
                    <a:pt x="8762996" y="786900"/>
                  </a:cubicBezTo>
                  <a:lnTo>
                    <a:pt x="8762996" y="780798"/>
                  </a:lnTo>
                  <a:cubicBezTo>
                    <a:pt x="8762996" y="780798"/>
                    <a:pt x="8762996" y="780798"/>
                    <a:pt x="8761881" y="780798"/>
                  </a:cubicBezTo>
                  <a:close/>
                  <a:moveTo>
                    <a:pt x="8758924" y="762200"/>
                  </a:moveTo>
                  <a:lnTo>
                    <a:pt x="8759734" y="771499"/>
                  </a:lnTo>
                  <a:lnTo>
                    <a:pt x="8762996" y="771499"/>
                  </a:lnTo>
                  <a:cubicBezTo>
                    <a:pt x="8762996" y="771499"/>
                    <a:pt x="8762996" y="771499"/>
                    <a:pt x="8762996" y="770337"/>
                  </a:cubicBezTo>
                  <a:lnTo>
                    <a:pt x="8762996" y="762200"/>
                  </a:lnTo>
                  <a:cubicBezTo>
                    <a:pt x="8762996" y="762200"/>
                    <a:pt x="8762996" y="762200"/>
                    <a:pt x="8761881" y="762200"/>
                  </a:cubicBezTo>
                  <a:close/>
                  <a:moveTo>
                    <a:pt x="8755951" y="745928"/>
                  </a:moveTo>
                  <a:lnTo>
                    <a:pt x="8756137" y="746512"/>
                  </a:lnTo>
                  <a:lnTo>
                    <a:pt x="8758088" y="752614"/>
                  </a:lnTo>
                  <a:lnTo>
                    <a:pt x="8758113" y="752902"/>
                  </a:lnTo>
                  <a:lnTo>
                    <a:pt x="8762996" y="752902"/>
                  </a:lnTo>
                  <a:cubicBezTo>
                    <a:pt x="8762996" y="752902"/>
                    <a:pt x="8762996" y="752902"/>
                    <a:pt x="8762996" y="752030"/>
                  </a:cubicBezTo>
                  <a:lnTo>
                    <a:pt x="8762996" y="745928"/>
                  </a:lnTo>
                  <a:cubicBezTo>
                    <a:pt x="8762996" y="745928"/>
                    <a:pt x="8762996" y="745928"/>
                    <a:pt x="8761881" y="745928"/>
                  </a:cubicBezTo>
                  <a:close/>
                  <a:moveTo>
                    <a:pt x="8907881" y="718032"/>
                  </a:moveTo>
                  <a:cubicBezTo>
                    <a:pt x="8907881" y="718032"/>
                    <a:pt x="8907881" y="718032"/>
                    <a:pt x="8907881" y="719194"/>
                  </a:cubicBezTo>
                  <a:lnTo>
                    <a:pt x="8907881" y="727331"/>
                  </a:lnTo>
                  <a:lnTo>
                    <a:pt x="8908543" y="727331"/>
                  </a:lnTo>
                  <a:lnTo>
                    <a:pt x="8908543" y="718032"/>
                  </a:lnTo>
                  <a:close/>
                  <a:moveTo>
                    <a:pt x="1099585" y="0"/>
                  </a:moveTo>
                  <a:cubicBezTo>
                    <a:pt x="1099585" y="18"/>
                    <a:pt x="1099601" y="2040"/>
                    <a:pt x="1101611" y="246443"/>
                  </a:cubicBezTo>
                  <a:cubicBezTo>
                    <a:pt x="1101623" y="246467"/>
                    <a:pt x="1102267" y="247808"/>
                    <a:pt x="1140117" y="326429"/>
                  </a:cubicBezTo>
                  <a:cubicBezTo>
                    <a:pt x="1140125" y="326429"/>
                    <a:pt x="1140236" y="326429"/>
                    <a:pt x="1142145" y="326429"/>
                  </a:cubicBezTo>
                  <a:lnTo>
                    <a:pt x="1156331" y="326429"/>
                  </a:lnTo>
                  <a:cubicBezTo>
                    <a:pt x="1156331" y="326443"/>
                    <a:pt x="1156331" y="327005"/>
                    <a:pt x="1156331" y="350208"/>
                  </a:cubicBezTo>
                  <a:cubicBezTo>
                    <a:pt x="1156333" y="350214"/>
                    <a:pt x="1156371" y="350272"/>
                    <a:pt x="1156839" y="351019"/>
                  </a:cubicBezTo>
                  <a:lnTo>
                    <a:pt x="1160385" y="356694"/>
                  </a:lnTo>
                  <a:cubicBezTo>
                    <a:pt x="1160385" y="356714"/>
                    <a:pt x="1160385" y="358229"/>
                    <a:pt x="1160385" y="471268"/>
                  </a:cubicBezTo>
                  <a:cubicBezTo>
                    <a:pt x="1160393" y="471268"/>
                    <a:pt x="1160533" y="471268"/>
                    <a:pt x="1162664" y="471268"/>
                  </a:cubicBezTo>
                  <a:lnTo>
                    <a:pt x="1178625" y="471268"/>
                  </a:lnTo>
                  <a:cubicBezTo>
                    <a:pt x="1178625" y="471288"/>
                    <a:pt x="1178625" y="472923"/>
                    <a:pt x="1178625" y="611783"/>
                  </a:cubicBezTo>
                  <a:cubicBezTo>
                    <a:pt x="1178635" y="611782"/>
                    <a:pt x="1178747" y="611761"/>
                    <a:pt x="1180145" y="611513"/>
                  </a:cubicBezTo>
                  <a:lnTo>
                    <a:pt x="1190785" y="609622"/>
                  </a:lnTo>
                  <a:cubicBezTo>
                    <a:pt x="1190785" y="609644"/>
                    <a:pt x="1190755" y="610978"/>
                    <a:pt x="1188759" y="698254"/>
                  </a:cubicBezTo>
                  <a:cubicBezTo>
                    <a:pt x="1188769" y="698256"/>
                    <a:pt x="1188879" y="698276"/>
                    <a:pt x="1190279" y="698525"/>
                  </a:cubicBezTo>
                  <a:lnTo>
                    <a:pt x="1200919" y="700416"/>
                  </a:lnTo>
                  <a:cubicBezTo>
                    <a:pt x="1200921" y="700423"/>
                    <a:pt x="1200941" y="700487"/>
                    <a:pt x="1201171" y="701227"/>
                  </a:cubicBezTo>
                  <a:lnTo>
                    <a:pt x="1202945" y="706902"/>
                  </a:lnTo>
                  <a:cubicBezTo>
                    <a:pt x="1202947" y="706893"/>
                    <a:pt x="1202993" y="706750"/>
                    <a:pt x="1203705" y="704470"/>
                  </a:cubicBezTo>
                  <a:lnTo>
                    <a:pt x="1209025" y="687446"/>
                  </a:lnTo>
                  <a:cubicBezTo>
                    <a:pt x="1209032" y="687446"/>
                    <a:pt x="1209133" y="687446"/>
                    <a:pt x="1210799" y="687446"/>
                  </a:cubicBezTo>
                  <a:lnTo>
                    <a:pt x="1223212" y="687446"/>
                  </a:lnTo>
                  <a:cubicBezTo>
                    <a:pt x="1223212" y="687463"/>
                    <a:pt x="1223212" y="688156"/>
                    <a:pt x="1223212" y="719872"/>
                  </a:cubicBezTo>
                  <a:cubicBezTo>
                    <a:pt x="1223219" y="719877"/>
                    <a:pt x="1223295" y="719917"/>
                    <a:pt x="1224225" y="720413"/>
                  </a:cubicBezTo>
                  <a:lnTo>
                    <a:pt x="1231319" y="724196"/>
                  </a:lnTo>
                  <a:cubicBezTo>
                    <a:pt x="1231319" y="724205"/>
                    <a:pt x="1231319" y="724306"/>
                    <a:pt x="1231319" y="725547"/>
                  </a:cubicBezTo>
                  <a:lnTo>
                    <a:pt x="1231319" y="735005"/>
                  </a:lnTo>
                  <a:cubicBezTo>
                    <a:pt x="1231339" y="735005"/>
                    <a:pt x="1232247" y="735005"/>
                    <a:pt x="1275907" y="735005"/>
                  </a:cubicBezTo>
                  <a:cubicBezTo>
                    <a:pt x="1275907" y="735013"/>
                    <a:pt x="1275907" y="735096"/>
                    <a:pt x="1275907" y="736086"/>
                  </a:cubicBezTo>
                  <a:lnTo>
                    <a:pt x="1275907" y="743652"/>
                  </a:lnTo>
                  <a:cubicBezTo>
                    <a:pt x="1275915" y="743652"/>
                    <a:pt x="1276037" y="743652"/>
                    <a:pt x="1277933" y="743652"/>
                  </a:cubicBezTo>
                  <a:lnTo>
                    <a:pt x="1292119" y="743652"/>
                  </a:lnTo>
                  <a:cubicBezTo>
                    <a:pt x="1292119" y="743634"/>
                    <a:pt x="1292119" y="742905"/>
                    <a:pt x="1292119" y="713387"/>
                  </a:cubicBezTo>
                  <a:cubicBezTo>
                    <a:pt x="1292141" y="713387"/>
                    <a:pt x="1293071" y="713387"/>
                    <a:pt x="1336706" y="713387"/>
                  </a:cubicBezTo>
                  <a:cubicBezTo>
                    <a:pt x="1336706" y="713379"/>
                    <a:pt x="1336706" y="713282"/>
                    <a:pt x="1336706" y="712036"/>
                  </a:cubicBezTo>
                  <a:lnTo>
                    <a:pt x="1336706" y="702578"/>
                  </a:lnTo>
                  <a:cubicBezTo>
                    <a:pt x="1336713" y="702578"/>
                    <a:pt x="1336787" y="702578"/>
                    <a:pt x="1337721" y="702578"/>
                  </a:cubicBezTo>
                  <a:lnTo>
                    <a:pt x="1344813" y="702578"/>
                  </a:lnTo>
                  <a:cubicBezTo>
                    <a:pt x="1344813" y="702571"/>
                    <a:pt x="1344813" y="702458"/>
                    <a:pt x="1344813" y="700687"/>
                  </a:cubicBezTo>
                  <a:lnTo>
                    <a:pt x="1344813" y="687446"/>
                  </a:lnTo>
                  <a:cubicBezTo>
                    <a:pt x="1344823" y="687446"/>
                    <a:pt x="1344895" y="687446"/>
                    <a:pt x="1345573" y="687446"/>
                  </a:cubicBezTo>
                  <a:lnTo>
                    <a:pt x="1350893" y="687446"/>
                  </a:lnTo>
                  <a:cubicBezTo>
                    <a:pt x="1350893" y="687439"/>
                    <a:pt x="1350893" y="687354"/>
                    <a:pt x="1350893" y="686365"/>
                  </a:cubicBezTo>
                  <a:lnTo>
                    <a:pt x="1350893" y="678798"/>
                  </a:lnTo>
                  <a:cubicBezTo>
                    <a:pt x="1350901" y="678798"/>
                    <a:pt x="1351025" y="678798"/>
                    <a:pt x="1352921" y="678798"/>
                  </a:cubicBezTo>
                  <a:lnTo>
                    <a:pt x="1367107" y="678798"/>
                  </a:lnTo>
                  <a:cubicBezTo>
                    <a:pt x="1367107" y="678805"/>
                    <a:pt x="1367107" y="678882"/>
                    <a:pt x="1367107" y="679879"/>
                  </a:cubicBezTo>
                  <a:lnTo>
                    <a:pt x="1367107" y="687446"/>
                  </a:lnTo>
                  <a:cubicBezTo>
                    <a:pt x="1367119" y="687446"/>
                    <a:pt x="1367619" y="687446"/>
                    <a:pt x="1389401" y="687446"/>
                  </a:cubicBezTo>
                  <a:cubicBezTo>
                    <a:pt x="1389401" y="687438"/>
                    <a:pt x="1389401" y="687324"/>
                    <a:pt x="1389401" y="685554"/>
                  </a:cubicBezTo>
                  <a:lnTo>
                    <a:pt x="1389401" y="672313"/>
                  </a:lnTo>
                  <a:cubicBezTo>
                    <a:pt x="1389407" y="672313"/>
                    <a:pt x="1389503" y="672313"/>
                    <a:pt x="1391174" y="672313"/>
                  </a:cubicBezTo>
                  <a:lnTo>
                    <a:pt x="1403587" y="672313"/>
                  </a:lnTo>
                  <a:cubicBezTo>
                    <a:pt x="1403587" y="672325"/>
                    <a:pt x="1403587" y="672839"/>
                    <a:pt x="1403587" y="696093"/>
                  </a:cubicBezTo>
                  <a:cubicBezTo>
                    <a:pt x="1403595" y="696093"/>
                    <a:pt x="1403675" y="696093"/>
                    <a:pt x="1404601" y="696093"/>
                  </a:cubicBezTo>
                  <a:lnTo>
                    <a:pt x="1411695" y="696093"/>
                  </a:lnTo>
                  <a:cubicBezTo>
                    <a:pt x="1411695" y="696087"/>
                    <a:pt x="1411695" y="696006"/>
                    <a:pt x="1411695" y="695012"/>
                  </a:cubicBezTo>
                  <a:lnTo>
                    <a:pt x="1411695" y="687446"/>
                  </a:lnTo>
                  <a:cubicBezTo>
                    <a:pt x="1411703" y="687446"/>
                    <a:pt x="1411821" y="687446"/>
                    <a:pt x="1413467" y="687446"/>
                  </a:cubicBezTo>
                  <a:lnTo>
                    <a:pt x="1425881" y="687446"/>
                  </a:lnTo>
                  <a:cubicBezTo>
                    <a:pt x="1425881" y="687459"/>
                    <a:pt x="1425881" y="688018"/>
                    <a:pt x="1425881" y="713387"/>
                  </a:cubicBezTo>
                  <a:cubicBezTo>
                    <a:pt x="1425889" y="713387"/>
                    <a:pt x="1426007" y="713387"/>
                    <a:pt x="1427909" y="713387"/>
                  </a:cubicBezTo>
                  <a:lnTo>
                    <a:pt x="1442095" y="713387"/>
                  </a:lnTo>
                  <a:cubicBezTo>
                    <a:pt x="1442095" y="713398"/>
                    <a:pt x="1442095" y="713513"/>
                    <a:pt x="1442095" y="715008"/>
                  </a:cubicBezTo>
                  <a:lnTo>
                    <a:pt x="1442095" y="726358"/>
                  </a:lnTo>
                  <a:cubicBezTo>
                    <a:pt x="1442103" y="726358"/>
                    <a:pt x="1442173" y="726358"/>
                    <a:pt x="1442855" y="726358"/>
                  </a:cubicBezTo>
                  <a:lnTo>
                    <a:pt x="1448175" y="726358"/>
                  </a:lnTo>
                  <a:cubicBezTo>
                    <a:pt x="1448175" y="726350"/>
                    <a:pt x="1448175" y="726274"/>
                    <a:pt x="1448175" y="725547"/>
                  </a:cubicBezTo>
                  <a:lnTo>
                    <a:pt x="1448175" y="719872"/>
                  </a:lnTo>
                  <a:cubicBezTo>
                    <a:pt x="1448193" y="719872"/>
                    <a:pt x="1448911" y="719872"/>
                    <a:pt x="1478575" y="719872"/>
                  </a:cubicBezTo>
                  <a:cubicBezTo>
                    <a:pt x="1478575" y="719886"/>
                    <a:pt x="1478575" y="720449"/>
                    <a:pt x="1478575" y="743652"/>
                  </a:cubicBezTo>
                  <a:cubicBezTo>
                    <a:pt x="1478583" y="743652"/>
                    <a:pt x="1478661" y="743652"/>
                    <a:pt x="1479589" y="743652"/>
                  </a:cubicBezTo>
                  <a:lnTo>
                    <a:pt x="1486683" y="743652"/>
                  </a:lnTo>
                  <a:cubicBezTo>
                    <a:pt x="1486683" y="743659"/>
                    <a:pt x="1486683" y="743732"/>
                    <a:pt x="1486683" y="744733"/>
                  </a:cubicBezTo>
                  <a:lnTo>
                    <a:pt x="1486683" y="752299"/>
                  </a:lnTo>
                  <a:cubicBezTo>
                    <a:pt x="1486691" y="752299"/>
                    <a:pt x="1486765" y="752299"/>
                    <a:pt x="1487443" y="752299"/>
                  </a:cubicBezTo>
                  <a:lnTo>
                    <a:pt x="1492763" y="752299"/>
                  </a:lnTo>
                  <a:cubicBezTo>
                    <a:pt x="1492763" y="752292"/>
                    <a:pt x="1492763" y="752172"/>
                    <a:pt x="1492763" y="750137"/>
                  </a:cubicBezTo>
                  <a:lnTo>
                    <a:pt x="1492763" y="735005"/>
                  </a:lnTo>
                  <a:cubicBezTo>
                    <a:pt x="1492769" y="735005"/>
                    <a:pt x="1492847" y="735005"/>
                    <a:pt x="1493775" y="735005"/>
                  </a:cubicBezTo>
                  <a:lnTo>
                    <a:pt x="1500869" y="735005"/>
                  </a:lnTo>
                  <a:cubicBezTo>
                    <a:pt x="1500869" y="735013"/>
                    <a:pt x="1500869" y="735096"/>
                    <a:pt x="1500869" y="736086"/>
                  </a:cubicBezTo>
                  <a:lnTo>
                    <a:pt x="1500869" y="743652"/>
                  </a:lnTo>
                  <a:lnTo>
                    <a:pt x="1506189" y="741659"/>
                  </a:lnTo>
                  <a:cubicBezTo>
                    <a:pt x="1506949" y="741287"/>
                    <a:pt x="1506949" y="741085"/>
                    <a:pt x="1506949" y="740679"/>
                  </a:cubicBezTo>
                  <a:lnTo>
                    <a:pt x="1506949" y="735005"/>
                  </a:lnTo>
                  <a:cubicBezTo>
                    <a:pt x="1506966" y="735005"/>
                    <a:pt x="1507767" y="735005"/>
                    <a:pt x="1545457" y="735005"/>
                  </a:cubicBezTo>
                  <a:cubicBezTo>
                    <a:pt x="1545457" y="735019"/>
                    <a:pt x="1545457" y="735566"/>
                    <a:pt x="1545457" y="758784"/>
                  </a:cubicBezTo>
                  <a:cubicBezTo>
                    <a:pt x="1545464" y="758784"/>
                    <a:pt x="1545583" y="758784"/>
                    <a:pt x="1547483" y="758784"/>
                  </a:cubicBezTo>
                  <a:lnTo>
                    <a:pt x="1561669" y="758784"/>
                  </a:lnTo>
                  <a:cubicBezTo>
                    <a:pt x="1561669" y="758792"/>
                    <a:pt x="1561669" y="758874"/>
                    <a:pt x="1561669" y="759865"/>
                  </a:cubicBezTo>
                  <a:lnTo>
                    <a:pt x="1561669" y="767431"/>
                  </a:lnTo>
                  <a:cubicBezTo>
                    <a:pt x="1561679" y="767431"/>
                    <a:pt x="1561801" y="767431"/>
                    <a:pt x="1563443" y="767431"/>
                  </a:cubicBezTo>
                  <a:lnTo>
                    <a:pt x="1575857" y="767431"/>
                  </a:lnTo>
                  <a:cubicBezTo>
                    <a:pt x="1575857" y="767419"/>
                    <a:pt x="1575857" y="766908"/>
                    <a:pt x="1575857" y="743652"/>
                  </a:cubicBezTo>
                  <a:cubicBezTo>
                    <a:pt x="1575863" y="743652"/>
                    <a:pt x="1575941" y="743652"/>
                    <a:pt x="1576869" y="743652"/>
                  </a:cubicBezTo>
                  <a:lnTo>
                    <a:pt x="1583963" y="743652"/>
                  </a:lnTo>
                  <a:cubicBezTo>
                    <a:pt x="1583963" y="743633"/>
                    <a:pt x="1583963" y="742862"/>
                    <a:pt x="1583963" y="711225"/>
                  </a:cubicBezTo>
                  <a:cubicBezTo>
                    <a:pt x="1583971" y="711225"/>
                    <a:pt x="1584047" y="711225"/>
                    <a:pt x="1584977" y="711225"/>
                  </a:cubicBezTo>
                  <a:lnTo>
                    <a:pt x="1592071" y="711225"/>
                  </a:lnTo>
                  <a:cubicBezTo>
                    <a:pt x="1592071" y="711219"/>
                    <a:pt x="1592071" y="711110"/>
                    <a:pt x="1592071" y="709334"/>
                  </a:cubicBezTo>
                  <a:lnTo>
                    <a:pt x="1592071" y="696093"/>
                  </a:lnTo>
                  <a:cubicBezTo>
                    <a:pt x="1590043" y="696093"/>
                    <a:pt x="1590043" y="696093"/>
                    <a:pt x="1590803" y="694471"/>
                  </a:cubicBezTo>
                  <a:lnTo>
                    <a:pt x="1596123" y="683122"/>
                  </a:lnTo>
                  <a:cubicBezTo>
                    <a:pt x="1596129" y="683139"/>
                    <a:pt x="1596323" y="683813"/>
                    <a:pt x="1604231" y="711225"/>
                  </a:cubicBezTo>
                  <a:cubicBezTo>
                    <a:pt x="1604239" y="711225"/>
                    <a:pt x="1604311" y="711225"/>
                    <a:pt x="1604991" y="711225"/>
                  </a:cubicBezTo>
                  <a:lnTo>
                    <a:pt x="1610311" y="711225"/>
                  </a:lnTo>
                  <a:cubicBezTo>
                    <a:pt x="1610311" y="711212"/>
                    <a:pt x="1610311" y="710033"/>
                    <a:pt x="1610311" y="605298"/>
                  </a:cubicBezTo>
                  <a:cubicBezTo>
                    <a:pt x="1610321" y="605298"/>
                    <a:pt x="1610435" y="605298"/>
                    <a:pt x="1611831" y="605298"/>
                  </a:cubicBezTo>
                  <a:lnTo>
                    <a:pt x="1622471" y="605298"/>
                  </a:lnTo>
                  <a:cubicBezTo>
                    <a:pt x="1622471" y="605276"/>
                    <a:pt x="1622471" y="604266"/>
                    <a:pt x="1622471" y="557739"/>
                  </a:cubicBezTo>
                  <a:cubicBezTo>
                    <a:pt x="1622487" y="557739"/>
                    <a:pt x="1623113" y="557739"/>
                    <a:pt x="1648817" y="557739"/>
                  </a:cubicBezTo>
                  <a:cubicBezTo>
                    <a:pt x="1648817" y="557727"/>
                    <a:pt x="1648817" y="557217"/>
                    <a:pt x="1648817" y="536121"/>
                  </a:cubicBezTo>
                  <a:cubicBezTo>
                    <a:pt x="1648837" y="536121"/>
                    <a:pt x="1649625" y="536121"/>
                    <a:pt x="1683271" y="536121"/>
                  </a:cubicBezTo>
                  <a:cubicBezTo>
                    <a:pt x="1683271" y="536129"/>
                    <a:pt x="1683271" y="536259"/>
                    <a:pt x="1683271" y="538553"/>
                  </a:cubicBezTo>
                  <a:lnTo>
                    <a:pt x="1683271" y="555577"/>
                  </a:lnTo>
                  <a:cubicBezTo>
                    <a:pt x="1683281" y="555577"/>
                    <a:pt x="1683411" y="555577"/>
                    <a:pt x="1685551" y="555577"/>
                  </a:cubicBezTo>
                  <a:lnTo>
                    <a:pt x="1701511" y="555577"/>
                  </a:lnTo>
                  <a:cubicBezTo>
                    <a:pt x="1701511" y="555595"/>
                    <a:pt x="1701511" y="556489"/>
                    <a:pt x="1701511" y="603136"/>
                  </a:cubicBezTo>
                  <a:cubicBezTo>
                    <a:pt x="1701517" y="603136"/>
                    <a:pt x="1701593" y="603136"/>
                    <a:pt x="1702525" y="603136"/>
                  </a:cubicBezTo>
                  <a:lnTo>
                    <a:pt x="1709619" y="603136"/>
                  </a:lnTo>
                  <a:lnTo>
                    <a:pt x="1723805" y="607460"/>
                  </a:lnTo>
                  <a:cubicBezTo>
                    <a:pt x="1723805" y="607470"/>
                    <a:pt x="1723805" y="608120"/>
                    <a:pt x="1723805" y="646372"/>
                  </a:cubicBezTo>
                  <a:cubicBezTo>
                    <a:pt x="1723811" y="646372"/>
                    <a:pt x="1723887" y="646372"/>
                    <a:pt x="1724819" y="646372"/>
                  </a:cubicBezTo>
                  <a:lnTo>
                    <a:pt x="1731911" y="646372"/>
                  </a:lnTo>
                  <a:cubicBezTo>
                    <a:pt x="1731911" y="646382"/>
                    <a:pt x="1731911" y="646488"/>
                    <a:pt x="1731911" y="647993"/>
                  </a:cubicBezTo>
                  <a:lnTo>
                    <a:pt x="1731911" y="659342"/>
                  </a:lnTo>
                  <a:cubicBezTo>
                    <a:pt x="1731919" y="659342"/>
                    <a:pt x="1732043" y="659342"/>
                    <a:pt x="1733939" y="659342"/>
                  </a:cubicBezTo>
                  <a:lnTo>
                    <a:pt x="1748125" y="659342"/>
                  </a:lnTo>
                  <a:lnTo>
                    <a:pt x="1754205" y="665828"/>
                  </a:lnTo>
                  <a:cubicBezTo>
                    <a:pt x="1754205" y="665840"/>
                    <a:pt x="1754205" y="666326"/>
                    <a:pt x="1754205" y="687446"/>
                  </a:cubicBezTo>
                  <a:cubicBezTo>
                    <a:pt x="1754214" y="687446"/>
                    <a:pt x="1754345" y="687446"/>
                    <a:pt x="1756485" y="687446"/>
                  </a:cubicBezTo>
                  <a:lnTo>
                    <a:pt x="1772445" y="687446"/>
                  </a:lnTo>
                  <a:cubicBezTo>
                    <a:pt x="1772445" y="687453"/>
                    <a:pt x="1772445" y="687533"/>
                    <a:pt x="1772445" y="688526"/>
                  </a:cubicBezTo>
                  <a:lnTo>
                    <a:pt x="1772445" y="696093"/>
                  </a:lnTo>
                  <a:cubicBezTo>
                    <a:pt x="1772455" y="696093"/>
                    <a:pt x="1772553" y="696093"/>
                    <a:pt x="1773713" y="696093"/>
                  </a:cubicBezTo>
                  <a:lnTo>
                    <a:pt x="1782579" y="696093"/>
                  </a:lnTo>
                  <a:cubicBezTo>
                    <a:pt x="1782579" y="696102"/>
                    <a:pt x="1782579" y="696231"/>
                    <a:pt x="1782579" y="698254"/>
                  </a:cubicBezTo>
                  <a:lnTo>
                    <a:pt x="1782579" y="713387"/>
                  </a:lnTo>
                  <a:cubicBezTo>
                    <a:pt x="1786633" y="713387"/>
                    <a:pt x="1786633" y="713387"/>
                    <a:pt x="1786633" y="711495"/>
                  </a:cubicBezTo>
                  <a:lnTo>
                    <a:pt x="1786633" y="698254"/>
                  </a:lnTo>
                  <a:cubicBezTo>
                    <a:pt x="1786639" y="698254"/>
                    <a:pt x="1786716" y="698254"/>
                    <a:pt x="1787645" y="698254"/>
                  </a:cubicBezTo>
                  <a:lnTo>
                    <a:pt x="1794739" y="698254"/>
                  </a:lnTo>
                  <a:cubicBezTo>
                    <a:pt x="1794739" y="698265"/>
                    <a:pt x="1794739" y="698384"/>
                    <a:pt x="1794739" y="699876"/>
                  </a:cubicBezTo>
                  <a:lnTo>
                    <a:pt x="1794739" y="711225"/>
                  </a:lnTo>
                  <a:cubicBezTo>
                    <a:pt x="1794749" y="711225"/>
                    <a:pt x="1794821" y="711225"/>
                    <a:pt x="1795499" y="711225"/>
                  </a:cubicBezTo>
                  <a:lnTo>
                    <a:pt x="1800819" y="711225"/>
                  </a:lnTo>
                  <a:cubicBezTo>
                    <a:pt x="1800819" y="706902"/>
                    <a:pt x="1800819" y="706902"/>
                    <a:pt x="1849459" y="706902"/>
                  </a:cubicBezTo>
                  <a:cubicBezTo>
                    <a:pt x="1849459" y="706911"/>
                    <a:pt x="1849459" y="707012"/>
                    <a:pt x="1849459" y="708253"/>
                  </a:cubicBezTo>
                  <a:lnTo>
                    <a:pt x="1849459" y="717710"/>
                  </a:lnTo>
                  <a:cubicBezTo>
                    <a:pt x="1849467" y="717710"/>
                    <a:pt x="1849543" y="717710"/>
                    <a:pt x="1850219" y="717710"/>
                  </a:cubicBezTo>
                  <a:lnTo>
                    <a:pt x="1855541" y="717710"/>
                  </a:lnTo>
                  <a:cubicBezTo>
                    <a:pt x="1855541" y="717719"/>
                    <a:pt x="1855541" y="717841"/>
                    <a:pt x="1855541" y="719872"/>
                  </a:cubicBezTo>
                  <a:lnTo>
                    <a:pt x="1855541" y="735005"/>
                  </a:lnTo>
                  <a:cubicBezTo>
                    <a:pt x="1855549" y="735001"/>
                    <a:pt x="1855665" y="734923"/>
                    <a:pt x="1857567" y="733654"/>
                  </a:cubicBezTo>
                  <a:lnTo>
                    <a:pt x="1871753" y="724196"/>
                  </a:lnTo>
                  <a:cubicBezTo>
                    <a:pt x="1871755" y="724177"/>
                    <a:pt x="1871887" y="723302"/>
                    <a:pt x="1877833" y="683122"/>
                  </a:cubicBezTo>
                  <a:cubicBezTo>
                    <a:pt x="1877843" y="683120"/>
                    <a:pt x="1877911" y="683094"/>
                    <a:pt x="1878593" y="682852"/>
                  </a:cubicBezTo>
                  <a:lnTo>
                    <a:pt x="1883913" y="680960"/>
                  </a:lnTo>
                  <a:cubicBezTo>
                    <a:pt x="1883913" y="680944"/>
                    <a:pt x="1883947" y="679883"/>
                    <a:pt x="1885941" y="611783"/>
                  </a:cubicBezTo>
                  <a:cubicBezTo>
                    <a:pt x="1885941" y="611801"/>
                    <a:pt x="1885973" y="612892"/>
                    <a:pt x="1887967" y="680960"/>
                  </a:cubicBezTo>
                  <a:cubicBezTo>
                    <a:pt x="1887977" y="680963"/>
                    <a:pt x="1888047" y="680988"/>
                    <a:pt x="1888727" y="681230"/>
                  </a:cubicBezTo>
                  <a:lnTo>
                    <a:pt x="1894047" y="683122"/>
                  </a:lnTo>
                  <a:cubicBezTo>
                    <a:pt x="1894047" y="683102"/>
                    <a:pt x="1894047" y="681769"/>
                    <a:pt x="1894047" y="596651"/>
                  </a:cubicBezTo>
                  <a:cubicBezTo>
                    <a:pt x="1898101" y="596651"/>
                    <a:pt x="1898101" y="596651"/>
                    <a:pt x="1898101" y="564224"/>
                  </a:cubicBezTo>
                  <a:cubicBezTo>
                    <a:pt x="1898113" y="564224"/>
                    <a:pt x="1898799" y="564224"/>
                    <a:pt x="1936607" y="564224"/>
                  </a:cubicBezTo>
                  <a:cubicBezTo>
                    <a:pt x="1936607" y="564241"/>
                    <a:pt x="1936607" y="564959"/>
                    <a:pt x="1936607" y="596651"/>
                  </a:cubicBezTo>
                  <a:cubicBezTo>
                    <a:pt x="1936617" y="596651"/>
                    <a:pt x="1936689" y="596651"/>
                    <a:pt x="1937367" y="596651"/>
                  </a:cubicBezTo>
                  <a:lnTo>
                    <a:pt x="1942687" y="596651"/>
                  </a:lnTo>
                  <a:cubicBezTo>
                    <a:pt x="1942687" y="596630"/>
                    <a:pt x="1942687" y="595324"/>
                    <a:pt x="1942687" y="514503"/>
                  </a:cubicBezTo>
                  <a:cubicBezTo>
                    <a:pt x="1942693" y="514503"/>
                    <a:pt x="1942793" y="514503"/>
                    <a:pt x="1944461" y="514503"/>
                  </a:cubicBezTo>
                  <a:lnTo>
                    <a:pt x="1956875" y="514503"/>
                  </a:lnTo>
                  <a:cubicBezTo>
                    <a:pt x="1956875" y="514496"/>
                    <a:pt x="1956875" y="514385"/>
                    <a:pt x="1956875" y="512612"/>
                  </a:cubicBezTo>
                  <a:lnTo>
                    <a:pt x="1956875" y="499371"/>
                  </a:lnTo>
                  <a:cubicBezTo>
                    <a:pt x="1956885" y="499371"/>
                    <a:pt x="1957383" y="499371"/>
                    <a:pt x="1979169" y="499371"/>
                  </a:cubicBezTo>
                  <a:cubicBezTo>
                    <a:pt x="1979169" y="499364"/>
                    <a:pt x="1979169" y="499283"/>
                    <a:pt x="1979169" y="498290"/>
                  </a:cubicBezTo>
                  <a:lnTo>
                    <a:pt x="1979169" y="490724"/>
                  </a:lnTo>
                  <a:cubicBezTo>
                    <a:pt x="1979175" y="490724"/>
                    <a:pt x="1979285" y="490724"/>
                    <a:pt x="1980941" y="490724"/>
                  </a:cubicBezTo>
                  <a:lnTo>
                    <a:pt x="1993355" y="490724"/>
                  </a:lnTo>
                  <a:cubicBezTo>
                    <a:pt x="1993355" y="490732"/>
                    <a:pt x="1993355" y="490811"/>
                    <a:pt x="1993355" y="491805"/>
                  </a:cubicBezTo>
                  <a:lnTo>
                    <a:pt x="1993355" y="499371"/>
                  </a:lnTo>
                  <a:cubicBezTo>
                    <a:pt x="1993365" y="499371"/>
                    <a:pt x="1993437" y="499371"/>
                    <a:pt x="1994115" y="499371"/>
                  </a:cubicBezTo>
                  <a:lnTo>
                    <a:pt x="1999435" y="499371"/>
                  </a:lnTo>
                  <a:lnTo>
                    <a:pt x="2009569" y="495047"/>
                  </a:lnTo>
                  <a:lnTo>
                    <a:pt x="2013621" y="498290"/>
                  </a:lnTo>
                  <a:lnTo>
                    <a:pt x="2013621" y="490724"/>
                  </a:lnTo>
                  <a:cubicBezTo>
                    <a:pt x="2013631" y="490724"/>
                    <a:pt x="2013767" y="490724"/>
                    <a:pt x="2015901" y="490724"/>
                  </a:cubicBezTo>
                  <a:lnTo>
                    <a:pt x="2031863" y="490724"/>
                  </a:lnTo>
                  <a:cubicBezTo>
                    <a:pt x="2031863" y="490732"/>
                    <a:pt x="2031863" y="490811"/>
                    <a:pt x="2031863" y="491805"/>
                  </a:cubicBezTo>
                  <a:lnTo>
                    <a:pt x="2031863" y="499371"/>
                  </a:lnTo>
                  <a:cubicBezTo>
                    <a:pt x="2031881" y="499371"/>
                    <a:pt x="2032617" y="499371"/>
                    <a:pt x="2062263" y="499371"/>
                  </a:cubicBezTo>
                  <a:cubicBezTo>
                    <a:pt x="2062263" y="499381"/>
                    <a:pt x="2062263" y="499490"/>
                    <a:pt x="2062263" y="500992"/>
                  </a:cubicBezTo>
                  <a:lnTo>
                    <a:pt x="2062263" y="512342"/>
                  </a:lnTo>
                  <a:cubicBezTo>
                    <a:pt x="2062279" y="512342"/>
                    <a:pt x="2062919" y="512342"/>
                    <a:pt x="2088609" y="512342"/>
                  </a:cubicBezTo>
                  <a:cubicBezTo>
                    <a:pt x="2088609" y="512358"/>
                    <a:pt x="2088609" y="513038"/>
                    <a:pt x="2088609" y="542606"/>
                  </a:cubicBezTo>
                  <a:cubicBezTo>
                    <a:pt x="2088619" y="542606"/>
                    <a:pt x="2088691" y="542606"/>
                    <a:pt x="2089369" y="542606"/>
                  </a:cubicBezTo>
                  <a:lnTo>
                    <a:pt x="2094689" y="542606"/>
                  </a:lnTo>
                  <a:cubicBezTo>
                    <a:pt x="2094689" y="542613"/>
                    <a:pt x="2094689" y="542699"/>
                    <a:pt x="2094689" y="543687"/>
                  </a:cubicBezTo>
                  <a:lnTo>
                    <a:pt x="2094689" y="551254"/>
                  </a:lnTo>
                  <a:cubicBezTo>
                    <a:pt x="2098743" y="551254"/>
                    <a:pt x="2098743" y="551254"/>
                    <a:pt x="2098743" y="581518"/>
                  </a:cubicBezTo>
                  <a:cubicBezTo>
                    <a:pt x="2098753" y="581518"/>
                    <a:pt x="2098827" y="581518"/>
                    <a:pt x="2099503" y="581518"/>
                  </a:cubicBezTo>
                  <a:lnTo>
                    <a:pt x="2104823" y="581518"/>
                  </a:lnTo>
                  <a:cubicBezTo>
                    <a:pt x="2104823" y="581527"/>
                    <a:pt x="2104823" y="581594"/>
                    <a:pt x="2104823" y="582329"/>
                  </a:cubicBezTo>
                  <a:lnTo>
                    <a:pt x="2104823" y="588004"/>
                  </a:lnTo>
                  <a:cubicBezTo>
                    <a:pt x="2104829" y="588004"/>
                    <a:pt x="2104907" y="588004"/>
                    <a:pt x="2105837" y="588004"/>
                  </a:cubicBezTo>
                  <a:lnTo>
                    <a:pt x="2112929" y="588004"/>
                  </a:lnTo>
                  <a:cubicBezTo>
                    <a:pt x="2112929" y="588021"/>
                    <a:pt x="2112929" y="588734"/>
                    <a:pt x="2112929" y="618269"/>
                  </a:cubicBezTo>
                  <a:cubicBezTo>
                    <a:pt x="2112937" y="618269"/>
                    <a:pt x="2113057" y="618269"/>
                    <a:pt x="2114957" y="618269"/>
                  </a:cubicBezTo>
                  <a:lnTo>
                    <a:pt x="2129143" y="618269"/>
                  </a:lnTo>
                  <a:cubicBezTo>
                    <a:pt x="2129143" y="618285"/>
                    <a:pt x="2129143" y="618865"/>
                    <a:pt x="2129143" y="642048"/>
                  </a:cubicBezTo>
                  <a:cubicBezTo>
                    <a:pt x="2131171" y="642048"/>
                    <a:pt x="2131171" y="642048"/>
                    <a:pt x="2131171" y="643669"/>
                  </a:cubicBezTo>
                  <a:lnTo>
                    <a:pt x="2131171" y="655019"/>
                  </a:lnTo>
                  <a:cubicBezTo>
                    <a:pt x="2131179" y="655019"/>
                    <a:pt x="2131249" y="655019"/>
                    <a:pt x="2131931" y="655019"/>
                  </a:cubicBezTo>
                  <a:lnTo>
                    <a:pt x="2137251" y="655019"/>
                  </a:lnTo>
                  <a:cubicBezTo>
                    <a:pt x="2137251" y="655033"/>
                    <a:pt x="2137251" y="655596"/>
                    <a:pt x="2137251" y="678798"/>
                  </a:cubicBezTo>
                  <a:cubicBezTo>
                    <a:pt x="2137259" y="678798"/>
                    <a:pt x="2137357" y="678798"/>
                    <a:pt x="2138517" y="678798"/>
                  </a:cubicBezTo>
                  <a:lnTo>
                    <a:pt x="2147383" y="678798"/>
                  </a:lnTo>
                  <a:cubicBezTo>
                    <a:pt x="2149411" y="680960"/>
                    <a:pt x="2149411" y="680960"/>
                    <a:pt x="2149411" y="682852"/>
                  </a:cubicBezTo>
                  <a:lnTo>
                    <a:pt x="2149411" y="696093"/>
                  </a:lnTo>
                  <a:cubicBezTo>
                    <a:pt x="2149415" y="696086"/>
                    <a:pt x="2149503" y="695979"/>
                    <a:pt x="2150931" y="694201"/>
                  </a:cubicBezTo>
                  <a:lnTo>
                    <a:pt x="2161571" y="680960"/>
                  </a:lnTo>
                  <a:cubicBezTo>
                    <a:pt x="2161585" y="680960"/>
                    <a:pt x="2162225" y="680960"/>
                    <a:pt x="2189945" y="680960"/>
                  </a:cubicBezTo>
                  <a:cubicBezTo>
                    <a:pt x="2189945" y="680985"/>
                    <a:pt x="2189945" y="682386"/>
                    <a:pt x="2189945" y="767431"/>
                  </a:cubicBezTo>
                  <a:cubicBezTo>
                    <a:pt x="2189953" y="767431"/>
                    <a:pt x="2190029" y="767431"/>
                    <a:pt x="2190705" y="767431"/>
                  </a:cubicBezTo>
                  <a:lnTo>
                    <a:pt x="2196025" y="767431"/>
                  </a:lnTo>
                  <a:cubicBezTo>
                    <a:pt x="2196029" y="767423"/>
                    <a:pt x="2196087" y="767323"/>
                    <a:pt x="2196785" y="766080"/>
                  </a:cubicBezTo>
                  <a:lnTo>
                    <a:pt x="2202105" y="756622"/>
                  </a:lnTo>
                  <a:cubicBezTo>
                    <a:pt x="2202105" y="756629"/>
                    <a:pt x="2202105" y="756728"/>
                    <a:pt x="2202105" y="758514"/>
                  </a:cubicBezTo>
                  <a:lnTo>
                    <a:pt x="2202105" y="771755"/>
                  </a:lnTo>
                  <a:cubicBezTo>
                    <a:pt x="2206157" y="771755"/>
                    <a:pt x="2206157" y="771755"/>
                    <a:pt x="2206157" y="726358"/>
                  </a:cubicBezTo>
                  <a:cubicBezTo>
                    <a:pt x="2206167" y="726358"/>
                    <a:pt x="2206237" y="726358"/>
                    <a:pt x="2206917" y="726358"/>
                  </a:cubicBezTo>
                  <a:lnTo>
                    <a:pt x="2212237" y="726358"/>
                  </a:lnTo>
                  <a:cubicBezTo>
                    <a:pt x="2212237" y="726343"/>
                    <a:pt x="2212237" y="725343"/>
                    <a:pt x="2212237" y="661504"/>
                  </a:cubicBezTo>
                  <a:cubicBezTo>
                    <a:pt x="2212245" y="661504"/>
                    <a:pt x="2212325" y="661504"/>
                    <a:pt x="2213251" y="661504"/>
                  </a:cubicBezTo>
                  <a:lnTo>
                    <a:pt x="2220345" y="661504"/>
                  </a:lnTo>
                  <a:cubicBezTo>
                    <a:pt x="2220351" y="661483"/>
                    <a:pt x="2220615" y="660543"/>
                    <a:pt x="2232505" y="618269"/>
                  </a:cubicBezTo>
                  <a:cubicBezTo>
                    <a:pt x="2232514" y="618269"/>
                    <a:pt x="2232611" y="618269"/>
                    <a:pt x="2233771" y="618269"/>
                  </a:cubicBezTo>
                  <a:lnTo>
                    <a:pt x="2242639" y="618269"/>
                  </a:lnTo>
                  <a:cubicBezTo>
                    <a:pt x="2242644" y="618292"/>
                    <a:pt x="2242869" y="619258"/>
                    <a:pt x="2252771" y="661504"/>
                  </a:cubicBezTo>
                  <a:cubicBezTo>
                    <a:pt x="2252777" y="661504"/>
                    <a:pt x="2252851" y="661504"/>
                    <a:pt x="2253785" y="661504"/>
                  </a:cubicBezTo>
                  <a:lnTo>
                    <a:pt x="2260879" y="661504"/>
                  </a:lnTo>
                  <a:cubicBezTo>
                    <a:pt x="2260879" y="661515"/>
                    <a:pt x="2260879" y="662182"/>
                    <a:pt x="2260879" y="700416"/>
                  </a:cubicBezTo>
                  <a:cubicBezTo>
                    <a:pt x="2260885" y="700416"/>
                    <a:pt x="2260985" y="700416"/>
                    <a:pt x="2262651" y="700416"/>
                  </a:cubicBezTo>
                  <a:lnTo>
                    <a:pt x="2275065" y="700416"/>
                  </a:lnTo>
                  <a:cubicBezTo>
                    <a:pt x="2275065" y="700424"/>
                    <a:pt x="2275065" y="700546"/>
                    <a:pt x="2275065" y="702578"/>
                  </a:cubicBezTo>
                  <a:lnTo>
                    <a:pt x="2275065" y="717710"/>
                  </a:lnTo>
                  <a:cubicBezTo>
                    <a:pt x="2279119" y="717710"/>
                    <a:pt x="2279119" y="717710"/>
                    <a:pt x="2279119" y="715549"/>
                  </a:cubicBezTo>
                  <a:lnTo>
                    <a:pt x="2279119" y="700416"/>
                  </a:lnTo>
                  <a:cubicBezTo>
                    <a:pt x="2279129" y="700416"/>
                    <a:pt x="2279241" y="700416"/>
                    <a:pt x="2280639" y="700416"/>
                  </a:cubicBezTo>
                  <a:lnTo>
                    <a:pt x="2291279" y="700416"/>
                  </a:lnTo>
                  <a:cubicBezTo>
                    <a:pt x="2291279" y="700426"/>
                    <a:pt x="2291279" y="700543"/>
                    <a:pt x="2291279" y="702037"/>
                  </a:cubicBezTo>
                  <a:lnTo>
                    <a:pt x="2291279" y="713387"/>
                  </a:lnTo>
                  <a:cubicBezTo>
                    <a:pt x="2291295" y="713387"/>
                    <a:pt x="2292003" y="713387"/>
                    <a:pt x="2321680" y="713387"/>
                  </a:cubicBezTo>
                  <a:cubicBezTo>
                    <a:pt x="2321680" y="713370"/>
                    <a:pt x="2321680" y="712599"/>
                    <a:pt x="2321680" y="676637"/>
                  </a:cubicBezTo>
                  <a:cubicBezTo>
                    <a:pt x="2321687" y="676637"/>
                    <a:pt x="2321781" y="676637"/>
                    <a:pt x="2322945" y="676637"/>
                  </a:cubicBezTo>
                  <a:lnTo>
                    <a:pt x="2331813" y="676637"/>
                  </a:lnTo>
                  <a:cubicBezTo>
                    <a:pt x="2331813" y="676648"/>
                    <a:pt x="2331813" y="677142"/>
                    <a:pt x="2331813" y="698254"/>
                  </a:cubicBezTo>
                  <a:cubicBezTo>
                    <a:pt x="2333840" y="698254"/>
                    <a:pt x="2333840" y="698254"/>
                    <a:pt x="2333840" y="665828"/>
                  </a:cubicBezTo>
                  <a:cubicBezTo>
                    <a:pt x="2333853" y="665828"/>
                    <a:pt x="2334395" y="665828"/>
                    <a:pt x="2356133" y="665828"/>
                  </a:cubicBezTo>
                  <a:cubicBezTo>
                    <a:pt x="2356133" y="665818"/>
                    <a:pt x="2356133" y="665698"/>
                    <a:pt x="2356133" y="664206"/>
                  </a:cubicBezTo>
                  <a:lnTo>
                    <a:pt x="2356133" y="652857"/>
                  </a:lnTo>
                  <a:cubicBezTo>
                    <a:pt x="2356141" y="652857"/>
                    <a:pt x="2356215" y="652857"/>
                    <a:pt x="2356893" y="652857"/>
                  </a:cubicBezTo>
                  <a:lnTo>
                    <a:pt x="2362213" y="652857"/>
                  </a:lnTo>
                  <a:cubicBezTo>
                    <a:pt x="2362213" y="652851"/>
                    <a:pt x="2362213" y="652738"/>
                    <a:pt x="2362213" y="650966"/>
                  </a:cubicBezTo>
                  <a:lnTo>
                    <a:pt x="2362213" y="637725"/>
                  </a:lnTo>
                  <a:lnTo>
                    <a:pt x="2366267" y="644210"/>
                  </a:lnTo>
                  <a:cubicBezTo>
                    <a:pt x="2366275" y="644210"/>
                    <a:pt x="2366403" y="644210"/>
                    <a:pt x="2368547" y="644210"/>
                  </a:cubicBezTo>
                  <a:lnTo>
                    <a:pt x="2384507" y="644210"/>
                  </a:lnTo>
                  <a:cubicBezTo>
                    <a:pt x="2384507" y="644202"/>
                    <a:pt x="2384507" y="644134"/>
                    <a:pt x="2384507" y="643399"/>
                  </a:cubicBezTo>
                  <a:lnTo>
                    <a:pt x="2384507" y="637725"/>
                  </a:lnTo>
                  <a:cubicBezTo>
                    <a:pt x="2384516" y="637725"/>
                    <a:pt x="2384590" y="637725"/>
                    <a:pt x="2385267" y="637725"/>
                  </a:cubicBezTo>
                  <a:lnTo>
                    <a:pt x="2390587" y="637725"/>
                  </a:lnTo>
                  <a:cubicBezTo>
                    <a:pt x="2390587" y="637734"/>
                    <a:pt x="2390587" y="637834"/>
                    <a:pt x="2390587" y="639076"/>
                  </a:cubicBezTo>
                  <a:lnTo>
                    <a:pt x="2390587" y="648534"/>
                  </a:lnTo>
                  <a:cubicBezTo>
                    <a:pt x="2390601" y="648534"/>
                    <a:pt x="2391335" y="648534"/>
                    <a:pt x="2429093" y="648534"/>
                  </a:cubicBezTo>
                  <a:cubicBezTo>
                    <a:pt x="2429093" y="648552"/>
                    <a:pt x="2429093" y="650062"/>
                    <a:pt x="2429093" y="786887"/>
                  </a:cubicBezTo>
                  <a:cubicBezTo>
                    <a:pt x="2429104" y="786887"/>
                    <a:pt x="2429219" y="786887"/>
                    <a:pt x="2430613" y="786887"/>
                  </a:cubicBezTo>
                  <a:lnTo>
                    <a:pt x="2441254" y="786887"/>
                  </a:lnTo>
                  <a:cubicBezTo>
                    <a:pt x="2441254" y="782564"/>
                    <a:pt x="2441254" y="778240"/>
                    <a:pt x="2441254" y="773917"/>
                  </a:cubicBezTo>
                  <a:cubicBezTo>
                    <a:pt x="2443281" y="773917"/>
                    <a:pt x="2443281" y="773917"/>
                    <a:pt x="2445307" y="773917"/>
                  </a:cubicBezTo>
                  <a:cubicBezTo>
                    <a:pt x="2445307" y="778240"/>
                    <a:pt x="2445307" y="782564"/>
                    <a:pt x="2445307" y="786887"/>
                  </a:cubicBezTo>
                  <a:cubicBezTo>
                    <a:pt x="2455441" y="786887"/>
                    <a:pt x="2465575" y="786887"/>
                    <a:pt x="2475707" y="786887"/>
                  </a:cubicBezTo>
                  <a:cubicBezTo>
                    <a:pt x="2475707" y="776078"/>
                    <a:pt x="2475707" y="767431"/>
                    <a:pt x="2475707" y="756622"/>
                  </a:cubicBezTo>
                  <a:cubicBezTo>
                    <a:pt x="2479762" y="756622"/>
                    <a:pt x="2483815" y="756622"/>
                    <a:pt x="2487867" y="756622"/>
                  </a:cubicBezTo>
                  <a:lnTo>
                    <a:pt x="2500027" y="754461"/>
                  </a:lnTo>
                  <a:cubicBezTo>
                    <a:pt x="2502055" y="754461"/>
                    <a:pt x="2502055" y="756622"/>
                    <a:pt x="2504082" y="756622"/>
                  </a:cubicBezTo>
                  <a:lnTo>
                    <a:pt x="2514215" y="756622"/>
                  </a:lnTo>
                  <a:cubicBezTo>
                    <a:pt x="2514215" y="767431"/>
                    <a:pt x="2514215" y="778240"/>
                    <a:pt x="2514215" y="786887"/>
                  </a:cubicBezTo>
                  <a:cubicBezTo>
                    <a:pt x="2516242" y="786887"/>
                    <a:pt x="2518269" y="786887"/>
                    <a:pt x="2522321" y="786887"/>
                  </a:cubicBezTo>
                  <a:cubicBezTo>
                    <a:pt x="2522321" y="793373"/>
                    <a:pt x="2522321" y="799858"/>
                    <a:pt x="2522321" y="804182"/>
                  </a:cubicBezTo>
                  <a:lnTo>
                    <a:pt x="2531658" y="805087"/>
                  </a:lnTo>
                  <a:lnTo>
                    <a:pt x="2544615" y="805087"/>
                  </a:lnTo>
                  <a:cubicBezTo>
                    <a:pt x="2544615" y="799278"/>
                    <a:pt x="2544615" y="795106"/>
                    <a:pt x="2544615" y="789049"/>
                  </a:cubicBezTo>
                  <a:lnTo>
                    <a:pt x="2612571" y="789049"/>
                  </a:lnTo>
                  <a:lnTo>
                    <a:pt x="2612571" y="703796"/>
                  </a:lnTo>
                  <a:lnTo>
                    <a:pt x="2684579" y="703796"/>
                  </a:lnTo>
                  <a:lnTo>
                    <a:pt x="2684579" y="782564"/>
                  </a:lnTo>
                  <a:cubicBezTo>
                    <a:pt x="2685215" y="782564"/>
                    <a:pt x="2685849" y="782564"/>
                    <a:pt x="2686483" y="782564"/>
                  </a:cubicBezTo>
                  <a:lnTo>
                    <a:pt x="2687725" y="805087"/>
                  </a:lnTo>
                  <a:lnTo>
                    <a:pt x="2697401" y="805087"/>
                  </a:lnTo>
                  <a:cubicBezTo>
                    <a:pt x="2697937" y="797873"/>
                    <a:pt x="2698643" y="790219"/>
                    <a:pt x="2698643" y="782564"/>
                  </a:cubicBezTo>
                  <a:cubicBezTo>
                    <a:pt x="2700671" y="782564"/>
                    <a:pt x="2702697" y="782564"/>
                    <a:pt x="2704723" y="782564"/>
                  </a:cubicBezTo>
                  <a:lnTo>
                    <a:pt x="2705965" y="805087"/>
                  </a:lnTo>
                  <a:lnTo>
                    <a:pt x="2756588" y="805087"/>
                  </a:lnTo>
                  <a:lnTo>
                    <a:pt x="2756588" y="642059"/>
                  </a:lnTo>
                  <a:lnTo>
                    <a:pt x="2953915" y="642059"/>
                  </a:lnTo>
                  <a:lnTo>
                    <a:pt x="2953915" y="805087"/>
                  </a:lnTo>
                  <a:lnTo>
                    <a:pt x="2972611" y="805087"/>
                  </a:lnTo>
                  <a:lnTo>
                    <a:pt x="2972611" y="722394"/>
                  </a:lnTo>
                  <a:lnTo>
                    <a:pt x="3067731" y="722394"/>
                  </a:lnTo>
                  <a:cubicBezTo>
                    <a:pt x="3071806" y="616373"/>
                    <a:pt x="3075185" y="510899"/>
                    <a:pt x="3079662" y="404253"/>
                  </a:cubicBezTo>
                  <a:cubicBezTo>
                    <a:pt x="3069529" y="404253"/>
                    <a:pt x="3045209" y="391282"/>
                    <a:pt x="3067502" y="382635"/>
                  </a:cubicBezTo>
                  <a:cubicBezTo>
                    <a:pt x="3065474" y="380473"/>
                    <a:pt x="3063449" y="378311"/>
                    <a:pt x="3061422" y="378311"/>
                  </a:cubicBezTo>
                  <a:cubicBezTo>
                    <a:pt x="3061422" y="365341"/>
                    <a:pt x="3059394" y="363179"/>
                    <a:pt x="3069529" y="354532"/>
                  </a:cubicBezTo>
                  <a:cubicBezTo>
                    <a:pt x="3069529" y="350208"/>
                    <a:pt x="3069529" y="343723"/>
                    <a:pt x="3069529" y="337238"/>
                  </a:cubicBezTo>
                  <a:cubicBezTo>
                    <a:pt x="3073582" y="337238"/>
                    <a:pt x="3077635" y="337238"/>
                    <a:pt x="3083715" y="337238"/>
                  </a:cubicBezTo>
                  <a:cubicBezTo>
                    <a:pt x="3083715" y="328590"/>
                    <a:pt x="3083715" y="322105"/>
                    <a:pt x="3083715" y="315620"/>
                  </a:cubicBezTo>
                  <a:cubicBezTo>
                    <a:pt x="3083715" y="313458"/>
                    <a:pt x="3085742" y="313458"/>
                    <a:pt x="3085742" y="311296"/>
                  </a:cubicBezTo>
                  <a:cubicBezTo>
                    <a:pt x="3085742" y="285355"/>
                    <a:pt x="3085742" y="259414"/>
                    <a:pt x="3085742" y="233472"/>
                  </a:cubicBezTo>
                  <a:cubicBezTo>
                    <a:pt x="3085742" y="231310"/>
                    <a:pt x="3083715" y="229149"/>
                    <a:pt x="3083715" y="226987"/>
                  </a:cubicBezTo>
                  <a:cubicBezTo>
                    <a:pt x="3085742" y="224825"/>
                    <a:pt x="3087769" y="222663"/>
                    <a:pt x="3089795" y="220501"/>
                  </a:cubicBezTo>
                  <a:cubicBezTo>
                    <a:pt x="3089795" y="201045"/>
                    <a:pt x="3089795" y="181589"/>
                    <a:pt x="3089795" y="162133"/>
                  </a:cubicBezTo>
                  <a:cubicBezTo>
                    <a:pt x="3089795" y="159972"/>
                    <a:pt x="3089795" y="159972"/>
                    <a:pt x="3091822" y="157810"/>
                  </a:cubicBezTo>
                  <a:cubicBezTo>
                    <a:pt x="3091822" y="140516"/>
                    <a:pt x="3091822" y="121060"/>
                    <a:pt x="3091822" y="101604"/>
                  </a:cubicBezTo>
                  <a:cubicBezTo>
                    <a:pt x="3093849" y="92957"/>
                    <a:pt x="3093849" y="88633"/>
                    <a:pt x="3093849" y="82148"/>
                  </a:cubicBezTo>
                  <a:cubicBezTo>
                    <a:pt x="3097902" y="88633"/>
                    <a:pt x="3097902" y="92957"/>
                    <a:pt x="3097902" y="99442"/>
                  </a:cubicBezTo>
                  <a:cubicBezTo>
                    <a:pt x="3099929" y="121060"/>
                    <a:pt x="3099929" y="140516"/>
                    <a:pt x="3099929" y="157810"/>
                  </a:cubicBezTo>
                  <a:cubicBezTo>
                    <a:pt x="3101955" y="181589"/>
                    <a:pt x="3101955" y="201045"/>
                    <a:pt x="3101955" y="220501"/>
                  </a:cubicBezTo>
                  <a:cubicBezTo>
                    <a:pt x="3103982" y="222663"/>
                    <a:pt x="3106009" y="224825"/>
                    <a:pt x="3108035" y="226987"/>
                  </a:cubicBezTo>
                  <a:cubicBezTo>
                    <a:pt x="3108035" y="229149"/>
                    <a:pt x="3106009" y="231310"/>
                    <a:pt x="3106009" y="233472"/>
                  </a:cubicBezTo>
                  <a:cubicBezTo>
                    <a:pt x="3106009" y="259414"/>
                    <a:pt x="3106009" y="285355"/>
                    <a:pt x="3106009" y="311296"/>
                  </a:cubicBezTo>
                  <a:cubicBezTo>
                    <a:pt x="3106009" y="313458"/>
                    <a:pt x="3108035" y="313458"/>
                    <a:pt x="3108035" y="315620"/>
                  </a:cubicBezTo>
                  <a:cubicBezTo>
                    <a:pt x="3108035" y="322105"/>
                    <a:pt x="3108035" y="328590"/>
                    <a:pt x="3108035" y="337238"/>
                  </a:cubicBezTo>
                  <a:cubicBezTo>
                    <a:pt x="3112089" y="337238"/>
                    <a:pt x="3118169" y="337238"/>
                    <a:pt x="3122222" y="337238"/>
                  </a:cubicBezTo>
                  <a:cubicBezTo>
                    <a:pt x="3122222" y="343723"/>
                    <a:pt x="3122222" y="350208"/>
                    <a:pt x="3122222" y="354532"/>
                  </a:cubicBezTo>
                  <a:cubicBezTo>
                    <a:pt x="3130330" y="363179"/>
                    <a:pt x="3130330" y="363179"/>
                    <a:pt x="3130330" y="378311"/>
                  </a:cubicBezTo>
                  <a:cubicBezTo>
                    <a:pt x="3128302" y="378311"/>
                    <a:pt x="3126275" y="380473"/>
                    <a:pt x="3124250" y="382635"/>
                  </a:cubicBezTo>
                  <a:cubicBezTo>
                    <a:pt x="3144515" y="393444"/>
                    <a:pt x="3120195" y="402091"/>
                    <a:pt x="3112089" y="404253"/>
                  </a:cubicBezTo>
                  <a:cubicBezTo>
                    <a:pt x="3114115" y="488562"/>
                    <a:pt x="3118169" y="572871"/>
                    <a:pt x="3120195" y="657181"/>
                  </a:cubicBezTo>
                  <a:cubicBezTo>
                    <a:pt x="3142490" y="657181"/>
                    <a:pt x="3164782" y="657181"/>
                    <a:pt x="3185050" y="657181"/>
                  </a:cubicBezTo>
                  <a:cubicBezTo>
                    <a:pt x="3185050" y="683122"/>
                    <a:pt x="3185050" y="709063"/>
                    <a:pt x="3185050" y="732843"/>
                  </a:cubicBezTo>
                  <a:cubicBezTo>
                    <a:pt x="3189103" y="732843"/>
                    <a:pt x="3191130" y="732843"/>
                    <a:pt x="3193157" y="732843"/>
                  </a:cubicBezTo>
                  <a:cubicBezTo>
                    <a:pt x="3193157" y="730681"/>
                    <a:pt x="3195183" y="728519"/>
                    <a:pt x="3195183" y="726358"/>
                  </a:cubicBezTo>
                  <a:cubicBezTo>
                    <a:pt x="3197210" y="726358"/>
                    <a:pt x="3199237" y="726358"/>
                    <a:pt x="3201263" y="726358"/>
                  </a:cubicBezTo>
                  <a:cubicBezTo>
                    <a:pt x="3201263" y="728519"/>
                    <a:pt x="3201263" y="730681"/>
                    <a:pt x="3203291" y="735005"/>
                  </a:cubicBezTo>
                  <a:cubicBezTo>
                    <a:pt x="3207343" y="735005"/>
                    <a:pt x="3211397" y="735005"/>
                    <a:pt x="3215451" y="735005"/>
                  </a:cubicBezTo>
                  <a:cubicBezTo>
                    <a:pt x="3215451" y="732843"/>
                    <a:pt x="3215451" y="730681"/>
                    <a:pt x="3215451" y="728519"/>
                  </a:cubicBezTo>
                  <a:cubicBezTo>
                    <a:pt x="3223557" y="728519"/>
                    <a:pt x="3229636" y="728519"/>
                    <a:pt x="3237744" y="728519"/>
                  </a:cubicBezTo>
                  <a:cubicBezTo>
                    <a:pt x="3237744" y="730681"/>
                    <a:pt x="3237744" y="732843"/>
                    <a:pt x="3237744" y="735005"/>
                  </a:cubicBezTo>
                  <a:cubicBezTo>
                    <a:pt x="3243823" y="735005"/>
                    <a:pt x="3251931" y="735005"/>
                    <a:pt x="3258011" y="735005"/>
                  </a:cubicBezTo>
                  <a:cubicBezTo>
                    <a:pt x="3258011" y="750137"/>
                    <a:pt x="3258011" y="765270"/>
                    <a:pt x="3258011" y="780402"/>
                  </a:cubicBezTo>
                  <a:cubicBezTo>
                    <a:pt x="3262065" y="780402"/>
                    <a:pt x="3268145" y="780402"/>
                    <a:pt x="3272198" y="780402"/>
                  </a:cubicBezTo>
                  <a:cubicBezTo>
                    <a:pt x="3272198" y="776078"/>
                    <a:pt x="3272198" y="771755"/>
                    <a:pt x="3272198" y="767431"/>
                  </a:cubicBezTo>
                  <a:cubicBezTo>
                    <a:pt x="3278278" y="767431"/>
                    <a:pt x="3284358" y="767431"/>
                    <a:pt x="3288412" y="767431"/>
                  </a:cubicBezTo>
                  <a:cubicBezTo>
                    <a:pt x="3288412" y="706902"/>
                    <a:pt x="3288412" y="648534"/>
                    <a:pt x="3288412" y="588004"/>
                  </a:cubicBezTo>
                  <a:cubicBezTo>
                    <a:pt x="3290438" y="585842"/>
                    <a:pt x="3292465" y="583680"/>
                    <a:pt x="3294492" y="581518"/>
                  </a:cubicBezTo>
                  <a:cubicBezTo>
                    <a:pt x="3318811" y="581518"/>
                    <a:pt x="3343131" y="581518"/>
                    <a:pt x="3367453" y="581518"/>
                  </a:cubicBezTo>
                  <a:lnTo>
                    <a:pt x="3367453" y="590166"/>
                  </a:lnTo>
                  <a:lnTo>
                    <a:pt x="3377586" y="590166"/>
                  </a:lnTo>
                  <a:cubicBezTo>
                    <a:pt x="3377586" y="629078"/>
                    <a:pt x="3377586" y="667990"/>
                    <a:pt x="3377586" y="704740"/>
                  </a:cubicBezTo>
                  <a:cubicBezTo>
                    <a:pt x="3385693" y="704740"/>
                    <a:pt x="3391773" y="704740"/>
                    <a:pt x="3399879" y="704740"/>
                  </a:cubicBezTo>
                  <a:cubicBezTo>
                    <a:pt x="3399879" y="683122"/>
                    <a:pt x="3399879" y="661504"/>
                    <a:pt x="3399879" y="637725"/>
                  </a:cubicBezTo>
                  <a:cubicBezTo>
                    <a:pt x="3407986" y="637725"/>
                    <a:pt x="3418119" y="637725"/>
                    <a:pt x="3426227" y="637725"/>
                  </a:cubicBezTo>
                  <a:cubicBezTo>
                    <a:pt x="3428253" y="637725"/>
                    <a:pt x="3428253" y="635563"/>
                    <a:pt x="3430279" y="633401"/>
                  </a:cubicBezTo>
                  <a:lnTo>
                    <a:pt x="3438387" y="633401"/>
                  </a:lnTo>
                  <a:cubicBezTo>
                    <a:pt x="3440413" y="635563"/>
                    <a:pt x="3440413" y="637725"/>
                    <a:pt x="3442439" y="637725"/>
                  </a:cubicBezTo>
                  <a:cubicBezTo>
                    <a:pt x="3448519" y="637725"/>
                    <a:pt x="3456627" y="637725"/>
                    <a:pt x="3464734" y="637725"/>
                  </a:cubicBezTo>
                  <a:cubicBezTo>
                    <a:pt x="3464734" y="598813"/>
                    <a:pt x="3464734" y="559901"/>
                    <a:pt x="3464734" y="520989"/>
                  </a:cubicBezTo>
                  <a:cubicBezTo>
                    <a:pt x="3464747" y="520986"/>
                    <a:pt x="3465614" y="520822"/>
                    <a:pt x="3521481" y="510180"/>
                  </a:cubicBezTo>
                  <a:cubicBezTo>
                    <a:pt x="3521481" y="510187"/>
                    <a:pt x="3521481" y="510261"/>
                    <a:pt x="3521481" y="511261"/>
                  </a:cubicBezTo>
                  <a:lnTo>
                    <a:pt x="3521481" y="518827"/>
                  </a:lnTo>
                  <a:cubicBezTo>
                    <a:pt x="3521498" y="518827"/>
                    <a:pt x="3522142" y="518827"/>
                    <a:pt x="3547828" y="518827"/>
                  </a:cubicBezTo>
                  <a:cubicBezTo>
                    <a:pt x="3547828" y="518849"/>
                    <a:pt x="3547828" y="521220"/>
                    <a:pt x="3547828" y="773917"/>
                  </a:cubicBezTo>
                  <a:cubicBezTo>
                    <a:pt x="3553907" y="773917"/>
                    <a:pt x="3562015" y="773917"/>
                    <a:pt x="3570122" y="773917"/>
                  </a:cubicBezTo>
                  <a:cubicBezTo>
                    <a:pt x="3570122" y="771755"/>
                    <a:pt x="3570122" y="771755"/>
                    <a:pt x="3570122" y="769593"/>
                  </a:cubicBezTo>
                  <a:cubicBezTo>
                    <a:pt x="3574174" y="769593"/>
                    <a:pt x="3578227" y="769593"/>
                    <a:pt x="3582282" y="769593"/>
                  </a:cubicBezTo>
                  <a:cubicBezTo>
                    <a:pt x="3582282" y="771755"/>
                    <a:pt x="3582282" y="771755"/>
                    <a:pt x="3582282" y="773917"/>
                  </a:cubicBezTo>
                  <a:cubicBezTo>
                    <a:pt x="3590389" y="773917"/>
                    <a:pt x="3598494" y="773917"/>
                    <a:pt x="3606602" y="773917"/>
                  </a:cubicBezTo>
                  <a:cubicBezTo>
                    <a:pt x="3606602" y="769593"/>
                    <a:pt x="3606602" y="765270"/>
                    <a:pt x="3606602" y="760946"/>
                  </a:cubicBezTo>
                  <a:cubicBezTo>
                    <a:pt x="3616735" y="760946"/>
                    <a:pt x="3626870" y="760946"/>
                    <a:pt x="3634975" y="760946"/>
                  </a:cubicBezTo>
                  <a:cubicBezTo>
                    <a:pt x="3639029" y="756622"/>
                    <a:pt x="3643083" y="756622"/>
                    <a:pt x="3647135" y="756622"/>
                  </a:cubicBezTo>
                  <a:cubicBezTo>
                    <a:pt x="3653215" y="760946"/>
                    <a:pt x="3661323" y="760946"/>
                    <a:pt x="3667403" y="760946"/>
                  </a:cubicBezTo>
                  <a:cubicBezTo>
                    <a:pt x="3667403" y="754461"/>
                    <a:pt x="3667403" y="750137"/>
                    <a:pt x="3667403" y="743652"/>
                  </a:cubicBezTo>
                  <a:lnTo>
                    <a:pt x="3675510" y="743652"/>
                  </a:lnTo>
                  <a:cubicBezTo>
                    <a:pt x="3675510" y="739328"/>
                    <a:pt x="3675510" y="735005"/>
                    <a:pt x="3675510" y="730681"/>
                  </a:cubicBezTo>
                  <a:cubicBezTo>
                    <a:pt x="3693750" y="730681"/>
                    <a:pt x="3714017" y="730681"/>
                    <a:pt x="3732257" y="730681"/>
                  </a:cubicBezTo>
                  <a:cubicBezTo>
                    <a:pt x="3732257" y="719872"/>
                    <a:pt x="3732257" y="711225"/>
                    <a:pt x="3732257" y="700416"/>
                  </a:cubicBezTo>
                  <a:cubicBezTo>
                    <a:pt x="3738337" y="700416"/>
                    <a:pt x="3744417" y="700416"/>
                    <a:pt x="3750497" y="700416"/>
                  </a:cubicBezTo>
                  <a:cubicBezTo>
                    <a:pt x="3750497" y="698254"/>
                    <a:pt x="3750497" y="696093"/>
                    <a:pt x="3750497" y="693931"/>
                  </a:cubicBezTo>
                  <a:cubicBezTo>
                    <a:pt x="3754550" y="693931"/>
                    <a:pt x="3758603" y="693931"/>
                    <a:pt x="3762657" y="693931"/>
                  </a:cubicBezTo>
                  <a:cubicBezTo>
                    <a:pt x="3762657" y="696093"/>
                    <a:pt x="3762657" y="698254"/>
                    <a:pt x="3762657" y="700416"/>
                  </a:cubicBezTo>
                  <a:cubicBezTo>
                    <a:pt x="3768737" y="700416"/>
                    <a:pt x="3772790" y="700416"/>
                    <a:pt x="3778870" y="700416"/>
                  </a:cubicBezTo>
                  <a:cubicBezTo>
                    <a:pt x="3778870" y="715549"/>
                    <a:pt x="3778870" y="732843"/>
                    <a:pt x="3778870" y="750137"/>
                  </a:cubicBezTo>
                  <a:lnTo>
                    <a:pt x="3789470" y="750137"/>
                  </a:lnTo>
                  <a:lnTo>
                    <a:pt x="3789470" y="586174"/>
                  </a:lnTo>
                  <a:lnTo>
                    <a:pt x="3791390" y="586174"/>
                  </a:lnTo>
                  <a:lnTo>
                    <a:pt x="3791390" y="723865"/>
                  </a:lnTo>
                  <a:lnTo>
                    <a:pt x="3791390" y="750137"/>
                  </a:lnTo>
                  <a:lnTo>
                    <a:pt x="3806350" y="750137"/>
                  </a:lnTo>
                  <a:lnTo>
                    <a:pt x="3806350" y="742023"/>
                  </a:lnTo>
                  <a:lnTo>
                    <a:pt x="3811298" y="742023"/>
                  </a:lnTo>
                  <a:lnTo>
                    <a:pt x="3811298" y="724196"/>
                  </a:lnTo>
                  <a:cubicBezTo>
                    <a:pt x="3823458" y="724196"/>
                    <a:pt x="3837645" y="724196"/>
                    <a:pt x="3849805" y="724196"/>
                  </a:cubicBezTo>
                  <a:cubicBezTo>
                    <a:pt x="3849805" y="713387"/>
                    <a:pt x="3849805" y="704740"/>
                    <a:pt x="3849805" y="693931"/>
                  </a:cubicBezTo>
                  <a:lnTo>
                    <a:pt x="3888823" y="693931"/>
                  </a:lnTo>
                  <a:lnTo>
                    <a:pt x="3888823" y="690579"/>
                  </a:lnTo>
                  <a:cubicBezTo>
                    <a:pt x="3888823" y="690579"/>
                    <a:pt x="3888823" y="690579"/>
                    <a:pt x="3887708" y="690579"/>
                  </a:cubicBezTo>
                  <a:lnTo>
                    <a:pt x="3879906" y="690579"/>
                  </a:lnTo>
                  <a:cubicBezTo>
                    <a:pt x="3879906" y="690579"/>
                    <a:pt x="3879906" y="690579"/>
                    <a:pt x="3879906" y="689443"/>
                  </a:cubicBezTo>
                  <a:lnTo>
                    <a:pt x="3879906" y="681500"/>
                  </a:lnTo>
                  <a:cubicBezTo>
                    <a:pt x="3879906" y="681500"/>
                    <a:pt x="3879906" y="681500"/>
                    <a:pt x="3881022" y="681500"/>
                  </a:cubicBezTo>
                  <a:lnTo>
                    <a:pt x="3888823" y="681500"/>
                  </a:lnTo>
                  <a:cubicBezTo>
                    <a:pt x="3888823" y="681500"/>
                    <a:pt x="3888823" y="681500"/>
                    <a:pt x="3888823" y="679986"/>
                  </a:cubicBezTo>
                  <a:lnTo>
                    <a:pt x="3888823" y="669395"/>
                  </a:lnTo>
                  <a:cubicBezTo>
                    <a:pt x="3888823" y="669395"/>
                    <a:pt x="3888823" y="669395"/>
                    <a:pt x="3887708" y="669395"/>
                  </a:cubicBezTo>
                  <a:lnTo>
                    <a:pt x="3879906" y="669395"/>
                  </a:lnTo>
                  <a:cubicBezTo>
                    <a:pt x="3879906" y="669395"/>
                    <a:pt x="3879906" y="669395"/>
                    <a:pt x="3879906" y="667882"/>
                  </a:cubicBezTo>
                  <a:lnTo>
                    <a:pt x="3879906" y="657290"/>
                  </a:lnTo>
                  <a:cubicBezTo>
                    <a:pt x="3879906" y="657290"/>
                    <a:pt x="3879906" y="657290"/>
                    <a:pt x="3881022" y="657290"/>
                  </a:cubicBezTo>
                  <a:lnTo>
                    <a:pt x="3888823" y="657290"/>
                  </a:lnTo>
                  <a:cubicBezTo>
                    <a:pt x="3888823" y="657290"/>
                    <a:pt x="3888823" y="657290"/>
                    <a:pt x="3888823" y="656156"/>
                  </a:cubicBezTo>
                  <a:lnTo>
                    <a:pt x="3888823" y="648212"/>
                  </a:lnTo>
                  <a:cubicBezTo>
                    <a:pt x="3888823" y="648212"/>
                    <a:pt x="3888823" y="648212"/>
                    <a:pt x="3887708" y="648212"/>
                  </a:cubicBezTo>
                  <a:lnTo>
                    <a:pt x="3879906" y="648212"/>
                  </a:lnTo>
                  <a:cubicBezTo>
                    <a:pt x="3879906" y="648212"/>
                    <a:pt x="3879906" y="648212"/>
                    <a:pt x="3879906" y="646698"/>
                  </a:cubicBezTo>
                  <a:lnTo>
                    <a:pt x="3879906" y="636107"/>
                  </a:lnTo>
                  <a:cubicBezTo>
                    <a:pt x="3879906" y="636107"/>
                    <a:pt x="3879906" y="636107"/>
                    <a:pt x="3881022" y="636107"/>
                  </a:cubicBezTo>
                  <a:lnTo>
                    <a:pt x="3888823" y="636107"/>
                  </a:lnTo>
                  <a:cubicBezTo>
                    <a:pt x="3888823" y="636107"/>
                    <a:pt x="3888823" y="636107"/>
                    <a:pt x="3888823" y="634594"/>
                  </a:cubicBezTo>
                  <a:lnTo>
                    <a:pt x="3888823" y="624002"/>
                  </a:lnTo>
                  <a:cubicBezTo>
                    <a:pt x="3888823" y="624002"/>
                    <a:pt x="3888823" y="624002"/>
                    <a:pt x="3887708" y="624002"/>
                  </a:cubicBezTo>
                  <a:lnTo>
                    <a:pt x="3879906" y="624002"/>
                  </a:lnTo>
                  <a:cubicBezTo>
                    <a:pt x="3879906" y="624002"/>
                    <a:pt x="3879906" y="624002"/>
                    <a:pt x="3879906" y="622489"/>
                  </a:cubicBezTo>
                  <a:lnTo>
                    <a:pt x="3879906" y="611898"/>
                  </a:lnTo>
                  <a:cubicBezTo>
                    <a:pt x="3879906" y="611898"/>
                    <a:pt x="3879906" y="611898"/>
                    <a:pt x="3881022" y="611898"/>
                  </a:cubicBezTo>
                  <a:lnTo>
                    <a:pt x="3888823" y="611898"/>
                  </a:lnTo>
                  <a:cubicBezTo>
                    <a:pt x="3888823" y="611898"/>
                    <a:pt x="3888823" y="611898"/>
                    <a:pt x="3888823" y="610763"/>
                  </a:cubicBezTo>
                  <a:lnTo>
                    <a:pt x="3888823" y="602819"/>
                  </a:lnTo>
                  <a:cubicBezTo>
                    <a:pt x="3888823" y="602819"/>
                    <a:pt x="3888823" y="602819"/>
                    <a:pt x="3887708" y="602819"/>
                  </a:cubicBezTo>
                  <a:lnTo>
                    <a:pt x="3879906" y="602819"/>
                  </a:lnTo>
                  <a:cubicBezTo>
                    <a:pt x="3879906" y="602819"/>
                    <a:pt x="3879906" y="602819"/>
                    <a:pt x="3879906" y="601307"/>
                  </a:cubicBezTo>
                  <a:lnTo>
                    <a:pt x="3879906" y="590714"/>
                  </a:lnTo>
                  <a:cubicBezTo>
                    <a:pt x="3879906" y="590714"/>
                    <a:pt x="3879906" y="590714"/>
                    <a:pt x="3881022" y="590714"/>
                  </a:cubicBezTo>
                  <a:lnTo>
                    <a:pt x="3888823" y="590714"/>
                  </a:lnTo>
                  <a:cubicBezTo>
                    <a:pt x="3888823" y="590714"/>
                    <a:pt x="3888823" y="590714"/>
                    <a:pt x="3888823" y="589202"/>
                  </a:cubicBezTo>
                  <a:lnTo>
                    <a:pt x="3888823" y="578610"/>
                  </a:lnTo>
                  <a:cubicBezTo>
                    <a:pt x="3888823" y="578610"/>
                    <a:pt x="3888823" y="578610"/>
                    <a:pt x="3887708" y="578610"/>
                  </a:cubicBezTo>
                  <a:lnTo>
                    <a:pt x="3879906" y="578610"/>
                  </a:lnTo>
                  <a:cubicBezTo>
                    <a:pt x="3879906" y="578610"/>
                    <a:pt x="3879906" y="578610"/>
                    <a:pt x="3879906" y="577096"/>
                  </a:cubicBezTo>
                  <a:lnTo>
                    <a:pt x="3879906" y="566505"/>
                  </a:lnTo>
                  <a:cubicBezTo>
                    <a:pt x="3879906" y="566505"/>
                    <a:pt x="3879906" y="566505"/>
                    <a:pt x="3881022" y="566505"/>
                  </a:cubicBezTo>
                  <a:lnTo>
                    <a:pt x="3888823" y="566505"/>
                  </a:lnTo>
                  <a:cubicBezTo>
                    <a:pt x="3888823" y="566505"/>
                    <a:pt x="3888823" y="566505"/>
                    <a:pt x="3888823" y="565370"/>
                  </a:cubicBezTo>
                  <a:lnTo>
                    <a:pt x="3888823" y="557427"/>
                  </a:lnTo>
                  <a:cubicBezTo>
                    <a:pt x="3888823" y="557427"/>
                    <a:pt x="3888823" y="557427"/>
                    <a:pt x="3887708" y="557427"/>
                  </a:cubicBezTo>
                  <a:lnTo>
                    <a:pt x="3879906" y="557427"/>
                  </a:lnTo>
                  <a:cubicBezTo>
                    <a:pt x="3879906" y="557427"/>
                    <a:pt x="3879906" y="557427"/>
                    <a:pt x="3879906" y="555914"/>
                  </a:cubicBezTo>
                  <a:lnTo>
                    <a:pt x="3879906" y="545322"/>
                  </a:lnTo>
                  <a:cubicBezTo>
                    <a:pt x="3879906" y="545322"/>
                    <a:pt x="3879906" y="545322"/>
                    <a:pt x="3881022" y="545322"/>
                  </a:cubicBezTo>
                  <a:lnTo>
                    <a:pt x="3888823" y="545322"/>
                  </a:lnTo>
                  <a:cubicBezTo>
                    <a:pt x="3888823" y="545322"/>
                    <a:pt x="3888823" y="545322"/>
                    <a:pt x="3887708" y="543053"/>
                  </a:cubicBezTo>
                  <a:lnTo>
                    <a:pt x="3879906" y="527166"/>
                  </a:lnTo>
                  <a:cubicBezTo>
                    <a:pt x="3879906" y="527166"/>
                    <a:pt x="3879906" y="527166"/>
                    <a:pt x="3879906" y="478746"/>
                  </a:cubicBezTo>
                  <a:cubicBezTo>
                    <a:pt x="3879906" y="478746"/>
                    <a:pt x="3879906" y="478746"/>
                    <a:pt x="4029251" y="478746"/>
                  </a:cubicBezTo>
                  <a:cubicBezTo>
                    <a:pt x="4029251" y="478746"/>
                    <a:pt x="4029251" y="478746"/>
                    <a:pt x="4042623" y="505982"/>
                  </a:cubicBezTo>
                  <a:cubicBezTo>
                    <a:pt x="4042623" y="505982"/>
                    <a:pt x="4042623" y="505982"/>
                    <a:pt x="4042623" y="566505"/>
                  </a:cubicBezTo>
                  <a:cubicBezTo>
                    <a:pt x="4042623" y="566505"/>
                    <a:pt x="4042623" y="566505"/>
                    <a:pt x="4041510" y="566505"/>
                  </a:cubicBezTo>
                  <a:lnTo>
                    <a:pt x="4033708" y="566505"/>
                  </a:lnTo>
                  <a:cubicBezTo>
                    <a:pt x="4033708" y="566505"/>
                    <a:pt x="4033708" y="566505"/>
                    <a:pt x="4033708" y="568018"/>
                  </a:cubicBezTo>
                  <a:lnTo>
                    <a:pt x="4033708" y="578610"/>
                  </a:lnTo>
                  <a:cubicBezTo>
                    <a:pt x="4033708" y="578610"/>
                    <a:pt x="4033708" y="578610"/>
                    <a:pt x="4034823" y="578610"/>
                  </a:cubicBezTo>
                  <a:lnTo>
                    <a:pt x="4042623" y="578610"/>
                  </a:lnTo>
                  <a:cubicBezTo>
                    <a:pt x="4042623" y="578610"/>
                    <a:pt x="4042623" y="578610"/>
                    <a:pt x="4042623" y="580123"/>
                  </a:cubicBezTo>
                  <a:lnTo>
                    <a:pt x="4042623" y="590714"/>
                  </a:lnTo>
                  <a:cubicBezTo>
                    <a:pt x="4042623" y="590714"/>
                    <a:pt x="4042623" y="590714"/>
                    <a:pt x="4041510" y="590714"/>
                  </a:cubicBezTo>
                  <a:lnTo>
                    <a:pt x="4033708" y="590714"/>
                  </a:lnTo>
                  <a:cubicBezTo>
                    <a:pt x="4033708" y="590714"/>
                    <a:pt x="4033708" y="590714"/>
                    <a:pt x="4033708" y="592227"/>
                  </a:cubicBezTo>
                  <a:lnTo>
                    <a:pt x="4033708" y="602819"/>
                  </a:lnTo>
                  <a:cubicBezTo>
                    <a:pt x="4033708" y="602819"/>
                    <a:pt x="4033708" y="602819"/>
                    <a:pt x="4034823" y="602819"/>
                  </a:cubicBezTo>
                  <a:lnTo>
                    <a:pt x="4042623" y="602819"/>
                  </a:lnTo>
                  <a:cubicBezTo>
                    <a:pt x="4042623" y="602819"/>
                    <a:pt x="4042623" y="602819"/>
                    <a:pt x="4042623" y="603955"/>
                  </a:cubicBezTo>
                  <a:lnTo>
                    <a:pt x="4042623" y="611898"/>
                  </a:lnTo>
                  <a:cubicBezTo>
                    <a:pt x="4042623" y="611898"/>
                    <a:pt x="4042623" y="611898"/>
                    <a:pt x="4041510" y="611898"/>
                  </a:cubicBezTo>
                  <a:lnTo>
                    <a:pt x="4033708" y="611898"/>
                  </a:lnTo>
                  <a:cubicBezTo>
                    <a:pt x="4033708" y="611898"/>
                    <a:pt x="4033708" y="611898"/>
                    <a:pt x="4033708" y="613411"/>
                  </a:cubicBezTo>
                  <a:lnTo>
                    <a:pt x="4033708" y="624002"/>
                  </a:lnTo>
                  <a:cubicBezTo>
                    <a:pt x="4033708" y="624002"/>
                    <a:pt x="4033708" y="624002"/>
                    <a:pt x="4034823" y="624002"/>
                  </a:cubicBezTo>
                  <a:lnTo>
                    <a:pt x="4042623" y="624002"/>
                  </a:lnTo>
                  <a:cubicBezTo>
                    <a:pt x="4042623" y="624002"/>
                    <a:pt x="4042623" y="624002"/>
                    <a:pt x="4042623" y="625516"/>
                  </a:cubicBezTo>
                  <a:lnTo>
                    <a:pt x="4042623" y="636107"/>
                  </a:lnTo>
                  <a:cubicBezTo>
                    <a:pt x="4042623" y="636107"/>
                    <a:pt x="4042623" y="636107"/>
                    <a:pt x="4041510" y="636107"/>
                  </a:cubicBezTo>
                  <a:lnTo>
                    <a:pt x="4033708" y="636107"/>
                  </a:lnTo>
                  <a:cubicBezTo>
                    <a:pt x="4033708" y="636107"/>
                    <a:pt x="4033708" y="636107"/>
                    <a:pt x="4033708" y="637620"/>
                  </a:cubicBezTo>
                  <a:lnTo>
                    <a:pt x="4033708" y="648212"/>
                  </a:lnTo>
                  <a:cubicBezTo>
                    <a:pt x="4033708" y="648212"/>
                    <a:pt x="4033708" y="648212"/>
                    <a:pt x="4034823" y="648212"/>
                  </a:cubicBezTo>
                  <a:lnTo>
                    <a:pt x="4042623" y="648212"/>
                  </a:lnTo>
                  <a:cubicBezTo>
                    <a:pt x="4042623" y="648212"/>
                    <a:pt x="4042623" y="648212"/>
                    <a:pt x="4042623" y="649346"/>
                  </a:cubicBezTo>
                  <a:lnTo>
                    <a:pt x="4042623" y="657290"/>
                  </a:lnTo>
                  <a:cubicBezTo>
                    <a:pt x="4042623" y="657290"/>
                    <a:pt x="4042623" y="657290"/>
                    <a:pt x="4041510" y="657290"/>
                  </a:cubicBezTo>
                  <a:lnTo>
                    <a:pt x="4033708" y="657290"/>
                  </a:lnTo>
                  <a:cubicBezTo>
                    <a:pt x="4033708" y="657290"/>
                    <a:pt x="4033708" y="657290"/>
                    <a:pt x="4033708" y="658804"/>
                  </a:cubicBezTo>
                  <a:lnTo>
                    <a:pt x="4033708" y="669395"/>
                  </a:lnTo>
                  <a:cubicBezTo>
                    <a:pt x="4033708" y="669395"/>
                    <a:pt x="4033708" y="669395"/>
                    <a:pt x="4034823" y="669395"/>
                  </a:cubicBezTo>
                  <a:lnTo>
                    <a:pt x="4042623" y="669395"/>
                  </a:lnTo>
                  <a:cubicBezTo>
                    <a:pt x="4042623" y="669395"/>
                    <a:pt x="4042623" y="669395"/>
                    <a:pt x="4042623" y="670908"/>
                  </a:cubicBezTo>
                  <a:lnTo>
                    <a:pt x="4042623" y="681500"/>
                  </a:lnTo>
                  <a:cubicBezTo>
                    <a:pt x="4042623" y="681500"/>
                    <a:pt x="4042623" y="681500"/>
                    <a:pt x="4041510" y="681500"/>
                  </a:cubicBezTo>
                  <a:lnTo>
                    <a:pt x="4033708" y="681500"/>
                  </a:lnTo>
                  <a:cubicBezTo>
                    <a:pt x="4033708" y="681500"/>
                    <a:pt x="4033708" y="681500"/>
                    <a:pt x="4033708" y="682634"/>
                  </a:cubicBezTo>
                  <a:lnTo>
                    <a:pt x="4033708" y="690579"/>
                  </a:lnTo>
                  <a:cubicBezTo>
                    <a:pt x="4033708" y="690579"/>
                    <a:pt x="4033708" y="690579"/>
                    <a:pt x="4034823" y="690579"/>
                  </a:cubicBezTo>
                  <a:lnTo>
                    <a:pt x="4042623" y="690579"/>
                  </a:lnTo>
                  <a:cubicBezTo>
                    <a:pt x="4042623" y="690579"/>
                    <a:pt x="4042623" y="690579"/>
                    <a:pt x="4042623" y="692091"/>
                  </a:cubicBezTo>
                  <a:lnTo>
                    <a:pt x="4042623" y="702682"/>
                  </a:lnTo>
                  <a:cubicBezTo>
                    <a:pt x="4042623" y="702682"/>
                    <a:pt x="4042623" y="702682"/>
                    <a:pt x="4041510" y="702682"/>
                  </a:cubicBezTo>
                  <a:lnTo>
                    <a:pt x="4033708" y="702682"/>
                  </a:lnTo>
                  <a:cubicBezTo>
                    <a:pt x="4033708" y="702682"/>
                    <a:pt x="4033708" y="702682"/>
                    <a:pt x="4033708" y="704195"/>
                  </a:cubicBezTo>
                  <a:lnTo>
                    <a:pt x="4033708" y="714788"/>
                  </a:lnTo>
                  <a:cubicBezTo>
                    <a:pt x="4033708" y="714788"/>
                    <a:pt x="4033708" y="714788"/>
                    <a:pt x="4034823" y="714788"/>
                  </a:cubicBezTo>
                  <a:lnTo>
                    <a:pt x="4042623" y="714788"/>
                  </a:lnTo>
                  <a:cubicBezTo>
                    <a:pt x="4042623" y="714788"/>
                    <a:pt x="4042623" y="714788"/>
                    <a:pt x="4042623" y="716300"/>
                  </a:cubicBezTo>
                  <a:lnTo>
                    <a:pt x="4042623" y="726892"/>
                  </a:lnTo>
                  <a:cubicBezTo>
                    <a:pt x="4042623" y="726892"/>
                    <a:pt x="4042623" y="726892"/>
                    <a:pt x="4041510" y="726892"/>
                  </a:cubicBezTo>
                  <a:lnTo>
                    <a:pt x="4033708" y="726892"/>
                  </a:lnTo>
                  <a:cubicBezTo>
                    <a:pt x="4033708" y="726892"/>
                    <a:pt x="4033708" y="726892"/>
                    <a:pt x="4033708" y="728027"/>
                  </a:cubicBezTo>
                  <a:lnTo>
                    <a:pt x="4033708" y="735970"/>
                  </a:lnTo>
                  <a:cubicBezTo>
                    <a:pt x="4033708" y="735970"/>
                    <a:pt x="4033708" y="735970"/>
                    <a:pt x="4034823" y="735970"/>
                  </a:cubicBezTo>
                  <a:lnTo>
                    <a:pt x="4042623" y="735970"/>
                  </a:lnTo>
                  <a:cubicBezTo>
                    <a:pt x="4042623" y="735970"/>
                    <a:pt x="4042623" y="735970"/>
                    <a:pt x="4042623" y="737484"/>
                  </a:cubicBezTo>
                  <a:lnTo>
                    <a:pt x="4042623" y="748075"/>
                  </a:lnTo>
                  <a:cubicBezTo>
                    <a:pt x="4042623" y="748075"/>
                    <a:pt x="4042623" y="748075"/>
                    <a:pt x="4041510" y="748075"/>
                  </a:cubicBezTo>
                  <a:lnTo>
                    <a:pt x="4033708" y="748075"/>
                  </a:lnTo>
                  <a:cubicBezTo>
                    <a:pt x="4033708" y="748075"/>
                    <a:pt x="4033708" y="748075"/>
                    <a:pt x="4033708" y="749588"/>
                  </a:cubicBezTo>
                  <a:lnTo>
                    <a:pt x="4033708" y="760181"/>
                  </a:lnTo>
                  <a:cubicBezTo>
                    <a:pt x="4033708" y="760181"/>
                    <a:pt x="4033708" y="760181"/>
                    <a:pt x="4034823" y="760181"/>
                  </a:cubicBezTo>
                  <a:lnTo>
                    <a:pt x="4042623" y="760181"/>
                  </a:lnTo>
                  <a:cubicBezTo>
                    <a:pt x="4042623" y="760181"/>
                    <a:pt x="4042623" y="760181"/>
                    <a:pt x="4042623" y="761314"/>
                  </a:cubicBezTo>
                  <a:lnTo>
                    <a:pt x="4042623" y="769258"/>
                  </a:lnTo>
                  <a:cubicBezTo>
                    <a:pt x="4042623" y="769258"/>
                    <a:pt x="4042623" y="769258"/>
                    <a:pt x="4041510" y="769258"/>
                  </a:cubicBezTo>
                  <a:lnTo>
                    <a:pt x="4033708" y="769258"/>
                  </a:lnTo>
                  <a:cubicBezTo>
                    <a:pt x="4033708" y="769258"/>
                    <a:pt x="4033708" y="769258"/>
                    <a:pt x="4033708" y="770772"/>
                  </a:cubicBezTo>
                  <a:lnTo>
                    <a:pt x="4033708" y="781363"/>
                  </a:lnTo>
                  <a:cubicBezTo>
                    <a:pt x="4033708" y="781363"/>
                    <a:pt x="4033708" y="781363"/>
                    <a:pt x="4034823" y="781363"/>
                  </a:cubicBezTo>
                  <a:lnTo>
                    <a:pt x="4042623" y="781363"/>
                  </a:lnTo>
                  <a:cubicBezTo>
                    <a:pt x="4042623" y="781363"/>
                    <a:pt x="4042623" y="781363"/>
                    <a:pt x="4042623" y="782876"/>
                  </a:cubicBezTo>
                  <a:lnTo>
                    <a:pt x="4042623" y="793468"/>
                  </a:lnTo>
                  <a:cubicBezTo>
                    <a:pt x="4042623" y="793468"/>
                    <a:pt x="4042623" y="793468"/>
                    <a:pt x="4041510" y="793468"/>
                  </a:cubicBezTo>
                  <a:lnTo>
                    <a:pt x="4033708" y="793468"/>
                  </a:lnTo>
                  <a:cubicBezTo>
                    <a:pt x="4033708" y="793468"/>
                    <a:pt x="4033708" y="793468"/>
                    <a:pt x="4033708" y="794981"/>
                  </a:cubicBezTo>
                  <a:lnTo>
                    <a:pt x="4033708" y="805572"/>
                  </a:lnTo>
                  <a:cubicBezTo>
                    <a:pt x="4033708" y="805572"/>
                    <a:pt x="4033708" y="805572"/>
                    <a:pt x="4034823" y="805572"/>
                  </a:cubicBezTo>
                  <a:lnTo>
                    <a:pt x="4042623" y="805572"/>
                  </a:lnTo>
                  <a:cubicBezTo>
                    <a:pt x="4042623" y="805572"/>
                    <a:pt x="4042623" y="805572"/>
                    <a:pt x="4042623" y="806707"/>
                  </a:cubicBezTo>
                  <a:lnTo>
                    <a:pt x="4042623" y="814651"/>
                  </a:lnTo>
                  <a:cubicBezTo>
                    <a:pt x="4042623" y="814651"/>
                    <a:pt x="4042623" y="814651"/>
                    <a:pt x="4041510" y="814651"/>
                  </a:cubicBezTo>
                  <a:lnTo>
                    <a:pt x="4033708" y="814651"/>
                  </a:lnTo>
                  <a:cubicBezTo>
                    <a:pt x="4033708" y="814651"/>
                    <a:pt x="4033708" y="814651"/>
                    <a:pt x="4033708" y="816163"/>
                  </a:cubicBezTo>
                  <a:lnTo>
                    <a:pt x="4033708" y="826756"/>
                  </a:lnTo>
                  <a:cubicBezTo>
                    <a:pt x="4033708" y="826756"/>
                    <a:pt x="4033708" y="826756"/>
                    <a:pt x="4058227" y="853992"/>
                  </a:cubicBezTo>
                  <a:cubicBezTo>
                    <a:pt x="4058227" y="860044"/>
                    <a:pt x="4058227" y="860044"/>
                    <a:pt x="4057113" y="860044"/>
                  </a:cubicBezTo>
                  <a:lnTo>
                    <a:pt x="4049311" y="860044"/>
                  </a:lnTo>
                  <a:cubicBezTo>
                    <a:pt x="4049311" y="860044"/>
                    <a:pt x="4049311" y="860044"/>
                    <a:pt x="4049311" y="893331"/>
                  </a:cubicBezTo>
                  <a:cubicBezTo>
                    <a:pt x="4049311" y="893331"/>
                    <a:pt x="4049311" y="893331"/>
                    <a:pt x="4050427" y="893331"/>
                  </a:cubicBezTo>
                  <a:lnTo>
                    <a:pt x="4058227" y="893331"/>
                  </a:lnTo>
                  <a:cubicBezTo>
                    <a:pt x="4058227" y="893331"/>
                    <a:pt x="4058227" y="893331"/>
                    <a:pt x="4058227" y="891440"/>
                  </a:cubicBezTo>
                  <a:lnTo>
                    <a:pt x="4058227" y="878201"/>
                  </a:lnTo>
                  <a:cubicBezTo>
                    <a:pt x="4058227" y="878201"/>
                    <a:pt x="4058227" y="878201"/>
                    <a:pt x="4059342" y="877444"/>
                  </a:cubicBezTo>
                  <a:lnTo>
                    <a:pt x="4067142" y="872149"/>
                  </a:lnTo>
                  <a:cubicBezTo>
                    <a:pt x="4067142" y="872149"/>
                    <a:pt x="4067142" y="872149"/>
                    <a:pt x="4069094" y="872149"/>
                  </a:cubicBezTo>
                  <a:lnTo>
                    <a:pt x="4082747" y="872149"/>
                  </a:lnTo>
                  <a:cubicBezTo>
                    <a:pt x="4082747" y="872149"/>
                    <a:pt x="4082747" y="872149"/>
                    <a:pt x="4082747" y="873661"/>
                  </a:cubicBezTo>
                  <a:lnTo>
                    <a:pt x="4082747" y="884253"/>
                  </a:lnTo>
                  <a:cubicBezTo>
                    <a:pt x="4082747" y="884253"/>
                    <a:pt x="4082747" y="884253"/>
                    <a:pt x="4084419" y="884253"/>
                  </a:cubicBezTo>
                  <a:lnTo>
                    <a:pt x="4096121" y="884253"/>
                  </a:lnTo>
                  <a:cubicBezTo>
                    <a:pt x="4096121" y="890305"/>
                    <a:pt x="4096121" y="890305"/>
                    <a:pt x="4097235" y="890305"/>
                  </a:cubicBezTo>
                  <a:lnTo>
                    <a:pt x="4105038" y="890305"/>
                  </a:lnTo>
                  <a:cubicBezTo>
                    <a:pt x="4105038" y="890305"/>
                    <a:pt x="4105038" y="890305"/>
                    <a:pt x="4129555" y="932671"/>
                  </a:cubicBezTo>
                  <a:cubicBezTo>
                    <a:pt x="4129555" y="932671"/>
                    <a:pt x="4129555" y="932671"/>
                    <a:pt x="4129555" y="951821"/>
                  </a:cubicBezTo>
                  <a:lnTo>
                    <a:pt x="4129555" y="970823"/>
                  </a:lnTo>
                  <a:lnTo>
                    <a:pt x="4138472" y="970823"/>
                  </a:lnTo>
                  <a:lnTo>
                    <a:pt x="4138472" y="956881"/>
                  </a:lnTo>
                  <a:cubicBezTo>
                    <a:pt x="4138472" y="956881"/>
                    <a:pt x="4138472" y="956881"/>
                    <a:pt x="4139308" y="956881"/>
                  </a:cubicBezTo>
                  <a:lnTo>
                    <a:pt x="4145159" y="956881"/>
                  </a:lnTo>
                  <a:cubicBezTo>
                    <a:pt x="4145159" y="956881"/>
                    <a:pt x="4145159" y="956881"/>
                    <a:pt x="4145159" y="958394"/>
                  </a:cubicBezTo>
                  <a:lnTo>
                    <a:pt x="4145159" y="968985"/>
                  </a:lnTo>
                  <a:cubicBezTo>
                    <a:pt x="4154075" y="972013"/>
                    <a:pt x="4154075" y="972013"/>
                    <a:pt x="4154075" y="905436"/>
                  </a:cubicBezTo>
                  <a:cubicBezTo>
                    <a:pt x="4154075" y="905436"/>
                    <a:pt x="4154075" y="905436"/>
                    <a:pt x="4191968" y="905436"/>
                  </a:cubicBezTo>
                  <a:cubicBezTo>
                    <a:pt x="4191968" y="905436"/>
                    <a:pt x="4191968" y="905436"/>
                    <a:pt x="4191968" y="808599"/>
                  </a:cubicBezTo>
                  <a:cubicBezTo>
                    <a:pt x="4191968" y="808599"/>
                    <a:pt x="4191968" y="808599"/>
                    <a:pt x="4227631" y="808599"/>
                  </a:cubicBezTo>
                  <a:cubicBezTo>
                    <a:pt x="4227631" y="808599"/>
                    <a:pt x="4227631" y="808599"/>
                    <a:pt x="4227631" y="807464"/>
                  </a:cubicBezTo>
                  <a:lnTo>
                    <a:pt x="4227631" y="799520"/>
                  </a:lnTo>
                  <a:cubicBezTo>
                    <a:pt x="4227631" y="799520"/>
                    <a:pt x="4227631" y="799520"/>
                    <a:pt x="4249922" y="799520"/>
                  </a:cubicBezTo>
                  <a:cubicBezTo>
                    <a:pt x="4249922" y="799520"/>
                    <a:pt x="4249922" y="799520"/>
                    <a:pt x="4249922" y="748075"/>
                  </a:cubicBezTo>
                  <a:cubicBezTo>
                    <a:pt x="4245463" y="748075"/>
                    <a:pt x="4245463" y="748075"/>
                    <a:pt x="4245463" y="745805"/>
                  </a:cubicBezTo>
                  <a:lnTo>
                    <a:pt x="4245463" y="729918"/>
                  </a:lnTo>
                  <a:lnTo>
                    <a:pt x="4249922" y="732945"/>
                  </a:lnTo>
                  <a:cubicBezTo>
                    <a:pt x="4249922" y="732945"/>
                    <a:pt x="4249922" y="732945"/>
                    <a:pt x="4254381" y="702682"/>
                  </a:cubicBezTo>
                  <a:cubicBezTo>
                    <a:pt x="4254381" y="702682"/>
                    <a:pt x="4254381" y="702682"/>
                    <a:pt x="4258839" y="732945"/>
                  </a:cubicBezTo>
                  <a:cubicBezTo>
                    <a:pt x="4261067" y="729918"/>
                    <a:pt x="4261067" y="729918"/>
                    <a:pt x="4261346" y="728783"/>
                  </a:cubicBezTo>
                  <a:lnTo>
                    <a:pt x="4263297" y="720840"/>
                  </a:lnTo>
                  <a:cubicBezTo>
                    <a:pt x="4263297" y="720840"/>
                    <a:pt x="4263297" y="720840"/>
                    <a:pt x="4263853" y="719327"/>
                  </a:cubicBezTo>
                  <a:lnTo>
                    <a:pt x="4267754" y="708734"/>
                  </a:lnTo>
                  <a:cubicBezTo>
                    <a:pt x="4267754" y="708734"/>
                    <a:pt x="4267754" y="708734"/>
                    <a:pt x="4268311" y="707222"/>
                  </a:cubicBezTo>
                  <a:lnTo>
                    <a:pt x="4272213" y="696631"/>
                  </a:lnTo>
                  <a:cubicBezTo>
                    <a:pt x="4272213" y="696631"/>
                    <a:pt x="4272213" y="696631"/>
                    <a:pt x="4273605" y="695495"/>
                  </a:cubicBezTo>
                  <a:lnTo>
                    <a:pt x="4283357" y="687552"/>
                  </a:lnTo>
                  <a:cubicBezTo>
                    <a:pt x="4283357" y="687552"/>
                    <a:pt x="4283357" y="687552"/>
                    <a:pt x="4285030" y="686039"/>
                  </a:cubicBezTo>
                  <a:lnTo>
                    <a:pt x="4296732" y="675447"/>
                  </a:lnTo>
                  <a:cubicBezTo>
                    <a:pt x="4296732" y="675447"/>
                    <a:pt x="4296732" y="675447"/>
                    <a:pt x="4297568" y="673934"/>
                  </a:cubicBezTo>
                  <a:lnTo>
                    <a:pt x="4303418" y="663343"/>
                  </a:lnTo>
                  <a:cubicBezTo>
                    <a:pt x="4303418" y="663343"/>
                    <a:pt x="4303418" y="663343"/>
                    <a:pt x="4303976" y="660695"/>
                  </a:cubicBezTo>
                  <a:lnTo>
                    <a:pt x="4307877" y="642159"/>
                  </a:lnTo>
                  <a:cubicBezTo>
                    <a:pt x="4307877" y="642159"/>
                    <a:pt x="4307877" y="642159"/>
                    <a:pt x="4308435" y="644807"/>
                  </a:cubicBezTo>
                  <a:lnTo>
                    <a:pt x="4312335" y="663343"/>
                  </a:lnTo>
                  <a:cubicBezTo>
                    <a:pt x="4312335" y="663343"/>
                    <a:pt x="4312335" y="663343"/>
                    <a:pt x="4312893" y="664477"/>
                  </a:cubicBezTo>
                  <a:lnTo>
                    <a:pt x="4316793" y="672421"/>
                  </a:lnTo>
                  <a:cubicBezTo>
                    <a:pt x="4316793" y="672421"/>
                    <a:pt x="4316793" y="672421"/>
                    <a:pt x="4318186" y="673934"/>
                  </a:cubicBezTo>
                  <a:lnTo>
                    <a:pt x="4327938" y="684525"/>
                  </a:lnTo>
                  <a:cubicBezTo>
                    <a:pt x="4327938" y="684525"/>
                    <a:pt x="4327938" y="684525"/>
                    <a:pt x="4329054" y="686039"/>
                  </a:cubicBezTo>
                  <a:lnTo>
                    <a:pt x="4336853" y="696631"/>
                  </a:lnTo>
                  <a:cubicBezTo>
                    <a:pt x="4336853" y="696631"/>
                    <a:pt x="4336853" y="696631"/>
                    <a:pt x="4337969" y="698143"/>
                  </a:cubicBezTo>
                  <a:lnTo>
                    <a:pt x="4345771" y="708734"/>
                  </a:lnTo>
                  <a:cubicBezTo>
                    <a:pt x="4345771" y="708734"/>
                    <a:pt x="4345771" y="708734"/>
                    <a:pt x="4346049" y="710248"/>
                  </a:cubicBezTo>
                  <a:lnTo>
                    <a:pt x="4347998" y="720840"/>
                  </a:lnTo>
                  <a:cubicBezTo>
                    <a:pt x="4347998" y="720840"/>
                    <a:pt x="4347998" y="720840"/>
                    <a:pt x="4348277" y="722352"/>
                  </a:cubicBezTo>
                  <a:lnTo>
                    <a:pt x="4350228" y="732945"/>
                  </a:lnTo>
                  <a:cubicBezTo>
                    <a:pt x="4354685" y="732945"/>
                    <a:pt x="4354685" y="732945"/>
                    <a:pt x="4356914" y="702682"/>
                  </a:cubicBezTo>
                  <a:cubicBezTo>
                    <a:pt x="4356914" y="702682"/>
                    <a:pt x="4356914" y="702682"/>
                    <a:pt x="4361373" y="732945"/>
                  </a:cubicBezTo>
                  <a:cubicBezTo>
                    <a:pt x="4365830" y="732945"/>
                    <a:pt x="4365830" y="732945"/>
                    <a:pt x="4365830" y="735214"/>
                  </a:cubicBezTo>
                  <a:lnTo>
                    <a:pt x="4365830" y="751102"/>
                  </a:lnTo>
                  <a:cubicBezTo>
                    <a:pt x="4361373" y="751102"/>
                    <a:pt x="4361373" y="751102"/>
                    <a:pt x="4361373" y="793468"/>
                  </a:cubicBezTo>
                  <a:cubicBezTo>
                    <a:pt x="4361373" y="793468"/>
                    <a:pt x="4361373" y="793468"/>
                    <a:pt x="4362489" y="793468"/>
                  </a:cubicBezTo>
                  <a:lnTo>
                    <a:pt x="4370289" y="793468"/>
                  </a:lnTo>
                  <a:cubicBezTo>
                    <a:pt x="4370289" y="799520"/>
                    <a:pt x="4370289" y="799520"/>
                    <a:pt x="4371126" y="799520"/>
                  </a:cubicBezTo>
                  <a:lnTo>
                    <a:pt x="4376976" y="799520"/>
                  </a:lnTo>
                  <a:cubicBezTo>
                    <a:pt x="4376976" y="799520"/>
                    <a:pt x="4376976" y="799520"/>
                    <a:pt x="4376976" y="798007"/>
                  </a:cubicBezTo>
                  <a:lnTo>
                    <a:pt x="4376976" y="787415"/>
                  </a:lnTo>
                  <a:cubicBezTo>
                    <a:pt x="4376976" y="787415"/>
                    <a:pt x="4376976" y="787415"/>
                    <a:pt x="4379206" y="787415"/>
                  </a:cubicBezTo>
                  <a:lnTo>
                    <a:pt x="4394808" y="787415"/>
                  </a:lnTo>
                  <a:cubicBezTo>
                    <a:pt x="4394808" y="787415"/>
                    <a:pt x="4394808" y="787415"/>
                    <a:pt x="4394808" y="784767"/>
                  </a:cubicBezTo>
                  <a:lnTo>
                    <a:pt x="4394808" y="766232"/>
                  </a:lnTo>
                  <a:cubicBezTo>
                    <a:pt x="4394808" y="766232"/>
                    <a:pt x="4394808" y="766232"/>
                    <a:pt x="4432702" y="766232"/>
                  </a:cubicBezTo>
                  <a:cubicBezTo>
                    <a:pt x="4432702" y="766232"/>
                    <a:pt x="4432702" y="766232"/>
                    <a:pt x="4432702" y="768124"/>
                  </a:cubicBezTo>
                  <a:lnTo>
                    <a:pt x="4432702" y="781363"/>
                  </a:lnTo>
                  <a:cubicBezTo>
                    <a:pt x="4432702" y="781363"/>
                    <a:pt x="4432702" y="781363"/>
                    <a:pt x="4452762" y="781363"/>
                  </a:cubicBezTo>
                  <a:cubicBezTo>
                    <a:pt x="4452762" y="781363"/>
                    <a:pt x="4452762" y="781363"/>
                    <a:pt x="4452762" y="784390"/>
                  </a:cubicBezTo>
                  <a:lnTo>
                    <a:pt x="4452762" y="805572"/>
                  </a:lnTo>
                  <a:cubicBezTo>
                    <a:pt x="4448306" y="805572"/>
                    <a:pt x="4448306" y="805572"/>
                    <a:pt x="4448306" y="806707"/>
                  </a:cubicBezTo>
                  <a:lnTo>
                    <a:pt x="4448306" y="814651"/>
                  </a:lnTo>
                  <a:cubicBezTo>
                    <a:pt x="4452762" y="814651"/>
                    <a:pt x="4452762" y="814651"/>
                    <a:pt x="4452762" y="816921"/>
                  </a:cubicBezTo>
                  <a:lnTo>
                    <a:pt x="4452762" y="832808"/>
                  </a:lnTo>
                  <a:lnTo>
                    <a:pt x="4448306" y="838860"/>
                  </a:lnTo>
                  <a:cubicBezTo>
                    <a:pt x="4448306" y="838860"/>
                    <a:pt x="4448306" y="838860"/>
                    <a:pt x="4448306" y="911488"/>
                  </a:cubicBezTo>
                  <a:cubicBezTo>
                    <a:pt x="4448306" y="911488"/>
                    <a:pt x="4448306" y="911488"/>
                    <a:pt x="4450255" y="911488"/>
                  </a:cubicBezTo>
                  <a:lnTo>
                    <a:pt x="4463908" y="911488"/>
                  </a:lnTo>
                  <a:cubicBezTo>
                    <a:pt x="4463908" y="917540"/>
                    <a:pt x="4463908" y="917540"/>
                    <a:pt x="4465579" y="917540"/>
                  </a:cubicBezTo>
                  <a:lnTo>
                    <a:pt x="4477282" y="917540"/>
                  </a:lnTo>
                  <a:cubicBezTo>
                    <a:pt x="4477282" y="917540"/>
                    <a:pt x="4477282" y="917540"/>
                    <a:pt x="4477282" y="920188"/>
                  </a:cubicBezTo>
                  <a:lnTo>
                    <a:pt x="4477282" y="938724"/>
                  </a:lnTo>
                  <a:cubicBezTo>
                    <a:pt x="4477282" y="938724"/>
                    <a:pt x="4477282" y="938724"/>
                    <a:pt x="4478955" y="938724"/>
                  </a:cubicBezTo>
                  <a:lnTo>
                    <a:pt x="4490656" y="938724"/>
                  </a:lnTo>
                  <a:cubicBezTo>
                    <a:pt x="4490656" y="938724"/>
                    <a:pt x="4490656" y="938724"/>
                    <a:pt x="4490656" y="936076"/>
                  </a:cubicBezTo>
                  <a:lnTo>
                    <a:pt x="4490656" y="917540"/>
                  </a:lnTo>
                  <a:cubicBezTo>
                    <a:pt x="4490656" y="917540"/>
                    <a:pt x="4490656" y="917540"/>
                    <a:pt x="4492605" y="916028"/>
                  </a:cubicBezTo>
                  <a:lnTo>
                    <a:pt x="4506258" y="905436"/>
                  </a:lnTo>
                  <a:cubicBezTo>
                    <a:pt x="4506258" y="905436"/>
                    <a:pt x="4506258" y="905436"/>
                    <a:pt x="4506258" y="878201"/>
                  </a:cubicBezTo>
                  <a:cubicBezTo>
                    <a:pt x="4501802" y="878201"/>
                    <a:pt x="4501802" y="878201"/>
                    <a:pt x="4501802" y="847938"/>
                  </a:cubicBezTo>
                  <a:cubicBezTo>
                    <a:pt x="4501802" y="847938"/>
                    <a:pt x="4501802" y="847938"/>
                    <a:pt x="4502914" y="847938"/>
                  </a:cubicBezTo>
                  <a:lnTo>
                    <a:pt x="4510717" y="847938"/>
                  </a:lnTo>
                  <a:cubicBezTo>
                    <a:pt x="4510717" y="844913"/>
                    <a:pt x="4510717" y="844913"/>
                    <a:pt x="4530778" y="844913"/>
                  </a:cubicBezTo>
                  <a:cubicBezTo>
                    <a:pt x="4530778" y="844913"/>
                    <a:pt x="4530778" y="844913"/>
                    <a:pt x="4530778" y="843399"/>
                  </a:cubicBezTo>
                  <a:lnTo>
                    <a:pt x="4530778" y="832808"/>
                  </a:lnTo>
                  <a:cubicBezTo>
                    <a:pt x="4530778" y="832808"/>
                    <a:pt x="4530778" y="832808"/>
                    <a:pt x="4532451" y="832808"/>
                  </a:cubicBezTo>
                  <a:lnTo>
                    <a:pt x="4544152" y="832808"/>
                  </a:lnTo>
                  <a:cubicBezTo>
                    <a:pt x="4544152" y="832808"/>
                    <a:pt x="4544152" y="832808"/>
                    <a:pt x="4544152" y="681500"/>
                  </a:cubicBezTo>
                  <a:cubicBezTo>
                    <a:pt x="4544152" y="681500"/>
                    <a:pt x="4544152" y="681500"/>
                    <a:pt x="4545267" y="681500"/>
                  </a:cubicBezTo>
                  <a:lnTo>
                    <a:pt x="4553068" y="681500"/>
                  </a:lnTo>
                  <a:cubicBezTo>
                    <a:pt x="4553068" y="681500"/>
                    <a:pt x="4553068" y="681500"/>
                    <a:pt x="4553068" y="678473"/>
                  </a:cubicBezTo>
                  <a:lnTo>
                    <a:pt x="4553068" y="657290"/>
                  </a:lnTo>
                  <a:cubicBezTo>
                    <a:pt x="4555298" y="657290"/>
                    <a:pt x="4555298" y="657290"/>
                    <a:pt x="4555298" y="596766"/>
                  </a:cubicBezTo>
                  <a:cubicBezTo>
                    <a:pt x="4555298" y="596766"/>
                    <a:pt x="4555298" y="596766"/>
                    <a:pt x="4556412" y="596766"/>
                  </a:cubicBezTo>
                  <a:lnTo>
                    <a:pt x="4564213" y="596766"/>
                  </a:lnTo>
                  <a:cubicBezTo>
                    <a:pt x="4564213" y="596766"/>
                    <a:pt x="4564213" y="596766"/>
                    <a:pt x="4564213" y="598280"/>
                  </a:cubicBezTo>
                  <a:lnTo>
                    <a:pt x="4564213" y="608871"/>
                  </a:lnTo>
                  <a:cubicBezTo>
                    <a:pt x="4568671" y="608871"/>
                    <a:pt x="4568671" y="608871"/>
                    <a:pt x="4568671" y="605845"/>
                  </a:cubicBezTo>
                  <a:lnTo>
                    <a:pt x="4568671" y="584662"/>
                  </a:lnTo>
                  <a:cubicBezTo>
                    <a:pt x="4568671" y="584662"/>
                    <a:pt x="4568671" y="584662"/>
                    <a:pt x="4570065" y="583906"/>
                  </a:cubicBezTo>
                  <a:lnTo>
                    <a:pt x="4579816" y="578610"/>
                  </a:lnTo>
                  <a:cubicBezTo>
                    <a:pt x="4579816" y="578610"/>
                    <a:pt x="4579816" y="578610"/>
                    <a:pt x="4580930" y="579367"/>
                  </a:cubicBezTo>
                  <a:lnTo>
                    <a:pt x="4588733" y="584662"/>
                  </a:lnTo>
                  <a:cubicBezTo>
                    <a:pt x="4588733" y="584662"/>
                    <a:pt x="4588733" y="584662"/>
                    <a:pt x="4590404" y="584662"/>
                  </a:cubicBezTo>
                  <a:lnTo>
                    <a:pt x="4602107" y="584662"/>
                  </a:lnTo>
                  <a:cubicBezTo>
                    <a:pt x="4602107" y="584662"/>
                    <a:pt x="4602107" y="584662"/>
                    <a:pt x="4602107" y="545322"/>
                  </a:cubicBezTo>
                  <a:cubicBezTo>
                    <a:pt x="4602107" y="545322"/>
                    <a:pt x="4602107" y="545322"/>
                    <a:pt x="4603221" y="545322"/>
                  </a:cubicBezTo>
                  <a:lnTo>
                    <a:pt x="4611021" y="545322"/>
                  </a:lnTo>
                  <a:cubicBezTo>
                    <a:pt x="4611021" y="551375"/>
                    <a:pt x="4611021" y="551375"/>
                    <a:pt x="4612414" y="551375"/>
                  </a:cubicBezTo>
                  <a:lnTo>
                    <a:pt x="4622169" y="551375"/>
                  </a:lnTo>
                  <a:cubicBezTo>
                    <a:pt x="4622169" y="545322"/>
                    <a:pt x="4622169" y="545322"/>
                    <a:pt x="4623282" y="545322"/>
                  </a:cubicBezTo>
                  <a:lnTo>
                    <a:pt x="4631084" y="545322"/>
                  </a:lnTo>
                  <a:cubicBezTo>
                    <a:pt x="4631084" y="545322"/>
                    <a:pt x="4631084" y="545322"/>
                    <a:pt x="4631084" y="590714"/>
                  </a:cubicBezTo>
                  <a:cubicBezTo>
                    <a:pt x="4631084" y="590714"/>
                    <a:pt x="4631084" y="590714"/>
                    <a:pt x="4632477" y="592227"/>
                  </a:cubicBezTo>
                  <a:lnTo>
                    <a:pt x="4642230" y="602819"/>
                  </a:lnTo>
                  <a:cubicBezTo>
                    <a:pt x="4640000" y="611898"/>
                    <a:pt x="4640000" y="611898"/>
                    <a:pt x="4664518" y="611898"/>
                  </a:cubicBezTo>
                  <a:cubicBezTo>
                    <a:pt x="4664518" y="611898"/>
                    <a:pt x="4664518" y="611898"/>
                    <a:pt x="4664518" y="610007"/>
                  </a:cubicBezTo>
                  <a:lnTo>
                    <a:pt x="4664518" y="596766"/>
                  </a:lnTo>
                  <a:cubicBezTo>
                    <a:pt x="4664518" y="596766"/>
                    <a:pt x="4664518" y="596766"/>
                    <a:pt x="4693496" y="584662"/>
                  </a:cubicBezTo>
                  <a:cubicBezTo>
                    <a:pt x="4693496" y="584662"/>
                    <a:pt x="4693496" y="584662"/>
                    <a:pt x="4693496" y="583150"/>
                  </a:cubicBezTo>
                  <a:lnTo>
                    <a:pt x="4693496" y="572557"/>
                  </a:lnTo>
                  <a:cubicBezTo>
                    <a:pt x="4693496" y="572557"/>
                    <a:pt x="4693496" y="572557"/>
                    <a:pt x="4694332" y="572557"/>
                  </a:cubicBezTo>
                  <a:lnTo>
                    <a:pt x="4700182" y="572557"/>
                  </a:lnTo>
                  <a:cubicBezTo>
                    <a:pt x="4700182" y="572557"/>
                    <a:pt x="4700182" y="572557"/>
                    <a:pt x="4700182" y="571423"/>
                  </a:cubicBezTo>
                  <a:lnTo>
                    <a:pt x="4700182" y="563479"/>
                  </a:lnTo>
                  <a:cubicBezTo>
                    <a:pt x="4700182" y="563479"/>
                    <a:pt x="4700182" y="563479"/>
                    <a:pt x="4702412" y="563479"/>
                  </a:cubicBezTo>
                  <a:lnTo>
                    <a:pt x="4718014" y="563479"/>
                  </a:lnTo>
                  <a:cubicBezTo>
                    <a:pt x="4718014" y="563479"/>
                    <a:pt x="4718014" y="563479"/>
                    <a:pt x="4718014" y="564614"/>
                  </a:cubicBezTo>
                  <a:lnTo>
                    <a:pt x="4718014" y="572557"/>
                  </a:lnTo>
                  <a:cubicBezTo>
                    <a:pt x="4718014" y="572557"/>
                    <a:pt x="4718014" y="572557"/>
                    <a:pt x="4719686" y="572557"/>
                  </a:cubicBezTo>
                  <a:lnTo>
                    <a:pt x="4731390" y="572557"/>
                  </a:lnTo>
                  <a:cubicBezTo>
                    <a:pt x="4731390" y="572557"/>
                    <a:pt x="4731390" y="572557"/>
                    <a:pt x="4731390" y="574828"/>
                  </a:cubicBezTo>
                  <a:lnTo>
                    <a:pt x="4731390" y="590714"/>
                  </a:lnTo>
                  <a:cubicBezTo>
                    <a:pt x="4731390" y="590714"/>
                    <a:pt x="4731390" y="590714"/>
                    <a:pt x="4755908" y="590714"/>
                  </a:cubicBezTo>
                  <a:cubicBezTo>
                    <a:pt x="4755908" y="590714"/>
                    <a:pt x="4755908" y="590714"/>
                    <a:pt x="4755908" y="589202"/>
                  </a:cubicBezTo>
                  <a:lnTo>
                    <a:pt x="4755908" y="578610"/>
                  </a:lnTo>
                  <a:cubicBezTo>
                    <a:pt x="4755908" y="578610"/>
                    <a:pt x="4755908" y="578610"/>
                    <a:pt x="4757302" y="578610"/>
                  </a:cubicBezTo>
                  <a:lnTo>
                    <a:pt x="4767053" y="578610"/>
                  </a:lnTo>
                  <a:cubicBezTo>
                    <a:pt x="4767053" y="578610"/>
                    <a:pt x="4767053" y="578610"/>
                    <a:pt x="4767053" y="577096"/>
                  </a:cubicBezTo>
                  <a:lnTo>
                    <a:pt x="4767053" y="566505"/>
                  </a:lnTo>
                  <a:cubicBezTo>
                    <a:pt x="4767053" y="566505"/>
                    <a:pt x="4767053" y="566505"/>
                    <a:pt x="4768725" y="566505"/>
                  </a:cubicBezTo>
                  <a:lnTo>
                    <a:pt x="4780426" y="566505"/>
                  </a:lnTo>
                  <a:cubicBezTo>
                    <a:pt x="4780426" y="566505"/>
                    <a:pt x="4780426" y="566505"/>
                    <a:pt x="4780426" y="568018"/>
                  </a:cubicBezTo>
                  <a:lnTo>
                    <a:pt x="4780426" y="578610"/>
                  </a:lnTo>
                  <a:cubicBezTo>
                    <a:pt x="4784886" y="578610"/>
                    <a:pt x="4784886" y="578610"/>
                    <a:pt x="4784886" y="505982"/>
                  </a:cubicBezTo>
                  <a:cubicBezTo>
                    <a:pt x="4784886" y="505982"/>
                    <a:pt x="4784886" y="505982"/>
                    <a:pt x="4885191" y="505982"/>
                  </a:cubicBezTo>
                  <a:cubicBezTo>
                    <a:pt x="4885191" y="505982"/>
                    <a:pt x="4885191" y="505982"/>
                    <a:pt x="4885191" y="602819"/>
                  </a:cubicBezTo>
                  <a:cubicBezTo>
                    <a:pt x="4885191" y="602819"/>
                    <a:pt x="4885191" y="602819"/>
                    <a:pt x="4887420" y="602819"/>
                  </a:cubicBezTo>
                  <a:lnTo>
                    <a:pt x="4903022" y="602819"/>
                  </a:lnTo>
                  <a:cubicBezTo>
                    <a:pt x="4903022" y="602819"/>
                    <a:pt x="4903022" y="602819"/>
                    <a:pt x="4903022" y="493877"/>
                  </a:cubicBezTo>
                  <a:cubicBezTo>
                    <a:pt x="4903022" y="493877"/>
                    <a:pt x="4903022" y="493877"/>
                    <a:pt x="4925313" y="478746"/>
                  </a:cubicBezTo>
                  <a:cubicBezTo>
                    <a:pt x="4925313" y="478746"/>
                    <a:pt x="4925313" y="478746"/>
                    <a:pt x="4954291" y="478746"/>
                  </a:cubicBezTo>
                  <a:cubicBezTo>
                    <a:pt x="4954291" y="478746"/>
                    <a:pt x="4954291" y="478746"/>
                    <a:pt x="4956242" y="476477"/>
                  </a:cubicBezTo>
                  <a:lnTo>
                    <a:pt x="4969893" y="460589"/>
                  </a:lnTo>
                  <a:cubicBezTo>
                    <a:pt x="4969893" y="460589"/>
                    <a:pt x="4969893" y="460589"/>
                    <a:pt x="5007787" y="460589"/>
                  </a:cubicBezTo>
                  <a:cubicBezTo>
                    <a:pt x="5007787" y="460589"/>
                    <a:pt x="5007787" y="460589"/>
                    <a:pt x="5007787" y="462859"/>
                  </a:cubicBezTo>
                  <a:lnTo>
                    <a:pt x="5007787" y="478746"/>
                  </a:lnTo>
                  <a:cubicBezTo>
                    <a:pt x="5007787" y="478746"/>
                    <a:pt x="5007787" y="478746"/>
                    <a:pt x="5045681" y="478746"/>
                  </a:cubicBezTo>
                  <a:cubicBezTo>
                    <a:pt x="5045681" y="478746"/>
                    <a:pt x="5045681" y="478746"/>
                    <a:pt x="5045681" y="596766"/>
                  </a:cubicBezTo>
                  <a:cubicBezTo>
                    <a:pt x="5045681" y="596766"/>
                    <a:pt x="5045681" y="596766"/>
                    <a:pt x="5047073" y="596766"/>
                  </a:cubicBezTo>
                  <a:lnTo>
                    <a:pt x="5056825" y="596766"/>
                  </a:lnTo>
                  <a:cubicBezTo>
                    <a:pt x="5056825" y="596766"/>
                    <a:pt x="5056825" y="596766"/>
                    <a:pt x="5056825" y="769258"/>
                  </a:cubicBezTo>
                  <a:cubicBezTo>
                    <a:pt x="5056825" y="769258"/>
                    <a:pt x="5056825" y="769258"/>
                    <a:pt x="5059053" y="769258"/>
                  </a:cubicBezTo>
                  <a:lnTo>
                    <a:pt x="5074657" y="769258"/>
                  </a:lnTo>
                  <a:cubicBezTo>
                    <a:pt x="5074657" y="769258"/>
                    <a:pt x="5074657" y="769258"/>
                    <a:pt x="5074657" y="657290"/>
                  </a:cubicBezTo>
                  <a:cubicBezTo>
                    <a:pt x="5074657" y="657290"/>
                    <a:pt x="5074657" y="657290"/>
                    <a:pt x="5075493" y="656533"/>
                  </a:cubicBezTo>
                  <a:lnTo>
                    <a:pt x="5081344" y="651238"/>
                  </a:lnTo>
                  <a:cubicBezTo>
                    <a:pt x="5085802" y="651238"/>
                    <a:pt x="5085802" y="651238"/>
                    <a:pt x="5085802" y="652750"/>
                  </a:cubicBezTo>
                  <a:lnTo>
                    <a:pt x="5085802" y="663343"/>
                  </a:lnTo>
                  <a:cubicBezTo>
                    <a:pt x="5085802" y="663343"/>
                    <a:pt x="5085802" y="663343"/>
                    <a:pt x="5088030" y="661829"/>
                  </a:cubicBezTo>
                  <a:lnTo>
                    <a:pt x="5103634" y="651238"/>
                  </a:lnTo>
                  <a:cubicBezTo>
                    <a:pt x="5103634" y="651238"/>
                    <a:pt x="5103634" y="651238"/>
                    <a:pt x="5105585" y="651238"/>
                  </a:cubicBezTo>
                  <a:lnTo>
                    <a:pt x="5119237" y="651238"/>
                  </a:lnTo>
                  <a:cubicBezTo>
                    <a:pt x="5119237" y="651238"/>
                    <a:pt x="5119237" y="651238"/>
                    <a:pt x="5119237" y="857017"/>
                  </a:cubicBezTo>
                  <a:cubicBezTo>
                    <a:pt x="5119237" y="857017"/>
                    <a:pt x="5119237" y="857017"/>
                    <a:pt x="5150444" y="863070"/>
                  </a:cubicBezTo>
                  <a:cubicBezTo>
                    <a:pt x="5150444" y="860044"/>
                    <a:pt x="5150444" y="857017"/>
                    <a:pt x="5150444" y="853992"/>
                  </a:cubicBezTo>
                  <a:cubicBezTo>
                    <a:pt x="5161589" y="853992"/>
                    <a:pt x="5172733" y="853992"/>
                    <a:pt x="5183878" y="853992"/>
                  </a:cubicBezTo>
                  <a:cubicBezTo>
                    <a:pt x="5183878" y="838860"/>
                    <a:pt x="5183878" y="826756"/>
                    <a:pt x="5183878" y="814651"/>
                  </a:cubicBezTo>
                  <a:lnTo>
                    <a:pt x="5192794" y="814651"/>
                  </a:lnTo>
                  <a:cubicBezTo>
                    <a:pt x="5192794" y="796494"/>
                    <a:pt x="5192794" y="781363"/>
                    <a:pt x="5192794" y="763206"/>
                  </a:cubicBezTo>
                  <a:cubicBezTo>
                    <a:pt x="5195024" y="763206"/>
                    <a:pt x="5197254" y="763206"/>
                    <a:pt x="5199482" y="763206"/>
                  </a:cubicBezTo>
                  <a:cubicBezTo>
                    <a:pt x="5199482" y="745049"/>
                    <a:pt x="5199482" y="729918"/>
                    <a:pt x="5199482" y="711761"/>
                  </a:cubicBezTo>
                  <a:cubicBezTo>
                    <a:pt x="5203940" y="711761"/>
                    <a:pt x="5208398" y="711761"/>
                    <a:pt x="5215086" y="711761"/>
                  </a:cubicBezTo>
                  <a:cubicBezTo>
                    <a:pt x="5230688" y="705709"/>
                    <a:pt x="5248520" y="693604"/>
                    <a:pt x="5264122" y="684525"/>
                  </a:cubicBezTo>
                  <a:cubicBezTo>
                    <a:pt x="5266352" y="675447"/>
                    <a:pt x="5266352" y="666368"/>
                    <a:pt x="5266352" y="657290"/>
                  </a:cubicBezTo>
                  <a:cubicBezTo>
                    <a:pt x="5268582" y="666368"/>
                    <a:pt x="5268582" y="675447"/>
                    <a:pt x="5270810" y="684525"/>
                  </a:cubicBezTo>
                  <a:cubicBezTo>
                    <a:pt x="5288642" y="696631"/>
                    <a:pt x="5304245" y="708734"/>
                    <a:pt x="5322078" y="720840"/>
                  </a:cubicBezTo>
                  <a:cubicBezTo>
                    <a:pt x="5322078" y="717821"/>
                    <a:pt x="5322078" y="714803"/>
                    <a:pt x="5322078" y="714788"/>
                  </a:cubicBezTo>
                  <a:cubicBezTo>
                    <a:pt x="5326534" y="714788"/>
                    <a:pt x="5330994" y="714788"/>
                    <a:pt x="5335452" y="714788"/>
                  </a:cubicBezTo>
                  <a:cubicBezTo>
                    <a:pt x="5335452" y="729918"/>
                    <a:pt x="5335452" y="748075"/>
                    <a:pt x="5335452" y="763206"/>
                  </a:cubicBezTo>
                  <a:cubicBezTo>
                    <a:pt x="5337681" y="763206"/>
                    <a:pt x="5339909" y="763206"/>
                    <a:pt x="5342138" y="763206"/>
                  </a:cubicBezTo>
                  <a:lnTo>
                    <a:pt x="5342138" y="801467"/>
                  </a:lnTo>
                  <a:lnTo>
                    <a:pt x="5377917" y="790806"/>
                  </a:lnTo>
                  <a:cubicBezTo>
                    <a:pt x="5411603" y="790806"/>
                    <a:pt x="5445289" y="790806"/>
                    <a:pt x="5478973" y="790806"/>
                  </a:cubicBezTo>
                  <a:cubicBezTo>
                    <a:pt x="5478973" y="725949"/>
                    <a:pt x="5478973" y="661090"/>
                    <a:pt x="5478973" y="596233"/>
                  </a:cubicBezTo>
                  <a:cubicBezTo>
                    <a:pt x="5486748" y="590828"/>
                    <a:pt x="5497114" y="588126"/>
                    <a:pt x="5507479" y="582720"/>
                  </a:cubicBezTo>
                  <a:cubicBezTo>
                    <a:pt x="5548938" y="577316"/>
                    <a:pt x="5590398" y="569208"/>
                    <a:pt x="5631857" y="561101"/>
                  </a:cubicBezTo>
                  <a:cubicBezTo>
                    <a:pt x="5647405" y="566506"/>
                    <a:pt x="5660362" y="571911"/>
                    <a:pt x="5675909" y="574613"/>
                  </a:cubicBezTo>
                  <a:cubicBezTo>
                    <a:pt x="5678501" y="577316"/>
                    <a:pt x="5681091" y="580019"/>
                    <a:pt x="5683682" y="582720"/>
                  </a:cubicBezTo>
                  <a:lnTo>
                    <a:pt x="5683682" y="833084"/>
                  </a:lnTo>
                  <a:lnTo>
                    <a:pt x="5701821" y="873985"/>
                  </a:lnTo>
                  <a:lnTo>
                    <a:pt x="5701821" y="798914"/>
                  </a:lnTo>
                  <a:cubicBezTo>
                    <a:pt x="5707004" y="798914"/>
                    <a:pt x="5712186" y="798914"/>
                    <a:pt x="5717369" y="798914"/>
                  </a:cubicBezTo>
                  <a:cubicBezTo>
                    <a:pt x="5717369" y="793509"/>
                    <a:pt x="5717369" y="790806"/>
                    <a:pt x="5717369" y="785402"/>
                  </a:cubicBezTo>
                  <a:cubicBezTo>
                    <a:pt x="5722551" y="782699"/>
                    <a:pt x="5727734" y="779997"/>
                    <a:pt x="5732917" y="777295"/>
                  </a:cubicBezTo>
                  <a:lnTo>
                    <a:pt x="5745871" y="777295"/>
                  </a:lnTo>
                  <a:cubicBezTo>
                    <a:pt x="5745871" y="771890"/>
                    <a:pt x="5745871" y="769187"/>
                    <a:pt x="5745871" y="763783"/>
                  </a:cubicBezTo>
                  <a:cubicBezTo>
                    <a:pt x="5748464" y="761080"/>
                    <a:pt x="5753646" y="758377"/>
                    <a:pt x="5756236" y="755675"/>
                  </a:cubicBezTo>
                  <a:cubicBezTo>
                    <a:pt x="5764011" y="755675"/>
                    <a:pt x="5774376" y="755675"/>
                    <a:pt x="5782151" y="755675"/>
                  </a:cubicBezTo>
                  <a:cubicBezTo>
                    <a:pt x="5782151" y="769187"/>
                    <a:pt x="5782151" y="785402"/>
                    <a:pt x="5782151" y="798914"/>
                  </a:cubicBezTo>
                  <a:cubicBezTo>
                    <a:pt x="5800289" y="798914"/>
                    <a:pt x="5818428" y="798914"/>
                    <a:pt x="5836566" y="798914"/>
                  </a:cubicBezTo>
                  <a:cubicBezTo>
                    <a:pt x="5836566" y="850260"/>
                    <a:pt x="5836566" y="898903"/>
                    <a:pt x="5836566" y="950250"/>
                  </a:cubicBezTo>
                  <a:cubicBezTo>
                    <a:pt x="5844340" y="950250"/>
                    <a:pt x="5852114" y="950250"/>
                    <a:pt x="5857295" y="950250"/>
                  </a:cubicBezTo>
                  <a:cubicBezTo>
                    <a:pt x="5865070" y="947547"/>
                    <a:pt x="5870253" y="944844"/>
                    <a:pt x="5878025" y="942143"/>
                  </a:cubicBezTo>
                  <a:cubicBezTo>
                    <a:pt x="5878025" y="936737"/>
                    <a:pt x="5878025" y="934035"/>
                    <a:pt x="5878025" y="931332"/>
                  </a:cubicBezTo>
                  <a:cubicBezTo>
                    <a:pt x="5875435" y="931332"/>
                    <a:pt x="5872843" y="928630"/>
                    <a:pt x="5870253" y="928630"/>
                  </a:cubicBezTo>
                  <a:cubicBezTo>
                    <a:pt x="5870253" y="925928"/>
                    <a:pt x="5870253" y="923225"/>
                    <a:pt x="5870253" y="920522"/>
                  </a:cubicBezTo>
                  <a:cubicBezTo>
                    <a:pt x="5872843" y="917821"/>
                    <a:pt x="5875435" y="917821"/>
                    <a:pt x="5878025" y="915118"/>
                  </a:cubicBezTo>
                  <a:cubicBezTo>
                    <a:pt x="5878025" y="896202"/>
                    <a:pt x="5878025" y="874581"/>
                    <a:pt x="5878025" y="855665"/>
                  </a:cubicBezTo>
                  <a:cubicBezTo>
                    <a:pt x="5875435" y="855665"/>
                    <a:pt x="5872843" y="852962"/>
                    <a:pt x="5870253" y="852962"/>
                  </a:cubicBezTo>
                  <a:cubicBezTo>
                    <a:pt x="5870253" y="850260"/>
                    <a:pt x="5870253" y="847558"/>
                    <a:pt x="5870253" y="844855"/>
                  </a:cubicBezTo>
                  <a:cubicBezTo>
                    <a:pt x="5872843" y="842153"/>
                    <a:pt x="5875435" y="842153"/>
                    <a:pt x="5878025" y="839450"/>
                  </a:cubicBezTo>
                  <a:lnTo>
                    <a:pt x="5883208" y="834046"/>
                  </a:lnTo>
                  <a:lnTo>
                    <a:pt x="5883208" y="823236"/>
                  </a:lnTo>
                  <a:cubicBezTo>
                    <a:pt x="5880618" y="823236"/>
                    <a:pt x="5880618" y="823236"/>
                    <a:pt x="5878025" y="823236"/>
                  </a:cubicBezTo>
                  <a:cubicBezTo>
                    <a:pt x="5878025" y="820533"/>
                    <a:pt x="5878025" y="817831"/>
                    <a:pt x="5878025" y="815128"/>
                  </a:cubicBezTo>
                  <a:cubicBezTo>
                    <a:pt x="5880618" y="815128"/>
                    <a:pt x="5883208" y="812426"/>
                    <a:pt x="5885800" y="809724"/>
                  </a:cubicBezTo>
                  <a:cubicBezTo>
                    <a:pt x="5888390" y="777295"/>
                    <a:pt x="5896165" y="750271"/>
                    <a:pt x="5927259" y="734056"/>
                  </a:cubicBezTo>
                  <a:cubicBezTo>
                    <a:pt x="5924668" y="734056"/>
                    <a:pt x="5924668" y="731353"/>
                    <a:pt x="5922077" y="731353"/>
                  </a:cubicBezTo>
                  <a:cubicBezTo>
                    <a:pt x="5922077" y="728651"/>
                    <a:pt x="5922077" y="725949"/>
                    <a:pt x="5922077" y="723246"/>
                  </a:cubicBezTo>
                  <a:cubicBezTo>
                    <a:pt x="5924668" y="723246"/>
                    <a:pt x="5927259" y="720543"/>
                    <a:pt x="5929850" y="720543"/>
                  </a:cubicBezTo>
                  <a:cubicBezTo>
                    <a:pt x="5929850" y="715139"/>
                    <a:pt x="5929850" y="712436"/>
                    <a:pt x="5929850" y="709734"/>
                  </a:cubicBezTo>
                  <a:cubicBezTo>
                    <a:pt x="5932442" y="709734"/>
                    <a:pt x="5932442" y="709734"/>
                    <a:pt x="5935033" y="709734"/>
                  </a:cubicBezTo>
                  <a:cubicBezTo>
                    <a:pt x="5935033" y="701627"/>
                    <a:pt x="5935033" y="693520"/>
                    <a:pt x="5935033" y="685412"/>
                  </a:cubicBezTo>
                  <a:cubicBezTo>
                    <a:pt x="5932442" y="685412"/>
                    <a:pt x="5932442" y="685412"/>
                    <a:pt x="5929850" y="685412"/>
                  </a:cubicBezTo>
                  <a:cubicBezTo>
                    <a:pt x="5929850" y="682710"/>
                    <a:pt x="5929850" y="682710"/>
                    <a:pt x="5929850" y="680008"/>
                  </a:cubicBezTo>
                  <a:lnTo>
                    <a:pt x="5935033" y="677305"/>
                  </a:lnTo>
                  <a:cubicBezTo>
                    <a:pt x="5940215" y="671901"/>
                    <a:pt x="5942806" y="666495"/>
                    <a:pt x="5947989" y="658388"/>
                  </a:cubicBezTo>
                  <a:cubicBezTo>
                    <a:pt x="5950579" y="652983"/>
                    <a:pt x="5950579" y="650281"/>
                    <a:pt x="5950579" y="647579"/>
                  </a:cubicBezTo>
                  <a:cubicBezTo>
                    <a:pt x="5945398" y="639471"/>
                    <a:pt x="5945398" y="625960"/>
                    <a:pt x="5950579" y="617852"/>
                  </a:cubicBezTo>
                  <a:cubicBezTo>
                    <a:pt x="5950581" y="617849"/>
                    <a:pt x="5950598" y="617795"/>
                    <a:pt x="5950904" y="616838"/>
                  </a:cubicBezTo>
                  <a:lnTo>
                    <a:pt x="5953171" y="609745"/>
                  </a:lnTo>
                  <a:cubicBezTo>
                    <a:pt x="5953173" y="609748"/>
                    <a:pt x="5953190" y="609802"/>
                    <a:pt x="5953495" y="610759"/>
                  </a:cubicBezTo>
                  <a:lnTo>
                    <a:pt x="5955763" y="617852"/>
                  </a:lnTo>
                  <a:cubicBezTo>
                    <a:pt x="5960944" y="625960"/>
                    <a:pt x="5963537" y="639471"/>
                    <a:pt x="5958354" y="647579"/>
                  </a:cubicBezTo>
                  <a:cubicBezTo>
                    <a:pt x="5958354" y="650281"/>
                    <a:pt x="5958354" y="652983"/>
                    <a:pt x="5958354" y="655686"/>
                  </a:cubicBezTo>
                  <a:cubicBezTo>
                    <a:pt x="5963537" y="663793"/>
                    <a:pt x="5968719" y="671901"/>
                    <a:pt x="5971311" y="677305"/>
                  </a:cubicBezTo>
                  <a:cubicBezTo>
                    <a:pt x="5973903" y="677305"/>
                    <a:pt x="5973903" y="680008"/>
                    <a:pt x="5976494" y="680008"/>
                  </a:cubicBezTo>
                  <a:cubicBezTo>
                    <a:pt x="5976494" y="682710"/>
                    <a:pt x="5976494" y="682710"/>
                    <a:pt x="5976494" y="685412"/>
                  </a:cubicBezTo>
                  <a:cubicBezTo>
                    <a:pt x="5973903" y="693520"/>
                    <a:pt x="5973903" y="701627"/>
                    <a:pt x="5973903" y="709734"/>
                  </a:cubicBezTo>
                  <a:cubicBezTo>
                    <a:pt x="5979084" y="712436"/>
                    <a:pt x="5979084" y="715139"/>
                    <a:pt x="5979084" y="720543"/>
                  </a:cubicBezTo>
                  <a:lnTo>
                    <a:pt x="5984268" y="723246"/>
                  </a:lnTo>
                  <a:cubicBezTo>
                    <a:pt x="5984268" y="725949"/>
                    <a:pt x="5984268" y="728651"/>
                    <a:pt x="5984268" y="731353"/>
                  </a:cubicBezTo>
                  <a:cubicBezTo>
                    <a:pt x="5981676" y="734056"/>
                    <a:pt x="5981676" y="734056"/>
                    <a:pt x="5979084" y="734056"/>
                  </a:cubicBezTo>
                  <a:lnTo>
                    <a:pt x="5999269" y="755105"/>
                  </a:lnTo>
                  <a:lnTo>
                    <a:pt x="5999269" y="627662"/>
                  </a:lnTo>
                  <a:lnTo>
                    <a:pt x="5999299" y="627662"/>
                  </a:lnTo>
                  <a:cubicBezTo>
                    <a:pt x="6004989" y="627662"/>
                    <a:pt x="6016130" y="627662"/>
                    <a:pt x="6037948" y="627662"/>
                  </a:cubicBezTo>
                  <a:cubicBezTo>
                    <a:pt x="6037948" y="627654"/>
                    <a:pt x="6037948" y="627557"/>
                    <a:pt x="6037948" y="626311"/>
                  </a:cubicBezTo>
                  <a:lnTo>
                    <a:pt x="6037948" y="616853"/>
                  </a:lnTo>
                  <a:cubicBezTo>
                    <a:pt x="6037954" y="616853"/>
                    <a:pt x="6038029" y="616853"/>
                    <a:pt x="6038962" y="616853"/>
                  </a:cubicBezTo>
                  <a:lnTo>
                    <a:pt x="6046055" y="616853"/>
                  </a:lnTo>
                  <a:cubicBezTo>
                    <a:pt x="6046055" y="616846"/>
                    <a:pt x="6046055" y="616733"/>
                    <a:pt x="6046055" y="614962"/>
                  </a:cubicBezTo>
                  <a:lnTo>
                    <a:pt x="6046055" y="601721"/>
                  </a:lnTo>
                  <a:cubicBezTo>
                    <a:pt x="6046064" y="601721"/>
                    <a:pt x="6046136" y="601721"/>
                    <a:pt x="6046815" y="601721"/>
                  </a:cubicBezTo>
                  <a:lnTo>
                    <a:pt x="6052135" y="601721"/>
                  </a:lnTo>
                  <a:cubicBezTo>
                    <a:pt x="6052135" y="601714"/>
                    <a:pt x="6052135" y="601629"/>
                    <a:pt x="6052135" y="600640"/>
                  </a:cubicBezTo>
                  <a:lnTo>
                    <a:pt x="6052135" y="593073"/>
                  </a:lnTo>
                  <a:cubicBezTo>
                    <a:pt x="6052143" y="593073"/>
                    <a:pt x="6052267" y="593073"/>
                    <a:pt x="6054163" y="593073"/>
                  </a:cubicBezTo>
                  <a:lnTo>
                    <a:pt x="6068350" y="593073"/>
                  </a:lnTo>
                  <a:cubicBezTo>
                    <a:pt x="6068350" y="593080"/>
                    <a:pt x="6068350" y="593157"/>
                    <a:pt x="6068350" y="594154"/>
                  </a:cubicBezTo>
                  <a:lnTo>
                    <a:pt x="6068350" y="601721"/>
                  </a:lnTo>
                  <a:cubicBezTo>
                    <a:pt x="6068360" y="601721"/>
                    <a:pt x="6068861" y="601721"/>
                    <a:pt x="6090642" y="601721"/>
                  </a:cubicBezTo>
                  <a:cubicBezTo>
                    <a:pt x="6090642" y="601713"/>
                    <a:pt x="6090642" y="601599"/>
                    <a:pt x="6090642" y="599829"/>
                  </a:cubicBezTo>
                  <a:lnTo>
                    <a:pt x="6090642" y="586588"/>
                  </a:lnTo>
                  <a:cubicBezTo>
                    <a:pt x="6090648" y="586588"/>
                    <a:pt x="6090745" y="586588"/>
                    <a:pt x="6092416" y="586588"/>
                  </a:cubicBezTo>
                  <a:lnTo>
                    <a:pt x="6104829" y="586588"/>
                  </a:lnTo>
                  <a:cubicBezTo>
                    <a:pt x="6104829" y="586600"/>
                    <a:pt x="6104829" y="587114"/>
                    <a:pt x="6104829" y="610368"/>
                  </a:cubicBezTo>
                  <a:cubicBezTo>
                    <a:pt x="6104836" y="610368"/>
                    <a:pt x="6104916" y="610368"/>
                    <a:pt x="6105843" y="610368"/>
                  </a:cubicBezTo>
                  <a:lnTo>
                    <a:pt x="6112936" y="610368"/>
                  </a:lnTo>
                  <a:cubicBezTo>
                    <a:pt x="6112936" y="610362"/>
                    <a:pt x="6112936" y="610281"/>
                    <a:pt x="6112936" y="609287"/>
                  </a:cubicBezTo>
                  <a:lnTo>
                    <a:pt x="6112936" y="601721"/>
                  </a:lnTo>
                  <a:cubicBezTo>
                    <a:pt x="6112945" y="601721"/>
                    <a:pt x="6113063" y="601721"/>
                    <a:pt x="6114709" y="601721"/>
                  </a:cubicBezTo>
                  <a:lnTo>
                    <a:pt x="6127123" y="601721"/>
                  </a:lnTo>
                  <a:cubicBezTo>
                    <a:pt x="6127123" y="601734"/>
                    <a:pt x="6127123" y="602293"/>
                    <a:pt x="6127123" y="627662"/>
                  </a:cubicBezTo>
                  <a:cubicBezTo>
                    <a:pt x="6127131" y="627662"/>
                    <a:pt x="6127249" y="627662"/>
                    <a:pt x="6129150" y="627662"/>
                  </a:cubicBezTo>
                  <a:lnTo>
                    <a:pt x="6143336" y="627662"/>
                  </a:lnTo>
                  <a:cubicBezTo>
                    <a:pt x="6143336" y="627673"/>
                    <a:pt x="6143336" y="627788"/>
                    <a:pt x="6143336" y="629283"/>
                  </a:cubicBezTo>
                  <a:lnTo>
                    <a:pt x="6143336" y="640633"/>
                  </a:lnTo>
                  <a:cubicBezTo>
                    <a:pt x="6143344" y="640633"/>
                    <a:pt x="6143415" y="640633"/>
                    <a:pt x="6144096" y="640633"/>
                  </a:cubicBezTo>
                  <a:lnTo>
                    <a:pt x="6149417" y="640633"/>
                  </a:lnTo>
                  <a:cubicBezTo>
                    <a:pt x="6149417" y="640625"/>
                    <a:pt x="6149417" y="640549"/>
                    <a:pt x="6149417" y="639822"/>
                  </a:cubicBezTo>
                  <a:lnTo>
                    <a:pt x="6149417" y="634147"/>
                  </a:lnTo>
                  <a:cubicBezTo>
                    <a:pt x="6149434" y="634147"/>
                    <a:pt x="6150153" y="634147"/>
                    <a:pt x="6179817" y="634147"/>
                  </a:cubicBezTo>
                  <a:cubicBezTo>
                    <a:pt x="6179817" y="634161"/>
                    <a:pt x="6179817" y="634724"/>
                    <a:pt x="6179817" y="657927"/>
                  </a:cubicBezTo>
                  <a:cubicBezTo>
                    <a:pt x="6179824" y="657927"/>
                    <a:pt x="6179903" y="657927"/>
                    <a:pt x="6180830" y="657927"/>
                  </a:cubicBezTo>
                  <a:lnTo>
                    <a:pt x="6187924" y="657927"/>
                  </a:lnTo>
                  <a:cubicBezTo>
                    <a:pt x="6187924" y="657934"/>
                    <a:pt x="6187924" y="658007"/>
                    <a:pt x="6187924" y="659008"/>
                  </a:cubicBezTo>
                  <a:lnTo>
                    <a:pt x="6187924" y="666574"/>
                  </a:lnTo>
                  <a:cubicBezTo>
                    <a:pt x="6187933" y="666574"/>
                    <a:pt x="6188006" y="666574"/>
                    <a:pt x="6188684" y="666574"/>
                  </a:cubicBezTo>
                  <a:lnTo>
                    <a:pt x="6194004" y="666574"/>
                  </a:lnTo>
                  <a:cubicBezTo>
                    <a:pt x="6194004" y="666567"/>
                    <a:pt x="6194004" y="666447"/>
                    <a:pt x="6194004" y="664412"/>
                  </a:cubicBezTo>
                  <a:lnTo>
                    <a:pt x="6194004" y="649280"/>
                  </a:lnTo>
                  <a:cubicBezTo>
                    <a:pt x="6194011" y="649280"/>
                    <a:pt x="6194089" y="649280"/>
                    <a:pt x="6195017" y="649280"/>
                  </a:cubicBezTo>
                  <a:lnTo>
                    <a:pt x="6202111" y="649280"/>
                  </a:lnTo>
                  <a:cubicBezTo>
                    <a:pt x="6202111" y="649288"/>
                    <a:pt x="6202111" y="649371"/>
                    <a:pt x="6202111" y="650361"/>
                  </a:cubicBezTo>
                  <a:lnTo>
                    <a:pt x="6202111" y="657927"/>
                  </a:lnTo>
                  <a:lnTo>
                    <a:pt x="6207431" y="655934"/>
                  </a:lnTo>
                  <a:cubicBezTo>
                    <a:pt x="6208191" y="655562"/>
                    <a:pt x="6208191" y="655360"/>
                    <a:pt x="6208191" y="654954"/>
                  </a:cubicBezTo>
                  <a:lnTo>
                    <a:pt x="6208191" y="649280"/>
                  </a:lnTo>
                  <a:cubicBezTo>
                    <a:pt x="6208208" y="649280"/>
                    <a:pt x="6209009" y="649280"/>
                    <a:pt x="6246698" y="649280"/>
                  </a:cubicBezTo>
                  <a:cubicBezTo>
                    <a:pt x="6246698" y="649294"/>
                    <a:pt x="6246698" y="649841"/>
                    <a:pt x="6246698" y="673059"/>
                  </a:cubicBezTo>
                  <a:cubicBezTo>
                    <a:pt x="6246706" y="673059"/>
                    <a:pt x="6246824" y="673059"/>
                    <a:pt x="6248724" y="673059"/>
                  </a:cubicBezTo>
                  <a:lnTo>
                    <a:pt x="6262911" y="673059"/>
                  </a:lnTo>
                  <a:cubicBezTo>
                    <a:pt x="6262911" y="673067"/>
                    <a:pt x="6262911" y="673149"/>
                    <a:pt x="6262911" y="674140"/>
                  </a:cubicBezTo>
                  <a:lnTo>
                    <a:pt x="6262911" y="681706"/>
                  </a:lnTo>
                  <a:cubicBezTo>
                    <a:pt x="6262920" y="681706"/>
                    <a:pt x="6263043" y="681706"/>
                    <a:pt x="6264685" y="681706"/>
                  </a:cubicBezTo>
                  <a:lnTo>
                    <a:pt x="6277098" y="681706"/>
                  </a:lnTo>
                  <a:cubicBezTo>
                    <a:pt x="6277098" y="681694"/>
                    <a:pt x="6277098" y="681183"/>
                    <a:pt x="6277098" y="657927"/>
                  </a:cubicBezTo>
                  <a:cubicBezTo>
                    <a:pt x="6277105" y="657927"/>
                    <a:pt x="6277183" y="657927"/>
                    <a:pt x="6278111" y="657927"/>
                  </a:cubicBezTo>
                  <a:lnTo>
                    <a:pt x="6285205" y="657927"/>
                  </a:lnTo>
                  <a:cubicBezTo>
                    <a:pt x="6285205" y="657908"/>
                    <a:pt x="6285205" y="657137"/>
                    <a:pt x="6285205" y="625500"/>
                  </a:cubicBezTo>
                  <a:cubicBezTo>
                    <a:pt x="6285212" y="625500"/>
                    <a:pt x="6285289" y="625500"/>
                    <a:pt x="6286218" y="625500"/>
                  </a:cubicBezTo>
                  <a:lnTo>
                    <a:pt x="6293312" y="625500"/>
                  </a:lnTo>
                  <a:cubicBezTo>
                    <a:pt x="6293312" y="625494"/>
                    <a:pt x="6293312" y="625385"/>
                    <a:pt x="6293312" y="623609"/>
                  </a:cubicBezTo>
                  <a:lnTo>
                    <a:pt x="6293312" y="610368"/>
                  </a:lnTo>
                  <a:cubicBezTo>
                    <a:pt x="6291285" y="610368"/>
                    <a:pt x="6291285" y="610368"/>
                    <a:pt x="6292045" y="608746"/>
                  </a:cubicBezTo>
                  <a:lnTo>
                    <a:pt x="6297365" y="597397"/>
                  </a:lnTo>
                  <a:cubicBezTo>
                    <a:pt x="6297370" y="597414"/>
                    <a:pt x="6297565" y="598088"/>
                    <a:pt x="6305472" y="625500"/>
                  </a:cubicBezTo>
                  <a:cubicBezTo>
                    <a:pt x="6305480" y="625500"/>
                    <a:pt x="6305553" y="625500"/>
                    <a:pt x="6306232" y="625500"/>
                  </a:cubicBezTo>
                  <a:lnTo>
                    <a:pt x="6311552" y="625500"/>
                  </a:lnTo>
                  <a:cubicBezTo>
                    <a:pt x="6311552" y="625487"/>
                    <a:pt x="6311552" y="624308"/>
                    <a:pt x="6311552" y="519573"/>
                  </a:cubicBezTo>
                  <a:cubicBezTo>
                    <a:pt x="6311562" y="519573"/>
                    <a:pt x="6311676" y="519573"/>
                    <a:pt x="6313072" y="519573"/>
                  </a:cubicBezTo>
                  <a:lnTo>
                    <a:pt x="6323712" y="519573"/>
                  </a:lnTo>
                  <a:cubicBezTo>
                    <a:pt x="6323712" y="519551"/>
                    <a:pt x="6323712" y="518541"/>
                    <a:pt x="6323712" y="472014"/>
                  </a:cubicBezTo>
                  <a:cubicBezTo>
                    <a:pt x="6323729" y="472014"/>
                    <a:pt x="6324354" y="472014"/>
                    <a:pt x="6350059" y="472014"/>
                  </a:cubicBezTo>
                  <a:cubicBezTo>
                    <a:pt x="6350059" y="472002"/>
                    <a:pt x="6350059" y="471492"/>
                    <a:pt x="6350059" y="450396"/>
                  </a:cubicBezTo>
                  <a:cubicBezTo>
                    <a:pt x="6350078" y="450396"/>
                    <a:pt x="6350867" y="450396"/>
                    <a:pt x="6384513" y="450396"/>
                  </a:cubicBezTo>
                  <a:cubicBezTo>
                    <a:pt x="6384513" y="450404"/>
                    <a:pt x="6384513" y="450534"/>
                    <a:pt x="6384513" y="452828"/>
                  </a:cubicBezTo>
                  <a:lnTo>
                    <a:pt x="6384513" y="469852"/>
                  </a:lnTo>
                  <a:cubicBezTo>
                    <a:pt x="6384522" y="469852"/>
                    <a:pt x="6384653" y="469852"/>
                    <a:pt x="6386793" y="469852"/>
                  </a:cubicBezTo>
                  <a:lnTo>
                    <a:pt x="6402753" y="469852"/>
                  </a:lnTo>
                  <a:cubicBezTo>
                    <a:pt x="6402753" y="469870"/>
                    <a:pt x="6402753" y="470764"/>
                    <a:pt x="6402753" y="517411"/>
                  </a:cubicBezTo>
                  <a:cubicBezTo>
                    <a:pt x="6402759" y="517411"/>
                    <a:pt x="6402835" y="517411"/>
                    <a:pt x="6403766" y="517411"/>
                  </a:cubicBezTo>
                  <a:lnTo>
                    <a:pt x="6410860" y="517411"/>
                  </a:lnTo>
                  <a:lnTo>
                    <a:pt x="6425047" y="521735"/>
                  </a:lnTo>
                  <a:cubicBezTo>
                    <a:pt x="6425047" y="521745"/>
                    <a:pt x="6425047" y="522395"/>
                    <a:pt x="6425047" y="560647"/>
                  </a:cubicBezTo>
                  <a:cubicBezTo>
                    <a:pt x="6425053" y="560647"/>
                    <a:pt x="6425128" y="560647"/>
                    <a:pt x="6426060" y="560647"/>
                  </a:cubicBezTo>
                  <a:lnTo>
                    <a:pt x="6433153" y="560647"/>
                  </a:lnTo>
                  <a:cubicBezTo>
                    <a:pt x="6433153" y="560657"/>
                    <a:pt x="6433153" y="560763"/>
                    <a:pt x="6433153" y="562268"/>
                  </a:cubicBezTo>
                  <a:lnTo>
                    <a:pt x="6433153" y="573617"/>
                  </a:lnTo>
                  <a:cubicBezTo>
                    <a:pt x="6433161" y="573617"/>
                    <a:pt x="6433285" y="573617"/>
                    <a:pt x="6435180" y="573617"/>
                  </a:cubicBezTo>
                  <a:lnTo>
                    <a:pt x="6449367" y="573617"/>
                  </a:lnTo>
                  <a:lnTo>
                    <a:pt x="6455447" y="580103"/>
                  </a:lnTo>
                  <a:cubicBezTo>
                    <a:pt x="6455447" y="580115"/>
                    <a:pt x="6455447" y="580601"/>
                    <a:pt x="6455447" y="601721"/>
                  </a:cubicBezTo>
                  <a:cubicBezTo>
                    <a:pt x="6455456" y="601721"/>
                    <a:pt x="6455587" y="601721"/>
                    <a:pt x="6457727" y="601721"/>
                  </a:cubicBezTo>
                  <a:lnTo>
                    <a:pt x="6473687" y="601721"/>
                  </a:lnTo>
                  <a:cubicBezTo>
                    <a:pt x="6473687" y="601728"/>
                    <a:pt x="6473687" y="601808"/>
                    <a:pt x="6473687" y="602801"/>
                  </a:cubicBezTo>
                  <a:lnTo>
                    <a:pt x="6473687" y="610368"/>
                  </a:lnTo>
                  <a:cubicBezTo>
                    <a:pt x="6473696" y="610368"/>
                    <a:pt x="6473795" y="610368"/>
                    <a:pt x="6474954" y="610368"/>
                  </a:cubicBezTo>
                  <a:lnTo>
                    <a:pt x="6483821" y="610368"/>
                  </a:lnTo>
                  <a:cubicBezTo>
                    <a:pt x="6483821" y="610377"/>
                    <a:pt x="6483821" y="610506"/>
                    <a:pt x="6483821" y="612529"/>
                  </a:cubicBezTo>
                  <a:lnTo>
                    <a:pt x="6483821" y="627662"/>
                  </a:lnTo>
                  <a:cubicBezTo>
                    <a:pt x="6487874" y="627662"/>
                    <a:pt x="6487874" y="627662"/>
                    <a:pt x="6487874" y="625770"/>
                  </a:cubicBezTo>
                  <a:lnTo>
                    <a:pt x="6487874" y="612529"/>
                  </a:lnTo>
                  <a:cubicBezTo>
                    <a:pt x="6487880" y="612529"/>
                    <a:pt x="6487958" y="612529"/>
                    <a:pt x="6488887" y="612529"/>
                  </a:cubicBezTo>
                  <a:lnTo>
                    <a:pt x="6495981" y="612529"/>
                  </a:lnTo>
                  <a:cubicBezTo>
                    <a:pt x="6495981" y="612540"/>
                    <a:pt x="6495981" y="612659"/>
                    <a:pt x="6495981" y="614151"/>
                  </a:cubicBezTo>
                  <a:lnTo>
                    <a:pt x="6495981" y="625500"/>
                  </a:lnTo>
                  <a:cubicBezTo>
                    <a:pt x="6495990" y="625500"/>
                    <a:pt x="6496063" y="625500"/>
                    <a:pt x="6496741" y="625500"/>
                  </a:cubicBezTo>
                  <a:lnTo>
                    <a:pt x="6502061" y="625500"/>
                  </a:lnTo>
                  <a:cubicBezTo>
                    <a:pt x="6502061" y="621177"/>
                    <a:pt x="6502061" y="621177"/>
                    <a:pt x="6550701" y="621177"/>
                  </a:cubicBezTo>
                  <a:cubicBezTo>
                    <a:pt x="6550701" y="621186"/>
                    <a:pt x="6550701" y="621287"/>
                    <a:pt x="6550701" y="622528"/>
                  </a:cubicBezTo>
                  <a:lnTo>
                    <a:pt x="6550701" y="631985"/>
                  </a:lnTo>
                  <a:cubicBezTo>
                    <a:pt x="6550709" y="631985"/>
                    <a:pt x="6550784" y="631985"/>
                    <a:pt x="6551461" y="631985"/>
                  </a:cubicBezTo>
                  <a:lnTo>
                    <a:pt x="6556782" y="631985"/>
                  </a:lnTo>
                  <a:cubicBezTo>
                    <a:pt x="6556782" y="631994"/>
                    <a:pt x="6556782" y="632116"/>
                    <a:pt x="6556782" y="634147"/>
                  </a:cubicBezTo>
                  <a:lnTo>
                    <a:pt x="6556782" y="649280"/>
                  </a:lnTo>
                  <a:cubicBezTo>
                    <a:pt x="6556790" y="649276"/>
                    <a:pt x="6556906" y="649198"/>
                    <a:pt x="6558808" y="647929"/>
                  </a:cubicBezTo>
                  <a:lnTo>
                    <a:pt x="6572995" y="638471"/>
                  </a:lnTo>
                  <a:cubicBezTo>
                    <a:pt x="6572997" y="638452"/>
                    <a:pt x="6573128" y="637577"/>
                    <a:pt x="6579075" y="597397"/>
                  </a:cubicBezTo>
                  <a:cubicBezTo>
                    <a:pt x="6579084" y="597395"/>
                    <a:pt x="6579153" y="597369"/>
                    <a:pt x="6579835" y="597127"/>
                  </a:cubicBezTo>
                  <a:lnTo>
                    <a:pt x="6585155" y="595235"/>
                  </a:lnTo>
                  <a:cubicBezTo>
                    <a:pt x="6585155" y="595219"/>
                    <a:pt x="6585188" y="594158"/>
                    <a:pt x="6587182" y="526058"/>
                  </a:cubicBezTo>
                  <a:cubicBezTo>
                    <a:pt x="6587182" y="526076"/>
                    <a:pt x="6587215" y="527167"/>
                    <a:pt x="6589209" y="595235"/>
                  </a:cubicBezTo>
                  <a:cubicBezTo>
                    <a:pt x="6589218" y="595238"/>
                    <a:pt x="6589289" y="595263"/>
                    <a:pt x="6589969" y="595505"/>
                  </a:cubicBezTo>
                  <a:lnTo>
                    <a:pt x="6595289" y="597397"/>
                  </a:lnTo>
                  <a:cubicBezTo>
                    <a:pt x="6595289" y="597377"/>
                    <a:pt x="6595289" y="596044"/>
                    <a:pt x="6595289" y="510926"/>
                  </a:cubicBezTo>
                  <a:cubicBezTo>
                    <a:pt x="6599342" y="510926"/>
                    <a:pt x="6599342" y="510926"/>
                    <a:pt x="6599342" y="478499"/>
                  </a:cubicBezTo>
                  <a:cubicBezTo>
                    <a:pt x="6599354" y="478499"/>
                    <a:pt x="6600040" y="478499"/>
                    <a:pt x="6637849" y="478499"/>
                  </a:cubicBezTo>
                  <a:cubicBezTo>
                    <a:pt x="6637849" y="478516"/>
                    <a:pt x="6637849" y="479234"/>
                    <a:pt x="6637849" y="510926"/>
                  </a:cubicBezTo>
                  <a:cubicBezTo>
                    <a:pt x="6637858" y="510926"/>
                    <a:pt x="6637930" y="510926"/>
                    <a:pt x="6638609" y="510926"/>
                  </a:cubicBezTo>
                  <a:lnTo>
                    <a:pt x="6643929" y="510926"/>
                  </a:lnTo>
                  <a:cubicBezTo>
                    <a:pt x="6643929" y="510905"/>
                    <a:pt x="6643929" y="509599"/>
                    <a:pt x="6643929" y="428778"/>
                  </a:cubicBezTo>
                  <a:cubicBezTo>
                    <a:pt x="6643935" y="428778"/>
                    <a:pt x="6644034" y="428778"/>
                    <a:pt x="6645703" y="428778"/>
                  </a:cubicBezTo>
                  <a:lnTo>
                    <a:pt x="6658116" y="428778"/>
                  </a:lnTo>
                  <a:cubicBezTo>
                    <a:pt x="6658116" y="428771"/>
                    <a:pt x="6658116" y="428660"/>
                    <a:pt x="6658116" y="426887"/>
                  </a:cubicBezTo>
                  <a:lnTo>
                    <a:pt x="6658116" y="413646"/>
                  </a:lnTo>
                  <a:cubicBezTo>
                    <a:pt x="6658127" y="413646"/>
                    <a:pt x="6658625" y="413646"/>
                    <a:pt x="6680410" y="413646"/>
                  </a:cubicBezTo>
                  <a:cubicBezTo>
                    <a:pt x="6680410" y="413639"/>
                    <a:pt x="6680410" y="413558"/>
                    <a:pt x="6680410" y="412565"/>
                  </a:cubicBezTo>
                  <a:lnTo>
                    <a:pt x="6680410" y="404999"/>
                  </a:lnTo>
                  <a:cubicBezTo>
                    <a:pt x="6680417" y="404999"/>
                    <a:pt x="6680527" y="404999"/>
                    <a:pt x="6682183" y="404999"/>
                  </a:cubicBezTo>
                  <a:lnTo>
                    <a:pt x="6694597" y="404999"/>
                  </a:lnTo>
                  <a:cubicBezTo>
                    <a:pt x="6694597" y="405007"/>
                    <a:pt x="6694597" y="405086"/>
                    <a:pt x="6694597" y="406080"/>
                  </a:cubicBezTo>
                  <a:lnTo>
                    <a:pt x="6694597" y="413646"/>
                  </a:lnTo>
                  <a:cubicBezTo>
                    <a:pt x="6694606" y="413646"/>
                    <a:pt x="6694679" y="413646"/>
                    <a:pt x="6695357" y="413646"/>
                  </a:cubicBezTo>
                  <a:lnTo>
                    <a:pt x="6700677" y="413646"/>
                  </a:lnTo>
                  <a:lnTo>
                    <a:pt x="6710810" y="409322"/>
                  </a:lnTo>
                  <a:lnTo>
                    <a:pt x="6714863" y="412565"/>
                  </a:lnTo>
                  <a:lnTo>
                    <a:pt x="6714863" y="404999"/>
                  </a:lnTo>
                  <a:cubicBezTo>
                    <a:pt x="6714872" y="404999"/>
                    <a:pt x="6715009" y="404999"/>
                    <a:pt x="6717143" y="404999"/>
                  </a:cubicBezTo>
                  <a:lnTo>
                    <a:pt x="6733104" y="404999"/>
                  </a:lnTo>
                  <a:cubicBezTo>
                    <a:pt x="6733104" y="405007"/>
                    <a:pt x="6733104" y="405086"/>
                    <a:pt x="6733104" y="406080"/>
                  </a:cubicBezTo>
                  <a:lnTo>
                    <a:pt x="6733104" y="413646"/>
                  </a:lnTo>
                  <a:cubicBezTo>
                    <a:pt x="6733123" y="413646"/>
                    <a:pt x="6733859" y="413646"/>
                    <a:pt x="6763504" y="413646"/>
                  </a:cubicBezTo>
                  <a:cubicBezTo>
                    <a:pt x="6763504" y="413656"/>
                    <a:pt x="6763504" y="413765"/>
                    <a:pt x="6763504" y="415267"/>
                  </a:cubicBezTo>
                  <a:lnTo>
                    <a:pt x="6763504" y="426617"/>
                  </a:lnTo>
                  <a:cubicBezTo>
                    <a:pt x="6763521" y="426617"/>
                    <a:pt x="6764161" y="426617"/>
                    <a:pt x="6789851" y="426617"/>
                  </a:cubicBezTo>
                  <a:cubicBezTo>
                    <a:pt x="6789851" y="426633"/>
                    <a:pt x="6789851" y="427313"/>
                    <a:pt x="6789851" y="456881"/>
                  </a:cubicBezTo>
                  <a:cubicBezTo>
                    <a:pt x="6789860" y="456881"/>
                    <a:pt x="6789933" y="456881"/>
                    <a:pt x="6790611" y="456881"/>
                  </a:cubicBezTo>
                  <a:lnTo>
                    <a:pt x="6795931" y="456881"/>
                  </a:lnTo>
                  <a:cubicBezTo>
                    <a:pt x="6795931" y="456888"/>
                    <a:pt x="6795931" y="456974"/>
                    <a:pt x="6795931" y="457962"/>
                  </a:cubicBezTo>
                  <a:lnTo>
                    <a:pt x="6795931" y="465529"/>
                  </a:lnTo>
                  <a:cubicBezTo>
                    <a:pt x="6799985" y="465529"/>
                    <a:pt x="6799985" y="465529"/>
                    <a:pt x="6799985" y="495793"/>
                  </a:cubicBezTo>
                  <a:cubicBezTo>
                    <a:pt x="6799994" y="495793"/>
                    <a:pt x="6800068" y="495793"/>
                    <a:pt x="6800745" y="495793"/>
                  </a:cubicBezTo>
                  <a:lnTo>
                    <a:pt x="6806065" y="495793"/>
                  </a:lnTo>
                  <a:cubicBezTo>
                    <a:pt x="6806065" y="495802"/>
                    <a:pt x="6806065" y="495869"/>
                    <a:pt x="6806065" y="496604"/>
                  </a:cubicBezTo>
                  <a:lnTo>
                    <a:pt x="6806065" y="502279"/>
                  </a:lnTo>
                  <a:cubicBezTo>
                    <a:pt x="6806071" y="502279"/>
                    <a:pt x="6806149" y="502279"/>
                    <a:pt x="6807078" y="502279"/>
                  </a:cubicBezTo>
                  <a:lnTo>
                    <a:pt x="6814171" y="502279"/>
                  </a:lnTo>
                  <a:cubicBezTo>
                    <a:pt x="6814171" y="502296"/>
                    <a:pt x="6814171" y="503009"/>
                    <a:pt x="6814171" y="532544"/>
                  </a:cubicBezTo>
                  <a:cubicBezTo>
                    <a:pt x="6814179" y="532544"/>
                    <a:pt x="6814299" y="532544"/>
                    <a:pt x="6816198" y="532544"/>
                  </a:cubicBezTo>
                  <a:lnTo>
                    <a:pt x="6830385" y="532544"/>
                  </a:lnTo>
                  <a:cubicBezTo>
                    <a:pt x="6830385" y="532560"/>
                    <a:pt x="6830385" y="533140"/>
                    <a:pt x="6830385" y="556323"/>
                  </a:cubicBezTo>
                  <a:cubicBezTo>
                    <a:pt x="6832412" y="556323"/>
                    <a:pt x="6832412" y="556323"/>
                    <a:pt x="6832412" y="557944"/>
                  </a:cubicBezTo>
                  <a:lnTo>
                    <a:pt x="6832412" y="569294"/>
                  </a:lnTo>
                  <a:cubicBezTo>
                    <a:pt x="6832421" y="569294"/>
                    <a:pt x="6832491" y="569294"/>
                    <a:pt x="6833172" y="569294"/>
                  </a:cubicBezTo>
                  <a:lnTo>
                    <a:pt x="6838492" y="569294"/>
                  </a:lnTo>
                  <a:cubicBezTo>
                    <a:pt x="6838492" y="569308"/>
                    <a:pt x="6838492" y="569871"/>
                    <a:pt x="6838492" y="593073"/>
                  </a:cubicBezTo>
                  <a:cubicBezTo>
                    <a:pt x="6838500" y="593073"/>
                    <a:pt x="6838599" y="593073"/>
                    <a:pt x="6839758" y="593073"/>
                  </a:cubicBezTo>
                  <a:lnTo>
                    <a:pt x="6848625" y="593073"/>
                  </a:lnTo>
                  <a:cubicBezTo>
                    <a:pt x="6850652" y="595235"/>
                    <a:pt x="6850652" y="595235"/>
                    <a:pt x="6850652" y="597127"/>
                  </a:cubicBezTo>
                  <a:lnTo>
                    <a:pt x="6850652" y="610368"/>
                  </a:lnTo>
                  <a:cubicBezTo>
                    <a:pt x="6850657" y="610361"/>
                    <a:pt x="6850744" y="610254"/>
                    <a:pt x="6852172" y="608476"/>
                  </a:cubicBezTo>
                  <a:lnTo>
                    <a:pt x="6862812" y="595235"/>
                  </a:lnTo>
                  <a:cubicBezTo>
                    <a:pt x="6862827" y="595235"/>
                    <a:pt x="6863466" y="595235"/>
                    <a:pt x="6891186" y="595235"/>
                  </a:cubicBezTo>
                  <a:cubicBezTo>
                    <a:pt x="6891186" y="595260"/>
                    <a:pt x="6891186" y="596661"/>
                    <a:pt x="6891186" y="681706"/>
                  </a:cubicBezTo>
                  <a:cubicBezTo>
                    <a:pt x="6891194" y="681706"/>
                    <a:pt x="6891270" y="681706"/>
                    <a:pt x="6891946" y="681706"/>
                  </a:cubicBezTo>
                  <a:lnTo>
                    <a:pt x="6897266" y="681706"/>
                  </a:lnTo>
                  <a:cubicBezTo>
                    <a:pt x="6897270" y="681698"/>
                    <a:pt x="6897329" y="681598"/>
                    <a:pt x="6898026" y="680355"/>
                  </a:cubicBezTo>
                  <a:lnTo>
                    <a:pt x="6903346" y="670897"/>
                  </a:lnTo>
                  <a:cubicBezTo>
                    <a:pt x="6903346" y="670904"/>
                    <a:pt x="6903346" y="671003"/>
                    <a:pt x="6903346" y="672789"/>
                  </a:cubicBezTo>
                  <a:lnTo>
                    <a:pt x="6903346" y="686030"/>
                  </a:lnTo>
                  <a:cubicBezTo>
                    <a:pt x="6907399" y="686030"/>
                    <a:pt x="6907399" y="686030"/>
                    <a:pt x="6907399" y="640633"/>
                  </a:cubicBezTo>
                  <a:cubicBezTo>
                    <a:pt x="6907408" y="640633"/>
                    <a:pt x="6907478" y="640633"/>
                    <a:pt x="6908159" y="640633"/>
                  </a:cubicBezTo>
                  <a:lnTo>
                    <a:pt x="6913479" y="640633"/>
                  </a:lnTo>
                  <a:cubicBezTo>
                    <a:pt x="6913479" y="640618"/>
                    <a:pt x="6913479" y="639618"/>
                    <a:pt x="6913479" y="575779"/>
                  </a:cubicBezTo>
                  <a:cubicBezTo>
                    <a:pt x="6913486" y="575779"/>
                    <a:pt x="6913567" y="575779"/>
                    <a:pt x="6914493" y="575779"/>
                  </a:cubicBezTo>
                  <a:lnTo>
                    <a:pt x="6921586" y="575779"/>
                  </a:lnTo>
                  <a:cubicBezTo>
                    <a:pt x="6921592" y="575758"/>
                    <a:pt x="6921856" y="574818"/>
                    <a:pt x="6933746" y="532544"/>
                  </a:cubicBezTo>
                  <a:cubicBezTo>
                    <a:pt x="6933755" y="532544"/>
                    <a:pt x="6933852" y="532544"/>
                    <a:pt x="6935013" y="532544"/>
                  </a:cubicBezTo>
                  <a:lnTo>
                    <a:pt x="6943880" y="532544"/>
                  </a:lnTo>
                  <a:cubicBezTo>
                    <a:pt x="6943885" y="532567"/>
                    <a:pt x="6944111" y="533533"/>
                    <a:pt x="6954013" y="575779"/>
                  </a:cubicBezTo>
                  <a:cubicBezTo>
                    <a:pt x="6954019" y="575779"/>
                    <a:pt x="6954093" y="575779"/>
                    <a:pt x="6955026" y="575779"/>
                  </a:cubicBezTo>
                  <a:lnTo>
                    <a:pt x="6962120" y="575779"/>
                  </a:lnTo>
                  <a:cubicBezTo>
                    <a:pt x="6962120" y="575790"/>
                    <a:pt x="6962120" y="576457"/>
                    <a:pt x="6962120" y="614691"/>
                  </a:cubicBezTo>
                  <a:cubicBezTo>
                    <a:pt x="6962127" y="614691"/>
                    <a:pt x="6962226" y="614691"/>
                    <a:pt x="6963893" y="614691"/>
                  </a:cubicBezTo>
                  <a:lnTo>
                    <a:pt x="6976307" y="614691"/>
                  </a:lnTo>
                  <a:cubicBezTo>
                    <a:pt x="6976307" y="614699"/>
                    <a:pt x="6976307" y="614821"/>
                    <a:pt x="6976307" y="616853"/>
                  </a:cubicBezTo>
                  <a:lnTo>
                    <a:pt x="6976307" y="631985"/>
                  </a:lnTo>
                  <a:cubicBezTo>
                    <a:pt x="6980360" y="631985"/>
                    <a:pt x="6980360" y="631985"/>
                    <a:pt x="6980360" y="629824"/>
                  </a:cubicBezTo>
                  <a:lnTo>
                    <a:pt x="6980360" y="614691"/>
                  </a:lnTo>
                  <a:cubicBezTo>
                    <a:pt x="6980370" y="614691"/>
                    <a:pt x="6980482" y="614691"/>
                    <a:pt x="6981880" y="614691"/>
                  </a:cubicBezTo>
                  <a:lnTo>
                    <a:pt x="6992520" y="614691"/>
                  </a:lnTo>
                  <a:cubicBezTo>
                    <a:pt x="6992520" y="614701"/>
                    <a:pt x="6992520" y="614818"/>
                    <a:pt x="6992520" y="616312"/>
                  </a:cubicBezTo>
                  <a:lnTo>
                    <a:pt x="6992520" y="627662"/>
                  </a:lnTo>
                  <a:cubicBezTo>
                    <a:pt x="6992536" y="627662"/>
                    <a:pt x="6993245" y="627662"/>
                    <a:pt x="7022921" y="627662"/>
                  </a:cubicBezTo>
                  <a:cubicBezTo>
                    <a:pt x="7022921" y="627645"/>
                    <a:pt x="7022921" y="626874"/>
                    <a:pt x="7022921" y="590912"/>
                  </a:cubicBezTo>
                  <a:cubicBezTo>
                    <a:pt x="7022929" y="590912"/>
                    <a:pt x="7023022" y="590912"/>
                    <a:pt x="7024187" y="590912"/>
                  </a:cubicBezTo>
                  <a:lnTo>
                    <a:pt x="7033054" y="590912"/>
                  </a:lnTo>
                  <a:cubicBezTo>
                    <a:pt x="7033054" y="590923"/>
                    <a:pt x="7033054" y="591417"/>
                    <a:pt x="7033054" y="612529"/>
                  </a:cubicBezTo>
                  <a:cubicBezTo>
                    <a:pt x="7035081" y="612529"/>
                    <a:pt x="7035081" y="612529"/>
                    <a:pt x="7035081" y="580103"/>
                  </a:cubicBezTo>
                  <a:cubicBezTo>
                    <a:pt x="7035095" y="580103"/>
                    <a:pt x="7035636" y="580103"/>
                    <a:pt x="7057374" y="580103"/>
                  </a:cubicBezTo>
                  <a:cubicBezTo>
                    <a:pt x="7057374" y="580093"/>
                    <a:pt x="7057374" y="579973"/>
                    <a:pt x="7057374" y="578481"/>
                  </a:cubicBezTo>
                  <a:lnTo>
                    <a:pt x="7057374" y="567132"/>
                  </a:lnTo>
                  <a:cubicBezTo>
                    <a:pt x="7057382" y="567132"/>
                    <a:pt x="7057457" y="567132"/>
                    <a:pt x="7058134" y="567132"/>
                  </a:cubicBezTo>
                  <a:lnTo>
                    <a:pt x="7063454" y="567132"/>
                  </a:lnTo>
                  <a:cubicBezTo>
                    <a:pt x="7063454" y="567126"/>
                    <a:pt x="7063454" y="567013"/>
                    <a:pt x="7063454" y="565241"/>
                  </a:cubicBezTo>
                  <a:lnTo>
                    <a:pt x="7063454" y="552000"/>
                  </a:lnTo>
                  <a:lnTo>
                    <a:pt x="7067508" y="558485"/>
                  </a:lnTo>
                  <a:cubicBezTo>
                    <a:pt x="7067516" y="558485"/>
                    <a:pt x="7067645" y="558485"/>
                    <a:pt x="7069788" y="558485"/>
                  </a:cubicBezTo>
                  <a:lnTo>
                    <a:pt x="7085748" y="558485"/>
                  </a:lnTo>
                  <a:cubicBezTo>
                    <a:pt x="7085748" y="558477"/>
                    <a:pt x="7085748" y="558409"/>
                    <a:pt x="7085748" y="557674"/>
                  </a:cubicBezTo>
                  <a:lnTo>
                    <a:pt x="7085748" y="552000"/>
                  </a:lnTo>
                  <a:cubicBezTo>
                    <a:pt x="7085757" y="552000"/>
                    <a:pt x="7085831" y="552000"/>
                    <a:pt x="7086508" y="552000"/>
                  </a:cubicBezTo>
                  <a:lnTo>
                    <a:pt x="7091828" y="552000"/>
                  </a:lnTo>
                  <a:cubicBezTo>
                    <a:pt x="7091828" y="552009"/>
                    <a:pt x="7091828" y="552109"/>
                    <a:pt x="7091828" y="553351"/>
                  </a:cubicBezTo>
                  <a:lnTo>
                    <a:pt x="7091828" y="562809"/>
                  </a:lnTo>
                  <a:cubicBezTo>
                    <a:pt x="7091843" y="562809"/>
                    <a:pt x="7092576" y="562809"/>
                    <a:pt x="7130335" y="562809"/>
                  </a:cubicBezTo>
                  <a:cubicBezTo>
                    <a:pt x="7130335" y="562827"/>
                    <a:pt x="7130335" y="564337"/>
                    <a:pt x="7130335" y="701162"/>
                  </a:cubicBezTo>
                  <a:cubicBezTo>
                    <a:pt x="7130345" y="701162"/>
                    <a:pt x="7130460" y="701162"/>
                    <a:pt x="7131855" y="701162"/>
                  </a:cubicBezTo>
                  <a:lnTo>
                    <a:pt x="7142495" y="701162"/>
                  </a:lnTo>
                  <a:cubicBezTo>
                    <a:pt x="7142495" y="696839"/>
                    <a:pt x="7142495" y="692515"/>
                    <a:pt x="7142495" y="688192"/>
                  </a:cubicBezTo>
                  <a:cubicBezTo>
                    <a:pt x="7144522" y="688192"/>
                    <a:pt x="7144522" y="688192"/>
                    <a:pt x="7146549" y="688192"/>
                  </a:cubicBezTo>
                  <a:cubicBezTo>
                    <a:pt x="7146549" y="692515"/>
                    <a:pt x="7146549" y="696839"/>
                    <a:pt x="7146549" y="701162"/>
                  </a:cubicBezTo>
                  <a:cubicBezTo>
                    <a:pt x="7156682" y="701162"/>
                    <a:pt x="7166816" y="701162"/>
                    <a:pt x="7176949" y="701162"/>
                  </a:cubicBezTo>
                  <a:cubicBezTo>
                    <a:pt x="7176949" y="690353"/>
                    <a:pt x="7176949" y="681706"/>
                    <a:pt x="7176949" y="670897"/>
                  </a:cubicBezTo>
                  <a:cubicBezTo>
                    <a:pt x="7181003" y="670897"/>
                    <a:pt x="7185056" y="670897"/>
                    <a:pt x="7189109" y="670897"/>
                  </a:cubicBezTo>
                  <a:lnTo>
                    <a:pt x="7201269" y="668736"/>
                  </a:lnTo>
                  <a:cubicBezTo>
                    <a:pt x="7203296" y="668736"/>
                    <a:pt x="7203296" y="670897"/>
                    <a:pt x="7205323" y="670897"/>
                  </a:cubicBezTo>
                  <a:lnTo>
                    <a:pt x="7215456" y="670897"/>
                  </a:lnTo>
                  <a:cubicBezTo>
                    <a:pt x="7215456" y="681706"/>
                    <a:pt x="7215456" y="692515"/>
                    <a:pt x="7215456" y="701162"/>
                  </a:cubicBezTo>
                  <a:cubicBezTo>
                    <a:pt x="7217483" y="701162"/>
                    <a:pt x="7219510" y="701162"/>
                    <a:pt x="7223563" y="701162"/>
                  </a:cubicBezTo>
                  <a:cubicBezTo>
                    <a:pt x="7223563" y="707648"/>
                    <a:pt x="7223563" y="714133"/>
                    <a:pt x="7223563" y="718457"/>
                  </a:cubicBezTo>
                  <a:lnTo>
                    <a:pt x="7232899" y="719362"/>
                  </a:lnTo>
                  <a:lnTo>
                    <a:pt x="7245857" y="719362"/>
                  </a:lnTo>
                  <a:cubicBezTo>
                    <a:pt x="7245857" y="713553"/>
                    <a:pt x="7245857" y="709381"/>
                    <a:pt x="7245857" y="703324"/>
                  </a:cubicBezTo>
                  <a:lnTo>
                    <a:pt x="7313813" y="703324"/>
                  </a:lnTo>
                  <a:lnTo>
                    <a:pt x="7313813" y="618071"/>
                  </a:lnTo>
                  <a:lnTo>
                    <a:pt x="7385821" y="618071"/>
                  </a:lnTo>
                  <a:lnTo>
                    <a:pt x="7385821" y="696839"/>
                  </a:lnTo>
                  <a:cubicBezTo>
                    <a:pt x="7386456" y="696839"/>
                    <a:pt x="7387091" y="696839"/>
                    <a:pt x="7387725" y="696839"/>
                  </a:cubicBezTo>
                  <a:lnTo>
                    <a:pt x="7388967" y="719362"/>
                  </a:lnTo>
                  <a:lnTo>
                    <a:pt x="7398643" y="719362"/>
                  </a:lnTo>
                  <a:cubicBezTo>
                    <a:pt x="7399179" y="712148"/>
                    <a:pt x="7399885" y="704494"/>
                    <a:pt x="7399885" y="696839"/>
                  </a:cubicBezTo>
                  <a:cubicBezTo>
                    <a:pt x="7401912" y="696839"/>
                    <a:pt x="7403939" y="696839"/>
                    <a:pt x="7405965" y="696839"/>
                  </a:cubicBezTo>
                  <a:lnTo>
                    <a:pt x="7407207" y="719362"/>
                  </a:lnTo>
                  <a:lnTo>
                    <a:pt x="7457829" y="719362"/>
                  </a:lnTo>
                  <a:lnTo>
                    <a:pt x="7457829" y="556334"/>
                  </a:lnTo>
                  <a:lnTo>
                    <a:pt x="7655156" y="556334"/>
                  </a:lnTo>
                  <a:lnTo>
                    <a:pt x="7655156" y="719362"/>
                  </a:lnTo>
                  <a:lnTo>
                    <a:pt x="7673853" y="719362"/>
                  </a:lnTo>
                  <a:lnTo>
                    <a:pt x="7673853" y="636669"/>
                  </a:lnTo>
                  <a:lnTo>
                    <a:pt x="7768973" y="636669"/>
                  </a:lnTo>
                  <a:lnTo>
                    <a:pt x="7773382" y="519115"/>
                  </a:lnTo>
                  <a:lnTo>
                    <a:pt x="7819759" y="519115"/>
                  </a:lnTo>
                  <a:lnTo>
                    <a:pt x="7821437" y="571456"/>
                  </a:lnTo>
                  <a:cubicBezTo>
                    <a:pt x="7843732" y="571456"/>
                    <a:pt x="7866024" y="571456"/>
                    <a:pt x="7886292" y="571456"/>
                  </a:cubicBezTo>
                  <a:cubicBezTo>
                    <a:pt x="7886292" y="597397"/>
                    <a:pt x="7886292" y="623338"/>
                    <a:pt x="7886292" y="647118"/>
                  </a:cubicBezTo>
                  <a:cubicBezTo>
                    <a:pt x="7890345" y="647118"/>
                    <a:pt x="7892372" y="647118"/>
                    <a:pt x="7894398" y="647118"/>
                  </a:cubicBezTo>
                  <a:cubicBezTo>
                    <a:pt x="7894398" y="644956"/>
                    <a:pt x="7896425" y="642794"/>
                    <a:pt x="7896425" y="640633"/>
                  </a:cubicBezTo>
                  <a:cubicBezTo>
                    <a:pt x="7898452" y="640633"/>
                    <a:pt x="7900478" y="640633"/>
                    <a:pt x="7902505" y="640633"/>
                  </a:cubicBezTo>
                  <a:cubicBezTo>
                    <a:pt x="7902505" y="642794"/>
                    <a:pt x="7902505" y="644956"/>
                    <a:pt x="7904533" y="649280"/>
                  </a:cubicBezTo>
                  <a:cubicBezTo>
                    <a:pt x="7908585" y="649280"/>
                    <a:pt x="7912638" y="649280"/>
                    <a:pt x="7916693" y="649280"/>
                  </a:cubicBezTo>
                  <a:cubicBezTo>
                    <a:pt x="7916693" y="647118"/>
                    <a:pt x="7916693" y="644956"/>
                    <a:pt x="7916693" y="642794"/>
                  </a:cubicBezTo>
                  <a:cubicBezTo>
                    <a:pt x="7924798" y="642794"/>
                    <a:pt x="7930878" y="642794"/>
                    <a:pt x="7938985" y="642794"/>
                  </a:cubicBezTo>
                  <a:cubicBezTo>
                    <a:pt x="7938985" y="644956"/>
                    <a:pt x="7938985" y="647118"/>
                    <a:pt x="7938985" y="649280"/>
                  </a:cubicBezTo>
                  <a:cubicBezTo>
                    <a:pt x="7945065" y="649280"/>
                    <a:pt x="7953173" y="649280"/>
                    <a:pt x="7959253" y="649280"/>
                  </a:cubicBezTo>
                  <a:cubicBezTo>
                    <a:pt x="7959253" y="664412"/>
                    <a:pt x="7959253" y="679545"/>
                    <a:pt x="7959253" y="694677"/>
                  </a:cubicBezTo>
                  <a:cubicBezTo>
                    <a:pt x="7963306" y="694677"/>
                    <a:pt x="7969386" y="694677"/>
                    <a:pt x="7973440" y="694677"/>
                  </a:cubicBezTo>
                  <a:cubicBezTo>
                    <a:pt x="7973440" y="690353"/>
                    <a:pt x="7973440" y="686030"/>
                    <a:pt x="7973440" y="681706"/>
                  </a:cubicBezTo>
                  <a:cubicBezTo>
                    <a:pt x="7979520" y="681706"/>
                    <a:pt x="7985600" y="681706"/>
                    <a:pt x="7989653" y="681706"/>
                  </a:cubicBezTo>
                  <a:cubicBezTo>
                    <a:pt x="7989653" y="621177"/>
                    <a:pt x="7989653" y="562809"/>
                    <a:pt x="7989653" y="502279"/>
                  </a:cubicBezTo>
                  <a:cubicBezTo>
                    <a:pt x="7991680" y="500117"/>
                    <a:pt x="7993706" y="497955"/>
                    <a:pt x="7995733" y="495793"/>
                  </a:cubicBezTo>
                  <a:cubicBezTo>
                    <a:pt x="8020053" y="495793"/>
                    <a:pt x="8044373" y="495793"/>
                    <a:pt x="8068694" y="495793"/>
                  </a:cubicBezTo>
                  <a:lnTo>
                    <a:pt x="8068694" y="504441"/>
                  </a:lnTo>
                  <a:lnTo>
                    <a:pt x="8078828" y="504441"/>
                  </a:lnTo>
                  <a:cubicBezTo>
                    <a:pt x="8078828" y="543353"/>
                    <a:pt x="8078828" y="582265"/>
                    <a:pt x="8078828" y="619015"/>
                  </a:cubicBezTo>
                  <a:cubicBezTo>
                    <a:pt x="8086934" y="619015"/>
                    <a:pt x="8093014" y="619015"/>
                    <a:pt x="8101121" y="619015"/>
                  </a:cubicBezTo>
                  <a:cubicBezTo>
                    <a:pt x="8101121" y="597397"/>
                    <a:pt x="8101121" y="575779"/>
                    <a:pt x="8101121" y="552000"/>
                  </a:cubicBezTo>
                  <a:cubicBezTo>
                    <a:pt x="8109228" y="552000"/>
                    <a:pt x="8119361" y="552000"/>
                    <a:pt x="8127469" y="552000"/>
                  </a:cubicBezTo>
                  <a:cubicBezTo>
                    <a:pt x="8129494" y="552000"/>
                    <a:pt x="8129494" y="549838"/>
                    <a:pt x="8131521" y="547676"/>
                  </a:cubicBezTo>
                  <a:lnTo>
                    <a:pt x="8139629" y="547676"/>
                  </a:lnTo>
                  <a:cubicBezTo>
                    <a:pt x="8141654" y="549838"/>
                    <a:pt x="8141654" y="552000"/>
                    <a:pt x="8143681" y="552000"/>
                  </a:cubicBezTo>
                  <a:cubicBezTo>
                    <a:pt x="8149761" y="552000"/>
                    <a:pt x="8157869" y="552000"/>
                    <a:pt x="8165976" y="552000"/>
                  </a:cubicBezTo>
                  <a:cubicBezTo>
                    <a:pt x="8165976" y="513088"/>
                    <a:pt x="8165976" y="474176"/>
                    <a:pt x="8165976" y="435264"/>
                  </a:cubicBezTo>
                  <a:cubicBezTo>
                    <a:pt x="8165989" y="435261"/>
                    <a:pt x="8166856" y="435097"/>
                    <a:pt x="8222722" y="424455"/>
                  </a:cubicBezTo>
                  <a:cubicBezTo>
                    <a:pt x="8222722" y="424462"/>
                    <a:pt x="8222722" y="424536"/>
                    <a:pt x="8222722" y="425536"/>
                  </a:cubicBezTo>
                  <a:lnTo>
                    <a:pt x="8222722" y="433102"/>
                  </a:lnTo>
                  <a:cubicBezTo>
                    <a:pt x="8222740" y="433102"/>
                    <a:pt x="8223384" y="433102"/>
                    <a:pt x="8249069" y="433102"/>
                  </a:cubicBezTo>
                  <a:cubicBezTo>
                    <a:pt x="8249069" y="433124"/>
                    <a:pt x="8249069" y="435495"/>
                    <a:pt x="8249069" y="688192"/>
                  </a:cubicBezTo>
                  <a:cubicBezTo>
                    <a:pt x="8255149" y="688192"/>
                    <a:pt x="8263256" y="688192"/>
                    <a:pt x="8271364" y="688192"/>
                  </a:cubicBezTo>
                  <a:cubicBezTo>
                    <a:pt x="8271364" y="686030"/>
                    <a:pt x="8271364" y="686030"/>
                    <a:pt x="8271364" y="683868"/>
                  </a:cubicBezTo>
                  <a:cubicBezTo>
                    <a:pt x="8275416" y="683868"/>
                    <a:pt x="8279469" y="683868"/>
                    <a:pt x="8283524" y="683868"/>
                  </a:cubicBezTo>
                  <a:cubicBezTo>
                    <a:pt x="8283524" y="686030"/>
                    <a:pt x="8283524" y="686030"/>
                    <a:pt x="8283524" y="688192"/>
                  </a:cubicBezTo>
                  <a:cubicBezTo>
                    <a:pt x="8291630" y="688192"/>
                    <a:pt x="8299736" y="688192"/>
                    <a:pt x="8307844" y="688192"/>
                  </a:cubicBezTo>
                  <a:cubicBezTo>
                    <a:pt x="8307844" y="683868"/>
                    <a:pt x="8307844" y="679545"/>
                    <a:pt x="8307844" y="675221"/>
                  </a:cubicBezTo>
                  <a:cubicBezTo>
                    <a:pt x="8317977" y="675221"/>
                    <a:pt x="8328110" y="675221"/>
                    <a:pt x="8336217" y="675221"/>
                  </a:cubicBezTo>
                  <a:cubicBezTo>
                    <a:pt x="8340270" y="670897"/>
                    <a:pt x="8344325" y="670897"/>
                    <a:pt x="8348377" y="670897"/>
                  </a:cubicBezTo>
                  <a:cubicBezTo>
                    <a:pt x="8354457" y="675221"/>
                    <a:pt x="8362565" y="675221"/>
                    <a:pt x="8368645" y="675221"/>
                  </a:cubicBezTo>
                  <a:cubicBezTo>
                    <a:pt x="8368645" y="668736"/>
                    <a:pt x="8368645" y="664412"/>
                    <a:pt x="8368645" y="657927"/>
                  </a:cubicBezTo>
                  <a:lnTo>
                    <a:pt x="8376752" y="657927"/>
                  </a:lnTo>
                  <a:cubicBezTo>
                    <a:pt x="8376752" y="653603"/>
                    <a:pt x="8376752" y="649280"/>
                    <a:pt x="8376752" y="644956"/>
                  </a:cubicBezTo>
                  <a:cubicBezTo>
                    <a:pt x="8394992" y="644956"/>
                    <a:pt x="8415258" y="644956"/>
                    <a:pt x="8433498" y="644956"/>
                  </a:cubicBezTo>
                  <a:cubicBezTo>
                    <a:pt x="8433498" y="634147"/>
                    <a:pt x="8433498" y="625500"/>
                    <a:pt x="8433498" y="614691"/>
                  </a:cubicBezTo>
                  <a:cubicBezTo>
                    <a:pt x="8439578" y="614691"/>
                    <a:pt x="8445658" y="614691"/>
                    <a:pt x="8451738" y="614691"/>
                  </a:cubicBezTo>
                  <a:cubicBezTo>
                    <a:pt x="8451738" y="612529"/>
                    <a:pt x="8451738" y="610368"/>
                    <a:pt x="8451738" y="608206"/>
                  </a:cubicBezTo>
                  <a:cubicBezTo>
                    <a:pt x="8455792" y="608206"/>
                    <a:pt x="8459845" y="608206"/>
                    <a:pt x="8463898" y="608206"/>
                  </a:cubicBezTo>
                  <a:cubicBezTo>
                    <a:pt x="8463898" y="610368"/>
                    <a:pt x="8463898" y="612529"/>
                    <a:pt x="8463898" y="614691"/>
                  </a:cubicBezTo>
                  <a:cubicBezTo>
                    <a:pt x="8469978" y="614691"/>
                    <a:pt x="8474032" y="614691"/>
                    <a:pt x="8480112" y="614691"/>
                  </a:cubicBezTo>
                  <a:cubicBezTo>
                    <a:pt x="8480112" y="629824"/>
                    <a:pt x="8480112" y="647118"/>
                    <a:pt x="8480112" y="664412"/>
                  </a:cubicBezTo>
                  <a:cubicBezTo>
                    <a:pt x="8490245" y="664412"/>
                    <a:pt x="8502406" y="664412"/>
                    <a:pt x="8512540" y="664412"/>
                  </a:cubicBezTo>
                  <a:cubicBezTo>
                    <a:pt x="8512540" y="655765"/>
                    <a:pt x="8512540" y="647118"/>
                    <a:pt x="8512540" y="638471"/>
                  </a:cubicBezTo>
                  <a:cubicBezTo>
                    <a:pt x="8524700" y="638471"/>
                    <a:pt x="8538886" y="638471"/>
                    <a:pt x="8551046" y="638471"/>
                  </a:cubicBezTo>
                  <a:cubicBezTo>
                    <a:pt x="8551046" y="627662"/>
                    <a:pt x="8551046" y="619015"/>
                    <a:pt x="8551046" y="608206"/>
                  </a:cubicBezTo>
                  <a:cubicBezTo>
                    <a:pt x="8567261" y="608206"/>
                    <a:pt x="8583473" y="608206"/>
                    <a:pt x="8599688" y="608206"/>
                  </a:cubicBezTo>
                  <a:cubicBezTo>
                    <a:pt x="8599688" y="608235"/>
                    <a:pt x="8599688" y="610010"/>
                    <a:pt x="8599688" y="719362"/>
                  </a:cubicBezTo>
                  <a:lnTo>
                    <a:pt x="8599688" y="733141"/>
                  </a:lnTo>
                  <a:lnTo>
                    <a:pt x="8665562" y="733141"/>
                  </a:lnTo>
                  <a:lnTo>
                    <a:pt x="8665562" y="838913"/>
                  </a:lnTo>
                  <a:lnTo>
                    <a:pt x="8665562" y="862160"/>
                  </a:lnTo>
                  <a:lnTo>
                    <a:pt x="8680522" y="862160"/>
                  </a:lnTo>
                  <a:cubicBezTo>
                    <a:pt x="8680522" y="862160"/>
                    <a:pt x="8680522" y="862160"/>
                    <a:pt x="8680522" y="860998"/>
                  </a:cubicBezTo>
                  <a:lnTo>
                    <a:pt x="8680522" y="852862"/>
                  </a:lnTo>
                  <a:cubicBezTo>
                    <a:pt x="8680522" y="852862"/>
                    <a:pt x="8680522" y="852862"/>
                    <a:pt x="8725102" y="852862"/>
                  </a:cubicBezTo>
                  <a:cubicBezTo>
                    <a:pt x="8725102" y="852862"/>
                    <a:pt x="8725102" y="852862"/>
                    <a:pt x="8725102" y="855477"/>
                  </a:cubicBezTo>
                  <a:lnTo>
                    <a:pt x="8725102" y="861131"/>
                  </a:lnTo>
                  <a:lnTo>
                    <a:pt x="8733569" y="852574"/>
                  </a:lnTo>
                  <a:cubicBezTo>
                    <a:pt x="8731340" y="852574"/>
                    <a:pt x="8731340" y="850249"/>
                    <a:pt x="8729111" y="850249"/>
                  </a:cubicBezTo>
                  <a:cubicBezTo>
                    <a:pt x="8729111" y="847924"/>
                    <a:pt x="8729111" y="845600"/>
                    <a:pt x="8729111" y="843275"/>
                  </a:cubicBezTo>
                  <a:cubicBezTo>
                    <a:pt x="8731340" y="843275"/>
                    <a:pt x="8733569" y="840950"/>
                    <a:pt x="8735797" y="840950"/>
                  </a:cubicBezTo>
                  <a:cubicBezTo>
                    <a:pt x="8735797" y="836301"/>
                    <a:pt x="8735797" y="833976"/>
                    <a:pt x="8735797" y="831652"/>
                  </a:cubicBezTo>
                  <a:cubicBezTo>
                    <a:pt x="8738027" y="831652"/>
                    <a:pt x="8738027" y="831652"/>
                    <a:pt x="8740256" y="831652"/>
                  </a:cubicBezTo>
                  <a:cubicBezTo>
                    <a:pt x="8740256" y="824678"/>
                    <a:pt x="8740256" y="817704"/>
                    <a:pt x="8740256" y="810730"/>
                  </a:cubicBezTo>
                  <a:cubicBezTo>
                    <a:pt x="8738027" y="810730"/>
                    <a:pt x="8738027" y="810730"/>
                    <a:pt x="8735797" y="810730"/>
                  </a:cubicBezTo>
                  <a:cubicBezTo>
                    <a:pt x="8735797" y="808405"/>
                    <a:pt x="8735797" y="808405"/>
                    <a:pt x="8735797" y="806081"/>
                  </a:cubicBezTo>
                  <a:lnTo>
                    <a:pt x="8740256" y="803756"/>
                  </a:lnTo>
                  <a:cubicBezTo>
                    <a:pt x="8744713" y="799107"/>
                    <a:pt x="8746943" y="794457"/>
                    <a:pt x="8751401" y="787483"/>
                  </a:cubicBezTo>
                  <a:cubicBezTo>
                    <a:pt x="8753629" y="782834"/>
                    <a:pt x="8753629" y="780510"/>
                    <a:pt x="8753629" y="778185"/>
                  </a:cubicBezTo>
                  <a:cubicBezTo>
                    <a:pt x="8749172" y="771211"/>
                    <a:pt x="8749172" y="759588"/>
                    <a:pt x="8753629" y="752614"/>
                  </a:cubicBezTo>
                  <a:cubicBezTo>
                    <a:pt x="8753631" y="752611"/>
                    <a:pt x="8753645" y="752565"/>
                    <a:pt x="8753909" y="751742"/>
                  </a:cubicBezTo>
                  <a:lnTo>
                    <a:pt x="8755767" y="745928"/>
                  </a:lnTo>
                  <a:lnTo>
                    <a:pt x="8754080" y="745928"/>
                  </a:lnTo>
                  <a:cubicBezTo>
                    <a:pt x="8754080" y="745928"/>
                    <a:pt x="8754080" y="745928"/>
                    <a:pt x="8754080" y="744766"/>
                  </a:cubicBezTo>
                  <a:lnTo>
                    <a:pt x="8754080" y="736629"/>
                  </a:lnTo>
                  <a:cubicBezTo>
                    <a:pt x="8754080" y="736629"/>
                    <a:pt x="8754080" y="736629"/>
                    <a:pt x="8755194" y="736629"/>
                  </a:cubicBezTo>
                  <a:lnTo>
                    <a:pt x="8762996" y="736629"/>
                  </a:lnTo>
                  <a:cubicBezTo>
                    <a:pt x="8762996" y="736629"/>
                    <a:pt x="8762996" y="736629"/>
                    <a:pt x="8762996" y="735467"/>
                  </a:cubicBezTo>
                  <a:lnTo>
                    <a:pt x="8762996" y="727331"/>
                  </a:lnTo>
                  <a:cubicBezTo>
                    <a:pt x="8762996" y="727331"/>
                    <a:pt x="8762996" y="727331"/>
                    <a:pt x="8761881" y="727331"/>
                  </a:cubicBezTo>
                  <a:lnTo>
                    <a:pt x="8754080" y="727331"/>
                  </a:lnTo>
                  <a:cubicBezTo>
                    <a:pt x="8754080" y="727331"/>
                    <a:pt x="8754080" y="727331"/>
                    <a:pt x="8754080" y="726168"/>
                  </a:cubicBezTo>
                  <a:lnTo>
                    <a:pt x="8754080" y="718032"/>
                  </a:lnTo>
                  <a:cubicBezTo>
                    <a:pt x="8754080" y="718032"/>
                    <a:pt x="8754080" y="718032"/>
                    <a:pt x="8755194" y="718032"/>
                  </a:cubicBezTo>
                  <a:lnTo>
                    <a:pt x="8762996" y="718032"/>
                  </a:lnTo>
                  <a:cubicBezTo>
                    <a:pt x="8762996" y="718032"/>
                    <a:pt x="8762996" y="718032"/>
                    <a:pt x="8762996" y="717160"/>
                  </a:cubicBezTo>
                  <a:lnTo>
                    <a:pt x="8762996" y="711058"/>
                  </a:lnTo>
                  <a:cubicBezTo>
                    <a:pt x="8762996" y="711058"/>
                    <a:pt x="8762996" y="711058"/>
                    <a:pt x="8761881" y="711058"/>
                  </a:cubicBezTo>
                  <a:lnTo>
                    <a:pt x="8754080" y="711058"/>
                  </a:lnTo>
                  <a:cubicBezTo>
                    <a:pt x="8754080" y="711058"/>
                    <a:pt x="8754080" y="711058"/>
                    <a:pt x="8754080" y="709896"/>
                  </a:cubicBezTo>
                  <a:lnTo>
                    <a:pt x="8754080" y="701759"/>
                  </a:lnTo>
                  <a:cubicBezTo>
                    <a:pt x="8754080" y="701759"/>
                    <a:pt x="8754080" y="701759"/>
                    <a:pt x="8755194" y="701759"/>
                  </a:cubicBezTo>
                  <a:lnTo>
                    <a:pt x="8762996" y="701759"/>
                  </a:lnTo>
                  <a:cubicBezTo>
                    <a:pt x="8762996" y="701759"/>
                    <a:pt x="8762996" y="701759"/>
                    <a:pt x="8761881" y="700016"/>
                  </a:cubicBezTo>
                  <a:lnTo>
                    <a:pt x="8754080" y="687812"/>
                  </a:lnTo>
                  <a:cubicBezTo>
                    <a:pt x="8754080" y="687812"/>
                    <a:pt x="8754080" y="687812"/>
                    <a:pt x="8754080" y="650617"/>
                  </a:cubicBezTo>
                  <a:cubicBezTo>
                    <a:pt x="8754080" y="650617"/>
                    <a:pt x="8754080" y="650617"/>
                    <a:pt x="8903424" y="650617"/>
                  </a:cubicBezTo>
                  <a:cubicBezTo>
                    <a:pt x="8903424" y="650617"/>
                    <a:pt x="8903424" y="650617"/>
                    <a:pt x="8905096" y="653232"/>
                  </a:cubicBezTo>
                  <a:lnTo>
                    <a:pt x="8908543" y="658626"/>
                  </a:lnTo>
                  <a:lnTo>
                    <a:pt x="8908543" y="647687"/>
                  </a:lnTo>
                  <a:cubicBezTo>
                    <a:pt x="8908543" y="636001"/>
                    <a:pt x="8908543" y="622669"/>
                    <a:pt x="8908543" y="607460"/>
                  </a:cubicBezTo>
                  <a:cubicBezTo>
                    <a:pt x="8908552" y="607460"/>
                    <a:pt x="8908671" y="607460"/>
                    <a:pt x="8910570" y="607460"/>
                  </a:cubicBezTo>
                  <a:lnTo>
                    <a:pt x="8924757" y="607460"/>
                  </a:lnTo>
                  <a:cubicBezTo>
                    <a:pt x="8924757" y="607441"/>
                    <a:pt x="8924757" y="606126"/>
                    <a:pt x="8924757" y="515723"/>
                  </a:cubicBezTo>
                  <a:lnTo>
                    <a:pt x="8924757" y="490724"/>
                  </a:lnTo>
                  <a:lnTo>
                    <a:pt x="9078786" y="490724"/>
                  </a:lnTo>
                  <a:lnTo>
                    <a:pt x="9078786" y="506306"/>
                  </a:lnTo>
                  <a:cubicBezTo>
                    <a:pt x="9078786" y="526935"/>
                    <a:pt x="9078786" y="559711"/>
                    <a:pt x="9078786" y="611783"/>
                  </a:cubicBezTo>
                  <a:cubicBezTo>
                    <a:pt x="9078796" y="611782"/>
                    <a:pt x="9078908" y="611761"/>
                    <a:pt x="9080306" y="611513"/>
                  </a:cubicBezTo>
                  <a:lnTo>
                    <a:pt x="9090946" y="609622"/>
                  </a:lnTo>
                  <a:cubicBezTo>
                    <a:pt x="9090946" y="609644"/>
                    <a:pt x="9090916" y="610978"/>
                    <a:pt x="9088919" y="698254"/>
                  </a:cubicBezTo>
                  <a:cubicBezTo>
                    <a:pt x="9088929" y="698256"/>
                    <a:pt x="9089040" y="698276"/>
                    <a:pt x="9090439" y="698525"/>
                  </a:cubicBezTo>
                  <a:lnTo>
                    <a:pt x="9101079" y="700416"/>
                  </a:lnTo>
                  <a:cubicBezTo>
                    <a:pt x="9101081" y="700423"/>
                    <a:pt x="9101101" y="700487"/>
                    <a:pt x="9101332" y="701227"/>
                  </a:cubicBezTo>
                  <a:lnTo>
                    <a:pt x="9103106" y="706902"/>
                  </a:lnTo>
                  <a:cubicBezTo>
                    <a:pt x="9103108" y="706893"/>
                    <a:pt x="9103153" y="706750"/>
                    <a:pt x="9103866" y="704470"/>
                  </a:cubicBezTo>
                  <a:lnTo>
                    <a:pt x="9109186" y="687446"/>
                  </a:lnTo>
                  <a:cubicBezTo>
                    <a:pt x="9109193" y="687446"/>
                    <a:pt x="9109293" y="687446"/>
                    <a:pt x="9110959" y="687446"/>
                  </a:cubicBezTo>
                  <a:lnTo>
                    <a:pt x="9123373" y="687446"/>
                  </a:lnTo>
                  <a:cubicBezTo>
                    <a:pt x="9123373" y="687463"/>
                    <a:pt x="9123373" y="688156"/>
                    <a:pt x="9123373" y="719872"/>
                  </a:cubicBezTo>
                  <a:cubicBezTo>
                    <a:pt x="9123379" y="719877"/>
                    <a:pt x="9123456" y="719917"/>
                    <a:pt x="9124386" y="720413"/>
                  </a:cubicBezTo>
                  <a:lnTo>
                    <a:pt x="9131480" y="724196"/>
                  </a:lnTo>
                  <a:cubicBezTo>
                    <a:pt x="9131480" y="724205"/>
                    <a:pt x="9131480" y="724306"/>
                    <a:pt x="9131480" y="725547"/>
                  </a:cubicBezTo>
                  <a:lnTo>
                    <a:pt x="9131480" y="735005"/>
                  </a:lnTo>
                  <a:cubicBezTo>
                    <a:pt x="9131500" y="735005"/>
                    <a:pt x="9132408" y="735005"/>
                    <a:pt x="9176067" y="735005"/>
                  </a:cubicBezTo>
                  <a:cubicBezTo>
                    <a:pt x="9176067" y="735013"/>
                    <a:pt x="9176067" y="735096"/>
                    <a:pt x="9176067" y="736086"/>
                  </a:cubicBezTo>
                  <a:lnTo>
                    <a:pt x="9176067" y="743652"/>
                  </a:lnTo>
                  <a:cubicBezTo>
                    <a:pt x="9176076" y="743652"/>
                    <a:pt x="9176197" y="743652"/>
                    <a:pt x="9178093" y="743652"/>
                  </a:cubicBezTo>
                  <a:lnTo>
                    <a:pt x="9192280" y="743652"/>
                  </a:lnTo>
                  <a:cubicBezTo>
                    <a:pt x="9192280" y="743634"/>
                    <a:pt x="9192280" y="742905"/>
                    <a:pt x="9192280" y="713387"/>
                  </a:cubicBezTo>
                  <a:cubicBezTo>
                    <a:pt x="9192301" y="713387"/>
                    <a:pt x="9193231" y="713387"/>
                    <a:pt x="9236867" y="713387"/>
                  </a:cubicBezTo>
                  <a:cubicBezTo>
                    <a:pt x="9236867" y="713379"/>
                    <a:pt x="9236867" y="713282"/>
                    <a:pt x="9236867" y="712036"/>
                  </a:cubicBezTo>
                  <a:lnTo>
                    <a:pt x="9236867" y="702578"/>
                  </a:lnTo>
                  <a:cubicBezTo>
                    <a:pt x="9236873" y="702578"/>
                    <a:pt x="9236947" y="702578"/>
                    <a:pt x="9237881" y="702578"/>
                  </a:cubicBezTo>
                  <a:lnTo>
                    <a:pt x="9244974" y="702578"/>
                  </a:lnTo>
                  <a:cubicBezTo>
                    <a:pt x="9244974" y="702571"/>
                    <a:pt x="9244974" y="702458"/>
                    <a:pt x="9244974" y="700687"/>
                  </a:cubicBezTo>
                  <a:lnTo>
                    <a:pt x="9244974" y="687446"/>
                  </a:lnTo>
                  <a:cubicBezTo>
                    <a:pt x="9244983" y="687446"/>
                    <a:pt x="9245055" y="687446"/>
                    <a:pt x="9245734" y="687446"/>
                  </a:cubicBezTo>
                  <a:lnTo>
                    <a:pt x="9251054" y="687446"/>
                  </a:lnTo>
                  <a:cubicBezTo>
                    <a:pt x="9251054" y="687439"/>
                    <a:pt x="9251054" y="687354"/>
                    <a:pt x="9251054" y="686365"/>
                  </a:cubicBezTo>
                  <a:lnTo>
                    <a:pt x="9251054" y="678798"/>
                  </a:lnTo>
                  <a:cubicBezTo>
                    <a:pt x="9251062" y="678798"/>
                    <a:pt x="9251186" y="678798"/>
                    <a:pt x="9253081" y="678798"/>
                  </a:cubicBezTo>
                  <a:lnTo>
                    <a:pt x="9267268" y="678798"/>
                  </a:lnTo>
                  <a:cubicBezTo>
                    <a:pt x="9267268" y="678805"/>
                    <a:pt x="9267268" y="678882"/>
                    <a:pt x="9267268" y="679879"/>
                  </a:cubicBezTo>
                  <a:lnTo>
                    <a:pt x="9267268" y="687446"/>
                  </a:lnTo>
                  <a:cubicBezTo>
                    <a:pt x="9267279" y="687446"/>
                    <a:pt x="9267780" y="687446"/>
                    <a:pt x="9289561" y="687446"/>
                  </a:cubicBezTo>
                  <a:cubicBezTo>
                    <a:pt x="9289561" y="687438"/>
                    <a:pt x="9289561" y="687324"/>
                    <a:pt x="9289561" y="685554"/>
                  </a:cubicBezTo>
                  <a:lnTo>
                    <a:pt x="9289561" y="672313"/>
                  </a:lnTo>
                  <a:cubicBezTo>
                    <a:pt x="9289567" y="672313"/>
                    <a:pt x="9289664" y="672313"/>
                    <a:pt x="9291335" y="672313"/>
                  </a:cubicBezTo>
                  <a:lnTo>
                    <a:pt x="9303748" y="672313"/>
                  </a:lnTo>
                  <a:cubicBezTo>
                    <a:pt x="9303748" y="672325"/>
                    <a:pt x="9303748" y="672839"/>
                    <a:pt x="9303748" y="696093"/>
                  </a:cubicBezTo>
                  <a:cubicBezTo>
                    <a:pt x="9303755" y="696093"/>
                    <a:pt x="9303835" y="696093"/>
                    <a:pt x="9304762" y="696093"/>
                  </a:cubicBezTo>
                  <a:lnTo>
                    <a:pt x="9311855" y="696093"/>
                  </a:lnTo>
                  <a:cubicBezTo>
                    <a:pt x="9311855" y="696087"/>
                    <a:pt x="9311855" y="696006"/>
                    <a:pt x="9311855" y="695012"/>
                  </a:cubicBezTo>
                  <a:lnTo>
                    <a:pt x="9311855" y="687446"/>
                  </a:lnTo>
                  <a:cubicBezTo>
                    <a:pt x="9311864" y="687446"/>
                    <a:pt x="9311982" y="687446"/>
                    <a:pt x="9313628" y="687446"/>
                  </a:cubicBezTo>
                  <a:lnTo>
                    <a:pt x="9326042" y="687446"/>
                  </a:lnTo>
                  <a:cubicBezTo>
                    <a:pt x="9326042" y="687459"/>
                    <a:pt x="9326042" y="688018"/>
                    <a:pt x="9326042" y="713387"/>
                  </a:cubicBezTo>
                  <a:cubicBezTo>
                    <a:pt x="9326050" y="713387"/>
                    <a:pt x="9326168" y="713387"/>
                    <a:pt x="9328069" y="713387"/>
                  </a:cubicBezTo>
                  <a:lnTo>
                    <a:pt x="9342255" y="713387"/>
                  </a:lnTo>
                  <a:cubicBezTo>
                    <a:pt x="9342255" y="713398"/>
                    <a:pt x="9342255" y="713513"/>
                    <a:pt x="9342255" y="715008"/>
                  </a:cubicBezTo>
                  <a:lnTo>
                    <a:pt x="9342255" y="726358"/>
                  </a:lnTo>
                  <a:cubicBezTo>
                    <a:pt x="9342263" y="726358"/>
                    <a:pt x="9342334" y="726358"/>
                    <a:pt x="9343015" y="726358"/>
                  </a:cubicBezTo>
                  <a:lnTo>
                    <a:pt x="9348336" y="726358"/>
                  </a:lnTo>
                  <a:cubicBezTo>
                    <a:pt x="9348336" y="726350"/>
                    <a:pt x="9348336" y="726274"/>
                    <a:pt x="9348336" y="725547"/>
                  </a:cubicBezTo>
                  <a:lnTo>
                    <a:pt x="9348336" y="719872"/>
                  </a:lnTo>
                  <a:cubicBezTo>
                    <a:pt x="9348353" y="719872"/>
                    <a:pt x="9349072" y="719872"/>
                    <a:pt x="9378736" y="719872"/>
                  </a:cubicBezTo>
                  <a:cubicBezTo>
                    <a:pt x="9378736" y="719886"/>
                    <a:pt x="9378736" y="720449"/>
                    <a:pt x="9378736" y="743652"/>
                  </a:cubicBezTo>
                  <a:cubicBezTo>
                    <a:pt x="9378743" y="743652"/>
                    <a:pt x="9378822" y="743652"/>
                    <a:pt x="9379749" y="743652"/>
                  </a:cubicBezTo>
                  <a:lnTo>
                    <a:pt x="9386843" y="743652"/>
                  </a:lnTo>
                  <a:cubicBezTo>
                    <a:pt x="9386843" y="743659"/>
                    <a:pt x="9386843" y="743732"/>
                    <a:pt x="9386843" y="744733"/>
                  </a:cubicBezTo>
                  <a:lnTo>
                    <a:pt x="9386843" y="752299"/>
                  </a:lnTo>
                  <a:cubicBezTo>
                    <a:pt x="9386852" y="752299"/>
                    <a:pt x="9386925" y="752299"/>
                    <a:pt x="9387603" y="752299"/>
                  </a:cubicBezTo>
                  <a:lnTo>
                    <a:pt x="9392923" y="752299"/>
                  </a:lnTo>
                  <a:cubicBezTo>
                    <a:pt x="9392923" y="752292"/>
                    <a:pt x="9392923" y="752172"/>
                    <a:pt x="9392923" y="750137"/>
                  </a:cubicBezTo>
                  <a:lnTo>
                    <a:pt x="9392923" y="735005"/>
                  </a:lnTo>
                  <a:cubicBezTo>
                    <a:pt x="9392930" y="735005"/>
                    <a:pt x="9393008" y="735005"/>
                    <a:pt x="9393936" y="735005"/>
                  </a:cubicBezTo>
                  <a:lnTo>
                    <a:pt x="9401030" y="735005"/>
                  </a:lnTo>
                  <a:cubicBezTo>
                    <a:pt x="9401030" y="735013"/>
                    <a:pt x="9401030" y="735096"/>
                    <a:pt x="9401030" y="736086"/>
                  </a:cubicBezTo>
                  <a:lnTo>
                    <a:pt x="9401030" y="743652"/>
                  </a:lnTo>
                  <a:lnTo>
                    <a:pt x="9406350" y="741659"/>
                  </a:lnTo>
                  <a:cubicBezTo>
                    <a:pt x="9407110" y="741287"/>
                    <a:pt x="9407110" y="741085"/>
                    <a:pt x="9407110" y="740679"/>
                  </a:cubicBezTo>
                  <a:lnTo>
                    <a:pt x="9407110" y="735005"/>
                  </a:lnTo>
                  <a:cubicBezTo>
                    <a:pt x="9407127" y="735005"/>
                    <a:pt x="9407928" y="735005"/>
                    <a:pt x="9445617" y="735005"/>
                  </a:cubicBezTo>
                  <a:cubicBezTo>
                    <a:pt x="9445617" y="735019"/>
                    <a:pt x="9445617" y="735566"/>
                    <a:pt x="9445617" y="758784"/>
                  </a:cubicBezTo>
                  <a:cubicBezTo>
                    <a:pt x="9445625" y="758784"/>
                    <a:pt x="9445743" y="758784"/>
                    <a:pt x="9447643" y="758784"/>
                  </a:cubicBezTo>
                  <a:lnTo>
                    <a:pt x="9461830" y="758784"/>
                  </a:lnTo>
                  <a:cubicBezTo>
                    <a:pt x="9461830" y="758792"/>
                    <a:pt x="9461830" y="758874"/>
                    <a:pt x="9461830" y="759865"/>
                  </a:cubicBezTo>
                  <a:lnTo>
                    <a:pt x="9461830" y="767431"/>
                  </a:lnTo>
                  <a:cubicBezTo>
                    <a:pt x="9461839" y="767431"/>
                    <a:pt x="9461962" y="767431"/>
                    <a:pt x="9463604" y="767431"/>
                  </a:cubicBezTo>
                  <a:lnTo>
                    <a:pt x="9476017" y="767431"/>
                  </a:lnTo>
                  <a:cubicBezTo>
                    <a:pt x="9476017" y="767419"/>
                    <a:pt x="9476017" y="766908"/>
                    <a:pt x="9476017" y="743652"/>
                  </a:cubicBezTo>
                  <a:cubicBezTo>
                    <a:pt x="9476024" y="743652"/>
                    <a:pt x="9476102" y="743652"/>
                    <a:pt x="9477030" y="743652"/>
                  </a:cubicBezTo>
                  <a:lnTo>
                    <a:pt x="9484124" y="743652"/>
                  </a:lnTo>
                  <a:cubicBezTo>
                    <a:pt x="9484124" y="743633"/>
                    <a:pt x="9484124" y="742862"/>
                    <a:pt x="9484124" y="711225"/>
                  </a:cubicBezTo>
                  <a:cubicBezTo>
                    <a:pt x="9484131" y="711225"/>
                    <a:pt x="9484208" y="711225"/>
                    <a:pt x="9485137" y="711225"/>
                  </a:cubicBezTo>
                  <a:lnTo>
                    <a:pt x="9492231" y="711225"/>
                  </a:lnTo>
                  <a:cubicBezTo>
                    <a:pt x="9492231" y="711219"/>
                    <a:pt x="9492231" y="711110"/>
                    <a:pt x="9492231" y="709334"/>
                  </a:cubicBezTo>
                  <a:lnTo>
                    <a:pt x="9492231" y="696093"/>
                  </a:lnTo>
                  <a:cubicBezTo>
                    <a:pt x="9490204" y="696093"/>
                    <a:pt x="9490204" y="696093"/>
                    <a:pt x="9490964" y="694471"/>
                  </a:cubicBezTo>
                  <a:lnTo>
                    <a:pt x="9496284" y="683122"/>
                  </a:lnTo>
                  <a:cubicBezTo>
                    <a:pt x="9496289" y="683139"/>
                    <a:pt x="9496484" y="683813"/>
                    <a:pt x="9504391" y="711225"/>
                  </a:cubicBezTo>
                  <a:cubicBezTo>
                    <a:pt x="9504399" y="711225"/>
                    <a:pt x="9504472" y="711225"/>
                    <a:pt x="9505151" y="711225"/>
                  </a:cubicBezTo>
                  <a:lnTo>
                    <a:pt x="9510471" y="711225"/>
                  </a:lnTo>
                  <a:cubicBezTo>
                    <a:pt x="9510471" y="711212"/>
                    <a:pt x="9510471" y="710033"/>
                    <a:pt x="9510471" y="605298"/>
                  </a:cubicBezTo>
                  <a:cubicBezTo>
                    <a:pt x="9510481" y="605298"/>
                    <a:pt x="9510595" y="605298"/>
                    <a:pt x="9511991" y="605298"/>
                  </a:cubicBezTo>
                  <a:lnTo>
                    <a:pt x="9522631" y="605298"/>
                  </a:lnTo>
                  <a:cubicBezTo>
                    <a:pt x="9522631" y="605276"/>
                    <a:pt x="9522631" y="604266"/>
                    <a:pt x="9522631" y="557739"/>
                  </a:cubicBezTo>
                  <a:cubicBezTo>
                    <a:pt x="9522648" y="557739"/>
                    <a:pt x="9523273" y="557739"/>
                    <a:pt x="9548978" y="557739"/>
                  </a:cubicBezTo>
                  <a:cubicBezTo>
                    <a:pt x="9548978" y="557727"/>
                    <a:pt x="9548978" y="557217"/>
                    <a:pt x="9548978" y="536121"/>
                  </a:cubicBezTo>
                  <a:cubicBezTo>
                    <a:pt x="9548997" y="536121"/>
                    <a:pt x="9549786" y="536121"/>
                    <a:pt x="9583432" y="536121"/>
                  </a:cubicBezTo>
                  <a:cubicBezTo>
                    <a:pt x="9583432" y="536129"/>
                    <a:pt x="9583432" y="536259"/>
                    <a:pt x="9583432" y="538553"/>
                  </a:cubicBezTo>
                  <a:lnTo>
                    <a:pt x="9583432" y="555577"/>
                  </a:lnTo>
                  <a:cubicBezTo>
                    <a:pt x="9583441" y="555577"/>
                    <a:pt x="9583572" y="555577"/>
                    <a:pt x="9585712" y="555577"/>
                  </a:cubicBezTo>
                  <a:lnTo>
                    <a:pt x="9601672" y="555577"/>
                  </a:lnTo>
                  <a:cubicBezTo>
                    <a:pt x="9601672" y="555595"/>
                    <a:pt x="9601672" y="556489"/>
                    <a:pt x="9601672" y="603136"/>
                  </a:cubicBezTo>
                  <a:cubicBezTo>
                    <a:pt x="9601678" y="603136"/>
                    <a:pt x="9601754" y="603136"/>
                    <a:pt x="9602685" y="603136"/>
                  </a:cubicBezTo>
                  <a:lnTo>
                    <a:pt x="9609779" y="603136"/>
                  </a:lnTo>
                  <a:lnTo>
                    <a:pt x="9623966" y="607460"/>
                  </a:lnTo>
                  <a:cubicBezTo>
                    <a:pt x="9623966" y="607470"/>
                    <a:pt x="9623966" y="608120"/>
                    <a:pt x="9623966" y="646372"/>
                  </a:cubicBezTo>
                  <a:cubicBezTo>
                    <a:pt x="9623972" y="646372"/>
                    <a:pt x="9624047" y="646372"/>
                    <a:pt x="9624979" y="646372"/>
                  </a:cubicBezTo>
                  <a:lnTo>
                    <a:pt x="9632072" y="646372"/>
                  </a:lnTo>
                  <a:cubicBezTo>
                    <a:pt x="9632072" y="646382"/>
                    <a:pt x="9632072" y="646488"/>
                    <a:pt x="9632072" y="647993"/>
                  </a:cubicBezTo>
                  <a:lnTo>
                    <a:pt x="9632072" y="659342"/>
                  </a:lnTo>
                  <a:cubicBezTo>
                    <a:pt x="9632080" y="659342"/>
                    <a:pt x="9632204" y="659342"/>
                    <a:pt x="9634099" y="659342"/>
                  </a:cubicBezTo>
                  <a:lnTo>
                    <a:pt x="9648286" y="659342"/>
                  </a:lnTo>
                  <a:lnTo>
                    <a:pt x="9654366" y="665828"/>
                  </a:lnTo>
                  <a:cubicBezTo>
                    <a:pt x="9654366" y="665840"/>
                    <a:pt x="9654366" y="666326"/>
                    <a:pt x="9654366" y="687446"/>
                  </a:cubicBezTo>
                  <a:cubicBezTo>
                    <a:pt x="9654375" y="687446"/>
                    <a:pt x="9654506" y="687446"/>
                    <a:pt x="9656646" y="687446"/>
                  </a:cubicBezTo>
                  <a:lnTo>
                    <a:pt x="9672606" y="687446"/>
                  </a:lnTo>
                  <a:cubicBezTo>
                    <a:pt x="9672606" y="687453"/>
                    <a:pt x="9672606" y="687533"/>
                    <a:pt x="9672606" y="688526"/>
                  </a:cubicBezTo>
                  <a:lnTo>
                    <a:pt x="9672606" y="696093"/>
                  </a:lnTo>
                  <a:cubicBezTo>
                    <a:pt x="9672615" y="696093"/>
                    <a:pt x="9672714" y="696093"/>
                    <a:pt x="9673873" y="696093"/>
                  </a:cubicBezTo>
                  <a:lnTo>
                    <a:pt x="9682740" y="696093"/>
                  </a:lnTo>
                  <a:cubicBezTo>
                    <a:pt x="9682740" y="696102"/>
                    <a:pt x="9682740" y="696231"/>
                    <a:pt x="9682740" y="698254"/>
                  </a:cubicBezTo>
                  <a:lnTo>
                    <a:pt x="9682740" y="713387"/>
                  </a:lnTo>
                  <a:cubicBezTo>
                    <a:pt x="9686793" y="713387"/>
                    <a:pt x="9686793" y="713387"/>
                    <a:pt x="9686793" y="711495"/>
                  </a:cubicBezTo>
                  <a:lnTo>
                    <a:pt x="9686793" y="698254"/>
                  </a:lnTo>
                  <a:cubicBezTo>
                    <a:pt x="9686799" y="698254"/>
                    <a:pt x="9686877" y="698254"/>
                    <a:pt x="9687806" y="698254"/>
                  </a:cubicBezTo>
                  <a:lnTo>
                    <a:pt x="9694900" y="698254"/>
                  </a:lnTo>
                  <a:cubicBezTo>
                    <a:pt x="9694900" y="698265"/>
                    <a:pt x="9694900" y="698384"/>
                    <a:pt x="9694900" y="699876"/>
                  </a:cubicBezTo>
                  <a:lnTo>
                    <a:pt x="9694900" y="711225"/>
                  </a:lnTo>
                  <a:cubicBezTo>
                    <a:pt x="9694909" y="711225"/>
                    <a:pt x="9694982" y="711225"/>
                    <a:pt x="9695660" y="711225"/>
                  </a:cubicBezTo>
                  <a:lnTo>
                    <a:pt x="9700980" y="711225"/>
                  </a:lnTo>
                  <a:cubicBezTo>
                    <a:pt x="9700980" y="706902"/>
                    <a:pt x="9700980" y="706902"/>
                    <a:pt x="9749620" y="706902"/>
                  </a:cubicBezTo>
                  <a:cubicBezTo>
                    <a:pt x="9749620" y="706911"/>
                    <a:pt x="9749620" y="707012"/>
                    <a:pt x="9749620" y="708253"/>
                  </a:cubicBezTo>
                  <a:lnTo>
                    <a:pt x="9749620" y="717710"/>
                  </a:lnTo>
                  <a:cubicBezTo>
                    <a:pt x="9749628" y="717710"/>
                    <a:pt x="9749703" y="717710"/>
                    <a:pt x="9750380" y="717710"/>
                  </a:cubicBezTo>
                  <a:lnTo>
                    <a:pt x="9755702" y="717710"/>
                  </a:lnTo>
                  <a:cubicBezTo>
                    <a:pt x="9755702" y="717719"/>
                    <a:pt x="9755702" y="717841"/>
                    <a:pt x="9755702" y="719872"/>
                  </a:cubicBezTo>
                  <a:lnTo>
                    <a:pt x="9755702" y="735005"/>
                  </a:lnTo>
                  <a:cubicBezTo>
                    <a:pt x="9755710" y="735001"/>
                    <a:pt x="9755826" y="734923"/>
                    <a:pt x="9757728" y="733654"/>
                  </a:cubicBezTo>
                  <a:lnTo>
                    <a:pt x="9771914" y="724196"/>
                  </a:lnTo>
                  <a:cubicBezTo>
                    <a:pt x="9771916" y="724177"/>
                    <a:pt x="9772048" y="723302"/>
                    <a:pt x="9777994" y="683122"/>
                  </a:cubicBezTo>
                  <a:cubicBezTo>
                    <a:pt x="9778004" y="683120"/>
                    <a:pt x="9778072" y="683094"/>
                    <a:pt x="9778754" y="682852"/>
                  </a:cubicBezTo>
                  <a:lnTo>
                    <a:pt x="9784074" y="680960"/>
                  </a:lnTo>
                  <a:cubicBezTo>
                    <a:pt x="9784074" y="680944"/>
                    <a:pt x="9784108" y="679883"/>
                    <a:pt x="9786102" y="611783"/>
                  </a:cubicBezTo>
                  <a:cubicBezTo>
                    <a:pt x="9786102" y="611801"/>
                    <a:pt x="9786134" y="612892"/>
                    <a:pt x="9788128" y="680960"/>
                  </a:cubicBezTo>
                  <a:cubicBezTo>
                    <a:pt x="9788138" y="680963"/>
                    <a:pt x="9788208" y="680988"/>
                    <a:pt x="9788888" y="681230"/>
                  </a:cubicBezTo>
                  <a:lnTo>
                    <a:pt x="9794208" y="683122"/>
                  </a:lnTo>
                  <a:cubicBezTo>
                    <a:pt x="9794208" y="683102"/>
                    <a:pt x="9794208" y="681769"/>
                    <a:pt x="9794208" y="596651"/>
                  </a:cubicBezTo>
                  <a:cubicBezTo>
                    <a:pt x="9798262" y="596651"/>
                    <a:pt x="9798262" y="596651"/>
                    <a:pt x="9798262" y="564224"/>
                  </a:cubicBezTo>
                  <a:cubicBezTo>
                    <a:pt x="9798274" y="564224"/>
                    <a:pt x="9798960" y="564224"/>
                    <a:pt x="9836768" y="564224"/>
                  </a:cubicBezTo>
                  <a:cubicBezTo>
                    <a:pt x="9836768" y="564241"/>
                    <a:pt x="9836768" y="564959"/>
                    <a:pt x="9836768" y="596651"/>
                  </a:cubicBezTo>
                  <a:cubicBezTo>
                    <a:pt x="9836778" y="596651"/>
                    <a:pt x="9836850" y="596651"/>
                    <a:pt x="9837528" y="596651"/>
                  </a:cubicBezTo>
                  <a:lnTo>
                    <a:pt x="9842848" y="596651"/>
                  </a:lnTo>
                  <a:cubicBezTo>
                    <a:pt x="9842848" y="596630"/>
                    <a:pt x="9842848" y="595324"/>
                    <a:pt x="9842848" y="514503"/>
                  </a:cubicBezTo>
                  <a:cubicBezTo>
                    <a:pt x="9842854" y="514503"/>
                    <a:pt x="9842954" y="514503"/>
                    <a:pt x="9844622" y="514503"/>
                  </a:cubicBezTo>
                  <a:lnTo>
                    <a:pt x="9857036" y="514503"/>
                  </a:lnTo>
                  <a:cubicBezTo>
                    <a:pt x="9857036" y="514496"/>
                    <a:pt x="9857036" y="514385"/>
                    <a:pt x="9857036" y="512612"/>
                  </a:cubicBezTo>
                  <a:lnTo>
                    <a:pt x="9857036" y="499371"/>
                  </a:lnTo>
                  <a:cubicBezTo>
                    <a:pt x="9857046" y="499371"/>
                    <a:pt x="9857544" y="499371"/>
                    <a:pt x="9879330" y="499371"/>
                  </a:cubicBezTo>
                  <a:cubicBezTo>
                    <a:pt x="9879330" y="499364"/>
                    <a:pt x="9879330" y="499283"/>
                    <a:pt x="9879330" y="498290"/>
                  </a:cubicBezTo>
                  <a:lnTo>
                    <a:pt x="9879330" y="490724"/>
                  </a:lnTo>
                  <a:cubicBezTo>
                    <a:pt x="9879336" y="490724"/>
                    <a:pt x="9879446" y="490724"/>
                    <a:pt x="9881102" y="490724"/>
                  </a:cubicBezTo>
                  <a:lnTo>
                    <a:pt x="9893516" y="490724"/>
                  </a:lnTo>
                  <a:cubicBezTo>
                    <a:pt x="9893516" y="490732"/>
                    <a:pt x="9893516" y="490811"/>
                    <a:pt x="9893516" y="491805"/>
                  </a:cubicBezTo>
                  <a:lnTo>
                    <a:pt x="9893516" y="499371"/>
                  </a:lnTo>
                  <a:cubicBezTo>
                    <a:pt x="9893526" y="499371"/>
                    <a:pt x="9893598" y="499371"/>
                    <a:pt x="9894276" y="499371"/>
                  </a:cubicBezTo>
                  <a:lnTo>
                    <a:pt x="9899596" y="499371"/>
                  </a:lnTo>
                  <a:lnTo>
                    <a:pt x="9909730" y="495047"/>
                  </a:lnTo>
                  <a:lnTo>
                    <a:pt x="9913782" y="498290"/>
                  </a:lnTo>
                  <a:lnTo>
                    <a:pt x="9913782" y="490724"/>
                  </a:lnTo>
                  <a:cubicBezTo>
                    <a:pt x="9913792" y="490724"/>
                    <a:pt x="9913928" y="490724"/>
                    <a:pt x="9916062" y="490724"/>
                  </a:cubicBezTo>
                  <a:lnTo>
                    <a:pt x="9932024" y="490724"/>
                  </a:lnTo>
                  <a:cubicBezTo>
                    <a:pt x="9932024" y="490732"/>
                    <a:pt x="9932024" y="490811"/>
                    <a:pt x="9932024" y="491805"/>
                  </a:cubicBezTo>
                  <a:lnTo>
                    <a:pt x="9932024" y="499371"/>
                  </a:lnTo>
                  <a:cubicBezTo>
                    <a:pt x="9932042" y="499371"/>
                    <a:pt x="9932778" y="499371"/>
                    <a:pt x="9962424" y="499371"/>
                  </a:cubicBezTo>
                  <a:cubicBezTo>
                    <a:pt x="9962424" y="499381"/>
                    <a:pt x="9962424" y="499490"/>
                    <a:pt x="9962424" y="500992"/>
                  </a:cubicBezTo>
                  <a:lnTo>
                    <a:pt x="9962424" y="512342"/>
                  </a:lnTo>
                  <a:cubicBezTo>
                    <a:pt x="9962440" y="512342"/>
                    <a:pt x="9963080" y="512342"/>
                    <a:pt x="9988770" y="512342"/>
                  </a:cubicBezTo>
                  <a:cubicBezTo>
                    <a:pt x="9988770" y="512358"/>
                    <a:pt x="9988770" y="513038"/>
                    <a:pt x="9988770" y="542606"/>
                  </a:cubicBezTo>
                  <a:cubicBezTo>
                    <a:pt x="9988780" y="542606"/>
                    <a:pt x="9988852" y="542606"/>
                    <a:pt x="9989530" y="542606"/>
                  </a:cubicBezTo>
                  <a:lnTo>
                    <a:pt x="9994850" y="542606"/>
                  </a:lnTo>
                  <a:cubicBezTo>
                    <a:pt x="9994850" y="542613"/>
                    <a:pt x="9994850" y="542699"/>
                    <a:pt x="9994850" y="543687"/>
                  </a:cubicBezTo>
                  <a:lnTo>
                    <a:pt x="9994850" y="551254"/>
                  </a:lnTo>
                  <a:cubicBezTo>
                    <a:pt x="9998904" y="551254"/>
                    <a:pt x="9998904" y="551254"/>
                    <a:pt x="9998904" y="581518"/>
                  </a:cubicBezTo>
                  <a:cubicBezTo>
                    <a:pt x="9998914" y="581518"/>
                    <a:pt x="9998988" y="581518"/>
                    <a:pt x="9999664" y="581518"/>
                  </a:cubicBezTo>
                  <a:lnTo>
                    <a:pt x="10004984" y="581518"/>
                  </a:lnTo>
                  <a:cubicBezTo>
                    <a:pt x="10004984" y="581527"/>
                    <a:pt x="10004984" y="581594"/>
                    <a:pt x="10004984" y="582329"/>
                  </a:cubicBezTo>
                  <a:lnTo>
                    <a:pt x="10004984" y="588004"/>
                  </a:lnTo>
                  <a:cubicBezTo>
                    <a:pt x="10004990" y="588004"/>
                    <a:pt x="10005068" y="588004"/>
                    <a:pt x="10005998" y="588004"/>
                  </a:cubicBezTo>
                  <a:lnTo>
                    <a:pt x="10013090" y="588004"/>
                  </a:lnTo>
                  <a:cubicBezTo>
                    <a:pt x="10013090" y="588021"/>
                    <a:pt x="10013090" y="588734"/>
                    <a:pt x="10013090" y="618269"/>
                  </a:cubicBezTo>
                  <a:cubicBezTo>
                    <a:pt x="10013098" y="618269"/>
                    <a:pt x="10013218" y="618269"/>
                    <a:pt x="10015118" y="618269"/>
                  </a:cubicBezTo>
                  <a:lnTo>
                    <a:pt x="10029304" y="618269"/>
                  </a:lnTo>
                  <a:cubicBezTo>
                    <a:pt x="10029304" y="618285"/>
                    <a:pt x="10029304" y="618865"/>
                    <a:pt x="10029304" y="642048"/>
                  </a:cubicBezTo>
                  <a:cubicBezTo>
                    <a:pt x="10031332" y="642048"/>
                    <a:pt x="10031332" y="642048"/>
                    <a:pt x="10031332" y="643669"/>
                  </a:cubicBezTo>
                  <a:lnTo>
                    <a:pt x="10031332" y="655019"/>
                  </a:lnTo>
                  <a:cubicBezTo>
                    <a:pt x="10031340" y="655019"/>
                    <a:pt x="10031410" y="655019"/>
                    <a:pt x="10032092" y="655019"/>
                  </a:cubicBezTo>
                  <a:lnTo>
                    <a:pt x="10037412" y="655019"/>
                  </a:lnTo>
                  <a:cubicBezTo>
                    <a:pt x="10037412" y="655033"/>
                    <a:pt x="10037412" y="655596"/>
                    <a:pt x="10037412" y="678798"/>
                  </a:cubicBezTo>
                  <a:cubicBezTo>
                    <a:pt x="10037420" y="678798"/>
                    <a:pt x="10037518" y="678798"/>
                    <a:pt x="10038678" y="678798"/>
                  </a:cubicBezTo>
                  <a:lnTo>
                    <a:pt x="10047544" y="678798"/>
                  </a:lnTo>
                  <a:cubicBezTo>
                    <a:pt x="10049572" y="680960"/>
                    <a:pt x="10049572" y="680960"/>
                    <a:pt x="10049572" y="682852"/>
                  </a:cubicBezTo>
                  <a:lnTo>
                    <a:pt x="10049572" y="696093"/>
                  </a:lnTo>
                  <a:cubicBezTo>
                    <a:pt x="10049576" y="696086"/>
                    <a:pt x="10049664" y="695979"/>
                    <a:pt x="10051092" y="694201"/>
                  </a:cubicBezTo>
                  <a:lnTo>
                    <a:pt x="10061732" y="680960"/>
                  </a:lnTo>
                  <a:cubicBezTo>
                    <a:pt x="10061746" y="680960"/>
                    <a:pt x="10062386" y="680960"/>
                    <a:pt x="10090106" y="680960"/>
                  </a:cubicBezTo>
                  <a:cubicBezTo>
                    <a:pt x="10090106" y="680985"/>
                    <a:pt x="10090106" y="682386"/>
                    <a:pt x="10090106" y="767431"/>
                  </a:cubicBezTo>
                  <a:cubicBezTo>
                    <a:pt x="10090114" y="767431"/>
                    <a:pt x="10090190" y="767431"/>
                    <a:pt x="10090866" y="767431"/>
                  </a:cubicBezTo>
                  <a:lnTo>
                    <a:pt x="10096186" y="767431"/>
                  </a:lnTo>
                  <a:cubicBezTo>
                    <a:pt x="10096190" y="767423"/>
                    <a:pt x="10096248" y="767323"/>
                    <a:pt x="10096946" y="766080"/>
                  </a:cubicBezTo>
                  <a:lnTo>
                    <a:pt x="10102266" y="756622"/>
                  </a:lnTo>
                  <a:cubicBezTo>
                    <a:pt x="10102266" y="756629"/>
                    <a:pt x="10102266" y="756728"/>
                    <a:pt x="10102266" y="758514"/>
                  </a:cubicBezTo>
                  <a:lnTo>
                    <a:pt x="10102266" y="771755"/>
                  </a:lnTo>
                  <a:cubicBezTo>
                    <a:pt x="10106318" y="771755"/>
                    <a:pt x="10106318" y="771755"/>
                    <a:pt x="10106318" y="726358"/>
                  </a:cubicBezTo>
                  <a:cubicBezTo>
                    <a:pt x="10106328" y="726358"/>
                    <a:pt x="10106398" y="726358"/>
                    <a:pt x="10107078" y="726358"/>
                  </a:cubicBezTo>
                  <a:lnTo>
                    <a:pt x="10112398" y="726358"/>
                  </a:lnTo>
                  <a:cubicBezTo>
                    <a:pt x="10112398" y="726343"/>
                    <a:pt x="10112398" y="725343"/>
                    <a:pt x="10112398" y="661504"/>
                  </a:cubicBezTo>
                  <a:cubicBezTo>
                    <a:pt x="10112406" y="661504"/>
                    <a:pt x="10112486" y="661504"/>
                    <a:pt x="10113412" y="661504"/>
                  </a:cubicBezTo>
                  <a:lnTo>
                    <a:pt x="10120506" y="661504"/>
                  </a:lnTo>
                  <a:cubicBezTo>
                    <a:pt x="10120512" y="661483"/>
                    <a:pt x="10120776" y="660543"/>
                    <a:pt x="10132666" y="618269"/>
                  </a:cubicBezTo>
                  <a:cubicBezTo>
                    <a:pt x="10132674" y="618269"/>
                    <a:pt x="10132772" y="618269"/>
                    <a:pt x="10133932" y="618269"/>
                  </a:cubicBezTo>
                  <a:lnTo>
                    <a:pt x="10142800" y="618269"/>
                  </a:lnTo>
                  <a:cubicBezTo>
                    <a:pt x="10142804" y="618292"/>
                    <a:pt x="10143030" y="619258"/>
                    <a:pt x="10152932" y="661504"/>
                  </a:cubicBezTo>
                  <a:cubicBezTo>
                    <a:pt x="10152938" y="661504"/>
                    <a:pt x="10153012" y="661504"/>
                    <a:pt x="10153946" y="661504"/>
                  </a:cubicBezTo>
                  <a:lnTo>
                    <a:pt x="10161040" y="661504"/>
                  </a:lnTo>
                  <a:cubicBezTo>
                    <a:pt x="10161040" y="661515"/>
                    <a:pt x="10161040" y="662182"/>
                    <a:pt x="10161040" y="700416"/>
                  </a:cubicBezTo>
                  <a:cubicBezTo>
                    <a:pt x="10161046" y="700416"/>
                    <a:pt x="10161146" y="700416"/>
                    <a:pt x="10162812" y="700416"/>
                  </a:cubicBezTo>
                  <a:lnTo>
                    <a:pt x="10175226" y="700416"/>
                  </a:lnTo>
                  <a:cubicBezTo>
                    <a:pt x="10175226" y="700424"/>
                    <a:pt x="10175226" y="700546"/>
                    <a:pt x="10175226" y="702578"/>
                  </a:cubicBezTo>
                  <a:lnTo>
                    <a:pt x="10175226" y="717710"/>
                  </a:lnTo>
                  <a:cubicBezTo>
                    <a:pt x="10179280" y="717710"/>
                    <a:pt x="10179280" y="717710"/>
                    <a:pt x="10179280" y="715549"/>
                  </a:cubicBezTo>
                  <a:lnTo>
                    <a:pt x="10179280" y="700416"/>
                  </a:lnTo>
                  <a:cubicBezTo>
                    <a:pt x="10179290" y="700416"/>
                    <a:pt x="10179402" y="700416"/>
                    <a:pt x="10180800" y="700416"/>
                  </a:cubicBezTo>
                  <a:lnTo>
                    <a:pt x="10191440" y="700416"/>
                  </a:lnTo>
                  <a:cubicBezTo>
                    <a:pt x="10191440" y="700426"/>
                    <a:pt x="10191440" y="700543"/>
                    <a:pt x="10191440" y="702037"/>
                  </a:cubicBezTo>
                  <a:lnTo>
                    <a:pt x="10191440" y="713387"/>
                  </a:lnTo>
                  <a:cubicBezTo>
                    <a:pt x="10191456" y="713387"/>
                    <a:pt x="10192164" y="713387"/>
                    <a:pt x="10221840" y="713387"/>
                  </a:cubicBezTo>
                  <a:cubicBezTo>
                    <a:pt x="10221840" y="713370"/>
                    <a:pt x="10221840" y="712599"/>
                    <a:pt x="10221840" y="676637"/>
                  </a:cubicBezTo>
                  <a:cubicBezTo>
                    <a:pt x="10221848" y="676637"/>
                    <a:pt x="10221942" y="676637"/>
                    <a:pt x="10223106" y="676637"/>
                  </a:cubicBezTo>
                  <a:lnTo>
                    <a:pt x="10231974" y="676637"/>
                  </a:lnTo>
                  <a:cubicBezTo>
                    <a:pt x="10231974" y="676648"/>
                    <a:pt x="10231974" y="677142"/>
                    <a:pt x="10231974" y="698254"/>
                  </a:cubicBezTo>
                  <a:cubicBezTo>
                    <a:pt x="10234000" y="698254"/>
                    <a:pt x="10234000" y="698254"/>
                    <a:pt x="10234000" y="665828"/>
                  </a:cubicBezTo>
                  <a:cubicBezTo>
                    <a:pt x="10234014" y="665828"/>
                    <a:pt x="10234556" y="665828"/>
                    <a:pt x="10256294" y="665828"/>
                  </a:cubicBezTo>
                  <a:cubicBezTo>
                    <a:pt x="10256294" y="665818"/>
                    <a:pt x="10256294" y="665698"/>
                    <a:pt x="10256294" y="664206"/>
                  </a:cubicBezTo>
                  <a:lnTo>
                    <a:pt x="10256294" y="652857"/>
                  </a:lnTo>
                  <a:cubicBezTo>
                    <a:pt x="10256302" y="652857"/>
                    <a:pt x="10256376" y="652857"/>
                    <a:pt x="10257054" y="652857"/>
                  </a:cubicBezTo>
                  <a:lnTo>
                    <a:pt x="10262374" y="652857"/>
                  </a:lnTo>
                  <a:cubicBezTo>
                    <a:pt x="10262374" y="652851"/>
                    <a:pt x="10262374" y="652738"/>
                    <a:pt x="10262374" y="650966"/>
                  </a:cubicBezTo>
                  <a:lnTo>
                    <a:pt x="10262374" y="637725"/>
                  </a:lnTo>
                  <a:lnTo>
                    <a:pt x="10266428" y="644210"/>
                  </a:lnTo>
                  <a:cubicBezTo>
                    <a:pt x="10266436" y="644210"/>
                    <a:pt x="10266564" y="644210"/>
                    <a:pt x="10268708" y="644210"/>
                  </a:cubicBezTo>
                  <a:lnTo>
                    <a:pt x="10284668" y="644210"/>
                  </a:lnTo>
                  <a:cubicBezTo>
                    <a:pt x="10284668" y="644202"/>
                    <a:pt x="10284668" y="644134"/>
                    <a:pt x="10284668" y="643399"/>
                  </a:cubicBezTo>
                  <a:lnTo>
                    <a:pt x="10284668" y="637725"/>
                  </a:lnTo>
                  <a:cubicBezTo>
                    <a:pt x="10284676" y="637725"/>
                    <a:pt x="10284750" y="637725"/>
                    <a:pt x="10285428" y="637725"/>
                  </a:cubicBezTo>
                  <a:lnTo>
                    <a:pt x="10290748" y="637725"/>
                  </a:lnTo>
                  <a:cubicBezTo>
                    <a:pt x="10290748" y="637734"/>
                    <a:pt x="10290748" y="637834"/>
                    <a:pt x="10290748" y="639076"/>
                  </a:cubicBezTo>
                  <a:lnTo>
                    <a:pt x="10290748" y="648534"/>
                  </a:lnTo>
                  <a:cubicBezTo>
                    <a:pt x="10290762" y="648534"/>
                    <a:pt x="10291496" y="648534"/>
                    <a:pt x="10329254" y="648534"/>
                  </a:cubicBezTo>
                  <a:cubicBezTo>
                    <a:pt x="10329254" y="648552"/>
                    <a:pt x="10329254" y="650062"/>
                    <a:pt x="10329254" y="786887"/>
                  </a:cubicBezTo>
                  <a:cubicBezTo>
                    <a:pt x="10329264" y="786887"/>
                    <a:pt x="10329380" y="786887"/>
                    <a:pt x="10330774" y="786887"/>
                  </a:cubicBezTo>
                  <a:lnTo>
                    <a:pt x="10341414" y="786887"/>
                  </a:lnTo>
                  <a:cubicBezTo>
                    <a:pt x="10341414" y="782564"/>
                    <a:pt x="10341414" y="778240"/>
                    <a:pt x="10341414" y="773917"/>
                  </a:cubicBezTo>
                  <a:cubicBezTo>
                    <a:pt x="10343442" y="773917"/>
                    <a:pt x="10343442" y="773917"/>
                    <a:pt x="10345468" y="773917"/>
                  </a:cubicBezTo>
                  <a:cubicBezTo>
                    <a:pt x="10345468" y="778240"/>
                    <a:pt x="10345468" y="782564"/>
                    <a:pt x="10345468" y="786887"/>
                  </a:cubicBezTo>
                  <a:cubicBezTo>
                    <a:pt x="10355602" y="786887"/>
                    <a:pt x="10365736" y="786887"/>
                    <a:pt x="10375868" y="786887"/>
                  </a:cubicBezTo>
                  <a:cubicBezTo>
                    <a:pt x="10375868" y="776078"/>
                    <a:pt x="10375868" y="767431"/>
                    <a:pt x="10375868" y="756622"/>
                  </a:cubicBezTo>
                  <a:cubicBezTo>
                    <a:pt x="10379922" y="756622"/>
                    <a:pt x="10383976" y="756622"/>
                    <a:pt x="10388028" y="756622"/>
                  </a:cubicBezTo>
                  <a:lnTo>
                    <a:pt x="10400188" y="754461"/>
                  </a:lnTo>
                  <a:cubicBezTo>
                    <a:pt x="10402216" y="754461"/>
                    <a:pt x="10402216" y="756622"/>
                    <a:pt x="10404242" y="756622"/>
                  </a:cubicBezTo>
                  <a:lnTo>
                    <a:pt x="10414376" y="756622"/>
                  </a:lnTo>
                  <a:cubicBezTo>
                    <a:pt x="10414376" y="767431"/>
                    <a:pt x="10414376" y="778240"/>
                    <a:pt x="10414376" y="786887"/>
                  </a:cubicBezTo>
                  <a:cubicBezTo>
                    <a:pt x="10416402" y="786887"/>
                    <a:pt x="10418430" y="786887"/>
                    <a:pt x="10422482" y="786887"/>
                  </a:cubicBezTo>
                  <a:cubicBezTo>
                    <a:pt x="10422482" y="793373"/>
                    <a:pt x="10422482" y="799858"/>
                    <a:pt x="10422482" y="804182"/>
                  </a:cubicBezTo>
                  <a:lnTo>
                    <a:pt x="10431818" y="805087"/>
                  </a:lnTo>
                  <a:lnTo>
                    <a:pt x="10444776" y="805087"/>
                  </a:lnTo>
                  <a:cubicBezTo>
                    <a:pt x="10444776" y="799278"/>
                    <a:pt x="10444776" y="795106"/>
                    <a:pt x="10444776" y="789049"/>
                  </a:cubicBezTo>
                  <a:lnTo>
                    <a:pt x="10512732" y="789049"/>
                  </a:lnTo>
                  <a:lnTo>
                    <a:pt x="10512732" y="703796"/>
                  </a:lnTo>
                  <a:lnTo>
                    <a:pt x="10584740" y="703796"/>
                  </a:lnTo>
                  <a:lnTo>
                    <a:pt x="10584740" y="782564"/>
                  </a:lnTo>
                  <a:cubicBezTo>
                    <a:pt x="10585376" y="782564"/>
                    <a:pt x="10586010" y="782564"/>
                    <a:pt x="10586644" y="782564"/>
                  </a:cubicBezTo>
                  <a:lnTo>
                    <a:pt x="10587886" y="805087"/>
                  </a:lnTo>
                  <a:lnTo>
                    <a:pt x="10597562" y="805087"/>
                  </a:lnTo>
                  <a:cubicBezTo>
                    <a:pt x="10598098" y="797873"/>
                    <a:pt x="10598804" y="790219"/>
                    <a:pt x="10598804" y="782564"/>
                  </a:cubicBezTo>
                  <a:cubicBezTo>
                    <a:pt x="10600832" y="782564"/>
                    <a:pt x="10602858" y="782564"/>
                    <a:pt x="10604884" y="782564"/>
                  </a:cubicBezTo>
                  <a:lnTo>
                    <a:pt x="10606126" y="805087"/>
                  </a:lnTo>
                  <a:lnTo>
                    <a:pt x="10656748" y="805087"/>
                  </a:lnTo>
                  <a:lnTo>
                    <a:pt x="10656748" y="642059"/>
                  </a:lnTo>
                  <a:lnTo>
                    <a:pt x="10854076" y="642059"/>
                  </a:lnTo>
                  <a:lnTo>
                    <a:pt x="10854076" y="805087"/>
                  </a:lnTo>
                  <a:lnTo>
                    <a:pt x="10872772" y="805087"/>
                  </a:lnTo>
                  <a:lnTo>
                    <a:pt x="10872772" y="722394"/>
                  </a:lnTo>
                  <a:lnTo>
                    <a:pt x="10967892" y="722394"/>
                  </a:lnTo>
                  <a:cubicBezTo>
                    <a:pt x="10971967" y="616373"/>
                    <a:pt x="10975346" y="510899"/>
                    <a:pt x="10979823" y="404253"/>
                  </a:cubicBezTo>
                  <a:cubicBezTo>
                    <a:pt x="10969690" y="404253"/>
                    <a:pt x="10945370" y="391282"/>
                    <a:pt x="10967663" y="382635"/>
                  </a:cubicBezTo>
                  <a:cubicBezTo>
                    <a:pt x="10965635" y="380473"/>
                    <a:pt x="10963610" y="378311"/>
                    <a:pt x="10961583" y="378311"/>
                  </a:cubicBezTo>
                  <a:cubicBezTo>
                    <a:pt x="10961583" y="365341"/>
                    <a:pt x="10959555" y="363179"/>
                    <a:pt x="10969690" y="354532"/>
                  </a:cubicBezTo>
                  <a:cubicBezTo>
                    <a:pt x="10969690" y="350208"/>
                    <a:pt x="10969690" y="343723"/>
                    <a:pt x="10969690" y="337238"/>
                  </a:cubicBezTo>
                  <a:cubicBezTo>
                    <a:pt x="10973743" y="337238"/>
                    <a:pt x="10977796" y="337238"/>
                    <a:pt x="10983876" y="337238"/>
                  </a:cubicBezTo>
                  <a:cubicBezTo>
                    <a:pt x="10983876" y="328590"/>
                    <a:pt x="10983876" y="322105"/>
                    <a:pt x="10983876" y="315620"/>
                  </a:cubicBezTo>
                  <a:cubicBezTo>
                    <a:pt x="10983876" y="313458"/>
                    <a:pt x="10985903" y="313458"/>
                    <a:pt x="10985903" y="311296"/>
                  </a:cubicBezTo>
                  <a:cubicBezTo>
                    <a:pt x="10985903" y="285355"/>
                    <a:pt x="10985903" y="259414"/>
                    <a:pt x="10985903" y="233472"/>
                  </a:cubicBezTo>
                  <a:cubicBezTo>
                    <a:pt x="10985903" y="231310"/>
                    <a:pt x="10983876" y="229149"/>
                    <a:pt x="10983876" y="226987"/>
                  </a:cubicBezTo>
                  <a:cubicBezTo>
                    <a:pt x="10985903" y="224825"/>
                    <a:pt x="10987930" y="222663"/>
                    <a:pt x="10989956" y="220501"/>
                  </a:cubicBezTo>
                  <a:cubicBezTo>
                    <a:pt x="10989956" y="201045"/>
                    <a:pt x="10989956" y="181589"/>
                    <a:pt x="10989956" y="162133"/>
                  </a:cubicBezTo>
                  <a:cubicBezTo>
                    <a:pt x="10989956" y="159972"/>
                    <a:pt x="10989956" y="159972"/>
                    <a:pt x="10991983" y="157810"/>
                  </a:cubicBezTo>
                  <a:cubicBezTo>
                    <a:pt x="10991983" y="140516"/>
                    <a:pt x="10991983" y="121060"/>
                    <a:pt x="10991983" y="101604"/>
                  </a:cubicBezTo>
                  <a:cubicBezTo>
                    <a:pt x="10994010" y="92957"/>
                    <a:pt x="10994010" y="88633"/>
                    <a:pt x="10994010" y="82148"/>
                  </a:cubicBezTo>
                  <a:cubicBezTo>
                    <a:pt x="10998063" y="88633"/>
                    <a:pt x="10998063" y="92957"/>
                    <a:pt x="10998063" y="99442"/>
                  </a:cubicBezTo>
                  <a:cubicBezTo>
                    <a:pt x="11000090" y="121060"/>
                    <a:pt x="11000090" y="140516"/>
                    <a:pt x="11000090" y="157810"/>
                  </a:cubicBezTo>
                  <a:cubicBezTo>
                    <a:pt x="11002116" y="181589"/>
                    <a:pt x="11002116" y="201045"/>
                    <a:pt x="11002116" y="220501"/>
                  </a:cubicBezTo>
                  <a:cubicBezTo>
                    <a:pt x="11004143" y="222663"/>
                    <a:pt x="11006170" y="224825"/>
                    <a:pt x="11008196" y="226987"/>
                  </a:cubicBezTo>
                  <a:cubicBezTo>
                    <a:pt x="11008196" y="229149"/>
                    <a:pt x="11006170" y="231310"/>
                    <a:pt x="11006170" y="233472"/>
                  </a:cubicBezTo>
                  <a:cubicBezTo>
                    <a:pt x="11006170" y="259414"/>
                    <a:pt x="11006170" y="285355"/>
                    <a:pt x="11006170" y="311296"/>
                  </a:cubicBezTo>
                  <a:cubicBezTo>
                    <a:pt x="11006170" y="313458"/>
                    <a:pt x="11008196" y="313458"/>
                    <a:pt x="11008196" y="315620"/>
                  </a:cubicBezTo>
                  <a:cubicBezTo>
                    <a:pt x="11008196" y="322105"/>
                    <a:pt x="11008196" y="328590"/>
                    <a:pt x="11008196" y="337238"/>
                  </a:cubicBezTo>
                  <a:cubicBezTo>
                    <a:pt x="11012250" y="337238"/>
                    <a:pt x="11018330" y="337238"/>
                    <a:pt x="11022383" y="337238"/>
                  </a:cubicBezTo>
                  <a:cubicBezTo>
                    <a:pt x="11022383" y="343723"/>
                    <a:pt x="11022383" y="350208"/>
                    <a:pt x="11022383" y="354532"/>
                  </a:cubicBezTo>
                  <a:cubicBezTo>
                    <a:pt x="11030491" y="363179"/>
                    <a:pt x="11030491" y="363179"/>
                    <a:pt x="11030491" y="378311"/>
                  </a:cubicBezTo>
                  <a:cubicBezTo>
                    <a:pt x="11028463" y="378311"/>
                    <a:pt x="11026436" y="380473"/>
                    <a:pt x="11024411" y="382635"/>
                  </a:cubicBezTo>
                  <a:cubicBezTo>
                    <a:pt x="11044676" y="393444"/>
                    <a:pt x="11020356" y="402091"/>
                    <a:pt x="11012250" y="404253"/>
                  </a:cubicBezTo>
                  <a:cubicBezTo>
                    <a:pt x="11014276" y="488562"/>
                    <a:pt x="11018330" y="572871"/>
                    <a:pt x="11020356" y="657181"/>
                  </a:cubicBezTo>
                  <a:cubicBezTo>
                    <a:pt x="11042651" y="657181"/>
                    <a:pt x="11064943" y="657181"/>
                    <a:pt x="11085211" y="657181"/>
                  </a:cubicBezTo>
                  <a:cubicBezTo>
                    <a:pt x="11085211" y="683122"/>
                    <a:pt x="11085211" y="709063"/>
                    <a:pt x="11085211" y="732843"/>
                  </a:cubicBezTo>
                  <a:cubicBezTo>
                    <a:pt x="11089264" y="732843"/>
                    <a:pt x="11091291" y="732843"/>
                    <a:pt x="11093318" y="732843"/>
                  </a:cubicBezTo>
                  <a:cubicBezTo>
                    <a:pt x="11093318" y="730681"/>
                    <a:pt x="11095344" y="728519"/>
                    <a:pt x="11095344" y="726358"/>
                  </a:cubicBezTo>
                  <a:cubicBezTo>
                    <a:pt x="11097371" y="726358"/>
                    <a:pt x="11099398" y="726358"/>
                    <a:pt x="11101424" y="726358"/>
                  </a:cubicBezTo>
                  <a:cubicBezTo>
                    <a:pt x="11101424" y="728519"/>
                    <a:pt x="11101424" y="730681"/>
                    <a:pt x="11103452" y="735005"/>
                  </a:cubicBezTo>
                  <a:cubicBezTo>
                    <a:pt x="11107504" y="735005"/>
                    <a:pt x="11111558" y="735005"/>
                    <a:pt x="11115612" y="735005"/>
                  </a:cubicBezTo>
                  <a:cubicBezTo>
                    <a:pt x="11115612" y="732843"/>
                    <a:pt x="11115612" y="730681"/>
                    <a:pt x="11115612" y="728519"/>
                  </a:cubicBezTo>
                  <a:cubicBezTo>
                    <a:pt x="11123718" y="728519"/>
                    <a:pt x="11129798" y="728519"/>
                    <a:pt x="11137904" y="728519"/>
                  </a:cubicBezTo>
                  <a:cubicBezTo>
                    <a:pt x="11137904" y="730681"/>
                    <a:pt x="11137904" y="732843"/>
                    <a:pt x="11137904" y="735005"/>
                  </a:cubicBezTo>
                  <a:cubicBezTo>
                    <a:pt x="11143984" y="735005"/>
                    <a:pt x="11152092" y="735005"/>
                    <a:pt x="11158172" y="735005"/>
                  </a:cubicBezTo>
                  <a:cubicBezTo>
                    <a:pt x="11158172" y="750137"/>
                    <a:pt x="11158172" y="765270"/>
                    <a:pt x="11158172" y="780402"/>
                  </a:cubicBezTo>
                  <a:cubicBezTo>
                    <a:pt x="11162226" y="780402"/>
                    <a:pt x="11168306" y="780402"/>
                    <a:pt x="11172359" y="780402"/>
                  </a:cubicBezTo>
                  <a:cubicBezTo>
                    <a:pt x="11172359" y="776078"/>
                    <a:pt x="11172359" y="771755"/>
                    <a:pt x="11172359" y="767431"/>
                  </a:cubicBezTo>
                  <a:cubicBezTo>
                    <a:pt x="11178439" y="767431"/>
                    <a:pt x="11184519" y="767431"/>
                    <a:pt x="11188572" y="767431"/>
                  </a:cubicBezTo>
                  <a:cubicBezTo>
                    <a:pt x="11188572" y="706902"/>
                    <a:pt x="11188572" y="648534"/>
                    <a:pt x="11188572" y="588004"/>
                  </a:cubicBezTo>
                  <a:cubicBezTo>
                    <a:pt x="11190599" y="585842"/>
                    <a:pt x="11192626" y="583680"/>
                    <a:pt x="11194652" y="581518"/>
                  </a:cubicBezTo>
                  <a:cubicBezTo>
                    <a:pt x="11218972" y="581518"/>
                    <a:pt x="11243292" y="581518"/>
                    <a:pt x="11267614" y="581518"/>
                  </a:cubicBezTo>
                  <a:lnTo>
                    <a:pt x="11267614" y="590166"/>
                  </a:lnTo>
                  <a:lnTo>
                    <a:pt x="11277747" y="590166"/>
                  </a:lnTo>
                  <a:cubicBezTo>
                    <a:pt x="11277747" y="629078"/>
                    <a:pt x="11277747" y="667990"/>
                    <a:pt x="11277747" y="704740"/>
                  </a:cubicBezTo>
                  <a:cubicBezTo>
                    <a:pt x="11285854" y="704740"/>
                    <a:pt x="11291934" y="704740"/>
                    <a:pt x="11300040" y="704740"/>
                  </a:cubicBezTo>
                  <a:cubicBezTo>
                    <a:pt x="11300040" y="683122"/>
                    <a:pt x="11300040" y="661504"/>
                    <a:pt x="11300040" y="637725"/>
                  </a:cubicBezTo>
                  <a:cubicBezTo>
                    <a:pt x="11308147" y="637725"/>
                    <a:pt x="11318280" y="637725"/>
                    <a:pt x="11326388" y="637725"/>
                  </a:cubicBezTo>
                  <a:cubicBezTo>
                    <a:pt x="11328414" y="637725"/>
                    <a:pt x="11328414" y="635563"/>
                    <a:pt x="11330440" y="633401"/>
                  </a:cubicBezTo>
                  <a:lnTo>
                    <a:pt x="11338548" y="633401"/>
                  </a:lnTo>
                  <a:cubicBezTo>
                    <a:pt x="11340574" y="635563"/>
                    <a:pt x="11340574" y="637725"/>
                    <a:pt x="11342600" y="637725"/>
                  </a:cubicBezTo>
                  <a:cubicBezTo>
                    <a:pt x="11348680" y="637725"/>
                    <a:pt x="11356788" y="637725"/>
                    <a:pt x="11364895" y="637725"/>
                  </a:cubicBezTo>
                  <a:cubicBezTo>
                    <a:pt x="11364895" y="598813"/>
                    <a:pt x="11364895" y="559901"/>
                    <a:pt x="11364895" y="520989"/>
                  </a:cubicBezTo>
                  <a:cubicBezTo>
                    <a:pt x="11364908" y="520986"/>
                    <a:pt x="11365775" y="520822"/>
                    <a:pt x="11421642" y="510180"/>
                  </a:cubicBezTo>
                  <a:cubicBezTo>
                    <a:pt x="11421642" y="510187"/>
                    <a:pt x="11421642" y="510261"/>
                    <a:pt x="11421642" y="511261"/>
                  </a:cubicBezTo>
                  <a:lnTo>
                    <a:pt x="11421642" y="518827"/>
                  </a:lnTo>
                  <a:cubicBezTo>
                    <a:pt x="11421659" y="518827"/>
                    <a:pt x="11422303" y="518827"/>
                    <a:pt x="11447988" y="518827"/>
                  </a:cubicBezTo>
                  <a:cubicBezTo>
                    <a:pt x="11447988" y="518849"/>
                    <a:pt x="11447988" y="521220"/>
                    <a:pt x="11447988" y="773917"/>
                  </a:cubicBezTo>
                  <a:cubicBezTo>
                    <a:pt x="11454068" y="773917"/>
                    <a:pt x="11462175" y="773917"/>
                    <a:pt x="11470283" y="773917"/>
                  </a:cubicBezTo>
                  <a:cubicBezTo>
                    <a:pt x="11470283" y="771755"/>
                    <a:pt x="11470283" y="771755"/>
                    <a:pt x="11470283" y="769593"/>
                  </a:cubicBezTo>
                  <a:cubicBezTo>
                    <a:pt x="11474335" y="769593"/>
                    <a:pt x="11478388" y="769593"/>
                    <a:pt x="11482443" y="769593"/>
                  </a:cubicBezTo>
                  <a:cubicBezTo>
                    <a:pt x="11482443" y="771755"/>
                    <a:pt x="11482443" y="771755"/>
                    <a:pt x="11482443" y="773917"/>
                  </a:cubicBezTo>
                  <a:cubicBezTo>
                    <a:pt x="11490550" y="773917"/>
                    <a:pt x="11498655" y="773917"/>
                    <a:pt x="11506763" y="773917"/>
                  </a:cubicBezTo>
                  <a:cubicBezTo>
                    <a:pt x="11506763" y="769593"/>
                    <a:pt x="11506763" y="765270"/>
                    <a:pt x="11506763" y="760946"/>
                  </a:cubicBezTo>
                  <a:cubicBezTo>
                    <a:pt x="11516896" y="760946"/>
                    <a:pt x="11527030" y="760946"/>
                    <a:pt x="11535136" y="760946"/>
                  </a:cubicBezTo>
                  <a:cubicBezTo>
                    <a:pt x="11539190" y="756622"/>
                    <a:pt x="11543244" y="756622"/>
                    <a:pt x="11547296" y="756622"/>
                  </a:cubicBezTo>
                  <a:cubicBezTo>
                    <a:pt x="11553376" y="760946"/>
                    <a:pt x="11561484" y="760946"/>
                    <a:pt x="11567564" y="760946"/>
                  </a:cubicBezTo>
                  <a:cubicBezTo>
                    <a:pt x="11567564" y="754461"/>
                    <a:pt x="11567564" y="750137"/>
                    <a:pt x="11567564" y="743652"/>
                  </a:cubicBezTo>
                  <a:lnTo>
                    <a:pt x="11575671" y="743652"/>
                  </a:lnTo>
                  <a:cubicBezTo>
                    <a:pt x="11575671" y="739328"/>
                    <a:pt x="11575671" y="735005"/>
                    <a:pt x="11575671" y="730681"/>
                  </a:cubicBezTo>
                  <a:cubicBezTo>
                    <a:pt x="11593911" y="730681"/>
                    <a:pt x="11614178" y="730681"/>
                    <a:pt x="11632418" y="730681"/>
                  </a:cubicBezTo>
                  <a:cubicBezTo>
                    <a:pt x="11632418" y="719872"/>
                    <a:pt x="11632418" y="711225"/>
                    <a:pt x="11632418" y="700416"/>
                  </a:cubicBezTo>
                  <a:cubicBezTo>
                    <a:pt x="11638498" y="700416"/>
                    <a:pt x="11644578" y="700416"/>
                    <a:pt x="11650658" y="700416"/>
                  </a:cubicBezTo>
                  <a:cubicBezTo>
                    <a:pt x="11650658" y="698254"/>
                    <a:pt x="11650658" y="696093"/>
                    <a:pt x="11650658" y="693931"/>
                  </a:cubicBezTo>
                  <a:cubicBezTo>
                    <a:pt x="11654711" y="693931"/>
                    <a:pt x="11658764" y="693931"/>
                    <a:pt x="11662818" y="693931"/>
                  </a:cubicBezTo>
                  <a:cubicBezTo>
                    <a:pt x="11662818" y="696093"/>
                    <a:pt x="11662818" y="698254"/>
                    <a:pt x="11662818" y="700416"/>
                  </a:cubicBezTo>
                  <a:cubicBezTo>
                    <a:pt x="11668898" y="700416"/>
                    <a:pt x="11672951" y="700416"/>
                    <a:pt x="11679031" y="700416"/>
                  </a:cubicBezTo>
                  <a:cubicBezTo>
                    <a:pt x="11679031" y="715549"/>
                    <a:pt x="11679031" y="732843"/>
                    <a:pt x="11679031" y="750137"/>
                  </a:cubicBezTo>
                  <a:cubicBezTo>
                    <a:pt x="11689164" y="750137"/>
                    <a:pt x="11701326" y="750137"/>
                    <a:pt x="11711459" y="750137"/>
                  </a:cubicBezTo>
                  <a:cubicBezTo>
                    <a:pt x="11711459" y="741490"/>
                    <a:pt x="11711459" y="732843"/>
                    <a:pt x="11711459" y="724196"/>
                  </a:cubicBezTo>
                  <a:cubicBezTo>
                    <a:pt x="11723619" y="724196"/>
                    <a:pt x="11737806" y="724196"/>
                    <a:pt x="11749966" y="724196"/>
                  </a:cubicBezTo>
                  <a:cubicBezTo>
                    <a:pt x="11749966" y="713387"/>
                    <a:pt x="11749966" y="704740"/>
                    <a:pt x="11749966" y="693931"/>
                  </a:cubicBezTo>
                  <a:cubicBezTo>
                    <a:pt x="11766180" y="693931"/>
                    <a:pt x="11782392" y="693931"/>
                    <a:pt x="11798607" y="693931"/>
                  </a:cubicBezTo>
                  <a:cubicBezTo>
                    <a:pt x="11798607" y="693960"/>
                    <a:pt x="11798607" y="695735"/>
                    <a:pt x="11798607" y="805087"/>
                  </a:cubicBezTo>
                  <a:lnTo>
                    <a:pt x="11798607" y="818866"/>
                  </a:lnTo>
                  <a:lnTo>
                    <a:pt x="11864482" y="818866"/>
                  </a:lnTo>
                  <a:lnTo>
                    <a:pt x="11864482" y="924638"/>
                  </a:lnTo>
                  <a:lnTo>
                    <a:pt x="11864482" y="947885"/>
                  </a:lnTo>
                  <a:lnTo>
                    <a:pt x="11879442" y="947885"/>
                  </a:lnTo>
                  <a:cubicBezTo>
                    <a:pt x="11879442" y="947885"/>
                    <a:pt x="11879442" y="947885"/>
                    <a:pt x="11879442" y="946723"/>
                  </a:cubicBezTo>
                  <a:lnTo>
                    <a:pt x="11879442" y="938587"/>
                  </a:lnTo>
                  <a:cubicBezTo>
                    <a:pt x="11879442" y="938587"/>
                    <a:pt x="11879442" y="938587"/>
                    <a:pt x="11924022" y="938587"/>
                  </a:cubicBezTo>
                  <a:cubicBezTo>
                    <a:pt x="11924022" y="938587"/>
                    <a:pt x="11924022" y="938587"/>
                    <a:pt x="11924022" y="959508"/>
                  </a:cubicBezTo>
                  <a:cubicBezTo>
                    <a:pt x="11924022" y="959508"/>
                    <a:pt x="11924022" y="959508"/>
                    <a:pt x="11926250" y="960671"/>
                  </a:cubicBezTo>
                  <a:lnTo>
                    <a:pt x="11941854" y="968807"/>
                  </a:lnTo>
                  <a:cubicBezTo>
                    <a:pt x="11941854" y="968807"/>
                    <a:pt x="11941854" y="968807"/>
                    <a:pt x="11941854" y="999027"/>
                  </a:cubicBezTo>
                  <a:cubicBezTo>
                    <a:pt x="11941854" y="999027"/>
                    <a:pt x="11941854" y="999027"/>
                    <a:pt x="11943247" y="999609"/>
                  </a:cubicBezTo>
                  <a:lnTo>
                    <a:pt x="11952999" y="1003677"/>
                  </a:lnTo>
                  <a:cubicBezTo>
                    <a:pt x="11952999" y="1003677"/>
                    <a:pt x="11952999" y="1003677"/>
                    <a:pt x="11952999" y="1002515"/>
                  </a:cubicBezTo>
                  <a:lnTo>
                    <a:pt x="11952999" y="994378"/>
                  </a:lnTo>
                  <a:cubicBezTo>
                    <a:pt x="11952999" y="994378"/>
                    <a:pt x="11952999" y="994378"/>
                    <a:pt x="11954114" y="994378"/>
                  </a:cubicBezTo>
                  <a:lnTo>
                    <a:pt x="11961915" y="994378"/>
                  </a:lnTo>
                  <a:cubicBezTo>
                    <a:pt x="11961915" y="994378"/>
                    <a:pt x="11961915" y="994378"/>
                    <a:pt x="11961915" y="993506"/>
                  </a:cubicBezTo>
                  <a:lnTo>
                    <a:pt x="11961915" y="987404"/>
                  </a:lnTo>
                  <a:cubicBezTo>
                    <a:pt x="11961915" y="987404"/>
                    <a:pt x="11961915" y="987404"/>
                    <a:pt x="11960800" y="987404"/>
                  </a:cubicBezTo>
                  <a:lnTo>
                    <a:pt x="11952999" y="987404"/>
                  </a:lnTo>
                  <a:cubicBezTo>
                    <a:pt x="11952999" y="987404"/>
                    <a:pt x="11952999" y="987404"/>
                    <a:pt x="11952999" y="986242"/>
                  </a:cubicBezTo>
                  <a:lnTo>
                    <a:pt x="11952999" y="978106"/>
                  </a:lnTo>
                  <a:cubicBezTo>
                    <a:pt x="11952999" y="978106"/>
                    <a:pt x="11952999" y="978106"/>
                    <a:pt x="11954114" y="978106"/>
                  </a:cubicBezTo>
                  <a:lnTo>
                    <a:pt x="11961915" y="978106"/>
                  </a:lnTo>
                  <a:cubicBezTo>
                    <a:pt x="11961915" y="978106"/>
                    <a:pt x="11961915" y="978106"/>
                    <a:pt x="11961915" y="976943"/>
                  </a:cubicBezTo>
                  <a:lnTo>
                    <a:pt x="11961915" y="968807"/>
                  </a:lnTo>
                  <a:cubicBezTo>
                    <a:pt x="11961915" y="968807"/>
                    <a:pt x="11961915" y="968807"/>
                    <a:pt x="11960800" y="968807"/>
                  </a:cubicBezTo>
                  <a:lnTo>
                    <a:pt x="11952999" y="968807"/>
                  </a:lnTo>
                  <a:cubicBezTo>
                    <a:pt x="11952999" y="968807"/>
                    <a:pt x="11952999" y="968807"/>
                    <a:pt x="11952999" y="967645"/>
                  </a:cubicBezTo>
                  <a:lnTo>
                    <a:pt x="11952999" y="959508"/>
                  </a:lnTo>
                  <a:cubicBezTo>
                    <a:pt x="11952999" y="959508"/>
                    <a:pt x="11952999" y="959508"/>
                    <a:pt x="11954114" y="959508"/>
                  </a:cubicBezTo>
                  <a:lnTo>
                    <a:pt x="11961915" y="959508"/>
                  </a:lnTo>
                  <a:cubicBezTo>
                    <a:pt x="11961915" y="959508"/>
                    <a:pt x="11961915" y="959508"/>
                    <a:pt x="11961915" y="958637"/>
                  </a:cubicBezTo>
                  <a:lnTo>
                    <a:pt x="11961915" y="952535"/>
                  </a:lnTo>
                  <a:cubicBezTo>
                    <a:pt x="11961915" y="952535"/>
                    <a:pt x="11961915" y="952535"/>
                    <a:pt x="11960800" y="952535"/>
                  </a:cubicBezTo>
                  <a:lnTo>
                    <a:pt x="11952999" y="952535"/>
                  </a:lnTo>
                  <a:cubicBezTo>
                    <a:pt x="11952999" y="952535"/>
                    <a:pt x="11952999" y="952535"/>
                    <a:pt x="11952999" y="951372"/>
                  </a:cubicBezTo>
                  <a:lnTo>
                    <a:pt x="11952999" y="943236"/>
                  </a:lnTo>
                  <a:cubicBezTo>
                    <a:pt x="11952999" y="943236"/>
                    <a:pt x="11952999" y="943236"/>
                    <a:pt x="11954114" y="943236"/>
                  </a:cubicBezTo>
                  <a:lnTo>
                    <a:pt x="11961915" y="943236"/>
                  </a:lnTo>
                  <a:cubicBezTo>
                    <a:pt x="11961915" y="943236"/>
                    <a:pt x="11961915" y="943236"/>
                    <a:pt x="11961915" y="942074"/>
                  </a:cubicBezTo>
                  <a:lnTo>
                    <a:pt x="11961915" y="933937"/>
                  </a:lnTo>
                  <a:cubicBezTo>
                    <a:pt x="11961915" y="933937"/>
                    <a:pt x="11961915" y="933937"/>
                    <a:pt x="11960800" y="933937"/>
                  </a:cubicBezTo>
                  <a:lnTo>
                    <a:pt x="11952999" y="933937"/>
                  </a:lnTo>
                  <a:cubicBezTo>
                    <a:pt x="11952999" y="933937"/>
                    <a:pt x="11952999" y="933937"/>
                    <a:pt x="11952999" y="933066"/>
                  </a:cubicBezTo>
                  <a:lnTo>
                    <a:pt x="11952999" y="926963"/>
                  </a:lnTo>
                  <a:cubicBezTo>
                    <a:pt x="11952999" y="926963"/>
                    <a:pt x="11952999" y="926963"/>
                    <a:pt x="11954114" y="926963"/>
                  </a:cubicBezTo>
                  <a:lnTo>
                    <a:pt x="11961915" y="926963"/>
                  </a:lnTo>
                  <a:cubicBezTo>
                    <a:pt x="11961915" y="926963"/>
                    <a:pt x="11961915" y="926963"/>
                    <a:pt x="11961915" y="925801"/>
                  </a:cubicBezTo>
                  <a:lnTo>
                    <a:pt x="11961915" y="917665"/>
                  </a:lnTo>
                  <a:cubicBezTo>
                    <a:pt x="11961915" y="917665"/>
                    <a:pt x="11961915" y="917665"/>
                    <a:pt x="11960800" y="917665"/>
                  </a:cubicBezTo>
                  <a:lnTo>
                    <a:pt x="11952999" y="917665"/>
                  </a:lnTo>
                  <a:cubicBezTo>
                    <a:pt x="11952999" y="917665"/>
                    <a:pt x="11952999" y="917665"/>
                    <a:pt x="11952999" y="916503"/>
                  </a:cubicBezTo>
                  <a:lnTo>
                    <a:pt x="11952999" y="908366"/>
                  </a:lnTo>
                  <a:cubicBezTo>
                    <a:pt x="11952999" y="908366"/>
                    <a:pt x="11952999" y="908366"/>
                    <a:pt x="11954114" y="908366"/>
                  </a:cubicBezTo>
                  <a:lnTo>
                    <a:pt x="11961915" y="908366"/>
                  </a:lnTo>
                  <a:cubicBezTo>
                    <a:pt x="11961915" y="908366"/>
                    <a:pt x="11961915" y="908366"/>
                    <a:pt x="11961915" y="907204"/>
                  </a:cubicBezTo>
                  <a:lnTo>
                    <a:pt x="11961915" y="899068"/>
                  </a:lnTo>
                  <a:cubicBezTo>
                    <a:pt x="11961915" y="899068"/>
                    <a:pt x="11961915" y="899068"/>
                    <a:pt x="11960800" y="899068"/>
                  </a:cubicBezTo>
                  <a:lnTo>
                    <a:pt x="11952999" y="899068"/>
                  </a:lnTo>
                  <a:cubicBezTo>
                    <a:pt x="11952999" y="899068"/>
                    <a:pt x="11952999" y="899068"/>
                    <a:pt x="11952999" y="898196"/>
                  </a:cubicBezTo>
                  <a:lnTo>
                    <a:pt x="11952999" y="892094"/>
                  </a:lnTo>
                  <a:cubicBezTo>
                    <a:pt x="11952999" y="892094"/>
                    <a:pt x="11952999" y="892094"/>
                    <a:pt x="11954114" y="892094"/>
                  </a:cubicBezTo>
                  <a:lnTo>
                    <a:pt x="11961915" y="892094"/>
                  </a:lnTo>
                  <a:cubicBezTo>
                    <a:pt x="11961915" y="892094"/>
                    <a:pt x="11961915" y="892094"/>
                    <a:pt x="11961915" y="890931"/>
                  </a:cubicBezTo>
                  <a:lnTo>
                    <a:pt x="11961915" y="882795"/>
                  </a:lnTo>
                  <a:cubicBezTo>
                    <a:pt x="11961915" y="882795"/>
                    <a:pt x="11961915" y="882795"/>
                    <a:pt x="11960800" y="882795"/>
                  </a:cubicBezTo>
                  <a:lnTo>
                    <a:pt x="11952999" y="882795"/>
                  </a:lnTo>
                  <a:cubicBezTo>
                    <a:pt x="11952999" y="882795"/>
                    <a:pt x="11952999" y="882795"/>
                    <a:pt x="11952999" y="881633"/>
                  </a:cubicBezTo>
                  <a:lnTo>
                    <a:pt x="11952999" y="873496"/>
                  </a:lnTo>
                  <a:cubicBezTo>
                    <a:pt x="11952999" y="873496"/>
                    <a:pt x="11952999" y="873496"/>
                    <a:pt x="11954114" y="873496"/>
                  </a:cubicBezTo>
                  <a:lnTo>
                    <a:pt x="11961915" y="873496"/>
                  </a:lnTo>
                  <a:cubicBezTo>
                    <a:pt x="11961915" y="873496"/>
                    <a:pt x="11961915" y="873496"/>
                    <a:pt x="11961915" y="872625"/>
                  </a:cubicBezTo>
                  <a:lnTo>
                    <a:pt x="11961915" y="866523"/>
                  </a:lnTo>
                  <a:cubicBezTo>
                    <a:pt x="11961915" y="866523"/>
                    <a:pt x="11961915" y="866523"/>
                    <a:pt x="11960800" y="866523"/>
                  </a:cubicBezTo>
                  <a:lnTo>
                    <a:pt x="11952999" y="866523"/>
                  </a:lnTo>
                  <a:cubicBezTo>
                    <a:pt x="11952999" y="866523"/>
                    <a:pt x="11952999" y="866523"/>
                    <a:pt x="11952999" y="865360"/>
                  </a:cubicBezTo>
                  <a:lnTo>
                    <a:pt x="11952999" y="857224"/>
                  </a:lnTo>
                  <a:cubicBezTo>
                    <a:pt x="11952999" y="857224"/>
                    <a:pt x="11952999" y="857224"/>
                    <a:pt x="11954114" y="857224"/>
                  </a:cubicBezTo>
                  <a:lnTo>
                    <a:pt x="11961915" y="857224"/>
                  </a:lnTo>
                  <a:cubicBezTo>
                    <a:pt x="11961915" y="857224"/>
                    <a:pt x="11961915" y="857224"/>
                    <a:pt x="11961915" y="856062"/>
                  </a:cubicBezTo>
                  <a:lnTo>
                    <a:pt x="11961915" y="847925"/>
                  </a:lnTo>
                  <a:cubicBezTo>
                    <a:pt x="11961915" y="847925"/>
                    <a:pt x="11961915" y="847925"/>
                    <a:pt x="11960800" y="847925"/>
                  </a:cubicBezTo>
                  <a:lnTo>
                    <a:pt x="11952999" y="847925"/>
                  </a:lnTo>
                  <a:cubicBezTo>
                    <a:pt x="11952999" y="847925"/>
                    <a:pt x="11952999" y="847925"/>
                    <a:pt x="11952999" y="846763"/>
                  </a:cubicBezTo>
                  <a:lnTo>
                    <a:pt x="11952999" y="838627"/>
                  </a:lnTo>
                  <a:cubicBezTo>
                    <a:pt x="11952999" y="838627"/>
                    <a:pt x="11952999" y="838627"/>
                    <a:pt x="11954114" y="838627"/>
                  </a:cubicBezTo>
                  <a:lnTo>
                    <a:pt x="11961915" y="838627"/>
                  </a:lnTo>
                  <a:cubicBezTo>
                    <a:pt x="11961915" y="838627"/>
                    <a:pt x="11961915" y="838627"/>
                    <a:pt x="11961915" y="837755"/>
                  </a:cubicBezTo>
                  <a:lnTo>
                    <a:pt x="11961915" y="831653"/>
                  </a:lnTo>
                  <a:cubicBezTo>
                    <a:pt x="11961915" y="831653"/>
                    <a:pt x="11961915" y="831653"/>
                    <a:pt x="11960800" y="831653"/>
                  </a:cubicBezTo>
                  <a:lnTo>
                    <a:pt x="11952999" y="831653"/>
                  </a:lnTo>
                  <a:cubicBezTo>
                    <a:pt x="11952999" y="831653"/>
                    <a:pt x="11952999" y="831653"/>
                    <a:pt x="11952999" y="830491"/>
                  </a:cubicBezTo>
                  <a:lnTo>
                    <a:pt x="11952999" y="822354"/>
                  </a:lnTo>
                  <a:cubicBezTo>
                    <a:pt x="11952999" y="822354"/>
                    <a:pt x="11952999" y="822354"/>
                    <a:pt x="11954114" y="822354"/>
                  </a:cubicBezTo>
                  <a:lnTo>
                    <a:pt x="11961915" y="822354"/>
                  </a:lnTo>
                  <a:cubicBezTo>
                    <a:pt x="11961915" y="822354"/>
                    <a:pt x="11961915" y="822354"/>
                    <a:pt x="11961915" y="821192"/>
                  </a:cubicBezTo>
                  <a:lnTo>
                    <a:pt x="11961915" y="813056"/>
                  </a:lnTo>
                  <a:cubicBezTo>
                    <a:pt x="11961915" y="813056"/>
                    <a:pt x="11961915" y="813056"/>
                    <a:pt x="11960800" y="813056"/>
                  </a:cubicBezTo>
                  <a:lnTo>
                    <a:pt x="11952999" y="813056"/>
                  </a:lnTo>
                  <a:cubicBezTo>
                    <a:pt x="11952999" y="813056"/>
                    <a:pt x="11952999" y="813056"/>
                    <a:pt x="11952999" y="811893"/>
                  </a:cubicBezTo>
                  <a:lnTo>
                    <a:pt x="11952999" y="803757"/>
                  </a:lnTo>
                  <a:cubicBezTo>
                    <a:pt x="11952999" y="803757"/>
                    <a:pt x="11952999" y="803757"/>
                    <a:pt x="11954114" y="803757"/>
                  </a:cubicBezTo>
                  <a:lnTo>
                    <a:pt x="11961915" y="803757"/>
                  </a:lnTo>
                  <a:cubicBezTo>
                    <a:pt x="11961915" y="803757"/>
                    <a:pt x="11961915" y="803757"/>
                    <a:pt x="11961915" y="802885"/>
                  </a:cubicBezTo>
                  <a:lnTo>
                    <a:pt x="11961915" y="796783"/>
                  </a:lnTo>
                  <a:cubicBezTo>
                    <a:pt x="11961915" y="796783"/>
                    <a:pt x="11961915" y="796783"/>
                    <a:pt x="11960800" y="796783"/>
                  </a:cubicBezTo>
                  <a:lnTo>
                    <a:pt x="11952999" y="796783"/>
                  </a:lnTo>
                  <a:cubicBezTo>
                    <a:pt x="11952999" y="796783"/>
                    <a:pt x="11952999" y="796783"/>
                    <a:pt x="11952999" y="795621"/>
                  </a:cubicBezTo>
                  <a:lnTo>
                    <a:pt x="11952999" y="787484"/>
                  </a:lnTo>
                  <a:cubicBezTo>
                    <a:pt x="11952999" y="787484"/>
                    <a:pt x="11952999" y="787484"/>
                    <a:pt x="11954114" y="787484"/>
                  </a:cubicBezTo>
                  <a:lnTo>
                    <a:pt x="11961915" y="787484"/>
                  </a:lnTo>
                  <a:cubicBezTo>
                    <a:pt x="11961915" y="787484"/>
                    <a:pt x="11961915" y="787484"/>
                    <a:pt x="11960800" y="785741"/>
                  </a:cubicBezTo>
                  <a:lnTo>
                    <a:pt x="11952999" y="773537"/>
                  </a:lnTo>
                  <a:cubicBezTo>
                    <a:pt x="11952999" y="773537"/>
                    <a:pt x="11952999" y="773537"/>
                    <a:pt x="11952999" y="736342"/>
                  </a:cubicBezTo>
                  <a:cubicBezTo>
                    <a:pt x="11952999" y="736342"/>
                    <a:pt x="11952999" y="736342"/>
                    <a:pt x="12102343" y="736342"/>
                  </a:cubicBezTo>
                  <a:cubicBezTo>
                    <a:pt x="12102343" y="736342"/>
                    <a:pt x="12102343" y="736342"/>
                    <a:pt x="12115716" y="757264"/>
                  </a:cubicBezTo>
                  <a:cubicBezTo>
                    <a:pt x="12115716" y="757264"/>
                    <a:pt x="12115716" y="757264"/>
                    <a:pt x="12115716" y="803757"/>
                  </a:cubicBezTo>
                  <a:cubicBezTo>
                    <a:pt x="12115716" y="803757"/>
                    <a:pt x="12115716" y="803757"/>
                    <a:pt x="12114602" y="803757"/>
                  </a:cubicBezTo>
                  <a:lnTo>
                    <a:pt x="12106800" y="803757"/>
                  </a:lnTo>
                  <a:cubicBezTo>
                    <a:pt x="12106800" y="803757"/>
                    <a:pt x="12106800" y="803757"/>
                    <a:pt x="12106800" y="804919"/>
                  </a:cubicBezTo>
                  <a:lnTo>
                    <a:pt x="12106800" y="813056"/>
                  </a:lnTo>
                  <a:cubicBezTo>
                    <a:pt x="12106800" y="813056"/>
                    <a:pt x="12106800" y="813056"/>
                    <a:pt x="12107915" y="813056"/>
                  </a:cubicBezTo>
                  <a:lnTo>
                    <a:pt x="12115716" y="813056"/>
                  </a:lnTo>
                  <a:cubicBezTo>
                    <a:pt x="12115716" y="813056"/>
                    <a:pt x="12115716" y="813056"/>
                    <a:pt x="12115716" y="814218"/>
                  </a:cubicBezTo>
                  <a:lnTo>
                    <a:pt x="12115716" y="822354"/>
                  </a:lnTo>
                  <a:cubicBezTo>
                    <a:pt x="12115716" y="822354"/>
                    <a:pt x="12115716" y="822354"/>
                    <a:pt x="12114602" y="822354"/>
                  </a:cubicBezTo>
                  <a:lnTo>
                    <a:pt x="12106800" y="822354"/>
                  </a:lnTo>
                  <a:cubicBezTo>
                    <a:pt x="12106800" y="822354"/>
                    <a:pt x="12106800" y="822354"/>
                    <a:pt x="12106800" y="823516"/>
                  </a:cubicBezTo>
                  <a:lnTo>
                    <a:pt x="12106800" y="831653"/>
                  </a:lnTo>
                  <a:cubicBezTo>
                    <a:pt x="12106800" y="831653"/>
                    <a:pt x="12106800" y="831653"/>
                    <a:pt x="12107915" y="831653"/>
                  </a:cubicBezTo>
                  <a:lnTo>
                    <a:pt x="12115716" y="831653"/>
                  </a:lnTo>
                  <a:cubicBezTo>
                    <a:pt x="12115716" y="831653"/>
                    <a:pt x="12115716" y="831653"/>
                    <a:pt x="12115716" y="832525"/>
                  </a:cubicBezTo>
                  <a:lnTo>
                    <a:pt x="12115716" y="838627"/>
                  </a:lnTo>
                  <a:cubicBezTo>
                    <a:pt x="12115716" y="838627"/>
                    <a:pt x="12115716" y="838627"/>
                    <a:pt x="12114602" y="838627"/>
                  </a:cubicBezTo>
                  <a:lnTo>
                    <a:pt x="12106800" y="838627"/>
                  </a:lnTo>
                  <a:cubicBezTo>
                    <a:pt x="12106800" y="838627"/>
                    <a:pt x="12106800" y="838627"/>
                    <a:pt x="12106800" y="839789"/>
                  </a:cubicBezTo>
                  <a:lnTo>
                    <a:pt x="12106800" y="847925"/>
                  </a:lnTo>
                  <a:cubicBezTo>
                    <a:pt x="12106800" y="847925"/>
                    <a:pt x="12106800" y="847925"/>
                    <a:pt x="12107915" y="847925"/>
                  </a:cubicBezTo>
                  <a:lnTo>
                    <a:pt x="12115716" y="847925"/>
                  </a:lnTo>
                  <a:cubicBezTo>
                    <a:pt x="12115716" y="847925"/>
                    <a:pt x="12115716" y="847925"/>
                    <a:pt x="12115716" y="849088"/>
                  </a:cubicBezTo>
                  <a:lnTo>
                    <a:pt x="12115716" y="857224"/>
                  </a:lnTo>
                  <a:cubicBezTo>
                    <a:pt x="12115716" y="857224"/>
                    <a:pt x="12115716" y="857224"/>
                    <a:pt x="12114602" y="857224"/>
                  </a:cubicBezTo>
                  <a:lnTo>
                    <a:pt x="12106800" y="857224"/>
                  </a:lnTo>
                  <a:cubicBezTo>
                    <a:pt x="12106800" y="857224"/>
                    <a:pt x="12106800" y="857224"/>
                    <a:pt x="12106800" y="858386"/>
                  </a:cubicBezTo>
                  <a:lnTo>
                    <a:pt x="12106800" y="866523"/>
                  </a:lnTo>
                  <a:cubicBezTo>
                    <a:pt x="12106800" y="866523"/>
                    <a:pt x="12106800" y="866523"/>
                    <a:pt x="12107915" y="866523"/>
                  </a:cubicBezTo>
                  <a:lnTo>
                    <a:pt x="12115716" y="866523"/>
                  </a:lnTo>
                  <a:cubicBezTo>
                    <a:pt x="12115716" y="866523"/>
                    <a:pt x="12115716" y="866523"/>
                    <a:pt x="12115716" y="867394"/>
                  </a:cubicBezTo>
                  <a:lnTo>
                    <a:pt x="12115716" y="873496"/>
                  </a:lnTo>
                  <a:cubicBezTo>
                    <a:pt x="12115716" y="873496"/>
                    <a:pt x="12115716" y="873496"/>
                    <a:pt x="12114602" y="873496"/>
                  </a:cubicBezTo>
                  <a:lnTo>
                    <a:pt x="12106800" y="873496"/>
                  </a:lnTo>
                  <a:cubicBezTo>
                    <a:pt x="12106800" y="873496"/>
                    <a:pt x="12106800" y="873496"/>
                    <a:pt x="12106800" y="874659"/>
                  </a:cubicBezTo>
                  <a:lnTo>
                    <a:pt x="12106800" y="882795"/>
                  </a:lnTo>
                  <a:cubicBezTo>
                    <a:pt x="12106800" y="882795"/>
                    <a:pt x="12106800" y="882795"/>
                    <a:pt x="12107915" y="882795"/>
                  </a:cubicBezTo>
                  <a:lnTo>
                    <a:pt x="12115716" y="882795"/>
                  </a:lnTo>
                  <a:cubicBezTo>
                    <a:pt x="12115716" y="882795"/>
                    <a:pt x="12115716" y="882795"/>
                    <a:pt x="12115716" y="883957"/>
                  </a:cubicBezTo>
                  <a:lnTo>
                    <a:pt x="12115716" y="892094"/>
                  </a:lnTo>
                  <a:cubicBezTo>
                    <a:pt x="12115716" y="892094"/>
                    <a:pt x="12115716" y="892094"/>
                    <a:pt x="12114602" y="892094"/>
                  </a:cubicBezTo>
                  <a:lnTo>
                    <a:pt x="12106800" y="892094"/>
                  </a:lnTo>
                  <a:cubicBezTo>
                    <a:pt x="12106800" y="892094"/>
                    <a:pt x="12106800" y="892094"/>
                    <a:pt x="12106800" y="892965"/>
                  </a:cubicBezTo>
                  <a:lnTo>
                    <a:pt x="12106800" y="899068"/>
                  </a:lnTo>
                  <a:cubicBezTo>
                    <a:pt x="12106800" y="899068"/>
                    <a:pt x="12106800" y="899068"/>
                    <a:pt x="12107915" y="899068"/>
                  </a:cubicBezTo>
                  <a:lnTo>
                    <a:pt x="12115716" y="899068"/>
                  </a:lnTo>
                  <a:cubicBezTo>
                    <a:pt x="12115716" y="899068"/>
                    <a:pt x="12115716" y="899068"/>
                    <a:pt x="12115716" y="900230"/>
                  </a:cubicBezTo>
                  <a:lnTo>
                    <a:pt x="12115716" y="908366"/>
                  </a:lnTo>
                  <a:cubicBezTo>
                    <a:pt x="12115716" y="908366"/>
                    <a:pt x="12115716" y="908366"/>
                    <a:pt x="12114602" y="908366"/>
                  </a:cubicBezTo>
                  <a:lnTo>
                    <a:pt x="12106800" y="908366"/>
                  </a:lnTo>
                  <a:cubicBezTo>
                    <a:pt x="12106800" y="908366"/>
                    <a:pt x="12106800" y="908366"/>
                    <a:pt x="12106800" y="909528"/>
                  </a:cubicBezTo>
                  <a:lnTo>
                    <a:pt x="12106800" y="917665"/>
                  </a:lnTo>
                  <a:cubicBezTo>
                    <a:pt x="12106800" y="917665"/>
                    <a:pt x="12106800" y="917665"/>
                    <a:pt x="12107915" y="917665"/>
                  </a:cubicBezTo>
                  <a:lnTo>
                    <a:pt x="12115716" y="917665"/>
                  </a:lnTo>
                  <a:cubicBezTo>
                    <a:pt x="12115716" y="917665"/>
                    <a:pt x="12115716" y="917665"/>
                    <a:pt x="12115716" y="918827"/>
                  </a:cubicBezTo>
                  <a:lnTo>
                    <a:pt x="12115716" y="926963"/>
                  </a:lnTo>
                  <a:cubicBezTo>
                    <a:pt x="12115716" y="926963"/>
                    <a:pt x="12115716" y="926963"/>
                    <a:pt x="12114602" y="926963"/>
                  </a:cubicBezTo>
                  <a:lnTo>
                    <a:pt x="12106800" y="926963"/>
                  </a:lnTo>
                  <a:cubicBezTo>
                    <a:pt x="12106800" y="926963"/>
                    <a:pt x="12106800" y="926963"/>
                    <a:pt x="12106800" y="927835"/>
                  </a:cubicBezTo>
                  <a:lnTo>
                    <a:pt x="12106800" y="933937"/>
                  </a:lnTo>
                  <a:cubicBezTo>
                    <a:pt x="12106800" y="933937"/>
                    <a:pt x="12106800" y="933937"/>
                    <a:pt x="12107915" y="933937"/>
                  </a:cubicBezTo>
                  <a:lnTo>
                    <a:pt x="12115716" y="933937"/>
                  </a:lnTo>
                  <a:cubicBezTo>
                    <a:pt x="12115716" y="933937"/>
                    <a:pt x="12115716" y="933937"/>
                    <a:pt x="12115716" y="935100"/>
                  </a:cubicBezTo>
                  <a:lnTo>
                    <a:pt x="12115716" y="943236"/>
                  </a:lnTo>
                  <a:cubicBezTo>
                    <a:pt x="12115716" y="943236"/>
                    <a:pt x="12115716" y="943236"/>
                    <a:pt x="12114602" y="943236"/>
                  </a:cubicBezTo>
                  <a:lnTo>
                    <a:pt x="12106800" y="943236"/>
                  </a:lnTo>
                  <a:cubicBezTo>
                    <a:pt x="12106800" y="943236"/>
                    <a:pt x="12106800" y="943236"/>
                    <a:pt x="12106800" y="944398"/>
                  </a:cubicBezTo>
                  <a:lnTo>
                    <a:pt x="12106800" y="952535"/>
                  </a:lnTo>
                  <a:cubicBezTo>
                    <a:pt x="12106800" y="952535"/>
                    <a:pt x="12106800" y="952535"/>
                    <a:pt x="12107915" y="952535"/>
                  </a:cubicBezTo>
                  <a:lnTo>
                    <a:pt x="12115716" y="952535"/>
                  </a:lnTo>
                  <a:cubicBezTo>
                    <a:pt x="12115716" y="952535"/>
                    <a:pt x="12115716" y="952535"/>
                    <a:pt x="12115716" y="953406"/>
                  </a:cubicBezTo>
                  <a:lnTo>
                    <a:pt x="12115716" y="959508"/>
                  </a:lnTo>
                  <a:cubicBezTo>
                    <a:pt x="12115716" y="959508"/>
                    <a:pt x="12115716" y="959508"/>
                    <a:pt x="12114602" y="959508"/>
                  </a:cubicBezTo>
                  <a:lnTo>
                    <a:pt x="12106800" y="959508"/>
                  </a:lnTo>
                  <a:cubicBezTo>
                    <a:pt x="12106800" y="959508"/>
                    <a:pt x="12106800" y="959508"/>
                    <a:pt x="12106800" y="960671"/>
                  </a:cubicBezTo>
                  <a:lnTo>
                    <a:pt x="12106800" y="968807"/>
                  </a:lnTo>
                  <a:cubicBezTo>
                    <a:pt x="12106800" y="968807"/>
                    <a:pt x="12106800" y="968807"/>
                    <a:pt x="12107915" y="968807"/>
                  </a:cubicBezTo>
                  <a:lnTo>
                    <a:pt x="12115716" y="968807"/>
                  </a:lnTo>
                  <a:cubicBezTo>
                    <a:pt x="12115716" y="968807"/>
                    <a:pt x="12115716" y="968807"/>
                    <a:pt x="12115716" y="969969"/>
                  </a:cubicBezTo>
                  <a:lnTo>
                    <a:pt x="12115716" y="978106"/>
                  </a:lnTo>
                  <a:cubicBezTo>
                    <a:pt x="12115716" y="978106"/>
                    <a:pt x="12115716" y="978106"/>
                    <a:pt x="12114602" y="978106"/>
                  </a:cubicBezTo>
                  <a:lnTo>
                    <a:pt x="12106800" y="978106"/>
                  </a:lnTo>
                  <a:cubicBezTo>
                    <a:pt x="12106800" y="978106"/>
                    <a:pt x="12106800" y="978106"/>
                    <a:pt x="12106800" y="979268"/>
                  </a:cubicBezTo>
                  <a:lnTo>
                    <a:pt x="12106800" y="987404"/>
                  </a:lnTo>
                  <a:cubicBezTo>
                    <a:pt x="12106800" y="987404"/>
                    <a:pt x="12106800" y="987404"/>
                    <a:pt x="12107915" y="987404"/>
                  </a:cubicBezTo>
                  <a:lnTo>
                    <a:pt x="12115716" y="987404"/>
                  </a:lnTo>
                  <a:cubicBezTo>
                    <a:pt x="12115716" y="987404"/>
                    <a:pt x="12115716" y="987404"/>
                    <a:pt x="12115716" y="988276"/>
                  </a:cubicBezTo>
                  <a:lnTo>
                    <a:pt x="12115716" y="994378"/>
                  </a:lnTo>
                  <a:cubicBezTo>
                    <a:pt x="12115716" y="994378"/>
                    <a:pt x="12115716" y="994378"/>
                    <a:pt x="12114602" y="994378"/>
                  </a:cubicBezTo>
                  <a:lnTo>
                    <a:pt x="12106800" y="994378"/>
                  </a:lnTo>
                  <a:cubicBezTo>
                    <a:pt x="12106800" y="994378"/>
                    <a:pt x="12106800" y="994378"/>
                    <a:pt x="12106800" y="995540"/>
                  </a:cubicBezTo>
                  <a:lnTo>
                    <a:pt x="12106800" y="1003677"/>
                  </a:lnTo>
                  <a:cubicBezTo>
                    <a:pt x="12106800" y="1003677"/>
                    <a:pt x="12106800" y="1003677"/>
                    <a:pt x="12131319" y="1024599"/>
                  </a:cubicBezTo>
                  <a:cubicBezTo>
                    <a:pt x="12131319" y="1029248"/>
                    <a:pt x="12131319" y="1029248"/>
                    <a:pt x="12130206" y="1029248"/>
                  </a:cubicBezTo>
                  <a:lnTo>
                    <a:pt x="12122403" y="1029248"/>
                  </a:lnTo>
                  <a:cubicBezTo>
                    <a:pt x="12122403" y="1029248"/>
                    <a:pt x="12122403" y="1029248"/>
                    <a:pt x="12122403" y="1040036"/>
                  </a:cubicBezTo>
                  <a:lnTo>
                    <a:pt x="12122403" y="1046874"/>
                  </a:lnTo>
                  <a:lnTo>
                    <a:pt x="12131319" y="1046874"/>
                  </a:lnTo>
                  <a:lnTo>
                    <a:pt x="12131319" y="1043196"/>
                  </a:lnTo>
                  <a:cubicBezTo>
                    <a:pt x="12131319" y="1043196"/>
                    <a:pt x="12131319" y="1043196"/>
                    <a:pt x="12132434" y="1042615"/>
                  </a:cubicBezTo>
                  <a:lnTo>
                    <a:pt x="12140235" y="1038547"/>
                  </a:lnTo>
                  <a:cubicBezTo>
                    <a:pt x="12140235" y="1038547"/>
                    <a:pt x="12140235" y="1038547"/>
                    <a:pt x="12142186" y="1038547"/>
                  </a:cubicBezTo>
                  <a:lnTo>
                    <a:pt x="12155839" y="1038547"/>
                  </a:lnTo>
                  <a:cubicBezTo>
                    <a:pt x="12155839" y="1038547"/>
                    <a:pt x="12155839" y="1038547"/>
                    <a:pt x="12155839" y="1039709"/>
                  </a:cubicBezTo>
                  <a:lnTo>
                    <a:pt x="12155839" y="1046874"/>
                  </a:lnTo>
                  <a:lnTo>
                    <a:pt x="12192000" y="1046874"/>
                  </a:lnTo>
                  <a:lnTo>
                    <a:pt x="12192000" y="1070905"/>
                  </a:lnTo>
                  <a:lnTo>
                    <a:pt x="12192000" y="1121663"/>
                  </a:lnTo>
                  <a:lnTo>
                    <a:pt x="12192000" y="1608850"/>
                  </a:lnTo>
                  <a:lnTo>
                    <a:pt x="0" y="1608850"/>
                  </a:lnTo>
                  <a:lnTo>
                    <a:pt x="0" y="1046874"/>
                  </a:lnTo>
                  <a:lnTo>
                    <a:pt x="65773" y="1046874"/>
                  </a:lnTo>
                  <a:lnTo>
                    <a:pt x="82231" y="1045519"/>
                  </a:lnTo>
                  <a:cubicBezTo>
                    <a:pt x="82231" y="1033896"/>
                    <a:pt x="82231" y="1024598"/>
                    <a:pt x="82231" y="1012974"/>
                  </a:cubicBezTo>
                  <a:cubicBezTo>
                    <a:pt x="97834" y="1012974"/>
                    <a:pt x="113436" y="1012974"/>
                    <a:pt x="126811" y="1012974"/>
                  </a:cubicBezTo>
                  <a:cubicBezTo>
                    <a:pt x="126811" y="1006000"/>
                    <a:pt x="126811" y="1001351"/>
                    <a:pt x="126811" y="994377"/>
                  </a:cubicBezTo>
                  <a:cubicBezTo>
                    <a:pt x="158018" y="994377"/>
                    <a:pt x="189224" y="994377"/>
                    <a:pt x="220430" y="994377"/>
                  </a:cubicBezTo>
                  <a:cubicBezTo>
                    <a:pt x="220430" y="999026"/>
                    <a:pt x="220430" y="1001351"/>
                    <a:pt x="220430" y="1006000"/>
                  </a:cubicBezTo>
                  <a:cubicBezTo>
                    <a:pt x="240491" y="1006000"/>
                    <a:pt x="260552" y="1006000"/>
                    <a:pt x="280612" y="1006000"/>
                  </a:cubicBezTo>
                  <a:cubicBezTo>
                    <a:pt x="280612" y="1008325"/>
                    <a:pt x="280612" y="1010650"/>
                    <a:pt x="280612" y="1012974"/>
                  </a:cubicBezTo>
                  <a:cubicBezTo>
                    <a:pt x="285071" y="1012974"/>
                    <a:pt x="291758" y="1012974"/>
                    <a:pt x="298444" y="1012974"/>
                  </a:cubicBezTo>
                  <a:cubicBezTo>
                    <a:pt x="298444" y="1015299"/>
                    <a:pt x="298444" y="1017624"/>
                    <a:pt x="298444" y="1019948"/>
                  </a:cubicBezTo>
                  <a:cubicBezTo>
                    <a:pt x="302903" y="1019948"/>
                    <a:pt x="309590" y="1019948"/>
                    <a:pt x="314048" y="1019948"/>
                  </a:cubicBezTo>
                  <a:cubicBezTo>
                    <a:pt x="314048" y="985079"/>
                    <a:pt x="314048" y="950209"/>
                    <a:pt x="314048" y="915339"/>
                  </a:cubicBezTo>
                  <a:cubicBezTo>
                    <a:pt x="329651" y="910690"/>
                    <a:pt x="345255" y="906041"/>
                    <a:pt x="360858" y="901391"/>
                  </a:cubicBezTo>
                  <a:cubicBezTo>
                    <a:pt x="389835" y="901391"/>
                    <a:pt x="418812" y="901391"/>
                    <a:pt x="447789" y="901391"/>
                  </a:cubicBezTo>
                  <a:cubicBezTo>
                    <a:pt x="447789" y="845600"/>
                    <a:pt x="447789" y="789808"/>
                    <a:pt x="447789" y="734017"/>
                  </a:cubicBezTo>
                  <a:cubicBezTo>
                    <a:pt x="454476" y="729367"/>
                    <a:pt x="463392" y="727043"/>
                    <a:pt x="472308" y="722393"/>
                  </a:cubicBezTo>
                  <a:cubicBezTo>
                    <a:pt x="507972" y="717744"/>
                    <a:pt x="543636" y="710770"/>
                    <a:pt x="579301" y="703796"/>
                  </a:cubicBezTo>
                  <a:cubicBezTo>
                    <a:pt x="592675" y="708445"/>
                    <a:pt x="603820" y="713095"/>
                    <a:pt x="617194" y="715419"/>
                  </a:cubicBezTo>
                  <a:cubicBezTo>
                    <a:pt x="619423" y="717744"/>
                    <a:pt x="621652" y="720069"/>
                    <a:pt x="623881" y="722393"/>
                  </a:cubicBezTo>
                  <a:cubicBezTo>
                    <a:pt x="623881" y="827002"/>
                    <a:pt x="623881" y="931612"/>
                    <a:pt x="623881" y="1033896"/>
                  </a:cubicBezTo>
                  <a:cubicBezTo>
                    <a:pt x="628339" y="1033896"/>
                    <a:pt x="632796" y="1033896"/>
                    <a:pt x="639484" y="1033896"/>
                  </a:cubicBezTo>
                  <a:cubicBezTo>
                    <a:pt x="639484" y="992053"/>
                    <a:pt x="639484" y="950209"/>
                    <a:pt x="639484" y="908365"/>
                  </a:cubicBezTo>
                  <a:cubicBezTo>
                    <a:pt x="643942" y="908365"/>
                    <a:pt x="648400" y="908365"/>
                    <a:pt x="652858" y="908365"/>
                  </a:cubicBezTo>
                  <a:cubicBezTo>
                    <a:pt x="652858" y="903716"/>
                    <a:pt x="652858" y="901391"/>
                    <a:pt x="652858" y="896742"/>
                  </a:cubicBezTo>
                  <a:cubicBezTo>
                    <a:pt x="657316" y="894417"/>
                    <a:pt x="661774" y="892093"/>
                    <a:pt x="666232" y="889768"/>
                  </a:cubicBezTo>
                  <a:lnTo>
                    <a:pt x="677377" y="889768"/>
                  </a:lnTo>
                  <a:cubicBezTo>
                    <a:pt x="677377" y="885119"/>
                    <a:pt x="677377" y="882794"/>
                    <a:pt x="677377" y="878145"/>
                  </a:cubicBezTo>
                  <a:cubicBezTo>
                    <a:pt x="679606" y="875820"/>
                    <a:pt x="684064" y="873495"/>
                    <a:pt x="686293" y="871171"/>
                  </a:cubicBezTo>
                  <a:cubicBezTo>
                    <a:pt x="692981" y="871171"/>
                    <a:pt x="701896" y="871171"/>
                    <a:pt x="708584" y="871171"/>
                  </a:cubicBezTo>
                  <a:cubicBezTo>
                    <a:pt x="708584" y="882794"/>
                    <a:pt x="708584" y="896742"/>
                    <a:pt x="708584" y="908365"/>
                  </a:cubicBezTo>
                  <a:cubicBezTo>
                    <a:pt x="724187" y="908365"/>
                    <a:pt x="739790" y="908365"/>
                    <a:pt x="755393" y="908365"/>
                  </a:cubicBezTo>
                  <a:cubicBezTo>
                    <a:pt x="755393" y="952534"/>
                    <a:pt x="755393" y="994377"/>
                    <a:pt x="755393" y="1038546"/>
                  </a:cubicBezTo>
                  <a:cubicBezTo>
                    <a:pt x="762080" y="1038546"/>
                    <a:pt x="768767" y="1038546"/>
                    <a:pt x="773225" y="1038546"/>
                  </a:cubicBezTo>
                  <a:cubicBezTo>
                    <a:pt x="779912" y="1036221"/>
                    <a:pt x="784370" y="1033896"/>
                    <a:pt x="791057" y="1031572"/>
                  </a:cubicBezTo>
                  <a:cubicBezTo>
                    <a:pt x="791057" y="1026922"/>
                    <a:pt x="791057" y="1024598"/>
                    <a:pt x="791057" y="1022273"/>
                  </a:cubicBezTo>
                  <a:cubicBezTo>
                    <a:pt x="788828" y="1022273"/>
                    <a:pt x="786599" y="1019948"/>
                    <a:pt x="784370" y="1019948"/>
                  </a:cubicBezTo>
                  <a:cubicBezTo>
                    <a:pt x="784370" y="1017624"/>
                    <a:pt x="784370" y="1015299"/>
                    <a:pt x="784370" y="1012974"/>
                  </a:cubicBezTo>
                  <a:cubicBezTo>
                    <a:pt x="786599" y="1010650"/>
                    <a:pt x="788828" y="1010650"/>
                    <a:pt x="791057" y="1008325"/>
                  </a:cubicBezTo>
                  <a:cubicBezTo>
                    <a:pt x="791057" y="992053"/>
                    <a:pt x="791057" y="973455"/>
                    <a:pt x="791057" y="957183"/>
                  </a:cubicBezTo>
                  <a:cubicBezTo>
                    <a:pt x="788828" y="957183"/>
                    <a:pt x="786599" y="954858"/>
                    <a:pt x="784370" y="954858"/>
                  </a:cubicBezTo>
                  <a:cubicBezTo>
                    <a:pt x="784370" y="952534"/>
                    <a:pt x="784370" y="950209"/>
                    <a:pt x="784370" y="947884"/>
                  </a:cubicBezTo>
                  <a:cubicBezTo>
                    <a:pt x="786599" y="945560"/>
                    <a:pt x="788828" y="945560"/>
                    <a:pt x="791057" y="943235"/>
                  </a:cubicBezTo>
                  <a:lnTo>
                    <a:pt x="795515" y="938586"/>
                  </a:lnTo>
                  <a:lnTo>
                    <a:pt x="795515" y="929287"/>
                  </a:lnTo>
                  <a:cubicBezTo>
                    <a:pt x="793286" y="929287"/>
                    <a:pt x="793286" y="929287"/>
                    <a:pt x="791057" y="929287"/>
                  </a:cubicBezTo>
                  <a:cubicBezTo>
                    <a:pt x="791057" y="926962"/>
                    <a:pt x="791057" y="924638"/>
                    <a:pt x="791057" y="922313"/>
                  </a:cubicBezTo>
                  <a:cubicBezTo>
                    <a:pt x="793286" y="922313"/>
                    <a:pt x="795515" y="919988"/>
                    <a:pt x="797744" y="917664"/>
                  </a:cubicBezTo>
                  <a:cubicBezTo>
                    <a:pt x="799972" y="889768"/>
                    <a:pt x="806660" y="866522"/>
                    <a:pt x="833408" y="852574"/>
                  </a:cubicBezTo>
                  <a:cubicBezTo>
                    <a:pt x="831179" y="852574"/>
                    <a:pt x="831179" y="850249"/>
                    <a:pt x="828950" y="850249"/>
                  </a:cubicBezTo>
                  <a:cubicBezTo>
                    <a:pt x="828950" y="847924"/>
                    <a:pt x="828950" y="845600"/>
                    <a:pt x="828950" y="843275"/>
                  </a:cubicBezTo>
                  <a:cubicBezTo>
                    <a:pt x="831179" y="843275"/>
                    <a:pt x="833408" y="840950"/>
                    <a:pt x="835637" y="840950"/>
                  </a:cubicBezTo>
                  <a:cubicBezTo>
                    <a:pt x="835637" y="836301"/>
                    <a:pt x="835637" y="833976"/>
                    <a:pt x="835637" y="831652"/>
                  </a:cubicBezTo>
                  <a:cubicBezTo>
                    <a:pt x="837866" y="831652"/>
                    <a:pt x="837866" y="831652"/>
                    <a:pt x="840095" y="831652"/>
                  </a:cubicBezTo>
                  <a:cubicBezTo>
                    <a:pt x="840095" y="824678"/>
                    <a:pt x="840095" y="817704"/>
                    <a:pt x="840095" y="810730"/>
                  </a:cubicBezTo>
                  <a:cubicBezTo>
                    <a:pt x="837866" y="810730"/>
                    <a:pt x="837866" y="810730"/>
                    <a:pt x="835637" y="810730"/>
                  </a:cubicBezTo>
                  <a:cubicBezTo>
                    <a:pt x="835637" y="808405"/>
                    <a:pt x="835637" y="808405"/>
                    <a:pt x="835637" y="806081"/>
                  </a:cubicBezTo>
                  <a:lnTo>
                    <a:pt x="840095" y="803756"/>
                  </a:lnTo>
                  <a:cubicBezTo>
                    <a:pt x="844552" y="799107"/>
                    <a:pt x="846782" y="794457"/>
                    <a:pt x="851240" y="787483"/>
                  </a:cubicBezTo>
                  <a:cubicBezTo>
                    <a:pt x="853469" y="782834"/>
                    <a:pt x="853469" y="780510"/>
                    <a:pt x="853469" y="778185"/>
                  </a:cubicBezTo>
                  <a:cubicBezTo>
                    <a:pt x="849011" y="771211"/>
                    <a:pt x="849011" y="759588"/>
                    <a:pt x="853469" y="752614"/>
                  </a:cubicBezTo>
                  <a:cubicBezTo>
                    <a:pt x="853470" y="752611"/>
                    <a:pt x="853485" y="752565"/>
                    <a:pt x="853748" y="751742"/>
                  </a:cubicBezTo>
                  <a:lnTo>
                    <a:pt x="855698" y="745640"/>
                  </a:lnTo>
                  <a:cubicBezTo>
                    <a:pt x="855699" y="745643"/>
                    <a:pt x="855714" y="745689"/>
                    <a:pt x="855977" y="746512"/>
                  </a:cubicBezTo>
                  <a:lnTo>
                    <a:pt x="857927" y="752614"/>
                  </a:lnTo>
                  <a:cubicBezTo>
                    <a:pt x="862384" y="759588"/>
                    <a:pt x="864614" y="771211"/>
                    <a:pt x="860156" y="778185"/>
                  </a:cubicBezTo>
                  <a:cubicBezTo>
                    <a:pt x="860156" y="780510"/>
                    <a:pt x="860156" y="782834"/>
                    <a:pt x="860156" y="785159"/>
                  </a:cubicBezTo>
                  <a:cubicBezTo>
                    <a:pt x="864614" y="792133"/>
                    <a:pt x="869072" y="799107"/>
                    <a:pt x="871302" y="803756"/>
                  </a:cubicBezTo>
                  <a:cubicBezTo>
                    <a:pt x="873531" y="803756"/>
                    <a:pt x="873531" y="806081"/>
                    <a:pt x="875760" y="806081"/>
                  </a:cubicBezTo>
                  <a:cubicBezTo>
                    <a:pt x="875760" y="808405"/>
                    <a:pt x="875760" y="808405"/>
                    <a:pt x="875760" y="810730"/>
                  </a:cubicBezTo>
                  <a:cubicBezTo>
                    <a:pt x="873531" y="817704"/>
                    <a:pt x="873531" y="824678"/>
                    <a:pt x="873531" y="831652"/>
                  </a:cubicBezTo>
                  <a:cubicBezTo>
                    <a:pt x="877989" y="833976"/>
                    <a:pt x="877989" y="836301"/>
                    <a:pt x="877989" y="840950"/>
                  </a:cubicBezTo>
                  <a:lnTo>
                    <a:pt x="882447" y="843275"/>
                  </a:lnTo>
                  <a:cubicBezTo>
                    <a:pt x="882447" y="845600"/>
                    <a:pt x="882447" y="847924"/>
                    <a:pt x="882447" y="850249"/>
                  </a:cubicBezTo>
                  <a:cubicBezTo>
                    <a:pt x="880218" y="852574"/>
                    <a:pt x="880218" y="852574"/>
                    <a:pt x="877989" y="852574"/>
                  </a:cubicBezTo>
                  <a:cubicBezTo>
                    <a:pt x="891362" y="859548"/>
                    <a:pt x="899165" y="868846"/>
                    <a:pt x="904180" y="879888"/>
                  </a:cubicBezTo>
                  <a:lnTo>
                    <a:pt x="913070" y="915339"/>
                  </a:lnTo>
                  <a:lnTo>
                    <a:pt x="944859" y="915339"/>
                  </a:lnTo>
                  <a:lnTo>
                    <a:pt x="944859" y="886329"/>
                  </a:lnTo>
                  <a:lnTo>
                    <a:pt x="939475" y="886329"/>
                  </a:lnTo>
                  <a:cubicBezTo>
                    <a:pt x="939475" y="886306"/>
                    <a:pt x="939475" y="884414"/>
                    <a:pt x="939475" y="724196"/>
                  </a:cubicBezTo>
                  <a:cubicBezTo>
                    <a:pt x="939487" y="724196"/>
                    <a:pt x="939957" y="724196"/>
                    <a:pt x="959742" y="724196"/>
                  </a:cubicBezTo>
                  <a:cubicBezTo>
                    <a:pt x="959747" y="724190"/>
                    <a:pt x="959783" y="724108"/>
                    <a:pt x="960249" y="723115"/>
                  </a:cubicBezTo>
                  <a:lnTo>
                    <a:pt x="963795" y="715549"/>
                  </a:lnTo>
                  <a:cubicBezTo>
                    <a:pt x="963804" y="715550"/>
                    <a:pt x="963917" y="715568"/>
                    <a:pt x="965569" y="715819"/>
                  </a:cubicBezTo>
                  <a:lnTo>
                    <a:pt x="977982" y="717710"/>
                  </a:lnTo>
                  <a:cubicBezTo>
                    <a:pt x="977985" y="717720"/>
                    <a:pt x="978023" y="717821"/>
                    <a:pt x="978489" y="719062"/>
                  </a:cubicBezTo>
                  <a:lnTo>
                    <a:pt x="982035" y="728519"/>
                  </a:lnTo>
                  <a:cubicBezTo>
                    <a:pt x="982049" y="728520"/>
                    <a:pt x="982645" y="728570"/>
                    <a:pt x="1008382" y="730681"/>
                  </a:cubicBezTo>
                  <a:cubicBezTo>
                    <a:pt x="1008382" y="730661"/>
                    <a:pt x="1008382" y="729131"/>
                    <a:pt x="1008382" y="607460"/>
                  </a:cubicBezTo>
                  <a:cubicBezTo>
                    <a:pt x="1008391" y="607460"/>
                    <a:pt x="1008510" y="607460"/>
                    <a:pt x="1010409" y="607460"/>
                  </a:cubicBezTo>
                  <a:lnTo>
                    <a:pt x="1024597" y="607460"/>
                  </a:lnTo>
                  <a:cubicBezTo>
                    <a:pt x="1024597" y="607438"/>
                    <a:pt x="1024597" y="605724"/>
                    <a:pt x="1024597" y="471268"/>
                  </a:cubicBezTo>
                  <a:cubicBezTo>
                    <a:pt x="1024605" y="471268"/>
                    <a:pt x="1024712" y="471268"/>
                    <a:pt x="1026369" y="471268"/>
                  </a:cubicBezTo>
                  <a:lnTo>
                    <a:pt x="1038783" y="471268"/>
                  </a:lnTo>
                  <a:cubicBezTo>
                    <a:pt x="1038783" y="471251"/>
                    <a:pt x="1038783" y="469845"/>
                    <a:pt x="1038783" y="356694"/>
                  </a:cubicBezTo>
                  <a:cubicBezTo>
                    <a:pt x="1042837" y="354532"/>
                    <a:pt x="1042837" y="354532"/>
                    <a:pt x="1042837" y="328590"/>
                  </a:cubicBezTo>
                  <a:cubicBezTo>
                    <a:pt x="1042843" y="328590"/>
                    <a:pt x="1042963" y="328590"/>
                    <a:pt x="1044863" y="328590"/>
                  </a:cubicBezTo>
                  <a:lnTo>
                    <a:pt x="1059050" y="328590"/>
                  </a:lnTo>
                  <a:cubicBezTo>
                    <a:pt x="1059061" y="328567"/>
                    <a:pt x="1059667" y="327200"/>
                    <a:pt x="1095531" y="246443"/>
                  </a:cubicBezTo>
                  <a:cubicBezTo>
                    <a:pt x="1095531" y="246429"/>
                    <a:pt x="1095565" y="244478"/>
                    <a:pt x="10995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 Placeholder 9">
            <a:extLst>
              <a:ext uri="{FF2B5EF4-FFF2-40B4-BE49-F238E27FC236}">
                <a16:creationId xmlns:a16="http://schemas.microsoft.com/office/drawing/2014/main" xmlns="" id="{E3FBE6D7-EF7F-47A8-89CB-23A37D837D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9402" y="70467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7" name="그림 개체 틀 2">
            <a:extLst>
              <a:ext uri="{FF2B5EF4-FFF2-40B4-BE49-F238E27FC236}">
                <a16:creationId xmlns:a16="http://schemas.microsoft.com/office/drawing/2014/main" xmlns="" id="{F114C1C8-D2A1-4716-AE48-7A7DD92216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77201" y="1811568"/>
            <a:ext cx="3192955" cy="44084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27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A45798D9-CAFF-4DD7-AB24-0A8493ACDD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88520" y="1830618"/>
            <a:ext cx="2716706" cy="43227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9AB90EF0-CEED-4A53-B844-4EE65FBA6C64}"/>
              </a:ext>
            </a:extLst>
          </p:cNvPr>
          <p:cNvGrpSpPr/>
          <p:nvPr userDrawn="1"/>
        </p:nvGrpSpPr>
        <p:grpSpPr>
          <a:xfrm>
            <a:off x="-1" y="-121539"/>
            <a:ext cx="12192001" cy="1608851"/>
            <a:chOff x="-1" y="-121539"/>
            <a:chExt cx="12192001" cy="16088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960EB6D2-B879-496E-A5EF-575D5374257B}"/>
                </a:ext>
              </a:extLst>
            </p:cNvPr>
            <p:cNvSpPr/>
            <p:nvPr userDrawn="1"/>
          </p:nvSpPr>
          <p:spPr>
            <a:xfrm>
              <a:off x="0" y="1"/>
              <a:ext cx="12192000" cy="1400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CF66667A-BCF7-4F22-A620-8007DEC2906A}"/>
                </a:ext>
              </a:extLst>
            </p:cNvPr>
            <p:cNvSpPr/>
            <p:nvPr userDrawn="1"/>
          </p:nvSpPr>
          <p:spPr>
            <a:xfrm>
              <a:off x="-1" y="-121539"/>
              <a:ext cx="12192000" cy="1608851"/>
            </a:xfrm>
            <a:custGeom>
              <a:avLst/>
              <a:gdLst>
                <a:gd name="connsiteX0" fmla="*/ 8760317 w 12192000"/>
                <a:gd name="connsiteY0" fmla="*/ 780798 h 1608850"/>
                <a:gd name="connsiteX1" fmla="*/ 8760317 w 12192000"/>
                <a:gd name="connsiteY1" fmla="*/ 785159 h 1608850"/>
                <a:gd name="connsiteX2" fmla="*/ 8761882 w 12192000"/>
                <a:gd name="connsiteY2" fmla="*/ 787771 h 1608850"/>
                <a:gd name="connsiteX3" fmla="*/ 8762996 w 12192000"/>
                <a:gd name="connsiteY3" fmla="*/ 787771 h 1608850"/>
                <a:gd name="connsiteX4" fmla="*/ 8762996 w 12192000"/>
                <a:gd name="connsiteY4" fmla="*/ 786900 h 1608850"/>
                <a:gd name="connsiteX5" fmla="*/ 8762996 w 12192000"/>
                <a:gd name="connsiteY5" fmla="*/ 780798 h 1608850"/>
                <a:gd name="connsiteX6" fmla="*/ 8761881 w 12192000"/>
                <a:gd name="connsiteY6" fmla="*/ 780798 h 1608850"/>
                <a:gd name="connsiteX7" fmla="*/ 8758924 w 12192000"/>
                <a:gd name="connsiteY7" fmla="*/ 762200 h 1608850"/>
                <a:gd name="connsiteX8" fmla="*/ 8759734 w 12192000"/>
                <a:gd name="connsiteY8" fmla="*/ 771499 h 1608850"/>
                <a:gd name="connsiteX9" fmla="*/ 8762996 w 12192000"/>
                <a:gd name="connsiteY9" fmla="*/ 771499 h 1608850"/>
                <a:gd name="connsiteX10" fmla="*/ 8762996 w 12192000"/>
                <a:gd name="connsiteY10" fmla="*/ 770337 h 1608850"/>
                <a:gd name="connsiteX11" fmla="*/ 8762996 w 12192000"/>
                <a:gd name="connsiteY11" fmla="*/ 762200 h 1608850"/>
                <a:gd name="connsiteX12" fmla="*/ 8761881 w 12192000"/>
                <a:gd name="connsiteY12" fmla="*/ 762200 h 1608850"/>
                <a:gd name="connsiteX13" fmla="*/ 8755951 w 12192000"/>
                <a:gd name="connsiteY13" fmla="*/ 745928 h 1608850"/>
                <a:gd name="connsiteX14" fmla="*/ 8756137 w 12192000"/>
                <a:gd name="connsiteY14" fmla="*/ 746512 h 1608850"/>
                <a:gd name="connsiteX15" fmla="*/ 8758088 w 12192000"/>
                <a:gd name="connsiteY15" fmla="*/ 752614 h 1608850"/>
                <a:gd name="connsiteX16" fmla="*/ 8758113 w 12192000"/>
                <a:gd name="connsiteY16" fmla="*/ 752902 h 1608850"/>
                <a:gd name="connsiteX17" fmla="*/ 8762996 w 12192000"/>
                <a:gd name="connsiteY17" fmla="*/ 752902 h 1608850"/>
                <a:gd name="connsiteX18" fmla="*/ 8762996 w 12192000"/>
                <a:gd name="connsiteY18" fmla="*/ 752030 h 1608850"/>
                <a:gd name="connsiteX19" fmla="*/ 8762996 w 12192000"/>
                <a:gd name="connsiteY19" fmla="*/ 745928 h 1608850"/>
                <a:gd name="connsiteX20" fmla="*/ 8761881 w 12192000"/>
                <a:gd name="connsiteY20" fmla="*/ 745928 h 1608850"/>
                <a:gd name="connsiteX21" fmla="*/ 8907881 w 12192000"/>
                <a:gd name="connsiteY21" fmla="*/ 718032 h 1608850"/>
                <a:gd name="connsiteX22" fmla="*/ 8907881 w 12192000"/>
                <a:gd name="connsiteY22" fmla="*/ 719194 h 1608850"/>
                <a:gd name="connsiteX23" fmla="*/ 8907881 w 12192000"/>
                <a:gd name="connsiteY23" fmla="*/ 727331 h 1608850"/>
                <a:gd name="connsiteX24" fmla="*/ 8908543 w 12192000"/>
                <a:gd name="connsiteY24" fmla="*/ 727331 h 1608850"/>
                <a:gd name="connsiteX25" fmla="*/ 8908543 w 12192000"/>
                <a:gd name="connsiteY25" fmla="*/ 718032 h 1608850"/>
                <a:gd name="connsiteX26" fmla="*/ 1099585 w 12192000"/>
                <a:gd name="connsiteY26" fmla="*/ 0 h 1608850"/>
                <a:gd name="connsiteX27" fmla="*/ 1101611 w 12192000"/>
                <a:gd name="connsiteY27" fmla="*/ 246443 h 1608850"/>
                <a:gd name="connsiteX28" fmla="*/ 1140117 w 12192000"/>
                <a:gd name="connsiteY28" fmla="*/ 326429 h 1608850"/>
                <a:gd name="connsiteX29" fmla="*/ 1142145 w 12192000"/>
                <a:gd name="connsiteY29" fmla="*/ 326429 h 1608850"/>
                <a:gd name="connsiteX30" fmla="*/ 1156331 w 12192000"/>
                <a:gd name="connsiteY30" fmla="*/ 326429 h 1608850"/>
                <a:gd name="connsiteX31" fmla="*/ 1156331 w 12192000"/>
                <a:gd name="connsiteY31" fmla="*/ 350208 h 1608850"/>
                <a:gd name="connsiteX32" fmla="*/ 1156839 w 12192000"/>
                <a:gd name="connsiteY32" fmla="*/ 351019 h 1608850"/>
                <a:gd name="connsiteX33" fmla="*/ 1160385 w 12192000"/>
                <a:gd name="connsiteY33" fmla="*/ 356694 h 1608850"/>
                <a:gd name="connsiteX34" fmla="*/ 1160385 w 12192000"/>
                <a:gd name="connsiteY34" fmla="*/ 471268 h 1608850"/>
                <a:gd name="connsiteX35" fmla="*/ 1162664 w 12192000"/>
                <a:gd name="connsiteY35" fmla="*/ 471268 h 1608850"/>
                <a:gd name="connsiteX36" fmla="*/ 1178625 w 12192000"/>
                <a:gd name="connsiteY36" fmla="*/ 471268 h 1608850"/>
                <a:gd name="connsiteX37" fmla="*/ 1178625 w 12192000"/>
                <a:gd name="connsiteY37" fmla="*/ 611783 h 1608850"/>
                <a:gd name="connsiteX38" fmla="*/ 1180145 w 12192000"/>
                <a:gd name="connsiteY38" fmla="*/ 611513 h 1608850"/>
                <a:gd name="connsiteX39" fmla="*/ 1190785 w 12192000"/>
                <a:gd name="connsiteY39" fmla="*/ 609622 h 1608850"/>
                <a:gd name="connsiteX40" fmla="*/ 1188759 w 12192000"/>
                <a:gd name="connsiteY40" fmla="*/ 698254 h 1608850"/>
                <a:gd name="connsiteX41" fmla="*/ 1190279 w 12192000"/>
                <a:gd name="connsiteY41" fmla="*/ 698525 h 1608850"/>
                <a:gd name="connsiteX42" fmla="*/ 1200919 w 12192000"/>
                <a:gd name="connsiteY42" fmla="*/ 700416 h 1608850"/>
                <a:gd name="connsiteX43" fmla="*/ 1201171 w 12192000"/>
                <a:gd name="connsiteY43" fmla="*/ 701227 h 1608850"/>
                <a:gd name="connsiteX44" fmla="*/ 1202945 w 12192000"/>
                <a:gd name="connsiteY44" fmla="*/ 706902 h 1608850"/>
                <a:gd name="connsiteX45" fmla="*/ 1203705 w 12192000"/>
                <a:gd name="connsiteY45" fmla="*/ 704470 h 1608850"/>
                <a:gd name="connsiteX46" fmla="*/ 1209025 w 12192000"/>
                <a:gd name="connsiteY46" fmla="*/ 687446 h 1608850"/>
                <a:gd name="connsiteX47" fmla="*/ 1210799 w 12192000"/>
                <a:gd name="connsiteY47" fmla="*/ 687446 h 1608850"/>
                <a:gd name="connsiteX48" fmla="*/ 1223212 w 12192000"/>
                <a:gd name="connsiteY48" fmla="*/ 687446 h 1608850"/>
                <a:gd name="connsiteX49" fmla="*/ 1223212 w 12192000"/>
                <a:gd name="connsiteY49" fmla="*/ 719872 h 1608850"/>
                <a:gd name="connsiteX50" fmla="*/ 1224225 w 12192000"/>
                <a:gd name="connsiteY50" fmla="*/ 720413 h 1608850"/>
                <a:gd name="connsiteX51" fmla="*/ 1231319 w 12192000"/>
                <a:gd name="connsiteY51" fmla="*/ 724196 h 1608850"/>
                <a:gd name="connsiteX52" fmla="*/ 1231319 w 12192000"/>
                <a:gd name="connsiteY52" fmla="*/ 725547 h 1608850"/>
                <a:gd name="connsiteX53" fmla="*/ 1231319 w 12192000"/>
                <a:gd name="connsiteY53" fmla="*/ 735005 h 1608850"/>
                <a:gd name="connsiteX54" fmla="*/ 1275907 w 12192000"/>
                <a:gd name="connsiteY54" fmla="*/ 735005 h 1608850"/>
                <a:gd name="connsiteX55" fmla="*/ 1275907 w 12192000"/>
                <a:gd name="connsiteY55" fmla="*/ 736086 h 1608850"/>
                <a:gd name="connsiteX56" fmla="*/ 1275907 w 12192000"/>
                <a:gd name="connsiteY56" fmla="*/ 743652 h 1608850"/>
                <a:gd name="connsiteX57" fmla="*/ 1277933 w 12192000"/>
                <a:gd name="connsiteY57" fmla="*/ 743652 h 1608850"/>
                <a:gd name="connsiteX58" fmla="*/ 1292119 w 12192000"/>
                <a:gd name="connsiteY58" fmla="*/ 743652 h 1608850"/>
                <a:gd name="connsiteX59" fmla="*/ 1292119 w 12192000"/>
                <a:gd name="connsiteY59" fmla="*/ 713387 h 1608850"/>
                <a:gd name="connsiteX60" fmla="*/ 1336706 w 12192000"/>
                <a:gd name="connsiteY60" fmla="*/ 713387 h 1608850"/>
                <a:gd name="connsiteX61" fmla="*/ 1336706 w 12192000"/>
                <a:gd name="connsiteY61" fmla="*/ 712036 h 1608850"/>
                <a:gd name="connsiteX62" fmla="*/ 1336706 w 12192000"/>
                <a:gd name="connsiteY62" fmla="*/ 702578 h 1608850"/>
                <a:gd name="connsiteX63" fmla="*/ 1337721 w 12192000"/>
                <a:gd name="connsiteY63" fmla="*/ 702578 h 1608850"/>
                <a:gd name="connsiteX64" fmla="*/ 1344813 w 12192000"/>
                <a:gd name="connsiteY64" fmla="*/ 702578 h 1608850"/>
                <a:gd name="connsiteX65" fmla="*/ 1344813 w 12192000"/>
                <a:gd name="connsiteY65" fmla="*/ 700687 h 1608850"/>
                <a:gd name="connsiteX66" fmla="*/ 1344813 w 12192000"/>
                <a:gd name="connsiteY66" fmla="*/ 687446 h 1608850"/>
                <a:gd name="connsiteX67" fmla="*/ 1345573 w 12192000"/>
                <a:gd name="connsiteY67" fmla="*/ 687446 h 1608850"/>
                <a:gd name="connsiteX68" fmla="*/ 1350893 w 12192000"/>
                <a:gd name="connsiteY68" fmla="*/ 687446 h 1608850"/>
                <a:gd name="connsiteX69" fmla="*/ 1350893 w 12192000"/>
                <a:gd name="connsiteY69" fmla="*/ 686365 h 1608850"/>
                <a:gd name="connsiteX70" fmla="*/ 1350893 w 12192000"/>
                <a:gd name="connsiteY70" fmla="*/ 678798 h 1608850"/>
                <a:gd name="connsiteX71" fmla="*/ 1352921 w 12192000"/>
                <a:gd name="connsiteY71" fmla="*/ 678798 h 1608850"/>
                <a:gd name="connsiteX72" fmla="*/ 1367107 w 12192000"/>
                <a:gd name="connsiteY72" fmla="*/ 678798 h 1608850"/>
                <a:gd name="connsiteX73" fmla="*/ 1367107 w 12192000"/>
                <a:gd name="connsiteY73" fmla="*/ 679879 h 1608850"/>
                <a:gd name="connsiteX74" fmla="*/ 1367107 w 12192000"/>
                <a:gd name="connsiteY74" fmla="*/ 687446 h 1608850"/>
                <a:gd name="connsiteX75" fmla="*/ 1389401 w 12192000"/>
                <a:gd name="connsiteY75" fmla="*/ 687446 h 1608850"/>
                <a:gd name="connsiteX76" fmla="*/ 1389401 w 12192000"/>
                <a:gd name="connsiteY76" fmla="*/ 685554 h 1608850"/>
                <a:gd name="connsiteX77" fmla="*/ 1389401 w 12192000"/>
                <a:gd name="connsiteY77" fmla="*/ 672313 h 1608850"/>
                <a:gd name="connsiteX78" fmla="*/ 1391174 w 12192000"/>
                <a:gd name="connsiteY78" fmla="*/ 672313 h 1608850"/>
                <a:gd name="connsiteX79" fmla="*/ 1403587 w 12192000"/>
                <a:gd name="connsiteY79" fmla="*/ 672313 h 1608850"/>
                <a:gd name="connsiteX80" fmla="*/ 1403587 w 12192000"/>
                <a:gd name="connsiteY80" fmla="*/ 696093 h 1608850"/>
                <a:gd name="connsiteX81" fmla="*/ 1404601 w 12192000"/>
                <a:gd name="connsiteY81" fmla="*/ 696093 h 1608850"/>
                <a:gd name="connsiteX82" fmla="*/ 1411695 w 12192000"/>
                <a:gd name="connsiteY82" fmla="*/ 696093 h 1608850"/>
                <a:gd name="connsiteX83" fmla="*/ 1411695 w 12192000"/>
                <a:gd name="connsiteY83" fmla="*/ 695012 h 1608850"/>
                <a:gd name="connsiteX84" fmla="*/ 1411695 w 12192000"/>
                <a:gd name="connsiteY84" fmla="*/ 687446 h 1608850"/>
                <a:gd name="connsiteX85" fmla="*/ 1413467 w 12192000"/>
                <a:gd name="connsiteY85" fmla="*/ 687446 h 1608850"/>
                <a:gd name="connsiteX86" fmla="*/ 1425881 w 12192000"/>
                <a:gd name="connsiteY86" fmla="*/ 687446 h 1608850"/>
                <a:gd name="connsiteX87" fmla="*/ 1425881 w 12192000"/>
                <a:gd name="connsiteY87" fmla="*/ 713387 h 1608850"/>
                <a:gd name="connsiteX88" fmla="*/ 1427909 w 12192000"/>
                <a:gd name="connsiteY88" fmla="*/ 713387 h 1608850"/>
                <a:gd name="connsiteX89" fmla="*/ 1442095 w 12192000"/>
                <a:gd name="connsiteY89" fmla="*/ 713387 h 1608850"/>
                <a:gd name="connsiteX90" fmla="*/ 1442095 w 12192000"/>
                <a:gd name="connsiteY90" fmla="*/ 715008 h 1608850"/>
                <a:gd name="connsiteX91" fmla="*/ 1442095 w 12192000"/>
                <a:gd name="connsiteY91" fmla="*/ 726358 h 1608850"/>
                <a:gd name="connsiteX92" fmla="*/ 1442855 w 12192000"/>
                <a:gd name="connsiteY92" fmla="*/ 726358 h 1608850"/>
                <a:gd name="connsiteX93" fmla="*/ 1448175 w 12192000"/>
                <a:gd name="connsiteY93" fmla="*/ 726358 h 1608850"/>
                <a:gd name="connsiteX94" fmla="*/ 1448175 w 12192000"/>
                <a:gd name="connsiteY94" fmla="*/ 725547 h 1608850"/>
                <a:gd name="connsiteX95" fmla="*/ 1448175 w 12192000"/>
                <a:gd name="connsiteY95" fmla="*/ 719872 h 1608850"/>
                <a:gd name="connsiteX96" fmla="*/ 1478575 w 12192000"/>
                <a:gd name="connsiteY96" fmla="*/ 719872 h 1608850"/>
                <a:gd name="connsiteX97" fmla="*/ 1478575 w 12192000"/>
                <a:gd name="connsiteY97" fmla="*/ 743652 h 1608850"/>
                <a:gd name="connsiteX98" fmla="*/ 1479589 w 12192000"/>
                <a:gd name="connsiteY98" fmla="*/ 743652 h 1608850"/>
                <a:gd name="connsiteX99" fmla="*/ 1486683 w 12192000"/>
                <a:gd name="connsiteY99" fmla="*/ 743652 h 1608850"/>
                <a:gd name="connsiteX100" fmla="*/ 1486683 w 12192000"/>
                <a:gd name="connsiteY100" fmla="*/ 744733 h 1608850"/>
                <a:gd name="connsiteX101" fmla="*/ 1486683 w 12192000"/>
                <a:gd name="connsiteY101" fmla="*/ 752299 h 1608850"/>
                <a:gd name="connsiteX102" fmla="*/ 1487443 w 12192000"/>
                <a:gd name="connsiteY102" fmla="*/ 752299 h 1608850"/>
                <a:gd name="connsiteX103" fmla="*/ 1492763 w 12192000"/>
                <a:gd name="connsiteY103" fmla="*/ 752299 h 1608850"/>
                <a:gd name="connsiteX104" fmla="*/ 1492763 w 12192000"/>
                <a:gd name="connsiteY104" fmla="*/ 750137 h 1608850"/>
                <a:gd name="connsiteX105" fmla="*/ 1492763 w 12192000"/>
                <a:gd name="connsiteY105" fmla="*/ 735005 h 1608850"/>
                <a:gd name="connsiteX106" fmla="*/ 1493775 w 12192000"/>
                <a:gd name="connsiteY106" fmla="*/ 735005 h 1608850"/>
                <a:gd name="connsiteX107" fmla="*/ 1500869 w 12192000"/>
                <a:gd name="connsiteY107" fmla="*/ 735005 h 1608850"/>
                <a:gd name="connsiteX108" fmla="*/ 1500869 w 12192000"/>
                <a:gd name="connsiteY108" fmla="*/ 736086 h 1608850"/>
                <a:gd name="connsiteX109" fmla="*/ 1500869 w 12192000"/>
                <a:gd name="connsiteY109" fmla="*/ 743652 h 1608850"/>
                <a:gd name="connsiteX110" fmla="*/ 1506189 w 12192000"/>
                <a:gd name="connsiteY110" fmla="*/ 741659 h 1608850"/>
                <a:gd name="connsiteX111" fmla="*/ 1506949 w 12192000"/>
                <a:gd name="connsiteY111" fmla="*/ 740679 h 1608850"/>
                <a:gd name="connsiteX112" fmla="*/ 1506949 w 12192000"/>
                <a:gd name="connsiteY112" fmla="*/ 735005 h 1608850"/>
                <a:gd name="connsiteX113" fmla="*/ 1545457 w 12192000"/>
                <a:gd name="connsiteY113" fmla="*/ 735005 h 1608850"/>
                <a:gd name="connsiteX114" fmla="*/ 1545457 w 12192000"/>
                <a:gd name="connsiteY114" fmla="*/ 758784 h 1608850"/>
                <a:gd name="connsiteX115" fmla="*/ 1547483 w 12192000"/>
                <a:gd name="connsiteY115" fmla="*/ 758784 h 1608850"/>
                <a:gd name="connsiteX116" fmla="*/ 1561669 w 12192000"/>
                <a:gd name="connsiteY116" fmla="*/ 758784 h 1608850"/>
                <a:gd name="connsiteX117" fmla="*/ 1561669 w 12192000"/>
                <a:gd name="connsiteY117" fmla="*/ 759865 h 1608850"/>
                <a:gd name="connsiteX118" fmla="*/ 1561669 w 12192000"/>
                <a:gd name="connsiteY118" fmla="*/ 767431 h 1608850"/>
                <a:gd name="connsiteX119" fmla="*/ 1563443 w 12192000"/>
                <a:gd name="connsiteY119" fmla="*/ 767431 h 1608850"/>
                <a:gd name="connsiteX120" fmla="*/ 1575857 w 12192000"/>
                <a:gd name="connsiteY120" fmla="*/ 767431 h 1608850"/>
                <a:gd name="connsiteX121" fmla="*/ 1575857 w 12192000"/>
                <a:gd name="connsiteY121" fmla="*/ 743652 h 1608850"/>
                <a:gd name="connsiteX122" fmla="*/ 1576869 w 12192000"/>
                <a:gd name="connsiteY122" fmla="*/ 743652 h 1608850"/>
                <a:gd name="connsiteX123" fmla="*/ 1583963 w 12192000"/>
                <a:gd name="connsiteY123" fmla="*/ 743652 h 1608850"/>
                <a:gd name="connsiteX124" fmla="*/ 1583963 w 12192000"/>
                <a:gd name="connsiteY124" fmla="*/ 711225 h 1608850"/>
                <a:gd name="connsiteX125" fmla="*/ 1584977 w 12192000"/>
                <a:gd name="connsiteY125" fmla="*/ 711225 h 1608850"/>
                <a:gd name="connsiteX126" fmla="*/ 1592071 w 12192000"/>
                <a:gd name="connsiteY126" fmla="*/ 711225 h 1608850"/>
                <a:gd name="connsiteX127" fmla="*/ 1592071 w 12192000"/>
                <a:gd name="connsiteY127" fmla="*/ 709334 h 1608850"/>
                <a:gd name="connsiteX128" fmla="*/ 1592071 w 12192000"/>
                <a:gd name="connsiteY128" fmla="*/ 696093 h 1608850"/>
                <a:gd name="connsiteX129" fmla="*/ 1590803 w 12192000"/>
                <a:gd name="connsiteY129" fmla="*/ 694471 h 1608850"/>
                <a:gd name="connsiteX130" fmla="*/ 1596123 w 12192000"/>
                <a:gd name="connsiteY130" fmla="*/ 683122 h 1608850"/>
                <a:gd name="connsiteX131" fmla="*/ 1604231 w 12192000"/>
                <a:gd name="connsiteY131" fmla="*/ 711225 h 1608850"/>
                <a:gd name="connsiteX132" fmla="*/ 1604991 w 12192000"/>
                <a:gd name="connsiteY132" fmla="*/ 711225 h 1608850"/>
                <a:gd name="connsiteX133" fmla="*/ 1610311 w 12192000"/>
                <a:gd name="connsiteY133" fmla="*/ 711225 h 1608850"/>
                <a:gd name="connsiteX134" fmla="*/ 1610311 w 12192000"/>
                <a:gd name="connsiteY134" fmla="*/ 605298 h 1608850"/>
                <a:gd name="connsiteX135" fmla="*/ 1611831 w 12192000"/>
                <a:gd name="connsiteY135" fmla="*/ 605298 h 1608850"/>
                <a:gd name="connsiteX136" fmla="*/ 1622471 w 12192000"/>
                <a:gd name="connsiteY136" fmla="*/ 605298 h 1608850"/>
                <a:gd name="connsiteX137" fmla="*/ 1622471 w 12192000"/>
                <a:gd name="connsiteY137" fmla="*/ 557739 h 1608850"/>
                <a:gd name="connsiteX138" fmla="*/ 1648817 w 12192000"/>
                <a:gd name="connsiteY138" fmla="*/ 557739 h 1608850"/>
                <a:gd name="connsiteX139" fmla="*/ 1648817 w 12192000"/>
                <a:gd name="connsiteY139" fmla="*/ 536121 h 1608850"/>
                <a:gd name="connsiteX140" fmla="*/ 1683271 w 12192000"/>
                <a:gd name="connsiteY140" fmla="*/ 536121 h 1608850"/>
                <a:gd name="connsiteX141" fmla="*/ 1683271 w 12192000"/>
                <a:gd name="connsiteY141" fmla="*/ 538553 h 1608850"/>
                <a:gd name="connsiteX142" fmla="*/ 1683271 w 12192000"/>
                <a:gd name="connsiteY142" fmla="*/ 555577 h 1608850"/>
                <a:gd name="connsiteX143" fmla="*/ 1685551 w 12192000"/>
                <a:gd name="connsiteY143" fmla="*/ 555577 h 1608850"/>
                <a:gd name="connsiteX144" fmla="*/ 1701511 w 12192000"/>
                <a:gd name="connsiteY144" fmla="*/ 555577 h 1608850"/>
                <a:gd name="connsiteX145" fmla="*/ 1701511 w 12192000"/>
                <a:gd name="connsiteY145" fmla="*/ 603136 h 1608850"/>
                <a:gd name="connsiteX146" fmla="*/ 1702525 w 12192000"/>
                <a:gd name="connsiteY146" fmla="*/ 603136 h 1608850"/>
                <a:gd name="connsiteX147" fmla="*/ 1709619 w 12192000"/>
                <a:gd name="connsiteY147" fmla="*/ 603136 h 1608850"/>
                <a:gd name="connsiteX148" fmla="*/ 1723805 w 12192000"/>
                <a:gd name="connsiteY148" fmla="*/ 607460 h 1608850"/>
                <a:gd name="connsiteX149" fmla="*/ 1723805 w 12192000"/>
                <a:gd name="connsiteY149" fmla="*/ 646372 h 1608850"/>
                <a:gd name="connsiteX150" fmla="*/ 1724819 w 12192000"/>
                <a:gd name="connsiteY150" fmla="*/ 646372 h 1608850"/>
                <a:gd name="connsiteX151" fmla="*/ 1731911 w 12192000"/>
                <a:gd name="connsiteY151" fmla="*/ 646372 h 1608850"/>
                <a:gd name="connsiteX152" fmla="*/ 1731911 w 12192000"/>
                <a:gd name="connsiteY152" fmla="*/ 647993 h 1608850"/>
                <a:gd name="connsiteX153" fmla="*/ 1731911 w 12192000"/>
                <a:gd name="connsiteY153" fmla="*/ 659342 h 1608850"/>
                <a:gd name="connsiteX154" fmla="*/ 1733939 w 12192000"/>
                <a:gd name="connsiteY154" fmla="*/ 659342 h 1608850"/>
                <a:gd name="connsiteX155" fmla="*/ 1748125 w 12192000"/>
                <a:gd name="connsiteY155" fmla="*/ 659342 h 1608850"/>
                <a:gd name="connsiteX156" fmla="*/ 1754205 w 12192000"/>
                <a:gd name="connsiteY156" fmla="*/ 665828 h 1608850"/>
                <a:gd name="connsiteX157" fmla="*/ 1754205 w 12192000"/>
                <a:gd name="connsiteY157" fmla="*/ 687446 h 1608850"/>
                <a:gd name="connsiteX158" fmla="*/ 1756485 w 12192000"/>
                <a:gd name="connsiteY158" fmla="*/ 687446 h 1608850"/>
                <a:gd name="connsiteX159" fmla="*/ 1772445 w 12192000"/>
                <a:gd name="connsiteY159" fmla="*/ 687446 h 1608850"/>
                <a:gd name="connsiteX160" fmla="*/ 1772445 w 12192000"/>
                <a:gd name="connsiteY160" fmla="*/ 688526 h 1608850"/>
                <a:gd name="connsiteX161" fmla="*/ 1772445 w 12192000"/>
                <a:gd name="connsiteY161" fmla="*/ 696093 h 1608850"/>
                <a:gd name="connsiteX162" fmla="*/ 1773713 w 12192000"/>
                <a:gd name="connsiteY162" fmla="*/ 696093 h 1608850"/>
                <a:gd name="connsiteX163" fmla="*/ 1782579 w 12192000"/>
                <a:gd name="connsiteY163" fmla="*/ 696093 h 1608850"/>
                <a:gd name="connsiteX164" fmla="*/ 1782579 w 12192000"/>
                <a:gd name="connsiteY164" fmla="*/ 698254 h 1608850"/>
                <a:gd name="connsiteX165" fmla="*/ 1782579 w 12192000"/>
                <a:gd name="connsiteY165" fmla="*/ 713387 h 1608850"/>
                <a:gd name="connsiteX166" fmla="*/ 1786633 w 12192000"/>
                <a:gd name="connsiteY166" fmla="*/ 711495 h 1608850"/>
                <a:gd name="connsiteX167" fmla="*/ 1786633 w 12192000"/>
                <a:gd name="connsiteY167" fmla="*/ 698254 h 1608850"/>
                <a:gd name="connsiteX168" fmla="*/ 1787645 w 12192000"/>
                <a:gd name="connsiteY168" fmla="*/ 698254 h 1608850"/>
                <a:gd name="connsiteX169" fmla="*/ 1794739 w 12192000"/>
                <a:gd name="connsiteY169" fmla="*/ 698254 h 1608850"/>
                <a:gd name="connsiteX170" fmla="*/ 1794739 w 12192000"/>
                <a:gd name="connsiteY170" fmla="*/ 699876 h 1608850"/>
                <a:gd name="connsiteX171" fmla="*/ 1794739 w 12192000"/>
                <a:gd name="connsiteY171" fmla="*/ 711225 h 1608850"/>
                <a:gd name="connsiteX172" fmla="*/ 1795499 w 12192000"/>
                <a:gd name="connsiteY172" fmla="*/ 711225 h 1608850"/>
                <a:gd name="connsiteX173" fmla="*/ 1800819 w 12192000"/>
                <a:gd name="connsiteY173" fmla="*/ 711225 h 1608850"/>
                <a:gd name="connsiteX174" fmla="*/ 1849459 w 12192000"/>
                <a:gd name="connsiteY174" fmla="*/ 706902 h 1608850"/>
                <a:gd name="connsiteX175" fmla="*/ 1849459 w 12192000"/>
                <a:gd name="connsiteY175" fmla="*/ 708253 h 1608850"/>
                <a:gd name="connsiteX176" fmla="*/ 1849459 w 12192000"/>
                <a:gd name="connsiteY176" fmla="*/ 717710 h 1608850"/>
                <a:gd name="connsiteX177" fmla="*/ 1850219 w 12192000"/>
                <a:gd name="connsiteY177" fmla="*/ 717710 h 1608850"/>
                <a:gd name="connsiteX178" fmla="*/ 1855541 w 12192000"/>
                <a:gd name="connsiteY178" fmla="*/ 717710 h 1608850"/>
                <a:gd name="connsiteX179" fmla="*/ 1855541 w 12192000"/>
                <a:gd name="connsiteY179" fmla="*/ 719872 h 1608850"/>
                <a:gd name="connsiteX180" fmla="*/ 1855541 w 12192000"/>
                <a:gd name="connsiteY180" fmla="*/ 735005 h 1608850"/>
                <a:gd name="connsiteX181" fmla="*/ 1857567 w 12192000"/>
                <a:gd name="connsiteY181" fmla="*/ 733654 h 1608850"/>
                <a:gd name="connsiteX182" fmla="*/ 1871753 w 12192000"/>
                <a:gd name="connsiteY182" fmla="*/ 724196 h 1608850"/>
                <a:gd name="connsiteX183" fmla="*/ 1877833 w 12192000"/>
                <a:gd name="connsiteY183" fmla="*/ 683122 h 1608850"/>
                <a:gd name="connsiteX184" fmla="*/ 1878593 w 12192000"/>
                <a:gd name="connsiteY184" fmla="*/ 682852 h 1608850"/>
                <a:gd name="connsiteX185" fmla="*/ 1883913 w 12192000"/>
                <a:gd name="connsiteY185" fmla="*/ 680960 h 1608850"/>
                <a:gd name="connsiteX186" fmla="*/ 1885941 w 12192000"/>
                <a:gd name="connsiteY186" fmla="*/ 611783 h 1608850"/>
                <a:gd name="connsiteX187" fmla="*/ 1887967 w 12192000"/>
                <a:gd name="connsiteY187" fmla="*/ 680960 h 1608850"/>
                <a:gd name="connsiteX188" fmla="*/ 1888727 w 12192000"/>
                <a:gd name="connsiteY188" fmla="*/ 681230 h 1608850"/>
                <a:gd name="connsiteX189" fmla="*/ 1894047 w 12192000"/>
                <a:gd name="connsiteY189" fmla="*/ 683122 h 1608850"/>
                <a:gd name="connsiteX190" fmla="*/ 1894047 w 12192000"/>
                <a:gd name="connsiteY190" fmla="*/ 596651 h 1608850"/>
                <a:gd name="connsiteX191" fmla="*/ 1898101 w 12192000"/>
                <a:gd name="connsiteY191" fmla="*/ 564224 h 1608850"/>
                <a:gd name="connsiteX192" fmla="*/ 1936607 w 12192000"/>
                <a:gd name="connsiteY192" fmla="*/ 564224 h 1608850"/>
                <a:gd name="connsiteX193" fmla="*/ 1936607 w 12192000"/>
                <a:gd name="connsiteY193" fmla="*/ 596651 h 1608850"/>
                <a:gd name="connsiteX194" fmla="*/ 1937367 w 12192000"/>
                <a:gd name="connsiteY194" fmla="*/ 596651 h 1608850"/>
                <a:gd name="connsiteX195" fmla="*/ 1942687 w 12192000"/>
                <a:gd name="connsiteY195" fmla="*/ 596651 h 1608850"/>
                <a:gd name="connsiteX196" fmla="*/ 1942687 w 12192000"/>
                <a:gd name="connsiteY196" fmla="*/ 514503 h 1608850"/>
                <a:gd name="connsiteX197" fmla="*/ 1944461 w 12192000"/>
                <a:gd name="connsiteY197" fmla="*/ 514503 h 1608850"/>
                <a:gd name="connsiteX198" fmla="*/ 1956875 w 12192000"/>
                <a:gd name="connsiteY198" fmla="*/ 514503 h 1608850"/>
                <a:gd name="connsiteX199" fmla="*/ 1956875 w 12192000"/>
                <a:gd name="connsiteY199" fmla="*/ 512612 h 1608850"/>
                <a:gd name="connsiteX200" fmla="*/ 1956875 w 12192000"/>
                <a:gd name="connsiteY200" fmla="*/ 499371 h 1608850"/>
                <a:gd name="connsiteX201" fmla="*/ 1979169 w 12192000"/>
                <a:gd name="connsiteY201" fmla="*/ 499371 h 1608850"/>
                <a:gd name="connsiteX202" fmla="*/ 1979169 w 12192000"/>
                <a:gd name="connsiteY202" fmla="*/ 498290 h 1608850"/>
                <a:gd name="connsiteX203" fmla="*/ 1979169 w 12192000"/>
                <a:gd name="connsiteY203" fmla="*/ 490724 h 1608850"/>
                <a:gd name="connsiteX204" fmla="*/ 1980941 w 12192000"/>
                <a:gd name="connsiteY204" fmla="*/ 490724 h 1608850"/>
                <a:gd name="connsiteX205" fmla="*/ 1993355 w 12192000"/>
                <a:gd name="connsiteY205" fmla="*/ 490724 h 1608850"/>
                <a:gd name="connsiteX206" fmla="*/ 1993355 w 12192000"/>
                <a:gd name="connsiteY206" fmla="*/ 491805 h 1608850"/>
                <a:gd name="connsiteX207" fmla="*/ 1993355 w 12192000"/>
                <a:gd name="connsiteY207" fmla="*/ 499371 h 1608850"/>
                <a:gd name="connsiteX208" fmla="*/ 1994115 w 12192000"/>
                <a:gd name="connsiteY208" fmla="*/ 499371 h 1608850"/>
                <a:gd name="connsiteX209" fmla="*/ 1999435 w 12192000"/>
                <a:gd name="connsiteY209" fmla="*/ 499371 h 1608850"/>
                <a:gd name="connsiteX210" fmla="*/ 2009569 w 12192000"/>
                <a:gd name="connsiteY210" fmla="*/ 495047 h 1608850"/>
                <a:gd name="connsiteX211" fmla="*/ 2013621 w 12192000"/>
                <a:gd name="connsiteY211" fmla="*/ 498290 h 1608850"/>
                <a:gd name="connsiteX212" fmla="*/ 2013621 w 12192000"/>
                <a:gd name="connsiteY212" fmla="*/ 490724 h 1608850"/>
                <a:gd name="connsiteX213" fmla="*/ 2015901 w 12192000"/>
                <a:gd name="connsiteY213" fmla="*/ 490724 h 1608850"/>
                <a:gd name="connsiteX214" fmla="*/ 2031863 w 12192000"/>
                <a:gd name="connsiteY214" fmla="*/ 490724 h 1608850"/>
                <a:gd name="connsiteX215" fmla="*/ 2031863 w 12192000"/>
                <a:gd name="connsiteY215" fmla="*/ 491805 h 1608850"/>
                <a:gd name="connsiteX216" fmla="*/ 2031863 w 12192000"/>
                <a:gd name="connsiteY216" fmla="*/ 499371 h 1608850"/>
                <a:gd name="connsiteX217" fmla="*/ 2062263 w 12192000"/>
                <a:gd name="connsiteY217" fmla="*/ 499371 h 1608850"/>
                <a:gd name="connsiteX218" fmla="*/ 2062263 w 12192000"/>
                <a:gd name="connsiteY218" fmla="*/ 500992 h 1608850"/>
                <a:gd name="connsiteX219" fmla="*/ 2062263 w 12192000"/>
                <a:gd name="connsiteY219" fmla="*/ 512342 h 1608850"/>
                <a:gd name="connsiteX220" fmla="*/ 2088609 w 12192000"/>
                <a:gd name="connsiteY220" fmla="*/ 512342 h 1608850"/>
                <a:gd name="connsiteX221" fmla="*/ 2088609 w 12192000"/>
                <a:gd name="connsiteY221" fmla="*/ 542606 h 1608850"/>
                <a:gd name="connsiteX222" fmla="*/ 2089369 w 12192000"/>
                <a:gd name="connsiteY222" fmla="*/ 542606 h 1608850"/>
                <a:gd name="connsiteX223" fmla="*/ 2094689 w 12192000"/>
                <a:gd name="connsiteY223" fmla="*/ 542606 h 1608850"/>
                <a:gd name="connsiteX224" fmla="*/ 2094689 w 12192000"/>
                <a:gd name="connsiteY224" fmla="*/ 543687 h 1608850"/>
                <a:gd name="connsiteX225" fmla="*/ 2094689 w 12192000"/>
                <a:gd name="connsiteY225" fmla="*/ 551254 h 1608850"/>
                <a:gd name="connsiteX226" fmla="*/ 2098743 w 12192000"/>
                <a:gd name="connsiteY226" fmla="*/ 581518 h 1608850"/>
                <a:gd name="connsiteX227" fmla="*/ 2099503 w 12192000"/>
                <a:gd name="connsiteY227" fmla="*/ 581518 h 1608850"/>
                <a:gd name="connsiteX228" fmla="*/ 2104823 w 12192000"/>
                <a:gd name="connsiteY228" fmla="*/ 581518 h 1608850"/>
                <a:gd name="connsiteX229" fmla="*/ 2104823 w 12192000"/>
                <a:gd name="connsiteY229" fmla="*/ 582329 h 1608850"/>
                <a:gd name="connsiteX230" fmla="*/ 2104823 w 12192000"/>
                <a:gd name="connsiteY230" fmla="*/ 588004 h 1608850"/>
                <a:gd name="connsiteX231" fmla="*/ 2105837 w 12192000"/>
                <a:gd name="connsiteY231" fmla="*/ 588004 h 1608850"/>
                <a:gd name="connsiteX232" fmla="*/ 2112929 w 12192000"/>
                <a:gd name="connsiteY232" fmla="*/ 588004 h 1608850"/>
                <a:gd name="connsiteX233" fmla="*/ 2112929 w 12192000"/>
                <a:gd name="connsiteY233" fmla="*/ 618269 h 1608850"/>
                <a:gd name="connsiteX234" fmla="*/ 2114957 w 12192000"/>
                <a:gd name="connsiteY234" fmla="*/ 618269 h 1608850"/>
                <a:gd name="connsiteX235" fmla="*/ 2129143 w 12192000"/>
                <a:gd name="connsiteY235" fmla="*/ 618269 h 1608850"/>
                <a:gd name="connsiteX236" fmla="*/ 2129143 w 12192000"/>
                <a:gd name="connsiteY236" fmla="*/ 642048 h 1608850"/>
                <a:gd name="connsiteX237" fmla="*/ 2131171 w 12192000"/>
                <a:gd name="connsiteY237" fmla="*/ 643669 h 1608850"/>
                <a:gd name="connsiteX238" fmla="*/ 2131171 w 12192000"/>
                <a:gd name="connsiteY238" fmla="*/ 655019 h 1608850"/>
                <a:gd name="connsiteX239" fmla="*/ 2131931 w 12192000"/>
                <a:gd name="connsiteY239" fmla="*/ 655019 h 1608850"/>
                <a:gd name="connsiteX240" fmla="*/ 2137251 w 12192000"/>
                <a:gd name="connsiteY240" fmla="*/ 655019 h 1608850"/>
                <a:gd name="connsiteX241" fmla="*/ 2137251 w 12192000"/>
                <a:gd name="connsiteY241" fmla="*/ 678798 h 1608850"/>
                <a:gd name="connsiteX242" fmla="*/ 2138517 w 12192000"/>
                <a:gd name="connsiteY242" fmla="*/ 678798 h 1608850"/>
                <a:gd name="connsiteX243" fmla="*/ 2147383 w 12192000"/>
                <a:gd name="connsiteY243" fmla="*/ 678798 h 1608850"/>
                <a:gd name="connsiteX244" fmla="*/ 2149411 w 12192000"/>
                <a:gd name="connsiteY244" fmla="*/ 682852 h 1608850"/>
                <a:gd name="connsiteX245" fmla="*/ 2149411 w 12192000"/>
                <a:gd name="connsiteY245" fmla="*/ 696093 h 1608850"/>
                <a:gd name="connsiteX246" fmla="*/ 2150931 w 12192000"/>
                <a:gd name="connsiteY246" fmla="*/ 694201 h 1608850"/>
                <a:gd name="connsiteX247" fmla="*/ 2161571 w 12192000"/>
                <a:gd name="connsiteY247" fmla="*/ 680960 h 1608850"/>
                <a:gd name="connsiteX248" fmla="*/ 2189945 w 12192000"/>
                <a:gd name="connsiteY248" fmla="*/ 680960 h 1608850"/>
                <a:gd name="connsiteX249" fmla="*/ 2189945 w 12192000"/>
                <a:gd name="connsiteY249" fmla="*/ 767431 h 1608850"/>
                <a:gd name="connsiteX250" fmla="*/ 2190705 w 12192000"/>
                <a:gd name="connsiteY250" fmla="*/ 767431 h 1608850"/>
                <a:gd name="connsiteX251" fmla="*/ 2196025 w 12192000"/>
                <a:gd name="connsiteY251" fmla="*/ 767431 h 1608850"/>
                <a:gd name="connsiteX252" fmla="*/ 2196785 w 12192000"/>
                <a:gd name="connsiteY252" fmla="*/ 766080 h 1608850"/>
                <a:gd name="connsiteX253" fmla="*/ 2202105 w 12192000"/>
                <a:gd name="connsiteY253" fmla="*/ 756622 h 1608850"/>
                <a:gd name="connsiteX254" fmla="*/ 2202105 w 12192000"/>
                <a:gd name="connsiteY254" fmla="*/ 758514 h 1608850"/>
                <a:gd name="connsiteX255" fmla="*/ 2202105 w 12192000"/>
                <a:gd name="connsiteY255" fmla="*/ 771755 h 1608850"/>
                <a:gd name="connsiteX256" fmla="*/ 2206157 w 12192000"/>
                <a:gd name="connsiteY256" fmla="*/ 726358 h 1608850"/>
                <a:gd name="connsiteX257" fmla="*/ 2206917 w 12192000"/>
                <a:gd name="connsiteY257" fmla="*/ 726358 h 1608850"/>
                <a:gd name="connsiteX258" fmla="*/ 2212237 w 12192000"/>
                <a:gd name="connsiteY258" fmla="*/ 726358 h 1608850"/>
                <a:gd name="connsiteX259" fmla="*/ 2212237 w 12192000"/>
                <a:gd name="connsiteY259" fmla="*/ 661504 h 1608850"/>
                <a:gd name="connsiteX260" fmla="*/ 2213251 w 12192000"/>
                <a:gd name="connsiteY260" fmla="*/ 661504 h 1608850"/>
                <a:gd name="connsiteX261" fmla="*/ 2220345 w 12192000"/>
                <a:gd name="connsiteY261" fmla="*/ 661504 h 1608850"/>
                <a:gd name="connsiteX262" fmla="*/ 2232505 w 12192000"/>
                <a:gd name="connsiteY262" fmla="*/ 618269 h 1608850"/>
                <a:gd name="connsiteX263" fmla="*/ 2233771 w 12192000"/>
                <a:gd name="connsiteY263" fmla="*/ 618269 h 1608850"/>
                <a:gd name="connsiteX264" fmla="*/ 2242639 w 12192000"/>
                <a:gd name="connsiteY264" fmla="*/ 618269 h 1608850"/>
                <a:gd name="connsiteX265" fmla="*/ 2252771 w 12192000"/>
                <a:gd name="connsiteY265" fmla="*/ 661504 h 1608850"/>
                <a:gd name="connsiteX266" fmla="*/ 2253785 w 12192000"/>
                <a:gd name="connsiteY266" fmla="*/ 661504 h 1608850"/>
                <a:gd name="connsiteX267" fmla="*/ 2260879 w 12192000"/>
                <a:gd name="connsiteY267" fmla="*/ 661504 h 1608850"/>
                <a:gd name="connsiteX268" fmla="*/ 2260879 w 12192000"/>
                <a:gd name="connsiteY268" fmla="*/ 700416 h 1608850"/>
                <a:gd name="connsiteX269" fmla="*/ 2262651 w 12192000"/>
                <a:gd name="connsiteY269" fmla="*/ 700416 h 1608850"/>
                <a:gd name="connsiteX270" fmla="*/ 2275065 w 12192000"/>
                <a:gd name="connsiteY270" fmla="*/ 700416 h 1608850"/>
                <a:gd name="connsiteX271" fmla="*/ 2275065 w 12192000"/>
                <a:gd name="connsiteY271" fmla="*/ 702578 h 1608850"/>
                <a:gd name="connsiteX272" fmla="*/ 2275065 w 12192000"/>
                <a:gd name="connsiteY272" fmla="*/ 717710 h 1608850"/>
                <a:gd name="connsiteX273" fmla="*/ 2279119 w 12192000"/>
                <a:gd name="connsiteY273" fmla="*/ 715549 h 1608850"/>
                <a:gd name="connsiteX274" fmla="*/ 2279119 w 12192000"/>
                <a:gd name="connsiteY274" fmla="*/ 700416 h 1608850"/>
                <a:gd name="connsiteX275" fmla="*/ 2280639 w 12192000"/>
                <a:gd name="connsiteY275" fmla="*/ 700416 h 1608850"/>
                <a:gd name="connsiteX276" fmla="*/ 2291279 w 12192000"/>
                <a:gd name="connsiteY276" fmla="*/ 700416 h 1608850"/>
                <a:gd name="connsiteX277" fmla="*/ 2291279 w 12192000"/>
                <a:gd name="connsiteY277" fmla="*/ 702037 h 1608850"/>
                <a:gd name="connsiteX278" fmla="*/ 2291279 w 12192000"/>
                <a:gd name="connsiteY278" fmla="*/ 713387 h 1608850"/>
                <a:gd name="connsiteX279" fmla="*/ 2321680 w 12192000"/>
                <a:gd name="connsiteY279" fmla="*/ 713387 h 1608850"/>
                <a:gd name="connsiteX280" fmla="*/ 2321680 w 12192000"/>
                <a:gd name="connsiteY280" fmla="*/ 676637 h 1608850"/>
                <a:gd name="connsiteX281" fmla="*/ 2322945 w 12192000"/>
                <a:gd name="connsiteY281" fmla="*/ 676637 h 1608850"/>
                <a:gd name="connsiteX282" fmla="*/ 2331813 w 12192000"/>
                <a:gd name="connsiteY282" fmla="*/ 676637 h 1608850"/>
                <a:gd name="connsiteX283" fmla="*/ 2331813 w 12192000"/>
                <a:gd name="connsiteY283" fmla="*/ 698254 h 1608850"/>
                <a:gd name="connsiteX284" fmla="*/ 2333840 w 12192000"/>
                <a:gd name="connsiteY284" fmla="*/ 665828 h 1608850"/>
                <a:gd name="connsiteX285" fmla="*/ 2356133 w 12192000"/>
                <a:gd name="connsiteY285" fmla="*/ 665828 h 1608850"/>
                <a:gd name="connsiteX286" fmla="*/ 2356133 w 12192000"/>
                <a:gd name="connsiteY286" fmla="*/ 664206 h 1608850"/>
                <a:gd name="connsiteX287" fmla="*/ 2356133 w 12192000"/>
                <a:gd name="connsiteY287" fmla="*/ 652857 h 1608850"/>
                <a:gd name="connsiteX288" fmla="*/ 2356893 w 12192000"/>
                <a:gd name="connsiteY288" fmla="*/ 652857 h 1608850"/>
                <a:gd name="connsiteX289" fmla="*/ 2362213 w 12192000"/>
                <a:gd name="connsiteY289" fmla="*/ 652857 h 1608850"/>
                <a:gd name="connsiteX290" fmla="*/ 2362213 w 12192000"/>
                <a:gd name="connsiteY290" fmla="*/ 650966 h 1608850"/>
                <a:gd name="connsiteX291" fmla="*/ 2362213 w 12192000"/>
                <a:gd name="connsiteY291" fmla="*/ 637725 h 1608850"/>
                <a:gd name="connsiteX292" fmla="*/ 2366267 w 12192000"/>
                <a:gd name="connsiteY292" fmla="*/ 644210 h 1608850"/>
                <a:gd name="connsiteX293" fmla="*/ 2368547 w 12192000"/>
                <a:gd name="connsiteY293" fmla="*/ 644210 h 1608850"/>
                <a:gd name="connsiteX294" fmla="*/ 2384507 w 12192000"/>
                <a:gd name="connsiteY294" fmla="*/ 644210 h 1608850"/>
                <a:gd name="connsiteX295" fmla="*/ 2384507 w 12192000"/>
                <a:gd name="connsiteY295" fmla="*/ 643399 h 1608850"/>
                <a:gd name="connsiteX296" fmla="*/ 2384507 w 12192000"/>
                <a:gd name="connsiteY296" fmla="*/ 637725 h 1608850"/>
                <a:gd name="connsiteX297" fmla="*/ 2385267 w 12192000"/>
                <a:gd name="connsiteY297" fmla="*/ 637725 h 1608850"/>
                <a:gd name="connsiteX298" fmla="*/ 2390587 w 12192000"/>
                <a:gd name="connsiteY298" fmla="*/ 637725 h 1608850"/>
                <a:gd name="connsiteX299" fmla="*/ 2390587 w 12192000"/>
                <a:gd name="connsiteY299" fmla="*/ 639076 h 1608850"/>
                <a:gd name="connsiteX300" fmla="*/ 2390587 w 12192000"/>
                <a:gd name="connsiteY300" fmla="*/ 648534 h 1608850"/>
                <a:gd name="connsiteX301" fmla="*/ 2429093 w 12192000"/>
                <a:gd name="connsiteY301" fmla="*/ 648534 h 1608850"/>
                <a:gd name="connsiteX302" fmla="*/ 2429093 w 12192000"/>
                <a:gd name="connsiteY302" fmla="*/ 786887 h 1608850"/>
                <a:gd name="connsiteX303" fmla="*/ 2430613 w 12192000"/>
                <a:gd name="connsiteY303" fmla="*/ 786887 h 1608850"/>
                <a:gd name="connsiteX304" fmla="*/ 2441254 w 12192000"/>
                <a:gd name="connsiteY304" fmla="*/ 786887 h 1608850"/>
                <a:gd name="connsiteX305" fmla="*/ 2441254 w 12192000"/>
                <a:gd name="connsiteY305" fmla="*/ 773917 h 1608850"/>
                <a:gd name="connsiteX306" fmla="*/ 2445307 w 12192000"/>
                <a:gd name="connsiteY306" fmla="*/ 773917 h 1608850"/>
                <a:gd name="connsiteX307" fmla="*/ 2445307 w 12192000"/>
                <a:gd name="connsiteY307" fmla="*/ 786887 h 1608850"/>
                <a:gd name="connsiteX308" fmla="*/ 2475707 w 12192000"/>
                <a:gd name="connsiteY308" fmla="*/ 786887 h 1608850"/>
                <a:gd name="connsiteX309" fmla="*/ 2475707 w 12192000"/>
                <a:gd name="connsiteY309" fmla="*/ 756622 h 1608850"/>
                <a:gd name="connsiteX310" fmla="*/ 2487867 w 12192000"/>
                <a:gd name="connsiteY310" fmla="*/ 756622 h 1608850"/>
                <a:gd name="connsiteX311" fmla="*/ 2500027 w 12192000"/>
                <a:gd name="connsiteY311" fmla="*/ 754461 h 1608850"/>
                <a:gd name="connsiteX312" fmla="*/ 2504082 w 12192000"/>
                <a:gd name="connsiteY312" fmla="*/ 756622 h 1608850"/>
                <a:gd name="connsiteX313" fmla="*/ 2514215 w 12192000"/>
                <a:gd name="connsiteY313" fmla="*/ 756622 h 1608850"/>
                <a:gd name="connsiteX314" fmla="*/ 2514215 w 12192000"/>
                <a:gd name="connsiteY314" fmla="*/ 786887 h 1608850"/>
                <a:gd name="connsiteX315" fmla="*/ 2522321 w 12192000"/>
                <a:gd name="connsiteY315" fmla="*/ 786887 h 1608850"/>
                <a:gd name="connsiteX316" fmla="*/ 2522321 w 12192000"/>
                <a:gd name="connsiteY316" fmla="*/ 804182 h 1608850"/>
                <a:gd name="connsiteX317" fmla="*/ 2531658 w 12192000"/>
                <a:gd name="connsiteY317" fmla="*/ 805087 h 1608850"/>
                <a:gd name="connsiteX318" fmla="*/ 2544615 w 12192000"/>
                <a:gd name="connsiteY318" fmla="*/ 805087 h 1608850"/>
                <a:gd name="connsiteX319" fmla="*/ 2544615 w 12192000"/>
                <a:gd name="connsiteY319" fmla="*/ 789049 h 1608850"/>
                <a:gd name="connsiteX320" fmla="*/ 2612571 w 12192000"/>
                <a:gd name="connsiteY320" fmla="*/ 789049 h 1608850"/>
                <a:gd name="connsiteX321" fmla="*/ 2612571 w 12192000"/>
                <a:gd name="connsiteY321" fmla="*/ 703796 h 1608850"/>
                <a:gd name="connsiteX322" fmla="*/ 2684579 w 12192000"/>
                <a:gd name="connsiteY322" fmla="*/ 703796 h 1608850"/>
                <a:gd name="connsiteX323" fmla="*/ 2684579 w 12192000"/>
                <a:gd name="connsiteY323" fmla="*/ 782564 h 1608850"/>
                <a:gd name="connsiteX324" fmla="*/ 2686483 w 12192000"/>
                <a:gd name="connsiteY324" fmla="*/ 782564 h 1608850"/>
                <a:gd name="connsiteX325" fmla="*/ 2687725 w 12192000"/>
                <a:gd name="connsiteY325" fmla="*/ 805087 h 1608850"/>
                <a:gd name="connsiteX326" fmla="*/ 2697401 w 12192000"/>
                <a:gd name="connsiteY326" fmla="*/ 805087 h 1608850"/>
                <a:gd name="connsiteX327" fmla="*/ 2698643 w 12192000"/>
                <a:gd name="connsiteY327" fmla="*/ 782564 h 1608850"/>
                <a:gd name="connsiteX328" fmla="*/ 2704723 w 12192000"/>
                <a:gd name="connsiteY328" fmla="*/ 782564 h 1608850"/>
                <a:gd name="connsiteX329" fmla="*/ 2705965 w 12192000"/>
                <a:gd name="connsiteY329" fmla="*/ 805087 h 1608850"/>
                <a:gd name="connsiteX330" fmla="*/ 2756588 w 12192000"/>
                <a:gd name="connsiteY330" fmla="*/ 805087 h 1608850"/>
                <a:gd name="connsiteX331" fmla="*/ 2756588 w 12192000"/>
                <a:gd name="connsiteY331" fmla="*/ 642059 h 1608850"/>
                <a:gd name="connsiteX332" fmla="*/ 2953915 w 12192000"/>
                <a:gd name="connsiteY332" fmla="*/ 642059 h 1608850"/>
                <a:gd name="connsiteX333" fmla="*/ 2953915 w 12192000"/>
                <a:gd name="connsiteY333" fmla="*/ 805087 h 1608850"/>
                <a:gd name="connsiteX334" fmla="*/ 2972611 w 12192000"/>
                <a:gd name="connsiteY334" fmla="*/ 805087 h 1608850"/>
                <a:gd name="connsiteX335" fmla="*/ 2972611 w 12192000"/>
                <a:gd name="connsiteY335" fmla="*/ 722394 h 1608850"/>
                <a:gd name="connsiteX336" fmla="*/ 3067731 w 12192000"/>
                <a:gd name="connsiteY336" fmla="*/ 722394 h 1608850"/>
                <a:gd name="connsiteX337" fmla="*/ 3079662 w 12192000"/>
                <a:gd name="connsiteY337" fmla="*/ 404253 h 1608850"/>
                <a:gd name="connsiteX338" fmla="*/ 3067502 w 12192000"/>
                <a:gd name="connsiteY338" fmla="*/ 382635 h 1608850"/>
                <a:gd name="connsiteX339" fmla="*/ 3061422 w 12192000"/>
                <a:gd name="connsiteY339" fmla="*/ 378311 h 1608850"/>
                <a:gd name="connsiteX340" fmla="*/ 3069529 w 12192000"/>
                <a:gd name="connsiteY340" fmla="*/ 354532 h 1608850"/>
                <a:gd name="connsiteX341" fmla="*/ 3069529 w 12192000"/>
                <a:gd name="connsiteY341" fmla="*/ 337238 h 1608850"/>
                <a:gd name="connsiteX342" fmla="*/ 3083715 w 12192000"/>
                <a:gd name="connsiteY342" fmla="*/ 337238 h 1608850"/>
                <a:gd name="connsiteX343" fmla="*/ 3083715 w 12192000"/>
                <a:gd name="connsiteY343" fmla="*/ 315620 h 1608850"/>
                <a:gd name="connsiteX344" fmla="*/ 3085742 w 12192000"/>
                <a:gd name="connsiteY344" fmla="*/ 311296 h 1608850"/>
                <a:gd name="connsiteX345" fmla="*/ 3085742 w 12192000"/>
                <a:gd name="connsiteY345" fmla="*/ 233472 h 1608850"/>
                <a:gd name="connsiteX346" fmla="*/ 3083715 w 12192000"/>
                <a:gd name="connsiteY346" fmla="*/ 226987 h 1608850"/>
                <a:gd name="connsiteX347" fmla="*/ 3089795 w 12192000"/>
                <a:gd name="connsiteY347" fmla="*/ 220501 h 1608850"/>
                <a:gd name="connsiteX348" fmla="*/ 3089795 w 12192000"/>
                <a:gd name="connsiteY348" fmla="*/ 162133 h 1608850"/>
                <a:gd name="connsiteX349" fmla="*/ 3091822 w 12192000"/>
                <a:gd name="connsiteY349" fmla="*/ 157810 h 1608850"/>
                <a:gd name="connsiteX350" fmla="*/ 3091822 w 12192000"/>
                <a:gd name="connsiteY350" fmla="*/ 101604 h 1608850"/>
                <a:gd name="connsiteX351" fmla="*/ 3093849 w 12192000"/>
                <a:gd name="connsiteY351" fmla="*/ 82148 h 1608850"/>
                <a:gd name="connsiteX352" fmla="*/ 3097902 w 12192000"/>
                <a:gd name="connsiteY352" fmla="*/ 99442 h 1608850"/>
                <a:gd name="connsiteX353" fmla="*/ 3099929 w 12192000"/>
                <a:gd name="connsiteY353" fmla="*/ 157810 h 1608850"/>
                <a:gd name="connsiteX354" fmla="*/ 3101955 w 12192000"/>
                <a:gd name="connsiteY354" fmla="*/ 220501 h 1608850"/>
                <a:gd name="connsiteX355" fmla="*/ 3108035 w 12192000"/>
                <a:gd name="connsiteY355" fmla="*/ 226987 h 1608850"/>
                <a:gd name="connsiteX356" fmla="*/ 3106009 w 12192000"/>
                <a:gd name="connsiteY356" fmla="*/ 233472 h 1608850"/>
                <a:gd name="connsiteX357" fmla="*/ 3106009 w 12192000"/>
                <a:gd name="connsiteY357" fmla="*/ 311296 h 1608850"/>
                <a:gd name="connsiteX358" fmla="*/ 3108035 w 12192000"/>
                <a:gd name="connsiteY358" fmla="*/ 315620 h 1608850"/>
                <a:gd name="connsiteX359" fmla="*/ 3108035 w 12192000"/>
                <a:gd name="connsiteY359" fmla="*/ 337238 h 1608850"/>
                <a:gd name="connsiteX360" fmla="*/ 3122222 w 12192000"/>
                <a:gd name="connsiteY360" fmla="*/ 337238 h 1608850"/>
                <a:gd name="connsiteX361" fmla="*/ 3122222 w 12192000"/>
                <a:gd name="connsiteY361" fmla="*/ 354532 h 1608850"/>
                <a:gd name="connsiteX362" fmla="*/ 3130330 w 12192000"/>
                <a:gd name="connsiteY362" fmla="*/ 378311 h 1608850"/>
                <a:gd name="connsiteX363" fmla="*/ 3124250 w 12192000"/>
                <a:gd name="connsiteY363" fmla="*/ 382635 h 1608850"/>
                <a:gd name="connsiteX364" fmla="*/ 3112089 w 12192000"/>
                <a:gd name="connsiteY364" fmla="*/ 404253 h 1608850"/>
                <a:gd name="connsiteX365" fmla="*/ 3120195 w 12192000"/>
                <a:gd name="connsiteY365" fmla="*/ 657181 h 1608850"/>
                <a:gd name="connsiteX366" fmla="*/ 3185050 w 12192000"/>
                <a:gd name="connsiteY366" fmla="*/ 657181 h 1608850"/>
                <a:gd name="connsiteX367" fmla="*/ 3185050 w 12192000"/>
                <a:gd name="connsiteY367" fmla="*/ 732843 h 1608850"/>
                <a:gd name="connsiteX368" fmla="*/ 3193157 w 12192000"/>
                <a:gd name="connsiteY368" fmla="*/ 732843 h 1608850"/>
                <a:gd name="connsiteX369" fmla="*/ 3195183 w 12192000"/>
                <a:gd name="connsiteY369" fmla="*/ 726358 h 1608850"/>
                <a:gd name="connsiteX370" fmla="*/ 3201263 w 12192000"/>
                <a:gd name="connsiteY370" fmla="*/ 726358 h 1608850"/>
                <a:gd name="connsiteX371" fmla="*/ 3203291 w 12192000"/>
                <a:gd name="connsiteY371" fmla="*/ 735005 h 1608850"/>
                <a:gd name="connsiteX372" fmla="*/ 3215451 w 12192000"/>
                <a:gd name="connsiteY372" fmla="*/ 735005 h 1608850"/>
                <a:gd name="connsiteX373" fmla="*/ 3215451 w 12192000"/>
                <a:gd name="connsiteY373" fmla="*/ 728519 h 1608850"/>
                <a:gd name="connsiteX374" fmla="*/ 3237744 w 12192000"/>
                <a:gd name="connsiteY374" fmla="*/ 728519 h 1608850"/>
                <a:gd name="connsiteX375" fmla="*/ 3237744 w 12192000"/>
                <a:gd name="connsiteY375" fmla="*/ 735005 h 1608850"/>
                <a:gd name="connsiteX376" fmla="*/ 3258011 w 12192000"/>
                <a:gd name="connsiteY376" fmla="*/ 735005 h 1608850"/>
                <a:gd name="connsiteX377" fmla="*/ 3258011 w 12192000"/>
                <a:gd name="connsiteY377" fmla="*/ 780402 h 1608850"/>
                <a:gd name="connsiteX378" fmla="*/ 3272198 w 12192000"/>
                <a:gd name="connsiteY378" fmla="*/ 780402 h 1608850"/>
                <a:gd name="connsiteX379" fmla="*/ 3272198 w 12192000"/>
                <a:gd name="connsiteY379" fmla="*/ 767431 h 1608850"/>
                <a:gd name="connsiteX380" fmla="*/ 3288412 w 12192000"/>
                <a:gd name="connsiteY380" fmla="*/ 767431 h 1608850"/>
                <a:gd name="connsiteX381" fmla="*/ 3288412 w 12192000"/>
                <a:gd name="connsiteY381" fmla="*/ 588004 h 1608850"/>
                <a:gd name="connsiteX382" fmla="*/ 3294492 w 12192000"/>
                <a:gd name="connsiteY382" fmla="*/ 581518 h 1608850"/>
                <a:gd name="connsiteX383" fmla="*/ 3367453 w 12192000"/>
                <a:gd name="connsiteY383" fmla="*/ 581518 h 1608850"/>
                <a:gd name="connsiteX384" fmla="*/ 3367453 w 12192000"/>
                <a:gd name="connsiteY384" fmla="*/ 590166 h 1608850"/>
                <a:gd name="connsiteX385" fmla="*/ 3377586 w 12192000"/>
                <a:gd name="connsiteY385" fmla="*/ 590166 h 1608850"/>
                <a:gd name="connsiteX386" fmla="*/ 3377586 w 12192000"/>
                <a:gd name="connsiteY386" fmla="*/ 704740 h 1608850"/>
                <a:gd name="connsiteX387" fmla="*/ 3399879 w 12192000"/>
                <a:gd name="connsiteY387" fmla="*/ 704740 h 1608850"/>
                <a:gd name="connsiteX388" fmla="*/ 3399879 w 12192000"/>
                <a:gd name="connsiteY388" fmla="*/ 637725 h 1608850"/>
                <a:gd name="connsiteX389" fmla="*/ 3426227 w 12192000"/>
                <a:gd name="connsiteY389" fmla="*/ 637725 h 1608850"/>
                <a:gd name="connsiteX390" fmla="*/ 3430279 w 12192000"/>
                <a:gd name="connsiteY390" fmla="*/ 633401 h 1608850"/>
                <a:gd name="connsiteX391" fmla="*/ 3438387 w 12192000"/>
                <a:gd name="connsiteY391" fmla="*/ 633401 h 1608850"/>
                <a:gd name="connsiteX392" fmla="*/ 3442439 w 12192000"/>
                <a:gd name="connsiteY392" fmla="*/ 637725 h 1608850"/>
                <a:gd name="connsiteX393" fmla="*/ 3464734 w 12192000"/>
                <a:gd name="connsiteY393" fmla="*/ 637725 h 1608850"/>
                <a:gd name="connsiteX394" fmla="*/ 3464734 w 12192000"/>
                <a:gd name="connsiteY394" fmla="*/ 520989 h 1608850"/>
                <a:gd name="connsiteX395" fmla="*/ 3521481 w 12192000"/>
                <a:gd name="connsiteY395" fmla="*/ 510180 h 1608850"/>
                <a:gd name="connsiteX396" fmla="*/ 3521481 w 12192000"/>
                <a:gd name="connsiteY396" fmla="*/ 511261 h 1608850"/>
                <a:gd name="connsiteX397" fmla="*/ 3521481 w 12192000"/>
                <a:gd name="connsiteY397" fmla="*/ 518827 h 1608850"/>
                <a:gd name="connsiteX398" fmla="*/ 3547828 w 12192000"/>
                <a:gd name="connsiteY398" fmla="*/ 518827 h 1608850"/>
                <a:gd name="connsiteX399" fmla="*/ 3547828 w 12192000"/>
                <a:gd name="connsiteY399" fmla="*/ 773917 h 1608850"/>
                <a:gd name="connsiteX400" fmla="*/ 3570122 w 12192000"/>
                <a:gd name="connsiteY400" fmla="*/ 773917 h 1608850"/>
                <a:gd name="connsiteX401" fmla="*/ 3570122 w 12192000"/>
                <a:gd name="connsiteY401" fmla="*/ 769593 h 1608850"/>
                <a:gd name="connsiteX402" fmla="*/ 3582282 w 12192000"/>
                <a:gd name="connsiteY402" fmla="*/ 769593 h 1608850"/>
                <a:gd name="connsiteX403" fmla="*/ 3582282 w 12192000"/>
                <a:gd name="connsiteY403" fmla="*/ 773917 h 1608850"/>
                <a:gd name="connsiteX404" fmla="*/ 3606602 w 12192000"/>
                <a:gd name="connsiteY404" fmla="*/ 773917 h 1608850"/>
                <a:gd name="connsiteX405" fmla="*/ 3606602 w 12192000"/>
                <a:gd name="connsiteY405" fmla="*/ 760946 h 1608850"/>
                <a:gd name="connsiteX406" fmla="*/ 3634975 w 12192000"/>
                <a:gd name="connsiteY406" fmla="*/ 760946 h 1608850"/>
                <a:gd name="connsiteX407" fmla="*/ 3647135 w 12192000"/>
                <a:gd name="connsiteY407" fmla="*/ 756622 h 1608850"/>
                <a:gd name="connsiteX408" fmla="*/ 3667403 w 12192000"/>
                <a:gd name="connsiteY408" fmla="*/ 760946 h 1608850"/>
                <a:gd name="connsiteX409" fmla="*/ 3667403 w 12192000"/>
                <a:gd name="connsiteY409" fmla="*/ 743652 h 1608850"/>
                <a:gd name="connsiteX410" fmla="*/ 3675510 w 12192000"/>
                <a:gd name="connsiteY410" fmla="*/ 743652 h 1608850"/>
                <a:gd name="connsiteX411" fmla="*/ 3675510 w 12192000"/>
                <a:gd name="connsiteY411" fmla="*/ 730681 h 1608850"/>
                <a:gd name="connsiteX412" fmla="*/ 3732257 w 12192000"/>
                <a:gd name="connsiteY412" fmla="*/ 730681 h 1608850"/>
                <a:gd name="connsiteX413" fmla="*/ 3732257 w 12192000"/>
                <a:gd name="connsiteY413" fmla="*/ 700416 h 1608850"/>
                <a:gd name="connsiteX414" fmla="*/ 3750497 w 12192000"/>
                <a:gd name="connsiteY414" fmla="*/ 700416 h 1608850"/>
                <a:gd name="connsiteX415" fmla="*/ 3750497 w 12192000"/>
                <a:gd name="connsiteY415" fmla="*/ 693931 h 1608850"/>
                <a:gd name="connsiteX416" fmla="*/ 3762657 w 12192000"/>
                <a:gd name="connsiteY416" fmla="*/ 693931 h 1608850"/>
                <a:gd name="connsiteX417" fmla="*/ 3762657 w 12192000"/>
                <a:gd name="connsiteY417" fmla="*/ 700416 h 1608850"/>
                <a:gd name="connsiteX418" fmla="*/ 3778870 w 12192000"/>
                <a:gd name="connsiteY418" fmla="*/ 700416 h 1608850"/>
                <a:gd name="connsiteX419" fmla="*/ 3778870 w 12192000"/>
                <a:gd name="connsiteY419" fmla="*/ 750137 h 1608850"/>
                <a:gd name="connsiteX420" fmla="*/ 3789470 w 12192000"/>
                <a:gd name="connsiteY420" fmla="*/ 750137 h 1608850"/>
                <a:gd name="connsiteX421" fmla="*/ 3789470 w 12192000"/>
                <a:gd name="connsiteY421" fmla="*/ 586174 h 1608850"/>
                <a:gd name="connsiteX422" fmla="*/ 3791390 w 12192000"/>
                <a:gd name="connsiteY422" fmla="*/ 586174 h 1608850"/>
                <a:gd name="connsiteX423" fmla="*/ 3791390 w 12192000"/>
                <a:gd name="connsiteY423" fmla="*/ 723865 h 1608850"/>
                <a:gd name="connsiteX424" fmla="*/ 3791390 w 12192000"/>
                <a:gd name="connsiteY424" fmla="*/ 750137 h 1608850"/>
                <a:gd name="connsiteX425" fmla="*/ 3806350 w 12192000"/>
                <a:gd name="connsiteY425" fmla="*/ 750137 h 1608850"/>
                <a:gd name="connsiteX426" fmla="*/ 3806350 w 12192000"/>
                <a:gd name="connsiteY426" fmla="*/ 742023 h 1608850"/>
                <a:gd name="connsiteX427" fmla="*/ 3811298 w 12192000"/>
                <a:gd name="connsiteY427" fmla="*/ 742023 h 1608850"/>
                <a:gd name="connsiteX428" fmla="*/ 3811298 w 12192000"/>
                <a:gd name="connsiteY428" fmla="*/ 724196 h 1608850"/>
                <a:gd name="connsiteX429" fmla="*/ 3849805 w 12192000"/>
                <a:gd name="connsiteY429" fmla="*/ 724196 h 1608850"/>
                <a:gd name="connsiteX430" fmla="*/ 3849805 w 12192000"/>
                <a:gd name="connsiteY430" fmla="*/ 693931 h 1608850"/>
                <a:gd name="connsiteX431" fmla="*/ 3888823 w 12192000"/>
                <a:gd name="connsiteY431" fmla="*/ 693931 h 1608850"/>
                <a:gd name="connsiteX432" fmla="*/ 3888823 w 12192000"/>
                <a:gd name="connsiteY432" fmla="*/ 690579 h 1608850"/>
                <a:gd name="connsiteX433" fmla="*/ 3887708 w 12192000"/>
                <a:gd name="connsiteY433" fmla="*/ 690579 h 1608850"/>
                <a:gd name="connsiteX434" fmla="*/ 3879906 w 12192000"/>
                <a:gd name="connsiteY434" fmla="*/ 690579 h 1608850"/>
                <a:gd name="connsiteX435" fmla="*/ 3879906 w 12192000"/>
                <a:gd name="connsiteY435" fmla="*/ 689443 h 1608850"/>
                <a:gd name="connsiteX436" fmla="*/ 3879906 w 12192000"/>
                <a:gd name="connsiteY436" fmla="*/ 681500 h 1608850"/>
                <a:gd name="connsiteX437" fmla="*/ 3881022 w 12192000"/>
                <a:gd name="connsiteY437" fmla="*/ 681500 h 1608850"/>
                <a:gd name="connsiteX438" fmla="*/ 3888823 w 12192000"/>
                <a:gd name="connsiteY438" fmla="*/ 681500 h 1608850"/>
                <a:gd name="connsiteX439" fmla="*/ 3888823 w 12192000"/>
                <a:gd name="connsiteY439" fmla="*/ 679986 h 1608850"/>
                <a:gd name="connsiteX440" fmla="*/ 3888823 w 12192000"/>
                <a:gd name="connsiteY440" fmla="*/ 669395 h 1608850"/>
                <a:gd name="connsiteX441" fmla="*/ 3887708 w 12192000"/>
                <a:gd name="connsiteY441" fmla="*/ 669395 h 1608850"/>
                <a:gd name="connsiteX442" fmla="*/ 3879906 w 12192000"/>
                <a:gd name="connsiteY442" fmla="*/ 669395 h 1608850"/>
                <a:gd name="connsiteX443" fmla="*/ 3879906 w 12192000"/>
                <a:gd name="connsiteY443" fmla="*/ 667882 h 1608850"/>
                <a:gd name="connsiteX444" fmla="*/ 3879906 w 12192000"/>
                <a:gd name="connsiteY444" fmla="*/ 657290 h 1608850"/>
                <a:gd name="connsiteX445" fmla="*/ 3881022 w 12192000"/>
                <a:gd name="connsiteY445" fmla="*/ 657290 h 1608850"/>
                <a:gd name="connsiteX446" fmla="*/ 3888823 w 12192000"/>
                <a:gd name="connsiteY446" fmla="*/ 657290 h 1608850"/>
                <a:gd name="connsiteX447" fmla="*/ 3888823 w 12192000"/>
                <a:gd name="connsiteY447" fmla="*/ 656156 h 1608850"/>
                <a:gd name="connsiteX448" fmla="*/ 3888823 w 12192000"/>
                <a:gd name="connsiteY448" fmla="*/ 648212 h 1608850"/>
                <a:gd name="connsiteX449" fmla="*/ 3887708 w 12192000"/>
                <a:gd name="connsiteY449" fmla="*/ 648212 h 1608850"/>
                <a:gd name="connsiteX450" fmla="*/ 3879906 w 12192000"/>
                <a:gd name="connsiteY450" fmla="*/ 648212 h 1608850"/>
                <a:gd name="connsiteX451" fmla="*/ 3879906 w 12192000"/>
                <a:gd name="connsiteY451" fmla="*/ 646698 h 1608850"/>
                <a:gd name="connsiteX452" fmla="*/ 3879906 w 12192000"/>
                <a:gd name="connsiteY452" fmla="*/ 636107 h 1608850"/>
                <a:gd name="connsiteX453" fmla="*/ 3881022 w 12192000"/>
                <a:gd name="connsiteY453" fmla="*/ 636107 h 1608850"/>
                <a:gd name="connsiteX454" fmla="*/ 3888823 w 12192000"/>
                <a:gd name="connsiteY454" fmla="*/ 636107 h 1608850"/>
                <a:gd name="connsiteX455" fmla="*/ 3888823 w 12192000"/>
                <a:gd name="connsiteY455" fmla="*/ 634594 h 1608850"/>
                <a:gd name="connsiteX456" fmla="*/ 3888823 w 12192000"/>
                <a:gd name="connsiteY456" fmla="*/ 624002 h 1608850"/>
                <a:gd name="connsiteX457" fmla="*/ 3887708 w 12192000"/>
                <a:gd name="connsiteY457" fmla="*/ 624002 h 1608850"/>
                <a:gd name="connsiteX458" fmla="*/ 3879906 w 12192000"/>
                <a:gd name="connsiteY458" fmla="*/ 624002 h 1608850"/>
                <a:gd name="connsiteX459" fmla="*/ 3879906 w 12192000"/>
                <a:gd name="connsiteY459" fmla="*/ 622489 h 1608850"/>
                <a:gd name="connsiteX460" fmla="*/ 3879906 w 12192000"/>
                <a:gd name="connsiteY460" fmla="*/ 611898 h 1608850"/>
                <a:gd name="connsiteX461" fmla="*/ 3881022 w 12192000"/>
                <a:gd name="connsiteY461" fmla="*/ 611898 h 1608850"/>
                <a:gd name="connsiteX462" fmla="*/ 3888823 w 12192000"/>
                <a:gd name="connsiteY462" fmla="*/ 611898 h 1608850"/>
                <a:gd name="connsiteX463" fmla="*/ 3888823 w 12192000"/>
                <a:gd name="connsiteY463" fmla="*/ 610763 h 1608850"/>
                <a:gd name="connsiteX464" fmla="*/ 3888823 w 12192000"/>
                <a:gd name="connsiteY464" fmla="*/ 602819 h 1608850"/>
                <a:gd name="connsiteX465" fmla="*/ 3887708 w 12192000"/>
                <a:gd name="connsiteY465" fmla="*/ 602819 h 1608850"/>
                <a:gd name="connsiteX466" fmla="*/ 3879906 w 12192000"/>
                <a:gd name="connsiteY466" fmla="*/ 602819 h 1608850"/>
                <a:gd name="connsiteX467" fmla="*/ 3879906 w 12192000"/>
                <a:gd name="connsiteY467" fmla="*/ 601307 h 1608850"/>
                <a:gd name="connsiteX468" fmla="*/ 3879906 w 12192000"/>
                <a:gd name="connsiteY468" fmla="*/ 590714 h 1608850"/>
                <a:gd name="connsiteX469" fmla="*/ 3881022 w 12192000"/>
                <a:gd name="connsiteY469" fmla="*/ 590714 h 1608850"/>
                <a:gd name="connsiteX470" fmla="*/ 3888823 w 12192000"/>
                <a:gd name="connsiteY470" fmla="*/ 590714 h 1608850"/>
                <a:gd name="connsiteX471" fmla="*/ 3888823 w 12192000"/>
                <a:gd name="connsiteY471" fmla="*/ 589202 h 1608850"/>
                <a:gd name="connsiteX472" fmla="*/ 3888823 w 12192000"/>
                <a:gd name="connsiteY472" fmla="*/ 578610 h 1608850"/>
                <a:gd name="connsiteX473" fmla="*/ 3887708 w 12192000"/>
                <a:gd name="connsiteY473" fmla="*/ 578610 h 1608850"/>
                <a:gd name="connsiteX474" fmla="*/ 3879906 w 12192000"/>
                <a:gd name="connsiteY474" fmla="*/ 578610 h 1608850"/>
                <a:gd name="connsiteX475" fmla="*/ 3879906 w 12192000"/>
                <a:gd name="connsiteY475" fmla="*/ 577096 h 1608850"/>
                <a:gd name="connsiteX476" fmla="*/ 3879906 w 12192000"/>
                <a:gd name="connsiteY476" fmla="*/ 566505 h 1608850"/>
                <a:gd name="connsiteX477" fmla="*/ 3881022 w 12192000"/>
                <a:gd name="connsiteY477" fmla="*/ 566505 h 1608850"/>
                <a:gd name="connsiteX478" fmla="*/ 3888823 w 12192000"/>
                <a:gd name="connsiteY478" fmla="*/ 566505 h 1608850"/>
                <a:gd name="connsiteX479" fmla="*/ 3888823 w 12192000"/>
                <a:gd name="connsiteY479" fmla="*/ 565370 h 1608850"/>
                <a:gd name="connsiteX480" fmla="*/ 3888823 w 12192000"/>
                <a:gd name="connsiteY480" fmla="*/ 557427 h 1608850"/>
                <a:gd name="connsiteX481" fmla="*/ 3887708 w 12192000"/>
                <a:gd name="connsiteY481" fmla="*/ 557427 h 1608850"/>
                <a:gd name="connsiteX482" fmla="*/ 3879906 w 12192000"/>
                <a:gd name="connsiteY482" fmla="*/ 557427 h 1608850"/>
                <a:gd name="connsiteX483" fmla="*/ 3879906 w 12192000"/>
                <a:gd name="connsiteY483" fmla="*/ 555914 h 1608850"/>
                <a:gd name="connsiteX484" fmla="*/ 3879906 w 12192000"/>
                <a:gd name="connsiteY484" fmla="*/ 545322 h 1608850"/>
                <a:gd name="connsiteX485" fmla="*/ 3881022 w 12192000"/>
                <a:gd name="connsiteY485" fmla="*/ 545322 h 1608850"/>
                <a:gd name="connsiteX486" fmla="*/ 3888823 w 12192000"/>
                <a:gd name="connsiteY486" fmla="*/ 545322 h 1608850"/>
                <a:gd name="connsiteX487" fmla="*/ 3887708 w 12192000"/>
                <a:gd name="connsiteY487" fmla="*/ 543053 h 1608850"/>
                <a:gd name="connsiteX488" fmla="*/ 3879906 w 12192000"/>
                <a:gd name="connsiteY488" fmla="*/ 527166 h 1608850"/>
                <a:gd name="connsiteX489" fmla="*/ 3879906 w 12192000"/>
                <a:gd name="connsiteY489" fmla="*/ 478746 h 1608850"/>
                <a:gd name="connsiteX490" fmla="*/ 4029251 w 12192000"/>
                <a:gd name="connsiteY490" fmla="*/ 478746 h 1608850"/>
                <a:gd name="connsiteX491" fmla="*/ 4042623 w 12192000"/>
                <a:gd name="connsiteY491" fmla="*/ 505982 h 1608850"/>
                <a:gd name="connsiteX492" fmla="*/ 4042623 w 12192000"/>
                <a:gd name="connsiteY492" fmla="*/ 566505 h 1608850"/>
                <a:gd name="connsiteX493" fmla="*/ 4041510 w 12192000"/>
                <a:gd name="connsiteY493" fmla="*/ 566505 h 1608850"/>
                <a:gd name="connsiteX494" fmla="*/ 4033708 w 12192000"/>
                <a:gd name="connsiteY494" fmla="*/ 566505 h 1608850"/>
                <a:gd name="connsiteX495" fmla="*/ 4033708 w 12192000"/>
                <a:gd name="connsiteY495" fmla="*/ 568018 h 1608850"/>
                <a:gd name="connsiteX496" fmla="*/ 4033708 w 12192000"/>
                <a:gd name="connsiteY496" fmla="*/ 578610 h 1608850"/>
                <a:gd name="connsiteX497" fmla="*/ 4034823 w 12192000"/>
                <a:gd name="connsiteY497" fmla="*/ 578610 h 1608850"/>
                <a:gd name="connsiteX498" fmla="*/ 4042623 w 12192000"/>
                <a:gd name="connsiteY498" fmla="*/ 578610 h 1608850"/>
                <a:gd name="connsiteX499" fmla="*/ 4042623 w 12192000"/>
                <a:gd name="connsiteY499" fmla="*/ 580123 h 1608850"/>
                <a:gd name="connsiteX500" fmla="*/ 4042623 w 12192000"/>
                <a:gd name="connsiteY500" fmla="*/ 590714 h 1608850"/>
                <a:gd name="connsiteX501" fmla="*/ 4041510 w 12192000"/>
                <a:gd name="connsiteY501" fmla="*/ 590714 h 1608850"/>
                <a:gd name="connsiteX502" fmla="*/ 4033708 w 12192000"/>
                <a:gd name="connsiteY502" fmla="*/ 590714 h 1608850"/>
                <a:gd name="connsiteX503" fmla="*/ 4033708 w 12192000"/>
                <a:gd name="connsiteY503" fmla="*/ 592227 h 1608850"/>
                <a:gd name="connsiteX504" fmla="*/ 4033708 w 12192000"/>
                <a:gd name="connsiteY504" fmla="*/ 602819 h 1608850"/>
                <a:gd name="connsiteX505" fmla="*/ 4034823 w 12192000"/>
                <a:gd name="connsiteY505" fmla="*/ 602819 h 1608850"/>
                <a:gd name="connsiteX506" fmla="*/ 4042623 w 12192000"/>
                <a:gd name="connsiteY506" fmla="*/ 602819 h 1608850"/>
                <a:gd name="connsiteX507" fmla="*/ 4042623 w 12192000"/>
                <a:gd name="connsiteY507" fmla="*/ 603955 h 1608850"/>
                <a:gd name="connsiteX508" fmla="*/ 4042623 w 12192000"/>
                <a:gd name="connsiteY508" fmla="*/ 611898 h 1608850"/>
                <a:gd name="connsiteX509" fmla="*/ 4041510 w 12192000"/>
                <a:gd name="connsiteY509" fmla="*/ 611898 h 1608850"/>
                <a:gd name="connsiteX510" fmla="*/ 4033708 w 12192000"/>
                <a:gd name="connsiteY510" fmla="*/ 611898 h 1608850"/>
                <a:gd name="connsiteX511" fmla="*/ 4033708 w 12192000"/>
                <a:gd name="connsiteY511" fmla="*/ 613411 h 1608850"/>
                <a:gd name="connsiteX512" fmla="*/ 4033708 w 12192000"/>
                <a:gd name="connsiteY512" fmla="*/ 624002 h 1608850"/>
                <a:gd name="connsiteX513" fmla="*/ 4034823 w 12192000"/>
                <a:gd name="connsiteY513" fmla="*/ 624002 h 1608850"/>
                <a:gd name="connsiteX514" fmla="*/ 4042623 w 12192000"/>
                <a:gd name="connsiteY514" fmla="*/ 624002 h 1608850"/>
                <a:gd name="connsiteX515" fmla="*/ 4042623 w 12192000"/>
                <a:gd name="connsiteY515" fmla="*/ 625516 h 1608850"/>
                <a:gd name="connsiteX516" fmla="*/ 4042623 w 12192000"/>
                <a:gd name="connsiteY516" fmla="*/ 636107 h 1608850"/>
                <a:gd name="connsiteX517" fmla="*/ 4041510 w 12192000"/>
                <a:gd name="connsiteY517" fmla="*/ 636107 h 1608850"/>
                <a:gd name="connsiteX518" fmla="*/ 4033708 w 12192000"/>
                <a:gd name="connsiteY518" fmla="*/ 636107 h 1608850"/>
                <a:gd name="connsiteX519" fmla="*/ 4033708 w 12192000"/>
                <a:gd name="connsiteY519" fmla="*/ 637620 h 1608850"/>
                <a:gd name="connsiteX520" fmla="*/ 4033708 w 12192000"/>
                <a:gd name="connsiteY520" fmla="*/ 648212 h 1608850"/>
                <a:gd name="connsiteX521" fmla="*/ 4034823 w 12192000"/>
                <a:gd name="connsiteY521" fmla="*/ 648212 h 1608850"/>
                <a:gd name="connsiteX522" fmla="*/ 4042623 w 12192000"/>
                <a:gd name="connsiteY522" fmla="*/ 648212 h 1608850"/>
                <a:gd name="connsiteX523" fmla="*/ 4042623 w 12192000"/>
                <a:gd name="connsiteY523" fmla="*/ 649346 h 1608850"/>
                <a:gd name="connsiteX524" fmla="*/ 4042623 w 12192000"/>
                <a:gd name="connsiteY524" fmla="*/ 657290 h 1608850"/>
                <a:gd name="connsiteX525" fmla="*/ 4041510 w 12192000"/>
                <a:gd name="connsiteY525" fmla="*/ 657290 h 1608850"/>
                <a:gd name="connsiteX526" fmla="*/ 4033708 w 12192000"/>
                <a:gd name="connsiteY526" fmla="*/ 657290 h 1608850"/>
                <a:gd name="connsiteX527" fmla="*/ 4033708 w 12192000"/>
                <a:gd name="connsiteY527" fmla="*/ 658804 h 1608850"/>
                <a:gd name="connsiteX528" fmla="*/ 4033708 w 12192000"/>
                <a:gd name="connsiteY528" fmla="*/ 669395 h 1608850"/>
                <a:gd name="connsiteX529" fmla="*/ 4034823 w 12192000"/>
                <a:gd name="connsiteY529" fmla="*/ 669395 h 1608850"/>
                <a:gd name="connsiteX530" fmla="*/ 4042623 w 12192000"/>
                <a:gd name="connsiteY530" fmla="*/ 669395 h 1608850"/>
                <a:gd name="connsiteX531" fmla="*/ 4042623 w 12192000"/>
                <a:gd name="connsiteY531" fmla="*/ 670908 h 1608850"/>
                <a:gd name="connsiteX532" fmla="*/ 4042623 w 12192000"/>
                <a:gd name="connsiteY532" fmla="*/ 681500 h 1608850"/>
                <a:gd name="connsiteX533" fmla="*/ 4041510 w 12192000"/>
                <a:gd name="connsiteY533" fmla="*/ 681500 h 1608850"/>
                <a:gd name="connsiteX534" fmla="*/ 4033708 w 12192000"/>
                <a:gd name="connsiteY534" fmla="*/ 681500 h 1608850"/>
                <a:gd name="connsiteX535" fmla="*/ 4033708 w 12192000"/>
                <a:gd name="connsiteY535" fmla="*/ 682634 h 1608850"/>
                <a:gd name="connsiteX536" fmla="*/ 4033708 w 12192000"/>
                <a:gd name="connsiteY536" fmla="*/ 690579 h 1608850"/>
                <a:gd name="connsiteX537" fmla="*/ 4034823 w 12192000"/>
                <a:gd name="connsiteY537" fmla="*/ 690579 h 1608850"/>
                <a:gd name="connsiteX538" fmla="*/ 4042623 w 12192000"/>
                <a:gd name="connsiteY538" fmla="*/ 690579 h 1608850"/>
                <a:gd name="connsiteX539" fmla="*/ 4042623 w 12192000"/>
                <a:gd name="connsiteY539" fmla="*/ 692091 h 1608850"/>
                <a:gd name="connsiteX540" fmla="*/ 4042623 w 12192000"/>
                <a:gd name="connsiteY540" fmla="*/ 702682 h 1608850"/>
                <a:gd name="connsiteX541" fmla="*/ 4041510 w 12192000"/>
                <a:gd name="connsiteY541" fmla="*/ 702682 h 1608850"/>
                <a:gd name="connsiteX542" fmla="*/ 4033708 w 12192000"/>
                <a:gd name="connsiteY542" fmla="*/ 702682 h 1608850"/>
                <a:gd name="connsiteX543" fmla="*/ 4033708 w 12192000"/>
                <a:gd name="connsiteY543" fmla="*/ 704195 h 1608850"/>
                <a:gd name="connsiteX544" fmla="*/ 4033708 w 12192000"/>
                <a:gd name="connsiteY544" fmla="*/ 714788 h 1608850"/>
                <a:gd name="connsiteX545" fmla="*/ 4034823 w 12192000"/>
                <a:gd name="connsiteY545" fmla="*/ 714788 h 1608850"/>
                <a:gd name="connsiteX546" fmla="*/ 4042623 w 12192000"/>
                <a:gd name="connsiteY546" fmla="*/ 714788 h 1608850"/>
                <a:gd name="connsiteX547" fmla="*/ 4042623 w 12192000"/>
                <a:gd name="connsiteY547" fmla="*/ 716300 h 1608850"/>
                <a:gd name="connsiteX548" fmla="*/ 4042623 w 12192000"/>
                <a:gd name="connsiteY548" fmla="*/ 726892 h 1608850"/>
                <a:gd name="connsiteX549" fmla="*/ 4041510 w 12192000"/>
                <a:gd name="connsiteY549" fmla="*/ 726892 h 1608850"/>
                <a:gd name="connsiteX550" fmla="*/ 4033708 w 12192000"/>
                <a:gd name="connsiteY550" fmla="*/ 726892 h 1608850"/>
                <a:gd name="connsiteX551" fmla="*/ 4033708 w 12192000"/>
                <a:gd name="connsiteY551" fmla="*/ 728027 h 1608850"/>
                <a:gd name="connsiteX552" fmla="*/ 4033708 w 12192000"/>
                <a:gd name="connsiteY552" fmla="*/ 735970 h 1608850"/>
                <a:gd name="connsiteX553" fmla="*/ 4034823 w 12192000"/>
                <a:gd name="connsiteY553" fmla="*/ 735970 h 1608850"/>
                <a:gd name="connsiteX554" fmla="*/ 4042623 w 12192000"/>
                <a:gd name="connsiteY554" fmla="*/ 735970 h 1608850"/>
                <a:gd name="connsiteX555" fmla="*/ 4042623 w 12192000"/>
                <a:gd name="connsiteY555" fmla="*/ 737484 h 1608850"/>
                <a:gd name="connsiteX556" fmla="*/ 4042623 w 12192000"/>
                <a:gd name="connsiteY556" fmla="*/ 748075 h 1608850"/>
                <a:gd name="connsiteX557" fmla="*/ 4041510 w 12192000"/>
                <a:gd name="connsiteY557" fmla="*/ 748075 h 1608850"/>
                <a:gd name="connsiteX558" fmla="*/ 4033708 w 12192000"/>
                <a:gd name="connsiteY558" fmla="*/ 748075 h 1608850"/>
                <a:gd name="connsiteX559" fmla="*/ 4033708 w 12192000"/>
                <a:gd name="connsiteY559" fmla="*/ 749588 h 1608850"/>
                <a:gd name="connsiteX560" fmla="*/ 4033708 w 12192000"/>
                <a:gd name="connsiteY560" fmla="*/ 760181 h 1608850"/>
                <a:gd name="connsiteX561" fmla="*/ 4034823 w 12192000"/>
                <a:gd name="connsiteY561" fmla="*/ 760181 h 1608850"/>
                <a:gd name="connsiteX562" fmla="*/ 4042623 w 12192000"/>
                <a:gd name="connsiteY562" fmla="*/ 760181 h 1608850"/>
                <a:gd name="connsiteX563" fmla="*/ 4042623 w 12192000"/>
                <a:gd name="connsiteY563" fmla="*/ 761314 h 1608850"/>
                <a:gd name="connsiteX564" fmla="*/ 4042623 w 12192000"/>
                <a:gd name="connsiteY564" fmla="*/ 769258 h 1608850"/>
                <a:gd name="connsiteX565" fmla="*/ 4041510 w 12192000"/>
                <a:gd name="connsiteY565" fmla="*/ 769258 h 1608850"/>
                <a:gd name="connsiteX566" fmla="*/ 4033708 w 12192000"/>
                <a:gd name="connsiteY566" fmla="*/ 769258 h 1608850"/>
                <a:gd name="connsiteX567" fmla="*/ 4033708 w 12192000"/>
                <a:gd name="connsiteY567" fmla="*/ 770772 h 1608850"/>
                <a:gd name="connsiteX568" fmla="*/ 4033708 w 12192000"/>
                <a:gd name="connsiteY568" fmla="*/ 781363 h 1608850"/>
                <a:gd name="connsiteX569" fmla="*/ 4034823 w 12192000"/>
                <a:gd name="connsiteY569" fmla="*/ 781363 h 1608850"/>
                <a:gd name="connsiteX570" fmla="*/ 4042623 w 12192000"/>
                <a:gd name="connsiteY570" fmla="*/ 781363 h 1608850"/>
                <a:gd name="connsiteX571" fmla="*/ 4042623 w 12192000"/>
                <a:gd name="connsiteY571" fmla="*/ 782876 h 1608850"/>
                <a:gd name="connsiteX572" fmla="*/ 4042623 w 12192000"/>
                <a:gd name="connsiteY572" fmla="*/ 793468 h 1608850"/>
                <a:gd name="connsiteX573" fmla="*/ 4041510 w 12192000"/>
                <a:gd name="connsiteY573" fmla="*/ 793468 h 1608850"/>
                <a:gd name="connsiteX574" fmla="*/ 4033708 w 12192000"/>
                <a:gd name="connsiteY574" fmla="*/ 793468 h 1608850"/>
                <a:gd name="connsiteX575" fmla="*/ 4033708 w 12192000"/>
                <a:gd name="connsiteY575" fmla="*/ 794981 h 1608850"/>
                <a:gd name="connsiteX576" fmla="*/ 4033708 w 12192000"/>
                <a:gd name="connsiteY576" fmla="*/ 805572 h 1608850"/>
                <a:gd name="connsiteX577" fmla="*/ 4034823 w 12192000"/>
                <a:gd name="connsiteY577" fmla="*/ 805572 h 1608850"/>
                <a:gd name="connsiteX578" fmla="*/ 4042623 w 12192000"/>
                <a:gd name="connsiteY578" fmla="*/ 805572 h 1608850"/>
                <a:gd name="connsiteX579" fmla="*/ 4042623 w 12192000"/>
                <a:gd name="connsiteY579" fmla="*/ 806707 h 1608850"/>
                <a:gd name="connsiteX580" fmla="*/ 4042623 w 12192000"/>
                <a:gd name="connsiteY580" fmla="*/ 814651 h 1608850"/>
                <a:gd name="connsiteX581" fmla="*/ 4041510 w 12192000"/>
                <a:gd name="connsiteY581" fmla="*/ 814651 h 1608850"/>
                <a:gd name="connsiteX582" fmla="*/ 4033708 w 12192000"/>
                <a:gd name="connsiteY582" fmla="*/ 814651 h 1608850"/>
                <a:gd name="connsiteX583" fmla="*/ 4033708 w 12192000"/>
                <a:gd name="connsiteY583" fmla="*/ 816163 h 1608850"/>
                <a:gd name="connsiteX584" fmla="*/ 4033708 w 12192000"/>
                <a:gd name="connsiteY584" fmla="*/ 826756 h 1608850"/>
                <a:gd name="connsiteX585" fmla="*/ 4058227 w 12192000"/>
                <a:gd name="connsiteY585" fmla="*/ 853992 h 1608850"/>
                <a:gd name="connsiteX586" fmla="*/ 4057113 w 12192000"/>
                <a:gd name="connsiteY586" fmla="*/ 860044 h 1608850"/>
                <a:gd name="connsiteX587" fmla="*/ 4049311 w 12192000"/>
                <a:gd name="connsiteY587" fmla="*/ 860044 h 1608850"/>
                <a:gd name="connsiteX588" fmla="*/ 4049311 w 12192000"/>
                <a:gd name="connsiteY588" fmla="*/ 893331 h 1608850"/>
                <a:gd name="connsiteX589" fmla="*/ 4050427 w 12192000"/>
                <a:gd name="connsiteY589" fmla="*/ 893331 h 1608850"/>
                <a:gd name="connsiteX590" fmla="*/ 4058227 w 12192000"/>
                <a:gd name="connsiteY590" fmla="*/ 893331 h 1608850"/>
                <a:gd name="connsiteX591" fmla="*/ 4058227 w 12192000"/>
                <a:gd name="connsiteY591" fmla="*/ 891440 h 1608850"/>
                <a:gd name="connsiteX592" fmla="*/ 4058227 w 12192000"/>
                <a:gd name="connsiteY592" fmla="*/ 878201 h 1608850"/>
                <a:gd name="connsiteX593" fmla="*/ 4059342 w 12192000"/>
                <a:gd name="connsiteY593" fmla="*/ 877444 h 1608850"/>
                <a:gd name="connsiteX594" fmla="*/ 4067142 w 12192000"/>
                <a:gd name="connsiteY594" fmla="*/ 872149 h 1608850"/>
                <a:gd name="connsiteX595" fmla="*/ 4069094 w 12192000"/>
                <a:gd name="connsiteY595" fmla="*/ 872149 h 1608850"/>
                <a:gd name="connsiteX596" fmla="*/ 4082747 w 12192000"/>
                <a:gd name="connsiteY596" fmla="*/ 872149 h 1608850"/>
                <a:gd name="connsiteX597" fmla="*/ 4082747 w 12192000"/>
                <a:gd name="connsiteY597" fmla="*/ 873661 h 1608850"/>
                <a:gd name="connsiteX598" fmla="*/ 4082747 w 12192000"/>
                <a:gd name="connsiteY598" fmla="*/ 884253 h 1608850"/>
                <a:gd name="connsiteX599" fmla="*/ 4084419 w 12192000"/>
                <a:gd name="connsiteY599" fmla="*/ 884253 h 1608850"/>
                <a:gd name="connsiteX600" fmla="*/ 4096121 w 12192000"/>
                <a:gd name="connsiteY600" fmla="*/ 884253 h 1608850"/>
                <a:gd name="connsiteX601" fmla="*/ 4097235 w 12192000"/>
                <a:gd name="connsiteY601" fmla="*/ 890305 h 1608850"/>
                <a:gd name="connsiteX602" fmla="*/ 4105038 w 12192000"/>
                <a:gd name="connsiteY602" fmla="*/ 890305 h 1608850"/>
                <a:gd name="connsiteX603" fmla="*/ 4129555 w 12192000"/>
                <a:gd name="connsiteY603" fmla="*/ 932671 h 1608850"/>
                <a:gd name="connsiteX604" fmla="*/ 4129555 w 12192000"/>
                <a:gd name="connsiteY604" fmla="*/ 951821 h 1608850"/>
                <a:gd name="connsiteX605" fmla="*/ 4129555 w 12192000"/>
                <a:gd name="connsiteY605" fmla="*/ 970823 h 1608850"/>
                <a:gd name="connsiteX606" fmla="*/ 4138472 w 12192000"/>
                <a:gd name="connsiteY606" fmla="*/ 970823 h 1608850"/>
                <a:gd name="connsiteX607" fmla="*/ 4138472 w 12192000"/>
                <a:gd name="connsiteY607" fmla="*/ 956881 h 1608850"/>
                <a:gd name="connsiteX608" fmla="*/ 4139308 w 12192000"/>
                <a:gd name="connsiteY608" fmla="*/ 956881 h 1608850"/>
                <a:gd name="connsiteX609" fmla="*/ 4145159 w 12192000"/>
                <a:gd name="connsiteY609" fmla="*/ 956881 h 1608850"/>
                <a:gd name="connsiteX610" fmla="*/ 4145159 w 12192000"/>
                <a:gd name="connsiteY610" fmla="*/ 958394 h 1608850"/>
                <a:gd name="connsiteX611" fmla="*/ 4145159 w 12192000"/>
                <a:gd name="connsiteY611" fmla="*/ 968985 h 1608850"/>
                <a:gd name="connsiteX612" fmla="*/ 4154075 w 12192000"/>
                <a:gd name="connsiteY612" fmla="*/ 905436 h 1608850"/>
                <a:gd name="connsiteX613" fmla="*/ 4191968 w 12192000"/>
                <a:gd name="connsiteY613" fmla="*/ 905436 h 1608850"/>
                <a:gd name="connsiteX614" fmla="*/ 4191968 w 12192000"/>
                <a:gd name="connsiteY614" fmla="*/ 808599 h 1608850"/>
                <a:gd name="connsiteX615" fmla="*/ 4227631 w 12192000"/>
                <a:gd name="connsiteY615" fmla="*/ 808599 h 1608850"/>
                <a:gd name="connsiteX616" fmla="*/ 4227631 w 12192000"/>
                <a:gd name="connsiteY616" fmla="*/ 807464 h 1608850"/>
                <a:gd name="connsiteX617" fmla="*/ 4227631 w 12192000"/>
                <a:gd name="connsiteY617" fmla="*/ 799520 h 1608850"/>
                <a:gd name="connsiteX618" fmla="*/ 4249922 w 12192000"/>
                <a:gd name="connsiteY618" fmla="*/ 799520 h 1608850"/>
                <a:gd name="connsiteX619" fmla="*/ 4249922 w 12192000"/>
                <a:gd name="connsiteY619" fmla="*/ 748075 h 1608850"/>
                <a:gd name="connsiteX620" fmla="*/ 4245463 w 12192000"/>
                <a:gd name="connsiteY620" fmla="*/ 745805 h 1608850"/>
                <a:gd name="connsiteX621" fmla="*/ 4245463 w 12192000"/>
                <a:gd name="connsiteY621" fmla="*/ 729918 h 1608850"/>
                <a:gd name="connsiteX622" fmla="*/ 4249922 w 12192000"/>
                <a:gd name="connsiteY622" fmla="*/ 732945 h 1608850"/>
                <a:gd name="connsiteX623" fmla="*/ 4254381 w 12192000"/>
                <a:gd name="connsiteY623" fmla="*/ 702682 h 1608850"/>
                <a:gd name="connsiteX624" fmla="*/ 4258839 w 12192000"/>
                <a:gd name="connsiteY624" fmla="*/ 732945 h 1608850"/>
                <a:gd name="connsiteX625" fmla="*/ 4261346 w 12192000"/>
                <a:gd name="connsiteY625" fmla="*/ 728783 h 1608850"/>
                <a:gd name="connsiteX626" fmla="*/ 4263297 w 12192000"/>
                <a:gd name="connsiteY626" fmla="*/ 720840 h 1608850"/>
                <a:gd name="connsiteX627" fmla="*/ 4263853 w 12192000"/>
                <a:gd name="connsiteY627" fmla="*/ 719327 h 1608850"/>
                <a:gd name="connsiteX628" fmla="*/ 4267754 w 12192000"/>
                <a:gd name="connsiteY628" fmla="*/ 708734 h 1608850"/>
                <a:gd name="connsiteX629" fmla="*/ 4268311 w 12192000"/>
                <a:gd name="connsiteY629" fmla="*/ 707222 h 1608850"/>
                <a:gd name="connsiteX630" fmla="*/ 4272213 w 12192000"/>
                <a:gd name="connsiteY630" fmla="*/ 696631 h 1608850"/>
                <a:gd name="connsiteX631" fmla="*/ 4273605 w 12192000"/>
                <a:gd name="connsiteY631" fmla="*/ 695495 h 1608850"/>
                <a:gd name="connsiteX632" fmla="*/ 4283357 w 12192000"/>
                <a:gd name="connsiteY632" fmla="*/ 687552 h 1608850"/>
                <a:gd name="connsiteX633" fmla="*/ 4285030 w 12192000"/>
                <a:gd name="connsiteY633" fmla="*/ 686039 h 1608850"/>
                <a:gd name="connsiteX634" fmla="*/ 4296732 w 12192000"/>
                <a:gd name="connsiteY634" fmla="*/ 675447 h 1608850"/>
                <a:gd name="connsiteX635" fmla="*/ 4297568 w 12192000"/>
                <a:gd name="connsiteY635" fmla="*/ 673934 h 1608850"/>
                <a:gd name="connsiteX636" fmla="*/ 4303418 w 12192000"/>
                <a:gd name="connsiteY636" fmla="*/ 663343 h 1608850"/>
                <a:gd name="connsiteX637" fmla="*/ 4303976 w 12192000"/>
                <a:gd name="connsiteY637" fmla="*/ 660695 h 1608850"/>
                <a:gd name="connsiteX638" fmla="*/ 4307877 w 12192000"/>
                <a:gd name="connsiteY638" fmla="*/ 642159 h 1608850"/>
                <a:gd name="connsiteX639" fmla="*/ 4308435 w 12192000"/>
                <a:gd name="connsiteY639" fmla="*/ 644807 h 1608850"/>
                <a:gd name="connsiteX640" fmla="*/ 4312335 w 12192000"/>
                <a:gd name="connsiteY640" fmla="*/ 663343 h 1608850"/>
                <a:gd name="connsiteX641" fmla="*/ 4312893 w 12192000"/>
                <a:gd name="connsiteY641" fmla="*/ 664477 h 1608850"/>
                <a:gd name="connsiteX642" fmla="*/ 4316793 w 12192000"/>
                <a:gd name="connsiteY642" fmla="*/ 672421 h 1608850"/>
                <a:gd name="connsiteX643" fmla="*/ 4318186 w 12192000"/>
                <a:gd name="connsiteY643" fmla="*/ 673934 h 1608850"/>
                <a:gd name="connsiteX644" fmla="*/ 4327938 w 12192000"/>
                <a:gd name="connsiteY644" fmla="*/ 684525 h 1608850"/>
                <a:gd name="connsiteX645" fmla="*/ 4329054 w 12192000"/>
                <a:gd name="connsiteY645" fmla="*/ 686039 h 1608850"/>
                <a:gd name="connsiteX646" fmla="*/ 4336853 w 12192000"/>
                <a:gd name="connsiteY646" fmla="*/ 696631 h 1608850"/>
                <a:gd name="connsiteX647" fmla="*/ 4337969 w 12192000"/>
                <a:gd name="connsiteY647" fmla="*/ 698143 h 1608850"/>
                <a:gd name="connsiteX648" fmla="*/ 4345771 w 12192000"/>
                <a:gd name="connsiteY648" fmla="*/ 708734 h 1608850"/>
                <a:gd name="connsiteX649" fmla="*/ 4346049 w 12192000"/>
                <a:gd name="connsiteY649" fmla="*/ 710248 h 1608850"/>
                <a:gd name="connsiteX650" fmla="*/ 4347998 w 12192000"/>
                <a:gd name="connsiteY650" fmla="*/ 720840 h 1608850"/>
                <a:gd name="connsiteX651" fmla="*/ 4348277 w 12192000"/>
                <a:gd name="connsiteY651" fmla="*/ 722352 h 1608850"/>
                <a:gd name="connsiteX652" fmla="*/ 4350228 w 12192000"/>
                <a:gd name="connsiteY652" fmla="*/ 732945 h 1608850"/>
                <a:gd name="connsiteX653" fmla="*/ 4356914 w 12192000"/>
                <a:gd name="connsiteY653" fmla="*/ 702682 h 1608850"/>
                <a:gd name="connsiteX654" fmla="*/ 4361373 w 12192000"/>
                <a:gd name="connsiteY654" fmla="*/ 732945 h 1608850"/>
                <a:gd name="connsiteX655" fmla="*/ 4365830 w 12192000"/>
                <a:gd name="connsiteY655" fmla="*/ 735214 h 1608850"/>
                <a:gd name="connsiteX656" fmla="*/ 4365830 w 12192000"/>
                <a:gd name="connsiteY656" fmla="*/ 751102 h 1608850"/>
                <a:gd name="connsiteX657" fmla="*/ 4361373 w 12192000"/>
                <a:gd name="connsiteY657" fmla="*/ 793468 h 1608850"/>
                <a:gd name="connsiteX658" fmla="*/ 4362489 w 12192000"/>
                <a:gd name="connsiteY658" fmla="*/ 793468 h 1608850"/>
                <a:gd name="connsiteX659" fmla="*/ 4370289 w 12192000"/>
                <a:gd name="connsiteY659" fmla="*/ 793468 h 1608850"/>
                <a:gd name="connsiteX660" fmla="*/ 4371126 w 12192000"/>
                <a:gd name="connsiteY660" fmla="*/ 799520 h 1608850"/>
                <a:gd name="connsiteX661" fmla="*/ 4376976 w 12192000"/>
                <a:gd name="connsiteY661" fmla="*/ 799520 h 1608850"/>
                <a:gd name="connsiteX662" fmla="*/ 4376976 w 12192000"/>
                <a:gd name="connsiteY662" fmla="*/ 798007 h 1608850"/>
                <a:gd name="connsiteX663" fmla="*/ 4376976 w 12192000"/>
                <a:gd name="connsiteY663" fmla="*/ 787415 h 1608850"/>
                <a:gd name="connsiteX664" fmla="*/ 4379206 w 12192000"/>
                <a:gd name="connsiteY664" fmla="*/ 787415 h 1608850"/>
                <a:gd name="connsiteX665" fmla="*/ 4394808 w 12192000"/>
                <a:gd name="connsiteY665" fmla="*/ 787415 h 1608850"/>
                <a:gd name="connsiteX666" fmla="*/ 4394808 w 12192000"/>
                <a:gd name="connsiteY666" fmla="*/ 784767 h 1608850"/>
                <a:gd name="connsiteX667" fmla="*/ 4394808 w 12192000"/>
                <a:gd name="connsiteY667" fmla="*/ 766232 h 1608850"/>
                <a:gd name="connsiteX668" fmla="*/ 4432702 w 12192000"/>
                <a:gd name="connsiteY668" fmla="*/ 766232 h 1608850"/>
                <a:gd name="connsiteX669" fmla="*/ 4432702 w 12192000"/>
                <a:gd name="connsiteY669" fmla="*/ 768124 h 1608850"/>
                <a:gd name="connsiteX670" fmla="*/ 4432702 w 12192000"/>
                <a:gd name="connsiteY670" fmla="*/ 781363 h 1608850"/>
                <a:gd name="connsiteX671" fmla="*/ 4452762 w 12192000"/>
                <a:gd name="connsiteY671" fmla="*/ 781363 h 1608850"/>
                <a:gd name="connsiteX672" fmla="*/ 4452762 w 12192000"/>
                <a:gd name="connsiteY672" fmla="*/ 784390 h 1608850"/>
                <a:gd name="connsiteX673" fmla="*/ 4452762 w 12192000"/>
                <a:gd name="connsiteY673" fmla="*/ 805572 h 1608850"/>
                <a:gd name="connsiteX674" fmla="*/ 4448306 w 12192000"/>
                <a:gd name="connsiteY674" fmla="*/ 806707 h 1608850"/>
                <a:gd name="connsiteX675" fmla="*/ 4448306 w 12192000"/>
                <a:gd name="connsiteY675" fmla="*/ 814651 h 1608850"/>
                <a:gd name="connsiteX676" fmla="*/ 4452762 w 12192000"/>
                <a:gd name="connsiteY676" fmla="*/ 816921 h 1608850"/>
                <a:gd name="connsiteX677" fmla="*/ 4452762 w 12192000"/>
                <a:gd name="connsiteY677" fmla="*/ 832808 h 1608850"/>
                <a:gd name="connsiteX678" fmla="*/ 4448306 w 12192000"/>
                <a:gd name="connsiteY678" fmla="*/ 838860 h 1608850"/>
                <a:gd name="connsiteX679" fmla="*/ 4448306 w 12192000"/>
                <a:gd name="connsiteY679" fmla="*/ 911488 h 1608850"/>
                <a:gd name="connsiteX680" fmla="*/ 4450255 w 12192000"/>
                <a:gd name="connsiteY680" fmla="*/ 911488 h 1608850"/>
                <a:gd name="connsiteX681" fmla="*/ 4463908 w 12192000"/>
                <a:gd name="connsiteY681" fmla="*/ 911488 h 1608850"/>
                <a:gd name="connsiteX682" fmla="*/ 4465579 w 12192000"/>
                <a:gd name="connsiteY682" fmla="*/ 917540 h 1608850"/>
                <a:gd name="connsiteX683" fmla="*/ 4477282 w 12192000"/>
                <a:gd name="connsiteY683" fmla="*/ 917540 h 1608850"/>
                <a:gd name="connsiteX684" fmla="*/ 4477282 w 12192000"/>
                <a:gd name="connsiteY684" fmla="*/ 920188 h 1608850"/>
                <a:gd name="connsiteX685" fmla="*/ 4477282 w 12192000"/>
                <a:gd name="connsiteY685" fmla="*/ 938724 h 1608850"/>
                <a:gd name="connsiteX686" fmla="*/ 4478955 w 12192000"/>
                <a:gd name="connsiteY686" fmla="*/ 938724 h 1608850"/>
                <a:gd name="connsiteX687" fmla="*/ 4490656 w 12192000"/>
                <a:gd name="connsiteY687" fmla="*/ 938724 h 1608850"/>
                <a:gd name="connsiteX688" fmla="*/ 4490656 w 12192000"/>
                <a:gd name="connsiteY688" fmla="*/ 936076 h 1608850"/>
                <a:gd name="connsiteX689" fmla="*/ 4490656 w 12192000"/>
                <a:gd name="connsiteY689" fmla="*/ 917540 h 1608850"/>
                <a:gd name="connsiteX690" fmla="*/ 4492605 w 12192000"/>
                <a:gd name="connsiteY690" fmla="*/ 916028 h 1608850"/>
                <a:gd name="connsiteX691" fmla="*/ 4506258 w 12192000"/>
                <a:gd name="connsiteY691" fmla="*/ 905436 h 1608850"/>
                <a:gd name="connsiteX692" fmla="*/ 4506258 w 12192000"/>
                <a:gd name="connsiteY692" fmla="*/ 878201 h 1608850"/>
                <a:gd name="connsiteX693" fmla="*/ 4501802 w 12192000"/>
                <a:gd name="connsiteY693" fmla="*/ 847938 h 1608850"/>
                <a:gd name="connsiteX694" fmla="*/ 4502914 w 12192000"/>
                <a:gd name="connsiteY694" fmla="*/ 847938 h 1608850"/>
                <a:gd name="connsiteX695" fmla="*/ 4510717 w 12192000"/>
                <a:gd name="connsiteY695" fmla="*/ 847938 h 1608850"/>
                <a:gd name="connsiteX696" fmla="*/ 4530778 w 12192000"/>
                <a:gd name="connsiteY696" fmla="*/ 844913 h 1608850"/>
                <a:gd name="connsiteX697" fmla="*/ 4530778 w 12192000"/>
                <a:gd name="connsiteY697" fmla="*/ 843399 h 1608850"/>
                <a:gd name="connsiteX698" fmla="*/ 4530778 w 12192000"/>
                <a:gd name="connsiteY698" fmla="*/ 832808 h 1608850"/>
                <a:gd name="connsiteX699" fmla="*/ 4532451 w 12192000"/>
                <a:gd name="connsiteY699" fmla="*/ 832808 h 1608850"/>
                <a:gd name="connsiteX700" fmla="*/ 4544152 w 12192000"/>
                <a:gd name="connsiteY700" fmla="*/ 832808 h 1608850"/>
                <a:gd name="connsiteX701" fmla="*/ 4544152 w 12192000"/>
                <a:gd name="connsiteY701" fmla="*/ 681500 h 1608850"/>
                <a:gd name="connsiteX702" fmla="*/ 4545267 w 12192000"/>
                <a:gd name="connsiteY702" fmla="*/ 681500 h 1608850"/>
                <a:gd name="connsiteX703" fmla="*/ 4553068 w 12192000"/>
                <a:gd name="connsiteY703" fmla="*/ 681500 h 1608850"/>
                <a:gd name="connsiteX704" fmla="*/ 4553068 w 12192000"/>
                <a:gd name="connsiteY704" fmla="*/ 678473 h 1608850"/>
                <a:gd name="connsiteX705" fmla="*/ 4553068 w 12192000"/>
                <a:gd name="connsiteY705" fmla="*/ 657290 h 1608850"/>
                <a:gd name="connsiteX706" fmla="*/ 4555298 w 12192000"/>
                <a:gd name="connsiteY706" fmla="*/ 596766 h 1608850"/>
                <a:gd name="connsiteX707" fmla="*/ 4556412 w 12192000"/>
                <a:gd name="connsiteY707" fmla="*/ 596766 h 1608850"/>
                <a:gd name="connsiteX708" fmla="*/ 4564213 w 12192000"/>
                <a:gd name="connsiteY708" fmla="*/ 596766 h 1608850"/>
                <a:gd name="connsiteX709" fmla="*/ 4564213 w 12192000"/>
                <a:gd name="connsiteY709" fmla="*/ 598280 h 1608850"/>
                <a:gd name="connsiteX710" fmla="*/ 4564213 w 12192000"/>
                <a:gd name="connsiteY710" fmla="*/ 608871 h 1608850"/>
                <a:gd name="connsiteX711" fmla="*/ 4568671 w 12192000"/>
                <a:gd name="connsiteY711" fmla="*/ 605845 h 1608850"/>
                <a:gd name="connsiteX712" fmla="*/ 4568671 w 12192000"/>
                <a:gd name="connsiteY712" fmla="*/ 584662 h 1608850"/>
                <a:gd name="connsiteX713" fmla="*/ 4570065 w 12192000"/>
                <a:gd name="connsiteY713" fmla="*/ 583906 h 1608850"/>
                <a:gd name="connsiteX714" fmla="*/ 4579816 w 12192000"/>
                <a:gd name="connsiteY714" fmla="*/ 578610 h 1608850"/>
                <a:gd name="connsiteX715" fmla="*/ 4580930 w 12192000"/>
                <a:gd name="connsiteY715" fmla="*/ 579367 h 1608850"/>
                <a:gd name="connsiteX716" fmla="*/ 4588733 w 12192000"/>
                <a:gd name="connsiteY716" fmla="*/ 584662 h 1608850"/>
                <a:gd name="connsiteX717" fmla="*/ 4590404 w 12192000"/>
                <a:gd name="connsiteY717" fmla="*/ 584662 h 1608850"/>
                <a:gd name="connsiteX718" fmla="*/ 4602107 w 12192000"/>
                <a:gd name="connsiteY718" fmla="*/ 584662 h 1608850"/>
                <a:gd name="connsiteX719" fmla="*/ 4602107 w 12192000"/>
                <a:gd name="connsiteY719" fmla="*/ 545322 h 1608850"/>
                <a:gd name="connsiteX720" fmla="*/ 4603221 w 12192000"/>
                <a:gd name="connsiteY720" fmla="*/ 545322 h 1608850"/>
                <a:gd name="connsiteX721" fmla="*/ 4611021 w 12192000"/>
                <a:gd name="connsiteY721" fmla="*/ 545322 h 1608850"/>
                <a:gd name="connsiteX722" fmla="*/ 4612414 w 12192000"/>
                <a:gd name="connsiteY722" fmla="*/ 551375 h 1608850"/>
                <a:gd name="connsiteX723" fmla="*/ 4622169 w 12192000"/>
                <a:gd name="connsiteY723" fmla="*/ 551375 h 1608850"/>
                <a:gd name="connsiteX724" fmla="*/ 4623282 w 12192000"/>
                <a:gd name="connsiteY724" fmla="*/ 545322 h 1608850"/>
                <a:gd name="connsiteX725" fmla="*/ 4631084 w 12192000"/>
                <a:gd name="connsiteY725" fmla="*/ 545322 h 1608850"/>
                <a:gd name="connsiteX726" fmla="*/ 4631084 w 12192000"/>
                <a:gd name="connsiteY726" fmla="*/ 590714 h 1608850"/>
                <a:gd name="connsiteX727" fmla="*/ 4632477 w 12192000"/>
                <a:gd name="connsiteY727" fmla="*/ 592227 h 1608850"/>
                <a:gd name="connsiteX728" fmla="*/ 4642230 w 12192000"/>
                <a:gd name="connsiteY728" fmla="*/ 602819 h 1608850"/>
                <a:gd name="connsiteX729" fmla="*/ 4664518 w 12192000"/>
                <a:gd name="connsiteY729" fmla="*/ 611898 h 1608850"/>
                <a:gd name="connsiteX730" fmla="*/ 4664518 w 12192000"/>
                <a:gd name="connsiteY730" fmla="*/ 610007 h 1608850"/>
                <a:gd name="connsiteX731" fmla="*/ 4664518 w 12192000"/>
                <a:gd name="connsiteY731" fmla="*/ 596766 h 1608850"/>
                <a:gd name="connsiteX732" fmla="*/ 4693496 w 12192000"/>
                <a:gd name="connsiteY732" fmla="*/ 584662 h 1608850"/>
                <a:gd name="connsiteX733" fmla="*/ 4693496 w 12192000"/>
                <a:gd name="connsiteY733" fmla="*/ 583150 h 1608850"/>
                <a:gd name="connsiteX734" fmla="*/ 4693496 w 12192000"/>
                <a:gd name="connsiteY734" fmla="*/ 572557 h 1608850"/>
                <a:gd name="connsiteX735" fmla="*/ 4694332 w 12192000"/>
                <a:gd name="connsiteY735" fmla="*/ 572557 h 1608850"/>
                <a:gd name="connsiteX736" fmla="*/ 4700182 w 12192000"/>
                <a:gd name="connsiteY736" fmla="*/ 572557 h 1608850"/>
                <a:gd name="connsiteX737" fmla="*/ 4700182 w 12192000"/>
                <a:gd name="connsiteY737" fmla="*/ 571423 h 1608850"/>
                <a:gd name="connsiteX738" fmla="*/ 4700182 w 12192000"/>
                <a:gd name="connsiteY738" fmla="*/ 563479 h 1608850"/>
                <a:gd name="connsiteX739" fmla="*/ 4702412 w 12192000"/>
                <a:gd name="connsiteY739" fmla="*/ 563479 h 1608850"/>
                <a:gd name="connsiteX740" fmla="*/ 4718014 w 12192000"/>
                <a:gd name="connsiteY740" fmla="*/ 563479 h 1608850"/>
                <a:gd name="connsiteX741" fmla="*/ 4718014 w 12192000"/>
                <a:gd name="connsiteY741" fmla="*/ 564614 h 1608850"/>
                <a:gd name="connsiteX742" fmla="*/ 4718014 w 12192000"/>
                <a:gd name="connsiteY742" fmla="*/ 572557 h 1608850"/>
                <a:gd name="connsiteX743" fmla="*/ 4719686 w 12192000"/>
                <a:gd name="connsiteY743" fmla="*/ 572557 h 1608850"/>
                <a:gd name="connsiteX744" fmla="*/ 4731390 w 12192000"/>
                <a:gd name="connsiteY744" fmla="*/ 572557 h 1608850"/>
                <a:gd name="connsiteX745" fmla="*/ 4731390 w 12192000"/>
                <a:gd name="connsiteY745" fmla="*/ 574828 h 1608850"/>
                <a:gd name="connsiteX746" fmla="*/ 4731390 w 12192000"/>
                <a:gd name="connsiteY746" fmla="*/ 590714 h 1608850"/>
                <a:gd name="connsiteX747" fmla="*/ 4755908 w 12192000"/>
                <a:gd name="connsiteY747" fmla="*/ 590714 h 1608850"/>
                <a:gd name="connsiteX748" fmla="*/ 4755908 w 12192000"/>
                <a:gd name="connsiteY748" fmla="*/ 589202 h 1608850"/>
                <a:gd name="connsiteX749" fmla="*/ 4755908 w 12192000"/>
                <a:gd name="connsiteY749" fmla="*/ 578610 h 1608850"/>
                <a:gd name="connsiteX750" fmla="*/ 4757302 w 12192000"/>
                <a:gd name="connsiteY750" fmla="*/ 578610 h 1608850"/>
                <a:gd name="connsiteX751" fmla="*/ 4767053 w 12192000"/>
                <a:gd name="connsiteY751" fmla="*/ 578610 h 1608850"/>
                <a:gd name="connsiteX752" fmla="*/ 4767053 w 12192000"/>
                <a:gd name="connsiteY752" fmla="*/ 577096 h 1608850"/>
                <a:gd name="connsiteX753" fmla="*/ 4767053 w 12192000"/>
                <a:gd name="connsiteY753" fmla="*/ 566505 h 1608850"/>
                <a:gd name="connsiteX754" fmla="*/ 4768725 w 12192000"/>
                <a:gd name="connsiteY754" fmla="*/ 566505 h 1608850"/>
                <a:gd name="connsiteX755" fmla="*/ 4780426 w 12192000"/>
                <a:gd name="connsiteY755" fmla="*/ 566505 h 1608850"/>
                <a:gd name="connsiteX756" fmla="*/ 4780426 w 12192000"/>
                <a:gd name="connsiteY756" fmla="*/ 568018 h 1608850"/>
                <a:gd name="connsiteX757" fmla="*/ 4780426 w 12192000"/>
                <a:gd name="connsiteY757" fmla="*/ 578610 h 1608850"/>
                <a:gd name="connsiteX758" fmla="*/ 4784886 w 12192000"/>
                <a:gd name="connsiteY758" fmla="*/ 505982 h 1608850"/>
                <a:gd name="connsiteX759" fmla="*/ 4885191 w 12192000"/>
                <a:gd name="connsiteY759" fmla="*/ 505982 h 1608850"/>
                <a:gd name="connsiteX760" fmla="*/ 4885191 w 12192000"/>
                <a:gd name="connsiteY760" fmla="*/ 602819 h 1608850"/>
                <a:gd name="connsiteX761" fmla="*/ 4887420 w 12192000"/>
                <a:gd name="connsiteY761" fmla="*/ 602819 h 1608850"/>
                <a:gd name="connsiteX762" fmla="*/ 4903022 w 12192000"/>
                <a:gd name="connsiteY762" fmla="*/ 602819 h 1608850"/>
                <a:gd name="connsiteX763" fmla="*/ 4903022 w 12192000"/>
                <a:gd name="connsiteY763" fmla="*/ 493877 h 1608850"/>
                <a:gd name="connsiteX764" fmla="*/ 4925313 w 12192000"/>
                <a:gd name="connsiteY764" fmla="*/ 478746 h 1608850"/>
                <a:gd name="connsiteX765" fmla="*/ 4954291 w 12192000"/>
                <a:gd name="connsiteY765" fmla="*/ 478746 h 1608850"/>
                <a:gd name="connsiteX766" fmla="*/ 4956242 w 12192000"/>
                <a:gd name="connsiteY766" fmla="*/ 476477 h 1608850"/>
                <a:gd name="connsiteX767" fmla="*/ 4969893 w 12192000"/>
                <a:gd name="connsiteY767" fmla="*/ 460589 h 1608850"/>
                <a:gd name="connsiteX768" fmla="*/ 5007787 w 12192000"/>
                <a:gd name="connsiteY768" fmla="*/ 460589 h 1608850"/>
                <a:gd name="connsiteX769" fmla="*/ 5007787 w 12192000"/>
                <a:gd name="connsiteY769" fmla="*/ 462859 h 1608850"/>
                <a:gd name="connsiteX770" fmla="*/ 5007787 w 12192000"/>
                <a:gd name="connsiteY770" fmla="*/ 478746 h 1608850"/>
                <a:gd name="connsiteX771" fmla="*/ 5045681 w 12192000"/>
                <a:gd name="connsiteY771" fmla="*/ 478746 h 1608850"/>
                <a:gd name="connsiteX772" fmla="*/ 5045681 w 12192000"/>
                <a:gd name="connsiteY772" fmla="*/ 596766 h 1608850"/>
                <a:gd name="connsiteX773" fmla="*/ 5047073 w 12192000"/>
                <a:gd name="connsiteY773" fmla="*/ 596766 h 1608850"/>
                <a:gd name="connsiteX774" fmla="*/ 5056825 w 12192000"/>
                <a:gd name="connsiteY774" fmla="*/ 596766 h 1608850"/>
                <a:gd name="connsiteX775" fmla="*/ 5056825 w 12192000"/>
                <a:gd name="connsiteY775" fmla="*/ 769258 h 1608850"/>
                <a:gd name="connsiteX776" fmla="*/ 5059053 w 12192000"/>
                <a:gd name="connsiteY776" fmla="*/ 769258 h 1608850"/>
                <a:gd name="connsiteX777" fmla="*/ 5074657 w 12192000"/>
                <a:gd name="connsiteY777" fmla="*/ 769258 h 1608850"/>
                <a:gd name="connsiteX778" fmla="*/ 5074657 w 12192000"/>
                <a:gd name="connsiteY778" fmla="*/ 657290 h 1608850"/>
                <a:gd name="connsiteX779" fmla="*/ 5075493 w 12192000"/>
                <a:gd name="connsiteY779" fmla="*/ 656533 h 1608850"/>
                <a:gd name="connsiteX780" fmla="*/ 5081344 w 12192000"/>
                <a:gd name="connsiteY780" fmla="*/ 651238 h 1608850"/>
                <a:gd name="connsiteX781" fmla="*/ 5085802 w 12192000"/>
                <a:gd name="connsiteY781" fmla="*/ 652750 h 1608850"/>
                <a:gd name="connsiteX782" fmla="*/ 5085802 w 12192000"/>
                <a:gd name="connsiteY782" fmla="*/ 663343 h 1608850"/>
                <a:gd name="connsiteX783" fmla="*/ 5088030 w 12192000"/>
                <a:gd name="connsiteY783" fmla="*/ 661829 h 1608850"/>
                <a:gd name="connsiteX784" fmla="*/ 5103634 w 12192000"/>
                <a:gd name="connsiteY784" fmla="*/ 651238 h 1608850"/>
                <a:gd name="connsiteX785" fmla="*/ 5105585 w 12192000"/>
                <a:gd name="connsiteY785" fmla="*/ 651238 h 1608850"/>
                <a:gd name="connsiteX786" fmla="*/ 5119237 w 12192000"/>
                <a:gd name="connsiteY786" fmla="*/ 651238 h 1608850"/>
                <a:gd name="connsiteX787" fmla="*/ 5119237 w 12192000"/>
                <a:gd name="connsiteY787" fmla="*/ 857017 h 1608850"/>
                <a:gd name="connsiteX788" fmla="*/ 5150444 w 12192000"/>
                <a:gd name="connsiteY788" fmla="*/ 863070 h 1608850"/>
                <a:gd name="connsiteX789" fmla="*/ 5150444 w 12192000"/>
                <a:gd name="connsiteY789" fmla="*/ 853992 h 1608850"/>
                <a:gd name="connsiteX790" fmla="*/ 5183878 w 12192000"/>
                <a:gd name="connsiteY790" fmla="*/ 853992 h 1608850"/>
                <a:gd name="connsiteX791" fmla="*/ 5183878 w 12192000"/>
                <a:gd name="connsiteY791" fmla="*/ 814651 h 1608850"/>
                <a:gd name="connsiteX792" fmla="*/ 5192794 w 12192000"/>
                <a:gd name="connsiteY792" fmla="*/ 814651 h 1608850"/>
                <a:gd name="connsiteX793" fmla="*/ 5192794 w 12192000"/>
                <a:gd name="connsiteY793" fmla="*/ 763206 h 1608850"/>
                <a:gd name="connsiteX794" fmla="*/ 5199482 w 12192000"/>
                <a:gd name="connsiteY794" fmla="*/ 763206 h 1608850"/>
                <a:gd name="connsiteX795" fmla="*/ 5199482 w 12192000"/>
                <a:gd name="connsiteY795" fmla="*/ 711761 h 1608850"/>
                <a:gd name="connsiteX796" fmla="*/ 5215086 w 12192000"/>
                <a:gd name="connsiteY796" fmla="*/ 711761 h 1608850"/>
                <a:gd name="connsiteX797" fmla="*/ 5264122 w 12192000"/>
                <a:gd name="connsiteY797" fmla="*/ 684525 h 1608850"/>
                <a:gd name="connsiteX798" fmla="*/ 5266352 w 12192000"/>
                <a:gd name="connsiteY798" fmla="*/ 657290 h 1608850"/>
                <a:gd name="connsiteX799" fmla="*/ 5270810 w 12192000"/>
                <a:gd name="connsiteY799" fmla="*/ 684525 h 1608850"/>
                <a:gd name="connsiteX800" fmla="*/ 5322078 w 12192000"/>
                <a:gd name="connsiteY800" fmla="*/ 720840 h 1608850"/>
                <a:gd name="connsiteX801" fmla="*/ 5322078 w 12192000"/>
                <a:gd name="connsiteY801" fmla="*/ 714788 h 1608850"/>
                <a:gd name="connsiteX802" fmla="*/ 5335452 w 12192000"/>
                <a:gd name="connsiteY802" fmla="*/ 714788 h 1608850"/>
                <a:gd name="connsiteX803" fmla="*/ 5335452 w 12192000"/>
                <a:gd name="connsiteY803" fmla="*/ 763206 h 1608850"/>
                <a:gd name="connsiteX804" fmla="*/ 5342138 w 12192000"/>
                <a:gd name="connsiteY804" fmla="*/ 763206 h 1608850"/>
                <a:gd name="connsiteX805" fmla="*/ 5342138 w 12192000"/>
                <a:gd name="connsiteY805" fmla="*/ 801467 h 1608850"/>
                <a:gd name="connsiteX806" fmla="*/ 5377917 w 12192000"/>
                <a:gd name="connsiteY806" fmla="*/ 790806 h 1608850"/>
                <a:gd name="connsiteX807" fmla="*/ 5478973 w 12192000"/>
                <a:gd name="connsiteY807" fmla="*/ 790806 h 1608850"/>
                <a:gd name="connsiteX808" fmla="*/ 5478973 w 12192000"/>
                <a:gd name="connsiteY808" fmla="*/ 596233 h 1608850"/>
                <a:gd name="connsiteX809" fmla="*/ 5507479 w 12192000"/>
                <a:gd name="connsiteY809" fmla="*/ 582720 h 1608850"/>
                <a:gd name="connsiteX810" fmla="*/ 5631857 w 12192000"/>
                <a:gd name="connsiteY810" fmla="*/ 561101 h 1608850"/>
                <a:gd name="connsiteX811" fmla="*/ 5675909 w 12192000"/>
                <a:gd name="connsiteY811" fmla="*/ 574613 h 1608850"/>
                <a:gd name="connsiteX812" fmla="*/ 5683682 w 12192000"/>
                <a:gd name="connsiteY812" fmla="*/ 582720 h 1608850"/>
                <a:gd name="connsiteX813" fmla="*/ 5683682 w 12192000"/>
                <a:gd name="connsiteY813" fmla="*/ 833084 h 1608850"/>
                <a:gd name="connsiteX814" fmla="*/ 5701821 w 12192000"/>
                <a:gd name="connsiteY814" fmla="*/ 873985 h 1608850"/>
                <a:gd name="connsiteX815" fmla="*/ 5701821 w 12192000"/>
                <a:gd name="connsiteY815" fmla="*/ 798914 h 1608850"/>
                <a:gd name="connsiteX816" fmla="*/ 5717369 w 12192000"/>
                <a:gd name="connsiteY816" fmla="*/ 798914 h 1608850"/>
                <a:gd name="connsiteX817" fmla="*/ 5717369 w 12192000"/>
                <a:gd name="connsiteY817" fmla="*/ 785402 h 1608850"/>
                <a:gd name="connsiteX818" fmla="*/ 5732917 w 12192000"/>
                <a:gd name="connsiteY818" fmla="*/ 777295 h 1608850"/>
                <a:gd name="connsiteX819" fmla="*/ 5745871 w 12192000"/>
                <a:gd name="connsiteY819" fmla="*/ 777295 h 1608850"/>
                <a:gd name="connsiteX820" fmla="*/ 5745871 w 12192000"/>
                <a:gd name="connsiteY820" fmla="*/ 763783 h 1608850"/>
                <a:gd name="connsiteX821" fmla="*/ 5756236 w 12192000"/>
                <a:gd name="connsiteY821" fmla="*/ 755675 h 1608850"/>
                <a:gd name="connsiteX822" fmla="*/ 5782151 w 12192000"/>
                <a:gd name="connsiteY822" fmla="*/ 755675 h 1608850"/>
                <a:gd name="connsiteX823" fmla="*/ 5782151 w 12192000"/>
                <a:gd name="connsiteY823" fmla="*/ 798914 h 1608850"/>
                <a:gd name="connsiteX824" fmla="*/ 5836566 w 12192000"/>
                <a:gd name="connsiteY824" fmla="*/ 798914 h 1608850"/>
                <a:gd name="connsiteX825" fmla="*/ 5836566 w 12192000"/>
                <a:gd name="connsiteY825" fmla="*/ 950250 h 1608850"/>
                <a:gd name="connsiteX826" fmla="*/ 5857295 w 12192000"/>
                <a:gd name="connsiteY826" fmla="*/ 950250 h 1608850"/>
                <a:gd name="connsiteX827" fmla="*/ 5878025 w 12192000"/>
                <a:gd name="connsiteY827" fmla="*/ 942143 h 1608850"/>
                <a:gd name="connsiteX828" fmla="*/ 5878025 w 12192000"/>
                <a:gd name="connsiteY828" fmla="*/ 931332 h 1608850"/>
                <a:gd name="connsiteX829" fmla="*/ 5870253 w 12192000"/>
                <a:gd name="connsiteY829" fmla="*/ 928630 h 1608850"/>
                <a:gd name="connsiteX830" fmla="*/ 5870253 w 12192000"/>
                <a:gd name="connsiteY830" fmla="*/ 920522 h 1608850"/>
                <a:gd name="connsiteX831" fmla="*/ 5878025 w 12192000"/>
                <a:gd name="connsiteY831" fmla="*/ 915118 h 1608850"/>
                <a:gd name="connsiteX832" fmla="*/ 5878025 w 12192000"/>
                <a:gd name="connsiteY832" fmla="*/ 855665 h 1608850"/>
                <a:gd name="connsiteX833" fmla="*/ 5870253 w 12192000"/>
                <a:gd name="connsiteY833" fmla="*/ 852962 h 1608850"/>
                <a:gd name="connsiteX834" fmla="*/ 5870253 w 12192000"/>
                <a:gd name="connsiteY834" fmla="*/ 844855 h 1608850"/>
                <a:gd name="connsiteX835" fmla="*/ 5878025 w 12192000"/>
                <a:gd name="connsiteY835" fmla="*/ 839450 h 1608850"/>
                <a:gd name="connsiteX836" fmla="*/ 5883208 w 12192000"/>
                <a:gd name="connsiteY836" fmla="*/ 834046 h 1608850"/>
                <a:gd name="connsiteX837" fmla="*/ 5883208 w 12192000"/>
                <a:gd name="connsiteY837" fmla="*/ 823236 h 1608850"/>
                <a:gd name="connsiteX838" fmla="*/ 5878025 w 12192000"/>
                <a:gd name="connsiteY838" fmla="*/ 823236 h 1608850"/>
                <a:gd name="connsiteX839" fmla="*/ 5878025 w 12192000"/>
                <a:gd name="connsiteY839" fmla="*/ 815128 h 1608850"/>
                <a:gd name="connsiteX840" fmla="*/ 5885800 w 12192000"/>
                <a:gd name="connsiteY840" fmla="*/ 809724 h 1608850"/>
                <a:gd name="connsiteX841" fmla="*/ 5927259 w 12192000"/>
                <a:gd name="connsiteY841" fmla="*/ 734056 h 1608850"/>
                <a:gd name="connsiteX842" fmla="*/ 5922077 w 12192000"/>
                <a:gd name="connsiteY842" fmla="*/ 731353 h 1608850"/>
                <a:gd name="connsiteX843" fmla="*/ 5922077 w 12192000"/>
                <a:gd name="connsiteY843" fmla="*/ 723246 h 1608850"/>
                <a:gd name="connsiteX844" fmla="*/ 5929850 w 12192000"/>
                <a:gd name="connsiteY844" fmla="*/ 720543 h 1608850"/>
                <a:gd name="connsiteX845" fmla="*/ 5929850 w 12192000"/>
                <a:gd name="connsiteY845" fmla="*/ 709734 h 1608850"/>
                <a:gd name="connsiteX846" fmla="*/ 5935033 w 12192000"/>
                <a:gd name="connsiteY846" fmla="*/ 709734 h 1608850"/>
                <a:gd name="connsiteX847" fmla="*/ 5935033 w 12192000"/>
                <a:gd name="connsiteY847" fmla="*/ 685412 h 1608850"/>
                <a:gd name="connsiteX848" fmla="*/ 5929850 w 12192000"/>
                <a:gd name="connsiteY848" fmla="*/ 685412 h 1608850"/>
                <a:gd name="connsiteX849" fmla="*/ 5929850 w 12192000"/>
                <a:gd name="connsiteY849" fmla="*/ 680008 h 1608850"/>
                <a:gd name="connsiteX850" fmla="*/ 5935033 w 12192000"/>
                <a:gd name="connsiteY850" fmla="*/ 677305 h 1608850"/>
                <a:gd name="connsiteX851" fmla="*/ 5947989 w 12192000"/>
                <a:gd name="connsiteY851" fmla="*/ 658388 h 1608850"/>
                <a:gd name="connsiteX852" fmla="*/ 5950579 w 12192000"/>
                <a:gd name="connsiteY852" fmla="*/ 647579 h 1608850"/>
                <a:gd name="connsiteX853" fmla="*/ 5950579 w 12192000"/>
                <a:gd name="connsiteY853" fmla="*/ 617852 h 1608850"/>
                <a:gd name="connsiteX854" fmla="*/ 5950904 w 12192000"/>
                <a:gd name="connsiteY854" fmla="*/ 616838 h 1608850"/>
                <a:gd name="connsiteX855" fmla="*/ 5953171 w 12192000"/>
                <a:gd name="connsiteY855" fmla="*/ 609745 h 1608850"/>
                <a:gd name="connsiteX856" fmla="*/ 5953495 w 12192000"/>
                <a:gd name="connsiteY856" fmla="*/ 610759 h 1608850"/>
                <a:gd name="connsiteX857" fmla="*/ 5955763 w 12192000"/>
                <a:gd name="connsiteY857" fmla="*/ 617852 h 1608850"/>
                <a:gd name="connsiteX858" fmla="*/ 5958354 w 12192000"/>
                <a:gd name="connsiteY858" fmla="*/ 647579 h 1608850"/>
                <a:gd name="connsiteX859" fmla="*/ 5958354 w 12192000"/>
                <a:gd name="connsiteY859" fmla="*/ 655686 h 1608850"/>
                <a:gd name="connsiteX860" fmla="*/ 5971311 w 12192000"/>
                <a:gd name="connsiteY860" fmla="*/ 677305 h 1608850"/>
                <a:gd name="connsiteX861" fmla="*/ 5976494 w 12192000"/>
                <a:gd name="connsiteY861" fmla="*/ 680008 h 1608850"/>
                <a:gd name="connsiteX862" fmla="*/ 5976494 w 12192000"/>
                <a:gd name="connsiteY862" fmla="*/ 685412 h 1608850"/>
                <a:gd name="connsiteX863" fmla="*/ 5973903 w 12192000"/>
                <a:gd name="connsiteY863" fmla="*/ 709734 h 1608850"/>
                <a:gd name="connsiteX864" fmla="*/ 5979084 w 12192000"/>
                <a:gd name="connsiteY864" fmla="*/ 720543 h 1608850"/>
                <a:gd name="connsiteX865" fmla="*/ 5984268 w 12192000"/>
                <a:gd name="connsiteY865" fmla="*/ 723246 h 1608850"/>
                <a:gd name="connsiteX866" fmla="*/ 5984268 w 12192000"/>
                <a:gd name="connsiteY866" fmla="*/ 731353 h 1608850"/>
                <a:gd name="connsiteX867" fmla="*/ 5979084 w 12192000"/>
                <a:gd name="connsiteY867" fmla="*/ 734056 h 1608850"/>
                <a:gd name="connsiteX868" fmla="*/ 5999269 w 12192000"/>
                <a:gd name="connsiteY868" fmla="*/ 755105 h 1608850"/>
                <a:gd name="connsiteX869" fmla="*/ 5999269 w 12192000"/>
                <a:gd name="connsiteY869" fmla="*/ 627662 h 1608850"/>
                <a:gd name="connsiteX870" fmla="*/ 5999299 w 12192000"/>
                <a:gd name="connsiteY870" fmla="*/ 627662 h 1608850"/>
                <a:gd name="connsiteX871" fmla="*/ 6037948 w 12192000"/>
                <a:gd name="connsiteY871" fmla="*/ 627662 h 1608850"/>
                <a:gd name="connsiteX872" fmla="*/ 6037948 w 12192000"/>
                <a:gd name="connsiteY872" fmla="*/ 626311 h 1608850"/>
                <a:gd name="connsiteX873" fmla="*/ 6037948 w 12192000"/>
                <a:gd name="connsiteY873" fmla="*/ 616853 h 1608850"/>
                <a:gd name="connsiteX874" fmla="*/ 6038962 w 12192000"/>
                <a:gd name="connsiteY874" fmla="*/ 616853 h 1608850"/>
                <a:gd name="connsiteX875" fmla="*/ 6046055 w 12192000"/>
                <a:gd name="connsiteY875" fmla="*/ 616853 h 1608850"/>
                <a:gd name="connsiteX876" fmla="*/ 6046055 w 12192000"/>
                <a:gd name="connsiteY876" fmla="*/ 614962 h 1608850"/>
                <a:gd name="connsiteX877" fmla="*/ 6046055 w 12192000"/>
                <a:gd name="connsiteY877" fmla="*/ 601721 h 1608850"/>
                <a:gd name="connsiteX878" fmla="*/ 6046815 w 12192000"/>
                <a:gd name="connsiteY878" fmla="*/ 601721 h 1608850"/>
                <a:gd name="connsiteX879" fmla="*/ 6052135 w 12192000"/>
                <a:gd name="connsiteY879" fmla="*/ 601721 h 1608850"/>
                <a:gd name="connsiteX880" fmla="*/ 6052135 w 12192000"/>
                <a:gd name="connsiteY880" fmla="*/ 600640 h 1608850"/>
                <a:gd name="connsiteX881" fmla="*/ 6052135 w 12192000"/>
                <a:gd name="connsiteY881" fmla="*/ 593073 h 1608850"/>
                <a:gd name="connsiteX882" fmla="*/ 6054163 w 12192000"/>
                <a:gd name="connsiteY882" fmla="*/ 593073 h 1608850"/>
                <a:gd name="connsiteX883" fmla="*/ 6068350 w 12192000"/>
                <a:gd name="connsiteY883" fmla="*/ 593073 h 1608850"/>
                <a:gd name="connsiteX884" fmla="*/ 6068350 w 12192000"/>
                <a:gd name="connsiteY884" fmla="*/ 594154 h 1608850"/>
                <a:gd name="connsiteX885" fmla="*/ 6068350 w 12192000"/>
                <a:gd name="connsiteY885" fmla="*/ 601721 h 1608850"/>
                <a:gd name="connsiteX886" fmla="*/ 6090642 w 12192000"/>
                <a:gd name="connsiteY886" fmla="*/ 601721 h 1608850"/>
                <a:gd name="connsiteX887" fmla="*/ 6090642 w 12192000"/>
                <a:gd name="connsiteY887" fmla="*/ 599829 h 1608850"/>
                <a:gd name="connsiteX888" fmla="*/ 6090642 w 12192000"/>
                <a:gd name="connsiteY888" fmla="*/ 586588 h 1608850"/>
                <a:gd name="connsiteX889" fmla="*/ 6092416 w 12192000"/>
                <a:gd name="connsiteY889" fmla="*/ 586588 h 1608850"/>
                <a:gd name="connsiteX890" fmla="*/ 6104829 w 12192000"/>
                <a:gd name="connsiteY890" fmla="*/ 586588 h 1608850"/>
                <a:gd name="connsiteX891" fmla="*/ 6104829 w 12192000"/>
                <a:gd name="connsiteY891" fmla="*/ 610368 h 1608850"/>
                <a:gd name="connsiteX892" fmla="*/ 6105843 w 12192000"/>
                <a:gd name="connsiteY892" fmla="*/ 610368 h 1608850"/>
                <a:gd name="connsiteX893" fmla="*/ 6112936 w 12192000"/>
                <a:gd name="connsiteY893" fmla="*/ 610368 h 1608850"/>
                <a:gd name="connsiteX894" fmla="*/ 6112936 w 12192000"/>
                <a:gd name="connsiteY894" fmla="*/ 609287 h 1608850"/>
                <a:gd name="connsiteX895" fmla="*/ 6112936 w 12192000"/>
                <a:gd name="connsiteY895" fmla="*/ 601721 h 1608850"/>
                <a:gd name="connsiteX896" fmla="*/ 6114709 w 12192000"/>
                <a:gd name="connsiteY896" fmla="*/ 601721 h 1608850"/>
                <a:gd name="connsiteX897" fmla="*/ 6127123 w 12192000"/>
                <a:gd name="connsiteY897" fmla="*/ 601721 h 1608850"/>
                <a:gd name="connsiteX898" fmla="*/ 6127123 w 12192000"/>
                <a:gd name="connsiteY898" fmla="*/ 627662 h 1608850"/>
                <a:gd name="connsiteX899" fmla="*/ 6129150 w 12192000"/>
                <a:gd name="connsiteY899" fmla="*/ 627662 h 1608850"/>
                <a:gd name="connsiteX900" fmla="*/ 6143336 w 12192000"/>
                <a:gd name="connsiteY900" fmla="*/ 627662 h 1608850"/>
                <a:gd name="connsiteX901" fmla="*/ 6143336 w 12192000"/>
                <a:gd name="connsiteY901" fmla="*/ 629283 h 1608850"/>
                <a:gd name="connsiteX902" fmla="*/ 6143336 w 12192000"/>
                <a:gd name="connsiteY902" fmla="*/ 640633 h 1608850"/>
                <a:gd name="connsiteX903" fmla="*/ 6144096 w 12192000"/>
                <a:gd name="connsiteY903" fmla="*/ 640633 h 1608850"/>
                <a:gd name="connsiteX904" fmla="*/ 6149417 w 12192000"/>
                <a:gd name="connsiteY904" fmla="*/ 640633 h 1608850"/>
                <a:gd name="connsiteX905" fmla="*/ 6149417 w 12192000"/>
                <a:gd name="connsiteY905" fmla="*/ 639822 h 1608850"/>
                <a:gd name="connsiteX906" fmla="*/ 6149417 w 12192000"/>
                <a:gd name="connsiteY906" fmla="*/ 634147 h 1608850"/>
                <a:gd name="connsiteX907" fmla="*/ 6179817 w 12192000"/>
                <a:gd name="connsiteY907" fmla="*/ 634147 h 1608850"/>
                <a:gd name="connsiteX908" fmla="*/ 6179817 w 12192000"/>
                <a:gd name="connsiteY908" fmla="*/ 657927 h 1608850"/>
                <a:gd name="connsiteX909" fmla="*/ 6180830 w 12192000"/>
                <a:gd name="connsiteY909" fmla="*/ 657927 h 1608850"/>
                <a:gd name="connsiteX910" fmla="*/ 6187924 w 12192000"/>
                <a:gd name="connsiteY910" fmla="*/ 657927 h 1608850"/>
                <a:gd name="connsiteX911" fmla="*/ 6187924 w 12192000"/>
                <a:gd name="connsiteY911" fmla="*/ 659008 h 1608850"/>
                <a:gd name="connsiteX912" fmla="*/ 6187924 w 12192000"/>
                <a:gd name="connsiteY912" fmla="*/ 666574 h 1608850"/>
                <a:gd name="connsiteX913" fmla="*/ 6188684 w 12192000"/>
                <a:gd name="connsiteY913" fmla="*/ 666574 h 1608850"/>
                <a:gd name="connsiteX914" fmla="*/ 6194004 w 12192000"/>
                <a:gd name="connsiteY914" fmla="*/ 666574 h 1608850"/>
                <a:gd name="connsiteX915" fmla="*/ 6194004 w 12192000"/>
                <a:gd name="connsiteY915" fmla="*/ 664412 h 1608850"/>
                <a:gd name="connsiteX916" fmla="*/ 6194004 w 12192000"/>
                <a:gd name="connsiteY916" fmla="*/ 649280 h 1608850"/>
                <a:gd name="connsiteX917" fmla="*/ 6195017 w 12192000"/>
                <a:gd name="connsiteY917" fmla="*/ 649280 h 1608850"/>
                <a:gd name="connsiteX918" fmla="*/ 6202111 w 12192000"/>
                <a:gd name="connsiteY918" fmla="*/ 649280 h 1608850"/>
                <a:gd name="connsiteX919" fmla="*/ 6202111 w 12192000"/>
                <a:gd name="connsiteY919" fmla="*/ 650361 h 1608850"/>
                <a:gd name="connsiteX920" fmla="*/ 6202111 w 12192000"/>
                <a:gd name="connsiteY920" fmla="*/ 657927 h 1608850"/>
                <a:gd name="connsiteX921" fmla="*/ 6207431 w 12192000"/>
                <a:gd name="connsiteY921" fmla="*/ 655934 h 1608850"/>
                <a:gd name="connsiteX922" fmla="*/ 6208191 w 12192000"/>
                <a:gd name="connsiteY922" fmla="*/ 654954 h 1608850"/>
                <a:gd name="connsiteX923" fmla="*/ 6208191 w 12192000"/>
                <a:gd name="connsiteY923" fmla="*/ 649280 h 1608850"/>
                <a:gd name="connsiteX924" fmla="*/ 6246698 w 12192000"/>
                <a:gd name="connsiteY924" fmla="*/ 649280 h 1608850"/>
                <a:gd name="connsiteX925" fmla="*/ 6246698 w 12192000"/>
                <a:gd name="connsiteY925" fmla="*/ 673059 h 1608850"/>
                <a:gd name="connsiteX926" fmla="*/ 6248724 w 12192000"/>
                <a:gd name="connsiteY926" fmla="*/ 673059 h 1608850"/>
                <a:gd name="connsiteX927" fmla="*/ 6262911 w 12192000"/>
                <a:gd name="connsiteY927" fmla="*/ 673059 h 1608850"/>
                <a:gd name="connsiteX928" fmla="*/ 6262911 w 12192000"/>
                <a:gd name="connsiteY928" fmla="*/ 674140 h 1608850"/>
                <a:gd name="connsiteX929" fmla="*/ 6262911 w 12192000"/>
                <a:gd name="connsiteY929" fmla="*/ 681706 h 1608850"/>
                <a:gd name="connsiteX930" fmla="*/ 6264685 w 12192000"/>
                <a:gd name="connsiteY930" fmla="*/ 681706 h 1608850"/>
                <a:gd name="connsiteX931" fmla="*/ 6277098 w 12192000"/>
                <a:gd name="connsiteY931" fmla="*/ 681706 h 1608850"/>
                <a:gd name="connsiteX932" fmla="*/ 6277098 w 12192000"/>
                <a:gd name="connsiteY932" fmla="*/ 657927 h 1608850"/>
                <a:gd name="connsiteX933" fmla="*/ 6278111 w 12192000"/>
                <a:gd name="connsiteY933" fmla="*/ 657927 h 1608850"/>
                <a:gd name="connsiteX934" fmla="*/ 6285205 w 12192000"/>
                <a:gd name="connsiteY934" fmla="*/ 657927 h 1608850"/>
                <a:gd name="connsiteX935" fmla="*/ 6285205 w 12192000"/>
                <a:gd name="connsiteY935" fmla="*/ 625500 h 1608850"/>
                <a:gd name="connsiteX936" fmla="*/ 6286218 w 12192000"/>
                <a:gd name="connsiteY936" fmla="*/ 625500 h 1608850"/>
                <a:gd name="connsiteX937" fmla="*/ 6293312 w 12192000"/>
                <a:gd name="connsiteY937" fmla="*/ 625500 h 1608850"/>
                <a:gd name="connsiteX938" fmla="*/ 6293312 w 12192000"/>
                <a:gd name="connsiteY938" fmla="*/ 623609 h 1608850"/>
                <a:gd name="connsiteX939" fmla="*/ 6293312 w 12192000"/>
                <a:gd name="connsiteY939" fmla="*/ 610368 h 1608850"/>
                <a:gd name="connsiteX940" fmla="*/ 6292045 w 12192000"/>
                <a:gd name="connsiteY940" fmla="*/ 608746 h 1608850"/>
                <a:gd name="connsiteX941" fmla="*/ 6297365 w 12192000"/>
                <a:gd name="connsiteY941" fmla="*/ 597397 h 1608850"/>
                <a:gd name="connsiteX942" fmla="*/ 6305472 w 12192000"/>
                <a:gd name="connsiteY942" fmla="*/ 625500 h 1608850"/>
                <a:gd name="connsiteX943" fmla="*/ 6306232 w 12192000"/>
                <a:gd name="connsiteY943" fmla="*/ 625500 h 1608850"/>
                <a:gd name="connsiteX944" fmla="*/ 6311552 w 12192000"/>
                <a:gd name="connsiteY944" fmla="*/ 625500 h 1608850"/>
                <a:gd name="connsiteX945" fmla="*/ 6311552 w 12192000"/>
                <a:gd name="connsiteY945" fmla="*/ 519573 h 1608850"/>
                <a:gd name="connsiteX946" fmla="*/ 6313072 w 12192000"/>
                <a:gd name="connsiteY946" fmla="*/ 519573 h 1608850"/>
                <a:gd name="connsiteX947" fmla="*/ 6323712 w 12192000"/>
                <a:gd name="connsiteY947" fmla="*/ 519573 h 1608850"/>
                <a:gd name="connsiteX948" fmla="*/ 6323712 w 12192000"/>
                <a:gd name="connsiteY948" fmla="*/ 472014 h 1608850"/>
                <a:gd name="connsiteX949" fmla="*/ 6350059 w 12192000"/>
                <a:gd name="connsiteY949" fmla="*/ 472014 h 1608850"/>
                <a:gd name="connsiteX950" fmla="*/ 6350059 w 12192000"/>
                <a:gd name="connsiteY950" fmla="*/ 450396 h 1608850"/>
                <a:gd name="connsiteX951" fmla="*/ 6384513 w 12192000"/>
                <a:gd name="connsiteY951" fmla="*/ 450396 h 1608850"/>
                <a:gd name="connsiteX952" fmla="*/ 6384513 w 12192000"/>
                <a:gd name="connsiteY952" fmla="*/ 452828 h 1608850"/>
                <a:gd name="connsiteX953" fmla="*/ 6384513 w 12192000"/>
                <a:gd name="connsiteY953" fmla="*/ 469852 h 1608850"/>
                <a:gd name="connsiteX954" fmla="*/ 6386793 w 12192000"/>
                <a:gd name="connsiteY954" fmla="*/ 469852 h 1608850"/>
                <a:gd name="connsiteX955" fmla="*/ 6402753 w 12192000"/>
                <a:gd name="connsiteY955" fmla="*/ 469852 h 1608850"/>
                <a:gd name="connsiteX956" fmla="*/ 6402753 w 12192000"/>
                <a:gd name="connsiteY956" fmla="*/ 517411 h 1608850"/>
                <a:gd name="connsiteX957" fmla="*/ 6403766 w 12192000"/>
                <a:gd name="connsiteY957" fmla="*/ 517411 h 1608850"/>
                <a:gd name="connsiteX958" fmla="*/ 6410860 w 12192000"/>
                <a:gd name="connsiteY958" fmla="*/ 517411 h 1608850"/>
                <a:gd name="connsiteX959" fmla="*/ 6425047 w 12192000"/>
                <a:gd name="connsiteY959" fmla="*/ 521735 h 1608850"/>
                <a:gd name="connsiteX960" fmla="*/ 6425047 w 12192000"/>
                <a:gd name="connsiteY960" fmla="*/ 560647 h 1608850"/>
                <a:gd name="connsiteX961" fmla="*/ 6426060 w 12192000"/>
                <a:gd name="connsiteY961" fmla="*/ 560647 h 1608850"/>
                <a:gd name="connsiteX962" fmla="*/ 6433153 w 12192000"/>
                <a:gd name="connsiteY962" fmla="*/ 560647 h 1608850"/>
                <a:gd name="connsiteX963" fmla="*/ 6433153 w 12192000"/>
                <a:gd name="connsiteY963" fmla="*/ 562268 h 1608850"/>
                <a:gd name="connsiteX964" fmla="*/ 6433153 w 12192000"/>
                <a:gd name="connsiteY964" fmla="*/ 573617 h 1608850"/>
                <a:gd name="connsiteX965" fmla="*/ 6435180 w 12192000"/>
                <a:gd name="connsiteY965" fmla="*/ 573617 h 1608850"/>
                <a:gd name="connsiteX966" fmla="*/ 6449367 w 12192000"/>
                <a:gd name="connsiteY966" fmla="*/ 573617 h 1608850"/>
                <a:gd name="connsiteX967" fmla="*/ 6455447 w 12192000"/>
                <a:gd name="connsiteY967" fmla="*/ 580103 h 1608850"/>
                <a:gd name="connsiteX968" fmla="*/ 6455447 w 12192000"/>
                <a:gd name="connsiteY968" fmla="*/ 601721 h 1608850"/>
                <a:gd name="connsiteX969" fmla="*/ 6457727 w 12192000"/>
                <a:gd name="connsiteY969" fmla="*/ 601721 h 1608850"/>
                <a:gd name="connsiteX970" fmla="*/ 6473687 w 12192000"/>
                <a:gd name="connsiteY970" fmla="*/ 601721 h 1608850"/>
                <a:gd name="connsiteX971" fmla="*/ 6473687 w 12192000"/>
                <a:gd name="connsiteY971" fmla="*/ 602801 h 1608850"/>
                <a:gd name="connsiteX972" fmla="*/ 6473687 w 12192000"/>
                <a:gd name="connsiteY972" fmla="*/ 610368 h 1608850"/>
                <a:gd name="connsiteX973" fmla="*/ 6474954 w 12192000"/>
                <a:gd name="connsiteY973" fmla="*/ 610368 h 1608850"/>
                <a:gd name="connsiteX974" fmla="*/ 6483821 w 12192000"/>
                <a:gd name="connsiteY974" fmla="*/ 610368 h 1608850"/>
                <a:gd name="connsiteX975" fmla="*/ 6483821 w 12192000"/>
                <a:gd name="connsiteY975" fmla="*/ 612529 h 1608850"/>
                <a:gd name="connsiteX976" fmla="*/ 6483821 w 12192000"/>
                <a:gd name="connsiteY976" fmla="*/ 627662 h 1608850"/>
                <a:gd name="connsiteX977" fmla="*/ 6487874 w 12192000"/>
                <a:gd name="connsiteY977" fmla="*/ 625770 h 1608850"/>
                <a:gd name="connsiteX978" fmla="*/ 6487874 w 12192000"/>
                <a:gd name="connsiteY978" fmla="*/ 612529 h 1608850"/>
                <a:gd name="connsiteX979" fmla="*/ 6488887 w 12192000"/>
                <a:gd name="connsiteY979" fmla="*/ 612529 h 1608850"/>
                <a:gd name="connsiteX980" fmla="*/ 6495981 w 12192000"/>
                <a:gd name="connsiteY980" fmla="*/ 612529 h 1608850"/>
                <a:gd name="connsiteX981" fmla="*/ 6495981 w 12192000"/>
                <a:gd name="connsiteY981" fmla="*/ 614151 h 1608850"/>
                <a:gd name="connsiteX982" fmla="*/ 6495981 w 12192000"/>
                <a:gd name="connsiteY982" fmla="*/ 625500 h 1608850"/>
                <a:gd name="connsiteX983" fmla="*/ 6496741 w 12192000"/>
                <a:gd name="connsiteY983" fmla="*/ 625500 h 1608850"/>
                <a:gd name="connsiteX984" fmla="*/ 6502061 w 12192000"/>
                <a:gd name="connsiteY984" fmla="*/ 625500 h 1608850"/>
                <a:gd name="connsiteX985" fmla="*/ 6550701 w 12192000"/>
                <a:gd name="connsiteY985" fmla="*/ 621177 h 1608850"/>
                <a:gd name="connsiteX986" fmla="*/ 6550701 w 12192000"/>
                <a:gd name="connsiteY986" fmla="*/ 622528 h 1608850"/>
                <a:gd name="connsiteX987" fmla="*/ 6550701 w 12192000"/>
                <a:gd name="connsiteY987" fmla="*/ 631985 h 1608850"/>
                <a:gd name="connsiteX988" fmla="*/ 6551461 w 12192000"/>
                <a:gd name="connsiteY988" fmla="*/ 631985 h 1608850"/>
                <a:gd name="connsiteX989" fmla="*/ 6556782 w 12192000"/>
                <a:gd name="connsiteY989" fmla="*/ 631985 h 1608850"/>
                <a:gd name="connsiteX990" fmla="*/ 6556782 w 12192000"/>
                <a:gd name="connsiteY990" fmla="*/ 634147 h 1608850"/>
                <a:gd name="connsiteX991" fmla="*/ 6556782 w 12192000"/>
                <a:gd name="connsiteY991" fmla="*/ 649280 h 1608850"/>
                <a:gd name="connsiteX992" fmla="*/ 6558808 w 12192000"/>
                <a:gd name="connsiteY992" fmla="*/ 647929 h 1608850"/>
                <a:gd name="connsiteX993" fmla="*/ 6572995 w 12192000"/>
                <a:gd name="connsiteY993" fmla="*/ 638471 h 1608850"/>
                <a:gd name="connsiteX994" fmla="*/ 6579075 w 12192000"/>
                <a:gd name="connsiteY994" fmla="*/ 597397 h 1608850"/>
                <a:gd name="connsiteX995" fmla="*/ 6579835 w 12192000"/>
                <a:gd name="connsiteY995" fmla="*/ 597127 h 1608850"/>
                <a:gd name="connsiteX996" fmla="*/ 6585155 w 12192000"/>
                <a:gd name="connsiteY996" fmla="*/ 595235 h 1608850"/>
                <a:gd name="connsiteX997" fmla="*/ 6587182 w 12192000"/>
                <a:gd name="connsiteY997" fmla="*/ 526058 h 1608850"/>
                <a:gd name="connsiteX998" fmla="*/ 6589209 w 12192000"/>
                <a:gd name="connsiteY998" fmla="*/ 595235 h 1608850"/>
                <a:gd name="connsiteX999" fmla="*/ 6589969 w 12192000"/>
                <a:gd name="connsiteY999" fmla="*/ 595505 h 1608850"/>
                <a:gd name="connsiteX1000" fmla="*/ 6595289 w 12192000"/>
                <a:gd name="connsiteY1000" fmla="*/ 597397 h 1608850"/>
                <a:gd name="connsiteX1001" fmla="*/ 6595289 w 12192000"/>
                <a:gd name="connsiteY1001" fmla="*/ 510926 h 1608850"/>
                <a:gd name="connsiteX1002" fmla="*/ 6599342 w 12192000"/>
                <a:gd name="connsiteY1002" fmla="*/ 478499 h 1608850"/>
                <a:gd name="connsiteX1003" fmla="*/ 6637849 w 12192000"/>
                <a:gd name="connsiteY1003" fmla="*/ 478499 h 1608850"/>
                <a:gd name="connsiteX1004" fmla="*/ 6637849 w 12192000"/>
                <a:gd name="connsiteY1004" fmla="*/ 510926 h 1608850"/>
                <a:gd name="connsiteX1005" fmla="*/ 6638609 w 12192000"/>
                <a:gd name="connsiteY1005" fmla="*/ 510926 h 1608850"/>
                <a:gd name="connsiteX1006" fmla="*/ 6643929 w 12192000"/>
                <a:gd name="connsiteY1006" fmla="*/ 510926 h 1608850"/>
                <a:gd name="connsiteX1007" fmla="*/ 6643929 w 12192000"/>
                <a:gd name="connsiteY1007" fmla="*/ 428778 h 1608850"/>
                <a:gd name="connsiteX1008" fmla="*/ 6645703 w 12192000"/>
                <a:gd name="connsiteY1008" fmla="*/ 428778 h 1608850"/>
                <a:gd name="connsiteX1009" fmla="*/ 6658116 w 12192000"/>
                <a:gd name="connsiteY1009" fmla="*/ 428778 h 1608850"/>
                <a:gd name="connsiteX1010" fmla="*/ 6658116 w 12192000"/>
                <a:gd name="connsiteY1010" fmla="*/ 426887 h 1608850"/>
                <a:gd name="connsiteX1011" fmla="*/ 6658116 w 12192000"/>
                <a:gd name="connsiteY1011" fmla="*/ 413646 h 1608850"/>
                <a:gd name="connsiteX1012" fmla="*/ 6680410 w 12192000"/>
                <a:gd name="connsiteY1012" fmla="*/ 413646 h 1608850"/>
                <a:gd name="connsiteX1013" fmla="*/ 6680410 w 12192000"/>
                <a:gd name="connsiteY1013" fmla="*/ 412565 h 1608850"/>
                <a:gd name="connsiteX1014" fmla="*/ 6680410 w 12192000"/>
                <a:gd name="connsiteY1014" fmla="*/ 404999 h 1608850"/>
                <a:gd name="connsiteX1015" fmla="*/ 6682183 w 12192000"/>
                <a:gd name="connsiteY1015" fmla="*/ 404999 h 1608850"/>
                <a:gd name="connsiteX1016" fmla="*/ 6694597 w 12192000"/>
                <a:gd name="connsiteY1016" fmla="*/ 404999 h 1608850"/>
                <a:gd name="connsiteX1017" fmla="*/ 6694597 w 12192000"/>
                <a:gd name="connsiteY1017" fmla="*/ 406080 h 1608850"/>
                <a:gd name="connsiteX1018" fmla="*/ 6694597 w 12192000"/>
                <a:gd name="connsiteY1018" fmla="*/ 413646 h 1608850"/>
                <a:gd name="connsiteX1019" fmla="*/ 6695357 w 12192000"/>
                <a:gd name="connsiteY1019" fmla="*/ 413646 h 1608850"/>
                <a:gd name="connsiteX1020" fmla="*/ 6700677 w 12192000"/>
                <a:gd name="connsiteY1020" fmla="*/ 413646 h 1608850"/>
                <a:gd name="connsiteX1021" fmla="*/ 6710810 w 12192000"/>
                <a:gd name="connsiteY1021" fmla="*/ 409322 h 1608850"/>
                <a:gd name="connsiteX1022" fmla="*/ 6714863 w 12192000"/>
                <a:gd name="connsiteY1022" fmla="*/ 412565 h 1608850"/>
                <a:gd name="connsiteX1023" fmla="*/ 6714863 w 12192000"/>
                <a:gd name="connsiteY1023" fmla="*/ 404999 h 1608850"/>
                <a:gd name="connsiteX1024" fmla="*/ 6717143 w 12192000"/>
                <a:gd name="connsiteY1024" fmla="*/ 404999 h 1608850"/>
                <a:gd name="connsiteX1025" fmla="*/ 6733104 w 12192000"/>
                <a:gd name="connsiteY1025" fmla="*/ 404999 h 1608850"/>
                <a:gd name="connsiteX1026" fmla="*/ 6733104 w 12192000"/>
                <a:gd name="connsiteY1026" fmla="*/ 406080 h 1608850"/>
                <a:gd name="connsiteX1027" fmla="*/ 6733104 w 12192000"/>
                <a:gd name="connsiteY1027" fmla="*/ 413646 h 1608850"/>
                <a:gd name="connsiteX1028" fmla="*/ 6763504 w 12192000"/>
                <a:gd name="connsiteY1028" fmla="*/ 413646 h 1608850"/>
                <a:gd name="connsiteX1029" fmla="*/ 6763504 w 12192000"/>
                <a:gd name="connsiteY1029" fmla="*/ 415267 h 1608850"/>
                <a:gd name="connsiteX1030" fmla="*/ 6763504 w 12192000"/>
                <a:gd name="connsiteY1030" fmla="*/ 426617 h 1608850"/>
                <a:gd name="connsiteX1031" fmla="*/ 6789851 w 12192000"/>
                <a:gd name="connsiteY1031" fmla="*/ 426617 h 1608850"/>
                <a:gd name="connsiteX1032" fmla="*/ 6789851 w 12192000"/>
                <a:gd name="connsiteY1032" fmla="*/ 456881 h 1608850"/>
                <a:gd name="connsiteX1033" fmla="*/ 6790611 w 12192000"/>
                <a:gd name="connsiteY1033" fmla="*/ 456881 h 1608850"/>
                <a:gd name="connsiteX1034" fmla="*/ 6795931 w 12192000"/>
                <a:gd name="connsiteY1034" fmla="*/ 456881 h 1608850"/>
                <a:gd name="connsiteX1035" fmla="*/ 6795931 w 12192000"/>
                <a:gd name="connsiteY1035" fmla="*/ 457962 h 1608850"/>
                <a:gd name="connsiteX1036" fmla="*/ 6795931 w 12192000"/>
                <a:gd name="connsiteY1036" fmla="*/ 465529 h 1608850"/>
                <a:gd name="connsiteX1037" fmla="*/ 6799985 w 12192000"/>
                <a:gd name="connsiteY1037" fmla="*/ 495793 h 1608850"/>
                <a:gd name="connsiteX1038" fmla="*/ 6800745 w 12192000"/>
                <a:gd name="connsiteY1038" fmla="*/ 495793 h 1608850"/>
                <a:gd name="connsiteX1039" fmla="*/ 6806065 w 12192000"/>
                <a:gd name="connsiteY1039" fmla="*/ 495793 h 1608850"/>
                <a:gd name="connsiteX1040" fmla="*/ 6806065 w 12192000"/>
                <a:gd name="connsiteY1040" fmla="*/ 496604 h 1608850"/>
                <a:gd name="connsiteX1041" fmla="*/ 6806065 w 12192000"/>
                <a:gd name="connsiteY1041" fmla="*/ 502279 h 1608850"/>
                <a:gd name="connsiteX1042" fmla="*/ 6807078 w 12192000"/>
                <a:gd name="connsiteY1042" fmla="*/ 502279 h 1608850"/>
                <a:gd name="connsiteX1043" fmla="*/ 6814171 w 12192000"/>
                <a:gd name="connsiteY1043" fmla="*/ 502279 h 1608850"/>
                <a:gd name="connsiteX1044" fmla="*/ 6814171 w 12192000"/>
                <a:gd name="connsiteY1044" fmla="*/ 532544 h 1608850"/>
                <a:gd name="connsiteX1045" fmla="*/ 6816198 w 12192000"/>
                <a:gd name="connsiteY1045" fmla="*/ 532544 h 1608850"/>
                <a:gd name="connsiteX1046" fmla="*/ 6830385 w 12192000"/>
                <a:gd name="connsiteY1046" fmla="*/ 532544 h 1608850"/>
                <a:gd name="connsiteX1047" fmla="*/ 6830385 w 12192000"/>
                <a:gd name="connsiteY1047" fmla="*/ 556323 h 1608850"/>
                <a:gd name="connsiteX1048" fmla="*/ 6832412 w 12192000"/>
                <a:gd name="connsiteY1048" fmla="*/ 557944 h 1608850"/>
                <a:gd name="connsiteX1049" fmla="*/ 6832412 w 12192000"/>
                <a:gd name="connsiteY1049" fmla="*/ 569294 h 1608850"/>
                <a:gd name="connsiteX1050" fmla="*/ 6833172 w 12192000"/>
                <a:gd name="connsiteY1050" fmla="*/ 569294 h 1608850"/>
                <a:gd name="connsiteX1051" fmla="*/ 6838492 w 12192000"/>
                <a:gd name="connsiteY1051" fmla="*/ 569294 h 1608850"/>
                <a:gd name="connsiteX1052" fmla="*/ 6838492 w 12192000"/>
                <a:gd name="connsiteY1052" fmla="*/ 593073 h 1608850"/>
                <a:gd name="connsiteX1053" fmla="*/ 6839758 w 12192000"/>
                <a:gd name="connsiteY1053" fmla="*/ 593073 h 1608850"/>
                <a:gd name="connsiteX1054" fmla="*/ 6848625 w 12192000"/>
                <a:gd name="connsiteY1054" fmla="*/ 593073 h 1608850"/>
                <a:gd name="connsiteX1055" fmla="*/ 6850652 w 12192000"/>
                <a:gd name="connsiteY1055" fmla="*/ 597127 h 1608850"/>
                <a:gd name="connsiteX1056" fmla="*/ 6850652 w 12192000"/>
                <a:gd name="connsiteY1056" fmla="*/ 610368 h 1608850"/>
                <a:gd name="connsiteX1057" fmla="*/ 6852172 w 12192000"/>
                <a:gd name="connsiteY1057" fmla="*/ 608476 h 1608850"/>
                <a:gd name="connsiteX1058" fmla="*/ 6862812 w 12192000"/>
                <a:gd name="connsiteY1058" fmla="*/ 595235 h 1608850"/>
                <a:gd name="connsiteX1059" fmla="*/ 6891186 w 12192000"/>
                <a:gd name="connsiteY1059" fmla="*/ 595235 h 1608850"/>
                <a:gd name="connsiteX1060" fmla="*/ 6891186 w 12192000"/>
                <a:gd name="connsiteY1060" fmla="*/ 681706 h 1608850"/>
                <a:gd name="connsiteX1061" fmla="*/ 6891946 w 12192000"/>
                <a:gd name="connsiteY1061" fmla="*/ 681706 h 1608850"/>
                <a:gd name="connsiteX1062" fmla="*/ 6897266 w 12192000"/>
                <a:gd name="connsiteY1062" fmla="*/ 681706 h 1608850"/>
                <a:gd name="connsiteX1063" fmla="*/ 6898026 w 12192000"/>
                <a:gd name="connsiteY1063" fmla="*/ 680355 h 1608850"/>
                <a:gd name="connsiteX1064" fmla="*/ 6903346 w 12192000"/>
                <a:gd name="connsiteY1064" fmla="*/ 670897 h 1608850"/>
                <a:gd name="connsiteX1065" fmla="*/ 6903346 w 12192000"/>
                <a:gd name="connsiteY1065" fmla="*/ 672789 h 1608850"/>
                <a:gd name="connsiteX1066" fmla="*/ 6903346 w 12192000"/>
                <a:gd name="connsiteY1066" fmla="*/ 686030 h 1608850"/>
                <a:gd name="connsiteX1067" fmla="*/ 6907399 w 12192000"/>
                <a:gd name="connsiteY1067" fmla="*/ 640633 h 1608850"/>
                <a:gd name="connsiteX1068" fmla="*/ 6908159 w 12192000"/>
                <a:gd name="connsiteY1068" fmla="*/ 640633 h 1608850"/>
                <a:gd name="connsiteX1069" fmla="*/ 6913479 w 12192000"/>
                <a:gd name="connsiteY1069" fmla="*/ 640633 h 1608850"/>
                <a:gd name="connsiteX1070" fmla="*/ 6913479 w 12192000"/>
                <a:gd name="connsiteY1070" fmla="*/ 575779 h 1608850"/>
                <a:gd name="connsiteX1071" fmla="*/ 6914493 w 12192000"/>
                <a:gd name="connsiteY1071" fmla="*/ 575779 h 1608850"/>
                <a:gd name="connsiteX1072" fmla="*/ 6921586 w 12192000"/>
                <a:gd name="connsiteY1072" fmla="*/ 575779 h 1608850"/>
                <a:gd name="connsiteX1073" fmla="*/ 6933746 w 12192000"/>
                <a:gd name="connsiteY1073" fmla="*/ 532544 h 1608850"/>
                <a:gd name="connsiteX1074" fmla="*/ 6935013 w 12192000"/>
                <a:gd name="connsiteY1074" fmla="*/ 532544 h 1608850"/>
                <a:gd name="connsiteX1075" fmla="*/ 6943880 w 12192000"/>
                <a:gd name="connsiteY1075" fmla="*/ 532544 h 1608850"/>
                <a:gd name="connsiteX1076" fmla="*/ 6954013 w 12192000"/>
                <a:gd name="connsiteY1076" fmla="*/ 575779 h 1608850"/>
                <a:gd name="connsiteX1077" fmla="*/ 6955026 w 12192000"/>
                <a:gd name="connsiteY1077" fmla="*/ 575779 h 1608850"/>
                <a:gd name="connsiteX1078" fmla="*/ 6962120 w 12192000"/>
                <a:gd name="connsiteY1078" fmla="*/ 575779 h 1608850"/>
                <a:gd name="connsiteX1079" fmla="*/ 6962120 w 12192000"/>
                <a:gd name="connsiteY1079" fmla="*/ 614691 h 1608850"/>
                <a:gd name="connsiteX1080" fmla="*/ 6963893 w 12192000"/>
                <a:gd name="connsiteY1080" fmla="*/ 614691 h 1608850"/>
                <a:gd name="connsiteX1081" fmla="*/ 6976307 w 12192000"/>
                <a:gd name="connsiteY1081" fmla="*/ 614691 h 1608850"/>
                <a:gd name="connsiteX1082" fmla="*/ 6976307 w 12192000"/>
                <a:gd name="connsiteY1082" fmla="*/ 616853 h 1608850"/>
                <a:gd name="connsiteX1083" fmla="*/ 6976307 w 12192000"/>
                <a:gd name="connsiteY1083" fmla="*/ 631985 h 1608850"/>
                <a:gd name="connsiteX1084" fmla="*/ 6980360 w 12192000"/>
                <a:gd name="connsiteY1084" fmla="*/ 629824 h 1608850"/>
                <a:gd name="connsiteX1085" fmla="*/ 6980360 w 12192000"/>
                <a:gd name="connsiteY1085" fmla="*/ 614691 h 1608850"/>
                <a:gd name="connsiteX1086" fmla="*/ 6981880 w 12192000"/>
                <a:gd name="connsiteY1086" fmla="*/ 614691 h 1608850"/>
                <a:gd name="connsiteX1087" fmla="*/ 6992520 w 12192000"/>
                <a:gd name="connsiteY1087" fmla="*/ 614691 h 1608850"/>
                <a:gd name="connsiteX1088" fmla="*/ 6992520 w 12192000"/>
                <a:gd name="connsiteY1088" fmla="*/ 616312 h 1608850"/>
                <a:gd name="connsiteX1089" fmla="*/ 6992520 w 12192000"/>
                <a:gd name="connsiteY1089" fmla="*/ 627662 h 1608850"/>
                <a:gd name="connsiteX1090" fmla="*/ 7022921 w 12192000"/>
                <a:gd name="connsiteY1090" fmla="*/ 627662 h 1608850"/>
                <a:gd name="connsiteX1091" fmla="*/ 7022921 w 12192000"/>
                <a:gd name="connsiteY1091" fmla="*/ 590912 h 1608850"/>
                <a:gd name="connsiteX1092" fmla="*/ 7024187 w 12192000"/>
                <a:gd name="connsiteY1092" fmla="*/ 590912 h 1608850"/>
                <a:gd name="connsiteX1093" fmla="*/ 7033054 w 12192000"/>
                <a:gd name="connsiteY1093" fmla="*/ 590912 h 1608850"/>
                <a:gd name="connsiteX1094" fmla="*/ 7033054 w 12192000"/>
                <a:gd name="connsiteY1094" fmla="*/ 612529 h 1608850"/>
                <a:gd name="connsiteX1095" fmla="*/ 7035081 w 12192000"/>
                <a:gd name="connsiteY1095" fmla="*/ 580103 h 1608850"/>
                <a:gd name="connsiteX1096" fmla="*/ 7057374 w 12192000"/>
                <a:gd name="connsiteY1096" fmla="*/ 580103 h 1608850"/>
                <a:gd name="connsiteX1097" fmla="*/ 7057374 w 12192000"/>
                <a:gd name="connsiteY1097" fmla="*/ 578481 h 1608850"/>
                <a:gd name="connsiteX1098" fmla="*/ 7057374 w 12192000"/>
                <a:gd name="connsiteY1098" fmla="*/ 567132 h 1608850"/>
                <a:gd name="connsiteX1099" fmla="*/ 7058134 w 12192000"/>
                <a:gd name="connsiteY1099" fmla="*/ 567132 h 1608850"/>
                <a:gd name="connsiteX1100" fmla="*/ 7063454 w 12192000"/>
                <a:gd name="connsiteY1100" fmla="*/ 567132 h 1608850"/>
                <a:gd name="connsiteX1101" fmla="*/ 7063454 w 12192000"/>
                <a:gd name="connsiteY1101" fmla="*/ 565241 h 1608850"/>
                <a:gd name="connsiteX1102" fmla="*/ 7063454 w 12192000"/>
                <a:gd name="connsiteY1102" fmla="*/ 552000 h 1608850"/>
                <a:gd name="connsiteX1103" fmla="*/ 7067508 w 12192000"/>
                <a:gd name="connsiteY1103" fmla="*/ 558485 h 1608850"/>
                <a:gd name="connsiteX1104" fmla="*/ 7069788 w 12192000"/>
                <a:gd name="connsiteY1104" fmla="*/ 558485 h 1608850"/>
                <a:gd name="connsiteX1105" fmla="*/ 7085748 w 12192000"/>
                <a:gd name="connsiteY1105" fmla="*/ 558485 h 1608850"/>
                <a:gd name="connsiteX1106" fmla="*/ 7085748 w 12192000"/>
                <a:gd name="connsiteY1106" fmla="*/ 557674 h 1608850"/>
                <a:gd name="connsiteX1107" fmla="*/ 7085748 w 12192000"/>
                <a:gd name="connsiteY1107" fmla="*/ 552000 h 1608850"/>
                <a:gd name="connsiteX1108" fmla="*/ 7086508 w 12192000"/>
                <a:gd name="connsiteY1108" fmla="*/ 552000 h 1608850"/>
                <a:gd name="connsiteX1109" fmla="*/ 7091828 w 12192000"/>
                <a:gd name="connsiteY1109" fmla="*/ 552000 h 1608850"/>
                <a:gd name="connsiteX1110" fmla="*/ 7091828 w 12192000"/>
                <a:gd name="connsiteY1110" fmla="*/ 553351 h 1608850"/>
                <a:gd name="connsiteX1111" fmla="*/ 7091828 w 12192000"/>
                <a:gd name="connsiteY1111" fmla="*/ 562809 h 1608850"/>
                <a:gd name="connsiteX1112" fmla="*/ 7130335 w 12192000"/>
                <a:gd name="connsiteY1112" fmla="*/ 562809 h 1608850"/>
                <a:gd name="connsiteX1113" fmla="*/ 7130335 w 12192000"/>
                <a:gd name="connsiteY1113" fmla="*/ 701162 h 1608850"/>
                <a:gd name="connsiteX1114" fmla="*/ 7131855 w 12192000"/>
                <a:gd name="connsiteY1114" fmla="*/ 701162 h 1608850"/>
                <a:gd name="connsiteX1115" fmla="*/ 7142495 w 12192000"/>
                <a:gd name="connsiteY1115" fmla="*/ 701162 h 1608850"/>
                <a:gd name="connsiteX1116" fmla="*/ 7142495 w 12192000"/>
                <a:gd name="connsiteY1116" fmla="*/ 688192 h 1608850"/>
                <a:gd name="connsiteX1117" fmla="*/ 7146549 w 12192000"/>
                <a:gd name="connsiteY1117" fmla="*/ 688192 h 1608850"/>
                <a:gd name="connsiteX1118" fmla="*/ 7146549 w 12192000"/>
                <a:gd name="connsiteY1118" fmla="*/ 701162 h 1608850"/>
                <a:gd name="connsiteX1119" fmla="*/ 7176949 w 12192000"/>
                <a:gd name="connsiteY1119" fmla="*/ 701162 h 1608850"/>
                <a:gd name="connsiteX1120" fmla="*/ 7176949 w 12192000"/>
                <a:gd name="connsiteY1120" fmla="*/ 670897 h 1608850"/>
                <a:gd name="connsiteX1121" fmla="*/ 7189109 w 12192000"/>
                <a:gd name="connsiteY1121" fmla="*/ 670897 h 1608850"/>
                <a:gd name="connsiteX1122" fmla="*/ 7201269 w 12192000"/>
                <a:gd name="connsiteY1122" fmla="*/ 668736 h 1608850"/>
                <a:gd name="connsiteX1123" fmla="*/ 7205323 w 12192000"/>
                <a:gd name="connsiteY1123" fmla="*/ 670897 h 1608850"/>
                <a:gd name="connsiteX1124" fmla="*/ 7215456 w 12192000"/>
                <a:gd name="connsiteY1124" fmla="*/ 670897 h 1608850"/>
                <a:gd name="connsiteX1125" fmla="*/ 7215456 w 12192000"/>
                <a:gd name="connsiteY1125" fmla="*/ 701162 h 1608850"/>
                <a:gd name="connsiteX1126" fmla="*/ 7223563 w 12192000"/>
                <a:gd name="connsiteY1126" fmla="*/ 701162 h 1608850"/>
                <a:gd name="connsiteX1127" fmla="*/ 7223563 w 12192000"/>
                <a:gd name="connsiteY1127" fmla="*/ 718457 h 1608850"/>
                <a:gd name="connsiteX1128" fmla="*/ 7232899 w 12192000"/>
                <a:gd name="connsiteY1128" fmla="*/ 719362 h 1608850"/>
                <a:gd name="connsiteX1129" fmla="*/ 7245857 w 12192000"/>
                <a:gd name="connsiteY1129" fmla="*/ 719362 h 1608850"/>
                <a:gd name="connsiteX1130" fmla="*/ 7245857 w 12192000"/>
                <a:gd name="connsiteY1130" fmla="*/ 703324 h 1608850"/>
                <a:gd name="connsiteX1131" fmla="*/ 7313813 w 12192000"/>
                <a:gd name="connsiteY1131" fmla="*/ 703324 h 1608850"/>
                <a:gd name="connsiteX1132" fmla="*/ 7313813 w 12192000"/>
                <a:gd name="connsiteY1132" fmla="*/ 618071 h 1608850"/>
                <a:gd name="connsiteX1133" fmla="*/ 7385821 w 12192000"/>
                <a:gd name="connsiteY1133" fmla="*/ 618071 h 1608850"/>
                <a:gd name="connsiteX1134" fmla="*/ 7385821 w 12192000"/>
                <a:gd name="connsiteY1134" fmla="*/ 696839 h 1608850"/>
                <a:gd name="connsiteX1135" fmla="*/ 7387725 w 12192000"/>
                <a:gd name="connsiteY1135" fmla="*/ 696839 h 1608850"/>
                <a:gd name="connsiteX1136" fmla="*/ 7388967 w 12192000"/>
                <a:gd name="connsiteY1136" fmla="*/ 719362 h 1608850"/>
                <a:gd name="connsiteX1137" fmla="*/ 7398643 w 12192000"/>
                <a:gd name="connsiteY1137" fmla="*/ 719362 h 1608850"/>
                <a:gd name="connsiteX1138" fmla="*/ 7399885 w 12192000"/>
                <a:gd name="connsiteY1138" fmla="*/ 696839 h 1608850"/>
                <a:gd name="connsiteX1139" fmla="*/ 7405965 w 12192000"/>
                <a:gd name="connsiteY1139" fmla="*/ 696839 h 1608850"/>
                <a:gd name="connsiteX1140" fmla="*/ 7407207 w 12192000"/>
                <a:gd name="connsiteY1140" fmla="*/ 719362 h 1608850"/>
                <a:gd name="connsiteX1141" fmla="*/ 7457829 w 12192000"/>
                <a:gd name="connsiteY1141" fmla="*/ 719362 h 1608850"/>
                <a:gd name="connsiteX1142" fmla="*/ 7457829 w 12192000"/>
                <a:gd name="connsiteY1142" fmla="*/ 556334 h 1608850"/>
                <a:gd name="connsiteX1143" fmla="*/ 7655156 w 12192000"/>
                <a:gd name="connsiteY1143" fmla="*/ 556334 h 1608850"/>
                <a:gd name="connsiteX1144" fmla="*/ 7655156 w 12192000"/>
                <a:gd name="connsiteY1144" fmla="*/ 719362 h 1608850"/>
                <a:gd name="connsiteX1145" fmla="*/ 7673853 w 12192000"/>
                <a:gd name="connsiteY1145" fmla="*/ 719362 h 1608850"/>
                <a:gd name="connsiteX1146" fmla="*/ 7673853 w 12192000"/>
                <a:gd name="connsiteY1146" fmla="*/ 636669 h 1608850"/>
                <a:gd name="connsiteX1147" fmla="*/ 7768973 w 12192000"/>
                <a:gd name="connsiteY1147" fmla="*/ 636669 h 1608850"/>
                <a:gd name="connsiteX1148" fmla="*/ 7773382 w 12192000"/>
                <a:gd name="connsiteY1148" fmla="*/ 519115 h 1608850"/>
                <a:gd name="connsiteX1149" fmla="*/ 7819759 w 12192000"/>
                <a:gd name="connsiteY1149" fmla="*/ 519115 h 1608850"/>
                <a:gd name="connsiteX1150" fmla="*/ 7821437 w 12192000"/>
                <a:gd name="connsiteY1150" fmla="*/ 571456 h 1608850"/>
                <a:gd name="connsiteX1151" fmla="*/ 7886292 w 12192000"/>
                <a:gd name="connsiteY1151" fmla="*/ 571456 h 1608850"/>
                <a:gd name="connsiteX1152" fmla="*/ 7886292 w 12192000"/>
                <a:gd name="connsiteY1152" fmla="*/ 647118 h 1608850"/>
                <a:gd name="connsiteX1153" fmla="*/ 7894398 w 12192000"/>
                <a:gd name="connsiteY1153" fmla="*/ 647118 h 1608850"/>
                <a:gd name="connsiteX1154" fmla="*/ 7896425 w 12192000"/>
                <a:gd name="connsiteY1154" fmla="*/ 640633 h 1608850"/>
                <a:gd name="connsiteX1155" fmla="*/ 7902505 w 12192000"/>
                <a:gd name="connsiteY1155" fmla="*/ 640633 h 1608850"/>
                <a:gd name="connsiteX1156" fmla="*/ 7904533 w 12192000"/>
                <a:gd name="connsiteY1156" fmla="*/ 649280 h 1608850"/>
                <a:gd name="connsiteX1157" fmla="*/ 7916693 w 12192000"/>
                <a:gd name="connsiteY1157" fmla="*/ 649280 h 1608850"/>
                <a:gd name="connsiteX1158" fmla="*/ 7916693 w 12192000"/>
                <a:gd name="connsiteY1158" fmla="*/ 642794 h 1608850"/>
                <a:gd name="connsiteX1159" fmla="*/ 7938985 w 12192000"/>
                <a:gd name="connsiteY1159" fmla="*/ 642794 h 1608850"/>
                <a:gd name="connsiteX1160" fmla="*/ 7938985 w 12192000"/>
                <a:gd name="connsiteY1160" fmla="*/ 649280 h 1608850"/>
                <a:gd name="connsiteX1161" fmla="*/ 7959253 w 12192000"/>
                <a:gd name="connsiteY1161" fmla="*/ 649280 h 1608850"/>
                <a:gd name="connsiteX1162" fmla="*/ 7959253 w 12192000"/>
                <a:gd name="connsiteY1162" fmla="*/ 694677 h 1608850"/>
                <a:gd name="connsiteX1163" fmla="*/ 7973440 w 12192000"/>
                <a:gd name="connsiteY1163" fmla="*/ 694677 h 1608850"/>
                <a:gd name="connsiteX1164" fmla="*/ 7973440 w 12192000"/>
                <a:gd name="connsiteY1164" fmla="*/ 681706 h 1608850"/>
                <a:gd name="connsiteX1165" fmla="*/ 7989653 w 12192000"/>
                <a:gd name="connsiteY1165" fmla="*/ 681706 h 1608850"/>
                <a:gd name="connsiteX1166" fmla="*/ 7989653 w 12192000"/>
                <a:gd name="connsiteY1166" fmla="*/ 502279 h 1608850"/>
                <a:gd name="connsiteX1167" fmla="*/ 7995733 w 12192000"/>
                <a:gd name="connsiteY1167" fmla="*/ 495793 h 1608850"/>
                <a:gd name="connsiteX1168" fmla="*/ 8068694 w 12192000"/>
                <a:gd name="connsiteY1168" fmla="*/ 495793 h 1608850"/>
                <a:gd name="connsiteX1169" fmla="*/ 8068694 w 12192000"/>
                <a:gd name="connsiteY1169" fmla="*/ 504441 h 1608850"/>
                <a:gd name="connsiteX1170" fmla="*/ 8078828 w 12192000"/>
                <a:gd name="connsiteY1170" fmla="*/ 504441 h 1608850"/>
                <a:gd name="connsiteX1171" fmla="*/ 8078828 w 12192000"/>
                <a:gd name="connsiteY1171" fmla="*/ 619015 h 1608850"/>
                <a:gd name="connsiteX1172" fmla="*/ 8101121 w 12192000"/>
                <a:gd name="connsiteY1172" fmla="*/ 619015 h 1608850"/>
                <a:gd name="connsiteX1173" fmla="*/ 8101121 w 12192000"/>
                <a:gd name="connsiteY1173" fmla="*/ 552000 h 1608850"/>
                <a:gd name="connsiteX1174" fmla="*/ 8127469 w 12192000"/>
                <a:gd name="connsiteY1174" fmla="*/ 552000 h 1608850"/>
                <a:gd name="connsiteX1175" fmla="*/ 8131521 w 12192000"/>
                <a:gd name="connsiteY1175" fmla="*/ 547676 h 1608850"/>
                <a:gd name="connsiteX1176" fmla="*/ 8139629 w 12192000"/>
                <a:gd name="connsiteY1176" fmla="*/ 547676 h 1608850"/>
                <a:gd name="connsiteX1177" fmla="*/ 8143681 w 12192000"/>
                <a:gd name="connsiteY1177" fmla="*/ 552000 h 1608850"/>
                <a:gd name="connsiteX1178" fmla="*/ 8165976 w 12192000"/>
                <a:gd name="connsiteY1178" fmla="*/ 552000 h 1608850"/>
                <a:gd name="connsiteX1179" fmla="*/ 8165976 w 12192000"/>
                <a:gd name="connsiteY1179" fmla="*/ 435264 h 1608850"/>
                <a:gd name="connsiteX1180" fmla="*/ 8222722 w 12192000"/>
                <a:gd name="connsiteY1180" fmla="*/ 424455 h 1608850"/>
                <a:gd name="connsiteX1181" fmla="*/ 8222722 w 12192000"/>
                <a:gd name="connsiteY1181" fmla="*/ 425536 h 1608850"/>
                <a:gd name="connsiteX1182" fmla="*/ 8222722 w 12192000"/>
                <a:gd name="connsiteY1182" fmla="*/ 433102 h 1608850"/>
                <a:gd name="connsiteX1183" fmla="*/ 8249069 w 12192000"/>
                <a:gd name="connsiteY1183" fmla="*/ 433102 h 1608850"/>
                <a:gd name="connsiteX1184" fmla="*/ 8249069 w 12192000"/>
                <a:gd name="connsiteY1184" fmla="*/ 688192 h 1608850"/>
                <a:gd name="connsiteX1185" fmla="*/ 8271364 w 12192000"/>
                <a:gd name="connsiteY1185" fmla="*/ 688192 h 1608850"/>
                <a:gd name="connsiteX1186" fmla="*/ 8271364 w 12192000"/>
                <a:gd name="connsiteY1186" fmla="*/ 683868 h 1608850"/>
                <a:gd name="connsiteX1187" fmla="*/ 8283524 w 12192000"/>
                <a:gd name="connsiteY1187" fmla="*/ 683868 h 1608850"/>
                <a:gd name="connsiteX1188" fmla="*/ 8283524 w 12192000"/>
                <a:gd name="connsiteY1188" fmla="*/ 688192 h 1608850"/>
                <a:gd name="connsiteX1189" fmla="*/ 8307844 w 12192000"/>
                <a:gd name="connsiteY1189" fmla="*/ 688192 h 1608850"/>
                <a:gd name="connsiteX1190" fmla="*/ 8307844 w 12192000"/>
                <a:gd name="connsiteY1190" fmla="*/ 675221 h 1608850"/>
                <a:gd name="connsiteX1191" fmla="*/ 8336217 w 12192000"/>
                <a:gd name="connsiteY1191" fmla="*/ 675221 h 1608850"/>
                <a:gd name="connsiteX1192" fmla="*/ 8348377 w 12192000"/>
                <a:gd name="connsiteY1192" fmla="*/ 670897 h 1608850"/>
                <a:gd name="connsiteX1193" fmla="*/ 8368645 w 12192000"/>
                <a:gd name="connsiteY1193" fmla="*/ 675221 h 1608850"/>
                <a:gd name="connsiteX1194" fmla="*/ 8368645 w 12192000"/>
                <a:gd name="connsiteY1194" fmla="*/ 657927 h 1608850"/>
                <a:gd name="connsiteX1195" fmla="*/ 8376752 w 12192000"/>
                <a:gd name="connsiteY1195" fmla="*/ 657927 h 1608850"/>
                <a:gd name="connsiteX1196" fmla="*/ 8376752 w 12192000"/>
                <a:gd name="connsiteY1196" fmla="*/ 644956 h 1608850"/>
                <a:gd name="connsiteX1197" fmla="*/ 8433498 w 12192000"/>
                <a:gd name="connsiteY1197" fmla="*/ 644956 h 1608850"/>
                <a:gd name="connsiteX1198" fmla="*/ 8433498 w 12192000"/>
                <a:gd name="connsiteY1198" fmla="*/ 614691 h 1608850"/>
                <a:gd name="connsiteX1199" fmla="*/ 8451738 w 12192000"/>
                <a:gd name="connsiteY1199" fmla="*/ 614691 h 1608850"/>
                <a:gd name="connsiteX1200" fmla="*/ 8451738 w 12192000"/>
                <a:gd name="connsiteY1200" fmla="*/ 608206 h 1608850"/>
                <a:gd name="connsiteX1201" fmla="*/ 8463898 w 12192000"/>
                <a:gd name="connsiteY1201" fmla="*/ 608206 h 1608850"/>
                <a:gd name="connsiteX1202" fmla="*/ 8463898 w 12192000"/>
                <a:gd name="connsiteY1202" fmla="*/ 614691 h 1608850"/>
                <a:gd name="connsiteX1203" fmla="*/ 8480112 w 12192000"/>
                <a:gd name="connsiteY1203" fmla="*/ 614691 h 1608850"/>
                <a:gd name="connsiteX1204" fmla="*/ 8480112 w 12192000"/>
                <a:gd name="connsiteY1204" fmla="*/ 664412 h 1608850"/>
                <a:gd name="connsiteX1205" fmla="*/ 8512540 w 12192000"/>
                <a:gd name="connsiteY1205" fmla="*/ 664412 h 1608850"/>
                <a:gd name="connsiteX1206" fmla="*/ 8512540 w 12192000"/>
                <a:gd name="connsiteY1206" fmla="*/ 638471 h 1608850"/>
                <a:gd name="connsiteX1207" fmla="*/ 8551046 w 12192000"/>
                <a:gd name="connsiteY1207" fmla="*/ 638471 h 1608850"/>
                <a:gd name="connsiteX1208" fmla="*/ 8551046 w 12192000"/>
                <a:gd name="connsiteY1208" fmla="*/ 608206 h 1608850"/>
                <a:gd name="connsiteX1209" fmla="*/ 8599688 w 12192000"/>
                <a:gd name="connsiteY1209" fmla="*/ 608206 h 1608850"/>
                <a:gd name="connsiteX1210" fmla="*/ 8599688 w 12192000"/>
                <a:gd name="connsiteY1210" fmla="*/ 719362 h 1608850"/>
                <a:gd name="connsiteX1211" fmla="*/ 8599688 w 12192000"/>
                <a:gd name="connsiteY1211" fmla="*/ 733141 h 1608850"/>
                <a:gd name="connsiteX1212" fmla="*/ 8665562 w 12192000"/>
                <a:gd name="connsiteY1212" fmla="*/ 733141 h 1608850"/>
                <a:gd name="connsiteX1213" fmla="*/ 8665562 w 12192000"/>
                <a:gd name="connsiteY1213" fmla="*/ 838913 h 1608850"/>
                <a:gd name="connsiteX1214" fmla="*/ 8665562 w 12192000"/>
                <a:gd name="connsiteY1214" fmla="*/ 862160 h 1608850"/>
                <a:gd name="connsiteX1215" fmla="*/ 8680522 w 12192000"/>
                <a:gd name="connsiteY1215" fmla="*/ 862160 h 1608850"/>
                <a:gd name="connsiteX1216" fmla="*/ 8680522 w 12192000"/>
                <a:gd name="connsiteY1216" fmla="*/ 860998 h 1608850"/>
                <a:gd name="connsiteX1217" fmla="*/ 8680522 w 12192000"/>
                <a:gd name="connsiteY1217" fmla="*/ 852862 h 1608850"/>
                <a:gd name="connsiteX1218" fmla="*/ 8725102 w 12192000"/>
                <a:gd name="connsiteY1218" fmla="*/ 852862 h 1608850"/>
                <a:gd name="connsiteX1219" fmla="*/ 8725102 w 12192000"/>
                <a:gd name="connsiteY1219" fmla="*/ 855477 h 1608850"/>
                <a:gd name="connsiteX1220" fmla="*/ 8725102 w 12192000"/>
                <a:gd name="connsiteY1220" fmla="*/ 861131 h 1608850"/>
                <a:gd name="connsiteX1221" fmla="*/ 8733569 w 12192000"/>
                <a:gd name="connsiteY1221" fmla="*/ 852574 h 1608850"/>
                <a:gd name="connsiteX1222" fmla="*/ 8729111 w 12192000"/>
                <a:gd name="connsiteY1222" fmla="*/ 850249 h 1608850"/>
                <a:gd name="connsiteX1223" fmla="*/ 8729111 w 12192000"/>
                <a:gd name="connsiteY1223" fmla="*/ 843275 h 1608850"/>
                <a:gd name="connsiteX1224" fmla="*/ 8735797 w 12192000"/>
                <a:gd name="connsiteY1224" fmla="*/ 840950 h 1608850"/>
                <a:gd name="connsiteX1225" fmla="*/ 8735797 w 12192000"/>
                <a:gd name="connsiteY1225" fmla="*/ 831652 h 1608850"/>
                <a:gd name="connsiteX1226" fmla="*/ 8740256 w 12192000"/>
                <a:gd name="connsiteY1226" fmla="*/ 831652 h 1608850"/>
                <a:gd name="connsiteX1227" fmla="*/ 8740256 w 12192000"/>
                <a:gd name="connsiteY1227" fmla="*/ 810730 h 1608850"/>
                <a:gd name="connsiteX1228" fmla="*/ 8735797 w 12192000"/>
                <a:gd name="connsiteY1228" fmla="*/ 810730 h 1608850"/>
                <a:gd name="connsiteX1229" fmla="*/ 8735797 w 12192000"/>
                <a:gd name="connsiteY1229" fmla="*/ 806081 h 1608850"/>
                <a:gd name="connsiteX1230" fmla="*/ 8740256 w 12192000"/>
                <a:gd name="connsiteY1230" fmla="*/ 803756 h 1608850"/>
                <a:gd name="connsiteX1231" fmla="*/ 8751401 w 12192000"/>
                <a:gd name="connsiteY1231" fmla="*/ 787483 h 1608850"/>
                <a:gd name="connsiteX1232" fmla="*/ 8753629 w 12192000"/>
                <a:gd name="connsiteY1232" fmla="*/ 778185 h 1608850"/>
                <a:gd name="connsiteX1233" fmla="*/ 8753629 w 12192000"/>
                <a:gd name="connsiteY1233" fmla="*/ 752614 h 1608850"/>
                <a:gd name="connsiteX1234" fmla="*/ 8753909 w 12192000"/>
                <a:gd name="connsiteY1234" fmla="*/ 751742 h 1608850"/>
                <a:gd name="connsiteX1235" fmla="*/ 8755767 w 12192000"/>
                <a:gd name="connsiteY1235" fmla="*/ 745928 h 1608850"/>
                <a:gd name="connsiteX1236" fmla="*/ 8754080 w 12192000"/>
                <a:gd name="connsiteY1236" fmla="*/ 745928 h 1608850"/>
                <a:gd name="connsiteX1237" fmla="*/ 8754080 w 12192000"/>
                <a:gd name="connsiteY1237" fmla="*/ 744766 h 1608850"/>
                <a:gd name="connsiteX1238" fmla="*/ 8754080 w 12192000"/>
                <a:gd name="connsiteY1238" fmla="*/ 736629 h 1608850"/>
                <a:gd name="connsiteX1239" fmla="*/ 8755194 w 12192000"/>
                <a:gd name="connsiteY1239" fmla="*/ 736629 h 1608850"/>
                <a:gd name="connsiteX1240" fmla="*/ 8762996 w 12192000"/>
                <a:gd name="connsiteY1240" fmla="*/ 736629 h 1608850"/>
                <a:gd name="connsiteX1241" fmla="*/ 8762996 w 12192000"/>
                <a:gd name="connsiteY1241" fmla="*/ 735467 h 1608850"/>
                <a:gd name="connsiteX1242" fmla="*/ 8762996 w 12192000"/>
                <a:gd name="connsiteY1242" fmla="*/ 727331 h 1608850"/>
                <a:gd name="connsiteX1243" fmla="*/ 8761881 w 12192000"/>
                <a:gd name="connsiteY1243" fmla="*/ 727331 h 1608850"/>
                <a:gd name="connsiteX1244" fmla="*/ 8754080 w 12192000"/>
                <a:gd name="connsiteY1244" fmla="*/ 727331 h 1608850"/>
                <a:gd name="connsiteX1245" fmla="*/ 8754080 w 12192000"/>
                <a:gd name="connsiteY1245" fmla="*/ 726168 h 1608850"/>
                <a:gd name="connsiteX1246" fmla="*/ 8754080 w 12192000"/>
                <a:gd name="connsiteY1246" fmla="*/ 718032 h 1608850"/>
                <a:gd name="connsiteX1247" fmla="*/ 8755194 w 12192000"/>
                <a:gd name="connsiteY1247" fmla="*/ 718032 h 1608850"/>
                <a:gd name="connsiteX1248" fmla="*/ 8762996 w 12192000"/>
                <a:gd name="connsiteY1248" fmla="*/ 718032 h 1608850"/>
                <a:gd name="connsiteX1249" fmla="*/ 8762996 w 12192000"/>
                <a:gd name="connsiteY1249" fmla="*/ 717160 h 1608850"/>
                <a:gd name="connsiteX1250" fmla="*/ 8762996 w 12192000"/>
                <a:gd name="connsiteY1250" fmla="*/ 711058 h 1608850"/>
                <a:gd name="connsiteX1251" fmla="*/ 8761881 w 12192000"/>
                <a:gd name="connsiteY1251" fmla="*/ 711058 h 1608850"/>
                <a:gd name="connsiteX1252" fmla="*/ 8754080 w 12192000"/>
                <a:gd name="connsiteY1252" fmla="*/ 711058 h 1608850"/>
                <a:gd name="connsiteX1253" fmla="*/ 8754080 w 12192000"/>
                <a:gd name="connsiteY1253" fmla="*/ 709896 h 1608850"/>
                <a:gd name="connsiteX1254" fmla="*/ 8754080 w 12192000"/>
                <a:gd name="connsiteY1254" fmla="*/ 701759 h 1608850"/>
                <a:gd name="connsiteX1255" fmla="*/ 8755194 w 12192000"/>
                <a:gd name="connsiteY1255" fmla="*/ 701759 h 1608850"/>
                <a:gd name="connsiteX1256" fmla="*/ 8762996 w 12192000"/>
                <a:gd name="connsiteY1256" fmla="*/ 701759 h 1608850"/>
                <a:gd name="connsiteX1257" fmla="*/ 8761881 w 12192000"/>
                <a:gd name="connsiteY1257" fmla="*/ 700016 h 1608850"/>
                <a:gd name="connsiteX1258" fmla="*/ 8754080 w 12192000"/>
                <a:gd name="connsiteY1258" fmla="*/ 687812 h 1608850"/>
                <a:gd name="connsiteX1259" fmla="*/ 8754080 w 12192000"/>
                <a:gd name="connsiteY1259" fmla="*/ 650617 h 1608850"/>
                <a:gd name="connsiteX1260" fmla="*/ 8903424 w 12192000"/>
                <a:gd name="connsiteY1260" fmla="*/ 650617 h 1608850"/>
                <a:gd name="connsiteX1261" fmla="*/ 8905096 w 12192000"/>
                <a:gd name="connsiteY1261" fmla="*/ 653232 h 1608850"/>
                <a:gd name="connsiteX1262" fmla="*/ 8908543 w 12192000"/>
                <a:gd name="connsiteY1262" fmla="*/ 658626 h 1608850"/>
                <a:gd name="connsiteX1263" fmla="*/ 8908543 w 12192000"/>
                <a:gd name="connsiteY1263" fmla="*/ 647687 h 1608850"/>
                <a:gd name="connsiteX1264" fmla="*/ 8908543 w 12192000"/>
                <a:gd name="connsiteY1264" fmla="*/ 607460 h 1608850"/>
                <a:gd name="connsiteX1265" fmla="*/ 8910570 w 12192000"/>
                <a:gd name="connsiteY1265" fmla="*/ 607460 h 1608850"/>
                <a:gd name="connsiteX1266" fmla="*/ 8924757 w 12192000"/>
                <a:gd name="connsiteY1266" fmla="*/ 607460 h 1608850"/>
                <a:gd name="connsiteX1267" fmla="*/ 8924757 w 12192000"/>
                <a:gd name="connsiteY1267" fmla="*/ 515723 h 1608850"/>
                <a:gd name="connsiteX1268" fmla="*/ 8924757 w 12192000"/>
                <a:gd name="connsiteY1268" fmla="*/ 490724 h 1608850"/>
                <a:gd name="connsiteX1269" fmla="*/ 9078786 w 12192000"/>
                <a:gd name="connsiteY1269" fmla="*/ 490724 h 1608850"/>
                <a:gd name="connsiteX1270" fmla="*/ 9078786 w 12192000"/>
                <a:gd name="connsiteY1270" fmla="*/ 506306 h 1608850"/>
                <a:gd name="connsiteX1271" fmla="*/ 9078786 w 12192000"/>
                <a:gd name="connsiteY1271" fmla="*/ 611783 h 1608850"/>
                <a:gd name="connsiteX1272" fmla="*/ 9080306 w 12192000"/>
                <a:gd name="connsiteY1272" fmla="*/ 611513 h 1608850"/>
                <a:gd name="connsiteX1273" fmla="*/ 9090946 w 12192000"/>
                <a:gd name="connsiteY1273" fmla="*/ 609622 h 1608850"/>
                <a:gd name="connsiteX1274" fmla="*/ 9088919 w 12192000"/>
                <a:gd name="connsiteY1274" fmla="*/ 698254 h 1608850"/>
                <a:gd name="connsiteX1275" fmla="*/ 9090439 w 12192000"/>
                <a:gd name="connsiteY1275" fmla="*/ 698525 h 1608850"/>
                <a:gd name="connsiteX1276" fmla="*/ 9101079 w 12192000"/>
                <a:gd name="connsiteY1276" fmla="*/ 700416 h 1608850"/>
                <a:gd name="connsiteX1277" fmla="*/ 9101332 w 12192000"/>
                <a:gd name="connsiteY1277" fmla="*/ 701227 h 1608850"/>
                <a:gd name="connsiteX1278" fmla="*/ 9103106 w 12192000"/>
                <a:gd name="connsiteY1278" fmla="*/ 706902 h 1608850"/>
                <a:gd name="connsiteX1279" fmla="*/ 9103866 w 12192000"/>
                <a:gd name="connsiteY1279" fmla="*/ 704470 h 1608850"/>
                <a:gd name="connsiteX1280" fmla="*/ 9109186 w 12192000"/>
                <a:gd name="connsiteY1280" fmla="*/ 687446 h 1608850"/>
                <a:gd name="connsiteX1281" fmla="*/ 9110959 w 12192000"/>
                <a:gd name="connsiteY1281" fmla="*/ 687446 h 1608850"/>
                <a:gd name="connsiteX1282" fmla="*/ 9123373 w 12192000"/>
                <a:gd name="connsiteY1282" fmla="*/ 687446 h 1608850"/>
                <a:gd name="connsiteX1283" fmla="*/ 9123373 w 12192000"/>
                <a:gd name="connsiteY1283" fmla="*/ 719872 h 1608850"/>
                <a:gd name="connsiteX1284" fmla="*/ 9124386 w 12192000"/>
                <a:gd name="connsiteY1284" fmla="*/ 720413 h 1608850"/>
                <a:gd name="connsiteX1285" fmla="*/ 9131480 w 12192000"/>
                <a:gd name="connsiteY1285" fmla="*/ 724196 h 1608850"/>
                <a:gd name="connsiteX1286" fmla="*/ 9131480 w 12192000"/>
                <a:gd name="connsiteY1286" fmla="*/ 725547 h 1608850"/>
                <a:gd name="connsiteX1287" fmla="*/ 9131480 w 12192000"/>
                <a:gd name="connsiteY1287" fmla="*/ 735005 h 1608850"/>
                <a:gd name="connsiteX1288" fmla="*/ 9176067 w 12192000"/>
                <a:gd name="connsiteY1288" fmla="*/ 735005 h 1608850"/>
                <a:gd name="connsiteX1289" fmla="*/ 9176067 w 12192000"/>
                <a:gd name="connsiteY1289" fmla="*/ 736086 h 1608850"/>
                <a:gd name="connsiteX1290" fmla="*/ 9176067 w 12192000"/>
                <a:gd name="connsiteY1290" fmla="*/ 743652 h 1608850"/>
                <a:gd name="connsiteX1291" fmla="*/ 9178093 w 12192000"/>
                <a:gd name="connsiteY1291" fmla="*/ 743652 h 1608850"/>
                <a:gd name="connsiteX1292" fmla="*/ 9192280 w 12192000"/>
                <a:gd name="connsiteY1292" fmla="*/ 743652 h 1608850"/>
                <a:gd name="connsiteX1293" fmla="*/ 9192280 w 12192000"/>
                <a:gd name="connsiteY1293" fmla="*/ 713387 h 1608850"/>
                <a:gd name="connsiteX1294" fmla="*/ 9236867 w 12192000"/>
                <a:gd name="connsiteY1294" fmla="*/ 713387 h 1608850"/>
                <a:gd name="connsiteX1295" fmla="*/ 9236867 w 12192000"/>
                <a:gd name="connsiteY1295" fmla="*/ 712036 h 1608850"/>
                <a:gd name="connsiteX1296" fmla="*/ 9236867 w 12192000"/>
                <a:gd name="connsiteY1296" fmla="*/ 702578 h 1608850"/>
                <a:gd name="connsiteX1297" fmla="*/ 9237881 w 12192000"/>
                <a:gd name="connsiteY1297" fmla="*/ 702578 h 1608850"/>
                <a:gd name="connsiteX1298" fmla="*/ 9244974 w 12192000"/>
                <a:gd name="connsiteY1298" fmla="*/ 702578 h 1608850"/>
                <a:gd name="connsiteX1299" fmla="*/ 9244974 w 12192000"/>
                <a:gd name="connsiteY1299" fmla="*/ 700687 h 1608850"/>
                <a:gd name="connsiteX1300" fmla="*/ 9244974 w 12192000"/>
                <a:gd name="connsiteY1300" fmla="*/ 687446 h 1608850"/>
                <a:gd name="connsiteX1301" fmla="*/ 9245734 w 12192000"/>
                <a:gd name="connsiteY1301" fmla="*/ 687446 h 1608850"/>
                <a:gd name="connsiteX1302" fmla="*/ 9251054 w 12192000"/>
                <a:gd name="connsiteY1302" fmla="*/ 687446 h 1608850"/>
                <a:gd name="connsiteX1303" fmla="*/ 9251054 w 12192000"/>
                <a:gd name="connsiteY1303" fmla="*/ 686365 h 1608850"/>
                <a:gd name="connsiteX1304" fmla="*/ 9251054 w 12192000"/>
                <a:gd name="connsiteY1304" fmla="*/ 678798 h 1608850"/>
                <a:gd name="connsiteX1305" fmla="*/ 9253081 w 12192000"/>
                <a:gd name="connsiteY1305" fmla="*/ 678798 h 1608850"/>
                <a:gd name="connsiteX1306" fmla="*/ 9267268 w 12192000"/>
                <a:gd name="connsiteY1306" fmla="*/ 678798 h 1608850"/>
                <a:gd name="connsiteX1307" fmla="*/ 9267268 w 12192000"/>
                <a:gd name="connsiteY1307" fmla="*/ 679879 h 1608850"/>
                <a:gd name="connsiteX1308" fmla="*/ 9267268 w 12192000"/>
                <a:gd name="connsiteY1308" fmla="*/ 687446 h 1608850"/>
                <a:gd name="connsiteX1309" fmla="*/ 9289561 w 12192000"/>
                <a:gd name="connsiteY1309" fmla="*/ 687446 h 1608850"/>
                <a:gd name="connsiteX1310" fmla="*/ 9289561 w 12192000"/>
                <a:gd name="connsiteY1310" fmla="*/ 685554 h 1608850"/>
                <a:gd name="connsiteX1311" fmla="*/ 9289561 w 12192000"/>
                <a:gd name="connsiteY1311" fmla="*/ 672313 h 1608850"/>
                <a:gd name="connsiteX1312" fmla="*/ 9291335 w 12192000"/>
                <a:gd name="connsiteY1312" fmla="*/ 672313 h 1608850"/>
                <a:gd name="connsiteX1313" fmla="*/ 9303748 w 12192000"/>
                <a:gd name="connsiteY1313" fmla="*/ 672313 h 1608850"/>
                <a:gd name="connsiteX1314" fmla="*/ 9303748 w 12192000"/>
                <a:gd name="connsiteY1314" fmla="*/ 696093 h 1608850"/>
                <a:gd name="connsiteX1315" fmla="*/ 9304762 w 12192000"/>
                <a:gd name="connsiteY1315" fmla="*/ 696093 h 1608850"/>
                <a:gd name="connsiteX1316" fmla="*/ 9311855 w 12192000"/>
                <a:gd name="connsiteY1316" fmla="*/ 696093 h 1608850"/>
                <a:gd name="connsiteX1317" fmla="*/ 9311855 w 12192000"/>
                <a:gd name="connsiteY1317" fmla="*/ 695012 h 1608850"/>
                <a:gd name="connsiteX1318" fmla="*/ 9311855 w 12192000"/>
                <a:gd name="connsiteY1318" fmla="*/ 687446 h 1608850"/>
                <a:gd name="connsiteX1319" fmla="*/ 9313628 w 12192000"/>
                <a:gd name="connsiteY1319" fmla="*/ 687446 h 1608850"/>
                <a:gd name="connsiteX1320" fmla="*/ 9326042 w 12192000"/>
                <a:gd name="connsiteY1320" fmla="*/ 687446 h 1608850"/>
                <a:gd name="connsiteX1321" fmla="*/ 9326042 w 12192000"/>
                <a:gd name="connsiteY1321" fmla="*/ 713387 h 1608850"/>
                <a:gd name="connsiteX1322" fmla="*/ 9328069 w 12192000"/>
                <a:gd name="connsiteY1322" fmla="*/ 713387 h 1608850"/>
                <a:gd name="connsiteX1323" fmla="*/ 9342255 w 12192000"/>
                <a:gd name="connsiteY1323" fmla="*/ 713387 h 1608850"/>
                <a:gd name="connsiteX1324" fmla="*/ 9342255 w 12192000"/>
                <a:gd name="connsiteY1324" fmla="*/ 715008 h 1608850"/>
                <a:gd name="connsiteX1325" fmla="*/ 9342255 w 12192000"/>
                <a:gd name="connsiteY1325" fmla="*/ 726358 h 1608850"/>
                <a:gd name="connsiteX1326" fmla="*/ 9343015 w 12192000"/>
                <a:gd name="connsiteY1326" fmla="*/ 726358 h 1608850"/>
                <a:gd name="connsiteX1327" fmla="*/ 9348336 w 12192000"/>
                <a:gd name="connsiteY1327" fmla="*/ 726358 h 1608850"/>
                <a:gd name="connsiteX1328" fmla="*/ 9348336 w 12192000"/>
                <a:gd name="connsiteY1328" fmla="*/ 725547 h 1608850"/>
                <a:gd name="connsiteX1329" fmla="*/ 9348336 w 12192000"/>
                <a:gd name="connsiteY1329" fmla="*/ 719872 h 1608850"/>
                <a:gd name="connsiteX1330" fmla="*/ 9378736 w 12192000"/>
                <a:gd name="connsiteY1330" fmla="*/ 719872 h 1608850"/>
                <a:gd name="connsiteX1331" fmla="*/ 9378736 w 12192000"/>
                <a:gd name="connsiteY1331" fmla="*/ 743652 h 1608850"/>
                <a:gd name="connsiteX1332" fmla="*/ 9379749 w 12192000"/>
                <a:gd name="connsiteY1332" fmla="*/ 743652 h 1608850"/>
                <a:gd name="connsiteX1333" fmla="*/ 9386843 w 12192000"/>
                <a:gd name="connsiteY1333" fmla="*/ 743652 h 1608850"/>
                <a:gd name="connsiteX1334" fmla="*/ 9386843 w 12192000"/>
                <a:gd name="connsiteY1334" fmla="*/ 744733 h 1608850"/>
                <a:gd name="connsiteX1335" fmla="*/ 9386843 w 12192000"/>
                <a:gd name="connsiteY1335" fmla="*/ 752299 h 1608850"/>
                <a:gd name="connsiteX1336" fmla="*/ 9387603 w 12192000"/>
                <a:gd name="connsiteY1336" fmla="*/ 752299 h 1608850"/>
                <a:gd name="connsiteX1337" fmla="*/ 9392923 w 12192000"/>
                <a:gd name="connsiteY1337" fmla="*/ 752299 h 1608850"/>
                <a:gd name="connsiteX1338" fmla="*/ 9392923 w 12192000"/>
                <a:gd name="connsiteY1338" fmla="*/ 750137 h 1608850"/>
                <a:gd name="connsiteX1339" fmla="*/ 9392923 w 12192000"/>
                <a:gd name="connsiteY1339" fmla="*/ 735005 h 1608850"/>
                <a:gd name="connsiteX1340" fmla="*/ 9393936 w 12192000"/>
                <a:gd name="connsiteY1340" fmla="*/ 735005 h 1608850"/>
                <a:gd name="connsiteX1341" fmla="*/ 9401030 w 12192000"/>
                <a:gd name="connsiteY1341" fmla="*/ 735005 h 1608850"/>
                <a:gd name="connsiteX1342" fmla="*/ 9401030 w 12192000"/>
                <a:gd name="connsiteY1342" fmla="*/ 736086 h 1608850"/>
                <a:gd name="connsiteX1343" fmla="*/ 9401030 w 12192000"/>
                <a:gd name="connsiteY1343" fmla="*/ 743652 h 1608850"/>
                <a:gd name="connsiteX1344" fmla="*/ 9406350 w 12192000"/>
                <a:gd name="connsiteY1344" fmla="*/ 741659 h 1608850"/>
                <a:gd name="connsiteX1345" fmla="*/ 9407110 w 12192000"/>
                <a:gd name="connsiteY1345" fmla="*/ 740679 h 1608850"/>
                <a:gd name="connsiteX1346" fmla="*/ 9407110 w 12192000"/>
                <a:gd name="connsiteY1346" fmla="*/ 735005 h 1608850"/>
                <a:gd name="connsiteX1347" fmla="*/ 9445617 w 12192000"/>
                <a:gd name="connsiteY1347" fmla="*/ 735005 h 1608850"/>
                <a:gd name="connsiteX1348" fmla="*/ 9445617 w 12192000"/>
                <a:gd name="connsiteY1348" fmla="*/ 758784 h 1608850"/>
                <a:gd name="connsiteX1349" fmla="*/ 9447643 w 12192000"/>
                <a:gd name="connsiteY1349" fmla="*/ 758784 h 1608850"/>
                <a:gd name="connsiteX1350" fmla="*/ 9461830 w 12192000"/>
                <a:gd name="connsiteY1350" fmla="*/ 758784 h 1608850"/>
                <a:gd name="connsiteX1351" fmla="*/ 9461830 w 12192000"/>
                <a:gd name="connsiteY1351" fmla="*/ 759865 h 1608850"/>
                <a:gd name="connsiteX1352" fmla="*/ 9461830 w 12192000"/>
                <a:gd name="connsiteY1352" fmla="*/ 767431 h 1608850"/>
                <a:gd name="connsiteX1353" fmla="*/ 9463604 w 12192000"/>
                <a:gd name="connsiteY1353" fmla="*/ 767431 h 1608850"/>
                <a:gd name="connsiteX1354" fmla="*/ 9476017 w 12192000"/>
                <a:gd name="connsiteY1354" fmla="*/ 767431 h 1608850"/>
                <a:gd name="connsiteX1355" fmla="*/ 9476017 w 12192000"/>
                <a:gd name="connsiteY1355" fmla="*/ 743652 h 1608850"/>
                <a:gd name="connsiteX1356" fmla="*/ 9477030 w 12192000"/>
                <a:gd name="connsiteY1356" fmla="*/ 743652 h 1608850"/>
                <a:gd name="connsiteX1357" fmla="*/ 9484124 w 12192000"/>
                <a:gd name="connsiteY1357" fmla="*/ 743652 h 1608850"/>
                <a:gd name="connsiteX1358" fmla="*/ 9484124 w 12192000"/>
                <a:gd name="connsiteY1358" fmla="*/ 711225 h 1608850"/>
                <a:gd name="connsiteX1359" fmla="*/ 9485137 w 12192000"/>
                <a:gd name="connsiteY1359" fmla="*/ 711225 h 1608850"/>
                <a:gd name="connsiteX1360" fmla="*/ 9492231 w 12192000"/>
                <a:gd name="connsiteY1360" fmla="*/ 711225 h 1608850"/>
                <a:gd name="connsiteX1361" fmla="*/ 9492231 w 12192000"/>
                <a:gd name="connsiteY1361" fmla="*/ 709334 h 1608850"/>
                <a:gd name="connsiteX1362" fmla="*/ 9492231 w 12192000"/>
                <a:gd name="connsiteY1362" fmla="*/ 696093 h 1608850"/>
                <a:gd name="connsiteX1363" fmla="*/ 9490964 w 12192000"/>
                <a:gd name="connsiteY1363" fmla="*/ 694471 h 1608850"/>
                <a:gd name="connsiteX1364" fmla="*/ 9496284 w 12192000"/>
                <a:gd name="connsiteY1364" fmla="*/ 683122 h 1608850"/>
                <a:gd name="connsiteX1365" fmla="*/ 9504391 w 12192000"/>
                <a:gd name="connsiteY1365" fmla="*/ 711225 h 1608850"/>
                <a:gd name="connsiteX1366" fmla="*/ 9505151 w 12192000"/>
                <a:gd name="connsiteY1366" fmla="*/ 711225 h 1608850"/>
                <a:gd name="connsiteX1367" fmla="*/ 9510471 w 12192000"/>
                <a:gd name="connsiteY1367" fmla="*/ 711225 h 1608850"/>
                <a:gd name="connsiteX1368" fmla="*/ 9510471 w 12192000"/>
                <a:gd name="connsiteY1368" fmla="*/ 605298 h 1608850"/>
                <a:gd name="connsiteX1369" fmla="*/ 9511991 w 12192000"/>
                <a:gd name="connsiteY1369" fmla="*/ 605298 h 1608850"/>
                <a:gd name="connsiteX1370" fmla="*/ 9522631 w 12192000"/>
                <a:gd name="connsiteY1370" fmla="*/ 605298 h 1608850"/>
                <a:gd name="connsiteX1371" fmla="*/ 9522631 w 12192000"/>
                <a:gd name="connsiteY1371" fmla="*/ 557739 h 1608850"/>
                <a:gd name="connsiteX1372" fmla="*/ 9548978 w 12192000"/>
                <a:gd name="connsiteY1372" fmla="*/ 557739 h 1608850"/>
                <a:gd name="connsiteX1373" fmla="*/ 9548978 w 12192000"/>
                <a:gd name="connsiteY1373" fmla="*/ 536121 h 1608850"/>
                <a:gd name="connsiteX1374" fmla="*/ 9583432 w 12192000"/>
                <a:gd name="connsiteY1374" fmla="*/ 536121 h 1608850"/>
                <a:gd name="connsiteX1375" fmla="*/ 9583432 w 12192000"/>
                <a:gd name="connsiteY1375" fmla="*/ 538553 h 1608850"/>
                <a:gd name="connsiteX1376" fmla="*/ 9583432 w 12192000"/>
                <a:gd name="connsiteY1376" fmla="*/ 555577 h 1608850"/>
                <a:gd name="connsiteX1377" fmla="*/ 9585712 w 12192000"/>
                <a:gd name="connsiteY1377" fmla="*/ 555577 h 1608850"/>
                <a:gd name="connsiteX1378" fmla="*/ 9601672 w 12192000"/>
                <a:gd name="connsiteY1378" fmla="*/ 555577 h 1608850"/>
                <a:gd name="connsiteX1379" fmla="*/ 9601672 w 12192000"/>
                <a:gd name="connsiteY1379" fmla="*/ 603136 h 1608850"/>
                <a:gd name="connsiteX1380" fmla="*/ 9602685 w 12192000"/>
                <a:gd name="connsiteY1380" fmla="*/ 603136 h 1608850"/>
                <a:gd name="connsiteX1381" fmla="*/ 9609779 w 12192000"/>
                <a:gd name="connsiteY1381" fmla="*/ 603136 h 1608850"/>
                <a:gd name="connsiteX1382" fmla="*/ 9623966 w 12192000"/>
                <a:gd name="connsiteY1382" fmla="*/ 607460 h 1608850"/>
                <a:gd name="connsiteX1383" fmla="*/ 9623966 w 12192000"/>
                <a:gd name="connsiteY1383" fmla="*/ 646372 h 1608850"/>
                <a:gd name="connsiteX1384" fmla="*/ 9624979 w 12192000"/>
                <a:gd name="connsiteY1384" fmla="*/ 646372 h 1608850"/>
                <a:gd name="connsiteX1385" fmla="*/ 9632072 w 12192000"/>
                <a:gd name="connsiteY1385" fmla="*/ 646372 h 1608850"/>
                <a:gd name="connsiteX1386" fmla="*/ 9632072 w 12192000"/>
                <a:gd name="connsiteY1386" fmla="*/ 647993 h 1608850"/>
                <a:gd name="connsiteX1387" fmla="*/ 9632072 w 12192000"/>
                <a:gd name="connsiteY1387" fmla="*/ 659342 h 1608850"/>
                <a:gd name="connsiteX1388" fmla="*/ 9634099 w 12192000"/>
                <a:gd name="connsiteY1388" fmla="*/ 659342 h 1608850"/>
                <a:gd name="connsiteX1389" fmla="*/ 9648286 w 12192000"/>
                <a:gd name="connsiteY1389" fmla="*/ 659342 h 1608850"/>
                <a:gd name="connsiteX1390" fmla="*/ 9654366 w 12192000"/>
                <a:gd name="connsiteY1390" fmla="*/ 665828 h 1608850"/>
                <a:gd name="connsiteX1391" fmla="*/ 9654366 w 12192000"/>
                <a:gd name="connsiteY1391" fmla="*/ 687446 h 1608850"/>
                <a:gd name="connsiteX1392" fmla="*/ 9656646 w 12192000"/>
                <a:gd name="connsiteY1392" fmla="*/ 687446 h 1608850"/>
                <a:gd name="connsiteX1393" fmla="*/ 9672606 w 12192000"/>
                <a:gd name="connsiteY1393" fmla="*/ 687446 h 1608850"/>
                <a:gd name="connsiteX1394" fmla="*/ 9672606 w 12192000"/>
                <a:gd name="connsiteY1394" fmla="*/ 688526 h 1608850"/>
                <a:gd name="connsiteX1395" fmla="*/ 9672606 w 12192000"/>
                <a:gd name="connsiteY1395" fmla="*/ 696093 h 1608850"/>
                <a:gd name="connsiteX1396" fmla="*/ 9673873 w 12192000"/>
                <a:gd name="connsiteY1396" fmla="*/ 696093 h 1608850"/>
                <a:gd name="connsiteX1397" fmla="*/ 9682740 w 12192000"/>
                <a:gd name="connsiteY1397" fmla="*/ 696093 h 1608850"/>
                <a:gd name="connsiteX1398" fmla="*/ 9682740 w 12192000"/>
                <a:gd name="connsiteY1398" fmla="*/ 698254 h 1608850"/>
                <a:gd name="connsiteX1399" fmla="*/ 9682740 w 12192000"/>
                <a:gd name="connsiteY1399" fmla="*/ 713387 h 1608850"/>
                <a:gd name="connsiteX1400" fmla="*/ 9686793 w 12192000"/>
                <a:gd name="connsiteY1400" fmla="*/ 711495 h 1608850"/>
                <a:gd name="connsiteX1401" fmla="*/ 9686793 w 12192000"/>
                <a:gd name="connsiteY1401" fmla="*/ 698254 h 1608850"/>
                <a:gd name="connsiteX1402" fmla="*/ 9687806 w 12192000"/>
                <a:gd name="connsiteY1402" fmla="*/ 698254 h 1608850"/>
                <a:gd name="connsiteX1403" fmla="*/ 9694900 w 12192000"/>
                <a:gd name="connsiteY1403" fmla="*/ 698254 h 1608850"/>
                <a:gd name="connsiteX1404" fmla="*/ 9694900 w 12192000"/>
                <a:gd name="connsiteY1404" fmla="*/ 699876 h 1608850"/>
                <a:gd name="connsiteX1405" fmla="*/ 9694900 w 12192000"/>
                <a:gd name="connsiteY1405" fmla="*/ 711225 h 1608850"/>
                <a:gd name="connsiteX1406" fmla="*/ 9695660 w 12192000"/>
                <a:gd name="connsiteY1406" fmla="*/ 711225 h 1608850"/>
                <a:gd name="connsiteX1407" fmla="*/ 9700980 w 12192000"/>
                <a:gd name="connsiteY1407" fmla="*/ 711225 h 1608850"/>
                <a:gd name="connsiteX1408" fmla="*/ 9749620 w 12192000"/>
                <a:gd name="connsiteY1408" fmla="*/ 706902 h 1608850"/>
                <a:gd name="connsiteX1409" fmla="*/ 9749620 w 12192000"/>
                <a:gd name="connsiteY1409" fmla="*/ 708253 h 1608850"/>
                <a:gd name="connsiteX1410" fmla="*/ 9749620 w 12192000"/>
                <a:gd name="connsiteY1410" fmla="*/ 717710 h 1608850"/>
                <a:gd name="connsiteX1411" fmla="*/ 9750380 w 12192000"/>
                <a:gd name="connsiteY1411" fmla="*/ 717710 h 1608850"/>
                <a:gd name="connsiteX1412" fmla="*/ 9755702 w 12192000"/>
                <a:gd name="connsiteY1412" fmla="*/ 717710 h 1608850"/>
                <a:gd name="connsiteX1413" fmla="*/ 9755702 w 12192000"/>
                <a:gd name="connsiteY1413" fmla="*/ 719872 h 1608850"/>
                <a:gd name="connsiteX1414" fmla="*/ 9755702 w 12192000"/>
                <a:gd name="connsiteY1414" fmla="*/ 735005 h 1608850"/>
                <a:gd name="connsiteX1415" fmla="*/ 9757728 w 12192000"/>
                <a:gd name="connsiteY1415" fmla="*/ 733654 h 1608850"/>
                <a:gd name="connsiteX1416" fmla="*/ 9771914 w 12192000"/>
                <a:gd name="connsiteY1416" fmla="*/ 724196 h 1608850"/>
                <a:gd name="connsiteX1417" fmla="*/ 9777994 w 12192000"/>
                <a:gd name="connsiteY1417" fmla="*/ 683122 h 1608850"/>
                <a:gd name="connsiteX1418" fmla="*/ 9778754 w 12192000"/>
                <a:gd name="connsiteY1418" fmla="*/ 682852 h 1608850"/>
                <a:gd name="connsiteX1419" fmla="*/ 9784074 w 12192000"/>
                <a:gd name="connsiteY1419" fmla="*/ 680960 h 1608850"/>
                <a:gd name="connsiteX1420" fmla="*/ 9786102 w 12192000"/>
                <a:gd name="connsiteY1420" fmla="*/ 611783 h 1608850"/>
                <a:gd name="connsiteX1421" fmla="*/ 9788128 w 12192000"/>
                <a:gd name="connsiteY1421" fmla="*/ 680960 h 1608850"/>
                <a:gd name="connsiteX1422" fmla="*/ 9788888 w 12192000"/>
                <a:gd name="connsiteY1422" fmla="*/ 681230 h 1608850"/>
                <a:gd name="connsiteX1423" fmla="*/ 9794208 w 12192000"/>
                <a:gd name="connsiteY1423" fmla="*/ 683122 h 1608850"/>
                <a:gd name="connsiteX1424" fmla="*/ 9794208 w 12192000"/>
                <a:gd name="connsiteY1424" fmla="*/ 596651 h 1608850"/>
                <a:gd name="connsiteX1425" fmla="*/ 9798262 w 12192000"/>
                <a:gd name="connsiteY1425" fmla="*/ 564224 h 1608850"/>
                <a:gd name="connsiteX1426" fmla="*/ 9836768 w 12192000"/>
                <a:gd name="connsiteY1426" fmla="*/ 564224 h 1608850"/>
                <a:gd name="connsiteX1427" fmla="*/ 9836768 w 12192000"/>
                <a:gd name="connsiteY1427" fmla="*/ 596651 h 1608850"/>
                <a:gd name="connsiteX1428" fmla="*/ 9837528 w 12192000"/>
                <a:gd name="connsiteY1428" fmla="*/ 596651 h 1608850"/>
                <a:gd name="connsiteX1429" fmla="*/ 9842848 w 12192000"/>
                <a:gd name="connsiteY1429" fmla="*/ 596651 h 1608850"/>
                <a:gd name="connsiteX1430" fmla="*/ 9842848 w 12192000"/>
                <a:gd name="connsiteY1430" fmla="*/ 514503 h 1608850"/>
                <a:gd name="connsiteX1431" fmla="*/ 9844622 w 12192000"/>
                <a:gd name="connsiteY1431" fmla="*/ 514503 h 1608850"/>
                <a:gd name="connsiteX1432" fmla="*/ 9857036 w 12192000"/>
                <a:gd name="connsiteY1432" fmla="*/ 514503 h 1608850"/>
                <a:gd name="connsiteX1433" fmla="*/ 9857036 w 12192000"/>
                <a:gd name="connsiteY1433" fmla="*/ 512612 h 1608850"/>
                <a:gd name="connsiteX1434" fmla="*/ 9857036 w 12192000"/>
                <a:gd name="connsiteY1434" fmla="*/ 499371 h 1608850"/>
                <a:gd name="connsiteX1435" fmla="*/ 9879330 w 12192000"/>
                <a:gd name="connsiteY1435" fmla="*/ 499371 h 1608850"/>
                <a:gd name="connsiteX1436" fmla="*/ 9879330 w 12192000"/>
                <a:gd name="connsiteY1436" fmla="*/ 498290 h 1608850"/>
                <a:gd name="connsiteX1437" fmla="*/ 9879330 w 12192000"/>
                <a:gd name="connsiteY1437" fmla="*/ 490724 h 1608850"/>
                <a:gd name="connsiteX1438" fmla="*/ 9881102 w 12192000"/>
                <a:gd name="connsiteY1438" fmla="*/ 490724 h 1608850"/>
                <a:gd name="connsiteX1439" fmla="*/ 9893516 w 12192000"/>
                <a:gd name="connsiteY1439" fmla="*/ 490724 h 1608850"/>
                <a:gd name="connsiteX1440" fmla="*/ 9893516 w 12192000"/>
                <a:gd name="connsiteY1440" fmla="*/ 491805 h 1608850"/>
                <a:gd name="connsiteX1441" fmla="*/ 9893516 w 12192000"/>
                <a:gd name="connsiteY1441" fmla="*/ 499371 h 1608850"/>
                <a:gd name="connsiteX1442" fmla="*/ 9894276 w 12192000"/>
                <a:gd name="connsiteY1442" fmla="*/ 499371 h 1608850"/>
                <a:gd name="connsiteX1443" fmla="*/ 9899596 w 12192000"/>
                <a:gd name="connsiteY1443" fmla="*/ 499371 h 1608850"/>
                <a:gd name="connsiteX1444" fmla="*/ 9909730 w 12192000"/>
                <a:gd name="connsiteY1444" fmla="*/ 495047 h 1608850"/>
                <a:gd name="connsiteX1445" fmla="*/ 9913782 w 12192000"/>
                <a:gd name="connsiteY1445" fmla="*/ 498290 h 1608850"/>
                <a:gd name="connsiteX1446" fmla="*/ 9913782 w 12192000"/>
                <a:gd name="connsiteY1446" fmla="*/ 490724 h 1608850"/>
                <a:gd name="connsiteX1447" fmla="*/ 9916062 w 12192000"/>
                <a:gd name="connsiteY1447" fmla="*/ 490724 h 1608850"/>
                <a:gd name="connsiteX1448" fmla="*/ 9932024 w 12192000"/>
                <a:gd name="connsiteY1448" fmla="*/ 490724 h 1608850"/>
                <a:gd name="connsiteX1449" fmla="*/ 9932024 w 12192000"/>
                <a:gd name="connsiteY1449" fmla="*/ 491805 h 1608850"/>
                <a:gd name="connsiteX1450" fmla="*/ 9932024 w 12192000"/>
                <a:gd name="connsiteY1450" fmla="*/ 499371 h 1608850"/>
                <a:gd name="connsiteX1451" fmla="*/ 9962424 w 12192000"/>
                <a:gd name="connsiteY1451" fmla="*/ 499371 h 1608850"/>
                <a:gd name="connsiteX1452" fmla="*/ 9962424 w 12192000"/>
                <a:gd name="connsiteY1452" fmla="*/ 500992 h 1608850"/>
                <a:gd name="connsiteX1453" fmla="*/ 9962424 w 12192000"/>
                <a:gd name="connsiteY1453" fmla="*/ 512342 h 1608850"/>
                <a:gd name="connsiteX1454" fmla="*/ 9988770 w 12192000"/>
                <a:gd name="connsiteY1454" fmla="*/ 512342 h 1608850"/>
                <a:gd name="connsiteX1455" fmla="*/ 9988770 w 12192000"/>
                <a:gd name="connsiteY1455" fmla="*/ 542606 h 1608850"/>
                <a:gd name="connsiteX1456" fmla="*/ 9989530 w 12192000"/>
                <a:gd name="connsiteY1456" fmla="*/ 542606 h 1608850"/>
                <a:gd name="connsiteX1457" fmla="*/ 9994850 w 12192000"/>
                <a:gd name="connsiteY1457" fmla="*/ 542606 h 1608850"/>
                <a:gd name="connsiteX1458" fmla="*/ 9994850 w 12192000"/>
                <a:gd name="connsiteY1458" fmla="*/ 543687 h 1608850"/>
                <a:gd name="connsiteX1459" fmla="*/ 9994850 w 12192000"/>
                <a:gd name="connsiteY1459" fmla="*/ 551254 h 1608850"/>
                <a:gd name="connsiteX1460" fmla="*/ 9998904 w 12192000"/>
                <a:gd name="connsiteY1460" fmla="*/ 581518 h 1608850"/>
                <a:gd name="connsiteX1461" fmla="*/ 9999664 w 12192000"/>
                <a:gd name="connsiteY1461" fmla="*/ 581518 h 1608850"/>
                <a:gd name="connsiteX1462" fmla="*/ 10004984 w 12192000"/>
                <a:gd name="connsiteY1462" fmla="*/ 581518 h 1608850"/>
                <a:gd name="connsiteX1463" fmla="*/ 10004984 w 12192000"/>
                <a:gd name="connsiteY1463" fmla="*/ 582329 h 1608850"/>
                <a:gd name="connsiteX1464" fmla="*/ 10004984 w 12192000"/>
                <a:gd name="connsiteY1464" fmla="*/ 588004 h 1608850"/>
                <a:gd name="connsiteX1465" fmla="*/ 10005998 w 12192000"/>
                <a:gd name="connsiteY1465" fmla="*/ 588004 h 1608850"/>
                <a:gd name="connsiteX1466" fmla="*/ 10013090 w 12192000"/>
                <a:gd name="connsiteY1466" fmla="*/ 588004 h 1608850"/>
                <a:gd name="connsiteX1467" fmla="*/ 10013090 w 12192000"/>
                <a:gd name="connsiteY1467" fmla="*/ 618269 h 1608850"/>
                <a:gd name="connsiteX1468" fmla="*/ 10015118 w 12192000"/>
                <a:gd name="connsiteY1468" fmla="*/ 618269 h 1608850"/>
                <a:gd name="connsiteX1469" fmla="*/ 10029304 w 12192000"/>
                <a:gd name="connsiteY1469" fmla="*/ 618269 h 1608850"/>
                <a:gd name="connsiteX1470" fmla="*/ 10029304 w 12192000"/>
                <a:gd name="connsiteY1470" fmla="*/ 642048 h 1608850"/>
                <a:gd name="connsiteX1471" fmla="*/ 10031332 w 12192000"/>
                <a:gd name="connsiteY1471" fmla="*/ 643669 h 1608850"/>
                <a:gd name="connsiteX1472" fmla="*/ 10031332 w 12192000"/>
                <a:gd name="connsiteY1472" fmla="*/ 655019 h 1608850"/>
                <a:gd name="connsiteX1473" fmla="*/ 10032092 w 12192000"/>
                <a:gd name="connsiteY1473" fmla="*/ 655019 h 1608850"/>
                <a:gd name="connsiteX1474" fmla="*/ 10037412 w 12192000"/>
                <a:gd name="connsiteY1474" fmla="*/ 655019 h 1608850"/>
                <a:gd name="connsiteX1475" fmla="*/ 10037412 w 12192000"/>
                <a:gd name="connsiteY1475" fmla="*/ 678798 h 1608850"/>
                <a:gd name="connsiteX1476" fmla="*/ 10038678 w 12192000"/>
                <a:gd name="connsiteY1476" fmla="*/ 678798 h 1608850"/>
                <a:gd name="connsiteX1477" fmla="*/ 10047544 w 12192000"/>
                <a:gd name="connsiteY1477" fmla="*/ 678798 h 1608850"/>
                <a:gd name="connsiteX1478" fmla="*/ 10049572 w 12192000"/>
                <a:gd name="connsiteY1478" fmla="*/ 682852 h 1608850"/>
                <a:gd name="connsiteX1479" fmla="*/ 10049572 w 12192000"/>
                <a:gd name="connsiteY1479" fmla="*/ 696093 h 1608850"/>
                <a:gd name="connsiteX1480" fmla="*/ 10051092 w 12192000"/>
                <a:gd name="connsiteY1480" fmla="*/ 694201 h 1608850"/>
                <a:gd name="connsiteX1481" fmla="*/ 10061732 w 12192000"/>
                <a:gd name="connsiteY1481" fmla="*/ 680960 h 1608850"/>
                <a:gd name="connsiteX1482" fmla="*/ 10090106 w 12192000"/>
                <a:gd name="connsiteY1482" fmla="*/ 680960 h 1608850"/>
                <a:gd name="connsiteX1483" fmla="*/ 10090106 w 12192000"/>
                <a:gd name="connsiteY1483" fmla="*/ 767431 h 1608850"/>
                <a:gd name="connsiteX1484" fmla="*/ 10090866 w 12192000"/>
                <a:gd name="connsiteY1484" fmla="*/ 767431 h 1608850"/>
                <a:gd name="connsiteX1485" fmla="*/ 10096186 w 12192000"/>
                <a:gd name="connsiteY1485" fmla="*/ 767431 h 1608850"/>
                <a:gd name="connsiteX1486" fmla="*/ 10096946 w 12192000"/>
                <a:gd name="connsiteY1486" fmla="*/ 766080 h 1608850"/>
                <a:gd name="connsiteX1487" fmla="*/ 10102266 w 12192000"/>
                <a:gd name="connsiteY1487" fmla="*/ 756622 h 1608850"/>
                <a:gd name="connsiteX1488" fmla="*/ 10102266 w 12192000"/>
                <a:gd name="connsiteY1488" fmla="*/ 758514 h 1608850"/>
                <a:gd name="connsiteX1489" fmla="*/ 10102266 w 12192000"/>
                <a:gd name="connsiteY1489" fmla="*/ 771755 h 1608850"/>
                <a:gd name="connsiteX1490" fmla="*/ 10106318 w 12192000"/>
                <a:gd name="connsiteY1490" fmla="*/ 726358 h 1608850"/>
                <a:gd name="connsiteX1491" fmla="*/ 10107078 w 12192000"/>
                <a:gd name="connsiteY1491" fmla="*/ 726358 h 1608850"/>
                <a:gd name="connsiteX1492" fmla="*/ 10112398 w 12192000"/>
                <a:gd name="connsiteY1492" fmla="*/ 726358 h 1608850"/>
                <a:gd name="connsiteX1493" fmla="*/ 10112398 w 12192000"/>
                <a:gd name="connsiteY1493" fmla="*/ 661504 h 1608850"/>
                <a:gd name="connsiteX1494" fmla="*/ 10113412 w 12192000"/>
                <a:gd name="connsiteY1494" fmla="*/ 661504 h 1608850"/>
                <a:gd name="connsiteX1495" fmla="*/ 10120506 w 12192000"/>
                <a:gd name="connsiteY1495" fmla="*/ 661504 h 1608850"/>
                <a:gd name="connsiteX1496" fmla="*/ 10132666 w 12192000"/>
                <a:gd name="connsiteY1496" fmla="*/ 618269 h 1608850"/>
                <a:gd name="connsiteX1497" fmla="*/ 10133932 w 12192000"/>
                <a:gd name="connsiteY1497" fmla="*/ 618269 h 1608850"/>
                <a:gd name="connsiteX1498" fmla="*/ 10142800 w 12192000"/>
                <a:gd name="connsiteY1498" fmla="*/ 618269 h 1608850"/>
                <a:gd name="connsiteX1499" fmla="*/ 10152932 w 12192000"/>
                <a:gd name="connsiteY1499" fmla="*/ 661504 h 1608850"/>
                <a:gd name="connsiteX1500" fmla="*/ 10153946 w 12192000"/>
                <a:gd name="connsiteY1500" fmla="*/ 661504 h 1608850"/>
                <a:gd name="connsiteX1501" fmla="*/ 10161040 w 12192000"/>
                <a:gd name="connsiteY1501" fmla="*/ 661504 h 1608850"/>
                <a:gd name="connsiteX1502" fmla="*/ 10161040 w 12192000"/>
                <a:gd name="connsiteY1502" fmla="*/ 700416 h 1608850"/>
                <a:gd name="connsiteX1503" fmla="*/ 10162812 w 12192000"/>
                <a:gd name="connsiteY1503" fmla="*/ 700416 h 1608850"/>
                <a:gd name="connsiteX1504" fmla="*/ 10175226 w 12192000"/>
                <a:gd name="connsiteY1504" fmla="*/ 700416 h 1608850"/>
                <a:gd name="connsiteX1505" fmla="*/ 10175226 w 12192000"/>
                <a:gd name="connsiteY1505" fmla="*/ 702578 h 1608850"/>
                <a:gd name="connsiteX1506" fmla="*/ 10175226 w 12192000"/>
                <a:gd name="connsiteY1506" fmla="*/ 717710 h 1608850"/>
                <a:gd name="connsiteX1507" fmla="*/ 10179280 w 12192000"/>
                <a:gd name="connsiteY1507" fmla="*/ 715549 h 1608850"/>
                <a:gd name="connsiteX1508" fmla="*/ 10179280 w 12192000"/>
                <a:gd name="connsiteY1508" fmla="*/ 700416 h 1608850"/>
                <a:gd name="connsiteX1509" fmla="*/ 10180800 w 12192000"/>
                <a:gd name="connsiteY1509" fmla="*/ 700416 h 1608850"/>
                <a:gd name="connsiteX1510" fmla="*/ 10191440 w 12192000"/>
                <a:gd name="connsiteY1510" fmla="*/ 700416 h 1608850"/>
                <a:gd name="connsiteX1511" fmla="*/ 10191440 w 12192000"/>
                <a:gd name="connsiteY1511" fmla="*/ 702037 h 1608850"/>
                <a:gd name="connsiteX1512" fmla="*/ 10191440 w 12192000"/>
                <a:gd name="connsiteY1512" fmla="*/ 713387 h 1608850"/>
                <a:gd name="connsiteX1513" fmla="*/ 10221840 w 12192000"/>
                <a:gd name="connsiteY1513" fmla="*/ 713387 h 1608850"/>
                <a:gd name="connsiteX1514" fmla="*/ 10221840 w 12192000"/>
                <a:gd name="connsiteY1514" fmla="*/ 676637 h 1608850"/>
                <a:gd name="connsiteX1515" fmla="*/ 10223106 w 12192000"/>
                <a:gd name="connsiteY1515" fmla="*/ 676637 h 1608850"/>
                <a:gd name="connsiteX1516" fmla="*/ 10231974 w 12192000"/>
                <a:gd name="connsiteY1516" fmla="*/ 676637 h 1608850"/>
                <a:gd name="connsiteX1517" fmla="*/ 10231974 w 12192000"/>
                <a:gd name="connsiteY1517" fmla="*/ 698254 h 1608850"/>
                <a:gd name="connsiteX1518" fmla="*/ 10234000 w 12192000"/>
                <a:gd name="connsiteY1518" fmla="*/ 665828 h 1608850"/>
                <a:gd name="connsiteX1519" fmla="*/ 10256294 w 12192000"/>
                <a:gd name="connsiteY1519" fmla="*/ 665828 h 1608850"/>
                <a:gd name="connsiteX1520" fmla="*/ 10256294 w 12192000"/>
                <a:gd name="connsiteY1520" fmla="*/ 664206 h 1608850"/>
                <a:gd name="connsiteX1521" fmla="*/ 10256294 w 12192000"/>
                <a:gd name="connsiteY1521" fmla="*/ 652857 h 1608850"/>
                <a:gd name="connsiteX1522" fmla="*/ 10257054 w 12192000"/>
                <a:gd name="connsiteY1522" fmla="*/ 652857 h 1608850"/>
                <a:gd name="connsiteX1523" fmla="*/ 10262374 w 12192000"/>
                <a:gd name="connsiteY1523" fmla="*/ 652857 h 1608850"/>
                <a:gd name="connsiteX1524" fmla="*/ 10262374 w 12192000"/>
                <a:gd name="connsiteY1524" fmla="*/ 650966 h 1608850"/>
                <a:gd name="connsiteX1525" fmla="*/ 10262374 w 12192000"/>
                <a:gd name="connsiteY1525" fmla="*/ 637725 h 1608850"/>
                <a:gd name="connsiteX1526" fmla="*/ 10266428 w 12192000"/>
                <a:gd name="connsiteY1526" fmla="*/ 644210 h 1608850"/>
                <a:gd name="connsiteX1527" fmla="*/ 10268708 w 12192000"/>
                <a:gd name="connsiteY1527" fmla="*/ 644210 h 1608850"/>
                <a:gd name="connsiteX1528" fmla="*/ 10284668 w 12192000"/>
                <a:gd name="connsiteY1528" fmla="*/ 644210 h 1608850"/>
                <a:gd name="connsiteX1529" fmla="*/ 10284668 w 12192000"/>
                <a:gd name="connsiteY1529" fmla="*/ 643399 h 1608850"/>
                <a:gd name="connsiteX1530" fmla="*/ 10284668 w 12192000"/>
                <a:gd name="connsiteY1530" fmla="*/ 637725 h 1608850"/>
                <a:gd name="connsiteX1531" fmla="*/ 10285428 w 12192000"/>
                <a:gd name="connsiteY1531" fmla="*/ 637725 h 1608850"/>
                <a:gd name="connsiteX1532" fmla="*/ 10290748 w 12192000"/>
                <a:gd name="connsiteY1532" fmla="*/ 637725 h 1608850"/>
                <a:gd name="connsiteX1533" fmla="*/ 10290748 w 12192000"/>
                <a:gd name="connsiteY1533" fmla="*/ 639076 h 1608850"/>
                <a:gd name="connsiteX1534" fmla="*/ 10290748 w 12192000"/>
                <a:gd name="connsiteY1534" fmla="*/ 648534 h 1608850"/>
                <a:gd name="connsiteX1535" fmla="*/ 10329254 w 12192000"/>
                <a:gd name="connsiteY1535" fmla="*/ 648534 h 1608850"/>
                <a:gd name="connsiteX1536" fmla="*/ 10329254 w 12192000"/>
                <a:gd name="connsiteY1536" fmla="*/ 786887 h 1608850"/>
                <a:gd name="connsiteX1537" fmla="*/ 10330774 w 12192000"/>
                <a:gd name="connsiteY1537" fmla="*/ 786887 h 1608850"/>
                <a:gd name="connsiteX1538" fmla="*/ 10341414 w 12192000"/>
                <a:gd name="connsiteY1538" fmla="*/ 786887 h 1608850"/>
                <a:gd name="connsiteX1539" fmla="*/ 10341414 w 12192000"/>
                <a:gd name="connsiteY1539" fmla="*/ 773917 h 1608850"/>
                <a:gd name="connsiteX1540" fmla="*/ 10345468 w 12192000"/>
                <a:gd name="connsiteY1540" fmla="*/ 773917 h 1608850"/>
                <a:gd name="connsiteX1541" fmla="*/ 10345468 w 12192000"/>
                <a:gd name="connsiteY1541" fmla="*/ 786887 h 1608850"/>
                <a:gd name="connsiteX1542" fmla="*/ 10375868 w 12192000"/>
                <a:gd name="connsiteY1542" fmla="*/ 786887 h 1608850"/>
                <a:gd name="connsiteX1543" fmla="*/ 10375868 w 12192000"/>
                <a:gd name="connsiteY1543" fmla="*/ 756622 h 1608850"/>
                <a:gd name="connsiteX1544" fmla="*/ 10388028 w 12192000"/>
                <a:gd name="connsiteY1544" fmla="*/ 756622 h 1608850"/>
                <a:gd name="connsiteX1545" fmla="*/ 10400188 w 12192000"/>
                <a:gd name="connsiteY1545" fmla="*/ 754461 h 1608850"/>
                <a:gd name="connsiteX1546" fmla="*/ 10404242 w 12192000"/>
                <a:gd name="connsiteY1546" fmla="*/ 756622 h 1608850"/>
                <a:gd name="connsiteX1547" fmla="*/ 10414376 w 12192000"/>
                <a:gd name="connsiteY1547" fmla="*/ 756622 h 1608850"/>
                <a:gd name="connsiteX1548" fmla="*/ 10414376 w 12192000"/>
                <a:gd name="connsiteY1548" fmla="*/ 786887 h 1608850"/>
                <a:gd name="connsiteX1549" fmla="*/ 10422482 w 12192000"/>
                <a:gd name="connsiteY1549" fmla="*/ 786887 h 1608850"/>
                <a:gd name="connsiteX1550" fmla="*/ 10422482 w 12192000"/>
                <a:gd name="connsiteY1550" fmla="*/ 804182 h 1608850"/>
                <a:gd name="connsiteX1551" fmla="*/ 10431818 w 12192000"/>
                <a:gd name="connsiteY1551" fmla="*/ 805087 h 1608850"/>
                <a:gd name="connsiteX1552" fmla="*/ 10444776 w 12192000"/>
                <a:gd name="connsiteY1552" fmla="*/ 805087 h 1608850"/>
                <a:gd name="connsiteX1553" fmla="*/ 10444776 w 12192000"/>
                <a:gd name="connsiteY1553" fmla="*/ 789049 h 1608850"/>
                <a:gd name="connsiteX1554" fmla="*/ 10512732 w 12192000"/>
                <a:gd name="connsiteY1554" fmla="*/ 789049 h 1608850"/>
                <a:gd name="connsiteX1555" fmla="*/ 10512732 w 12192000"/>
                <a:gd name="connsiteY1555" fmla="*/ 703796 h 1608850"/>
                <a:gd name="connsiteX1556" fmla="*/ 10584740 w 12192000"/>
                <a:gd name="connsiteY1556" fmla="*/ 703796 h 1608850"/>
                <a:gd name="connsiteX1557" fmla="*/ 10584740 w 12192000"/>
                <a:gd name="connsiteY1557" fmla="*/ 782564 h 1608850"/>
                <a:gd name="connsiteX1558" fmla="*/ 10586644 w 12192000"/>
                <a:gd name="connsiteY1558" fmla="*/ 782564 h 1608850"/>
                <a:gd name="connsiteX1559" fmla="*/ 10587886 w 12192000"/>
                <a:gd name="connsiteY1559" fmla="*/ 805087 h 1608850"/>
                <a:gd name="connsiteX1560" fmla="*/ 10597562 w 12192000"/>
                <a:gd name="connsiteY1560" fmla="*/ 805087 h 1608850"/>
                <a:gd name="connsiteX1561" fmla="*/ 10598804 w 12192000"/>
                <a:gd name="connsiteY1561" fmla="*/ 782564 h 1608850"/>
                <a:gd name="connsiteX1562" fmla="*/ 10604884 w 12192000"/>
                <a:gd name="connsiteY1562" fmla="*/ 782564 h 1608850"/>
                <a:gd name="connsiteX1563" fmla="*/ 10606126 w 12192000"/>
                <a:gd name="connsiteY1563" fmla="*/ 805087 h 1608850"/>
                <a:gd name="connsiteX1564" fmla="*/ 10656748 w 12192000"/>
                <a:gd name="connsiteY1564" fmla="*/ 805087 h 1608850"/>
                <a:gd name="connsiteX1565" fmla="*/ 10656748 w 12192000"/>
                <a:gd name="connsiteY1565" fmla="*/ 642059 h 1608850"/>
                <a:gd name="connsiteX1566" fmla="*/ 10854076 w 12192000"/>
                <a:gd name="connsiteY1566" fmla="*/ 642059 h 1608850"/>
                <a:gd name="connsiteX1567" fmla="*/ 10854076 w 12192000"/>
                <a:gd name="connsiteY1567" fmla="*/ 805087 h 1608850"/>
                <a:gd name="connsiteX1568" fmla="*/ 10872772 w 12192000"/>
                <a:gd name="connsiteY1568" fmla="*/ 805087 h 1608850"/>
                <a:gd name="connsiteX1569" fmla="*/ 10872772 w 12192000"/>
                <a:gd name="connsiteY1569" fmla="*/ 722394 h 1608850"/>
                <a:gd name="connsiteX1570" fmla="*/ 10967892 w 12192000"/>
                <a:gd name="connsiteY1570" fmla="*/ 722394 h 1608850"/>
                <a:gd name="connsiteX1571" fmla="*/ 10979823 w 12192000"/>
                <a:gd name="connsiteY1571" fmla="*/ 404253 h 1608850"/>
                <a:gd name="connsiteX1572" fmla="*/ 10967663 w 12192000"/>
                <a:gd name="connsiteY1572" fmla="*/ 382635 h 1608850"/>
                <a:gd name="connsiteX1573" fmla="*/ 10961583 w 12192000"/>
                <a:gd name="connsiteY1573" fmla="*/ 378311 h 1608850"/>
                <a:gd name="connsiteX1574" fmla="*/ 10969690 w 12192000"/>
                <a:gd name="connsiteY1574" fmla="*/ 354532 h 1608850"/>
                <a:gd name="connsiteX1575" fmla="*/ 10969690 w 12192000"/>
                <a:gd name="connsiteY1575" fmla="*/ 337238 h 1608850"/>
                <a:gd name="connsiteX1576" fmla="*/ 10983876 w 12192000"/>
                <a:gd name="connsiteY1576" fmla="*/ 337238 h 1608850"/>
                <a:gd name="connsiteX1577" fmla="*/ 10983876 w 12192000"/>
                <a:gd name="connsiteY1577" fmla="*/ 315620 h 1608850"/>
                <a:gd name="connsiteX1578" fmla="*/ 10985903 w 12192000"/>
                <a:gd name="connsiteY1578" fmla="*/ 311296 h 1608850"/>
                <a:gd name="connsiteX1579" fmla="*/ 10985903 w 12192000"/>
                <a:gd name="connsiteY1579" fmla="*/ 233472 h 1608850"/>
                <a:gd name="connsiteX1580" fmla="*/ 10983876 w 12192000"/>
                <a:gd name="connsiteY1580" fmla="*/ 226987 h 1608850"/>
                <a:gd name="connsiteX1581" fmla="*/ 10989956 w 12192000"/>
                <a:gd name="connsiteY1581" fmla="*/ 220501 h 1608850"/>
                <a:gd name="connsiteX1582" fmla="*/ 10989956 w 12192000"/>
                <a:gd name="connsiteY1582" fmla="*/ 162133 h 1608850"/>
                <a:gd name="connsiteX1583" fmla="*/ 10991983 w 12192000"/>
                <a:gd name="connsiteY1583" fmla="*/ 157810 h 1608850"/>
                <a:gd name="connsiteX1584" fmla="*/ 10991983 w 12192000"/>
                <a:gd name="connsiteY1584" fmla="*/ 101604 h 1608850"/>
                <a:gd name="connsiteX1585" fmla="*/ 10994010 w 12192000"/>
                <a:gd name="connsiteY1585" fmla="*/ 82148 h 1608850"/>
                <a:gd name="connsiteX1586" fmla="*/ 10998063 w 12192000"/>
                <a:gd name="connsiteY1586" fmla="*/ 99442 h 1608850"/>
                <a:gd name="connsiteX1587" fmla="*/ 11000090 w 12192000"/>
                <a:gd name="connsiteY1587" fmla="*/ 157810 h 1608850"/>
                <a:gd name="connsiteX1588" fmla="*/ 11002116 w 12192000"/>
                <a:gd name="connsiteY1588" fmla="*/ 220501 h 1608850"/>
                <a:gd name="connsiteX1589" fmla="*/ 11008196 w 12192000"/>
                <a:gd name="connsiteY1589" fmla="*/ 226987 h 1608850"/>
                <a:gd name="connsiteX1590" fmla="*/ 11006170 w 12192000"/>
                <a:gd name="connsiteY1590" fmla="*/ 233472 h 1608850"/>
                <a:gd name="connsiteX1591" fmla="*/ 11006170 w 12192000"/>
                <a:gd name="connsiteY1591" fmla="*/ 311296 h 1608850"/>
                <a:gd name="connsiteX1592" fmla="*/ 11008196 w 12192000"/>
                <a:gd name="connsiteY1592" fmla="*/ 315620 h 1608850"/>
                <a:gd name="connsiteX1593" fmla="*/ 11008196 w 12192000"/>
                <a:gd name="connsiteY1593" fmla="*/ 337238 h 1608850"/>
                <a:gd name="connsiteX1594" fmla="*/ 11022383 w 12192000"/>
                <a:gd name="connsiteY1594" fmla="*/ 337238 h 1608850"/>
                <a:gd name="connsiteX1595" fmla="*/ 11022383 w 12192000"/>
                <a:gd name="connsiteY1595" fmla="*/ 354532 h 1608850"/>
                <a:gd name="connsiteX1596" fmla="*/ 11030491 w 12192000"/>
                <a:gd name="connsiteY1596" fmla="*/ 378311 h 1608850"/>
                <a:gd name="connsiteX1597" fmla="*/ 11024411 w 12192000"/>
                <a:gd name="connsiteY1597" fmla="*/ 382635 h 1608850"/>
                <a:gd name="connsiteX1598" fmla="*/ 11012250 w 12192000"/>
                <a:gd name="connsiteY1598" fmla="*/ 404253 h 1608850"/>
                <a:gd name="connsiteX1599" fmla="*/ 11020356 w 12192000"/>
                <a:gd name="connsiteY1599" fmla="*/ 657181 h 1608850"/>
                <a:gd name="connsiteX1600" fmla="*/ 11085211 w 12192000"/>
                <a:gd name="connsiteY1600" fmla="*/ 657181 h 1608850"/>
                <a:gd name="connsiteX1601" fmla="*/ 11085211 w 12192000"/>
                <a:gd name="connsiteY1601" fmla="*/ 732843 h 1608850"/>
                <a:gd name="connsiteX1602" fmla="*/ 11093318 w 12192000"/>
                <a:gd name="connsiteY1602" fmla="*/ 732843 h 1608850"/>
                <a:gd name="connsiteX1603" fmla="*/ 11095344 w 12192000"/>
                <a:gd name="connsiteY1603" fmla="*/ 726358 h 1608850"/>
                <a:gd name="connsiteX1604" fmla="*/ 11101424 w 12192000"/>
                <a:gd name="connsiteY1604" fmla="*/ 726358 h 1608850"/>
                <a:gd name="connsiteX1605" fmla="*/ 11103452 w 12192000"/>
                <a:gd name="connsiteY1605" fmla="*/ 735005 h 1608850"/>
                <a:gd name="connsiteX1606" fmla="*/ 11115612 w 12192000"/>
                <a:gd name="connsiteY1606" fmla="*/ 735005 h 1608850"/>
                <a:gd name="connsiteX1607" fmla="*/ 11115612 w 12192000"/>
                <a:gd name="connsiteY1607" fmla="*/ 728519 h 1608850"/>
                <a:gd name="connsiteX1608" fmla="*/ 11137904 w 12192000"/>
                <a:gd name="connsiteY1608" fmla="*/ 728519 h 1608850"/>
                <a:gd name="connsiteX1609" fmla="*/ 11137904 w 12192000"/>
                <a:gd name="connsiteY1609" fmla="*/ 735005 h 1608850"/>
                <a:gd name="connsiteX1610" fmla="*/ 11158172 w 12192000"/>
                <a:gd name="connsiteY1610" fmla="*/ 735005 h 1608850"/>
                <a:gd name="connsiteX1611" fmla="*/ 11158172 w 12192000"/>
                <a:gd name="connsiteY1611" fmla="*/ 780402 h 1608850"/>
                <a:gd name="connsiteX1612" fmla="*/ 11172359 w 12192000"/>
                <a:gd name="connsiteY1612" fmla="*/ 780402 h 1608850"/>
                <a:gd name="connsiteX1613" fmla="*/ 11172359 w 12192000"/>
                <a:gd name="connsiteY1613" fmla="*/ 767431 h 1608850"/>
                <a:gd name="connsiteX1614" fmla="*/ 11188572 w 12192000"/>
                <a:gd name="connsiteY1614" fmla="*/ 767431 h 1608850"/>
                <a:gd name="connsiteX1615" fmla="*/ 11188572 w 12192000"/>
                <a:gd name="connsiteY1615" fmla="*/ 588004 h 1608850"/>
                <a:gd name="connsiteX1616" fmla="*/ 11194652 w 12192000"/>
                <a:gd name="connsiteY1616" fmla="*/ 581518 h 1608850"/>
                <a:gd name="connsiteX1617" fmla="*/ 11267614 w 12192000"/>
                <a:gd name="connsiteY1617" fmla="*/ 581518 h 1608850"/>
                <a:gd name="connsiteX1618" fmla="*/ 11267614 w 12192000"/>
                <a:gd name="connsiteY1618" fmla="*/ 590166 h 1608850"/>
                <a:gd name="connsiteX1619" fmla="*/ 11277747 w 12192000"/>
                <a:gd name="connsiteY1619" fmla="*/ 590166 h 1608850"/>
                <a:gd name="connsiteX1620" fmla="*/ 11277747 w 12192000"/>
                <a:gd name="connsiteY1620" fmla="*/ 704740 h 1608850"/>
                <a:gd name="connsiteX1621" fmla="*/ 11300040 w 12192000"/>
                <a:gd name="connsiteY1621" fmla="*/ 704740 h 1608850"/>
                <a:gd name="connsiteX1622" fmla="*/ 11300040 w 12192000"/>
                <a:gd name="connsiteY1622" fmla="*/ 637725 h 1608850"/>
                <a:gd name="connsiteX1623" fmla="*/ 11326388 w 12192000"/>
                <a:gd name="connsiteY1623" fmla="*/ 637725 h 1608850"/>
                <a:gd name="connsiteX1624" fmla="*/ 11330440 w 12192000"/>
                <a:gd name="connsiteY1624" fmla="*/ 633401 h 1608850"/>
                <a:gd name="connsiteX1625" fmla="*/ 11338548 w 12192000"/>
                <a:gd name="connsiteY1625" fmla="*/ 633401 h 1608850"/>
                <a:gd name="connsiteX1626" fmla="*/ 11342600 w 12192000"/>
                <a:gd name="connsiteY1626" fmla="*/ 637725 h 1608850"/>
                <a:gd name="connsiteX1627" fmla="*/ 11364895 w 12192000"/>
                <a:gd name="connsiteY1627" fmla="*/ 637725 h 1608850"/>
                <a:gd name="connsiteX1628" fmla="*/ 11364895 w 12192000"/>
                <a:gd name="connsiteY1628" fmla="*/ 520989 h 1608850"/>
                <a:gd name="connsiteX1629" fmla="*/ 11421642 w 12192000"/>
                <a:gd name="connsiteY1629" fmla="*/ 510180 h 1608850"/>
                <a:gd name="connsiteX1630" fmla="*/ 11421642 w 12192000"/>
                <a:gd name="connsiteY1630" fmla="*/ 511261 h 1608850"/>
                <a:gd name="connsiteX1631" fmla="*/ 11421642 w 12192000"/>
                <a:gd name="connsiteY1631" fmla="*/ 518827 h 1608850"/>
                <a:gd name="connsiteX1632" fmla="*/ 11447988 w 12192000"/>
                <a:gd name="connsiteY1632" fmla="*/ 518827 h 1608850"/>
                <a:gd name="connsiteX1633" fmla="*/ 11447988 w 12192000"/>
                <a:gd name="connsiteY1633" fmla="*/ 773917 h 1608850"/>
                <a:gd name="connsiteX1634" fmla="*/ 11470283 w 12192000"/>
                <a:gd name="connsiteY1634" fmla="*/ 773917 h 1608850"/>
                <a:gd name="connsiteX1635" fmla="*/ 11470283 w 12192000"/>
                <a:gd name="connsiteY1635" fmla="*/ 769593 h 1608850"/>
                <a:gd name="connsiteX1636" fmla="*/ 11482443 w 12192000"/>
                <a:gd name="connsiteY1636" fmla="*/ 769593 h 1608850"/>
                <a:gd name="connsiteX1637" fmla="*/ 11482443 w 12192000"/>
                <a:gd name="connsiteY1637" fmla="*/ 773917 h 1608850"/>
                <a:gd name="connsiteX1638" fmla="*/ 11506763 w 12192000"/>
                <a:gd name="connsiteY1638" fmla="*/ 773917 h 1608850"/>
                <a:gd name="connsiteX1639" fmla="*/ 11506763 w 12192000"/>
                <a:gd name="connsiteY1639" fmla="*/ 760946 h 1608850"/>
                <a:gd name="connsiteX1640" fmla="*/ 11535136 w 12192000"/>
                <a:gd name="connsiteY1640" fmla="*/ 760946 h 1608850"/>
                <a:gd name="connsiteX1641" fmla="*/ 11547296 w 12192000"/>
                <a:gd name="connsiteY1641" fmla="*/ 756622 h 1608850"/>
                <a:gd name="connsiteX1642" fmla="*/ 11567564 w 12192000"/>
                <a:gd name="connsiteY1642" fmla="*/ 760946 h 1608850"/>
                <a:gd name="connsiteX1643" fmla="*/ 11567564 w 12192000"/>
                <a:gd name="connsiteY1643" fmla="*/ 743652 h 1608850"/>
                <a:gd name="connsiteX1644" fmla="*/ 11575671 w 12192000"/>
                <a:gd name="connsiteY1644" fmla="*/ 743652 h 1608850"/>
                <a:gd name="connsiteX1645" fmla="*/ 11575671 w 12192000"/>
                <a:gd name="connsiteY1645" fmla="*/ 730681 h 1608850"/>
                <a:gd name="connsiteX1646" fmla="*/ 11632418 w 12192000"/>
                <a:gd name="connsiteY1646" fmla="*/ 730681 h 1608850"/>
                <a:gd name="connsiteX1647" fmla="*/ 11632418 w 12192000"/>
                <a:gd name="connsiteY1647" fmla="*/ 700416 h 1608850"/>
                <a:gd name="connsiteX1648" fmla="*/ 11650658 w 12192000"/>
                <a:gd name="connsiteY1648" fmla="*/ 700416 h 1608850"/>
                <a:gd name="connsiteX1649" fmla="*/ 11650658 w 12192000"/>
                <a:gd name="connsiteY1649" fmla="*/ 693931 h 1608850"/>
                <a:gd name="connsiteX1650" fmla="*/ 11662818 w 12192000"/>
                <a:gd name="connsiteY1650" fmla="*/ 693931 h 1608850"/>
                <a:gd name="connsiteX1651" fmla="*/ 11662818 w 12192000"/>
                <a:gd name="connsiteY1651" fmla="*/ 700416 h 1608850"/>
                <a:gd name="connsiteX1652" fmla="*/ 11679031 w 12192000"/>
                <a:gd name="connsiteY1652" fmla="*/ 700416 h 1608850"/>
                <a:gd name="connsiteX1653" fmla="*/ 11679031 w 12192000"/>
                <a:gd name="connsiteY1653" fmla="*/ 750137 h 1608850"/>
                <a:gd name="connsiteX1654" fmla="*/ 11711459 w 12192000"/>
                <a:gd name="connsiteY1654" fmla="*/ 750137 h 1608850"/>
                <a:gd name="connsiteX1655" fmla="*/ 11711459 w 12192000"/>
                <a:gd name="connsiteY1655" fmla="*/ 724196 h 1608850"/>
                <a:gd name="connsiteX1656" fmla="*/ 11749966 w 12192000"/>
                <a:gd name="connsiteY1656" fmla="*/ 724196 h 1608850"/>
                <a:gd name="connsiteX1657" fmla="*/ 11749966 w 12192000"/>
                <a:gd name="connsiteY1657" fmla="*/ 693931 h 1608850"/>
                <a:gd name="connsiteX1658" fmla="*/ 11798607 w 12192000"/>
                <a:gd name="connsiteY1658" fmla="*/ 693931 h 1608850"/>
                <a:gd name="connsiteX1659" fmla="*/ 11798607 w 12192000"/>
                <a:gd name="connsiteY1659" fmla="*/ 805087 h 1608850"/>
                <a:gd name="connsiteX1660" fmla="*/ 11798607 w 12192000"/>
                <a:gd name="connsiteY1660" fmla="*/ 818866 h 1608850"/>
                <a:gd name="connsiteX1661" fmla="*/ 11864482 w 12192000"/>
                <a:gd name="connsiteY1661" fmla="*/ 818866 h 1608850"/>
                <a:gd name="connsiteX1662" fmla="*/ 11864482 w 12192000"/>
                <a:gd name="connsiteY1662" fmla="*/ 924638 h 1608850"/>
                <a:gd name="connsiteX1663" fmla="*/ 11864482 w 12192000"/>
                <a:gd name="connsiteY1663" fmla="*/ 947885 h 1608850"/>
                <a:gd name="connsiteX1664" fmla="*/ 11879442 w 12192000"/>
                <a:gd name="connsiteY1664" fmla="*/ 947885 h 1608850"/>
                <a:gd name="connsiteX1665" fmla="*/ 11879442 w 12192000"/>
                <a:gd name="connsiteY1665" fmla="*/ 946723 h 1608850"/>
                <a:gd name="connsiteX1666" fmla="*/ 11879442 w 12192000"/>
                <a:gd name="connsiteY1666" fmla="*/ 938587 h 1608850"/>
                <a:gd name="connsiteX1667" fmla="*/ 11924022 w 12192000"/>
                <a:gd name="connsiteY1667" fmla="*/ 938587 h 1608850"/>
                <a:gd name="connsiteX1668" fmla="*/ 11924022 w 12192000"/>
                <a:gd name="connsiteY1668" fmla="*/ 959508 h 1608850"/>
                <a:gd name="connsiteX1669" fmla="*/ 11926250 w 12192000"/>
                <a:gd name="connsiteY1669" fmla="*/ 960671 h 1608850"/>
                <a:gd name="connsiteX1670" fmla="*/ 11941854 w 12192000"/>
                <a:gd name="connsiteY1670" fmla="*/ 968807 h 1608850"/>
                <a:gd name="connsiteX1671" fmla="*/ 11941854 w 12192000"/>
                <a:gd name="connsiteY1671" fmla="*/ 999027 h 1608850"/>
                <a:gd name="connsiteX1672" fmla="*/ 11943247 w 12192000"/>
                <a:gd name="connsiteY1672" fmla="*/ 999609 h 1608850"/>
                <a:gd name="connsiteX1673" fmla="*/ 11952999 w 12192000"/>
                <a:gd name="connsiteY1673" fmla="*/ 1003677 h 1608850"/>
                <a:gd name="connsiteX1674" fmla="*/ 11952999 w 12192000"/>
                <a:gd name="connsiteY1674" fmla="*/ 1002515 h 1608850"/>
                <a:gd name="connsiteX1675" fmla="*/ 11952999 w 12192000"/>
                <a:gd name="connsiteY1675" fmla="*/ 994378 h 1608850"/>
                <a:gd name="connsiteX1676" fmla="*/ 11954114 w 12192000"/>
                <a:gd name="connsiteY1676" fmla="*/ 994378 h 1608850"/>
                <a:gd name="connsiteX1677" fmla="*/ 11961915 w 12192000"/>
                <a:gd name="connsiteY1677" fmla="*/ 994378 h 1608850"/>
                <a:gd name="connsiteX1678" fmla="*/ 11961915 w 12192000"/>
                <a:gd name="connsiteY1678" fmla="*/ 993506 h 1608850"/>
                <a:gd name="connsiteX1679" fmla="*/ 11961915 w 12192000"/>
                <a:gd name="connsiteY1679" fmla="*/ 987404 h 1608850"/>
                <a:gd name="connsiteX1680" fmla="*/ 11960800 w 12192000"/>
                <a:gd name="connsiteY1680" fmla="*/ 987404 h 1608850"/>
                <a:gd name="connsiteX1681" fmla="*/ 11952999 w 12192000"/>
                <a:gd name="connsiteY1681" fmla="*/ 987404 h 1608850"/>
                <a:gd name="connsiteX1682" fmla="*/ 11952999 w 12192000"/>
                <a:gd name="connsiteY1682" fmla="*/ 986242 h 1608850"/>
                <a:gd name="connsiteX1683" fmla="*/ 11952999 w 12192000"/>
                <a:gd name="connsiteY1683" fmla="*/ 978106 h 1608850"/>
                <a:gd name="connsiteX1684" fmla="*/ 11954114 w 12192000"/>
                <a:gd name="connsiteY1684" fmla="*/ 978106 h 1608850"/>
                <a:gd name="connsiteX1685" fmla="*/ 11961915 w 12192000"/>
                <a:gd name="connsiteY1685" fmla="*/ 978106 h 1608850"/>
                <a:gd name="connsiteX1686" fmla="*/ 11961915 w 12192000"/>
                <a:gd name="connsiteY1686" fmla="*/ 976943 h 1608850"/>
                <a:gd name="connsiteX1687" fmla="*/ 11961915 w 12192000"/>
                <a:gd name="connsiteY1687" fmla="*/ 968807 h 1608850"/>
                <a:gd name="connsiteX1688" fmla="*/ 11960800 w 12192000"/>
                <a:gd name="connsiteY1688" fmla="*/ 968807 h 1608850"/>
                <a:gd name="connsiteX1689" fmla="*/ 11952999 w 12192000"/>
                <a:gd name="connsiteY1689" fmla="*/ 968807 h 1608850"/>
                <a:gd name="connsiteX1690" fmla="*/ 11952999 w 12192000"/>
                <a:gd name="connsiteY1690" fmla="*/ 967645 h 1608850"/>
                <a:gd name="connsiteX1691" fmla="*/ 11952999 w 12192000"/>
                <a:gd name="connsiteY1691" fmla="*/ 959508 h 1608850"/>
                <a:gd name="connsiteX1692" fmla="*/ 11954114 w 12192000"/>
                <a:gd name="connsiteY1692" fmla="*/ 959508 h 1608850"/>
                <a:gd name="connsiteX1693" fmla="*/ 11961915 w 12192000"/>
                <a:gd name="connsiteY1693" fmla="*/ 959508 h 1608850"/>
                <a:gd name="connsiteX1694" fmla="*/ 11961915 w 12192000"/>
                <a:gd name="connsiteY1694" fmla="*/ 958637 h 1608850"/>
                <a:gd name="connsiteX1695" fmla="*/ 11961915 w 12192000"/>
                <a:gd name="connsiteY1695" fmla="*/ 952535 h 1608850"/>
                <a:gd name="connsiteX1696" fmla="*/ 11960800 w 12192000"/>
                <a:gd name="connsiteY1696" fmla="*/ 952535 h 1608850"/>
                <a:gd name="connsiteX1697" fmla="*/ 11952999 w 12192000"/>
                <a:gd name="connsiteY1697" fmla="*/ 952535 h 1608850"/>
                <a:gd name="connsiteX1698" fmla="*/ 11952999 w 12192000"/>
                <a:gd name="connsiteY1698" fmla="*/ 951372 h 1608850"/>
                <a:gd name="connsiteX1699" fmla="*/ 11952999 w 12192000"/>
                <a:gd name="connsiteY1699" fmla="*/ 943236 h 1608850"/>
                <a:gd name="connsiteX1700" fmla="*/ 11954114 w 12192000"/>
                <a:gd name="connsiteY1700" fmla="*/ 943236 h 1608850"/>
                <a:gd name="connsiteX1701" fmla="*/ 11961915 w 12192000"/>
                <a:gd name="connsiteY1701" fmla="*/ 943236 h 1608850"/>
                <a:gd name="connsiteX1702" fmla="*/ 11961915 w 12192000"/>
                <a:gd name="connsiteY1702" fmla="*/ 942074 h 1608850"/>
                <a:gd name="connsiteX1703" fmla="*/ 11961915 w 12192000"/>
                <a:gd name="connsiteY1703" fmla="*/ 933937 h 1608850"/>
                <a:gd name="connsiteX1704" fmla="*/ 11960800 w 12192000"/>
                <a:gd name="connsiteY1704" fmla="*/ 933937 h 1608850"/>
                <a:gd name="connsiteX1705" fmla="*/ 11952999 w 12192000"/>
                <a:gd name="connsiteY1705" fmla="*/ 933937 h 1608850"/>
                <a:gd name="connsiteX1706" fmla="*/ 11952999 w 12192000"/>
                <a:gd name="connsiteY1706" fmla="*/ 933066 h 1608850"/>
                <a:gd name="connsiteX1707" fmla="*/ 11952999 w 12192000"/>
                <a:gd name="connsiteY1707" fmla="*/ 926963 h 1608850"/>
                <a:gd name="connsiteX1708" fmla="*/ 11954114 w 12192000"/>
                <a:gd name="connsiteY1708" fmla="*/ 926963 h 1608850"/>
                <a:gd name="connsiteX1709" fmla="*/ 11961915 w 12192000"/>
                <a:gd name="connsiteY1709" fmla="*/ 926963 h 1608850"/>
                <a:gd name="connsiteX1710" fmla="*/ 11961915 w 12192000"/>
                <a:gd name="connsiteY1710" fmla="*/ 925801 h 1608850"/>
                <a:gd name="connsiteX1711" fmla="*/ 11961915 w 12192000"/>
                <a:gd name="connsiteY1711" fmla="*/ 917665 h 1608850"/>
                <a:gd name="connsiteX1712" fmla="*/ 11960800 w 12192000"/>
                <a:gd name="connsiteY1712" fmla="*/ 917665 h 1608850"/>
                <a:gd name="connsiteX1713" fmla="*/ 11952999 w 12192000"/>
                <a:gd name="connsiteY1713" fmla="*/ 917665 h 1608850"/>
                <a:gd name="connsiteX1714" fmla="*/ 11952999 w 12192000"/>
                <a:gd name="connsiteY1714" fmla="*/ 916503 h 1608850"/>
                <a:gd name="connsiteX1715" fmla="*/ 11952999 w 12192000"/>
                <a:gd name="connsiteY1715" fmla="*/ 908366 h 1608850"/>
                <a:gd name="connsiteX1716" fmla="*/ 11954114 w 12192000"/>
                <a:gd name="connsiteY1716" fmla="*/ 908366 h 1608850"/>
                <a:gd name="connsiteX1717" fmla="*/ 11961915 w 12192000"/>
                <a:gd name="connsiteY1717" fmla="*/ 908366 h 1608850"/>
                <a:gd name="connsiteX1718" fmla="*/ 11961915 w 12192000"/>
                <a:gd name="connsiteY1718" fmla="*/ 907204 h 1608850"/>
                <a:gd name="connsiteX1719" fmla="*/ 11961915 w 12192000"/>
                <a:gd name="connsiteY1719" fmla="*/ 899068 h 1608850"/>
                <a:gd name="connsiteX1720" fmla="*/ 11960800 w 12192000"/>
                <a:gd name="connsiteY1720" fmla="*/ 899068 h 1608850"/>
                <a:gd name="connsiteX1721" fmla="*/ 11952999 w 12192000"/>
                <a:gd name="connsiteY1721" fmla="*/ 899068 h 1608850"/>
                <a:gd name="connsiteX1722" fmla="*/ 11952999 w 12192000"/>
                <a:gd name="connsiteY1722" fmla="*/ 898196 h 1608850"/>
                <a:gd name="connsiteX1723" fmla="*/ 11952999 w 12192000"/>
                <a:gd name="connsiteY1723" fmla="*/ 892094 h 1608850"/>
                <a:gd name="connsiteX1724" fmla="*/ 11954114 w 12192000"/>
                <a:gd name="connsiteY1724" fmla="*/ 892094 h 1608850"/>
                <a:gd name="connsiteX1725" fmla="*/ 11961915 w 12192000"/>
                <a:gd name="connsiteY1725" fmla="*/ 892094 h 1608850"/>
                <a:gd name="connsiteX1726" fmla="*/ 11961915 w 12192000"/>
                <a:gd name="connsiteY1726" fmla="*/ 890931 h 1608850"/>
                <a:gd name="connsiteX1727" fmla="*/ 11961915 w 12192000"/>
                <a:gd name="connsiteY1727" fmla="*/ 882795 h 1608850"/>
                <a:gd name="connsiteX1728" fmla="*/ 11960800 w 12192000"/>
                <a:gd name="connsiteY1728" fmla="*/ 882795 h 1608850"/>
                <a:gd name="connsiteX1729" fmla="*/ 11952999 w 12192000"/>
                <a:gd name="connsiteY1729" fmla="*/ 882795 h 1608850"/>
                <a:gd name="connsiteX1730" fmla="*/ 11952999 w 12192000"/>
                <a:gd name="connsiteY1730" fmla="*/ 881633 h 1608850"/>
                <a:gd name="connsiteX1731" fmla="*/ 11952999 w 12192000"/>
                <a:gd name="connsiteY1731" fmla="*/ 873496 h 1608850"/>
                <a:gd name="connsiteX1732" fmla="*/ 11954114 w 12192000"/>
                <a:gd name="connsiteY1732" fmla="*/ 873496 h 1608850"/>
                <a:gd name="connsiteX1733" fmla="*/ 11961915 w 12192000"/>
                <a:gd name="connsiteY1733" fmla="*/ 873496 h 1608850"/>
                <a:gd name="connsiteX1734" fmla="*/ 11961915 w 12192000"/>
                <a:gd name="connsiteY1734" fmla="*/ 872625 h 1608850"/>
                <a:gd name="connsiteX1735" fmla="*/ 11961915 w 12192000"/>
                <a:gd name="connsiteY1735" fmla="*/ 866523 h 1608850"/>
                <a:gd name="connsiteX1736" fmla="*/ 11960800 w 12192000"/>
                <a:gd name="connsiteY1736" fmla="*/ 866523 h 1608850"/>
                <a:gd name="connsiteX1737" fmla="*/ 11952999 w 12192000"/>
                <a:gd name="connsiteY1737" fmla="*/ 866523 h 1608850"/>
                <a:gd name="connsiteX1738" fmla="*/ 11952999 w 12192000"/>
                <a:gd name="connsiteY1738" fmla="*/ 865360 h 1608850"/>
                <a:gd name="connsiteX1739" fmla="*/ 11952999 w 12192000"/>
                <a:gd name="connsiteY1739" fmla="*/ 857224 h 1608850"/>
                <a:gd name="connsiteX1740" fmla="*/ 11954114 w 12192000"/>
                <a:gd name="connsiteY1740" fmla="*/ 857224 h 1608850"/>
                <a:gd name="connsiteX1741" fmla="*/ 11961915 w 12192000"/>
                <a:gd name="connsiteY1741" fmla="*/ 857224 h 1608850"/>
                <a:gd name="connsiteX1742" fmla="*/ 11961915 w 12192000"/>
                <a:gd name="connsiteY1742" fmla="*/ 856062 h 1608850"/>
                <a:gd name="connsiteX1743" fmla="*/ 11961915 w 12192000"/>
                <a:gd name="connsiteY1743" fmla="*/ 847925 h 1608850"/>
                <a:gd name="connsiteX1744" fmla="*/ 11960800 w 12192000"/>
                <a:gd name="connsiteY1744" fmla="*/ 847925 h 1608850"/>
                <a:gd name="connsiteX1745" fmla="*/ 11952999 w 12192000"/>
                <a:gd name="connsiteY1745" fmla="*/ 847925 h 1608850"/>
                <a:gd name="connsiteX1746" fmla="*/ 11952999 w 12192000"/>
                <a:gd name="connsiteY1746" fmla="*/ 846763 h 1608850"/>
                <a:gd name="connsiteX1747" fmla="*/ 11952999 w 12192000"/>
                <a:gd name="connsiteY1747" fmla="*/ 838627 h 1608850"/>
                <a:gd name="connsiteX1748" fmla="*/ 11954114 w 12192000"/>
                <a:gd name="connsiteY1748" fmla="*/ 838627 h 1608850"/>
                <a:gd name="connsiteX1749" fmla="*/ 11961915 w 12192000"/>
                <a:gd name="connsiteY1749" fmla="*/ 838627 h 1608850"/>
                <a:gd name="connsiteX1750" fmla="*/ 11961915 w 12192000"/>
                <a:gd name="connsiteY1750" fmla="*/ 837755 h 1608850"/>
                <a:gd name="connsiteX1751" fmla="*/ 11961915 w 12192000"/>
                <a:gd name="connsiteY1751" fmla="*/ 831653 h 1608850"/>
                <a:gd name="connsiteX1752" fmla="*/ 11960800 w 12192000"/>
                <a:gd name="connsiteY1752" fmla="*/ 831653 h 1608850"/>
                <a:gd name="connsiteX1753" fmla="*/ 11952999 w 12192000"/>
                <a:gd name="connsiteY1753" fmla="*/ 831653 h 1608850"/>
                <a:gd name="connsiteX1754" fmla="*/ 11952999 w 12192000"/>
                <a:gd name="connsiteY1754" fmla="*/ 830491 h 1608850"/>
                <a:gd name="connsiteX1755" fmla="*/ 11952999 w 12192000"/>
                <a:gd name="connsiteY1755" fmla="*/ 822354 h 1608850"/>
                <a:gd name="connsiteX1756" fmla="*/ 11954114 w 12192000"/>
                <a:gd name="connsiteY1756" fmla="*/ 822354 h 1608850"/>
                <a:gd name="connsiteX1757" fmla="*/ 11961915 w 12192000"/>
                <a:gd name="connsiteY1757" fmla="*/ 822354 h 1608850"/>
                <a:gd name="connsiteX1758" fmla="*/ 11961915 w 12192000"/>
                <a:gd name="connsiteY1758" fmla="*/ 821192 h 1608850"/>
                <a:gd name="connsiteX1759" fmla="*/ 11961915 w 12192000"/>
                <a:gd name="connsiteY1759" fmla="*/ 813056 h 1608850"/>
                <a:gd name="connsiteX1760" fmla="*/ 11960800 w 12192000"/>
                <a:gd name="connsiteY1760" fmla="*/ 813056 h 1608850"/>
                <a:gd name="connsiteX1761" fmla="*/ 11952999 w 12192000"/>
                <a:gd name="connsiteY1761" fmla="*/ 813056 h 1608850"/>
                <a:gd name="connsiteX1762" fmla="*/ 11952999 w 12192000"/>
                <a:gd name="connsiteY1762" fmla="*/ 811893 h 1608850"/>
                <a:gd name="connsiteX1763" fmla="*/ 11952999 w 12192000"/>
                <a:gd name="connsiteY1763" fmla="*/ 803757 h 1608850"/>
                <a:gd name="connsiteX1764" fmla="*/ 11954114 w 12192000"/>
                <a:gd name="connsiteY1764" fmla="*/ 803757 h 1608850"/>
                <a:gd name="connsiteX1765" fmla="*/ 11961915 w 12192000"/>
                <a:gd name="connsiteY1765" fmla="*/ 803757 h 1608850"/>
                <a:gd name="connsiteX1766" fmla="*/ 11961915 w 12192000"/>
                <a:gd name="connsiteY1766" fmla="*/ 802885 h 1608850"/>
                <a:gd name="connsiteX1767" fmla="*/ 11961915 w 12192000"/>
                <a:gd name="connsiteY1767" fmla="*/ 796783 h 1608850"/>
                <a:gd name="connsiteX1768" fmla="*/ 11960800 w 12192000"/>
                <a:gd name="connsiteY1768" fmla="*/ 796783 h 1608850"/>
                <a:gd name="connsiteX1769" fmla="*/ 11952999 w 12192000"/>
                <a:gd name="connsiteY1769" fmla="*/ 796783 h 1608850"/>
                <a:gd name="connsiteX1770" fmla="*/ 11952999 w 12192000"/>
                <a:gd name="connsiteY1770" fmla="*/ 795621 h 1608850"/>
                <a:gd name="connsiteX1771" fmla="*/ 11952999 w 12192000"/>
                <a:gd name="connsiteY1771" fmla="*/ 787484 h 1608850"/>
                <a:gd name="connsiteX1772" fmla="*/ 11954114 w 12192000"/>
                <a:gd name="connsiteY1772" fmla="*/ 787484 h 1608850"/>
                <a:gd name="connsiteX1773" fmla="*/ 11961915 w 12192000"/>
                <a:gd name="connsiteY1773" fmla="*/ 787484 h 1608850"/>
                <a:gd name="connsiteX1774" fmla="*/ 11960800 w 12192000"/>
                <a:gd name="connsiteY1774" fmla="*/ 785741 h 1608850"/>
                <a:gd name="connsiteX1775" fmla="*/ 11952999 w 12192000"/>
                <a:gd name="connsiteY1775" fmla="*/ 773537 h 1608850"/>
                <a:gd name="connsiteX1776" fmla="*/ 11952999 w 12192000"/>
                <a:gd name="connsiteY1776" fmla="*/ 736342 h 1608850"/>
                <a:gd name="connsiteX1777" fmla="*/ 12102343 w 12192000"/>
                <a:gd name="connsiteY1777" fmla="*/ 736342 h 1608850"/>
                <a:gd name="connsiteX1778" fmla="*/ 12115716 w 12192000"/>
                <a:gd name="connsiteY1778" fmla="*/ 757264 h 1608850"/>
                <a:gd name="connsiteX1779" fmla="*/ 12115716 w 12192000"/>
                <a:gd name="connsiteY1779" fmla="*/ 803757 h 1608850"/>
                <a:gd name="connsiteX1780" fmla="*/ 12114602 w 12192000"/>
                <a:gd name="connsiteY1780" fmla="*/ 803757 h 1608850"/>
                <a:gd name="connsiteX1781" fmla="*/ 12106800 w 12192000"/>
                <a:gd name="connsiteY1781" fmla="*/ 803757 h 1608850"/>
                <a:gd name="connsiteX1782" fmla="*/ 12106800 w 12192000"/>
                <a:gd name="connsiteY1782" fmla="*/ 804919 h 1608850"/>
                <a:gd name="connsiteX1783" fmla="*/ 12106800 w 12192000"/>
                <a:gd name="connsiteY1783" fmla="*/ 813056 h 1608850"/>
                <a:gd name="connsiteX1784" fmla="*/ 12107915 w 12192000"/>
                <a:gd name="connsiteY1784" fmla="*/ 813056 h 1608850"/>
                <a:gd name="connsiteX1785" fmla="*/ 12115716 w 12192000"/>
                <a:gd name="connsiteY1785" fmla="*/ 813056 h 1608850"/>
                <a:gd name="connsiteX1786" fmla="*/ 12115716 w 12192000"/>
                <a:gd name="connsiteY1786" fmla="*/ 814218 h 1608850"/>
                <a:gd name="connsiteX1787" fmla="*/ 12115716 w 12192000"/>
                <a:gd name="connsiteY1787" fmla="*/ 822354 h 1608850"/>
                <a:gd name="connsiteX1788" fmla="*/ 12114602 w 12192000"/>
                <a:gd name="connsiteY1788" fmla="*/ 822354 h 1608850"/>
                <a:gd name="connsiteX1789" fmla="*/ 12106800 w 12192000"/>
                <a:gd name="connsiteY1789" fmla="*/ 822354 h 1608850"/>
                <a:gd name="connsiteX1790" fmla="*/ 12106800 w 12192000"/>
                <a:gd name="connsiteY1790" fmla="*/ 823516 h 1608850"/>
                <a:gd name="connsiteX1791" fmla="*/ 12106800 w 12192000"/>
                <a:gd name="connsiteY1791" fmla="*/ 831653 h 1608850"/>
                <a:gd name="connsiteX1792" fmla="*/ 12107915 w 12192000"/>
                <a:gd name="connsiteY1792" fmla="*/ 831653 h 1608850"/>
                <a:gd name="connsiteX1793" fmla="*/ 12115716 w 12192000"/>
                <a:gd name="connsiteY1793" fmla="*/ 831653 h 1608850"/>
                <a:gd name="connsiteX1794" fmla="*/ 12115716 w 12192000"/>
                <a:gd name="connsiteY1794" fmla="*/ 832525 h 1608850"/>
                <a:gd name="connsiteX1795" fmla="*/ 12115716 w 12192000"/>
                <a:gd name="connsiteY1795" fmla="*/ 838627 h 1608850"/>
                <a:gd name="connsiteX1796" fmla="*/ 12114602 w 12192000"/>
                <a:gd name="connsiteY1796" fmla="*/ 838627 h 1608850"/>
                <a:gd name="connsiteX1797" fmla="*/ 12106800 w 12192000"/>
                <a:gd name="connsiteY1797" fmla="*/ 838627 h 1608850"/>
                <a:gd name="connsiteX1798" fmla="*/ 12106800 w 12192000"/>
                <a:gd name="connsiteY1798" fmla="*/ 839789 h 1608850"/>
                <a:gd name="connsiteX1799" fmla="*/ 12106800 w 12192000"/>
                <a:gd name="connsiteY1799" fmla="*/ 847925 h 1608850"/>
                <a:gd name="connsiteX1800" fmla="*/ 12107915 w 12192000"/>
                <a:gd name="connsiteY1800" fmla="*/ 847925 h 1608850"/>
                <a:gd name="connsiteX1801" fmla="*/ 12115716 w 12192000"/>
                <a:gd name="connsiteY1801" fmla="*/ 847925 h 1608850"/>
                <a:gd name="connsiteX1802" fmla="*/ 12115716 w 12192000"/>
                <a:gd name="connsiteY1802" fmla="*/ 849088 h 1608850"/>
                <a:gd name="connsiteX1803" fmla="*/ 12115716 w 12192000"/>
                <a:gd name="connsiteY1803" fmla="*/ 857224 h 1608850"/>
                <a:gd name="connsiteX1804" fmla="*/ 12114602 w 12192000"/>
                <a:gd name="connsiteY1804" fmla="*/ 857224 h 1608850"/>
                <a:gd name="connsiteX1805" fmla="*/ 12106800 w 12192000"/>
                <a:gd name="connsiteY1805" fmla="*/ 857224 h 1608850"/>
                <a:gd name="connsiteX1806" fmla="*/ 12106800 w 12192000"/>
                <a:gd name="connsiteY1806" fmla="*/ 858386 h 1608850"/>
                <a:gd name="connsiteX1807" fmla="*/ 12106800 w 12192000"/>
                <a:gd name="connsiteY1807" fmla="*/ 866523 h 1608850"/>
                <a:gd name="connsiteX1808" fmla="*/ 12107915 w 12192000"/>
                <a:gd name="connsiteY1808" fmla="*/ 866523 h 1608850"/>
                <a:gd name="connsiteX1809" fmla="*/ 12115716 w 12192000"/>
                <a:gd name="connsiteY1809" fmla="*/ 866523 h 1608850"/>
                <a:gd name="connsiteX1810" fmla="*/ 12115716 w 12192000"/>
                <a:gd name="connsiteY1810" fmla="*/ 867394 h 1608850"/>
                <a:gd name="connsiteX1811" fmla="*/ 12115716 w 12192000"/>
                <a:gd name="connsiteY1811" fmla="*/ 873496 h 1608850"/>
                <a:gd name="connsiteX1812" fmla="*/ 12114602 w 12192000"/>
                <a:gd name="connsiteY1812" fmla="*/ 873496 h 1608850"/>
                <a:gd name="connsiteX1813" fmla="*/ 12106800 w 12192000"/>
                <a:gd name="connsiteY1813" fmla="*/ 873496 h 1608850"/>
                <a:gd name="connsiteX1814" fmla="*/ 12106800 w 12192000"/>
                <a:gd name="connsiteY1814" fmla="*/ 874659 h 1608850"/>
                <a:gd name="connsiteX1815" fmla="*/ 12106800 w 12192000"/>
                <a:gd name="connsiteY1815" fmla="*/ 882795 h 1608850"/>
                <a:gd name="connsiteX1816" fmla="*/ 12107915 w 12192000"/>
                <a:gd name="connsiteY1816" fmla="*/ 882795 h 1608850"/>
                <a:gd name="connsiteX1817" fmla="*/ 12115716 w 12192000"/>
                <a:gd name="connsiteY1817" fmla="*/ 882795 h 1608850"/>
                <a:gd name="connsiteX1818" fmla="*/ 12115716 w 12192000"/>
                <a:gd name="connsiteY1818" fmla="*/ 883957 h 1608850"/>
                <a:gd name="connsiteX1819" fmla="*/ 12115716 w 12192000"/>
                <a:gd name="connsiteY1819" fmla="*/ 892094 h 1608850"/>
                <a:gd name="connsiteX1820" fmla="*/ 12114602 w 12192000"/>
                <a:gd name="connsiteY1820" fmla="*/ 892094 h 1608850"/>
                <a:gd name="connsiteX1821" fmla="*/ 12106800 w 12192000"/>
                <a:gd name="connsiteY1821" fmla="*/ 892094 h 1608850"/>
                <a:gd name="connsiteX1822" fmla="*/ 12106800 w 12192000"/>
                <a:gd name="connsiteY1822" fmla="*/ 892965 h 1608850"/>
                <a:gd name="connsiteX1823" fmla="*/ 12106800 w 12192000"/>
                <a:gd name="connsiteY1823" fmla="*/ 899068 h 1608850"/>
                <a:gd name="connsiteX1824" fmla="*/ 12107915 w 12192000"/>
                <a:gd name="connsiteY1824" fmla="*/ 899068 h 1608850"/>
                <a:gd name="connsiteX1825" fmla="*/ 12115716 w 12192000"/>
                <a:gd name="connsiteY1825" fmla="*/ 899068 h 1608850"/>
                <a:gd name="connsiteX1826" fmla="*/ 12115716 w 12192000"/>
                <a:gd name="connsiteY1826" fmla="*/ 900230 h 1608850"/>
                <a:gd name="connsiteX1827" fmla="*/ 12115716 w 12192000"/>
                <a:gd name="connsiteY1827" fmla="*/ 908366 h 1608850"/>
                <a:gd name="connsiteX1828" fmla="*/ 12114602 w 12192000"/>
                <a:gd name="connsiteY1828" fmla="*/ 908366 h 1608850"/>
                <a:gd name="connsiteX1829" fmla="*/ 12106800 w 12192000"/>
                <a:gd name="connsiteY1829" fmla="*/ 908366 h 1608850"/>
                <a:gd name="connsiteX1830" fmla="*/ 12106800 w 12192000"/>
                <a:gd name="connsiteY1830" fmla="*/ 909528 h 1608850"/>
                <a:gd name="connsiteX1831" fmla="*/ 12106800 w 12192000"/>
                <a:gd name="connsiteY1831" fmla="*/ 917665 h 1608850"/>
                <a:gd name="connsiteX1832" fmla="*/ 12107915 w 12192000"/>
                <a:gd name="connsiteY1832" fmla="*/ 917665 h 1608850"/>
                <a:gd name="connsiteX1833" fmla="*/ 12115716 w 12192000"/>
                <a:gd name="connsiteY1833" fmla="*/ 917665 h 1608850"/>
                <a:gd name="connsiteX1834" fmla="*/ 12115716 w 12192000"/>
                <a:gd name="connsiteY1834" fmla="*/ 918827 h 1608850"/>
                <a:gd name="connsiteX1835" fmla="*/ 12115716 w 12192000"/>
                <a:gd name="connsiteY1835" fmla="*/ 926963 h 1608850"/>
                <a:gd name="connsiteX1836" fmla="*/ 12114602 w 12192000"/>
                <a:gd name="connsiteY1836" fmla="*/ 926963 h 1608850"/>
                <a:gd name="connsiteX1837" fmla="*/ 12106800 w 12192000"/>
                <a:gd name="connsiteY1837" fmla="*/ 926963 h 1608850"/>
                <a:gd name="connsiteX1838" fmla="*/ 12106800 w 12192000"/>
                <a:gd name="connsiteY1838" fmla="*/ 927835 h 1608850"/>
                <a:gd name="connsiteX1839" fmla="*/ 12106800 w 12192000"/>
                <a:gd name="connsiteY1839" fmla="*/ 933937 h 1608850"/>
                <a:gd name="connsiteX1840" fmla="*/ 12107915 w 12192000"/>
                <a:gd name="connsiteY1840" fmla="*/ 933937 h 1608850"/>
                <a:gd name="connsiteX1841" fmla="*/ 12115716 w 12192000"/>
                <a:gd name="connsiteY1841" fmla="*/ 933937 h 1608850"/>
                <a:gd name="connsiteX1842" fmla="*/ 12115716 w 12192000"/>
                <a:gd name="connsiteY1842" fmla="*/ 935100 h 1608850"/>
                <a:gd name="connsiteX1843" fmla="*/ 12115716 w 12192000"/>
                <a:gd name="connsiteY1843" fmla="*/ 943236 h 1608850"/>
                <a:gd name="connsiteX1844" fmla="*/ 12114602 w 12192000"/>
                <a:gd name="connsiteY1844" fmla="*/ 943236 h 1608850"/>
                <a:gd name="connsiteX1845" fmla="*/ 12106800 w 12192000"/>
                <a:gd name="connsiteY1845" fmla="*/ 943236 h 1608850"/>
                <a:gd name="connsiteX1846" fmla="*/ 12106800 w 12192000"/>
                <a:gd name="connsiteY1846" fmla="*/ 944398 h 1608850"/>
                <a:gd name="connsiteX1847" fmla="*/ 12106800 w 12192000"/>
                <a:gd name="connsiteY1847" fmla="*/ 952535 h 1608850"/>
                <a:gd name="connsiteX1848" fmla="*/ 12107915 w 12192000"/>
                <a:gd name="connsiteY1848" fmla="*/ 952535 h 1608850"/>
                <a:gd name="connsiteX1849" fmla="*/ 12115716 w 12192000"/>
                <a:gd name="connsiteY1849" fmla="*/ 952535 h 1608850"/>
                <a:gd name="connsiteX1850" fmla="*/ 12115716 w 12192000"/>
                <a:gd name="connsiteY1850" fmla="*/ 953406 h 1608850"/>
                <a:gd name="connsiteX1851" fmla="*/ 12115716 w 12192000"/>
                <a:gd name="connsiteY1851" fmla="*/ 959508 h 1608850"/>
                <a:gd name="connsiteX1852" fmla="*/ 12114602 w 12192000"/>
                <a:gd name="connsiteY1852" fmla="*/ 959508 h 1608850"/>
                <a:gd name="connsiteX1853" fmla="*/ 12106800 w 12192000"/>
                <a:gd name="connsiteY1853" fmla="*/ 959508 h 1608850"/>
                <a:gd name="connsiteX1854" fmla="*/ 12106800 w 12192000"/>
                <a:gd name="connsiteY1854" fmla="*/ 960671 h 1608850"/>
                <a:gd name="connsiteX1855" fmla="*/ 12106800 w 12192000"/>
                <a:gd name="connsiteY1855" fmla="*/ 968807 h 1608850"/>
                <a:gd name="connsiteX1856" fmla="*/ 12107915 w 12192000"/>
                <a:gd name="connsiteY1856" fmla="*/ 968807 h 1608850"/>
                <a:gd name="connsiteX1857" fmla="*/ 12115716 w 12192000"/>
                <a:gd name="connsiteY1857" fmla="*/ 968807 h 1608850"/>
                <a:gd name="connsiteX1858" fmla="*/ 12115716 w 12192000"/>
                <a:gd name="connsiteY1858" fmla="*/ 969969 h 1608850"/>
                <a:gd name="connsiteX1859" fmla="*/ 12115716 w 12192000"/>
                <a:gd name="connsiteY1859" fmla="*/ 978106 h 1608850"/>
                <a:gd name="connsiteX1860" fmla="*/ 12114602 w 12192000"/>
                <a:gd name="connsiteY1860" fmla="*/ 978106 h 1608850"/>
                <a:gd name="connsiteX1861" fmla="*/ 12106800 w 12192000"/>
                <a:gd name="connsiteY1861" fmla="*/ 978106 h 1608850"/>
                <a:gd name="connsiteX1862" fmla="*/ 12106800 w 12192000"/>
                <a:gd name="connsiteY1862" fmla="*/ 979268 h 1608850"/>
                <a:gd name="connsiteX1863" fmla="*/ 12106800 w 12192000"/>
                <a:gd name="connsiteY1863" fmla="*/ 987404 h 1608850"/>
                <a:gd name="connsiteX1864" fmla="*/ 12107915 w 12192000"/>
                <a:gd name="connsiteY1864" fmla="*/ 987404 h 1608850"/>
                <a:gd name="connsiteX1865" fmla="*/ 12115716 w 12192000"/>
                <a:gd name="connsiteY1865" fmla="*/ 987404 h 1608850"/>
                <a:gd name="connsiteX1866" fmla="*/ 12115716 w 12192000"/>
                <a:gd name="connsiteY1866" fmla="*/ 988276 h 1608850"/>
                <a:gd name="connsiteX1867" fmla="*/ 12115716 w 12192000"/>
                <a:gd name="connsiteY1867" fmla="*/ 994378 h 1608850"/>
                <a:gd name="connsiteX1868" fmla="*/ 12114602 w 12192000"/>
                <a:gd name="connsiteY1868" fmla="*/ 994378 h 1608850"/>
                <a:gd name="connsiteX1869" fmla="*/ 12106800 w 12192000"/>
                <a:gd name="connsiteY1869" fmla="*/ 994378 h 1608850"/>
                <a:gd name="connsiteX1870" fmla="*/ 12106800 w 12192000"/>
                <a:gd name="connsiteY1870" fmla="*/ 995540 h 1608850"/>
                <a:gd name="connsiteX1871" fmla="*/ 12106800 w 12192000"/>
                <a:gd name="connsiteY1871" fmla="*/ 1003677 h 1608850"/>
                <a:gd name="connsiteX1872" fmla="*/ 12131319 w 12192000"/>
                <a:gd name="connsiteY1872" fmla="*/ 1024599 h 1608850"/>
                <a:gd name="connsiteX1873" fmla="*/ 12130206 w 12192000"/>
                <a:gd name="connsiteY1873" fmla="*/ 1029248 h 1608850"/>
                <a:gd name="connsiteX1874" fmla="*/ 12122403 w 12192000"/>
                <a:gd name="connsiteY1874" fmla="*/ 1029248 h 1608850"/>
                <a:gd name="connsiteX1875" fmla="*/ 12122403 w 12192000"/>
                <a:gd name="connsiteY1875" fmla="*/ 1040036 h 1608850"/>
                <a:gd name="connsiteX1876" fmla="*/ 12122403 w 12192000"/>
                <a:gd name="connsiteY1876" fmla="*/ 1046874 h 1608850"/>
                <a:gd name="connsiteX1877" fmla="*/ 12131319 w 12192000"/>
                <a:gd name="connsiteY1877" fmla="*/ 1046874 h 1608850"/>
                <a:gd name="connsiteX1878" fmla="*/ 12131319 w 12192000"/>
                <a:gd name="connsiteY1878" fmla="*/ 1043196 h 1608850"/>
                <a:gd name="connsiteX1879" fmla="*/ 12132434 w 12192000"/>
                <a:gd name="connsiteY1879" fmla="*/ 1042615 h 1608850"/>
                <a:gd name="connsiteX1880" fmla="*/ 12140235 w 12192000"/>
                <a:gd name="connsiteY1880" fmla="*/ 1038547 h 1608850"/>
                <a:gd name="connsiteX1881" fmla="*/ 12142186 w 12192000"/>
                <a:gd name="connsiteY1881" fmla="*/ 1038547 h 1608850"/>
                <a:gd name="connsiteX1882" fmla="*/ 12155839 w 12192000"/>
                <a:gd name="connsiteY1882" fmla="*/ 1038547 h 1608850"/>
                <a:gd name="connsiteX1883" fmla="*/ 12155839 w 12192000"/>
                <a:gd name="connsiteY1883" fmla="*/ 1039709 h 1608850"/>
                <a:gd name="connsiteX1884" fmla="*/ 12155839 w 12192000"/>
                <a:gd name="connsiteY1884" fmla="*/ 1046874 h 1608850"/>
                <a:gd name="connsiteX1885" fmla="*/ 12192000 w 12192000"/>
                <a:gd name="connsiteY1885" fmla="*/ 1046874 h 1608850"/>
                <a:gd name="connsiteX1886" fmla="*/ 12192000 w 12192000"/>
                <a:gd name="connsiteY1886" fmla="*/ 1070905 h 1608850"/>
                <a:gd name="connsiteX1887" fmla="*/ 12192000 w 12192000"/>
                <a:gd name="connsiteY1887" fmla="*/ 1121663 h 1608850"/>
                <a:gd name="connsiteX1888" fmla="*/ 12192000 w 12192000"/>
                <a:gd name="connsiteY1888" fmla="*/ 1608850 h 1608850"/>
                <a:gd name="connsiteX1889" fmla="*/ 0 w 12192000"/>
                <a:gd name="connsiteY1889" fmla="*/ 1608850 h 1608850"/>
                <a:gd name="connsiteX1890" fmla="*/ 0 w 12192000"/>
                <a:gd name="connsiteY1890" fmla="*/ 1046874 h 1608850"/>
                <a:gd name="connsiteX1891" fmla="*/ 65773 w 12192000"/>
                <a:gd name="connsiteY1891" fmla="*/ 1046874 h 1608850"/>
                <a:gd name="connsiteX1892" fmla="*/ 82231 w 12192000"/>
                <a:gd name="connsiteY1892" fmla="*/ 1045519 h 1608850"/>
                <a:gd name="connsiteX1893" fmla="*/ 82231 w 12192000"/>
                <a:gd name="connsiteY1893" fmla="*/ 1012974 h 1608850"/>
                <a:gd name="connsiteX1894" fmla="*/ 126811 w 12192000"/>
                <a:gd name="connsiteY1894" fmla="*/ 1012974 h 1608850"/>
                <a:gd name="connsiteX1895" fmla="*/ 126811 w 12192000"/>
                <a:gd name="connsiteY1895" fmla="*/ 994377 h 1608850"/>
                <a:gd name="connsiteX1896" fmla="*/ 220430 w 12192000"/>
                <a:gd name="connsiteY1896" fmla="*/ 994377 h 1608850"/>
                <a:gd name="connsiteX1897" fmla="*/ 220430 w 12192000"/>
                <a:gd name="connsiteY1897" fmla="*/ 1006000 h 1608850"/>
                <a:gd name="connsiteX1898" fmla="*/ 280612 w 12192000"/>
                <a:gd name="connsiteY1898" fmla="*/ 1006000 h 1608850"/>
                <a:gd name="connsiteX1899" fmla="*/ 280612 w 12192000"/>
                <a:gd name="connsiteY1899" fmla="*/ 1012974 h 1608850"/>
                <a:gd name="connsiteX1900" fmla="*/ 298444 w 12192000"/>
                <a:gd name="connsiteY1900" fmla="*/ 1012974 h 1608850"/>
                <a:gd name="connsiteX1901" fmla="*/ 298444 w 12192000"/>
                <a:gd name="connsiteY1901" fmla="*/ 1019948 h 1608850"/>
                <a:gd name="connsiteX1902" fmla="*/ 314048 w 12192000"/>
                <a:gd name="connsiteY1902" fmla="*/ 1019948 h 1608850"/>
                <a:gd name="connsiteX1903" fmla="*/ 314048 w 12192000"/>
                <a:gd name="connsiteY1903" fmla="*/ 915339 h 1608850"/>
                <a:gd name="connsiteX1904" fmla="*/ 360858 w 12192000"/>
                <a:gd name="connsiteY1904" fmla="*/ 901391 h 1608850"/>
                <a:gd name="connsiteX1905" fmla="*/ 447789 w 12192000"/>
                <a:gd name="connsiteY1905" fmla="*/ 901391 h 1608850"/>
                <a:gd name="connsiteX1906" fmla="*/ 447789 w 12192000"/>
                <a:gd name="connsiteY1906" fmla="*/ 734017 h 1608850"/>
                <a:gd name="connsiteX1907" fmla="*/ 472308 w 12192000"/>
                <a:gd name="connsiteY1907" fmla="*/ 722393 h 1608850"/>
                <a:gd name="connsiteX1908" fmla="*/ 579301 w 12192000"/>
                <a:gd name="connsiteY1908" fmla="*/ 703796 h 1608850"/>
                <a:gd name="connsiteX1909" fmla="*/ 617194 w 12192000"/>
                <a:gd name="connsiteY1909" fmla="*/ 715419 h 1608850"/>
                <a:gd name="connsiteX1910" fmla="*/ 623881 w 12192000"/>
                <a:gd name="connsiteY1910" fmla="*/ 722393 h 1608850"/>
                <a:gd name="connsiteX1911" fmla="*/ 623881 w 12192000"/>
                <a:gd name="connsiteY1911" fmla="*/ 1033896 h 1608850"/>
                <a:gd name="connsiteX1912" fmla="*/ 639484 w 12192000"/>
                <a:gd name="connsiteY1912" fmla="*/ 1033896 h 1608850"/>
                <a:gd name="connsiteX1913" fmla="*/ 639484 w 12192000"/>
                <a:gd name="connsiteY1913" fmla="*/ 908365 h 1608850"/>
                <a:gd name="connsiteX1914" fmla="*/ 652858 w 12192000"/>
                <a:gd name="connsiteY1914" fmla="*/ 908365 h 1608850"/>
                <a:gd name="connsiteX1915" fmla="*/ 652858 w 12192000"/>
                <a:gd name="connsiteY1915" fmla="*/ 896742 h 1608850"/>
                <a:gd name="connsiteX1916" fmla="*/ 666232 w 12192000"/>
                <a:gd name="connsiteY1916" fmla="*/ 889768 h 1608850"/>
                <a:gd name="connsiteX1917" fmla="*/ 677377 w 12192000"/>
                <a:gd name="connsiteY1917" fmla="*/ 889768 h 1608850"/>
                <a:gd name="connsiteX1918" fmla="*/ 677377 w 12192000"/>
                <a:gd name="connsiteY1918" fmla="*/ 878145 h 1608850"/>
                <a:gd name="connsiteX1919" fmla="*/ 686293 w 12192000"/>
                <a:gd name="connsiteY1919" fmla="*/ 871171 h 1608850"/>
                <a:gd name="connsiteX1920" fmla="*/ 708584 w 12192000"/>
                <a:gd name="connsiteY1920" fmla="*/ 871171 h 1608850"/>
                <a:gd name="connsiteX1921" fmla="*/ 708584 w 12192000"/>
                <a:gd name="connsiteY1921" fmla="*/ 908365 h 1608850"/>
                <a:gd name="connsiteX1922" fmla="*/ 755393 w 12192000"/>
                <a:gd name="connsiteY1922" fmla="*/ 908365 h 1608850"/>
                <a:gd name="connsiteX1923" fmla="*/ 755393 w 12192000"/>
                <a:gd name="connsiteY1923" fmla="*/ 1038546 h 1608850"/>
                <a:gd name="connsiteX1924" fmla="*/ 773225 w 12192000"/>
                <a:gd name="connsiteY1924" fmla="*/ 1038546 h 1608850"/>
                <a:gd name="connsiteX1925" fmla="*/ 791057 w 12192000"/>
                <a:gd name="connsiteY1925" fmla="*/ 1031572 h 1608850"/>
                <a:gd name="connsiteX1926" fmla="*/ 791057 w 12192000"/>
                <a:gd name="connsiteY1926" fmla="*/ 1022273 h 1608850"/>
                <a:gd name="connsiteX1927" fmla="*/ 784370 w 12192000"/>
                <a:gd name="connsiteY1927" fmla="*/ 1019948 h 1608850"/>
                <a:gd name="connsiteX1928" fmla="*/ 784370 w 12192000"/>
                <a:gd name="connsiteY1928" fmla="*/ 1012974 h 1608850"/>
                <a:gd name="connsiteX1929" fmla="*/ 791057 w 12192000"/>
                <a:gd name="connsiteY1929" fmla="*/ 1008325 h 1608850"/>
                <a:gd name="connsiteX1930" fmla="*/ 791057 w 12192000"/>
                <a:gd name="connsiteY1930" fmla="*/ 957183 h 1608850"/>
                <a:gd name="connsiteX1931" fmla="*/ 784370 w 12192000"/>
                <a:gd name="connsiteY1931" fmla="*/ 954858 h 1608850"/>
                <a:gd name="connsiteX1932" fmla="*/ 784370 w 12192000"/>
                <a:gd name="connsiteY1932" fmla="*/ 947884 h 1608850"/>
                <a:gd name="connsiteX1933" fmla="*/ 791057 w 12192000"/>
                <a:gd name="connsiteY1933" fmla="*/ 943235 h 1608850"/>
                <a:gd name="connsiteX1934" fmla="*/ 795515 w 12192000"/>
                <a:gd name="connsiteY1934" fmla="*/ 938586 h 1608850"/>
                <a:gd name="connsiteX1935" fmla="*/ 795515 w 12192000"/>
                <a:gd name="connsiteY1935" fmla="*/ 929287 h 1608850"/>
                <a:gd name="connsiteX1936" fmla="*/ 791057 w 12192000"/>
                <a:gd name="connsiteY1936" fmla="*/ 929287 h 1608850"/>
                <a:gd name="connsiteX1937" fmla="*/ 791057 w 12192000"/>
                <a:gd name="connsiteY1937" fmla="*/ 922313 h 1608850"/>
                <a:gd name="connsiteX1938" fmla="*/ 797744 w 12192000"/>
                <a:gd name="connsiteY1938" fmla="*/ 917664 h 1608850"/>
                <a:gd name="connsiteX1939" fmla="*/ 833408 w 12192000"/>
                <a:gd name="connsiteY1939" fmla="*/ 852574 h 1608850"/>
                <a:gd name="connsiteX1940" fmla="*/ 828950 w 12192000"/>
                <a:gd name="connsiteY1940" fmla="*/ 850249 h 1608850"/>
                <a:gd name="connsiteX1941" fmla="*/ 828950 w 12192000"/>
                <a:gd name="connsiteY1941" fmla="*/ 843275 h 1608850"/>
                <a:gd name="connsiteX1942" fmla="*/ 835637 w 12192000"/>
                <a:gd name="connsiteY1942" fmla="*/ 840950 h 1608850"/>
                <a:gd name="connsiteX1943" fmla="*/ 835637 w 12192000"/>
                <a:gd name="connsiteY1943" fmla="*/ 831652 h 1608850"/>
                <a:gd name="connsiteX1944" fmla="*/ 840095 w 12192000"/>
                <a:gd name="connsiteY1944" fmla="*/ 831652 h 1608850"/>
                <a:gd name="connsiteX1945" fmla="*/ 840095 w 12192000"/>
                <a:gd name="connsiteY1945" fmla="*/ 810730 h 1608850"/>
                <a:gd name="connsiteX1946" fmla="*/ 835637 w 12192000"/>
                <a:gd name="connsiteY1946" fmla="*/ 810730 h 1608850"/>
                <a:gd name="connsiteX1947" fmla="*/ 835637 w 12192000"/>
                <a:gd name="connsiteY1947" fmla="*/ 806081 h 1608850"/>
                <a:gd name="connsiteX1948" fmla="*/ 840095 w 12192000"/>
                <a:gd name="connsiteY1948" fmla="*/ 803756 h 1608850"/>
                <a:gd name="connsiteX1949" fmla="*/ 851240 w 12192000"/>
                <a:gd name="connsiteY1949" fmla="*/ 787483 h 1608850"/>
                <a:gd name="connsiteX1950" fmla="*/ 853469 w 12192000"/>
                <a:gd name="connsiteY1950" fmla="*/ 778185 h 1608850"/>
                <a:gd name="connsiteX1951" fmla="*/ 853469 w 12192000"/>
                <a:gd name="connsiteY1951" fmla="*/ 752614 h 1608850"/>
                <a:gd name="connsiteX1952" fmla="*/ 853748 w 12192000"/>
                <a:gd name="connsiteY1952" fmla="*/ 751742 h 1608850"/>
                <a:gd name="connsiteX1953" fmla="*/ 855698 w 12192000"/>
                <a:gd name="connsiteY1953" fmla="*/ 745640 h 1608850"/>
                <a:gd name="connsiteX1954" fmla="*/ 855977 w 12192000"/>
                <a:gd name="connsiteY1954" fmla="*/ 746512 h 1608850"/>
                <a:gd name="connsiteX1955" fmla="*/ 857927 w 12192000"/>
                <a:gd name="connsiteY1955" fmla="*/ 752614 h 1608850"/>
                <a:gd name="connsiteX1956" fmla="*/ 860156 w 12192000"/>
                <a:gd name="connsiteY1956" fmla="*/ 778185 h 1608850"/>
                <a:gd name="connsiteX1957" fmla="*/ 860156 w 12192000"/>
                <a:gd name="connsiteY1957" fmla="*/ 785159 h 1608850"/>
                <a:gd name="connsiteX1958" fmla="*/ 871302 w 12192000"/>
                <a:gd name="connsiteY1958" fmla="*/ 803756 h 1608850"/>
                <a:gd name="connsiteX1959" fmla="*/ 875760 w 12192000"/>
                <a:gd name="connsiteY1959" fmla="*/ 806081 h 1608850"/>
                <a:gd name="connsiteX1960" fmla="*/ 875760 w 12192000"/>
                <a:gd name="connsiteY1960" fmla="*/ 810730 h 1608850"/>
                <a:gd name="connsiteX1961" fmla="*/ 873531 w 12192000"/>
                <a:gd name="connsiteY1961" fmla="*/ 831652 h 1608850"/>
                <a:gd name="connsiteX1962" fmla="*/ 877989 w 12192000"/>
                <a:gd name="connsiteY1962" fmla="*/ 840950 h 1608850"/>
                <a:gd name="connsiteX1963" fmla="*/ 882447 w 12192000"/>
                <a:gd name="connsiteY1963" fmla="*/ 843275 h 1608850"/>
                <a:gd name="connsiteX1964" fmla="*/ 882447 w 12192000"/>
                <a:gd name="connsiteY1964" fmla="*/ 850249 h 1608850"/>
                <a:gd name="connsiteX1965" fmla="*/ 877989 w 12192000"/>
                <a:gd name="connsiteY1965" fmla="*/ 852574 h 1608850"/>
                <a:gd name="connsiteX1966" fmla="*/ 904180 w 12192000"/>
                <a:gd name="connsiteY1966" fmla="*/ 879888 h 1608850"/>
                <a:gd name="connsiteX1967" fmla="*/ 913070 w 12192000"/>
                <a:gd name="connsiteY1967" fmla="*/ 915339 h 1608850"/>
                <a:gd name="connsiteX1968" fmla="*/ 944859 w 12192000"/>
                <a:gd name="connsiteY1968" fmla="*/ 915339 h 1608850"/>
                <a:gd name="connsiteX1969" fmla="*/ 944859 w 12192000"/>
                <a:gd name="connsiteY1969" fmla="*/ 886329 h 1608850"/>
                <a:gd name="connsiteX1970" fmla="*/ 939475 w 12192000"/>
                <a:gd name="connsiteY1970" fmla="*/ 886329 h 1608850"/>
                <a:gd name="connsiteX1971" fmla="*/ 939475 w 12192000"/>
                <a:gd name="connsiteY1971" fmla="*/ 724196 h 1608850"/>
                <a:gd name="connsiteX1972" fmla="*/ 959742 w 12192000"/>
                <a:gd name="connsiteY1972" fmla="*/ 724196 h 1608850"/>
                <a:gd name="connsiteX1973" fmla="*/ 960249 w 12192000"/>
                <a:gd name="connsiteY1973" fmla="*/ 723115 h 1608850"/>
                <a:gd name="connsiteX1974" fmla="*/ 963795 w 12192000"/>
                <a:gd name="connsiteY1974" fmla="*/ 715549 h 1608850"/>
                <a:gd name="connsiteX1975" fmla="*/ 965569 w 12192000"/>
                <a:gd name="connsiteY1975" fmla="*/ 715819 h 1608850"/>
                <a:gd name="connsiteX1976" fmla="*/ 977982 w 12192000"/>
                <a:gd name="connsiteY1976" fmla="*/ 717710 h 1608850"/>
                <a:gd name="connsiteX1977" fmla="*/ 978489 w 12192000"/>
                <a:gd name="connsiteY1977" fmla="*/ 719062 h 1608850"/>
                <a:gd name="connsiteX1978" fmla="*/ 982035 w 12192000"/>
                <a:gd name="connsiteY1978" fmla="*/ 728519 h 1608850"/>
                <a:gd name="connsiteX1979" fmla="*/ 1008382 w 12192000"/>
                <a:gd name="connsiteY1979" fmla="*/ 730681 h 1608850"/>
                <a:gd name="connsiteX1980" fmla="*/ 1008382 w 12192000"/>
                <a:gd name="connsiteY1980" fmla="*/ 607460 h 1608850"/>
                <a:gd name="connsiteX1981" fmla="*/ 1010409 w 12192000"/>
                <a:gd name="connsiteY1981" fmla="*/ 607460 h 1608850"/>
                <a:gd name="connsiteX1982" fmla="*/ 1024597 w 12192000"/>
                <a:gd name="connsiteY1982" fmla="*/ 607460 h 1608850"/>
                <a:gd name="connsiteX1983" fmla="*/ 1024597 w 12192000"/>
                <a:gd name="connsiteY1983" fmla="*/ 471268 h 1608850"/>
                <a:gd name="connsiteX1984" fmla="*/ 1026369 w 12192000"/>
                <a:gd name="connsiteY1984" fmla="*/ 471268 h 1608850"/>
                <a:gd name="connsiteX1985" fmla="*/ 1038783 w 12192000"/>
                <a:gd name="connsiteY1985" fmla="*/ 471268 h 1608850"/>
                <a:gd name="connsiteX1986" fmla="*/ 1038783 w 12192000"/>
                <a:gd name="connsiteY1986" fmla="*/ 356694 h 1608850"/>
                <a:gd name="connsiteX1987" fmla="*/ 1042837 w 12192000"/>
                <a:gd name="connsiteY1987" fmla="*/ 328590 h 1608850"/>
                <a:gd name="connsiteX1988" fmla="*/ 1044863 w 12192000"/>
                <a:gd name="connsiteY1988" fmla="*/ 328590 h 1608850"/>
                <a:gd name="connsiteX1989" fmla="*/ 1059050 w 12192000"/>
                <a:gd name="connsiteY1989" fmla="*/ 328590 h 1608850"/>
                <a:gd name="connsiteX1990" fmla="*/ 1095531 w 12192000"/>
                <a:gd name="connsiteY1990" fmla="*/ 246443 h 1608850"/>
                <a:gd name="connsiteX1991" fmla="*/ 1099585 w 12192000"/>
                <a:gd name="connsiteY1991" fmla="*/ 0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</a:cxnLst>
              <a:rect l="l" t="t" r="r" b="b"/>
              <a:pathLst>
                <a:path w="12192000" h="1608850">
                  <a:moveTo>
                    <a:pt x="8760317" y="780798"/>
                  </a:moveTo>
                  <a:lnTo>
                    <a:pt x="8760317" y="785159"/>
                  </a:lnTo>
                  <a:lnTo>
                    <a:pt x="8761882" y="787771"/>
                  </a:lnTo>
                  <a:lnTo>
                    <a:pt x="8762996" y="787771"/>
                  </a:lnTo>
                  <a:cubicBezTo>
                    <a:pt x="8762996" y="787771"/>
                    <a:pt x="8762996" y="787771"/>
                    <a:pt x="8762996" y="786900"/>
                  </a:cubicBezTo>
                  <a:lnTo>
                    <a:pt x="8762996" y="780798"/>
                  </a:lnTo>
                  <a:cubicBezTo>
                    <a:pt x="8762996" y="780798"/>
                    <a:pt x="8762996" y="780798"/>
                    <a:pt x="8761881" y="780798"/>
                  </a:cubicBezTo>
                  <a:close/>
                  <a:moveTo>
                    <a:pt x="8758924" y="762200"/>
                  </a:moveTo>
                  <a:lnTo>
                    <a:pt x="8759734" y="771499"/>
                  </a:lnTo>
                  <a:lnTo>
                    <a:pt x="8762996" y="771499"/>
                  </a:lnTo>
                  <a:cubicBezTo>
                    <a:pt x="8762996" y="771499"/>
                    <a:pt x="8762996" y="771499"/>
                    <a:pt x="8762996" y="770337"/>
                  </a:cubicBezTo>
                  <a:lnTo>
                    <a:pt x="8762996" y="762200"/>
                  </a:lnTo>
                  <a:cubicBezTo>
                    <a:pt x="8762996" y="762200"/>
                    <a:pt x="8762996" y="762200"/>
                    <a:pt x="8761881" y="762200"/>
                  </a:cubicBezTo>
                  <a:close/>
                  <a:moveTo>
                    <a:pt x="8755951" y="745928"/>
                  </a:moveTo>
                  <a:lnTo>
                    <a:pt x="8756137" y="746512"/>
                  </a:lnTo>
                  <a:lnTo>
                    <a:pt x="8758088" y="752614"/>
                  </a:lnTo>
                  <a:lnTo>
                    <a:pt x="8758113" y="752902"/>
                  </a:lnTo>
                  <a:lnTo>
                    <a:pt x="8762996" y="752902"/>
                  </a:lnTo>
                  <a:cubicBezTo>
                    <a:pt x="8762996" y="752902"/>
                    <a:pt x="8762996" y="752902"/>
                    <a:pt x="8762996" y="752030"/>
                  </a:cubicBezTo>
                  <a:lnTo>
                    <a:pt x="8762996" y="745928"/>
                  </a:lnTo>
                  <a:cubicBezTo>
                    <a:pt x="8762996" y="745928"/>
                    <a:pt x="8762996" y="745928"/>
                    <a:pt x="8761881" y="745928"/>
                  </a:cubicBezTo>
                  <a:close/>
                  <a:moveTo>
                    <a:pt x="8907881" y="718032"/>
                  </a:moveTo>
                  <a:cubicBezTo>
                    <a:pt x="8907881" y="718032"/>
                    <a:pt x="8907881" y="718032"/>
                    <a:pt x="8907881" y="719194"/>
                  </a:cubicBezTo>
                  <a:lnTo>
                    <a:pt x="8907881" y="727331"/>
                  </a:lnTo>
                  <a:lnTo>
                    <a:pt x="8908543" y="727331"/>
                  </a:lnTo>
                  <a:lnTo>
                    <a:pt x="8908543" y="718032"/>
                  </a:lnTo>
                  <a:close/>
                  <a:moveTo>
                    <a:pt x="1099585" y="0"/>
                  </a:moveTo>
                  <a:cubicBezTo>
                    <a:pt x="1099585" y="18"/>
                    <a:pt x="1099601" y="2040"/>
                    <a:pt x="1101611" y="246443"/>
                  </a:cubicBezTo>
                  <a:cubicBezTo>
                    <a:pt x="1101623" y="246467"/>
                    <a:pt x="1102267" y="247808"/>
                    <a:pt x="1140117" y="326429"/>
                  </a:cubicBezTo>
                  <a:cubicBezTo>
                    <a:pt x="1140125" y="326429"/>
                    <a:pt x="1140236" y="326429"/>
                    <a:pt x="1142145" y="326429"/>
                  </a:cubicBezTo>
                  <a:lnTo>
                    <a:pt x="1156331" y="326429"/>
                  </a:lnTo>
                  <a:cubicBezTo>
                    <a:pt x="1156331" y="326443"/>
                    <a:pt x="1156331" y="327005"/>
                    <a:pt x="1156331" y="350208"/>
                  </a:cubicBezTo>
                  <a:cubicBezTo>
                    <a:pt x="1156333" y="350214"/>
                    <a:pt x="1156371" y="350272"/>
                    <a:pt x="1156839" y="351019"/>
                  </a:cubicBezTo>
                  <a:lnTo>
                    <a:pt x="1160385" y="356694"/>
                  </a:lnTo>
                  <a:cubicBezTo>
                    <a:pt x="1160385" y="356714"/>
                    <a:pt x="1160385" y="358229"/>
                    <a:pt x="1160385" y="471268"/>
                  </a:cubicBezTo>
                  <a:cubicBezTo>
                    <a:pt x="1160393" y="471268"/>
                    <a:pt x="1160533" y="471268"/>
                    <a:pt x="1162664" y="471268"/>
                  </a:cubicBezTo>
                  <a:lnTo>
                    <a:pt x="1178625" y="471268"/>
                  </a:lnTo>
                  <a:cubicBezTo>
                    <a:pt x="1178625" y="471288"/>
                    <a:pt x="1178625" y="472923"/>
                    <a:pt x="1178625" y="611783"/>
                  </a:cubicBezTo>
                  <a:cubicBezTo>
                    <a:pt x="1178635" y="611782"/>
                    <a:pt x="1178747" y="611761"/>
                    <a:pt x="1180145" y="611513"/>
                  </a:cubicBezTo>
                  <a:lnTo>
                    <a:pt x="1190785" y="609622"/>
                  </a:lnTo>
                  <a:cubicBezTo>
                    <a:pt x="1190785" y="609644"/>
                    <a:pt x="1190755" y="610978"/>
                    <a:pt x="1188759" y="698254"/>
                  </a:cubicBezTo>
                  <a:cubicBezTo>
                    <a:pt x="1188769" y="698256"/>
                    <a:pt x="1188879" y="698276"/>
                    <a:pt x="1190279" y="698525"/>
                  </a:cubicBezTo>
                  <a:lnTo>
                    <a:pt x="1200919" y="700416"/>
                  </a:lnTo>
                  <a:cubicBezTo>
                    <a:pt x="1200921" y="700423"/>
                    <a:pt x="1200941" y="700487"/>
                    <a:pt x="1201171" y="701227"/>
                  </a:cubicBezTo>
                  <a:lnTo>
                    <a:pt x="1202945" y="706902"/>
                  </a:lnTo>
                  <a:cubicBezTo>
                    <a:pt x="1202947" y="706893"/>
                    <a:pt x="1202993" y="706750"/>
                    <a:pt x="1203705" y="704470"/>
                  </a:cubicBezTo>
                  <a:lnTo>
                    <a:pt x="1209025" y="687446"/>
                  </a:lnTo>
                  <a:cubicBezTo>
                    <a:pt x="1209032" y="687446"/>
                    <a:pt x="1209133" y="687446"/>
                    <a:pt x="1210799" y="687446"/>
                  </a:cubicBezTo>
                  <a:lnTo>
                    <a:pt x="1223212" y="687446"/>
                  </a:lnTo>
                  <a:cubicBezTo>
                    <a:pt x="1223212" y="687463"/>
                    <a:pt x="1223212" y="688156"/>
                    <a:pt x="1223212" y="719872"/>
                  </a:cubicBezTo>
                  <a:cubicBezTo>
                    <a:pt x="1223219" y="719877"/>
                    <a:pt x="1223295" y="719917"/>
                    <a:pt x="1224225" y="720413"/>
                  </a:cubicBezTo>
                  <a:lnTo>
                    <a:pt x="1231319" y="724196"/>
                  </a:lnTo>
                  <a:cubicBezTo>
                    <a:pt x="1231319" y="724205"/>
                    <a:pt x="1231319" y="724306"/>
                    <a:pt x="1231319" y="725547"/>
                  </a:cubicBezTo>
                  <a:lnTo>
                    <a:pt x="1231319" y="735005"/>
                  </a:lnTo>
                  <a:cubicBezTo>
                    <a:pt x="1231339" y="735005"/>
                    <a:pt x="1232247" y="735005"/>
                    <a:pt x="1275907" y="735005"/>
                  </a:cubicBezTo>
                  <a:cubicBezTo>
                    <a:pt x="1275907" y="735013"/>
                    <a:pt x="1275907" y="735096"/>
                    <a:pt x="1275907" y="736086"/>
                  </a:cubicBezTo>
                  <a:lnTo>
                    <a:pt x="1275907" y="743652"/>
                  </a:lnTo>
                  <a:cubicBezTo>
                    <a:pt x="1275915" y="743652"/>
                    <a:pt x="1276037" y="743652"/>
                    <a:pt x="1277933" y="743652"/>
                  </a:cubicBezTo>
                  <a:lnTo>
                    <a:pt x="1292119" y="743652"/>
                  </a:lnTo>
                  <a:cubicBezTo>
                    <a:pt x="1292119" y="743634"/>
                    <a:pt x="1292119" y="742905"/>
                    <a:pt x="1292119" y="713387"/>
                  </a:cubicBezTo>
                  <a:cubicBezTo>
                    <a:pt x="1292141" y="713387"/>
                    <a:pt x="1293071" y="713387"/>
                    <a:pt x="1336706" y="713387"/>
                  </a:cubicBezTo>
                  <a:cubicBezTo>
                    <a:pt x="1336706" y="713379"/>
                    <a:pt x="1336706" y="713282"/>
                    <a:pt x="1336706" y="712036"/>
                  </a:cubicBezTo>
                  <a:lnTo>
                    <a:pt x="1336706" y="702578"/>
                  </a:lnTo>
                  <a:cubicBezTo>
                    <a:pt x="1336713" y="702578"/>
                    <a:pt x="1336787" y="702578"/>
                    <a:pt x="1337721" y="702578"/>
                  </a:cubicBezTo>
                  <a:lnTo>
                    <a:pt x="1344813" y="702578"/>
                  </a:lnTo>
                  <a:cubicBezTo>
                    <a:pt x="1344813" y="702571"/>
                    <a:pt x="1344813" y="702458"/>
                    <a:pt x="1344813" y="700687"/>
                  </a:cubicBezTo>
                  <a:lnTo>
                    <a:pt x="1344813" y="687446"/>
                  </a:lnTo>
                  <a:cubicBezTo>
                    <a:pt x="1344823" y="687446"/>
                    <a:pt x="1344895" y="687446"/>
                    <a:pt x="1345573" y="687446"/>
                  </a:cubicBezTo>
                  <a:lnTo>
                    <a:pt x="1350893" y="687446"/>
                  </a:lnTo>
                  <a:cubicBezTo>
                    <a:pt x="1350893" y="687439"/>
                    <a:pt x="1350893" y="687354"/>
                    <a:pt x="1350893" y="686365"/>
                  </a:cubicBezTo>
                  <a:lnTo>
                    <a:pt x="1350893" y="678798"/>
                  </a:lnTo>
                  <a:cubicBezTo>
                    <a:pt x="1350901" y="678798"/>
                    <a:pt x="1351025" y="678798"/>
                    <a:pt x="1352921" y="678798"/>
                  </a:cubicBezTo>
                  <a:lnTo>
                    <a:pt x="1367107" y="678798"/>
                  </a:lnTo>
                  <a:cubicBezTo>
                    <a:pt x="1367107" y="678805"/>
                    <a:pt x="1367107" y="678882"/>
                    <a:pt x="1367107" y="679879"/>
                  </a:cubicBezTo>
                  <a:lnTo>
                    <a:pt x="1367107" y="687446"/>
                  </a:lnTo>
                  <a:cubicBezTo>
                    <a:pt x="1367119" y="687446"/>
                    <a:pt x="1367619" y="687446"/>
                    <a:pt x="1389401" y="687446"/>
                  </a:cubicBezTo>
                  <a:cubicBezTo>
                    <a:pt x="1389401" y="687438"/>
                    <a:pt x="1389401" y="687324"/>
                    <a:pt x="1389401" y="685554"/>
                  </a:cubicBezTo>
                  <a:lnTo>
                    <a:pt x="1389401" y="672313"/>
                  </a:lnTo>
                  <a:cubicBezTo>
                    <a:pt x="1389407" y="672313"/>
                    <a:pt x="1389503" y="672313"/>
                    <a:pt x="1391174" y="672313"/>
                  </a:cubicBezTo>
                  <a:lnTo>
                    <a:pt x="1403587" y="672313"/>
                  </a:lnTo>
                  <a:cubicBezTo>
                    <a:pt x="1403587" y="672325"/>
                    <a:pt x="1403587" y="672839"/>
                    <a:pt x="1403587" y="696093"/>
                  </a:cubicBezTo>
                  <a:cubicBezTo>
                    <a:pt x="1403595" y="696093"/>
                    <a:pt x="1403675" y="696093"/>
                    <a:pt x="1404601" y="696093"/>
                  </a:cubicBezTo>
                  <a:lnTo>
                    <a:pt x="1411695" y="696093"/>
                  </a:lnTo>
                  <a:cubicBezTo>
                    <a:pt x="1411695" y="696087"/>
                    <a:pt x="1411695" y="696006"/>
                    <a:pt x="1411695" y="695012"/>
                  </a:cubicBezTo>
                  <a:lnTo>
                    <a:pt x="1411695" y="687446"/>
                  </a:lnTo>
                  <a:cubicBezTo>
                    <a:pt x="1411703" y="687446"/>
                    <a:pt x="1411821" y="687446"/>
                    <a:pt x="1413467" y="687446"/>
                  </a:cubicBezTo>
                  <a:lnTo>
                    <a:pt x="1425881" y="687446"/>
                  </a:lnTo>
                  <a:cubicBezTo>
                    <a:pt x="1425881" y="687459"/>
                    <a:pt x="1425881" y="688018"/>
                    <a:pt x="1425881" y="713387"/>
                  </a:cubicBezTo>
                  <a:cubicBezTo>
                    <a:pt x="1425889" y="713387"/>
                    <a:pt x="1426007" y="713387"/>
                    <a:pt x="1427909" y="713387"/>
                  </a:cubicBezTo>
                  <a:lnTo>
                    <a:pt x="1442095" y="713387"/>
                  </a:lnTo>
                  <a:cubicBezTo>
                    <a:pt x="1442095" y="713398"/>
                    <a:pt x="1442095" y="713513"/>
                    <a:pt x="1442095" y="715008"/>
                  </a:cubicBezTo>
                  <a:lnTo>
                    <a:pt x="1442095" y="726358"/>
                  </a:lnTo>
                  <a:cubicBezTo>
                    <a:pt x="1442103" y="726358"/>
                    <a:pt x="1442173" y="726358"/>
                    <a:pt x="1442855" y="726358"/>
                  </a:cubicBezTo>
                  <a:lnTo>
                    <a:pt x="1448175" y="726358"/>
                  </a:lnTo>
                  <a:cubicBezTo>
                    <a:pt x="1448175" y="726350"/>
                    <a:pt x="1448175" y="726274"/>
                    <a:pt x="1448175" y="725547"/>
                  </a:cubicBezTo>
                  <a:lnTo>
                    <a:pt x="1448175" y="719872"/>
                  </a:lnTo>
                  <a:cubicBezTo>
                    <a:pt x="1448193" y="719872"/>
                    <a:pt x="1448911" y="719872"/>
                    <a:pt x="1478575" y="719872"/>
                  </a:cubicBezTo>
                  <a:cubicBezTo>
                    <a:pt x="1478575" y="719886"/>
                    <a:pt x="1478575" y="720449"/>
                    <a:pt x="1478575" y="743652"/>
                  </a:cubicBezTo>
                  <a:cubicBezTo>
                    <a:pt x="1478583" y="743652"/>
                    <a:pt x="1478661" y="743652"/>
                    <a:pt x="1479589" y="743652"/>
                  </a:cubicBezTo>
                  <a:lnTo>
                    <a:pt x="1486683" y="743652"/>
                  </a:lnTo>
                  <a:cubicBezTo>
                    <a:pt x="1486683" y="743659"/>
                    <a:pt x="1486683" y="743732"/>
                    <a:pt x="1486683" y="744733"/>
                  </a:cubicBezTo>
                  <a:lnTo>
                    <a:pt x="1486683" y="752299"/>
                  </a:lnTo>
                  <a:cubicBezTo>
                    <a:pt x="1486691" y="752299"/>
                    <a:pt x="1486765" y="752299"/>
                    <a:pt x="1487443" y="752299"/>
                  </a:cubicBezTo>
                  <a:lnTo>
                    <a:pt x="1492763" y="752299"/>
                  </a:lnTo>
                  <a:cubicBezTo>
                    <a:pt x="1492763" y="752292"/>
                    <a:pt x="1492763" y="752172"/>
                    <a:pt x="1492763" y="750137"/>
                  </a:cubicBezTo>
                  <a:lnTo>
                    <a:pt x="1492763" y="735005"/>
                  </a:lnTo>
                  <a:cubicBezTo>
                    <a:pt x="1492769" y="735005"/>
                    <a:pt x="1492847" y="735005"/>
                    <a:pt x="1493775" y="735005"/>
                  </a:cubicBezTo>
                  <a:lnTo>
                    <a:pt x="1500869" y="735005"/>
                  </a:lnTo>
                  <a:cubicBezTo>
                    <a:pt x="1500869" y="735013"/>
                    <a:pt x="1500869" y="735096"/>
                    <a:pt x="1500869" y="736086"/>
                  </a:cubicBezTo>
                  <a:lnTo>
                    <a:pt x="1500869" y="743652"/>
                  </a:lnTo>
                  <a:lnTo>
                    <a:pt x="1506189" y="741659"/>
                  </a:lnTo>
                  <a:cubicBezTo>
                    <a:pt x="1506949" y="741287"/>
                    <a:pt x="1506949" y="741085"/>
                    <a:pt x="1506949" y="740679"/>
                  </a:cubicBezTo>
                  <a:lnTo>
                    <a:pt x="1506949" y="735005"/>
                  </a:lnTo>
                  <a:cubicBezTo>
                    <a:pt x="1506966" y="735005"/>
                    <a:pt x="1507767" y="735005"/>
                    <a:pt x="1545457" y="735005"/>
                  </a:cubicBezTo>
                  <a:cubicBezTo>
                    <a:pt x="1545457" y="735019"/>
                    <a:pt x="1545457" y="735566"/>
                    <a:pt x="1545457" y="758784"/>
                  </a:cubicBezTo>
                  <a:cubicBezTo>
                    <a:pt x="1545464" y="758784"/>
                    <a:pt x="1545583" y="758784"/>
                    <a:pt x="1547483" y="758784"/>
                  </a:cubicBezTo>
                  <a:lnTo>
                    <a:pt x="1561669" y="758784"/>
                  </a:lnTo>
                  <a:cubicBezTo>
                    <a:pt x="1561669" y="758792"/>
                    <a:pt x="1561669" y="758874"/>
                    <a:pt x="1561669" y="759865"/>
                  </a:cubicBezTo>
                  <a:lnTo>
                    <a:pt x="1561669" y="767431"/>
                  </a:lnTo>
                  <a:cubicBezTo>
                    <a:pt x="1561679" y="767431"/>
                    <a:pt x="1561801" y="767431"/>
                    <a:pt x="1563443" y="767431"/>
                  </a:cubicBezTo>
                  <a:lnTo>
                    <a:pt x="1575857" y="767431"/>
                  </a:lnTo>
                  <a:cubicBezTo>
                    <a:pt x="1575857" y="767419"/>
                    <a:pt x="1575857" y="766908"/>
                    <a:pt x="1575857" y="743652"/>
                  </a:cubicBezTo>
                  <a:cubicBezTo>
                    <a:pt x="1575863" y="743652"/>
                    <a:pt x="1575941" y="743652"/>
                    <a:pt x="1576869" y="743652"/>
                  </a:cubicBezTo>
                  <a:lnTo>
                    <a:pt x="1583963" y="743652"/>
                  </a:lnTo>
                  <a:cubicBezTo>
                    <a:pt x="1583963" y="743633"/>
                    <a:pt x="1583963" y="742862"/>
                    <a:pt x="1583963" y="711225"/>
                  </a:cubicBezTo>
                  <a:cubicBezTo>
                    <a:pt x="1583971" y="711225"/>
                    <a:pt x="1584047" y="711225"/>
                    <a:pt x="1584977" y="711225"/>
                  </a:cubicBezTo>
                  <a:lnTo>
                    <a:pt x="1592071" y="711225"/>
                  </a:lnTo>
                  <a:cubicBezTo>
                    <a:pt x="1592071" y="711219"/>
                    <a:pt x="1592071" y="711110"/>
                    <a:pt x="1592071" y="709334"/>
                  </a:cubicBezTo>
                  <a:lnTo>
                    <a:pt x="1592071" y="696093"/>
                  </a:lnTo>
                  <a:cubicBezTo>
                    <a:pt x="1590043" y="696093"/>
                    <a:pt x="1590043" y="696093"/>
                    <a:pt x="1590803" y="694471"/>
                  </a:cubicBezTo>
                  <a:lnTo>
                    <a:pt x="1596123" y="683122"/>
                  </a:lnTo>
                  <a:cubicBezTo>
                    <a:pt x="1596129" y="683139"/>
                    <a:pt x="1596323" y="683813"/>
                    <a:pt x="1604231" y="711225"/>
                  </a:cubicBezTo>
                  <a:cubicBezTo>
                    <a:pt x="1604239" y="711225"/>
                    <a:pt x="1604311" y="711225"/>
                    <a:pt x="1604991" y="711225"/>
                  </a:cubicBezTo>
                  <a:lnTo>
                    <a:pt x="1610311" y="711225"/>
                  </a:lnTo>
                  <a:cubicBezTo>
                    <a:pt x="1610311" y="711212"/>
                    <a:pt x="1610311" y="710033"/>
                    <a:pt x="1610311" y="605298"/>
                  </a:cubicBezTo>
                  <a:cubicBezTo>
                    <a:pt x="1610321" y="605298"/>
                    <a:pt x="1610435" y="605298"/>
                    <a:pt x="1611831" y="605298"/>
                  </a:cubicBezTo>
                  <a:lnTo>
                    <a:pt x="1622471" y="605298"/>
                  </a:lnTo>
                  <a:cubicBezTo>
                    <a:pt x="1622471" y="605276"/>
                    <a:pt x="1622471" y="604266"/>
                    <a:pt x="1622471" y="557739"/>
                  </a:cubicBezTo>
                  <a:cubicBezTo>
                    <a:pt x="1622487" y="557739"/>
                    <a:pt x="1623113" y="557739"/>
                    <a:pt x="1648817" y="557739"/>
                  </a:cubicBezTo>
                  <a:cubicBezTo>
                    <a:pt x="1648817" y="557727"/>
                    <a:pt x="1648817" y="557217"/>
                    <a:pt x="1648817" y="536121"/>
                  </a:cubicBezTo>
                  <a:cubicBezTo>
                    <a:pt x="1648837" y="536121"/>
                    <a:pt x="1649625" y="536121"/>
                    <a:pt x="1683271" y="536121"/>
                  </a:cubicBezTo>
                  <a:cubicBezTo>
                    <a:pt x="1683271" y="536129"/>
                    <a:pt x="1683271" y="536259"/>
                    <a:pt x="1683271" y="538553"/>
                  </a:cubicBezTo>
                  <a:lnTo>
                    <a:pt x="1683271" y="555577"/>
                  </a:lnTo>
                  <a:cubicBezTo>
                    <a:pt x="1683281" y="555577"/>
                    <a:pt x="1683411" y="555577"/>
                    <a:pt x="1685551" y="555577"/>
                  </a:cubicBezTo>
                  <a:lnTo>
                    <a:pt x="1701511" y="555577"/>
                  </a:lnTo>
                  <a:cubicBezTo>
                    <a:pt x="1701511" y="555595"/>
                    <a:pt x="1701511" y="556489"/>
                    <a:pt x="1701511" y="603136"/>
                  </a:cubicBezTo>
                  <a:cubicBezTo>
                    <a:pt x="1701517" y="603136"/>
                    <a:pt x="1701593" y="603136"/>
                    <a:pt x="1702525" y="603136"/>
                  </a:cubicBezTo>
                  <a:lnTo>
                    <a:pt x="1709619" y="603136"/>
                  </a:lnTo>
                  <a:lnTo>
                    <a:pt x="1723805" y="607460"/>
                  </a:lnTo>
                  <a:cubicBezTo>
                    <a:pt x="1723805" y="607470"/>
                    <a:pt x="1723805" y="608120"/>
                    <a:pt x="1723805" y="646372"/>
                  </a:cubicBezTo>
                  <a:cubicBezTo>
                    <a:pt x="1723811" y="646372"/>
                    <a:pt x="1723887" y="646372"/>
                    <a:pt x="1724819" y="646372"/>
                  </a:cubicBezTo>
                  <a:lnTo>
                    <a:pt x="1731911" y="646372"/>
                  </a:lnTo>
                  <a:cubicBezTo>
                    <a:pt x="1731911" y="646382"/>
                    <a:pt x="1731911" y="646488"/>
                    <a:pt x="1731911" y="647993"/>
                  </a:cubicBezTo>
                  <a:lnTo>
                    <a:pt x="1731911" y="659342"/>
                  </a:lnTo>
                  <a:cubicBezTo>
                    <a:pt x="1731919" y="659342"/>
                    <a:pt x="1732043" y="659342"/>
                    <a:pt x="1733939" y="659342"/>
                  </a:cubicBezTo>
                  <a:lnTo>
                    <a:pt x="1748125" y="659342"/>
                  </a:lnTo>
                  <a:lnTo>
                    <a:pt x="1754205" y="665828"/>
                  </a:lnTo>
                  <a:cubicBezTo>
                    <a:pt x="1754205" y="665840"/>
                    <a:pt x="1754205" y="666326"/>
                    <a:pt x="1754205" y="687446"/>
                  </a:cubicBezTo>
                  <a:cubicBezTo>
                    <a:pt x="1754214" y="687446"/>
                    <a:pt x="1754345" y="687446"/>
                    <a:pt x="1756485" y="687446"/>
                  </a:cubicBezTo>
                  <a:lnTo>
                    <a:pt x="1772445" y="687446"/>
                  </a:lnTo>
                  <a:cubicBezTo>
                    <a:pt x="1772445" y="687453"/>
                    <a:pt x="1772445" y="687533"/>
                    <a:pt x="1772445" y="688526"/>
                  </a:cubicBezTo>
                  <a:lnTo>
                    <a:pt x="1772445" y="696093"/>
                  </a:lnTo>
                  <a:cubicBezTo>
                    <a:pt x="1772455" y="696093"/>
                    <a:pt x="1772553" y="696093"/>
                    <a:pt x="1773713" y="696093"/>
                  </a:cubicBezTo>
                  <a:lnTo>
                    <a:pt x="1782579" y="696093"/>
                  </a:lnTo>
                  <a:cubicBezTo>
                    <a:pt x="1782579" y="696102"/>
                    <a:pt x="1782579" y="696231"/>
                    <a:pt x="1782579" y="698254"/>
                  </a:cubicBezTo>
                  <a:lnTo>
                    <a:pt x="1782579" y="713387"/>
                  </a:lnTo>
                  <a:cubicBezTo>
                    <a:pt x="1786633" y="713387"/>
                    <a:pt x="1786633" y="713387"/>
                    <a:pt x="1786633" y="711495"/>
                  </a:cubicBezTo>
                  <a:lnTo>
                    <a:pt x="1786633" y="698254"/>
                  </a:lnTo>
                  <a:cubicBezTo>
                    <a:pt x="1786639" y="698254"/>
                    <a:pt x="1786716" y="698254"/>
                    <a:pt x="1787645" y="698254"/>
                  </a:cubicBezTo>
                  <a:lnTo>
                    <a:pt x="1794739" y="698254"/>
                  </a:lnTo>
                  <a:cubicBezTo>
                    <a:pt x="1794739" y="698265"/>
                    <a:pt x="1794739" y="698384"/>
                    <a:pt x="1794739" y="699876"/>
                  </a:cubicBezTo>
                  <a:lnTo>
                    <a:pt x="1794739" y="711225"/>
                  </a:lnTo>
                  <a:cubicBezTo>
                    <a:pt x="1794749" y="711225"/>
                    <a:pt x="1794821" y="711225"/>
                    <a:pt x="1795499" y="711225"/>
                  </a:cubicBezTo>
                  <a:lnTo>
                    <a:pt x="1800819" y="711225"/>
                  </a:lnTo>
                  <a:cubicBezTo>
                    <a:pt x="1800819" y="706902"/>
                    <a:pt x="1800819" y="706902"/>
                    <a:pt x="1849459" y="706902"/>
                  </a:cubicBezTo>
                  <a:cubicBezTo>
                    <a:pt x="1849459" y="706911"/>
                    <a:pt x="1849459" y="707012"/>
                    <a:pt x="1849459" y="708253"/>
                  </a:cubicBezTo>
                  <a:lnTo>
                    <a:pt x="1849459" y="717710"/>
                  </a:lnTo>
                  <a:cubicBezTo>
                    <a:pt x="1849467" y="717710"/>
                    <a:pt x="1849543" y="717710"/>
                    <a:pt x="1850219" y="717710"/>
                  </a:cubicBezTo>
                  <a:lnTo>
                    <a:pt x="1855541" y="717710"/>
                  </a:lnTo>
                  <a:cubicBezTo>
                    <a:pt x="1855541" y="717719"/>
                    <a:pt x="1855541" y="717841"/>
                    <a:pt x="1855541" y="719872"/>
                  </a:cubicBezTo>
                  <a:lnTo>
                    <a:pt x="1855541" y="735005"/>
                  </a:lnTo>
                  <a:cubicBezTo>
                    <a:pt x="1855549" y="735001"/>
                    <a:pt x="1855665" y="734923"/>
                    <a:pt x="1857567" y="733654"/>
                  </a:cubicBezTo>
                  <a:lnTo>
                    <a:pt x="1871753" y="724196"/>
                  </a:lnTo>
                  <a:cubicBezTo>
                    <a:pt x="1871755" y="724177"/>
                    <a:pt x="1871887" y="723302"/>
                    <a:pt x="1877833" y="683122"/>
                  </a:cubicBezTo>
                  <a:cubicBezTo>
                    <a:pt x="1877843" y="683120"/>
                    <a:pt x="1877911" y="683094"/>
                    <a:pt x="1878593" y="682852"/>
                  </a:cubicBezTo>
                  <a:lnTo>
                    <a:pt x="1883913" y="680960"/>
                  </a:lnTo>
                  <a:cubicBezTo>
                    <a:pt x="1883913" y="680944"/>
                    <a:pt x="1883947" y="679883"/>
                    <a:pt x="1885941" y="611783"/>
                  </a:cubicBezTo>
                  <a:cubicBezTo>
                    <a:pt x="1885941" y="611801"/>
                    <a:pt x="1885973" y="612892"/>
                    <a:pt x="1887967" y="680960"/>
                  </a:cubicBezTo>
                  <a:cubicBezTo>
                    <a:pt x="1887977" y="680963"/>
                    <a:pt x="1888047" y="680988"/>
                    <a:pt x="1888727" y="681230"/>
                  </a:cubicBezTo>
                  <a:lnTo>
                    <a:pt x="1894047" y="683122"/>
                  </a:lnTo>
                  <a:cubicBezTo>
                    <a:pt x="1894047" y="683102"/>
                    <a:pt x="1894047" y="681769"/>
                    <a:pt x="1894047" y="596651"/>
                  </a:cubicBezTo>
                  <a:cubicBezTo>
                    <a:pt x="1898101" y="596651"/>
                    <a:pt x="1898101" y="596651"/>
                    <a:pt x="1898101" y="564224"/>
                  </a:cubicBezTo>
                  <a:cubicBezTo>
                    <a:pt x="1898113" y="564224"/>
                    <a:pt x="1898799" y="564224"/>
                    <a:pt x="1936607" y="564224"/>
                  </a:cubicBezTo>
                  <a:cubicBezTo>
                    <a:pt x="1936607" y="564241"/>
                    <a:pt x="1936607" y="564959"/>
                    <a:pt x="1936607" y="596651"/>
                  </a:cubicBezTo>
                  <a:cubicBezTo>
                    <a:pt x="1936617" y="596651"/>
                    <a:pt x="1936689" y="596651"/>
                    <a:pt x="1937367" y="596651"/>
                  </a:cubicBezTo>
                  <a:lnTo>
                    <a:pt x="1942687" y="596651"/>
                  </a:lnTo>
                  <a:cubicBezTo>
                    <a:pt x="1942687" y="596630"/>
                    <a:pt x="1942687" y="595324"/>
                    <a:pt x="1942687" y="514503"/>
                  </a:cubicBezTo>
                  <a:cubicBezTo>
                    <a:pt x="1942693" y="514503"/>
                    <a:pt x="1942793" y="514503"/>
                    <a:pt x="1944461" y="514503"/>
                  </a:cubicBezTo>
                  <a:lnTo>
                    <a:pt x="1956875" y="514503"/>
                  </a:lnTo>
                  <a:cubicBezTo>
                    <a:pt x="1956875" y="514496"/>
                    <a:pt x="1956875" y="514385"/>
                    <a:pt x="1956875" y="512612"/>
                  </a:cubicBezTo>
                  <a:lnTo>
                    <a:pt x="1956875" y="499371"/>
                  </a:lnTo>
                  <a:cubicBezTo>
                    <a:pt x="1956885" y="499371"/>
                    <a:pt x="1957383" y="499371"/>
                    <a:pt x="1979169" y="499371"/>
                  </a:cubicBezTo>
                  <a:cubicBezTo>
                    <a:pt x="1979169" y="499364"/>
                    <a:pt x="1979169" y="499283"/>
                    <a:pt x="1979169" y="498290"/>
                  </a:cubicBezTo>
                  <a:lnTo>
                    <a:pt x="1979169" y="490724"/>
                  </a:lnTo>
                  <a:cubicBezTo>
                    <a:pt x="1979175" y="490724"/>
                    <a:pt x="1979285" y="490724"/>
                    <a:pt x="1980941" y="490724"/>
                  </a:cubicBezTo>
                  <a:lnTo>
                    <a:pt x="1993355" y="490724"/>
                  </a:lnTo>
                  <a:cubicBezTo>
                    <a:pt x="1993355" y="490732"/>
                    <a:pt x="1993355" y="490811"/>
                    <a:pt x="1993355" y="491805"/>
                  </a:cubicBezTo>
                  <a:lnTo>
                    <a:pt x="1993355" y="499371"/>
                  </a:lnTo>
                  <a:cubicBezTo>
                    <a:pt x="1993365" y="499371"/>
                    <a:pt x="1993437" y="499371"/>
                    <a:pt x="1994115" y="499371"/>
                  </a:cubicBezTo>
                  <a:lnTo>
                    <a:pt x="1999435" y="499371"/>
                  </a:lnTo>
                  <a:lnTo>
                    <a:pt x="2009569" y="495047"/>
                  </a:lnTo>
                  <a:lnTo>
                    <a:pt x="2013621" y="498290"/>
                  </a:lnTo>
                  <a:lnTo>
                    <a:pt x="2013621" y="490724"/>
                  </a:lnTo>
                  <a:cubicBezTo>
                    <a:pt x="2013631" y="490724"/>
                    <a:pt x="2013767" y="490724"/>
                    <a:pt x="2015901" y="490724"/>
                  </a:cubicBezTo>
                  <a:lnTo>
                    <a:pt x="2031863" y="490724"/>
                  </a:lnTo>
                  <a:cubicBezTo>
                    <a:pt x="2031863" y="490732"/>
                    <a:pt x="2031863" y="490811"/>
                    <a:pt x="2031863" y="491805"/>
                  </a:cubicBezTo>
                  <a:lnTo>
                    <a:pt x="2031863" y="499371"/>
                  </a:lnTo>
                  <a:cubicBezTo>
                    <a:pt x="2031881" y="499371"/>
                    <a:pt x="2032617" y="499371"/>
                    <a:pt x="2062263" y="499371"/>
                  </a:cubicBezTo>
                  <a:cubicBezTo>
                    <a:pt x="2062263" y="499381"/>
                    <a:pt x="2062263" y="499490"/>
                    <a:pt x="2062263" y="500992"/>
                  </a:cubicBezTo>
                  <a:lnTo>
                    <a:pt x="2062263" y="512342"/>
                  </a:lnTo>
                  <a:cubicBezTo>
                    <a:pt x="2062279" y="512342"/>
                    <a:pt x="2062919" y="512342"/>
                    <a:pt x="2088609" y="512342"/>
                  </a:cubicBezTo>
                  <a:cubicBezTo>
                    <a:pt x="2088609" y="512358"/>
                    <a:pt x="2088609" y="513038"/>
                    <a:pt x="2088609" y="542606"/>
                  </a:cubicBezTo>
                  <a:cubicBezTo>
                    <a:pt x="2088619" y="542606"/>
                    <a:pt x="2088691" y="542606"/>
                    <a:pt x="2089369" y="542606"/>
                  </a:cubicBezTo>
                  <a:lnTo>
                    <a:pt x="2094689" y="542606"/>
                  </a:lnTo>
                  <a:cubicBezTo>
                    <a:pt x="2094689" y="542613"/>
                    <a:pt x="2094689" y="542699"/>
                    <a:pt x="2094689" y="543687"/>
                  </a:cubicBezTo>
                  <a:lnTo>
                    <a:pt x="2094689" y="551254"/>
                  </a:lnTo>
                  <a:cubicBezTo>
                    <a:pt x="2098743" y="551254"/>
                    <a:pt x="2098743" y="551254"/>
                    <a:pt x="2098743" y="581518"/>
                  </a:cubicBezTo>
                  <a:cubicBezTo>
                    <a:pt x="2098753" y="581518"/>
                    <a:pt x="2098827" y="581518"/>
                    <a:pt x="2099503" y="581518"/>
                  </a:cubicBezTo>
                  <a:lnTo>
                    <a:pt x="2104823" y="581518"/>
                  </a:lnTo>
                  <a:cubicBezTo>
                    <a:pt x="2104823" y="581527"/>
                    <a:pt x="2104823" y="581594"/>
                    <a:pt x="2104823" y="582329"/>
                  </a:cubicBezTo>
                  <a:lnTo>
                    <a:pt x="2104823" y="588004"/>
                  </a:lnTo>
                  <a:cubicBezTo>
                    <a:pt x="2104829" y="588004"/>
                    <a:pt x="2104907" y="588004"/>
                    <a:pt x="2105837" y="588004"/>
                  </a:cubicBezTo>
                  <a:lnTo>
                    <a:pt x="2112929" y="588004"/>
                  </a:lnTo>
                  <a:cubicBezTo>
                    <a:pt x="2112929" y="588021"/>
                    <a:pt x="2112929" y="588734"/>
                    <a:pt x="2112929" y="618269"/>
                  </a:cubicBezTo>
                  <a:cubicBezTo>
                    <a:pt x="2112937" y="618269"/>
                    <a:pt x="2113057" y="618269"/>
                    <a:pt x="2114957" y="618269"/>
                  </a:cubicBezTo>
                  <a:lnTo>
                    <a:pt x="2129143" y="618269"/>
                  </a:lnTo>
                  <a:cubicBezTo>
                    <a:pt x="2129143" y="618285"/>
                    <a:pt x="2129143" y="618865"/>
                    <a:pt x="2129143" y="642048"/>
                  </a:cubicBezTo>
                  <a:cubicBezTo>
                    <a:pt x="2131171" y="642048"/>
                    <a:pt x="2131171" y="642048"/>
                    <a:pt x="2131171" y="643669"/>
                  </a:cubicBezTo>
                  <a:lnTo>
                    <a:pt x="2131171" y="655019"/>
                  </a:lnTo>
                  <a:cubicBezTo>
                    <a:pt x="2131179" y="655019"/>
                    <a:pt x="2131249" y="655019"/>
                    <a:pt x="2131931" y="655019"/>
                  </a:cubicBezTo>
                  <a:lnTo>
                    <a:pt x="2137251" y="655019"/>
                  </a:lnTo>
                  <a:cubicBezTo>
                    <a:pt x="2137251" y="655033"/>
                    <a:pt x="2137251" y="655596"/>
                    <a:pt x="2137251" y="678798"/>
                  </a:cubicBezTo>
                  <a:cubicBezTo>
                    <a:pt x="2137259" y="678798"/>
                    <a:pt x="2137357" y="678798"/>
                    <a:pt x="2138517" y="678798"/>
                  </a:cubicBezTo>
                  <a:lnTo>
                    <a:pt x="2147383" y="678798"/>
                  </a:lnTo>
                  <a:cubicBezTo>
                    <a:pt x="2149411" y="680960"/>
                    <a:pt x="2149411" y="680960"/>
                    <a:pt x="2149411" y="682852"/>
                  </a:cubicBezTo>
                  <a:lnTo>
                    <a:pt x="2149411" y="696093"/>
                  </a:lnTo>
                  <a:cubicBezTo>
                    <a:pt x="2149415" y="696086"/>
                    <a:pt x="2149503" y="695979"/>
                    <a:pt x="2150931" y="694201"/>
                  </a:cubicBezTo>
                  <a:lnTo>
                    <a:pt x="2161571" y="680960"/>
                  </a:lnTo>
                  <a:cubicBezTo>
                    <a:pt x="2161585" y="680960"/>
                    <a:pt x="2162225" y="680960"/>
                    <a:pt x="2189945" y="680960"/>
                  </a:cubicBezTo>
                  <a:cubicBezTo>
                    <a:pt x="2189945" y="680985"/>
                    <a:pt x="2189945" y="682386"/>
                    <a:pt x="2189945" y="767431"/>
                  </a:cubicBezTo>
                  <a:cubicBezTo>
                    <a:pt x="2189953" y="767431"/>
                    <a:pt x="2190029" y="767431"/>
                    <a:pt x="2190705" y="767431"/>
                  </a:cubicBezTo>
                  <a:lnTo>
                    <a:pt x="2196025" y="767431"/>
                  </a:lnTo>
                  <a:cubicBezTo>
                    <a:pt x="2196029" y="767423"/>
                    <a:pt x="2196087" y="767323"/>
                    <a:pt x="2196785" y="766080"/>
                  </a:cubicBezTo>
                  <a:lnTo>
                    <a:pt x="2202105" y="756622"/>
                  </a:lnTo>
                  <a:cubicBezTo>
                    <a:pt x="2202105" y="756629"/>
                    <a:pt x="2202105" y="756728"/>
                    <a:pt x="2202105" y="758514"/>
                  </a:cubicBezTo>
                  <a:lnTo>
                    <a:pt x="2202105" y="771755"/>
                  </a:lnTo>
                  <a:cubicBezTo>
                    <a:pt x="2206157" y="771755"/>
                    <a:pt x="2206157" y="771755"/>
                    <a:pt x="2206157" y="726358"/>
                  </a:cubicBezTo>
                  <a:cubicBezTo>
                    <a:pt x="2206167" y="726358"/>
                    <a:pt x="2206237" y="726358"/>
                    <a:pt x="2206917" y="726358"/>
                  </a:cubicBezTo>
                  <a:lnTo>
                    <a:pt x="2212237" y="726358"/>
                  </a:lnTo>
                  <a:cubicBezTo>
                    <a:pt x="2212237" y="726343"/>
                    <a:pt x="2212237" y="725343"/>
                    <a:pt x="2212237" y="661504"/>
                  </a:cubicBezTo>
                  <a:cubicBezTo>
                    <a:pt x="2212245" y="661504"/>
                    <a:pt x="2212325" y="661504"/>
                    <a:pt x="2213251" y="661504"/>
                  </a:cubicBezTo>
                  <a:lnTo>
                    <a:pt x="2220345" y="661504"/>
                  </a:lnTo>
                  <a:cubicBezTo>
                    <a:pt x="2220351" y="661483"/>
                    <a:pt x="2220615" y="660543"/>
                    <a:pt x="2232505" y="618269"/>
                  </a:cubicBezTo>
                  <a:cubicBezTo>
                    <a:pt x="2232514" y="618269"/>
                    <a:pt x="2232611" y="618269"/>
                    <a:pt x="2233771" y="618269"/>
                  </a:cubicBezTo>
                  <a:lnTo>
                    <a:pt x="2242639" y="618269"/>
                  </a:lnTo>
                  <a:cubicBezTo>
                    <a:pt x="2242644" y="618292"/>
                    <a:pt x="2242869" y="619258"/>
                    <a:pt x="2252771" y="661504"/>
                  </a:cubicBezTo>
                  <a:cubicBezTo>
                    <a:pt x="2252777" y="661504"/>
                    <a:pt x="2252851" y="661504"/>
                    <a:pt x="2253785" y="661504"/>
                  </a:cubicBezTo>
                  <a:lnTo>
                    <a:pt x="2260879" y="661504"/>
                  </a:lnTo>
                  <a:cubicBezTo>
                    <a:pt x="2260879" y="661515"/>
                    <a:pt x="2260879" y="662182"/>
                    <a:pt x="2260879" y="700416"/>
                  </a:cubicBezTo>
                  <a:cubicBezTo>
                    <a:pt x="2260885" y="700416"/>
                    <a:pt x="2260985" y="700416"/>
                    <a:pt x="2262651" y="700416"/>
                  </a:cubicBezTo>
                  <a:lnTo>
                    <a:pt x="2275065" y="700416"/>
                  </a:lnTo>
                  <a:cubicBezTo>
                    <a:pt x="2275065" y="700424"/>
                    <a:pt x="2275065" y="700546"/>
                    <a:pt x="2275065" y="702578"/>
                  </a:cubicBezTo>
                  <a:lnTo>
                    <a:pt x="2275065" y="717710"/>
                  </a:lnTo>
                  <a:cubicBezTo>
                    <a:pt x="2279119" y="717710"/>
                    <a:pt x="2279119" y="717710"/>
                    <a:pt x="2279119" y="715549"/>
                  </a:cubicBezTo>
                  <a:lnTo>
                    <a:pt x="2279119" y="700416"/>
                  </a:lnTo>
                  <a:cubicBezTo>
                    <a:pt x="2279129" y="700416"/>
                    <a:pt x="2279241" y="700416"/>
                    <a:pt x="2280639" y="700416"/>
                  </a:cubicBezTo>
                  <a:lnTo>
                    <a:pt x="2291279" y="700416"/>
                  </a:lnTo>
                  <a:cubicBezTo>
                    <a:pt x="2291279" y="700426"/>
                    <a:pt x="2291279" y="700543"/>
                    <a:pt x="2291279" y="702037"/>
                  </a:cubicBezTo>
                  <a:lnTo>
                    <a:pt x="2291279" y="713387"/>
                  </a:lnTo>
                  <a:cubicBezTo>
                    <a:pt x="2291295" y="713387"/>
                    <a:pt x="2292003" y="713387"/>
                    <a:pt x="2321680" y="713387"/>
                  </a:cubicBezTo>
                  <a:cubicBezTo>
                    <a:pt x="2321680" y="713370"/>
                    <a:pt x="2321680" y="712599"/>
                    <a:pt x="2321680" y="676637"/>
                  </a:cubicBezTo>
                  <a:cubicBezTo>
                    <a:pt x="2321687" y="676637"/>
                    <a:pt x="2321781" y="676637"/>
                    <a:pt x="2322945" y="676637"/>
                  </a:cubicBezTo>
                  <a:lnTo>
                    <a:pt x="2331813" y="676637"/>
                  </a:lnTo>
                  <a:cubicBezTo>
                    <a:pt x="2331813" y="676648"/>
                    <a:pt x="2331813" y="677142"/>
                    <a:pt x="2331813" y="698254"/>
                  </a:cubicBezTo>
                  <a:cubicBezTo>
                    <a:pt x="2333840" y="698254"/>
                    <a:pt x="2333840" y="698254"/>
                    <a:pt x="2333840" y="665828"/>
                  </a:cubicBezTo>
                  <a:cubicBezTo>
                    <a:pt x="2333853" y="665828"/>
                    <a:pt x="2334395" y="665828"/>
                    <a:pt x="2356133" y="665828"/>
                  </a:cubicBezTo>
                  <a:cubicBezTo>
                    <a:pt x="2356133" y="665818"/>
                    <a:pt x="2356133" y="665698"/>
                    <a:pt x="2356133" y="664206"/>
                  </a:cubicBezTo>
                  <a:lnTo>
                    <a:pt x="2356133" y="652857"/>
                  </a:lnTo>
                  <a:cubicBezTo>
                    <a:pt x="2356141" y="652857"/>
                    <a:pt x="2356215" y="652857"/>
                    <a:pt x="2356893" y="652857"/>
                  </a:cubicBezTo>
                  <a:lnTo>
                    <a:pt x="2362213" y="652857"/>
                  </a:lnTo>
                  <a:cubicBezTo>
                    <a:pt x="2362213" y="652851"/>
                    <a:pt x="2362213" y="652738"/>
                    <a:pt x="2362213" y="650966"/>
                  </a:cubicBezTo>
                  <a:lnTo>
                    <a:pt x="2362213" y="637725"/>
                  </a:lnTo>
                  <a:lnTo>
                    <a:pt x="2366267" y="644210"/>
                  </a:lnTo>
                  <a:cubicBezTo>
                    <a:pt x="2366275" y="644210"/>
                    <a:pt x="2366403" y="644210"/>
                    <a:pt x="2368547" y="644210"/>
                  </a:cubicBezTo>
                  <a:lnTo>
                    <a:pt x="2384507" y="644210"/>
                  </a:lnTo>
                  <a:cubicBezTo>
                    <a:pt x="2384507" y="644202"/>
                    <a:pt x="2384507" y="644134"/>
                    <a:pt x="2384507" y="643399"/>
                  </a:cubicBezTo>
                  <a:lnTo>
                    <a:pt x="2384507" y="637725"/>
                  </a:lnTo>
                  <a:cubicBezTo>
                    <a:pt x="2384516" y="637725"/>
                    <a:pt x="2384590" y="637725"/>
                    <a:pt x="2385267" y="637725"/>
                  </a:cubicBezTo>
                  <a:lnTo>
                    <a:pt x="2390587" y="637725"/>
                  </a:lnTo>
                  <a:cubicBezTo>
                    <a:pt x="2390587" y="637734"/>
                    <a:pt x="2390587" y="637834"/>
                    <a:pt x="2390587" y="639076"/>
                  </a:cubicBezTo>
                  <a:lnTo>
                    <a:pt x="2390587" y="648534"/>
                  </a:lnTo>
                  <a:cubicBezTo>
                    <a:pt x="2390601" y="648534"/>
                    <a:pt x="2391335" y="648534"/>
                    <a:pt x="2429093" y="648534"/>
                  </a:cubicBezTo>
                  <a:cubicBezTo>
                    <a:pt x="2429093" y="648552"/>
                    <a:pt x="2429093" y="650062"/>
                    <a:pt x="2429093" y="786887"/>
                  </a:cubicBezTo>
                  <a:cubicBezTo>
                    <a:pt x="2429104" y="786887"/>
                    <a:pt x="2429219" y="786887"/>
                    <a:pt x="2430613" y="786887"/>
                  </a:cubicBezTo>
                  <a:lnTo>
                    <a:pt x="2441254" y="786887"/>
                  </a:lnTo>
                  <a:cubicBezTo>
                    <a:pt x="2441254" y="782564"/>
                    <a:pt x="2441254" y="778240"/>
                    <a:pt x="2441254" y="773917"/>
                  </a:cubicBezTo>
                  <a:cubicBezTo>
                    <a:pt x="2443281" y="773917"/>
                    <a:pt x="2443281" y="773917"/>
                    <a:pt x="2445307" y="773917"/>
                  </a:cubicBezTo>
                  <a:cubicBezTo>
                    <a:pt x="2445307" y="778240"/>
                    <a:pt x="2445307" y="782564"/>
                    <a:pt x="2445307" y="786887"/>
                  </a:cubicBezTo>
                  <a:cubicBezTo>
                    <a:pt x="2455441" y="786887"/>
                    <a:pt x="2465575" y="786887"/>
                    <a:pt x="2475707" y="786887"/>
                  </a:cubicBezTo>
                  <a:cubicBezTo>
                    <a:pt x="2475707" y="776078"/>
                    <a:pt x="2475707" y="767431"/>
                    <a:pt x="2475707" y="756622"/>
                  </a:cubicBezTo>
                  <a:cubicBezTo>
                    <a:pt x="2479762" y="756622"/>
                    <a:pt x="2483815" y="756622"/>
                    <a:pt x="2487867" y="756622"/>
                  </a:cubicBezTo>
                  <a:lnTo>
                    <a:pt x="2500027" y="754461"/>
                  </a:lnTo>
                  <a:cubicBezTo>
                    <a:pt x="2502055" y="754461"/>
                    <a:pt x="2502055" y="756622"/>
                    <a:pt x="2504082" y="756622"/>
                  </a:cubicBezTo>
                  <a:lnTo>
                    <a:pt x="2514215" y="756622"/>
                  </a:lnTo>
                  <a:cubicBezTo>
                    <a:pt x="2514215" y="767431"/>
                    <a:pt x="2514215" y="778240"/>
                    <a:pt x="2514215" y="786887"/>
                  </a:cubicBezTo>
                  <a:cubicBezTo>
                    <a:pt x="2516242" y="786887"/>
                    <a:pt x="2518269" y="786887"/>
                    <a:pt x="2522321" y="786887"/>
                  </a:cubicBezTo>
                  <a:cubicBezTo>
                    <a:pt x="2522321" y="793373"/>
                    <a:pt x="2522321" y="799858"/>
                    <a:pt x="2522321" y="804182"/>
                  </a:cubicBezTo>
                  <a:lnTo>
                    <a:pt x="2531658" y="805087"/>
                  </a:lnTo>
                  <a:lnTo>
                    <a:pt x="2544615" y="805087"/>
                  </a:lnTo>
                  <a:cubicBezTo>
                    <a:pt x="2544615" y="799278"/>
                    <a:pt x="2544615" y="795106"/>
                    <a:pt x="2544615" y="789049"/>
                  </a:cubicBezTo>
                  <a:lnTo>
                    <a:pt x="2612571" y="789049"/>
                  </a:lnTo>
                  <a:lnTo>
                    <a:pt x="2612571" y="703796"/>
                  </a:lnTo>
                  <a:lnTo>
                    <a:pt x="2684579" y="703796"/>
                  </a:lnTo>
                  <a:lnTo>
                    <a:pt x="2684579" y="782564"/>
                  </a:lnTo>
                  <a:cubicBezTo>
                    <a:pt x="2685215" y="782564"/>
                    <a:pt x="2685849" y="782564"/>
                    <a:pt x="2686483" y="782564"/>
                  </a:cubicBezTo>
                  <a:lnTo>
                    <a:pt x="2687725" y="805087"/>
                  </a:lnTo>
                  <a:lnTo>
                    <a:pt x="2697401" y="805087"/>
                  </a:lnTo>
                  <a:cubicBezTo>
                    <a:pt x="2697937" y="797873"/>
                    <a:pt x="2698643" y="790219"/>
                    <a:pt x="2698643" y="782564"/>
                  </a:cubicBezTo>
                  <a:cubicBezTo>
                    <a:pt x="2700671" y="782564"/>
                    <a:pt x="2702697" y="782564"/>
                    <a:pt x="2704723" y="782564"/>
                  </a:cubicBezTo>
                  <a:lnTo>
                    <a:pt x="2705965" y="805087"/>
                  </a:lnTo>
                  <a:lnTo>
                    <a:pt x="2756588" y="805087"/>
                  </a:lnTo>
                  <a:lnTo>
                    <a:pt x="2756588" y="642059"/>
                  </a:lnTo>
                  <a:lnTo>
                    <a:pt x="2953915" y="642059"/>
                  </a:lnTo>
                  <a:lnTo>
                    <a:pt x="2953915" y="805087"/>
                  </a:lnTo>
                  <a:lnTo>
                    <a:pt x="2972611" y="805087"/>
                  </a:lnTo>
                  <a:lnTo>
                    <a:pt x="2972611" y="722394"/>
                  </a:lnTo>
                  <a:lnTo>
                    <a:pt x="3067731" y="722394"/>
                  </a:lnTo>
                  <a:cubicBezTo>
                    <a:pt x="3071806" y="616373"/>
                    <a:pt x="3075185" y="510899"/>
                    <a:pt x="3079662" y="404253"/>
                  </a:cubicBezTo>
                  <a:cubicBezTo>
                    <a:pt x="3069529" y="404253"/>
                    <a:pt x="3045209" y="391282"/>
                    <a:pt x="3067502" y="382635"/>
                  </a:cubicBezTo>
                  <a:cubicBezTo>
                    <a:pt x="3065474" y="380473"/>
                    <a:pt x="3063449" y="378311"/>
                    <a:pt x="3061422" y="378311"/>
                  </a:cubicBezTo>
                  <a:cubicBezTo>
                    <a:pt x="3061422" y="365341"/>
                    <a:pt x="3059394" y="363179"/>
                    <a:pt x="3069529" y="354532"/>
                  </a:cubicBezTo>
                  <a:cubicBezTo>
                    <a:pt x="3069529" y="350208"/>
                    <a:pt x="3069529" y="343723"/>
                    <a:pt x="3069529" y="337238"/>
                  </a:cubicBezTo>
                  <a:cubicBezTo>
                    <a:pt x="3073582" y="337238"/>
                    <a:pt x="3077635" y="337238"/>
                    <a:pt x="3083715" y="337238"/>
                  </a:cubicBezTo>
                  <a:cubicBezTo>
                    <a:pt x="3083715" y="328590"/>
                    <a:pt x="3083715" y="322105"/>
                    <a:pt x="3083715" y="315620"/>
                  </a:cubicBezTo>
                  <a:cubicBezTo>
                    <a:pt x="3083715" y="313458"/>
                    <a:pt x="3085742" y="313458"/>
                    <a:pt x="3085742" y="311296"/>
                  </a:cubicBezTo>
                  <a:cubicBezTo>
                    <a:pt x="3085742" y="285355"/>
                    <a:pt x="3085742" y="259414"/>
                    <a:pt x="3085742" y="233472"/>
                  </a:cubicBezTo>
                  <a:cubicBezTo>
                    <a:pt x="3085742" y="231310"/>
                    <a:pt x="3083715" y="229149"/>
                    <a:pt x="3083715" y="226987"/>
                  </a:cubicBezTo>
                  <a:cubicBezTo>
                    <a:pt x="3085742" y="224825"/>
                    <a:pt x="3087769" y="222663"/>
                    <a:pt x="3089795" y="220501"/>
                  </a:cubicBezTo>
                  <a:cubicBezTo>
                    <a:pt x="3089795" y="201045"/>
                    <a:pt x="3089795" y="181589"/>
                    <a:pt x="3089795" y="162133"/>
                  </a:cubicBezTo>
                  <a:cubicBezTo>
                    <a:pt x="3089795" y="159972"/>
                    <a:pt x="3089795" y="159972"/>
                    <a:pt x="3091822" y="157810"/>
                  </a:cubicBezTo>
                  <a:cubicBezTo>
                    <a:pt x="3091822" y="140516"/>
                    <a:pt x="3091822" y="121060"/>
                    <a:pt x="3091822" y="101604"/>
                  </a:cubicBezTo>
                  <a:cubicBezTo>
                    <a:pt x="3093849" y="92957"/>
                    <a:pt x="3093849" y="88633"/>
                    <a:pt x="3093849" y="82148"/>
                  </a:cubicBezTo>
                  <a:cubicBezTo>
                    <a:pt x="3097902" y="88633"/>
                    <a:pt x="3097902" y="92957"/>
                    <a:pt x="3097902" y="99442"/>
                  </a:cubicBezTo>
                  <a:cubicBezTo>
                    <a:pt x="3099929" y="121060"/>
                    <a:pt x="3099929" y="140516"/>
                    <a:pt x="3099929" y="157810"/>
                  </a:cubicBezTo>
                  <a:cubicBezTo>
                    <a:pt x="3101955" y="181589"/>
                    <a:pt x="3101955" y="201045"/>
                    <a:pt x="3101955" y="220501"/>
                  </a:cubicBezTo>
                  <a:cubicBezTo>
                    <a:pt x="3103982" y="222663"/>
                    <a:pt x="3106009" y="224825"/>
                    <a:pt x="3108035" y="226987"/>
                  </a:cubicBezTo>
                  <a:cubicBezTo>
                    <a:pt x="3108035" y="229149"/>
                    <a:pt x="3106009" y="231310"/>
                    <a:pt x="3106009" y="233472"/>
                  </a:cubicBezTo>
                  <a:cubicBezTo>
                    <a:pt x="3106009" y="259414"/>
                    <a:pt x="3106009" y="285355"/>
                    <a:pt x="3106009" y="311296"/>
                  </a:cubicBezTo>
                  <a:cubicBezTo>
                    <a:pt x="3106009" y="313458"/>
                    <a:pt x="3108035" y="313458"/>
                    <a:pt x="3108035" y="315620"/>
                  </a:cubicBezTo>
                  <a:cubicBezTo>
                    <a:pt x="3108035" y="322105"/>
                    <a:pt x="3108035" y="328590"/>
                    <a:pt x="3108035" y="337238"/>
                  </a:cubicBezTo>
                  <a:cubicBezTo>
                    <a:pt x="3112089" y="337238"/>
                    <a:pt x="3118169" y="337238"/>
                    <a:pt x="3122222" y="337238"/>
                  </a:cubicBezTo>
                  <a:cubicBezTo>
                    <a:pt x="3122222" y="343723"/>
                    <a:pt x="3122222" y="350208"/>
                    <a:pt x="3122222" y="354532"/>
                  </a:cubicBezTo>
                  <a:cubicBezTo>
                    <a:pt x="3130330" y="363179"/>
                    <a:pt x="3130330" y="363179"/>
                    <a:pt x="3130330" y="378311"/>
                  </a:cubicBezTo>
                  <a:cubicBezTo>
                    <a:pt x="3128302" y="378311"/>
                    <a:pt x="3126275" y="380473"/>
                    <a:pt x="3124250" y="382635"/>
                  </a:cubicBezTo>
                  <a:cubicBezTo>
                    <a:pt x="3144515" y="393444"/>
                    <a:pt x="3120195" y="402091"/>
                    <a:pt x="3112089" y="404253"/>
                  </a:cubicBezTo>
                  <a:cubicBezTo>
                    <a:pt x="3114115" y="488562"/>
                    <a:pt x="3118169" y="572871"/>
                    <a:pt x="3120195" y="657181"/>
                  </a:cubicBezTo>
                  <a:cubicBezTo>
                    <a:pt x="3142490" y="657181"/>
                    <a:pt x="3164782" y="657181"/>
                    <a:pt x="3185050" y="657181"/>
                  </a:cubicBezTo>
                  <a:cubicBezTo>
                    <a:pt x="3185050" y="683122"/>
                    <a:pt x="3185050" y="709063"/>
                    <a:pt x="3185050" y="732843"/>
                  </a:cubicBezTo>
                  <a:cubicBezTo>
                    <a:pt x="3189103" y="732843"/>
                    <a:pt x="3191130" y="732843"/>
                    <a:pt x="3193157" y="732843"/>
                  </a:cubicBezTo>
                  <a:cubicBezTo>
                    <a:pt x="3193157" y="730681"/>
                    <a:pt x="3195183" y="728519"/>
                    <a:pt x="3195183" y="726358"/>
                  </a:cubicBezTo>
                  <a:cubicBezTo>
                    <a:pt x="3197210" y="726358"/>
                    <a:pt x="3199237" y="726358"/>
                    <a:pt x="3201263" y="726358"/>
                  </a:cubicBezTo>
                  <a:cubicBezTo>
                    <a:pt x="3201263" y="728519"/>
                    <a:pt x="3201263" y="730681"/>
                    <a:pt x="3203291" y="735005"/>
                  </a:cubicBezTo>
                  <a:cubicBezTo>
                    <a:pt x="3207343" y="735005"/>
                    <a:pt x="3211397" y="735005"/>
                    <a:pt x="3215451" y="735005"/>
                  </a:cubicBezTo>
                  <a:cubicBezTo>
                    <a:pt x="3215451" y="732843"/>
                    <a:pt x="3215451" y="730681"/>
                    <a:pt x="3215451" y="728519"/>
                  </a:cubicBezTo>
                  <a:cubicBezTo>
                    <a:pt x="3223557" y="728519"/>
                    <a:pt x="3229636" y="728519"/>
                    <a:pt x="3237744" y="728519"/>
                  </a:cubicBezTo>
                  <a:cubicBezTo>
                    <a:pt x="3237744" y="730681"/>
                    <a:pt x="3237744" y="732843"/>
                    <a:pt x="3237744" y="735005"/>
                  </a:cubicBezTo>
                  <a:cubicBezTo>
                    <a:pt x="3243823" y="735005"/>
                    <a:pt x="3251931" y="735005"/>
                    <a:pt x="3258011" y="735005"/>
                  </a:cubicBezTo>
                  <a:cubicBezTo>
                    <a:pt x="3258011" y="750137"/>
                    <a:pt x="3258011" y="765270"/>
                    <a:pt x="3258011" y="780402"/>
                  </a:cubicBezTo>
                  <a:cubicBezTo>
                    <a:pt x="3262065" y="780402"/>
                    <a:pt x="3268145" y="780402"/>
                    <a:pt x="3272198" y="780402"/>
                  </a:cubicBezTo>
                  <a:cubicBezTo>
                    <a:pt x="3272198" y="776078"/>
                    <a:pt x="3272198" y="771755"/>
                    <a:pt x="3272198" y="767431"/>
                  </a:cubicBezTo>
                  <a:cubicBezTo>
                    <a:pt x="3278278" y="767431"/>
                    <a:pt x="3284358" y="767431"/>
                    <a:pt x="3288412" y="767431"/>
                  </a:cubicBezTo>
                  <a:cubicBezTo>
                    <a:pt x="3288412" y="706902"/>
                    <a:pt x="3288412" y="648534"/>
                    <a:pt x="3288412" y="588004"/>
                  </a:cubicBezTo>
                  <a:cubicBezTo>
                    <a:pt x="3290438" y="585842"/>
                    <a:pt x="3292465" y="583680"/>
                    <a:pt x="3294492" y="581518"/>
                  </a:cubicBezTo>
                  <a:cubicBezTo>
                    <a:pt x="3318811" y="581518"/>
                    <a:pt x="3343131" y="581518"/>
                    <a:pt x="3367453" y="581518"/>
                  </a:cubicBezTo>
                  <a:lnTo>
                    <a:pt x="3367453" y="590166"/>
                  </a:lnTo>
                  <a:lnTo>
                    <a:pt x="3377586" y="590166"/>
                  </a:lnTo>
                  <a:cubicBezTo>
                    <a:pt x="3377586" y="629078"/>
                    <a:pt x="3377586" y="667990"/>
                    <a:pt x="3377586" y="704740"/>
                  </a:cubicBezTo>
                  <a:cubicBezTo>
                    <a:pt x="3385693" y="704740"/>
                    <a:pt x="3391773" y="704740"/>
                    <a:pt x="3399879" y="704740"/>
                  </a:cubicBezTo>
                  <a:cubicBezTo>
                    <a:pt x="3399879" y="683122"/>
                    <a:pt x="3399879" y="661504"/>
                    <a:pt x="3399879" y="637725"/>
                  </a:cubicBezTo>
                  <a:cubicBezTo>
                    <a:pt x="3407986" y="637725"/>
                    <a:pt x="3418119" y="637725"/>
                    <a:pt x="3426227" y="637725"/>
                  </a:cubicBezTo>
                  <a:cubicBezTo>
                    <a:pt x="3428253" y="637725"/>
                    <a:pt x="3428253" y="635563"/>
                    <a:pt x="3430279" y="633401"/>
                  </a:cubicBezTo>
                  <a:lnTo>
                    <a:pt x="3438387" y="633401"/>
                  </a:lnTo>
                  <a:cubicBezTo>
                    <a:pt x="3440413" y="635563"/>
                    <a:pt x="3440413" y="637725"/>
                    <a:pt x="3442439" y="637725"/>
                  </a:cubicBezTo>
                  <a:cubicBezTo>
                    <a:pt x="3448519" y="637725"/>
                    <a:pt x="3456627" y="637725"/>
                    <a:pt x="3464734" y="637725"/>
                  </a:cubicBezTo>
                  <a:cubicBezTo>
                    <a:pt x="3464734" y="598813"/>
                    <a:pt x="3464734" y="559901"/>
                    <a:pt x="3464734" y="520989"/>
                  </a:cubicBezTo>
                  <a:cubicBezTo>
                    <a:pt x="3464747" y="520986"/>
                    <a:pt x="3465614" y="520822"/>
                    <a:pt x="3521481" y="510180"/>
                  </a:cubicBezTo>
                  <a:cubicBezTo>
                    <a:pt x="3521481" y="510187"/>
                    <a:pt x="3521481" y="510261"/>
                    <a:pt x="3521481" y="511261"/>
                  </a:cubicBezTo>
                  <a:lnTo>
                    <a:pt x="3521481" y="518827"/>
                  </a:lnTo>
                  <a:cubicBezTo>
                    <a:pt x="3521498" y="518827"/>
                    <a:pt x="3522142" y="518827"/>
                    <a:pt x="3547828" y="518827"/>
                  </a:cubicBezTo>
                  <a:cubicBezTo>
                    <a:pt x="3547828" y="518849"/>
                    <a:pt x="3547828" y="521220"/>
                    <a:pt x="3547828" y="773917"/>
                  </a:cubicBezTo>
                  <a:cubicBezTo>
                    <a:pt x="3553907" y="773917"/>
                    <a:pt x="3562015" y="773917"/>
                    <a:pt x="3570122" y="773917"/>
                  </a:cubicBezTo>
                  <a:cubicBezTo>
                    <a:pt x="3570122" y="771755"/>
                    <a:pt x="3570122" y="771755"/>
                    <a:pt x="3570122" y="769593"/>
                  </a:cubicBezTo>
                  <a:cubicBezTo>
                    <a:pt x="3574174" y="769593"/>
                    <a:pt x="3578227" y="769593"/>
                    <a:pt x="3582282" y="769593"/>
                  </a:cubicBezTo>
                  <a:cubicBezTo>
                    <a:pt x="3582282" y="771755"/>
                    <a:pt x="3582282" y="771755"/>
                    <a:pt x="3582282" y="773917"/>
                  </a:cubicBezTo>
                  <a:cubicBezTo>
                    <a:pt x="3590389" y="773917"/>
                    <a:pt x="3598494" y="773917"/>
                    <a:pt x="3606602" y="773917"/>
                  </a:cubicBezTo>
                  <a:cubicBezTo>
                    <a:pt x="3606602" y="769593"/>
                    <a:pt x="3606602" y="765270"/>
                    <a:pt x="3606602" y="760946"/>
                  </a:cubicBezTo>
                  <a:cubicBezTo>
                    <a:pt x="3616735" y="760946"/>
                    <a:pt x="3626870" y="760946"/>
                    <a:pt x="3634975" y="760946"/>
                  </a:cubicBezTo>
                  <a:cubicBezTo>
                    <a:pt x="3639029" y="756622"/>
                    <a:pt x="3643083" y="756622"/>
                    <a:pt x="3647135" y="756622"/>
                  </a:cubicBezTo>
                  <a:cubicBezTo>
                    <a:pt x="3653215" y="760946"/>
                    <a:pt x="3661323" y="760946"/>
                    <a:pt x="3667403" y="760946"/>
                  </a:cubicBezTo>
                  <a:cubicBezTo>
                    <a:pt x="3667403" y="754461"/>
                    <a:pt x="3667403" y="750137"/>
                    <a:pt x="3667403" y="743652"/>
                  </a:cubicBezTo>
                  <a:lnTo>
                    <a:pt x="3675510" y="743652"/>
                  </a:lnTo>
                  <a:cubicBezTo>
                    <a:pt x="3675510" y="739328"/>
                    <a:pt x="3675510" y="735005"/>
                    <a:pt x="3675510" y="730681"/>
                  </a:cubicBezTo>
                  <a:cubicBezTo>
                    <a:pt x="3693750" y="730681"/>
                    <a:pt x="3714017" y="730681"/>
                    <a:pt x="3732257" y="730681"/>
                  </a:cubicBezTo>
                  <a:cubicBezTo>
                    <a:pt x="3732257" y="719872"/>
                    <a:pt x="3732257" y="711225"/>
                    <a:pt x="3732257" y="700416"/>
                  </a:cubicBezTo>
                  <a:cubicBezTo>
                    <a:pt x="3738337" y="700416"/>
                    <a:pt x="3744417" y="700416"/>
                    <a:pt x="3750497" y="700416"/>
                  </a:cubicBezTo>
                  <a:cubicBezTo>
                    <a:pt x="3750497" y="698254"/>
                    <a:pt x="3750497" y="696093"/>
                    <a:pt x="3750497" y="693931"/>
                  </a:cubicBezTo>
                  <a:cubicBezTo>
                    <a:pt x="3754550" y="693931"/>
                    <a:pt x="3758603" y="693931"/>
                    <a:pt x="3762657" y="693931"/>
                  </a:cubicBezTo>
                  <a:cubicBezTo>
                    <a:pt x="3762657" y="696093"/>
                    <a:pt x="3762657" y="698254"/>
                    <a:pt x="3762657" y="700416"/>
                  </a:cubicBezTo>
                  <a:cubicBezTo>
                    <a:pt x="3768737" y="700416"/>
                    <a:pt x="3772790" y="700416"/>
                    <a:pt x="3778870" y="700416"/>
                  </a:cubicBezTo>
                  <a:cubicBezTo>
                    <a:pt x="3778870" y="715549"/>
                    <a:pt x="3778870" y="732843"/>
                    <a:pt x="3778870" y="750137"/>
                  </a:cubicBezTo>
                  <a:lnTo>
                    <a:pt x="3789470" y="750137"/>
                  </a:lnTo>
                  <a:lnTo>
                    <a:pt x="3789470" y="586174"/>
                  </a:lnTo>
                  <a:lnTo>
                    <a:pt x="3791390" y="586174"/>
                  </a:lnTo>
                  <a:lnTo>
                    <a:pt x="3791390" y="723865"/>
                  </a:lnTo>
                  <a:lnTo>
                    <a:pt x="3791390" y="750137"/>
                  </a:lnTo>
                  <a:lnTo>
                    <a:pt x="3806350" y="750137"/>
                  </a:lnTo>
                  <a:lnTo>
                    <a:pt x="3806350" y="742023"/>
                  </a:lnTo>
                  <a:lnTo>
                    <a:pt x="3811298" y="742023"/>
                  </a:lnTo>
                  <a:lnTo>
                    <a:pt x="3811298" y="724196"/>
                  </a:lnTo>
                  <a:cubicBezTo>
                    <a:pt x="3823458" y="724196"/>
                    <a:pt x="3837645" y="724196"/>
                    <a:pt x="3849805" y="724196"/>
                  </a:cubicBezTo>
                  <a:cubicBezTo>
                    <a:pt x="3849805" y="713387"/>
                    <a:pt x="3849805" y="704740"/>
                    <a:pt x="3849805" y="693931"/>
                  </a:cubicBezTo>
                  <a:lnTo>
                    <a:pt x="3888823" y="693931"/>
                  </a:lnTo>
                  <a:lnTo>
                    <a:pt x="3888823" y="690579"/>
                  </a:lnTo>
                  <a:cubicBezTo>
                    <a:pt x="3888823" y="690579"/>
                    <a:pt x="3888823" y="690579"/>
                    <a:pt x="3887708" y="690579"/>
                  </a:cubicBezTo>
                  <a:lnTo>
                    <a:pt x="3879906" y="690579"/>
                  </a:lnTo>
                  <a:cubicBezTo>
                    <a:pt x="3879906" y="690579"/>
                    <a:pt x="3879906" y="690579"/>
                    <a:pt x="3879906" y="689443"/>
                  </a:cubicBezTo>
                  <a:lnTo>
                    <a:pt x="3879906" y="681500"/>
                  </a:lnTo>
                  <a:cubicBezTo>
                    <a:pt x="3879906" y="681500"/>
                    <a:pt x="3879906" y="681500"/>
                    <a:pt x="3881022" y="681500"/>
                  </a:cubicBezTo>
                  <a:lnTo>
                    <a:pt x="3888823" y="681500"/>
                  </a:lnTo>
                  <a:cubicBezTo>
                    <a:pt x="3888823" y="681500"/>
                    <a:pt x="3888823" y="681500"/>
                    <a:pt x="3888823" y="679986"/>
                  </a:cubicBezTo>
                  <a:lnTo>
                    <a:pt x="3888823" y="669395"/>
                  </a:lnTo>
                  <a:cubicBezTo>
                    <a:pt x="3888823" y="669395"/>
                    <a:pt x="3888823" y="669395"/>
                    <a:pt x="3887708" y="669395"/>
                  </a:cubicBezTo>
                  <a:lnTo>
                    <a:pt x="3879906" y="669395"/>
                  </a:lnTo>
                  <a:cubicBezTo>
                    <a:pt x="3879906" y="669395"/>
                    <a:pt x="3879906" y="669395"/>
                    <a:pt x="3879906" y="667882"/>
                  </a:cubicBezTo>
                  <a:lnTo>
                    <a:pt x="3879906" y="657290"/>
                  </a:lnTo>
                  <a:cubicBezTo>
                    <a:pt x="3879906" y="657290"/>
                    <a:pt x="3879906" y="657290"/>
                    <a:pt x="3881022" y="657290"/>
                  </a:cubicBezTo>
                  <a:lnTo>
                    <a:pt x="3888823" y="657290"/>
                  </a:lnTo>
                  <a:cubicBezTo>
                    <a:pt x="3888823" y="657290"/>
                    <a:pt x="3888823" y="657290"/>
                    <a:pt x="3888823" y="656156"/>
                  </a:cubicBezTo>
                  <a:lnTo>
                    <a:pt x="3888823" y="648212"/>
                  </a:lnTo>
                  <a:cubicBezTo>
                    <a:pt x="3888823" y="648212"/>
                    <a:pt x="3888823" y="648212"/>
                    <a:pt x="3887708" y="648212"/>
                  </a:cubicBezTo>
                  <a:lnTo>
                    <a:pt x="3879906" y="648212"/>
                  </a:lnTo>
                  <a:cubicBezTo>
                    <a:pt x="3879906" y="648212"/>
                    <a:pt x="3879906" y="648212"/>
                    <a:pt x="3879906" y="646698"/>
                  </a:cubicBezTo>
                  <a:lnTo>
                    <a:pt x="3879906" y="636107"/>
                  </a:lnTo>
                  <a:cubicBezTo>
                    <a:pt x="3879906" y="636107"/>
                    <a:pt x="3879906" y="636107"/>
                    <a:pt x="3881022" y="636107"/>
                  </a:cubicBezTo>
                  <a:lnTo>
                    <a:pt x="3888823" y="636107"/>
                  </a:lnTo>
                  <a:cubicBezTo>
                    <a:pt x="3888823" y="636107"/>
                    <a:pt x="3888823" y="636107"/>
                    <a:pt x="3888823" y="634594"/>
                  </a:cubicBezTo>
                  <a:lnTo>
                    <a:pt x="3888823" y="624002"/>
                  </a:lnTo>
                  <a:cubicBezTo>
                    <a:pt x="3888823" y="624002"/>
                    <a:pt x="3888823" y="624002"/>
                    <a:pt x="3887708" y="624002"/>
                  </a:cubicBezTo>
                  <a:lnTo>
                    <a:pt x="3879906" y="624002"/>
                  </a:lnTo>
                  <a:cubicBezTo>
                    <a:pt x="3879906" y="624002"/>
                    <a:pt x="3879906" y="624002"/>
                    <a:pt x="3879906" y="622489"/>
                  </a:cubicBezTo>
                  <a:lnTo>
                    <a:pt x="3879906" y="611898"/>
                  </a:lnTo>
                  <a:cubicBezTo>
                    <a:pt x="3879906" y="611898"/>
                    <a:pt x="3879906" y="611898"/>
                    <a:pt x="3881022" y="611898"/>
                  </a:cubicBezTo>
                  <a:lnTo>
                    <a:pt x="3888823" y="611898"/>
                  </a:lnTo>
                  <a:cubicBezTo>
                    <a:pt x="3888823" y="611898"/>
                    <a:pt x="3888823" y="611898"/>
                    <a:pt x="3888823" y="610763"/>
                  </a:cubicBezTo>
                  <a:lnTo>
                    <a:pt x="3888823" y="602819"/>
                  </a:lnTo>
                  <a:cubicBezTo>
                    <a:pt x="3888823" y="602819"/>
                    <a:pt x="3888823" y="602819"/>
                    <a:pt x="3887708" y="602819"/>
                  </a:cubicBezTo>
                  <a:lnTo>
                    <a:pt x="3879906" y="602819"/>
                  </a:lnTo>
                  <a:cubicBezTo>
                    <a:pt x="3879906" y="602819"/>
                    <a:pt x="3879906" y="602819"/>
                    <a:pt x="3879906" y="601307"/>
                  </a:cubicBezTo>
                  <a:lnTo>
                    <a:pt x="3879906" y="590714"/>
                  </a:lnTo>
                  <a:cubicBezTo>
                    <a:pt x="3879906" y="590714"/>
                    <a:pt x="3879906" y="590714"/>
                    <a:pt x="3881022" y="590714"/>
                  </a:cubicBezTo>
                  <a:lnTo>
                    <a:pt x="3888823" y="590714"/>
                  </a:lnTo>
                  <a:cubicBezTo>
                    <a:pt x="3888823" y="590714"/>
                    <a:pt x="3888823" y="590714"/>
                    <a:pt x="3888823" y="589202"/>
                  </a:cubicBezTo>
                  <a:lnTo>
                    <a:pt x="3888823" y="578610"/>
                  </a:lnTo>
                  <a:cubicBezTo>
                    <a:pt x="3888823" y="578610"/>
                    <a:pt x="3888823" y="578610"/>
                    <a:pt x="3887708" y="578610"/>
                  </a:cubicBezTo>
                  <a:lnTo>
                    <a:pt x="3879906" y="578610"/>
                  </a:lnTo>
                  <a:cubicBezTo>
                    <a:pt x="3879906" y="578610"/>
                    <a:pt x="3879906" y="578610"/>
                    <a:pt x="3879906" y="577096"/>
                  </a:cubicBezTo>
                  <a:lnTo>
                    <a:pt x="3879906" y="566505"/>
                  </a:lnTo>
                  <a:cubicBezTo>
                    <a:pt x="3879906" y="566505"/>
                    <a:pt x="3879906" y="566505"/>
                    <a:pt x="3881022" y="566505"/>
                  </a:cubicBezTo>
                  <a:lnTo>
                    <a:pt x="3888823" y="566505"/>
                  </a:lnTo>
                  <a:cubicBezTo>
                    <a:pt x="3888823" y="566505"/>
                    <a:pt x="3888823" y="566505"/>
                    <a:pt x="3888823" y="565370"/>
                  </a:cubicBezTo>
                  <a:lnTo>
                    <a:pt x="3888823" y="557427"/>
                  </a:lnTo>
                  <a:cubicBezTo>
                    <a:pt x="3888823" y="557427"/>
                    <a:pt x="3888823" y="557427"/>
                    <a:pt x="3887708" y="557427"/>
                  </a:cubicBezTo>
                  <a:lnTo>
                    <a:pt x="3879906" y="557427"/>
                  </a:lnTo>
                  <a:cubicBezTo>
                    <a:pt x="3879906" y="557427"/>
                    <a:pt x="3879906" y="557427"/>
                    <a:pt x="3879906" y="555914"/>
                  </a:cubicBezTo>
                  <a:lnTo>
                    <a:pt x="3879906" y="545322"/>
                  </a:lnTo>
                  <a:cubicBezTo>
                    <a:pt x="3879906" y="545322"/>
                    <a:pt x="3879906" y="545322"/>
                    <a:pt x="3881022" y="545322"/>
                  </a:cubicBezTo>
                  <a:lnTo>
                    <a:pt x="3888823" y="545322"/>
                  </a:lnTo>
                  <a:cubicBezTo>
                    <a:pt x="3888823" y="545322"/>
                    <a:pt x="3888823" y="545322"/>
                    <a:pt x="3887708" y="543053"/>
                  </a:cubicBezTo>
                  <a:lnTo>
                    <a:pt x="3879906" y="527166"/>
                  </a:lnTo>
                  <a:cubicBezTo>
                    <a:pt x="3879906" y="527166"/>
                    <a:pt x="3879906" y="527166"/>
                    <a:pt x="3879906" y="478746"/>
                  </a:cubicBezTo>
                  <a:cubicBezTo>
                    <a:pt x="3879906" y="478746"/>
                    <a:pt x="3879906" y="478746"/>
                    <a:pt x="4029251" y="478746"/>
                  </a:cubicBezTo>
                  <a:cubicBezTo>
                    <a:pt x="4029251" y="478746"/>
                    <a:pt x="4029251" y="478746"/>
                    <a:pt x="4042623" y="505982"/>
                  </a:cubicBezTo>
                  <a:cubicBezTo>
                    <a:pt x="4042623" y="505982"/>
                    <a:pt x="4042623" y="505982"/>
                    <a:pt x="4042623" y="566505"/>
                  </a:cubicBezTo>
                  <a:cubicBezTo>
                    <a:pt x="4042623" y="566505"/>
                    <a:pt x="4042623" y="566505"/>
                    <a:pt x="4041510" y="566505"/>
                  </a:cubicBezTo>
                  <a:lnTo>
                    <a:pt x="4033708" y="566505"/>
                  </a:lnTo>
                  <a:cubicBezTo>
                    <a:pt x="4033708" y="566505"/>
                    <a:pt x="4033708" y="566505"/>
                    <a:pt x="4033708" y="568018"/>
                  </a:cubicBezTo>
                  <a:lnTo>
                    <a:pt x="4033708" y="578610"/>
                  </a:lnTo>
                  <a:cubicBezTo>
                    <a:pt x="4033708" y="578610"/>
                    <a:pt x="4033708" y="578610"/>
                    <a:pt x="4034823" y="578610"/>
                  </a:cubicBezTo>
                  <a:lnTo>
                    <a:pt x="4042623" y="578610"/>
                  </a:lnTo>
                  <a:cubicBezTo>
                    <a:pt x="4042623" y="578610"/>
                    <a:pt x="4042623" y="578610"/>
                    <a:pt x="4042623" y="580123"/>
                  </a:cubicBezTo>
                  <a:lnTo>
                    <a:pt x="4042623" y="590714"/>
                  </a:lnTo>
                  <a:cubicBezTo>
                    <a:pt x="4042623" y="590714"/>
                    <a:pt x="4042623" y="590714"/>
                    <a:pt x="4041510" y="590714"/>
                  </a:cubicBezTo>
                  <a:lnTo>
                    <a:pt x="4033708" y="590714"/>
                  </a:lnTo>
                  <a:cubicBezTo>
                    <a:pt x="4033708" y="590714"/>
                    <a:pt x="4033708" y="590714"/>
                    <a:pt x="4033708" y="592227"/>
                  </a:cubicBezTo>
                  <a:lnTo>
                    <a:pt x="4033708" y="602819"/>
                  </a:lnTo>
                  <a:cubicBezTo>
                    <a:pt x="4033708" y="602819"/>
                    <a:pt x="4033708" y="602819"/>
                    <a:pt x="4034823" y="602819"/>
                  </a:cubicBezTo>
                  <a:lnTo>
                    <a:pt x="4042623" y="602819"/>
                  </a:lnTo>
                  <a:cubicBezTo>
                    <a:pt x="4042623" y="602819"/>
                    <a:pt x="4042623" y="602819"/>
                    <a:pt x="4042623" y="603955"/>
                  </a:cubicBezTo>
                  <a:lnTo>
                    <a:pt x="4042623" y="611898"/>
                  </a:lnTo>
                  <a:cubicBezTo>
                    <a:pt x="4042623" y="611898"/>
                    <a:pt x="4042623" y="611898"/>
                    <a:pt x="4041510" y="611898"/>
                  </a:cubicBezTo>
                  <a:lnTo>
                    <a:pt x="4033708" y="611898"/>
                  </a:lnTo>
                  <a:cubicBezTo>
                    <a:pt x="4033708" y="611898"/>
                    <a:pt x="4033708" y="611898"/>
                    <a:pt x="4033708" y="613411"/>
                  </a:cubicBezTo>
                  <a:lnTo>
                    <a:pt x="4033708" y="624002"/>
                  </a:lnTo>
                  <a:cubicBezTo>
                    <a:pt x="4033708" y="624002"/>
                    <a:pt x="4033708" y="624002"/>
                    <a:pt x="4034823" y="624002"/>
                  </a:cubicBezTo>
                  <a:lnTo>
                    <a:pt x="4042623" y="624002"/>
                  </a:lnTo>
                  <a:cubicBezTo>
                    <a:pt x="4042623" y="624002"/>
                    <a:pt x="4042623" y="624002"/>
                    <a:pt x="4042623" y="625516"/>
                  </a:cubicBezTo>
                  <a:lnTo>
                    <a:pt x="4042623" y="636107"/>
                  </a:lnTo>
                  <a:cubicBezTo>
                    <a:pt x="4042623" y="636107"/>
                    <a:pt x="4042623" y="636107"/>
                    <a:pt x="4041510" y="636107"/>
                  </a:cubicBezTo>
                  <a:lnTo>
                    <a:pt x="4033708" y="636107"/>
                  </a:lnTo>
                  <a:cubicBezTo>
                    <a:pt x="4033708" y="636107"/>
                    <a:pt x="4033708" y="636107"/>
                    <a:pt x="4033708" y="637620"/>
                  </a:cubicBezTo>
                  <a:lnTo>
                    <a:pt x="4033708" y="648212"/>
                  </a:lnTo>
                  <a:cubicBezTo>
                    <a:pt x="4033708" y="648212"/>
                    <a:pt x="4033708" y="648212"/>
                    <a:pt x="4034823" y="648212"/>
                  </a:cubicBezTo>
                  <a:lnTo>
                    <a:pt x="4042623" y="648212"/>
                  </a:lnTo>
                  <a:cubicBezTo>
                    <a:pt x="4042623" y="648212"/>
                    <a:pt x="4042623" y="648212"/>
                    <a:pt x="4042623" y="649346"/>
                  </a:cubicBezTo>
                  <a:lnTo>
                    <a:pt x="4042623" y="657290"/>
                  </a:lnTo>
                  <a:cubicBezTo>
                    <a:pt x="4042623" y="657290"/>
                    <a:pt x="4042623" y="657290"/>
                    <a:pt x="4041510" y="657290"/>
                  </a:cubicBezTo>
                  <a:lnTo>
                    <a:pt x="4033708" y="657290"/>
                  </a:lnTo>
                  <a:cubicBezTo>
                    <a:pt x="4033708" y="657290"/>
                    <a:pt x="4033708" y="657290"/>
                    <a:pt x="4033708" y="658804"/>
                  </a:cubicBezTo>
                  <a:lnTo>
                    <a:pt x="4033708" y="669395"/>
                  </a:lnTo>
                  <a:cubicBezTo>
                    <a:pt x="4033708" y="669395"/>
                    <a:pt x="4033708" y="669395"/>
                    <a:pt x="4034823" y="669395"/>
                  </a:cubicBezTo>
                  <a:lnTo>
                    <a:pt x="4042623" y="669395"/>
                  </a:lnTo>
                  <a:cubicBezTo>
                    <a:pt x="4042623" y="669395"/>
                    <a:pt x="4042623" y="669395"/>
                    <a:pt x="4042623" y="670908"/>
                  </a:cubicBezTo>
                  <a:lnTo>
                    <a:pt x="4042623" y="681500"/>
                  </a:lnTo>
                  <a:cubicBezTo>
                    <a:pt x="4042623" y="681500"/>
                    <a:pt x="4042623" y="681500"/>
                    <a:pt x="4041510" y="681500"/>
                  </a:cubicBezTo>
                  <a:lnTo>
                    <a:pt x="4033708" y="681500"/>
                  </a:lnTo>
                  <a:cubicBezTo>
                    <a:pt x="4033708" y="681500"/>
                    <a:pt x="4033708" y="681500"/>
                    <a:pt x="4033708" y="682634"/>
                  </a:cubicBezTo>
                  <a:lnTo>
                    <a:pt x="4033708" y="690579"/>
                  </a:lnTo>
                  <a:cubicBezTo>
                    <a:pt x="4033708" y="690579"/>
                    <a:pt x="4033708" y="690579"/>
                    <a:pt x="4034823" y="690579"/>
                  </a:cubicBezTo>
                  <a:lnTo>
                    <a:pt x="4042623" y="690579"/>
                  </a:lnTo>
                  <a:cubicBezTo>
                    <a:pt x="4042623" y="690579"/>
                    <a:pt x="4042623" y="690579"/>
                    <a:pt x="4042623" y="692091"/>
                  </a:cubicBezTo>
                  <a:lnTo>
                    <a:pt x="4042623" y="702682"/>
                  </a:lnTo>
                  <a:cubicBezTo>
                    <a:pt x="4042623" y="702682"/>
                    <a:pt x="4042623" y="702682"/>
                    <a:pt x="4041510" y="702682"/>
                  </a:cubicBezTo>
                  <a:lnTo>
                    <a:pt x="4033708" y="702682"/>
                  </a:lnTo>
                  <a:cubicBezTo>
                    <a:pt x="4033708" y="702682"/>
                    <a:pt x="4033708" y="702682"/>
                    <a:pt x="4033708" y="704195"/>
                  </a:cubicBezTo>
                  <a:lnTo>
                    <a:pt x="4033708" y="714788"/>
                  </a:lnTo>
                  <a:cubicBezTo>
                    <a:pt x="4033708" y="714788"/>
                    <a:pt x="4033708" y="714788"/>
                    <a:pt x="4034823" y="714788"/>
                  </a:cubicBezTo>
                  <a:lnTo>
                    <a:pt x="4042623" y="714788"/>
                  </a:lnTo>
                  <a:cubicBezTo>
                    <a:pt x="4042623" y="714788"/>
                    <a:pt x="4042623" y="714788"/>
                    <a:pt x="4042623" y="716300"/>
                  </a:cubicBezTo>
                  <a:lnTo>
                    <a:pt x="4042623" y="726892"/>
                  </a:lnTo>
                  <a:cubicBezTo>
                    <a:pt x="4042623" y="726892"/>
                    <a:pt x="4042623" y="726892"/>
                    <a:pt x="4041510" y="726892"/>
                  </a:cubicBezTo>
                  <a:lnTo>
                    <a:pt x="4033708" y="726892"/>
                  </a:lnTo>
                  <a:cubicBezTo>
                    <a:pt x="4033708" y="726892"/>
                    <a:pt x="4033708" y="726892"/>
                    <a:pt x="4033708" y="728027"/>
                  </a:cubicBezTo>
                  <a:lnTo>
                    <a:pt x="4033708" y="735970"/>
                  </a:lnTo>
                  <a:cubicBezTo>
                    <a:pt x="4033708" y="735970"/>
                    <a:pt x="4033708" y="735970"/>
                    <a:pt x="4034823" y="735970"/>
                  </a:cubicBezTo>
                  <a:lnTo>
                    <a:pt x="4042623" y="735970"/>
                  </a:lnTo>
                  <a:cubicBezTo>
                    <a:pt x="4042623" y="735970"/>
                    <a:pt x="4042623" y="735970"/>
                    <a:pt x="4042623" y="737484"/>
                  </a:cubicBezTo>
                  <a:lnTo>
                    <a:pt x="4042623" y="748075"/>
                  </a:lnTo>
                  <a:cubicBezTo>
                    <a:pt x="4042623" y="748075"/>
                    <a:pt x="4042623" y="748075"/>
                    <a:pt x="4041510" y="748075"/>
                  </a:cubicBezTo>
                  <a:lnTo>
                    <a:pt x="4033708" y="748075"/>
                  </a:lnTo>
                  <a:cubicBezTo>
                    <a:pt x="4033708" y="748075"/>
                    <a:pt x="4033708" y="748075"/>
                    <a:pt x="4033708" y="749588"/>
                  </a:cubicBezTo>
                  <a:lnTo>
                    <a:pt x="4033708" y="760181"/>
                  </a:lnTo>
                  <a:cubicBezTo>
                    <a:pt x="4033708" y="760181"/>
                    <a:pt x="4033708" y="760181"/>
                    <a:pt x="4034823" y="760181"/>
                  </a:cubicBezTo>
                  <a:lnTo>
                    <a:pt x="4042623" y="760181"/>
                  </a:lnTo>
                  <a:cubicBezTo>
                    <a:pt x="4042623" y="760181"/>
                    <a:pt x="4042623" y="760181"/>
                    <a:pt x="4042623" y="761314"/>
                  </a:cubicBezTo>
                  <a:lnTo>
                    <a:pt x="4042623" y="769258"/>
                  </a:lnTo>
                  <a:cubicBezTo>
                    <a:pt x="4042623" y="769258"/>
                    <a:pt x="4042623" y="769258"/>
                    <a:pt x="4041510" y="769258"/>
                  </a:cubicBezTo>
                  <a:lnTo>
                    <a:pt x="4033708" y="769258"/>
                  </a:lnTo>
                  <a:cubicBezTo>
                    <a:pt x="4033708" y="769258"/>
                    <a:pt x="4033708" y="769258"/>
                    <a:pt x="4033708" y="770772"/>
                  </a:cubicBezTo>
                  <a:lnTo>
                    <a:pt x="4033708" y="781363"/>
                  </a:lnTo>
                  <a:cubicBezTo>
                    <a:pt x="4033708" y="781363"/>
                    <a:pt x="4033708" y="781363"/>
                    <a:pt x="4034823" y="781363"/>
                  </a:cubicBezTo>
                  <a:lnTo>
                    <a:pt x="4042623" y="781363"/>
                  </a:lnTo>
                  <a:cubicBezTo>
                    <a:pt x="4042623" y="781363"/>
                    <a:pt x="4042623" y="781363"/>
                    <a:pt x="4042623" y="782876"/>
                  </a:cubicBezTo>
                  <a:lnTo>
                    <a:pt x="4042623" y="793468"/>
                  </a:lnTo>
                  <a:cubicBezTo>
                    <a:pt x="4042623" y="793468"/>
                    <a:pt x="4042623" y="793468"/>
                    <a:pt x="4041510" y="793468"/>
                  </a:cubicBezTo>
                  <a:lnTo>
                    <a:pt x="4033708" y="793468"/>
                  </a:lnTo>
                  <a:cubicBezTo>
                    <a:pt x="4033708" y="793468"/>
                    <a:pt x="4033708" y="793468"/>
                    <a:pt x="4033708" y="794981"/>
                  </a:cubicBezTo>
                  <a:lnTo>
                    <a:pt x="4033708" y="805572"/>
                  </a:lnTo>
                  <a:cubicBezTo>
                    <a:pt x="4033708" y="805572"/>
                    <a:pt x="4033708" y="805572"/>
                    <a:pt x="4034823" y="805572"/>
                  </a:cubicBezTo>
                  <a:lnTo>
                    <a:pt x="4042623" y="805572"/>
                  </a:lnTo>
                  <a:cubicBezTo>
                    <a:pt x="4042623" y="805572"/>
                    <a:pt x="4042623" y="805572"/>
                    <a:pt x="4042623" y="806707"/>
                  </a:cubicBezTo>
                  <a:lnTo>
                    <a:pt x="4042623" y="814651"/>
                  </a:lnTo>
                  <a:cubicBezTo>
                    <a:pt x="4042623" y="814651"/>
                    <a:pt x="4042623" y="814651"/>
                    <a:pt x="4041510" y="814651"/>
                  </a:cubicBezTo>
                  <a:lnTo>
                    <a:pt x="4033708" y="814651"/>
                  </a:lnTo>
                  <a:cubicBezTo>
                    <a:pt x="4033708" y="814651"/>
                    <a:pt x="4033708" y="814651"/>
                    <a:pt x="4033708" y="816163"/>
                  </a:cubicBezTo>
                  <a:lnTo>
                    <a:pt x="4033708" y="826756"/>
                  </a:lnTo>
                  <a:cubicBezTo>
                    <a:pt x="4033708" y="826756"/>
                    <a:pt x="4033708" y="826756"/>
                    <a:pt x="4058227" y="853992"/>
                  </a:cubicBezTo>
                  <a:cubicBezTo>
                    <a:pt x="4058227" y="860044"/>
                    <a:pt x="4058227" y="860044"/>
                    <a:pt x="4057113" y="860044"/>
                  </a:cubicBezTo>
                  <a:lnTo>
                    <a:pt x="4049311" y="860044"/>
                  </a:lnTo>
                  <a:cubicBezTo>
                    <a:pt x="4049311" y="860044"/>
                    <a:pt x="4049311" y="860044"/>
                    <a:pt x="4049311" y="893331"/>
                  </a:cubicBezTo>
                  <a:cubicBezTo>
                    <a:pt x="4049311" y="893331"/>
                    <a:pt x="4049311" y="893331"/>
                    <a:pt x="4050427" y="893331"/>
                  </a:cubicBezTo>
                  <a:lnTo>
                    <a:pt x="4058227" y="893331"/>
                  </a:lnTo>
                  <a:cubicBezTo>
                    <a:pt x="4058227" y="893331"/>
                    <a:pt x="4058227" y="893331"/>
                    <a:pt x="4058227" y="891440"/>
                  </a:cubicBezTo>
                  <a:lnTo>
                    <a:pt x="4058227" y="878201"/>
                  </a:lnTo>
                  <a:cubicBezTo>
                    <a:pt x="4058227" y="878201"/>
                    <a:pt x="4058227" y="878201"/>
                    <a:pt x="4059342" y="877444"/>
                  </a:cubicBezTo>
                  <a:lnTo>
                    <a:pt x="4067142" y="872149"/>
                  </a:lnTo>
                  <a:cubicBezTo>
                    <a:pt x="4067142" y="872149"/>
                    <a:pt x="4067142" y="872149"/>
                    <a:pt x="4069094" y="872149"/>
                  </a:cubicBezTo>
                  <a:lnTo>
                    <a:pt x="4082747" y="872149"/>
                  </a:lnTo>
                  <a:cubicBezTo>
                    <a:pt x="4082747" y="872149"/>
                    <a:pt x="4082747" y="872149"/>
                    <a:pt x="4082747" y="873661"/>
                  </a:cubicBezTo>
                  <a:lnTo>
                    <a:pt x="4082747" y="884253"/>
                  </a:lnTo>
                  <a:cubicBezTo>
                    <a:pt x="4082747" y="884253"/>
                    <a:pt x="4082747" y="884253"/>
                    <a:pt x="4084419" y="884253"/>
                  </a:cubicBezTo>
                  <a:lnTo>
                    <a:pt x="4096121" y="884253"/>
                  </a:lnTo>
                  <a:cubicBezTo>
                    <a:pt x="4096121" y="890305"/>
                    <a:pt x="4096121" y="890305"/>
                    <a:pt x="4097235" y="890305"/>
                  </a:cubicBezTo>
                  <a:lnTo>
                    <a:pt x="4105038" y="890305"/>
                  </a:lnTo>
                  <a:cubicBezTo>
                    <a:pt x="4105038" y="890305"/>
                    <a:pt x="4105038" y="890305"/>
                    <a:pt x="4129555" y="932671"/>
                  </a:cubicBezTo>
                  <a:cubicBezTo>
                    <a:pt x="4129555" y="932671"/>
                    <a:pt x="4129555" y="932671"/>
                    <a:pt x="4129555" y="951821"/>
                  </a:cubicBezTo>
                  <a:lnTo>
                    <a:pt x="4129555" y="970823"/>
                  </a:lnTo>
                  <a:lnTo>
                    <a:pt x="4138472" y="970823"/>
                  </a:lnTo>
                  <a:lnTo>
                    <a:pt x="4138472" y="956881"/>
                  </a:lnTo>
                  <a:cubicBezTo>
                    <a:pt x="4138472" y="956881"/>
                    <a:pt x="4138472" y="956881"/>
                    <a:pt x="4139308" y="956881"/>
                  </a:cubicBezTo>
                  <a:lnTo>
                    <a:pt x="4145159" y="956881"/>
                  </a:lnTo>
                  <a:cubicBezTo>
                    <a:pt x="4145159" y="956881"/>
                    <a:pt x="4145159" y="956881"/>
                    <a:pt x="4145159" y="958394"/>
                  </a:cubicBezTo>
                  <a:lnTo>
                    <a:pt x="4145159" y="968985"/>
                  </a:lnTo>
                  <a:cubicBezTo>
                    <a:pt x="4154075" y="972013"/>
                    <a:pt x="4154075" y="972013"/>
                    <a:pt x="4154075" y="905436"/>
                  </a:cubicBezTo>
                  <a:cubicBezTo>
                    <a:pt x="4154075" y="905436"/>
                    <a:pt x="4154075" y="905436"/>
                    <a:pt x="4191968" y="905436"/>
                  </a:cubicBezTo>
                  <a:cubicBezTo>
                    <a:pt x="4191968" y="905436"/>
                    <a:pt x="4191968" y="905436"/>
                    <a:pt x="4191968" y="808599"/>
                  </a:cubicBezTo>
                  <a:cubicBezTo>
                    <a:pt x="4191968" y="808599"/>
                    <a:pt x="4191968" y="808599"/>
                    <a:pt x="4227631" y="808599"/>
                  </a:cubicBezTo>
                  <a:cubicBezTo>
                    <a:pt x="4227631" y="808599"/>
                    <a:pt x="4227631" y="808599"/>
                    <a:pt x="4227631" y="807464"/>
                  </a:cubicBezTo>
                  <a:lnTo>
                    <a:pt x="4227631" y="799520"/>
                  </a:lnTo>
                  <a:cubicBezTo>
                    <a:pt x="4227631" y="799520"/>
                    <a:pt x="4227631" y="799520"/>
                    <a:pt x="4249922" y="799520"/>
                  </a:cubicBezTo>
                  <a:cubicBezTo>
                    <a:pt x="4249922" y="799520"/>
                    <a:pt x="4249922" y="799520"/>
                    <a:pt x="4249922" y="748075"/>
                  </a:cubicBezTo>
                  <a:cubicBezTo>
                    <a:pt x="4245463" y="748075"/>
                    <a:pt x="4245463" y="748075"/>
                    <a:pt x="4245463" y="745805"/>
                  </a:cubicBezTo>
                  <a:lnTo>
                    <a:pt x="4245463" y="729918"/>
                  </a:lnTo>
                  <a:lnTo>
                    <a:pt x="4249922" y="732945"/>
                  </a:lnTo>
                  <a:cubicBezTo>
                    <a:pt x="4249922" y="732945"/>
                    <a:pt x="4249922" y="732945"/>
                    <a:pt x="4254381" y="702682"/>
                  </a:cubicBezTo>
                  <a:cubicBezTo>
                    <a:pt x="4254381" y="702682"/>
                    <a:pt x="4254381" y="702682"/>
                    <a:pt x="4258839" y="732945"/>
                  </a:cubicBezTo>
                  <a:cubicBezTo>
                    <a:pt x="4261067" y="729918"/>
                    <a:pt x="4261067" y="729918"/>
                    <a:pt x="4261346" y="728783"/>
                  </a:cubicBezTo>
                  <a:lnTo>
                    <a:pt x="4263297" y="720840"/>
                  </a:lnTo>
                  <a:cubicBezTo>
                    <a:pt x="4263297" y="720840"/>
                    <a:pt x="4263297" y="720840"/>
                    <a:pt x="4263853" y="719327"/>
                  </a:cubicBezTo>
                  <a:lnTo>
                    <a:pt x="4267754" y="708734"/>
                  </a:lnTo>
                  <a:cubicBezTo>
                    <a:pt x="4267754" y="708734"/>
                    <a:pt x="4267754" y="708734"/>
                    <a:pt x="4268311" y="707222"/>
                  </a:cubicBezTo>
                  <a:lnTo>
                    <a:pt x="4272213" y="696631"/>
                  </a:lnTo>
                  <a:cubicBezTo>
                    <a:pt x="4272213" y="696631"/>
                    <a:pt x="4272213" y="696631"/>
                    <a:pt x="4273605" y="695495"/>
                  </a:cubicBezTo>
                  <a:lnTo>
                    <a:pt x="4283357" y="687552"/>
                  </a:lnTo>
                  <a:cubicBezTo>
                    <a:pt x="4283357" y="687552"/>
                    <a:pt x="4283357" y="687552"/>
                    <a:pt x="4285030" y="686039"/>
                  </a:cubicBezTo>
                  <a:lnTo>
                    <a:pt x="4296732" y="675447"/>
                  </a:lnTo>
                  <a:cubicBezTo>
                    <a:pt x="4296732" y="675447"/>
                    <a:pt x="4296732" y="675447"/>
                    <a:pt x="4297568" y="673934"/>
                  </a:cubicBezTo>
                  <a:lnTo>
                    <a:pt x="4303418" y="663343"/>
                  </a:lnTo>
                  <a:cubicBezTo>
                    <a:pt x="4303418" y="663343"/>
                    <a:pt x="4303418" y="663343"/>
                    <a:pt x="4303976" y="660695"/>
                  </a:cubicBezTo>
                  <a:lnTo>
                    <a:pt x="4307877" y="642159"/>
                  </a:lnTo>
                  <a:cubicBezTo>
                    <a:pt x="4307877" y="642159"/>
                    <a:pt x="4307877" y="642159"/>
                    <a:pt x="4308435" y="644807"/>
                  </a:cubicBezTo>
                  <a:lnTo>
                    <a:pt x="4312335" y="663343"/>
                  </a:lnTo>
                  <a:cubicBezTo>
                    <a:pt x="4312335" y="663343"/>
                    <a:pt x="4312335" y="663343"/>
                    <a:pt x="4312893" y="664477"/>
                  </a:cubicBezTo>
                  <a:lnTo>
                    <a:pt x="4316793" y="672421"/>
                  </a:lnTo>
                  <a:cubicBezTo>
                    <a:pt x="4316793" y="672421"/>
                    <a:pt x="4316793" y="672421"/>
                    <a:pt x="4318186" y="673934"/>
                  </a:cubicBezTo>
                  <a:lnTo>
                    <a:pt x="4327938" y="684525"/>
                  </a:lnTo>
                  <a:cubicBezTo>
                    <a:pt x="4327938" y="684525"/>
                    <a:pt x="4327938" y="684525"/>
                    <a:pt x="4329054" y="686039"/>
                  </a:cubicBezTo>
                  <a:lnTo>
                    <a:pt x="4336853" y="696631"/>
                  </a:lnTo>
                  <a:cubicBezTo>
                    <a:pt x="4336853" y="696631"/>
                    <a:pt x="4336853" y="696631"/>
                    <a:pt x="4337969" y="698143"/>
                  </a:cubicBezTo>
                  <a:lnTo>
                    <a:pt x="4345771" y="708734"/>
                  </a:lnTo>
                  <a:cubicBezTo>
                    <a:pt x="4345771" y="708734"/>
                    <a:pt x="4345771" y="708734"/>
                    <a:pt x="4346049" y="710248"/>
                  </a:cubicBezTo>
                  <a:lnTo>
                    <a:pt x="4347998" y="720840"/>
                  </a:lnTo>
                  <a:cubicBezTo>
                    <a:pt x="4347998" y="720840"/>
                    <a:pt x="4347998" y="720840"/>
                    <a:pt x="4348277" y="722352"/>
                  </a:cubicBezTo>
                  <a:lnTo>
                    <a:pt x="4350228" y="732945"/>
                  </a:lnTo>
                  <a:cubicBezTo>
                    <a:pt x="4354685" y="732945"/>
                    <a:pt x="4354685" y="732945"/>
                    <a:pt x="4356914" y="702682"/>
                  </a:cubicBezTo>
                  <a:cubicBezTo>
                    <a:pt x="4356914" y="702682"/>
                    <a:pt x="4356914" y="702682"/>
                    <a:pt x="4361373" y="732945"/>
                  </a:cubicBezTo>
                  <a:cubicBezTo>
                    <a:pt x="4365830" y="732945"/>
                    <a:pt x="4365830" y="732945"/>
                    <a:pt x="4365830" y="735214"/>
                  </a:cubicBezTo>
                  <a:lnTo>
                    <a:pt x="4365830" y="751102"/>
                  </a:lnTo>
                  <a:cubicBezTo>
                    <a:pt x="4361373" y="751102"/>
                    <a:pt x="4361373" y="751102"/>
                    <a:pt x="4361373" y="793468"/>
                  </a:cubicBezTo>
                  <a:cubicBezTo>
                    <a:pt x="4361373" y="793468"/>
                    <a:pt x="4361373" y="793468"/>
                    <a:pt x="4362489" y="793468"/>
                  </a:cubicBezTo>
                  <a:lnTo>
                    <a:pt x="4370289" y="793468"/>
                  </a:lnTo>
                  <a:cubicBezTo>
                    <a:pt x="4370289" y="799520"/>
                    <a:pt x="4370289" y="799520"/>
                    <a:pt x="4371126" y="799520"/>
                  </a:cubicBezTo>
                  <a:lnTo>
                    <a:pt x="4376976" y="799520"/>
                  </a:lnTo>
                  <a:cubicBezTo>
                    <a:pt x="4376976" y="799520"/>
                    <a:pt x="4376976" y="799520"/>
                    <a:pt x="4376976" y="798007"/>
                  </a:cubicBezTo>
                  <a:lnTo>
                    <a:pt x="4376976" y="787415"/>
                  </a:lnTo>
                  <a:cubicBezTo>
                    <a:pt x="4376976" y="787415"/>
                    <a:pt x="4376976" y="787415"/>
                    <a:pt x="4379206" y="787415"/>
                  </a:cubicBezTo>
                  <a:lnTo>
                    <a:pt x="4394808" y="787415"/>
                  </a:lnTo>
                  <a:cubicBezTo>
                    <a:pt x="4394808" y="787415"/>
                    <a:pt x="4394808" y="787415"/>
                    <a:pt x="4394808" y="784767"/>
                  </a:cubicBezTo>
                  <a:lnTo>
                    <a:pt x="4394808" y="766232"/>
                  </a:lnTo>
                  <a:cubicBezTo>
                    <a:pt x="4394808" y="766232"/>
                    <a:pt x="4394808" y="766232"/>
                    <a:pt x="4432702" y="766232"/>
                  </a:cubicBezTo>
                  <a:cubicBezTo>
                    <a:pt x="4432702" y="766232"/>
                    <a:pt x="4432702" y="766232"/>
                    <a:pt x="4432702" y="768124"/>
                  </a:cubicBezTo>
                  <a:lnTo>
                    <a:pt x="4432702" y="781363"/>
                  </a:lnTo>
                  <a:cubicBezTo>
                    <a:pt x="4432702" y="781363"/>
                    <a:pt x="4432702" y="781363"/>
                    <a:pt x="4452762" y="781363"/>
                  </a:cubicBezTo>
                  <a:cubicBezTo>
                    <a:pt x="4452762" y="781363"/>
                    <a:pt x="4452762" y="781363"/>
                    <a:pt x="4452762" y="784390"/>
                  </a:cubicBezTo>
                  <a:lnTo>
                    <a:pt x="4452762" y="805572"/>
                  </a:lnTo>
                  <a:cubicBezTo>
                    <a:pt x="4448306" y="805572"/>
                    <a:pt x="4448306" y="805572"/>
                    <a:pt x="4448306" y="806707"/>
                  </a:cubicBezTo>
                  <a:lnTo>
                    <a:pt x="4448306" y="814651"/>
                  </a:lnTo>
                  <a:cubicBezTo>
                    <a:pt x="4452762" y="814651"/>
                    <a:pt x="4452762" y="814651"/>
                    <a:pt x="4452762" y="816921"/>
                  </a:cubicBezTo>
                  <a:lnTo>
                    <a:pt x="4452762" y="832808"/>
                  </a:lnTo>
                  <a:lnTo>
                    <a:pt x="4448306" y="838860"/>
                  </a:lnTo>
                  <a:cubicBezTo>
                    <a:pt x="4448306" y="838860"/>
                    <a:pt x="4448306" y="838860"/>
                    <a:pt x="4448306" y="911488"/>
                  </a:cubicBezTo>
                  <a:cubicBezTo>
                    <a:pt x="4448306" y="911488"/>
                    <a:pt x="4448306" y="911488"/>
                    <a:pt x="4450255" y="911488"/>
                  </a:cubicBezTo>
                  <a:lnTo>
                    <a:pt x="4463908" y="911488"/>
                  </a:lnTo>
                  <a:cubicBezTo>
                    <a:pt x="4463908" y="917540"/>
                    <a:pt x="4463908" y="917540"/>
                    <a:pt x="4465579" y="917540"/>
                  </a:cubicBezTo>
                  <a:lnTo>
                    <a:pt x="4477282" y="917540"/>
                  </a:lnTo>
                  <a:cubicBezTo>
                    <a:pt x="4477282" y="917540"/>
                    <a:pt x="4477282" y="917540"/>
                    <a:pt x="4477282" y="920188"/>
                  </a:cubicBezTo>
                  <a:lnTo>
                    <a:pt x="4477282" y="938724"/>
                  </a:lnTo>
                  <a:cubicBezTo>
                    <a:pt x="4477282" y="938724"/>
                    <a:pt x="4477282" y="938724"/>
                    <a:pt x="4478955" y="938724"/>
                  </a:cubicBezTo>
                  <a:lnTo>
                    <a:pt x="4490656" y="938724"/>
                  </a:lnTo>
                  <a:cubicBezTo>
                    <a:pt x="4490656" y="938724"/>
                    <a:pt x="4490656" y="938724"/>
                    <a:pt x="4490656" y="936076"/>
                  </a:cubicBezTo>
                  <a:lnTo>
                    <a:pt x="4490656" y="917540"/>
                  </a:lnTo>
                  <a:cubicBezTo>
                    <a:pt x="4490656" y="917540"/>
                    <a:pt x="4490656" y="917540"/>
                    <a:pt x="4492605" y="916028"/>
                  </a:cubicBezTo>
                  <a:lnTo>
                    <a:pt x="4506258" y="905436"/>
                  </a:lnTo>
                  <a:cubicBezTo>
                    <a:pt x="4506258" y="905436"/>
                    <a:pt x="4506258" y="905436"/>
                    <a:pt x="4506258" y="878201"/>
                  </a:cubicBezTo>
                  <a:cubicBezTo>
                    <a:pt x="4501802" y="878201"/>
                    <a:pt x="4501802" y="878201"/>
                    <a:pt x="4501802" y="847938"/>
                  </a:cubicBezTo>
                  <a:cubicBezTo>
                    <a:pt x="4501802" y="847938"/>
                    <a:pt x="4501802" y="847938"/>
                    <a:pt x="4502914" y="847938"/>
                  </a:cubicBezTo>
                  <a:lnTo>
                    <a:pt x="4510717" y="847938"/>
                  </a:lnTo>
                  <a:cubicBezTo>
                    <a:pt x="4510717" y="844913"/>
                    <a:pt x="4510717" y="844913"/>
                    <a:pt x="4530778" y="844913"/>
                  </a:cubicBezTo>
                  <a:cubicBezTo>
                    <a:pt x="4530778" y="844913"/>
                    <a:pt x="4530778" y="844913"/>
                    <a:pt x="4530778" y="843399"/>
                  </a:cubicBezTo>
                  <a:lnTo>
                    <a:pt x="4530778" y="832808"/>
                  </a:lnTo>
                  <a:cubicBezTo>
                    <a:pt x="4530778" y="832808"/>
                    <a:pt x="4530778" y="832808"/>
                    <a:pt x="4532451" y="832808"/>
                  </a:cubicBezTo>
                  <a:lnTo>
                    <a:pt x="4544152" y="832808"/>
                  </a:lnTo>
                  <a:cubicBezTo>
                    <a:pt x="4544152" y="832808"/>
                    <a:pt x="4544152" y="832808"/>
                    <a:pt x="4544152" y="681500"/>
                  </a:cubicBezTo>
                  <a:cubicBezTo>
                    <a:pt x="4544152" y="681500"/>
                    <a:pt x="4544152" y="681500"/>
                    <a:pt x="4545267" y="681500"/>
                  </a:cubicBezTo>
                  <a:lnTo>
                    <a:pt x="4553068" y="681500"/>
                  </a:lnTo>
                  <a:cubicBezTo>
                    <a:pt x="4553068" y="681500"/>
                    <a:pt x="4553068" y="681500"/>
                    <a:pt x="4553068" y="678473"/>
                  </a:cubicBezTo>
                  <a:lnTo>
                    <a:pt x="4553068" y="657290"/>
                  </a:lnTo>
                  <a:cubicBezTo>
                    <a:pt x="4555298" y="657290"/>
                    <a:pt x="4555298" y="657290"/>
                    <a:pt x="4555298" y="596766"/>
                  </a:cubicBezTo>
                  <a:cubicBezTo>
                    <a:pt x="4555298" y="596766"/>
                    <a:pt x="4555298" y="596766"/>
                    <a:pt x="4556412" y="596766"/>
                  </a:cubicBezTo>
                  <a:lnTo>
                    <a:pt x="4564213" y="596766"/>
                  </a:lnTo>
                  <a:cubicBezTo>
                    <a:pt x="4564213" y="596766"/>
                    <a:pt x="4564213" y="596766"/>
                    <a:pt x="4564213" y="598280"/>
                  </a:cubicBezTo>
                  <a:lnTo>
                    <a:pt x="4564213" y="608871"/>
                  </a:lnTo>
                  <a:cubicBezTo>
                    <a:pt x="4568671" y="608871"/>
                    <a:pt x="4568671" y="608871"/>
                    <a:pt x="4568671" y="605845"/>
                  </a:cubicBezTo>
                  <a:lnTo>
                    <a:pt x="4568671" y="584662"/>
                  </a:lnTo>
                  <a:cubicBezTo>
                    <a:pt x="4568671" y="584662"/>
                    <a:pt x="4568671" y="584662"/>
                    <a:pt x="4570065" y="583906"/>
                  </a:cubicBezTo>
                  <a:lnTo>
                    <a:pt x="4579816" y="578610"/>
                  </a:lnTo>
                  <a:cubicBezTo>
                    <a:pt x="4579816" y="578610"/>
                    <a:pt x="4579816" y="578610"/>
                    <a:pt x="4580930" y="579367"/>
                  </a:cubicBezTo>
                  <a:lnTo>
                    <a:pt x="4588733" y="584662"/>
                  </a:lnTo>
                  <a:cubicBezTo>
                    <a:pt x="4588733" y="584662"/>
                    <a:pt x="4588733" y="584662"/>
                    <a:pt x="4590404" y="584662"/>
                  </a:cubicBezTo>
                  <a:lnTo>
                    <a:pt x="4602107" y="584662"/>
                  </a:lnTo>
                  <a:cubicBezTo>
                    <a:pt x="4602107" y="584662"/>
                    <a:pt x="4602107" y="584662"/>
                    <a:pt x="4602107" y="545322"/>
                  </a:cubicBezTo>
                  <a:cubicBezTo>
                    <a:pt x="4602107" y="545322"/>
                    <a:pt x="4602107" y="545322"/>
                    <a:pt x="4603221" y="545322"/>
                  </a:cubicBezTo>
                  <a:lnTo>
                    <a:pt x="4611021" y="545322"/>
                  </a:lnTo>
                  <a:cubicBezTo>
                    <a:pt x="4611021" y="551375"/>
                    <a:pt x="4611021" y="551375"/>
                    <a:pt x="4612414" y="551375"/>
                  </a:cubicBezTo>
                  <a:lnTo>
                    <a:pt x="4622169" y="551375"/>
                  </a:lnTo>
                  <a:cubicBezTo>
                    <a:pt x="4622169" y="545322"/>
                    <a:pt x="4622169" y="545322"/>
                    <a:pt x="4623282" y="545322"/>
                  </a:cubicBezTo>
                  <a:lnTo>
                    <a:pt x="4631084" y="545322"/>
                  </a:lnTo>
                  <a:cubicBezTo>
                    <a:pt x="4631084" y="545322"/>
                    <a:pt x="4631084" y="545322"/>
                    <a:pt x="4631084" y="590714"/>
                  </a:cubicBezTo>
                  <a:cubicBezTo>
                    <a:pt x="4631084" y="590714"/>
                    <a:pt x="4631084" y="590714"/>
                    <a:pt x="4632477" y="592227"/>
                  </a:cubicBezTo>
                  <a:lnTo>
                    <a:pt x="4642230" y="602819"/>
                  </a:lnTo>
                  <a:cubicBezTo>
                    <a:pt x="4640000" y="611898"/>
                    <a:pt x="4640000" y="611898"/>
                    <a:pt x="4664518" y="611898"/>
                  </a:cubicBezTo>
                  <a:cubicBezTo>
                    <a:pt x="4664518" y="611898"/>
                    <a:pt x="4664518" y="611898"/>
                    <a:pt x="4664518" y="610007"/>
                  </a:cubicBezTo>
                  <a:lnTo>
                    <a:pt x="4664518" y="596766"/>
                  </a:lnTo>
                  <a:cubicBezTo>
                    <a:pt x="4664518" y="596766"/>
                    <a:pt x="4664518" y="596766"/>
                    <a:pt x="4693496" y="584662"/>
                  </a:cubicBezTo>
                  <a:cubicBezTo>
                    <a:pt x="4693496" y="584662"/>
                    <a:pt x="4693496" y="584662"/>
                    <a:pt x="4693496" y="583150"/>
                  </a:cubicBezTo>
                  <a:lnTo>
                    <a:pt x="4693496" y="572557"/>
                  </a:lnTo>
                  <a:cubicBezTo>
                    <a:pt x="4693496" y="572557"/>
                    <a:pt x="4693496" y="572557"/>
                    <a:pt x="4694332" y="572557"/>
                  </a:cubicBezTo>
                  <a:lnTo>
                    <a:pt x="4700182" y="572557"/>
                  </a:lnTo>
                  <a:cubicBezTo>
                    <a:pt x="4700182" y="572557"/>
                    <a:pt x="4700182" y="572557"/>
                    <a:pt x="4700182" y="571423"/>
                  </a:cubicBezTo>
                  <a:lnTo>
                    <a:pt x="4700182" y="563479"/>
                  </a:lnTo>
                  <a:cubicBezTo>
                    <a:pt x="4700182" y="563479"/>
                    <a:pt x="4700182" y="563479"/>
                    <a:pt x="4702412" y="563479"/>
                  </a:cubicBezTo>
                  <a:lnTo>
                    <a:pt x="4718014" y="563479"/>
                  </a:lnTo>
                  <a:cubicBezTo>
                    <a:pt x="4718014" y="563479"/>
                    <a:pt x="4718014" y="563479"/>
                    <a:pt x="4718014" y="564614"/>
                  </a:cubicBezTo>
                  <a:lnTo>
                    <a:pt x="4718014" y="572557"/>
                  </a:lnTo>
                  <a:cubicBezTo>
                    <a:pt x="4718014" y="572557"/>
                    <a:pt x="4718014" y="572557"/>
                    <a:pt x="4719686" y="572557"/>
                  </a:cubicBezTo>
                  <a:lnTo>
                    <a:pt x="4731390" y="572557"/>
                  </a:lnTo>
                  <a:cubicBezTo>
                    <a:pt x="4731390" y="572557"/>
                    <a:pt x="4731390" y="572557"/>
                    <a:pt x="4731390" y="574828"/>
                  </a:cubicBezTo>
                  <a:lnTo>
                    <a:pt x="4731390" y="590714"/>
                  </a:lnTo>
                  <a:cubicBezTo>
                    <a:pt x="4731390" y="590714"/>
                    <a:pt x="4731390" y="590714"/>
                    <a:pt x="4755908" y="590714"/>
                  </a:cubicBezTo>
                  <a:cubicBezTo>
                    <a:pt x="4755908" y="590714"/>
                    <a:pt x="4755908" y="590714"/>
                    <a:pt x="4755908" y="589202"/>
                  </a:cubicBezTo>
                  <a:lnTo>
                    <a:pt x="4755908" y="578610"/>
                  </a:lnTo>
                  <a:cubicBezTo>
                    <a:pt x="4755908" y="578610"/>
                    <a:pt x="4755908" y="578610"/>
                    <a:pt x="4757302" y="578610"/>
                  </a:cubicBezTo>
                  <a:lnTo>
                    <a:pt x="4767053" y="578610"/>
                  </a:lnTo>
                  <a:cubicBezTo>
                    <a:pt x="4767053" y="578610"/>
                    <a:pt x="4767053" y="578610"/>
                    <a:pt x="4767053" y="577096"/>
                  </a:cubicBezTo>
                  <a:lnTo>
                    <a:pt x="4767053" y="566505"/>
                  </a:lnTo>
                  <a:cubicBezTo>
                    <a:pt x="4767053" y="566505"/>
                    <a:pt x="4767053" y="566505"/>
                    <a:pt x="4768725" y="566505"/>
                  </a:cubicBezTo>
                  <a:lnTo>
                    <a:pt x="4780426" y="566505"/>
                  </a:lnTo>
                  <a:cubicBezTo>
                    <a:pt x="4780426" y="566505"/>
                    <a:pt x="4780426" y="566505"/>
                    <a:pt x="4780426" y="568018"/>
                  </a:cubicBezTo>
                  <a:lnTo>
                    <a:pt x="4780426" y="578610"/>
                  </a:lnTo>
                  <a:cubicBezTo>
                    <a:pt x="4784886" y="578610"/>
                    <a:pt x="4784886" y="578610"/>
                    <a:pt x="4784886" y="505982"/>
                  </a:cubicBezTo>
                  <a:cubicBezTo>
                    <a:pt x="4784886" y="505982"/>
                    <a:pt x="4784886" y="505982"/>
                    <a:pt x="4885191" y="505982"/>
                  </a:cubicBezTo>
                  <a:cubicBezTo>
                    <a:pt x="4885191" y="505982"/>
                    <a:pt x="4885191" y="505982"/>
                    <a:pt x="4885191" y="602819"/>
                  </a:cubicBezTo>
                  <a:cubicBezTo>
                    <a:pt x="4885191" y="602819"/>
                    <a:pt x="4885191" y="602819"/>
                    <a:pt x="4887420" y="602819"/>
                  </a:cubicBezTo>
                  <a:lnTo>
                    <a:pt x="4903022" y="602819"/>
                  </a:lnTo>
                  <a:cubicBezTo>
                    <a:pt x="4903022" y="602819"/>
                    <a:pt x="4903022" y="602819"/>
                    <a:pt x="4903022" y="493877"/>
                  </a:cubicBezTo>
                  <a:cubicBezTo>
                    <a:pt x="4903022" y="493877"/>
                    <a:pt x="4903022" y="493877"/>
                    <a:pt x="4925313" y="478746"/>
                  </a:cubicBezTo>
                  <a:cubicBezTo>
                    <a:pt x="4925313" y="478746"/>
                    <a:pt x="4925313" y="478746"/>
                    <a:pt x="4954291" y="478746"/>
                  </a:cubicBezTo>
                  <a:cubicBezTo>
                    <a:pt x="4954291" y="478746"/>
                    <a:pt x="4954291" y="478746"/>
                    <a:pt x="4956242" y="476477"/>
                  </a:cubicBezTo>
                  <a:lnTo>
                    <a:pt x="4969893" y="460589"/>
                  </a:lnTo>
                  <a:cubicBezTo>
                    <a:pt x="4969893" y="460589"/>
                    <a:pt x="4969893" y="460589"/>
                    <a:pt x="5007787" y="460589"/>
                  </a:cubicBezTo>
                  <a:cubicBezTo>
                    <a:pt x="5007787" y="460589"/>
                    <a:pt x="5007787" y="460589"/>
                    <a:pt x="5007787" y="462859"/>
                  </a:cubicBezTo>
                  <a:lnTo>
                    <a:pt x="5007787" y="478746"/>
                  </a:lnTo>
                  <a:cubicBezTo>
                    <a:pt x="5007787" y="478746"/>
                    <a:pt x="5007787" y="478746"/>
                    <a:pt x="5045681" y="478746"/>
                  </a:cubicBezTo>
                  <a:cubicBezTo>
                    <a:pt x="5045681" y="478746"/>
                    <a:pt x="5045681" y="478746"/>
                    <a:pt x="5045681" y="596766"/>
                  </a:cubicBezTo>
                  <a:cubicBezTo>
                    <a:pt x="5045681" y="596766"/>
                    <a:pt x="5045681" y="596766"/>
                    <a:pt x="5047073" y="596766"/>
                  </a:cubicBezTo>
                  <a:lnTo>
                    <a:pt x="5056825" y="596766"/>
                  </a:lnTo>
                  <a:cubicBezTo>
                    <a:pt x="5056825" y="596766"/>
                    <a:pt x="5056825" y="596766"/>
                    <a:pt x="5056825" y="769258"/>
                  </a:cubicBezTo>
                  <a:cubicBezTo>
                    <a:pt x="5056825" y="769258"/>
                    <a:pt x="5056825" y="769258"/>
                    <a:pt x="5059053" y="769258"/>
                  </a:cubicBezTo>
                  <a:lnTo>
                    <a:pt x="5074657" y="769258"/>
                  </a:lnTo>
                  <a:cubicBezTo>
                    <a:pt x="5074657" y="769258"/>
                    <a:pt x="5074657" y="769258"/>
                    <a:pt x="5074657" y="657290"/>
                  </a:cubicBezTo>
                  <a:cubicBezTo>
                    <a:pt x="5074657" y="657290"/>
                    <a:pt x="5074657" y="657290"/>
                    <a:pt x="5075493" y="656533"/>
                  </a:cubicBezTo>
                  <a:lnTo>
                    <a:pt x="5081344" y="651238"/>
                  </a:lnTo>
                  <a:cubicBezTo>
                    <a:pt x="5085802" y="651238"/>
                    <a:pt x="5085802" y="651238"/>
                    <a:pt x="5085802" y="652750"/>
                  </a:cubicBezTo>
                  <a:lnTo>
                    <a:pt x="5085802" y="663343"/>
                  </a:lnTo>
                  <a:cubicBezTo>
                    <a:pt x="5085802" y="663343"/>
                    <a:pt x="5085802" y="663343"/>
                    <a:pt x="5088030" y="661829"/>
                  </a:cubicBezTo>
                  <a:lnTo>
                    <a:pt x="5103634" y="651238"/>
                  </a:lnTo>
                  <a:cubicBezTo>
                    <a:pt x="5103634" y="651238"/>
                    <a:pt x="5103634" y="651238"/>
                    <a:pt x="5105585" y="651238"/>
                  </a:cubicBezTo>
                  <a:lnTo>
                    <a:pt x="5119237" y="651238"/>
                  </a:lnTo>
                  <a:cubicBezTo>
                    <a:pt x="5119237" y="651238"/>
                    <a:pt x="5119237" y="651238"/>
                    <a:pt x="5119237" y="857017"/>
                  </a:cubicBezTo>
                  <a:cubicBezTo>
                    <a:pt x="5119237" y="857017"/>
                    <a:pt x="5119237" y="857017"/>
                    <a:pt x="5150444" y="863070"/>
                  </a:cubicBezTo>
                  <a:cubicBezTo>
                    <a:pt x="5150444" y="860044"/>
                    <a:pt x="5150444" y="857017"/>
                    <a:pt x="5150444" y="853992"/>
                  </a:cubicBezTo>
                  <a:cubicBezTo>
                    <a:pt x="5161589" y="853992"/>
                    <a:pt x="5172733" y="853992"/>
                    <a:pt x="5183878" y="853992"/>
                  </a:cubicBezTo>
                  <a:cubicBezTo>
                    <a:pt x="5183878" y="838860"/>
                    <a:pt x="5183878" y="826756"/>
                    <a:pt x="5183878" y="814651"/>
                  </a:cubicBezTo>
                  <a:lnTo>
                    <a:pt x="5192794" y="814651"/>
                  </a:lnTo>
                  <a:cubicBezTo>
                    <a:pt x="5192794" y="796494"/>
                    <a:pt x="5192794" y="781363"/>
                    <a:pt x="5192794" y="763206"/>
                  </a:cubicBezTo>
                  <a:cubicBezTo>
                    <a:pt x="5195024" y="763206"/>
                    <a:pt x="5197254" y="763206"/>
                    <a:pt x="5199482" y="763206"/>
                  </a:cubicBezTo>
                  <a:cubicBezTo>
                    <a:pt x="5199482" y="745049"/>
                    <a:pt x="5199482" y="729918"/>
                    <a:pt x="5199482" y="711761"/>
                  </a:cubicBezTo>
                  <a:cubicBezTo>
                    <a:pt x="5203940" y="711761"/>
                    <a:pt x="5208398" y="711761"/>
                    <a:pt x="5215086" y="711761"/>
                  </a:cubicBezTo>
                  <a:cubicBezTo>
                    <a:pt x="5230688" y="705709"/>
                    <a:pt x="5248520" y="693604"/>
                    <a:pt x="5264122" y="684525"/>
                  </a:cubicBezTo>
                  <a:cubicBezTo>
                    <a:pt x="5266352" y="675447"/>
                    <a:pt x="5266352" y="666368"/>
                    <a:pt x="5266352" y="657290"/>
                  </a:cubicBezTo>
                  <a:cubicBezTo>
                    <a:pt x="5268582" y="666368"/>
                    <a:pt x="5268582" y="675447"/>
                    <a:pt x="5270810" y="684525"/>
                  </a:cubicBezTo>
                  <a:cubicBezTo>
                    <a:pt x="5288642" y="696631"/>
                    <a:pt x="5304245" y="708734"/>
                    <a:pt x="5322078" y="720840"/>
                  </a:cubicBezTo>
                  <a:cubicBezTo>
                    <a:pt x="5322078" y="717821"/>
                    <a:pt x="5322078" y="714803"/>
                    <a:pt x="5322078" y="714788"/>
                  </a:cubicBezTo>
                  <a:cubicBezTo>
                    <a:pt x="5326534" y="714788"/>
                    <a:pt x="5330994" y="714788"/>
                    <a:pt x="5335452" y="714788"/>
                  </a:cubicBezTo>
                  <a:cubicBezTo>
                    <a:pt x="5335452" y="729918"/>
                    <a:pt x="5335452" y="748075"/>
                    <a:pt x="5335452" y="763206"/>
                  </a:cubicBezTo>
                  <a:cubicBezTo>
                    <a:pt x="5337681" y="763206"/>
                    <a:pt x="5339909" y="763206"/>
                    <a:pt x="5342138" y="763206"/>
                  </a:cubicBezTo>
                  <a:lnTo>
                    <a:pt x="5342138" y="801467"/>
                  </a:lnTo>
                  <a:lnTo>
                    <a:pt x="5377917" y="790806"/>
                  </a:lnTo>
                  <a:cubicBezTo>
                    <a:pt x="5411603" y="790806"/>
                    <a:pt x="5445289" y="790806"/>
                    <a:pt x="5478973" y="790806"/>
                  </a:cubicBezTo>
                  <a:cubicBezTo>
                    <a:pt x="5478973" y="725949"/>
                    <a:pt x="5478973" y="661090"/>
                    <a:pt x="5478973" y="596233"/>
                  </a:cubicBezTo>
                  <a:cubicBezTo>
                    <a:pt x="5486748" y="590828"/>
                    <a:pt x="5497114" y="588126"/>
                    <a:pt x="5507479" y="582720"/>
                  </a:cubicBezTo>
                  <a:cubicBezTo>
                    <a:pt x="5548938" y="577316"/>
                    <a:pt x="5590398" y="569208"/>
                    <a:pt x="5631857" y="561101"/>
                  </a:cubicBezTo>
                  <a:cubicBezTo>
                    <a:pt x="5647405" y="566506"/>
                    <a:pt x="5660362" y="571911"/>
                    <a:pt x="5675909" y="574613"/>
                  </a:cubicBezTo>
                  <a:cubicBezTo>
                    <a:pt x="5678501" y="577316"/>
                    <a:pt x="5681091" y="580019"/>
                    <a:pt x="5683682" y="582720"/>
                  </a:cubicBezTo>
                  <a:lnTo>
                    <a:pt x="5683682" y="833084"/>
                  </a:lnTo>
                  <a:lnTo>
                    <a:pt x="5701821" y="873985"/>
                  </a:lnTo>
                  <a:lnTo>
                    <a:pt x="5701821" y="798914"/>
                  </a:lnTo>
                  <a:cubicBezTo>
                    <a:pt x="5707004" y="798914"/>
                    <a:pt x="5712186" y="798914"/>
                    <a:pt x="5717369" y="798914"/>
                  </a:cubicBezTo>
                  <a:cubicBezTo>
                    <a:pt x="5717369" y="793509"/>
                    <a:pt x="5717369" y="790806"/>
                    <a:pt x="5717369" y="785402"/>
                  </a:cubicBezTo>
                  <a:cubicBezTo>
                    <a:pt x="5722551" y="782699"/>
                    <a:pt x="5727734" y="779997"/>
                    <a:pt x="5732917" y="777295"/>
                  </a:cubicBezTo>
                  <a:lnTo>
                    <a:pt x="5745871" y="777295"/>
                  </a:lnTo>
                  <a:cubicBezTo>
                    <a:pt x="5745871" y="771890"/>
                    <a:pt x="5745871" y="769187"/>
                    <a:pt x="5745871" y="763783"/>
                  </a:cubicBezTo>
                  <a:cubicBezTo>
                    <a:pt x="5748464" y="761080"/>
                    <a:pt x="5753646" y="758377"/>
                    <a:pt x="5756236" y="755675"/>
                  </a:cubicBezTo>
                  <a:cubicBezTo>
                    <a:pt x="5764011" y="755675"/>
                    <a:pt x="5774376" y="755675"/>
                    <a:pt x="5782151" y="755675"/>
                  </a:cubicBezTo>
                  <a:cubicBezTo>
                    <a:pt x="5782151" y="769187"/>
                    <a:pt x="5782151" y="785402"/>
                    <a:pt x="5782151" y="798914"/>
                  </a:cubicBezTo>
                  <a:cubicBezTo>
                    <a:pt x="5800289" y="798914"/>
                    <a:pt x="5818428" y="798914"/>
                    <a:pt x="5836566" y="798914"/>
                  </a:cubicBezTo>
                  <a:cubicBezTo>
                    <a:pt x="5836566" y="850260"/>
                    <a:pt x="5836566" y="898903"/>
                    <a:pt x="5836566" y="950250"/>
                  </a:cubicBezTo>
                  <a:cubicBezTo>
                    <a:pt x="5844340" y="950250"/>
                    <a:pt x="5852114" y="950250"/>
                    <a:pt x="5857295" y="950250"/>
                  </a:cubicBezTo>
                  <a:cubicBezTo>
                    <a:pt x="5865070" y="947547"/>
                    <a:pt x="5870253" y="944844"/>
                    <a:pt x="5878025" y="942143"/>
                  </a:cubicBezTo>
                  <a:cubicBezTo>
                    <a:pt x="5878025" y="936737"/>
                    <a:pt x="5878025" y="934035"/>
                    <a:pt x="5878025" y="931332"/>
                  </a:cubicBezTo>
                  <a:cubicBezTo>
                    <a:pt x="5875435" y="931332"/>
                    <a:pt x="5872843" y="928630"/>
                    <a:pt x="5870253" y="928630"/>
                  </a:cubicBezTo>
                  <a:cubicBezTo>
                    <a:pt x="5870253" y="925928"/>
                    <a:pt x="5870253" y="923225"/>
                    <a:pt x="5870253" y="920522"/>
                  </a:cubicBezTo>
                  <a:cubicBezTo>
                    <a:pt x="5872843" y="917821"/>
                    <a:pt x="5875435" y="917821"/>
                    <a:pt x="5878025" y="915118"/>
                  </a:cubicBezTo>
                  <a:cubicBezTo>
                    <a:pt x="5878025" y="896202"/>
                    <a:pt x="5878025" y="874581"/>
                    <a:pt x="5878025" y="855665"/>
                  </a:cubicBezTo>
                  <a:cubicBezTo>
                    <a:pt x="5875435" y="855665"/>
                    <a:pt x="5872843" y="852962"/>
                    <a:pt x="5870253" y="852962"/>
                  </a:cubicBezTo>
                  <a:cubicBezTo>
                    <a:pt x="5870253" y="850260"/>
                    <a:pt x="5870253" y="847558"/>
                    <a:pt x="5870253" y="844855"/>
                  </a:cubicBezTo>
                  <a:cubicBezTo>
                    <a:pt x="5872843" y="842153"/>
                    <a:pt x="5875435" y="842153"/>
                    <a:pt x="5878025" y="839450"/>
                  </a:cubicBezTo>
                  <a:lnTo>
                    <a:pt x="5883208" y="834046"/>
                  </a:lnTo>
                  <a:lnTo>
                    <a:pt x="5883208" y="823236"/>
                  </a:lnTo>
                  <a:cubicBezTo>
                    <a:pt x="5880618" y="823236"/>
                    <a:pt x="5880618" y="823236"/>
                    <a:pt x="5878025" y="823236"/>
                  </a:cubicBezTo>
                  <a:cubicBezTo>
                    <a:pt x="5878025" y="820533"/>
                    <a:pt x="5878025" y="817831"/>
                    <a:pt x="5878025" y="815128"/>
                  </a:cubicBezTo>
                  <a:cubicBezTo>
                    <a:pt x="5880618" y="815128"/>
                    <a:pt x="5883208" y="812426"/>
                    <a:pt x="5885800" y="809724"/>
                  </a:cubicBezTo>
                  <a:cubicBezTo>
                    <a:pt x="5888390" y="777295"/>
                    <a:pt x="5896165" y="750271"/>
                    <a:pt x="5927259" y="734056"/>
                  </a:cubicBezTo>
                  <a:cubicBezTo>
                    <a:pt x="5924668" y="734056"/>
                    <a:pt x="5924668" y="731353"/>
                    <a:pt x="5922077" y="731353"/>
                  </a:cubicBezTo>
                  <a:cubicBezTo>
                    <a:pt x="5922077" y="728651"/>
                    <a:pt x="5922077" y="725949"/>
                    <a:pt x="5922077" y="723246"/>
                  </a:cubicBezTo>
                  <a:cubicBezTo>
                    <a:pt x="5924668" y="723246"/>
                    <a:pt x="5927259" y="720543"/>
                    <a:pt x="5929850" y="720543"/>
                  </a:cubicBezTo>
                  <a:cubicBezTo>
                    <a:pt x="5929850" y="715139"/>
                    <a:pt x="5929850" y="712436"/>
                    <a:pt x="5929850" y="709734"/>
                  </a:cubicBezTo>
                  <a:cubicBezTo>
                    <a:pt x="5932442" y="709734"/>
                    <a:pt x="5932442" y="709734"/>
                    <a:pt x="5935033" y="709734"/>
                  </a:cubicBezTo>
                  <a:cubicBezTo>
                    <a:pt x="5935033" y="701627"/>
                    <a:pt x="5935033" y="693520"/>
                    <a:pt x="5935033" y="685412"/>
                  </a:cubicBezTo>
                  <a:cubicBezTo>
                    <a:pt x="5932442" y="685412"/>
                    <a:pt x="5932442" y="685412"/>
                    <a:pt x="5929850" y="685412"/>
                  </a:cubicBezTo>
                  <a:cubicBezTo>
                    <a:pt x="5929850" y="682710"/>
                    <a:pt x="5929850" y="682710"/>
                    <a:pt x="5929850" y="680008"/>
                  </a:cubicBezTo>
                  <a:lnTo>
                    <a:pt x="5935033" y="677305"/>
                  </a:lnTo>
                  <a:cubicBezTo>
                    <a:pt x="5940215" y="671901"/>
                    <a:pt x="5942806" y="666495"/>
                    <a:pt x="5947989" y="658388"/>
                  </a:cubicBezTo>
                  <a:cubicBezTo>
                    <a:pt x="5950579" y="652983"/>
                    <a:pt x="5950579" y="650281"/>
                    <a:pt x="5950579" y="647579"/>
                  </a:cubicBezTo>
                  <a:cubicBezTo>
                    <a:pt x="5945398" y="639471"/>
                    <a:pt x="5945398" y="625960"/>
                    <a:pt x="5950579" y="617852"/>
                  </a:cubicBezTo>
                  <a:cubicBezTo>
                    <a:pt x="5950581" y="617849"/>
                    <a:pt x="5950598" y="617795"/>
                    <a:pt x="5950904" y="616838"/>
                  </a:cubicBezTo>
                  <a:lnTo>
                    <a:pt x="5953171" y="609745"/>
                  </a:lnTo>
                  <a:cubicBezTo>
                    <a:pt x="5953173" y="609748"/>
                    <a:pt x="5953190" y="609802"/>
                    <a:pt x="5953495" y="610759"/>
                  </a:cubicBezTo>
                  <a:lnTo>
                    <a:pt x="5955763" y="617852"/>
                  </a:lnTo>
                  <a:cubicBezTo>
                    <a:pt x="5960944" y="625960"/>
                    <a:pt x="5963537" y="639471"/>
                    <a:pt x="5958354" y="647579"/>
                  </a:cubicBezTo>
                  <a:cubicBezTo>
                    <a:pt x="5958354" y="650281"/>
                    <a:pt x="5958354" y="652983"/>
                    <a:pt x="5958354" y="655686"/>
                  </a:cubicBezTo>
                  <a:cubicBezTo>
                    <a:pt x="5963537" y="663793"/>
                    <a:pt x="5968719" y="671901"/>
                    <a:pt x="5971311" y="677305"/>
                  </a:cubicBezTo>
                  <a:cubicBezTo>
                    <a:pt x="5973903" y="677305"/>
                    <a:pt x="5973903" y="680008"/>
                    <a:pt x="5976494" y="680008"/>
                  </a:cubicBezTo>
                  <a:cubicBezTo>
                    <a:pt x="5976494" y="682710"/>
                    <a:pt x="5976494" y="682710"/>
                    <a:pt x="5976494" y="685412"/>
                  </a:cubicBezTo>
                  <a:cubicBezTo>
                    <a:pt x="5973903" y="693520"/>
                    <a:pt x="5973903" y="701627"/>
                    <a:pt x="5973903" y="709734"/>
                  </a:cubicBezTo>
                  <a:cubicBezTo>
                    <a:pt x="5979084" y="712436"/>
                    <a:pt x="5979084" y="715139"/>
                    <a:pt x="5979084" y="720543"/>
                  </a:cubicBezTo>
                  <a:lnTo>
                    <a:pt x="5984268" y="723246"/>
                  </a:lnTo>
                  <a:cubicBezTo>
                    <a:pt x="5984268" y="725949"/>
                    <a:pt x="5984268" y="728651"/>
                    <a:pt x="5984268" y="731353"/>
                  </a:cubicBezTo>
                  <a:cubicBezTo>
                    <a:pt x="5981676" y="734056"/>
                    <a:pt x="5981676" y="734056"/>
                    <a:pt x="5979084" y="734056"/>
                  </a:cubicBezTo>
                  <a:lnTo>
                    <a:pt x="5999269" y="755105"/>
                  </a:lnTo>
                  <a:lnTo>
                    <a:pt x="5999269" y="627662"/>
                  </a:lnTo>
                  <a:lnTo>
                    <a:pt x="5999299" y="627662"/>
                  </a:lnTo>
                  <a:cubicBezTo>
                    <a:pt x="6004989" y="627662"/>
                    <a:pt x="6016130" y="627662"/>
                    <a:pt x="6037948" y="627662"/>
                  </a:cubicBezTo>
                  <a:cubicBezTo>
                    <a:pt x="6037948" y="627654"/>
                    <a:pt x="6037948" y="627557"/>
                    <a:pt x="6037948" y="626311"/>
                  </a:cubicBezTo>
                  <a:lnTo>
                    <a:pt x="6037948" y="616853"/>
                  </a:lnTo>
                  <a:cubicBezTo>
                    <a:pt x="6037954" y="616853"/>
                    <a:pt x="6038029" y="616853"/>
                    <a:pt x="6038962" y="616853"/>
                  </a:cubicBezTo>
                  <a:lnTo>
                    <a:pt x="6046055" y="616853"/>
                  </a:lnTo>
                  <a:cubicBezTo>
                    <a:pt x="6046055" y="616846"/>
                    <a:pt x="6046055" y="616733"/>
                    <a:pt x="6046055" y="614962"/>
                  </a:cubicBezTo>
                  <a:lnTo>
                    <a:pt x="6046055" y="601721"/>
                  </a:lnTo>
                  <a:cubicBezTo>
                    <a:pt x="6046064" y="601721"/>
                    <a:pt x="6046136" y="601721"/>
                    <a:pt x="6046815" y="601721"/>
                  </a:cubicBezTo>
                  <a:lnTo>
                    <a:pt x="6052135" y="601721"/>
                  </a:lnTo>
                  <a:cubicBezTo>
                    <a:pt x="6052135" y="601714"/>
                    <a:pt x="6052135" y="601629"/>
                    <a:pt x="6052135" y="600640"/>
                  </a:cubicBezTo>
                  <a:lnTo>
                    <a:pt x="6052135" y="593073"/>
                  </a:lnTo>
                  <a:cubicBezTo>
                    <a:pt x="6052143" y="593073"/>
                    <a:pt x="6052267" y="593073"/>
                    <a:pt x="6054163" y="593073"/>
                  </a:cubicBezTo>
                  <a:lnTo>
                    <a:pt x="6068350" y="593073"/>
                  </a:lnTo>
                  <a:cubicBezTo>
                    <a:pt x="6068350" y="593080"/>
                    <a:pt x="6068350" y="593157"/>
                    <a:pt x="6068350" y="594154"/>
                  </a:cubicBezTo>
                  <a:lnTo>
                    <a:pt x="6068350" y="601721"/>
                  </a:lnTo>
                  <a:cubicBezTo>
                    <a:pt x="6068360" y="601721"/>
                    <a:pt x="6068861" y="601721"/>
                    <a:pt x="6090642" y="601721"/>
                  </a:cubicBezTo>
                  <a:cubicBezTo>
                    <a:pt x="6090642" y="601713"/>
                    <a:pt x="6090642" y="601599"/>
                    <a:pt x="6090642" y="599829"/>
                  </a:cubicBezTo>
                  <a:lnTo>
                    <a:pt x="6090642" y="586588"/>
                  </a:lnTo>
                  <a:cubicBezTo>
                    <a:pt x="6090648" y="586588"/>
                    <a:pt x="6090745" y="586588"/>
                    <a:pt x="6092416" y="586588"/>
                  </a:cubicBezTo>
                  <a:lnTo>
                    <a:pt x="6104829" y="586588"/>
                  </a:lnTo>
                  <a:cubicBezTo>
                    <a:pt x="6104829" y="586600"/>
                    <a:pt x="6104829" y="587114"/>
                    <a:pt x="6104829" y="610368"/>
                  </a:cubicBezTo>
                  <a:cubicBezTo>
                    <a:pt x="6104836" y="610368"/>
                    <a:pt x="6104916" y="610368"/>
                    <a:pt x="6105843" y="610368"/>
                  </a:cubicBezTo>
                  <a:lnTo>
                    <a:pt x="6112936" y="610368"/>
                  </a:lnTo>
                  <a:cubicBezTo>
                    <a:pt x="6112936" y="610362"/>
                    <a:pt x="6112936" y="610281"/>
                    <a:pt x="6112936" y="609287"/>
                  </a:cubicBezTo>
                  <a:lnTo>
                    <a:pt x="6112936" y="601721"/>
                  </a:lnTo>
                  <a:cubicBezTo>
                    <a:pt x="6112945" y="601721"/>
                    <a:pt x="6113063" y="601721"/>
                    <a:pt x="6114709" y="601721"/>
                  </a:cubicBezTo>
                  <a:lnTo>
                    <a:pt x="6127123" y="601721"/>
                  </a:lnTo>
                  <a:cubicBezTo>
                    <a:pt x="6127123" y="601734"/>
                    <a:pt x="6127123" y="602293"/>
                    <a:pt x="6127123" y="627662"/>
                  </a:cubicBezTo>
                  <a:cubicBezTo>
                    <a:pt x="6127131" y="627662"/>
                    <a:pt x="6127249" y="627662"/>
                    <a:pt x="6129150" y="627662"/>
                  </a:cubicBezTo>
                  <a:lnTo>
                    <a:pt x="6143336" y="627662"/>
                  </a:lnTo>
                  <a:cubicBezTo>
                    <a:pt x="6143336" y="627673"/>
                    <a:pt x="6143336" y="627788"/>
                    <a:pt x="6143336" y="629283"/>
                  </a:cubicBezTo>
                  <a:lnTo>
                    <a:pt x="6143336" y="640633"/>
                  </a:lnTo>
                  <a:cubicBezTo>
                    <a:pt x="6143344" y="640633"/>
                    <a:pt x="6143415" y="640633"/>
                    <a:pt x="6144096" y="640633"/>
                  </a:cubicBezTo>
                  <a:lnTo>
                    <a:pt x="6149417" y="640633"/>
                  </a:lnTo>
                  <a:cubicBezTo>
                    <a:pt x="6149417" y="640625"/>
                    <a:pt x="6149417" y="640549"/>
                    <a:pt x="6149417" y="639822"/>
                  </a:cubicBezTo>
                  <a:lnTo>
                    <a:pt x="6149417" y="634147"/>
                  </a:lnTo>
                  <a:cubicBezTo>
                    <a:pt x="6149434" y="634147"/>
                    <a:pt x="6150153" y="634147"/>
                    <a:pt x="6179817" y="634147"/>
                  </a:cubicBezTo>
                  <a:cubicBezTo>
                    <a:pt x="6179817" y="634161"/>
                    <a:pt x="6179817" y="634724"/>
                    <a:pt x="6179817" y="657927"/>
                  </a:cubicBezTo>
                  <a:cubicBezTo>
                    <a:pt x="6179824" y="657927"/>
                    <a:pt x="6179903" y="657927"/>
                    <a:pt x="6180830" y="657927"/>
                  </a:cubicBezTo>
                  <a:lnTo>
                    <a:pt x="6187924" y="657927"/>
                  </a:lnTo>
                  <a:cubicBezTo>
                    <a:pt x="6187924" y="657934"/>
                    <a:pt x="6187924" y="658007"/>
                    <a:pt x="6187924" y="659008"/>
                  </a:cubicBezTo>
                  <a:lnTo>
                    <a:pt x="6187924" y="666574"/>
                  </a:lnTo>
                  <a:cubicBezTo>
                    <a:pt x="6187933" y="666574"/>
                    <a:pt x="6188006" y="666574"/>
                    <a:pt x="6188684" y="666574"/>
                  </a:cubicBezTo>
                  <a:lnTo>
                    <a:pt x="6194004" y="666574"/>
                  </a:lnTo>
                  <a:cubicBezTo>
                    <a:pt x="6194004" y="666567"/>
                    <a:pt x="6194004" y="666447"/>
                    <a:pt x="6194004" y="664412"/>
                  </a:cubicBezTo>
                  <a:lnTo>
                    <a:pt x="6194004" y="649280"/>
                  </a:lnTo>
                  <a:cubicBezTo>
                    <a:pt x="6194011" y="649280"/>
                    <a:pt x="6194089" y="649280"/>
                    <a:pt x="6195017" y="649280"/>
                  </a:cubicBezTo>
                  <a:lnTo>
                    <a:pt x="6202111" y="649280"/>
                  </a:lnTo>
                  <a:cubicBezTo>
                    <a:pt x="6202111" y="649288"/>
                    <a:pt x="6202111" y="649371"/>
                    <a:pt x="6202111" y="650361"/>
                  </a:cubicBezTo>
                  <a:lnTo>
                    <a:pt x="6202111" y="657927"/>
                  </a:lnTo>
                  <a:lnTo>
                    <a:pt x="6207431" y="655934"/>
                  </a:lnTo>
                  <a:cubicBezTo>
                    <a:pt x="6208191" y="655562"/>
                    <a:pt x="6208191" y="655360"/>
                    <a:pt x="6208191" y="654954"/>
                  </a:cubicBezTo>
                  <a:lnTo>
                    <a:pt x="6208191" y="649280"/>
                  </a:lnTo>
                  <a:cubicBezTo>
                    <a:pt x="6208208" y="649280"/>
                    <a:pt x="6209009" y="649280"/>
                    <a:pt x="6246698" y="649280"/>
                  </a:cubicBezTo>
                  <a:cubicBezTo>
                    <a:pt x="6246698" y="649294"/>
                    <a:pt x="6246698" y="649841"/>
                    <a:pt x="6246698" y="673059"/>
                  </a:cubicBezTo>
                  <a:cubicBezTo>
                    <a:pt x="6246706" y="673059"/>
                    <a:pt x="6246824" y="673059"/>
                    <a:pt x="6248724" y="673059"/>
                  </a:cubicBezTo>
                  <a:lnTo>
                    <a:pt x="6262911" y="673059"/>
                  </a:lnTo>
                  <a:cubicBezTo>
                    <a:pt x="6262911" y="673067"/>
                    <a:pt x="6262911" y="673149"/>
                    <a:pt x="6262911" y="674140"/>
                  </a:cubicBezTo>
                  <a:lnTo>
                    <a:pt x="6262911" y="681706"/>
                  </a:lnTo>
                  <a:cubicBezTo>
                    <a:pt x="6262920" y="681706"/>
                    <a:pt x="6263043" y="681706"/>
                    <a:pt x="6264685" y="681706"/>
                  </a:cubicBezTo>
                  <a:lnTo>
                    <a:pt x="6277098" y="681706"/>
                  </a:lnTo>
                  <a:cubicBezTo>
                    <a:pt x="6277098" y="681694"/>
                    <a:pt x="6277098" y="681183"/>
                    <a:pt x="6277098" y="657927"/>
                  </a:cubicBezTo>
                  <a:cubicBezTo>
                    <a:pt x="6277105" y="657927"/>
                    <a:pt x="6277183" y="657927"/>
                    <a:pt x="6278111" y="657927"/>
                  </a:cubicBezTo>
                  <a:lnTo>
                    <a:pt x="6285205" y="657927"/>
                  </a:lnTo>
                  <a:cubicBezTo>
                    <a:pt x="6285205" y="657908"/>
                    <a:pt x="6285205" y="657137"/>
                    <a:pt x="6285205" y="625500"/>
                  </a:cubicBezTo>
                  <a:cubicBezTo>
                    <a:pt x="6285212" y="625500"/>
                    <a:pt x="6285289" y="625500"/>
                    <a:pt x="6286218" y="625500"/>
                  </a:cubicBezTo>
                  <a:lnTo>
                    <a:pt x="6293312" y="625500"/>
                  </a:lnTo>
                  <a:cubicBezTo>
                    <a:pt x="6293312" y="625494"/>
                    <a:pt x="6293312" y="625385"/>
                    <a:pt x="6293312" y="623609"/>
                  </a:cubicBezTo>
                  <a:lnTo>
                    <a:pt x="6293312" y="610368"/>
                  </a:lnTo>
                  <a:cubicBezTo>
                    <a:pt x="6291285" y="610368"/>
                    <a:pt x="6291285" y="610368"/>
                    <a:pt x="6292045" y="608746"/>
                  </a:cubicBezTo>
                  <a:lnTo>
                    <a:pt x="6297365" y="597397"/>
                  </a:lnTo>
                  <a:cubicBezTo>
                    <a:pt x="6297370" y="597414"/>
                    <a:pt x="6297565" y="598088"/>
                    <a:pt x="6305472" y="625500"/>
                  </a:cubicBezTo>
                  <a:cubicBezTo>
                    <a:pt x="6305480" y="625500"/>
                    <a:pt x="6305553" y="625500"/>
                    <a:pt x="6306232" y="625500"/>
                  </a:cubicBezTo>
                  <a:lnTo>
                    <a:pt x="6311552" y="625500"/>
                  </a:lnTo>
                  <a:cubicBezTo>
                    <a:pt x="6311552" y="625487"/>
                    <a:pt x="6311552" y="624308"/>
                    <a:pt x="6311552" y="519573"/>
                  </a:cubicBezTo>
                  <a:cubicBezTo>
                    <a:pt x="6311562" y="519573"/>
                    <a:pt x="6311676" y="519573"/>
                    <a:pt x="6313072" y="519573"/>
                  </a:cubicBezTo>
                  <a:lnTo>
                    <a:pt x="6323712" y="519573"/>
                  </a:lnTo>
                  <a:cubicBezTo>
                    <a:pt x="6323712" y="519551"/>
                    <a:pt x="6323712" y="518541"/>
                    <a:pt x="6323712" y="472014"/>
                  </a:cubicBezTo>
                  <a:cubicBezTo>
                    <a:pt x="6323729" y="472014"/>
                    <a:pt x="6324354" y="472014"/>
                    <a:pt x="6350059" y="472014"/>
                  </a:cubicBezTo>
                  <a:cubicBezTo>
                    <a:pt x="6350059" y="472002"/>
                    <a:pt x="6350059" y="471492"/>
                    <a:pt x="6350059" y="450396"/>
                  </a:cubicBezTo>
                  <a:cubicBezTo>
                    <a:pt x="6350078" y="450396"/>
                    <a:pt x="6350867" y="450396"/>
                    <a:pt x="6384513" y="450396"/>
                  </a:cubicBezTo>
                  <a:cubicBezTo>
                    <a:pt x="6384513" y="450404"/>
                    <a:pt x="6384513" y="450534"/>
                    <a:pt x="6384513" y="452828"/>
                  </a:cubicBezTo>
                  <a:lnTo>
                    <a:pt x="6384513" y="469852"/>
                  </a:lnTo>
                  <a:cubicBezTo>
                    <a:pt x="6384522" y="469852"/>
                    <a:pt x="6384653" y="469852"/>
                    <a:pt x="6386793" y="469852"/>
                  </a:cubicBezTo>
                  <a:lnTo>
                    <a:pt x="6402753" y="469852"/>
                  </a:lnTo>
                  <a:cubicBezTo>
                    <a:pt x="6402753" y="469870"/>
                    <a:pt x="6402753" y="470764"/>
                    <a:pt x="6402753" y="517411"/>
                  </a:cubicBezTo>
                  <a:cubicBezTo>
                    <a:pt x="6402759" y="517411"/>
                    <a:pt x="6402835" y="517411"/>
                    <a:pt x="6403766" y="517411"/>
                  </a:cubicBezTo>
                  <a:lnTo>
                    <a:pt x="6410860" y="517411"/>
                  </a:lnTo>
                  <a:lnTo>
                    <a:pt x="6425047" y="521735"/>
                  </a:lnTo>
                  <a:cubicBezTo>
                    <a:pt x="6425047" y="521745"/>
                    <a:pt x="6425047" y="522395"/>
                    <a:pt x="6425047" y="560647"/>
                  </a:cubicBezTo>
                  <a:cubicBezTo>
                    <a:pt x="6425053" y="560647"/>
                    <a:pt x="6425128" y="560647"/>
                    <a:pt x="6426060" y="560647"/>
                  </a:cubicBezTo>
                  <a:lnTo>
                    <a:pt x="6433153" y="560647"/>
                  </a:lnTo>
                  <a:cubicBezTo>
                    <a:pt x="6433153" y="560657"/>
                    <a:pt x="6433153" y="560763"/>
                    <a:pt x="6433153" y="562268"/>
                  </a:cubicBezTo>
                  <a:lnTo>
                    <a:pt x="6433153" y="573617"/>
                  </a:lnTo>
                  <a:cubicBezTo>
                    <a:pt x="6433161" y="573617"/>
                    <a:pt x="6433285" y="573617"/>
                    <a:pt x="6435180" y="573617"/>
                  </a:cubicBezTo>
                  <a:lnTo>
                    <a:pt x="6449367" y="573617"/>
                  </a:lnTo>
                  <a:lnTo>
                    <a:pt x="6455447" y="580103"/>
                  </a:lnTo>
                  <a:cubicBezTo>
                    <a:pt x="6455447" y="580115"/>
                    <a:pt x="6455447" y="580601"/>
                    <a:pt x="6455447" y="601721"/>
                  </a:cubicBezTo>
                  <a:cubicBezTo>
                    <a:pt x="6455456" y="601721"/>
                    <a:pt x="6455587" y="601721"/>
                    <a:pt x="6457727" y="601721"/>
                  </a:cubicBezTo>
                  <a:lnTo>
                    <a:pt x="6473687" y="601721"/>
                  </a:lnTo>
                  <a:cubicBezTo>
                    <a:pt x="6473687" y="601728"/>
                    <a:pt x="6473687" y="601808"/>
                    <a:pt x="6473687" y="602801"/>
                  </a:cubicBezTo>
                  <a:lnTo>
                    <a:pt x="6473687" y="610368"/>
                  </a:lnTo>
                  <a:cubicBezTo>
                    <a:pt x="6473696" y="610368"/>
                    <a:pt x="6473795" y="610368"/>
                    <a:pt x="6474954" y="610368"/>
                  </a:cubicBezTo>
                  <a:lnTo>
                    <a:pt x="6483821" y="610368"/>
                  </a:lnTo>
                  <a:cubicBezTo>
                    <a:pt x="6483821" y="610377"/>
                    <a:pt x="6483821" y="610506"/>
                    <a:pt x="6483821" y="612529"/>
                  </a:cubicBezTo>
                  <a:lnTo>
                    <a:pt x="6483821" y="627662"/>
                  </a:lnTo>
                  <a:cubicBezTo>
                    <a:pt x="6487874" y="627662"/>
                    <a:pt x="6487874" y="627662"/>
                    <a:pt x="6487874" y="625770"/>
                  </a:cubicBezTo>
                  <a:lnTo>
                    <a:pt x="6487874" y="612529"/>
                  </a:lnTo>
                  <a:cubicBezTo>
                    <a:pt x="6487880" y="612529"/>
                    <a:pt x="6487958" y="612529"/>
                    <a:pt x="6488887" y="612529"/>
                  </a:cubicBezTo>
                  <a:lnTo>
                    <a:pt x="6495981" y="612529"/>
                  </a:lnTo>
                  <a:cubicBezTo>
                    <a:pt x="6495981" y="612540"/>
                    <a:pt x="6495981" y="612659"/>
                    <a:pt x="6495981" y="614151"/>
                  </a:cubicBezTo>
                  <a:lnTo>
                    <a:pt x="6495981" y="625500"/>
                  </a:lnTo>
                  <a:cubicBezTo>
                    <a:pt x="6495990" y="625500"/>
                    <a:pt x="6496063" y="625500"/>
                    <a:pt x="6496741" y="625500"/>
                  </a:cubicBezTo>
                  <a:lnTo>
                    <a:pt x="6502061" y="625500"/>
                  </a:lnTo>
                  <a:cubicBezTo>
                    <a:pt x="6502061" y="621177"/>
                    <a:pt x="6502061" y="621177"/>
                    <a:pt x="6550701" y="621177"/>
                  </a:cubicBezTo>
                  <a:cubicBezTo>
                    <a:pt x="6550701" y="621186"/>
                    <a:pt x="6550701" y="621287"/>
                    <a:pt x="6550701" y="622528"/>
                  </a:cubicBezTo>
                  <a:lnTo>
                    <a:pt x="6550701" y="631985"/>
                  </a:lnTo>
                  <a:cubicBezTo>
                    <a:pt x="6550709" y="631985"/>
                    <a:pt x="6550784" y="631985"/>
                    <a:pt x="6551461" y="631985"/>
                  </a:cubicBezTo>
                  <a:lnTo>
                    <a:pt x="6556782" y="631985"/>
                  </a:lnTo>
                  <a:cubicBezTo>
                    <a:pt x="6556782" y="631994"/>
                    <a:pt x="6556782" y="632116"/>
                    <a:pt x="6556782" y="634147"/>
                  </a:cubicBezTo>
                  <a:lnTo>
                    <a:pt x="6556782" y="649280"/>
                  </a:lnTo>
                  <a:cubicBezTo>
                    <a:pt x="6556790" y="649276"/>
                    <a:pt x="6556906" y="649198"/>
                    <a:pt x="6558808" y="647929"/>
                  </a:cubicBezTo>
                  <a:lnTo>
                    <a:pt x="6572995" y="638471"/>
                  </a:lnTo>
                  <a:cubicBezTo>
                    <a:pt x="6572997" y="638452"/>
                    <a:pt x="6573128" y="637577"/>
                    <a:pt x="6579075" y="597397"/>
                  </a:cubicBezTo>
                  <a:cubicBezTo>
                    <a:pt x="6579084" y="597395"/>
                    <a:pt x="6579153" y="597369"/>
                    <a:pt x="6579835" y="597127"/>
                  </a:cubicBezTo>
                  <a:lnTo>
                    <a:pt x="6585155" y="595235"/>
                  </a:lnTo>
                  <a:cubicBezTo>
                    <a:pt x="6585155" y="595219"/>
                    <a:pt x="6585188" y="594158"/>
                    <a:pt x="6587182" y="526058"/>
                  </a:cubicBezTo>
                  <a:cubicBezTo>
                    <a:pt x="6587182" y="526076"/>
                    <a:pt x="6587215" y="527167"/>
                    <a:pt x="6589209" y="595235"/>
                  </a:cubicBezTo>
                  <a:cubicBezTo>
                    <a:pt x="6589218" y="595238"/>
                    <a:pt x="6589289" y="595263"/>
                    <a:pt x="6589969" y="595505"/>
                  </a:cubicBezTo>
                  <a:lnTo>
                    <a:pt x="6595289" y="597397"/>
                  </a:lnTo>
                  <a:cubicBezTo>
                    <a:pt x="6595289" y="597377"/>
                    <a:pt x="6595289" y="596044"/>
                    <a:pt x="6595289" y="510926"/>
                  </a:cubicBezTo>
                  <a:cubicBezTo>
                    <a:pt x="6599342" y="510926"/>
                    <a:pt x="6599342" y="510926"/>
                    <a:pt x="6599342" y="478499"/>
                  </a:cubicBezTo>
                  <a:cubicBezTo>
                    <a:pt x="6599354" y="478499"/>
                    <a:pt x="6600040" y="478499"/>
                    <a:pt x="6637849" y="478499"/>
                  </a:cubicBezTo>
                  <a:cubicBezTo>
                    <a:pt x="6637849" y="478516"/>
                    <a:pt x="6637849" y="479234"/>
                    <a:pt x="6637849" y="510926"/>
                  </a:cubicBezTo>
                  <a:cubicBezTo>
                    <a:pt x="6637858" y="510926"/>
                    <a:pt x="6637930" y="510926"/>
                    <a:pt x="6638609" y="510926"/>
                  </a:cubicBezTo>
                  <a:lnTo>
                    <a:pt x="6643929" y="510926"/>
                  </a:lnTo>
                  <a:cubicBezTo>
                    <a:pt x="6643929" y="510905"/>
                    <a:pt x="6643929" y="509599"/>
                    <a:pt x="6643929" y="428778"/>
                  </a:cubicBezTo>
                  <a:cubicBezTo>
                    <a:pt x="6643935" y="428778"/>
                    <a:pt x="6644034" y="428778"/>
                    <a:pt x="6645703" y="428778"/>
                  </a:cubicBezTo>
                  <a:lnTo>
                    <a:pt x="6658116" y="428778"/>
                  </a:lnTo>
                  <a:cubicBezTo>
                    <a:pt x="6658116" y="428771"/>
                    <a:pt x="6658116" y="428660"/>
                    <a:pt x="6658116" y="426887"/>
                  </a:cubicBezTo>
                  <a:lnTo>
                    <a:pt x="6658116" y="413646"/>
                  </a:lnTo>
                  <a:cubicBezTo>
                    <a:pt x="6658127" y="413646"/>
                    <a:pt x="6658625" y="413646"/>
                    <a:pt x="6680410" y="413646"/>
                  </a:cubicBezTo>
                  <a:cubicBezTo>
                    <a:pt x="6680410" y="413639"/>
                    <a:pt x="6680410" y="413558"/>
                    <a:pt x="6680410" y="412565"/>
                  </a:cubicBezTo>
                  <a:lnTo>
                    <a:pt x="6680410" y="404999"/>
                  </a:lnTo>
                  <a:cubicBezTo>
                    <a:pt x="6680417" y="404999"/>
                    <a:pt x="6680527" y="404999"/>
                    <a:pt x="6682183" y="404999"/>
                  </a:cubicBezTo>
                  <a:lnTo>
                    <a:pt x="6694597" y="404999"/>
                  </a:lnTo>
                  <a:cubicBezTo>
                    <a:pt x="6694597" y="405007"/>
                    <a:pt x="6694597" y="405086"/>
                    <a:pt x="6694597" y="406080"/>
                  </a:cubicBezTo>
                  <a:lnTo>
                    <a:pt x="6694597" y="413646"/>
                  </a:lnTo>
                  <a:cubicBezTo>
                    <a:pt x="6694606" y="413646"/>
                    <a:pt x="6694679" y="413646"/>
                    <a:pt x="6695357" y="413646"/>
                  </a:cubicBezTo>
                  <a:lnTo>
                    <a:pt x="6700677" y="413646"/>
                  </a:lnTo>
                  <a:lnTo>
                    <a:pt x="6710810" y="409322"/>
                  </a:lnTo>
                  <a:lnTo>
                    <a:pt x="6714863" y="412565"/>
                  </a:lnTo>
                  <a:lnTo>
                    <a:pt x="6714863" y="404999"/>
                  </a:lnTo>
                  <a:cubicBezTo>
                    <a:pt x="6714872" y="404999"/>
                    <a:pt x="6715009" y="404999"/>
                    <a:pt x="6717143" y="404999"/>
                  </a:cubicBezTo>
                  <a:lnTo>
                    <a:pt x="6733104" y="404999"/>
                  </a:lnTo>
                  <a:cubicBezTo>
                    <a:pt x="6733104" y="405007"/>
                    <a:pt x="6733104" y="405086"/>
                    <a:pt x="6733104" y="406080"/>
                  </a:cubicBezTo>
                  <a:lnTo>
                    <a:pt x="6733104" y="413646"/>
                  </a:lnTo>
                  <a:cubicBezTo>
                    <a:pt x="6733123" y="413646"/>
                    <a:pt x="6733859" y="413646"/>
                    <a:pt x="6763504" y="413646"/>
                  </a:cubicBezTo>
                  <a:cubicBezTo>
                    <a:pt x="6763504" y="413656"/>
                    <a:pt x="6763504" y="413765"/>
                    <a:pt x="6763504" y="415267"/>
                  </a:cubicBezTo>
                  <a:lnTo>
                    <a:pt x="6763504" y="426617"/>
                  </a:lnTo>
                  <a:cubicBezTo>
                    <a:pt x="6763521" y="426617"/>
                    <a:pt x="6764161" y="426617"/>
                    <a:pt x="6789851" y="426617"/>
                  </a:cubicBezTo>
                  <a:cubicBezTo>
                    <a:pt x="6789851" y="426633"/>
                    <a:pt x="6789851" y="427313"/>
                    <a:pt x="6789851" y="456881"/>
                  </a:cubicBezTo>
                  <a:cubicBezTo>
                    <a:pt x="6789860" y="456881"/>
                    <a:pt x="6789933" y="456881"/>
                    <a:pt x="6790611" y="456881"/>
                  </a:cubicBezTo>
                  <a:lnTo>
                    <a:pt x="6795931" y="456881"/>
                  </a:lnTo>
                  <a:cubicBezTo>
                    <a:pt x="6795931" y="456888"/>
                    <a:pt x="6795931" y="456974"/>
                    <a:pt x="6795931" y="457962"/>
                  </a:cubicBezTo>
                  <a:lnTo>
                    <a:pt x="6795931" y="465529"/>
                  </a:lnTo>
                  <a:cubicBezTo>
                    <a:pt x="6799985" y="465529"/>
                    <a:pt x="6799985" y="465529"/>
                    <a:pt x="6799985" y="495793"/>
                  </a:cubicBezTo>
                  <a:cubicBezTo>
                    <a:pt x="6799994" y="495793"/>
                    <a:pt x="6800068" y="495793"/>
                    <a:pt x="6800745" y="495793"/>
                  </a:cubicBezTo>
                  <a:lnTo>
                    <a:pt x="6806065" y="495793"/>
                  </a:lnTo>
                  <a:cubicBezTo>
                    <a:pt x="6806065" y="495802"/>
                    <a:pt x="6806065" y="495869"/>
                    <a:pt x="6806065" y="496604"/>
                  </a:cubicBezTo>
                  <a:lnTo>
                    <a:pt x="6806065" y="502279"/>
                  </a:lnTo>
                  <a:cubicBezTo>
                    <a:pt x="6806071" y="502279"/>
                    <a:pt x="6806149" y="502279"/>
                    <a:pt x="6807078" y="502279"/>
                  </a:cubicBezTo>
                  <a:lnTo>
                    <a:pt x="6814171" y="502279"/>
                  </a:lnTo>
                  <a:cubicBezTo>
                    <a:pt x="6814171" y="502296"/>
                    <a:pt x="6814171" y="503009"/>
                    <a:pt x="6814171" y="532544"/>
                  </a:cubicBezTo>
                  <a:cubicBezTo>
                    <a:pt x="6814179" y="532544"/>
                    <a:pt x="6814299" y="532544"/>
                    <a:pt x="6816198" y="532544"/>
                  </a:cubicBezTo>
                  <a:lnTo>
                    <a:pt x="6830385" y="532544"/>
                  </a:lnTo>
                  <a:cubicBezTo>
                    <a:pt x="6830385" y="532560"/>
                    <a:pt x="6830385" y="533140"/>
                    <a:pt x="6830385" y="556323"/>
                  </a:cubicBezTo>
                  <a:cubicBezTo>
                    <a:pt x="6832412" y="556323"/>
                    <a:pt x="6832412" y="556323"/>
                    <a:pt x="6832412" y="557944"/>
                  </a:cubicBezTo>
                  <a:lnTo>
                    <a:pt x="6832412" y="569294"/>
                  </a:lnTo>
                  <a:cubicBezTo>
                    <a:pt x="6832421" y="569294"/>
                    <a:pt x="6832491" y="569294"/>
                    <a:pt x="6833172" y="569294"/>
                  </a:cubicBezTo>
                  <a:lnTo>
                    <a:pt x="6838492" y="569294"/>
                  </a:lnTo>
                  <a:cubicBezTo>
                    <a:pt x="6838492" y="569308"/>
                    <a:pt x="6838492" y="569871"/>
                    <a:pt x="6838492" y="593073"/>
                  </a:cubicBezTo>
                  <a:cubicBezTo>
                    <a:pt x="6838500" y="593073"/>
                    <a:pt x="6838599" y="593073"/>
                    <a:pt x="6839758" y="593073"/>
                  </a:cubicBezTo>
                  <a:lnTo>
                    <a:pt x="6848625" y="593073"/>
                  </a:lnTo>
                  <a:cubicBezTo>
                    <a:pt x="6850652" y="595235"/>
                    <a:pt x="6850652" y="595235"/>
                    <a:pt x="6850652" y="597127"/>
                  </a:cubicBezTo>
                  <a:lnTo>
                    <a:pt x="6850652" y="610368"/>
                  </a:lnTo>
                  <a:cubicBezTo>
                    <a:pt x="6850657" y="610361"/>
                    <a:pt x="6850744" y="610254"/>
                    <a:pt x="6852172" y="608476"/>
                  </a:cubicBezTo>
                  <a:lnTo>
                    <a:pt x="6862812" y="595235"/>
                  </a:lnTo>
                  <a:cubicBezTo>
                    <a:pt x="6862827" y="595235"/>
                    <a:pt x="6863466" y="595235"/>
                    <a:pt x="6891186" y="595235"/>
                  </a:cubicBezTo>
                  <a:cubicBezTo>
                    <a:pt x="6891186" y="595260"/>
                    <a:pt x="6891186" y="596661"/>
                    <a:pt x="6891186" y="681706"/>
                  </a:cubicBezTo>
                  <a:cubicBezTo>
                    <a:pt x="6891194" y="681706"/>
                    <a:pt x="6891270" y="681706"/>
                    <a:pt x="6891946" y="681706"/>
                  </a:cubicBezTo>
                  <a:lnTo>
                    <a:pt x="6897266" y="681706"/>
                  </a:lnTo>
                  <a:cubicBezTo>
                    <a:pt x="6897270" y="681698"/>
                    <a:pt x="6897329" y="681598"/>
                    <a:pt x="6898026" y="680355"/>
                  </a:cubicBezTo>
                  <a:lnTo>
                    <a:pt x="6903346" y="670897"/>
                  </a:lnTo>
                  <a:cubicBezTo>
                    <a:pt x="6903346" y="670904"/>
                    <a:pt x="6903346" y="671003"/>
                    <a:pt x="6903346" y="672789"/>
                  </a:cubicBezTo>
                  <a:lnTo>
                    <a:pt x="6903346" y="686030"/>
                  </a:lnTo>
                  <a:cubicBezTo>
                    <a:pt x="6907399" y="686030"/>
                    <a:pt x="6907399" y="686030"/>
                    <a:pt x="6907399" y="640633"/>
                  </a:cubicBezTo>
                  <a:cubicBezTo>
                    <a:pt x="6907408" y="640633"/>
                    <a:pt x="6907478" y="640633"/>
                    <a:pt x="6908159" y="640633"/>
                  </a:cubicBezTo>
                  <a:lnTo>
                    <a:pt x="6913479" y="640633"/>
                  </a:lnTo>
                  <a:cubicBezTo>
                    <a:pt x="6913479" y="640618"/>
                    <a:pt x="6913479" y="639618"/>
                    <a:pt x="6913479" y="575779"/>
                  </a:cubicBezTo>
                  <a:cubicBezTo>
                    <a:pt x="6913486" y="575779"/>
                    <a:pt x="6913567" y="575779"/>
                    <a:pt x="6914493" y="575779"/>
                  </a:cubicBezTo>
                  <a:lnTo>
                    <a:pt x="6921586" y="575779"/>
                  </a:lnTo>
                  <a:cubicBezTo>
                    <a:pt x="6921592" y="575758"/>
                    <a:pt x="6921856" y="574818"/>
                    <a:pt x="6933746" y="532544"/>
                  </a:cubicBezTo>
                  <a:cubicBezTo>
                    <a:pt x="6933755" y="532544"/>
                    <a:pt x="6933852" y="532544"/>
                    <a:pt x="6935013" y="532544"/>
                  </a:cubicBezTo>
                  <a:lnTo>
                    <a:pt x="6943880" y="532544"/>
                  </a:lnTo>
                  <a:cubicBezTo>
                    <a:pt x="6943885" y="532567"/>
                    <a:pt x="6944111" y="533533"/>
                    <a:pt x="6954013" y="575779"/>
                  </a:cubicBezTo>
                  <a:cubicBezTo>
                    <a:pt x="6954019" y="575779"/>
                    <a:pt x="6954093" y="575779"/>
                    <a:pt x="6955026" y="575779"/>
                  </a:cubicBezTo>
                  <a:lnTo>
                    <a:pt x="6962120" y="575779"/>
                  </a:lnTo>
                  <a:cubicBezTo>
                    <a:pt x="6962120" y="575790"/>
                    <a:pt x="6962120" y="576457"/>
                    <a:pt x="6962120" y="614691"/>
                  </a:cubicBezTo>
                  <a:cubicBezTo>
                    <a:pt x="6962127" y="614691"/>
                    <a:pt x="6962226" y="614691"/>
                    <a:pt x="6963893" y="614691"/>
                  </a:cubicBezTo>
                  <a:lnTo>
                    <a:pt x="6976307" y="614691"/>
                  </a:lnTo>
                  <a:cubicBezTo>
                    <a:pt x="6976307" y="614699"/>
                    <a:pt x="6976307" y="614821"/>
                    <a:pt x="6976307" y="616853"/>
                  </a:cubicBezTo>
                  <a:lnTo>
                    <a:pt x="6976307" y="631985"/>
                  </a:lnTo>
                  <a:cubicBezTo>
                    <a:pt x="6980360" y="631985"/>
                    <a:pt x="6980360" y="631985"/>
                    <a:pt x="6980360" y="629824"/>
                  </a:cubicBezTo>
                  <a:lnTo>
                    <a:pt x="6980360" y="614691"/>
                  </a:lnTo>
                  <a:cubicBezTo>
                    <a:pt x="6980370" y="614691"/>
                    <a:pt x="6980482" y="614691"/>
                    <a:pt x="6981880" y="614691"/>
                  </a:cubicBezTo>
                  <a:lnTo>
                    <a:pt x="6992520" y="614691"/>
                  </a:lnTo>
                  <a:cubicBezTo>
                    <a:pt x="6992520" y="614701"/>
                    <a:pt x="6992520" y="614818"/>
                    <a:pt x="6992520" y="616312"/>
                  </a:cubicBezTo>
                  <a:lnTo>
                    <a:pt x="6992520" y="627662"/>
                  </a:lnTo>
                  <a:cubicBezTo>
                    <a:pt x="6992536" y="627662"/>
                    <a:pt x="6993245" y="627662"/>
                    <a:pt x="7022921" y="627662"/>
                  </a:cubicBezTo>
                  <a:cubicBezTo>
                    <a:pt x="7022921" y="627645"/>
                    <a:pt x="7022921" y="626874"/>
                    <a:pt x="7022921" y="590912"/>
                  </a:cubicBezTo>
                  <a:cubicBezTo>
                    <a:pt x="7022929" y="590912"/>
                    <a:pt x="7023022" y="590912"/>
                    <a:pt x="7024187" y="590912"/>
                  </a:cubicBezTo>
                  <a:lnTo>
                    <a:pt x="7033054" y="590912"/>
                  </a:lnTo>
                  <a:cubicBezTo>
                    <a:pt x="7033054" y="590923"/>
                    <a:pt x="7033054" y="591417"/>
                    <a:pt x="7033054" y="612529"/>
                  </a:cubicBezTo>
                  <a:cubicBezTo>
                    <a:pt x="7035081" y="612529"/>
                    <a:pt x="7035081" y="612529"/>
                    <a:pt x="7035081" y="580103"/>
                  </a:cubicBezTo>
                  <a:cubicBezTo>
                    <a:pt x="7035095" y="580103"/>
                    <a:pt x="7035636" y="580103"/>
                    <a:pt x="7057374" y="580103"/>
                  </a:cubicBezTo>
                  <a:cubicBezTo>
                    <a:pt x="7057374" y="580093"/>
                    <a:pt x="7057374" y="579973"/>
                    <a:pt x="7057374" y="578481"/>
                  </a:cubicBezTo>
                  <a:lnTo>
                    <a:pt x="7057374" y="567132"/>
                  </a:lnTo>
                  <a:cubicBezTo>
                    <a:pt x="7057382" y="567132"/>
                    <a:pt x="7057457" y="567132"/>
                    <a:pt x="7058134" y="567132"/>
                  </a:cubicBezTo>
                  <a:lnTo>
                    <a:pt x="7063454" y="567132"/>
                  </a:lnTo>
                  <a:cubicBezTo>
                    <a:pt x="7063454" y="567126"/>
                    <a:pt x="7063454" y="567013"/>
                    <a:pt x="7063454" y="565241"/>
                  </a:cubicBezTo>
                  <a:lnTo>
                    <a:pt x="7063454" y="552000"/>
                  </a:lnTo>
                  <a:lnTo>
                    <a:pt x="7067508" y="558485"/>
                  </a:lnTo>
                  <a:cubicBezTo>
                    <a:pt x="7067516" y="558485"/>
                    <a:pt x="7067645" y="558485"/>
                    <a:pt x="7069788" y="558485"/>
                  </a:cubicBezTo>
                  <a:lnTo>
                    <a:pt x="7085748" y="558485"/>
                  </a:lnTo>
                  <a:cubicBezTo>
                    <a:pt x="7085748" y="558477"/>
                    <a:pt x="7085748" y="558409"/>
                    <a:pt x="7085748" y="557674"/>
                  </a:cubicBezTo>
                  <a:lnTo>
                    <a:pt x="7085748" y="552000"/>
                  </a:lnTo>
                  <a:cubicBezTo>
                    <a:pt x="7085757" y="552000"/>
                    <a:pt x="7085831" y="552000"/>
                    <a:pt x="7086508" y="552000"/>
                  </a:cubicBezTo>
                  <a:lnTo>
                    <a:pt x="7091828" y="552000"/>
                  </a:lnTo>
                  <a:cubicBezTo>
                    <a:pt x="7091828" y="552009"/>
                    <a:pt x="7091828" y="552109"/>
                    <a:pt x="7091828" y="553351"/>
                  </a:cubicBezTo>
                  <a:lnTo>
                    <a:pt x="7091828" y="562809"/>
                  </a:lnTo>
                  <a:cubicBezTo>
                    <a:pt x="7091843" y="562809"/>
                    <a:pt x="7092576" y="562809"/>
                    <a:pt x="7130335" y="562809"/>
                  </a:cubicBezTo>
                  <a:cubicBezTo>
                    <a:pt x="7130335" y="562827"/>
                    <a:pt x="7130335" y="564337"/>
                    <a:pt x="7130335" y="701162"/>
                  </a:cubicBezTo>
                  <a:cubicBezTo>
                    <a:pt x="7130345" y="701162"/>
                    <a:pt x="7130460" y="701162"/>
                    <a:pt x="7131855" y="701162"/>
                  </a:cubicBezTo>
                  <a:lnTo>
                    <a:pt x="7142495" y="701162"/>
                  </a:lnTo>
                  <a:cubicBezTo>
                    <a:pt x="7142495" y="696839"/>
                    <a:pt x="7142495" y="692515"/>
                    <a:pt x="7142495" y="688192"/>
                  </a:cubicBezTo>
                  <a:cubicBezTo>
                    <a:pt x="7144522" y="688192"/>
                    <a:pt x="7144522" y="688192"/>
                    <a:pt x="7146549" y="688192"/>
                  </a:cubicBezTo>
                  <a:cubicBezTo>
                    <a:pt x="7146549" y="692515"/>
                    <a:pt x="7146549" y="696839"/>
                    <a:pt x="7146549" y="701162"/>
                  </a:cubicBezTo>
                  <a:cubicBezTo>
                    <a:pt x="7156682" y="701162"/>
                    <a:pt x="7166816" y="701162"/>
                    <a:pt x="7176949" y="701162"/>
                  </a:cubicBezTo>
                  <a:cubicBezTo>
                    <a:pt x="7176949" y="690353"/>
                    <a:pt x="7176949" y="681706"/>
                    <a:pt x="7176949" y="670897"/>
                  </a:cubicBezTo>
                  <a:cubicBezTo>
                    <a:pt x="7181003" y="670897"/>
                    <a:pt x="7185056" y="670897"/>
                    <a:pt x="7189109" y="670897"/>
                  </a:cubicBezTo>
                  <a:lnTo>
                    <a:pt x="7201269" y="668736"/>
                  </a:lnTo>
                  <a:cubicBezTo>
                    <a:pt x="7203296" y="668736"/>
                    <a:pt x="7203296" y="670897"/>
                    <a:pt x="7205323" y="670897"/>
                  </a:cubicBezTo>
                  <a:lnTo>
                    <a:pt x="7215456" y="670897"/>
                  </a:lnTo>
                  <a:cubicBezTo>
                    <a:pt x="7215456" y="681706"/>
                    <a:pt x="7215456" y="692515"/>
                    <a:pt x="7215456" y="701162"/>
                  </a:cubicBezTo>
                  <a:cubicBezTo>
                    <a:pt x="7217483" y="701162"/>
                    <a:pt x="7219510" y="701162"/>
                    <a:pt x="7223563" y="701162"/>
                  </a:cubicBezTo>
                  <a:cubicBezTo>
                    <a:pt x="7223563" y="707648"/>
                    <a:pt x="7223563" y="714133"/>
                    <a:pt x="7223563" y="718457"/>
                  </a:cubicBezTo>
                  <a:lnTo>
                    <a:pt x="7232899" y="719362"/>
                  </a:lnTo>
                  <a:lnTo>
                    <a:pt x="7245857" y="719362"/>
                  </a:lnTo>
                  <a:cubicBezTo>
                    <a:pt x="7245857" y="713553"/>
                    <a:pt x="7245857" y="709381"/>
                    <a:pt x="7245857" y="703324"/>
                  </a:cubicBezTo>
                  <a:lnTo>
                    <a:pt x="7313813" y="703324"/>
                  </a:lnTo>
                  <a:lnTo>
                    <a:pt x="7313813" y="618071"/>
                  </a:lnTo>
                  <a:lnTo>
                    <a:pt x="7385821" y="618071"/>
                  </a:lnTo>
                  <a:lnTo>
                    <a:pt x="7385821" y="696839"/>
                  </a:lnTo>
                  <a:cubicBezTo>
                    <a:pt x="7386456" y="696839"/>
                    <a:pt x="7387091" y="696839"/>
                    <a:pt x="7387725" y="696839"/>
                  </a:cubicBezTo>
                  <a:lnTo>
                    <a:pt x="7388967" y="719362"/>
                  </a:lnTo>
                  <a:lnTo>
                    <a:pt x="7398643" y="719362"/>
                  </a:lnTo>
                  <a:cubicBezTo>
                    <a:pt x="7399179" y="712148"/>
                    <a:pt x="7399885" y="704494"/>
                    <a:pt x="7399885" y="696839"/>
                  </a:cubicBezTo>
                  <a:cubicBezTo>
                    <a:pt x="7401912" y="696839"/>
                    <a:pt x="7403939" y="696839"/>
                    <a:pt x="7405965" y="696839"/>
                  </a:cubicBezTo>
                  <a:lnTo>
                    <a:pt x="7407207" y="719362"/>
                  </a:lnTo>
                  <a:lnTo>
                    <a:pt x="7457829" y="719362"/>
                  </a:lnTo>
                  <a:lnTo>
                    <a:pt x="7457829" y="556334"/>
                  </a:lnTo>
                  <a:lnTo>
                    <a:pt x="7655156" y="556334"/>
                  </a:lnTo>
                  <a:lnTo>
                    <a:pt x="7655156" y="719362"/>
                  </a:lnTo>
                  <a:lnTo>
                    <a:pt x="7673853" y="719362"/>
                  </a:lnTo>
                  <a:lnTo>
                    <a:pt x="7673853" y="636669"/>
                  </a:lnTo>
                  <a:lnTo>
                    <a:pt x="7768973" y="636669"/>
                  </a:lnTo>
                  <a:lnTo>
                    <a:pt x="7773382" y="519115"/>
                  </a:lnTo>
                  <a:lnTo>
                    <a:pt x="7819759" y="519115"/>
                  </a:lnTo>
                  <a:lnTo>
                    <a:pt x="7821437" y="571456"/>
                  </a:lnTo>
                  <a:cubicBezTo>
                    <a:pt x="7843732" y="571456"/>
                    <a:pt x="7866024" y="571456"/>
                    <a:pt x="7886292" y="571456"/>
                  </a:cubicBezTo>
                  <a:cubicBezTo>
                    <a:pt x="7886292" y="597397"/>
                    <a:pt x="7886292" y="623338"/>
                    <a:pt x="7886292" y="647118"/>
                  </a:cubicBezTo>
                  <a:cubicBezTo>
                    <a:pt x="7890345" y="647118"/>
                    <a:pt x="7892372" y="647118"/>
                    <a:pt x="7894398" y="647118"/>
                  </a:cubicBezTo>
                  <a:cubicBezTo>
                    <a:pt x="7894398" y="644956"/>
                    <a:pt x="7896425" y="642794"/>
                    <a:pt x="7896425" y="640633"/>
                  </a:cubicBezTo>
                  <a:cubicBezTo>
                    <a:pt x="7898452" y="640633"/>
                    <a:pt x="7900478" y="640633"/>
                    <a:pt x="7902505" y="640633"/>
                  </a:cubicBezTo>
                  <a:cubicBezTo>
                    <a:pt x="7902505" y="642794"/>
                    <a:pt x="7902505" y="644956"/>
                    <a:pt x="7904533" y="649280"/>
                  </a:cubicBezTo>
                  <a:cubicBezTo>
                    <a:pt x="7908585" y="649280"/>
                    <a:pt x="7912638" y="649280"/>
                    <a:pt x="7916693" y="649280"/>
                  </a:cubicBezTo>
                  <a:cubicBezTo>
                    <a:pt x="7916693" y="647118"/>
                    <a:pt x="7916693" y="644956"/>
                    <a:pt x="7916693" y="642794"/>
                  </a:cubicBezTo>
                  <a:cubicBezTo>
                    <a:pt x="7924798" y="642794"/>
                    <a:pt x="7930878" y="642794"/>
                    <a:pt x="7938985" y="642794"/>
                  </a:cubicBezTo>
                  <a:cubicBezTo>
                    <a:pt x="7938985" y="644956"/>
                    <a:pt x="7938985" y="647118"/>
                    <a:pt x="7938985" y="649280"/>
                  </a:cubicBezTo>
                  <a:cubicBezTo>
                    <a:pt x="7945065" y="649280"/>
                    <a:pt x="7953173" y="649280"/>
                    <a:pt x="7959253" y="649280"/>
                  </a:cubicBezTo>
                  <a:cubicBezTo>
                    <a:pt x="7959253" y="664412"/>
                    <a:pt x="7959253" y="679545"/>
                    <a:pt x="7959253" y="694677"/>
                  </a:cubicBezTo>
                  <a:cubicBezTo>
                    <a:pt x="7963306" y="694677"/>
                    <a:pt x="7969386" y="694677"/>
                    <a:pt x="7973440" y="694677"/>
                  </a:cubicBezTo>
                  <a:cubicBezTo>
                    <a:pt x="7973440" y="690353"/>
                    <a:pt x="7973440" y="686030"/>
                    <a:pt x="7973440" y="681706"/>
                  </a:cubicBezTo>
                  <a:cubicBezTo>
                    <a:pt x="7979520" y="681706"/>
                    <a:pt x="7985600" y="681706"/>
                    <a:pt x="7989653" y="681706"/>
                  </a:cubicBezTo>
                  <a:cubicBezTo>
                    <a:pt x="7989653" y="621177"/>
                    <a:pt x="7989653" y="562809"/>
                    <a:pt x="7989653" y="502279"/>
                  </a:cubicBezTo>
                  <a:cubicBezTo>
                    <a:pt x="7991680" y="500117"/>
                    <a:pt x="7993706" y="497955"/>
                    <a:pt x="7995733" y="495793"/>
                  </a:cubicBezTo>
                  <a:cubicBezTo>
                    <a:pt x="8020053" y="495793"/>
                    <a:pt x="8044373" y="495793"/>
                    <a:pt x="8068694" y="495793"/>
                  </a:cubicBezTo>
                  <a:lnTo>
                    <a:pt x="8068694" y="504441"/>
                  </a:lnTo>
                  <a:lnTo>
                    <a:pt x="8078828" y="504441"/>
                  </a:lnTo>
                  <a:cubicBezTo>
                    <a:pt x="8078828" y="543353"/>
                    <a:pt x="8078828" y="582265"/>
                    <a:pt x="8078828" y="619015"/>
                  </a:cubicBezTo>
                  <a:cubicBezTo>
                    <a:pt x="8086934" y="619015"/>
                    <a:pt x="8093014" y="619015"/>
                    <a:pt x="8101121" y="619015"/>
                  </a:cubicBezTo>
                  <a:cubicBezTo>
                    <a:pt x="8101121" y="597397"/>
                    <a:pt x="8101121" y="575779"/>
                    <a:pt x="8101121" y="552000"/>
                  </a:cubicBezTo>
                  <a:cubicBezTo>
                    <a:pt x="8109228" y="552000"/>
                    <a:pt x="8119361" y="552000"/>
                    <a:pt x="8127469" y="552000"/>
                  </a:cubicBezTo>
                  <a:cubicBezTo>
                    <a:pt x="8129494" y="552000"/>
                    <a:pt x="8129494" y="549838"/>
                    <a:pt x="8131521" y="547676"/>
                  </a:cubicBezTo>
                  <a:lnTo>
                    <a:pt x="8139629" y="547676"/>
                  </a:lnTo>
                  <a:cubicBezTo>
                    <a:pt x="8141654" y="549838"/>
                    <a:pt x="8141654" y="552000"/>
                    <a:pt x="8143681" y="552000"/>
                  </a:cubicBezTo>
                  <a:cubicBezTo>
                    <a:pt x="8149761" y="552000"/>
                    <a:pt x="8157869" y="552000"/>
                    <a:pt x="8165976" y="552000"/>
                  </a:cubicBezTo>
                  <a:cubicBezTo>
                    <a:pt x="8165976" y="513088"/>
                    <a:pt x="8165976" y="474176"/>
                    <a:pt x="8165976" y="435264"/>
                  </a:cubicBezTo>
                  <a:cubicBezTo>
                    <a:pt x="8165989" y="435261"/>
                    <a:pt x="8166856" y="435097"/>
                    <a:pt x="8222722" y="424455"/>
                  </a:cubicBezTo>
                  <a:cubicBezTo>
                    <a:pt x="8222722" y="424462"/>
                    <a:pt x="8222722" y="424536"/>
                    <a:pt x="8222722" y="425536"/>
                  </a:cubicBezTo>
                  <a:lnTo>
                    <a:pt x="8222722" y="433102"/>
                  </a:lnTo>
                  <a:cubicBezTo>
                    <a:pt x="8222740" y="433102"/>
                    <a:pt x="8223384" y="433102"/>
                    <a:pt x="8249069" y="433102"/>
                  </a:cubicBezTo>
                  <a:cubicBezTo>
                    <a:pt x="8249069" y="433124"/>
                    <a:pt x="8249069" y="435495"/>
                    <a:pt x="8249069" y="688192"/>
                  </a:cubicBezTo>
                  <a:cubicBezTo>
                    <a:pt x="8255149" y="688192"/>
                    <a:pt x="8263256" y="688192"/>
                    <a:pt x="8271364" y="688192"/>
                  </a:cubicBezTo>
                  <a:cubicBezTo>
                    <a:pt x="8271364" y="686030"/>
                    <a:pt x="8271364" y="686030"/>
                    <a:pt x="8271364" y="683868"/>
                  </a:cubicBezTo>
                  <a:cubicBezTo>
                    <a:pt x="8275416" y="683868"/>
                    <a:pt x="8279469" y="683868"/>
                    <a:pt x="8283524" y="683868"/>
                  </a:cubicBezTo>
                  <a:cubicBezTo>
                    <a:pt x="8283524" y="686030"/>
                    <a:pt x="8283524" y="686030"/>
                    <a:pt x="8283524" y="688192"/>
                  </a:cubicBezTo>
                  <a:cubicBezTo>
                    <a:pt x="8291630" y="688192"/>
                    <a:pt x="8299736" y="688192"/>
                    <a:pt x="8307844" y="688192"/>
                  </a:cubicBezTo>
                  <a:cubicBezTo>
                    <a:pt x="8307844" y="683868"/>
                    <a:pt x="8307844" y="679545"/>
                    <a:pt x="8307844" y="675221"/>
                  </a:cubicBezTo>
                  <a:cubicBezTo>
                    <a:pt x="8317977" y="675221"/>
                    <a:pt x="8328110" y="675221"/>
                    <a:pt x="8336217" y="675221"/>
                  </a:cubicBezTo>
                  <a:cubicBezTo>
                    <a:pt x="8340270" y="670897"/>
                    <a:pt x="8344325" y="670897"/>
                    <a:pt x="8348377" y="670897"/>
                  </a:cubicBezTo>
                  <a:cubicBezTo>
                    <a:pt x="8354457" y="675221"/>
                    <a:pt x="8362565" y="675221"/>
                    <a:pt x="8368645" y="675221"/>
                  </a:cubicBezTo>
                  <a:cubicBezTo>
                    <a:pt x="8368645" y="668736"/>
                    <a:pt x="8368645" y="664412"/>
                    <a:pt x="8368645" y="657927"/>
                  </a:cubicBezTo>
                  <a:lnTo>
                    <a:pt x="8376752" y="657927"/>
                  </a:lnTo>
                  <a:cubicBezTo>
                    <a:pt x="8376752" y="653603"/>
                    <a:pt x="8376752" y="649280"/>
                    <a:pt x="8376752" y="644956"/>
                  </a:cubicBezTo>
                  <a:cubicBezTo>
                    <a:pt x="8394992" y="644956"/>
                    <a:pt x="8415258" y="644956"/>
                    <a:pt x="8433498" y="644956"/>
                  </a:cubicBezTo>
                  <a:cubicBezTo>
                    <a:pt x="8433498" y="634147"/>
                    <a:pt x="8433498" y="625500"/>
                    <a:pt x="8433498" y="614691"/>
                  </a:cubicBezTo>
                  <a:cubicBezTo>
                    <a:pt x="8439578" y="614691"/>
                    <a:pt x="8445658" y="614691"/>
                    <a:pt x="8451738" y="614691"/>
                  </a:cubicBezTo>
                  <a:cubicBezTo>
                    <a:pt x="8451738" y="612529"/>
                    <a:pt x="8451738" y="610368"/>
                    <a:pt x="8451738" y="608206"/>
                  </a:cubicBezTo>
                  <a:cubicBezTo>
                    <a:pt x="8455792" y="608206"/>
                    <a:pt x="8459845" y="608206"/>
                    <a:pt x="8463898" y="608206"/>
                  </a:cubicBezTo>
                  <a:cubicBezTo>
                    <a:pt x="8463898" y="610368"/>
                    <a:pt x="8463898" y="612529"/>
                    <a:pt x="8463898" y="614691"/>
                  </a:cubicBezTo>
                  <a:cubicBezTo>
                    <a:pt x="8469978" y="614691"/>
                    <a:pt x="8474032" y="614691"/>
                    <a:pt x="8480112" y="614691"/>
                  </a:cubicBezTo>
                  <a:cubicBezTo>
                    <a:pt x="8480112" y="629824"/>
                    <a:pt x="8480112" y="647118"/>
                    <a:pt x="8480112" y="664412"/>
                  </a:cubicBezTo>
                  <a:cubicBezTo>
                    <a:pt x="8490245" y="664412"/>
                    <a:pt x="8502406" y="664412"/>
                    <a:pt x="8512540" y="664412"/>
                  </a:cubicBezTo>
                  <a:cubicBezTo>
                    <a:pt x="8512540" y="655765"/>
                    <a:pt x="8512540" y="647118"/>
                    <a:pt x="8512540" y="638471"/>
                  </a:cubicBezTo>
                  <a:cubicBezTo>
                    <a:pt x="8524700" y="638471"/>
                    <a:pt x="8538886" y="638471"/>
                    <a:pt x="8551046" y="638471"/>
                  </a:cubicBezTo>
                  <a:cubicBezTo>
                    <a:pt x="8551046" y="627662"/>
                    <a:pt x="8551046" y="619015"/>
                    <a:pt x="8551046" y="608206"/>
                  </a:cubicBezTo>
                  <a:cubicBezTo>
                    <a:pt x="8567261" y="608206"/>
                    <a:pt x="8583473" y="608206"/>
                    <a:pt x="8599688" y="608206"/>
                  </a:cubicBezTo>
                  <a:cubicBezTo>
                    <a:pt x="8599688" y="608235"/>
                    <a:pt x="8599688" y="610010"/>
                    <a:pt x="8599688" y="719362"/>
                  </a:cubicBezTo>
                  <a:lnTo>
                    <a:pt x="8599688" y="733141"/>
                  </a:lnTo>
                  <a:lnTo>
                    <a:pt x="8665562" y="733141"/>
                  </a:lnTo>
                  <a:lnTo>
                    <a:pt x="8665562" y="838913"/>
                  </a:lnTo>
                  <a:lnTo>
                    <a:pt x="8665562" y="862160"/>
                  </a:lnTo>
                  <a:lnTo>
                    <a:pt x="8680522" y="862160"/>
                  </a:lnTo>
                  <a:cubicBezTo>
                    <a:pt x="8680522" y="862160"/>
                    <a:pt x="8680522" y="862160"/>
                    <a:pt x="8680522" y="860998"/>
                  </a:cubicBezTo>
                  <a:lnTo>
                    <a:pt x="8680522" y="852862"/>
                  </a:lnTo>
                  <a:cubicBezTo>
                    <a:pt x="8680522" y="852862"/>
                    <a:pt x="8680522" y="852862"/>
                    <a:pt x="8725102" y="852862"/>
                  </a:cubicBezTo>
                  <a:cubicBezTo>
                    <a:pt x="8725102" y="852862"/>
                    <a:pt x="8725102" y="852862"/>
                    <a:pt x="8725102" y="855477"/>
                  </a:cubicBezTo>
                  <a:lnTo>
                    <a:pt x="8725102" y="861131"/>
                  </a:lnTo>
                  <a:lnTo>
                    <a:pt x="8733569" y="852574"/>
                  </a:lnTo>
                  <a:cubicBezTo>
                    <a:pt x="8731340" y="852574"/>
                    <a:pt x="8731340" y="850249"/>
                    <a:pt x="8729111" y="850249"/>
                  </a:cubicBezTo>
                  <a:cubicBezTo>
                    <a:pt x="8729111" y="847924"/>
                    <a:pt x="8729111" y="845600"/>
                    <a:pt x="8729111" y="843275"/>
                  </a:cubicBezTo>
                  <a:cubicBezTo>
                    <a:pt x="8731340" y="843275"/>
                    <a:pt x="8733569" y="840950"/>
                    <a:pt x="8735797" y="840950"/>
                  </a:cubicBezTo>
                  <a:cubicBezTo>
                    <a:pt x="8735797" y="836301"/>
                    <a:pt x="8735797" y="833976"/>
                    <a:pt x="8735797" y="831652"/>
                  </a:cubicBezTo>
                  <a:cubicBezTo>
                    <a:pt x="8738027" y="831652"/>
                    <a:pt x="8738027" y="831652"/>
                    <a:pt x="8740256" y="831652"/>
                  </a:cubicBezTo>
                  <a:cubicBezTo>
                    <a:pt x="8740256" y="824678"/>
                    <a:pt x="8740256" y="817704"/>
                    <a:pt x="8740256" y="810730"/>
                  </a:cubicBezTo>
                  <a:cubicBezTo>
                    <a:pt x="8738027" y="810730"/>
                    <a:pt x="8738027" y="810730"/>
                    <a:pt x="8735797" y="810730"/>
                  </a:cubicBezTo>
                  <a:cubicBezTo>
                    <a:pt x="8735797" y="808405"/>
                    <a:pt x="8735797" y="808405"/>
                    <a:pt x="8735797" y="806081"/>
                  </a:cubicBezTo>
                  <a:lnTo>
                    <a:pt x="8740256" y="803756"/>
                  </a:lnTo>
                  <a:cubicBezTo>
                    <a:pt x="8744713" y="799107"/>
                    <a:pt x="8746943" y="794457"/>
                    <a:pt x="8751401" y="787483"/>
                  </a:cubicBezTo>
                  <a:cubicBezTo>
                    <a:pt x="8753629" y="782834"/>
                    <a:pt x="8753629" y="780510"/>
                    <a:pt x="8753629" y="778185"/>
                  </a:cubicBezTo>
                  <a:cubicBezTo>
                    <a:pt x="8749172" y="771211"/>
                    <a:pt x="8749172" y="759588"/>
                    <a:pt x="8753629" y="752614"/>
                  </a:cubicBezTo>
                  <a:cubicBezTo>
                    <a:pt x="8753631" y="752611"/>
                    <a:pt x="8753645" y="752565"/>
                    <a:pt x="8753909" y="751742"/>
                  </a:cubicBezTo>
                  <a:lnTo>
                    <a:pt x="8755767" y="745928"/>
                  </a:lnTo>
                  <a:lnTo>
                    <a:pt x="8754080" y="745928"/>
                  </a:lnTo>
                  <a:cubicBezTo>
                    <a:pt x="8754080" y="745928"/>
                    <a:pt x="8754080" y="745928"/>
                    <a:pt x="8754080" y="744766"/>
                  </a:cubicBezTo>
                  <a:lnTo>
                    <a:pt x="8754080" y="736629"/>
                  </a:lnTo>
                  <a:cubicBezTo>
                    <a:pt x="8754080" y="736629"/>
                    <a:pt x="8754080" y="736629"/>
                    <a:pt x="8755194" y="736629"/>
                  </a:cubicBezTo>
                  <a:lnTo>
                    <a:pt x="8762996" y="736629"/>
                  </a:lnTo>
                  <a:cubicBezTo>
                    <a:pt x="8762996" y="736629"/>
                    <a:pt x="8762996" y="736629"/>
                    <a:pt x="8762996" y="735467"/>
                  </a:cubicBezTo>
                  <a:lnTo>
                    <a:pt x="8762996" y="727331"/>
                  </a:lnTo>
                  <a:cubicBezTo>
                    <a:pt x="8762996" y="727331"/>
                    <a:pt x="8762996" y="727331"/>
                    <a:pt x="8761881" y="727331"/>
                  </a:cubicBezTo>
                  <a:lnTo>
                    <a:pt x="8754080" y="727331"/>
                  </a:lnTo>
                  <a:cubicBezTo>
                    <a:pt x="8754080" y="727331"/>
                    <a:pt x="8754080" y="727331"/>
                    <a:pt x="8754080" y="726168"/>
                  </a:cubicBezTo>
                  <a:lnTo>
                    <a:pt x="8754080" y="718032"/>
                  </a:lnTo>
                  <a:cubicBezTo>
                    <a:pt x="8754080" y="718032"/>
                    <a:pt x="8754080" y="718032"/>
                    <a:pt x="8755194" y="718032"/>
                  </a:cubicBezTo>
                  <a:lnTo>
                    <a:pt x="8762996" y="718032"/>
                  </a:lnTo>
                  <a:cubicBezTo>
                    <a:pt x="8762996" y="718032"/>
                    <a:pt x="8762996" y="718032"/>
                    <a:pt x="8762996" y="717160"/>
                  </a:cubicBezTo>
                  <a:lnTo>
                    <a:pt x="8762996" y="711058"/>
                  </a:lnTo>
                  <a:cubicBezTo>
                    <a:pt x="8762996" y="711058"/>
                    <a:pt x="8762996" y="711058"/>
                    <a:pt x="8761881" y="711058"/>
                  </a:cubicBezTo>
                  <a:lnTo>
                    <a:pt x="8754080" y="711058"/>
                  </a:lnTo>
                  <a:cubicBezTo>
                    <a:pt x="8754080" y="711058"/>
                    <a:pt x="8754080" y="711058"/>
                    <a:pt x="8754080" y="709896"/>
                  </a:cubicBezTo>
                  <a:lnTo>
                    <a:pt x="8754080" y="701759"/>
                  </a:lnTo>
                  <a:cubicBezTo>
                    <a:pt x="8754080" y="701759"/>
                    <a:pt x="8754080" y="701759"/>
                    <a:pt x="8755194" y="701759"/>
                  </a:cubicBezTo>
                  <a:lnTo>
                    <a:pt x="8762996" y="701759"/>
                  </a:lnTo>
                  <a:cubicBezTo>
                    <a:pt x="8762996" y="701759"/>
                    <a:pt x="8762996" y="701759"/>
                    <a:pt x="8761881" y="700016"/>
                  </a:cubicBezTo>
                  <a:lnTo>
                    <a:pt x="8754080" y="687812"/>
                  </a:lnTo>
                  <a:cubicBezTo>
                    <a:pt x="8754080" y="687812"/>
                    <a:pt x="8754080" y="687812"/>
                    <a:pt x="8754080" y="650617"/>
                  </a:cubicBezTo>
                  <a:cubicBezTo>
                    <a:pt x="8754080" y="650617"/>
                    <a:pt x="8754080" y="650617"/>
                    <a:pt x="8903424" y="650617"/>
                  </a:cubicBezTo>
                  <a:cubicBezTo>
                    <a:pt x="8903424" y="650617"/>
                    <a:pt x="8903424" y="650617"/>
                    <a:pt x="8905096" y="653232"/>
                  </a:cubicBezTo>
                  <a:lnTo>
                    <a:pt x="8908543" y="658626"/>
                  </a:lnTo>
                  <a:lnTo>
                    <a:pt x="8908543" y="647687"/>
                  </a:lnTo>
                  <a:cubicBezTo>
                    <a:pt x="8908543" y="636001"/>
                    <a:pt x="8908543" y="622669"/>
                    <a:pt x="8908543" y="607460"/>
                  </a:cubicBezTo>
                  <a:cubicBezTo>
                    <a:pt x="8908552" y="607460"/>
                    <a:pt x="8908671" y="607460"/>
                    <a:pt x="8910570" y="607460"/>
                  </a:cubicBezTo>
                  <a:lnTo>
                    <a:pt x="8924757" y="607460"/>
                  </a:lnTo>
                  <a:cubicBezTo>
                    <a:pt x="8924757" y="607441"/>
                    <a:pt x="8924757" y="606126"/>
                    <a:pt x="8924757" y="515723"/>
                  </a:cubicBezTo>
                  <a:lnTo>
                    <a:pt x="8924757" y="490724"/>
                  </a:lnTo>
                  <a:lnTo>
                    <a:pt x="9078786" y="490724"/>
                  </a:lnTo>
                  <a:lnTo>
                    <a:pt x="9078786" y="506306"/>
                  </a:lnTo>
                  <a:cubicBezTo>
                    <a:pt x="9078786" y="526935"/>
                    <a:pt x="9078786" y="559711"/>
                    <a:pt x="9078786" y="611783"/>
                  </a:cubicBezTo>
                  <a:cubicBezTo>
                    <a:pt x="9078796" y="611782"/>
                    <a:pt x="9078908" y="611761"/>
                    <a:pt x="9080306" y="611513"/>
                  </a:cubicBezTo>
                  <a:lnTo>
                    <a:pt x="9090946" y="609622"/>
                  </a:lnTo>
                  <a:cubicBezTo>
                    <a:pt x="9090946" y="609644"/>
                    <a:pt x="9090916" y="610978"/>
                    <a:pt x="9088919" y="698254"/>
                  </a:cubicBezTo>
                  <a:cubicBezTo>
                    <a:pt x="9088929" y="698256"/>
                    <a:pt x="9089040" y="698276"/>
                    <a:pt x="9090439" y="698525"/>
                  </a:cubicBezTo>
                  <a:lnTo>
                    <a:pt x="9101079" y="700416"/>
                  </a:lnTo>
                  <a:cubicBezTo>
                    <a:pt x="9101081" y="700423"/>
                    <a:pt x="9101101" y="700487"/>
                    <a:pt x="9101332" y="701227"/>
                  </a:cubicBezTo>
                  <a:lnTo>
                    <a:pt x="9103106" y="706902"/>
                  </a:lnTo>
                  <a:cubicBezTo>
                    <a:pt x="9103108" y="706893"/>
                    <a:pt x="9103153" y="706750"/>
                    <a:pt x="9103866" y="704470"/>
                  </a:cubicBezTo>
                  <a:lnTo>
                    <a:pt x="9109186" y="687446"/>
                  </a:lnTo>
                  <a:cubicBezTo>
                    <a:pt x="9109193" y="687446"/>
                    <a:pt x="9109293" y="687446"/>
                    <a:pt x="9110959" y="687446"/>
                  </a:cubicBezTo>
                  <a:lnTo>
                    <a:pt x="9123373" y="687446"/>
                  </a:lnTo>
                  <a:cubicBezTo>
                    <a:pt x="9123373" y="687463"/>
                    <a:pt x="9123373" y="688156"/>
                    <a:pt x="9123373" y="719872"/>
                  </a:cubicBezTo>
                  <a:cubicBezTo>
                    <a:pt x="9123379" y="719877"/>
                    <a:pt x="9123456" y="719917"/>
                    <a:pt x="9124386" y="720413"/>
                  </a:cubicBezTo>
                  <a:lnTo>
                    <a:pt x="9131480" y="724196"/>
                  </a:lnTo>
                  <a:cubicBezTo>
                    <a:pt x="9131480" y="724205"/>
                    <a:pt x="9131480" y="724306"/>
                    <a:pt x="9131480" y="725547"/>
                  </a:cubicBezTo>
                  <a:lnTo>
                    <a:pt x="9131480" y="735005"/>
                  </a:lnTo>
                  <a:cubicBezTo>
                    <a:pt x="9131500" y="735005"/>
                    <a:pt x="9132408" y="735005"/>
                    <a:pt x="9176067" y="735005"/>
                  </a:cubicBezTo>
                  <a:cubicBezTo>
                    <a:pt x="9176067" y="735013"/>
                    <a:pt x="9176067" y="735096"/>
                    <a:pt x="9176067" y="736086"/>
                  </a:cubicBezTo>
                  <a:lnTo>
                    <a:pt x="9176067" y="743652"/>
                  </a:lnTo>
                  <a:cubicBezTo>
                    <a:pt x="9176076" y="743652"/>
                    <a:pt x="9176197" y="743652"/>
                    <a:pt x="9178093" y="743652"/>
                  </a:cubicBezTo>
                  <a:lnTo>
                    <a:pt x="9192280" y="743652"/>
                  </a:lnTo>
                  <a:cubicBezTo>
                    <a:pt x="9192280" y="743634"/>
                    <a:pt x="9192280" y="742905"/>
                    <a:pt x="9192280" y="713387"/>
                  </a:cubicBezTo>
                  <a:cubicBezTo>
                    <a:pt x="9192301" y="713387"/>
                    <a:pt x="9193231" y="713387"/>
                    <a:pt x="9236867" y="713387"/>
                  </a:cubicBezTo>
                  <a:cubicBezTo>
                    <a:pt x="9236867" y="713379"/>
                    <a:pt x="9236867" y="713282"/>
                    <a:pt x="9236867" y="712036"/>
                  </a:cubicBezTo>
                  <a:lnTo>
                    <a:pt x="9236867" y="702578"/>
                  </a:lnTo>
                  <a:cubicBezTo>
                    <a:pt x="9236873" y="702578"/>
                    <a:pt x="9236947" y="702578"/>
                    <a:pt x="9237881" y="702578"/>
                  </a:cubicBezTo>
                  <a:lnTo>
                    <a:pt x="9244974" y="702578"/>
                  </a:lnTo>
                  <a:cubicBezTo>
                    <a:pt x="9244974" y="702571"/>
                    <a:pt x="9244974" y="702458"/>
                    <a:pt x="9244974" y="700687"/>
                  </a:cubicBezTo>
                  <a:lnTo>
                    <a:pt x="9244974" y="687446"/>
                  </a:lnTo>
                  <a:cubicBezTo>
                    <a:pt x="9244983" y="687446"/>
                    <a:pt x="9245055" y="687446"/>
                    <a:pt x="9245734" y="687446"/>
                  </a:cubicBezTo>
                  <a:lnTo>
                    <a:pt x="9251054" y="687446"/>
                  </a:lnTo>
                  <a:cubicBezTo>
                    <a:pt x="9251054" y="687439"/>
                    <a:pt x="9251054" y="687354"/>
                    <a:pt x="9251054" y="686365"/>
                  </a:cubicBezTo>
                  <a:lnTo>
                    <a:pt x="9251054" y="678798"/>
                  </a:lnTo>
                  <a:cubicBezTo>
                    <a:pt x="9251062" y="678798"/>
                    <a:pt x="9251186" y="678798"/>
                    <a:pt x="9253081" y="678798"/>
                  </a:cubicBezTo>
                  <a:lnTo>
                    <a:pt x="9267268" y="678798"/>
                  </a:lnTo>
                  <a:cubicBezTo>
                    <a:pt x="9267268" y="678805"/>
                    <a:pt x="9267268" y="678882"/>
                    <a:pt x="9267268" y="679879"/>
                  </a:cubicBezTo>
                  <a:lnTo>
                    <a:pt x="9267268" y="687446"/>
                  </a:lnTo>
                  <a:cubicBezTo>
                    <a:pt x="9267279" y="687446"/>
                    <a:pt x="9267780" y="687446"/>
                    <a:pt x="9289561" y="687446"/>
                  </a:cubicBezTo>
                  <a:cubicBezTo>
                    <a:pt x="9289561" y="687438"/>
                    <a:pt x="9289561" y="687324"/>
                    <a:pt x="9289561" y="685554"/>
                  </a:cubicBezTo>
                  <a:lnTo>
                    <a:pt x="9289561" y="672313"/>
                  </a:lnTo>
                  <a:cubicBezTo>
                    <a:pt x="9289567" y="672313"/>
                    <a:pt x="9289664" y="672313"/>
                    <a:pt x="9291335" y="672313"/>
                  </a:cubicBezTo>
                  <a:lnTo>
                    <a:pt x="9303748" y="672313"/>
                  </a:lnTo>
                  <a:cubicBezTo>
                    <a:pt x="9303748" y="672325"/>
                    <a:pt x="9303748" y="672839"/>
                    <a:pt x="9303748" y="696093"/>
                  </a:cubicBezTo>
                  <a:cubicBezTo>
                    <a:pt x="9303755" y="696093"/>
                    <a:pt x="9303835" y="696093"/>
                    <a:pt x="9304762" y="696093"/>
                  </a:cubicBezTo>
                  <a:lnTo>
                    <a:pt x="9311855" y="696093"/>
                  </a:lnTo>
                  <a:cubicBezTo>
                    <a:pt x="9311855" y="696087"/>
                    <a:pt x="9311855" y="696006"/>
                    <a:pt x="9311855" y="695012"/>
                  </a:cubicBezTo>
                  <a:lnTo>
                    <a:pt x="9311855" y="687446"/>
                  </a:lnTo>
                  <a:cubicBezTo>
                    <a:pt x="9311864" y="687446"/>
                    <a:pt x="9311982" y="687446"/>
                    <a:pt x="9313628" y="687446"/>
                  </a:cubicBezTo>
                  <a:lnTo>
                    <a:pt x="9326042" y="687446"/>
                  </a:lnTo>
                  <a:cubicBezTo>
                    <a:pt x="9326042" y="687459"/>
                    <a:pt x="9326042" y="688018"/>
                    <a:pt x="9326042" y="713387"/>
                  </a:cubicBezTo>
                  <a:cubicBezTo>
                    <a:pt x="9326050" y="713387"/>
                    <a:pt x="9326168" y="713387"/>
                    <a:pt x="9328069" y="713387"/>
                  </a:cubicBezTo>
                  <a:lnTo>
                    <a:pt x="9342255" y="713387"/>
                  </a:lnTo>
                  <a:cubicBezTo>
                    <a:pt x="9342255" y="713398"/>
                    <a:pt x="9342255" y="713513"/>
                    <a:pt x="9342255" y="715008"/>
                  </a:cubicBezTo>
                  <a:lnTo>
                    <a:pt x="9342255" y="726358"/>
                  </a:lnTo>
                  <a:cubicBezTo>
                    <a:pt x="9342263" y="726358"/>
                    <a:pt x="9342334" y="726358"/>
                    <a:pt x="9343015" y="726358"/>
                  </a:cubicBezTo>
                  <a:lnTo>
                    <a:pt x="9348336" y="726358"/>
                  </a:lnTo>
                  <a:cubicBezTo>
                    <a:pt x="9348336" y="726350"/>
                    <a:pt x="9348336" y="726274"/>
                    <a:pt x="9348336" y="725547"/>
                  </a:cubicBezTo>
                  <a:lnTo>
                    <a:pt x="9348336" y="719872"/>
                  </a:lnTo>
                  <a:cubicBezTo>
                    <a:pt x="9348353" y="719872"/>
                    <a:pt x="9349072" y="719872"/>
                    <a:pt x="9378736" y="719872"/>
                  </a:cubicBezTo>
                  <a:cubicBezTo>
                    <a:pt x="9378736" y="719886"/>
                    <a:pt x="9378736" y="720449"/>
                    <a:pt x="9378736" y="743652"/>
                  </a:cubicBezTo>
                  <a:cubicBezTo>
                    <a:pt x="9378743" y="743652"/>
                    <a:pt x="9378822" y="743652"/>
                    <a:pt x="9379749" y="743652"/>
                  </a:cubicBezTo>
                  <a:lnTo>
                    <a:pt x="9386843" y="743652"/>
                  </a:lnTo>
                  <a:cubicBezTo>
                    <a:pt x="9386843" y="743659"/>
                    <a:pt x="9386843" y="743732"/>
                    <a:pt x="9386843" y="744733"/>
                  </a:cubicBezTo>
                  <a:lnTo>
                    <a:pt x="9386843" y="752299"/>
                  </a:lnTo>
                  <a:cubicBezTo>
                    <a:pt x="9386852" y="752299"/>
                    <a:pt x="9386925" y="752299"/>
                    <a:pt x="9387603" y="752299"/>
                  </a:cubicBezTo>
                  <a:lnTo>
                    <a:pt x="9392923" y="752299"/>
                  </a:lnTo>
                  <a:cubicBezTo>
                    <a:pt x="9392923" y="752292"/>
                    <a:pt x="9392923" y="752172"/>
                    <a:pt x="9392923" y="750137"/>
                  </a:cubicBezTo>
                  <a:lnTo>
                    <a:pt x="9392923" y="735005"/>
                  </a:lnTo>
                  <a:cubicBezTo>
                    <a:pt x="9392930" y="735005"/>
                    <a:pt x="9393008" y="735005"/>
                    <a:pt x="9393936" y="735005"/>
                  </a:cubicBezTo>
                  <a:lnTo>
                    <a:pt x="9401030" y="735005"/>
                  </a:lnTo>
                  <a:cubicBezTo>
                    <a:pt x="9401030" y="735013"/>
                    <a:pt x="9401030" y="735096"/>
                    <a:pt x="9401030" y="736086"/>
                  </a:cubicBezTo>
                  <a:lnTo>
                    <a:pt x="9401030" y="743652"/>
                  </a:lnTo>
                  <a:lnTo>
                    <a:pt x="9406350" y="741659"/>
                  </a:lnTo>
                  <a:cubicBezTo>
                    <a:pt x="9407110" y="741287"/>
                    <a:pt x="9407110" y="741085"/>
                    <a:pt x="9407110" y="740679"/>
                  </a:cubicBezTo>
                  <a:lnTo>
                    <a:pt x="9407110" y="735005"/>
                  </a:lnTo>
                  <a:cubicBezTo>
                    <a:pt x="9407127" y="735005"/>
                    <a:pt x="9407928" y="735005"/>
                    <a:pt x="9445617" y="735005"/>
                  </a:cubicBezTo>
                  <a:cubicBezTo>
                    <a:pt x="9445617" y="735019"/>
                    <a:pt x="9445617" y="735566"/>
                    <a:pt x="9445617" y="758784"/>
                  </a:cubicBezTo>
                  <a:cubicBezTo>
                    <a:pt x="9445625" y="758784"/>
                    <a:pt x="9445743" y="758784"/>
                    <a:pt x="9447643" y="758784"/>
                  </a:cubicBezTo>
                  <a:lnTo>
                    <a:pt x="9461830" y="758784"/>
                  </a:lnTo>
                  <a:cubicBezTo>
                    <a:pt x="9461830" y="758792"/>
                    <a:pt x="9461830" y="758874"/>
                    <a:pt x="9461830" y="759865"/>
                  </a:cubicBezTo>
                  <a:lnTo>
                    <a:pt x="9461830" y="767431"/>
                  </a:lnTo>
                  <a:cubicBezTo>
                    <a:pt x="9461839" y="767431"/>
                    <a:pt x="9461962" y="767431"/>
                    <a:pt x="9463604" y="767431"/>
                  </a:cubicBezTo>
                  <a:lnTo>
                    <a:pt x="9476017" y="767431"/>
                  </a:lnTo>
                  <a:cubicBezTo>
                    <a:pt x="9476017" y="767419"/>
                    <a:pt x="9476017" y="766908"/>
                    <a:pt x="9476017" y="743652"/>
                  </a:cubicBezTo>
                  <a:cubicBezTo>
                    <a:pt x="9476024" y="743652"/>
                    <a:pt x="9476102" y="743652"/>
                    <a:pt x="9477030" y="743652"/>
                  </a:cubicBezTo>
                  <a:lnTo>
                    <a:pt x="9484124" y="743652"/>
                  </a:lnTo>
                  <a:cubicBezTo>
                    <a:pt x="9484124" y="743633"/>
                    <a:pt x="9484124" y="742862"/>
                    <a:pt x="9484124" y="711225"/>
                  </a:cubicBezTo>
                  <a:cubicBezTo>
                    <a:pt x="9484131" y="711225"/>
                    <a:pt x="9484208" y="711225"/>
                    <a:pt x="9485137" y="711225"/>
                  </a:cubicBezTo>
                  <a:lnTo>
                    <a:pt x="9492231" y="711225"/>
                  </a:lnTo>
                  <a:cubicBezTo>
                    <a:pt x="9492231" y="711219"/>
                    <a:pt x="9492231" y="711110"/>
                    <a:pt x="9492231" y="709334"/>
                  </a:cubicBezTo>
                  <a:lnTo>
                    <a:pt x="9492231" y="696093"/>
                  </a:lnTo>
                  <a:cubicBezTo>
                    <a:pt x="9490204" y="696093"/>
                    <a:pt x="9490204" y="696093"/>
                    <a:pt x="9490964" y="694471"/>
                  </a:cubicBezTo>
                  <a:lnTo>
                    <a:pt x="9496284" y="683122"/>
                  </a:lnTo>
                  <a:cubicBezTo>
                    <a:pt x="9496289" y="683139"/>
                    <a:pt x="9496484" y="683813"/>
                    <a:pt x="9504391" y="711225"/>
                  </a:cubicBezTo>
                  <a:cubicBezTo>
                    <a:pt x="9504399" y="711225"/>
                    <a:pt x="9504472" y="711225"/>
                    <a:pt x="9505151" y="711225"/>
                  </a:cubicBezTo>
                  <a:lnTo>
                    <a:pt x="9510471" y="711225"/>
                  </a:lnTo>
                  <a:cubicBezTo>
                    <a:pt x="9510471" y="711212"/>
                    <a:pt x="9510471" y="710033"/>
                    <a:pt x="9510471" y="605298"/>
                  </a:cubicBezTo>
                  <a:cubicBezTo>
                    <a:pt x="9510481" y="605298"/>
                    <a:pt x="9510595" y="605298"/>
                    <a:pt x="9511991" y="605298"/>
                  </a:cubicBezTo>
                  <a:lnTo>
                    <a:pt x="9522631" y="605298"/>
                  </a:lnTo>
                  <a:cubicBezTo>
                    <a:pt x="9522631" y="605276"/>
                    <a:pt x="9522631" y="604266"/>
                    <a:pt x="9522631" y="557739"/>
                  </a:cubicBezTo>
                  <a:cubicBezTo>
                    <a:pt x="9522648" y="557739"/>
                    <a:pt x="9523273" y="557739"/>
                    <a:pt x="9548978" y="557739"/>
                  </a:cubicBezTo>
                  <a:cubicBezTo>
                    <a:pt x="9548978" y="557727"/>
                    <a:pt x="9548978" y="557217"/>
                    <a:pt x="9548978" y="536121"/>
                  </a:cubicBezTo>
                  <a:cubicBezTo>
                    <a:pt x="9548997" y="536121"/>
                    <a:pt x="9549786" y="536121"/>
                    <a:pt x="9583432" y="536121"/>
                  </a:cubicBezTo>
                  <a:cubicBezTo>
                    <a:pt x="9583432" y="536129"/>
                    <a:pt x="9583432" y="536259"/>
                    <a:pt x="9583432" y="538553"/>
                  </a:cubicBezTo>
                  <a:lnTo>
                    <a:pt x="9583432" y="555577"/>
                  </a:lnTo>
                  <a:cubicBezTo>
                    <a:pt x="9583441" y="555577"/>
                    <a:pt x="9583572" y="555577"/>
                    <a:pt x="9585712" y="555577"/>
                  </a:cubicBezTo>
                  <a:lnTo>
                    <a:pt x="9601672" y="555577"/>
                  </a:lnTo>
                  <a:cubicBezTo>
                    <a:pt x="9601672" y="555595"/>
                    <a:pt x="9601672" y="556489"/>
                    <a:pt x="9601672" y="603136"/>
                  </a:cubicBezTo>
                  <a:cubicBezTo>
                    <a:pt x="9601678" y="603136"/>
                    <a:pt x="9601754" y="603136"/>
                    <a:pt x="9602685" y="603136"/>
                  </a:cubicBezTo>
                  <a:lnTo>
                    <a:pt x="9609779" y="603136"/>
                  </a:lnTo>
                  <a:lnTo>
                    <a:pt x="9623966" y="607460"/>
                  </a:lnTo>
                  <a:cubicBezTo>
                    <a:pt x="9623966" y="607470"/>
                    <a:pt x="9623966" y="608120"/>
                    <a:pt x="9623966" y="646372"/>
                  </a:cubicBezTo>
                  <a:cubicBezTo>
                    <a:pt x="9623972" y="646372"/>
                    <a:pt x="9624047" y="646372"/>
                    <a:pt x="9624979" y="646372"/>
                  </a:cubicBezTo>
                  <a:lnTo>
                    <a:pt x="9632072" y="646372"/>
                  </a:lnTo>
                  <a:cubicBezTo>
                    <a:pt x="9632072" y="646382"/>
                    <a:pt x="9632072" y="646488"/>
                    <a:pt x="9632072" y="647993"/>
                  </a:cubicBezTo>
                  <a:lnTo>
                    <a:pt x="9632072" y="659342"/>
                  </a:lnTo>
                  <a:cubicBezTo>
                    <a:pt x="9632080" y="659342"/>
                    <a:pt x="9632204" y="659342"/>
                    <a:pt x="9634099" y="659342"/>
                  </a:cubicBezTo>
                  <a:lnTo>
                    <a:pt x="9648286" y="659342"/>
                  </a:lnTo>
                  <a:lnTo>
                    <a:pt x="9654366" y="665828"/>
                  </a:lnTo>
                  <a:cubicBezTo>
                    <a:pt x="9654366" y="665840"/>
                    <a:pt x="9654366" y="666326"/>
                    <a:pt x="9654366" y="687446"/>
                  </a:cubicBezTo>
                  <a:cubicBezTo>
                    <a:pt x="9654375" y="687446"/>
                    <a:pt x="9654506" y="687446"/>
                    <a:pt x="9656646" y="687446"/>
                  </a:cubicBezTo>
                  <a:lnTo>
                    <a:pt x="9672606" y="687446"/>
                  </a:lnTo>
                  <a:cubicBezTo>
                    <a:pt x="9672606" y="687453"/>
                    <a:pt x="9672606" y="687533"/>
                    <a:pt x="9672606" y="688526"/>
                  </a:cubicBezTo>
                  <a:lnTo>
                    <a:pt x="9672606" y="696093"/>
                  </a:lnTo>
                  <a:cubicBezTo>
                    <a:pt x="9672615" y="696093"/>
                    <a:pt x="9672714" y="696093"/>
                    <a:pt x="9673873" y="696093"/>
                  </a:cubicBezTo>
                  <a:lnTo>
                    <a:pt x="9682740" y="696093"/>
                  </a:lnTo>
                  <a:cubicBezTo>
                    <a:pt x="9682740" y="696102"/>
                    <a:pt x="9682740" y="696231"/>
                    <a:pt x="9682740" y="698254"/>
                  </a:cubicBezTo>
                  <a:lnTo>
                    <a:pt x="9682740" y="713387"/>
                  </a:lnTo>
                  <a:cubicBezTo>
                    <a:pt x="9686793" y="713387"/>
                    <a:pt x="9686793" y="713387"/>
                    <a:pt x="9686793" y="711495"/>
                  </a:cubicBezTo>
                  <a:lnTo>
                    <a:pt x="9686793" y="698254"/>
                  </a:lnTo>
                  <a:cubicBezTo>
                    <a:pt x="9686799" y="698254"/>
                    <a:pt x="9686877" y="698254"/>
                    <a:pt x="9687806" y="698254"/>
                  </a:cubicBezTo>
                  <a:lnTo>
                    <a:pt x="9694900" y="698254"/>
                  </a:lnTo>
                  <a:cubicBezTo>
                    <a:pt x="9694900" y="698265"/>
                    <a:pt x="9694900" y="698384"/>
                    <a:pt x="9694900" y="699876"/>
                  </a:cubicBezTo>
                  <a:lnTo>
                    <a:pt x="9694900" y="711225"/>
                  </a:lnTo>
                  <a:cubicBezTo>
                    <a:pt x="9694909" y="711225"/>
                    <a:pt x="9694982" y="711225"/>
                    <a:pt x="9695660" y="711225"/>
                  </a:cubicBezTo>
                  <a:lnTo>
                    <a:pt x="9700980" y="711225"/>
                  </a:lnTo>
                  <a:cubicBezTo>
                    <a:pt x="9700980" y="706902"/>
                    <a:pt x="9700980" y="706902"/>
                    <a:pt x="9749620" y="706902"/>
                  </a:cubicBezTo>
                  <a:cubicBezTo>
                    <a:pt x="9749620" y="706911"/>
                    <a:pt x="9749620" y="707012"/>
                    <a:pt x="9749620" y="708253"/>
                  </a:cubicBezTo>
                  <a:lnTo>
                    <a:pt x="9749620" y="717710"/>
                  </a:lnTo>
                  <a:cubicBezTo>
                    <a:pt x="9749628" y="717710"/>
                    <a:pt x="9749703" y="717710"/>
                    <a:pt x="9750380" y="717710"/>
                  </a:cubicBezTo>
                  <a:lnTo>
                    <a:pt x="9755702" y="717710"/>
                  </a:lnTo>
                  <a:cubicBezTo>
                    <a:pt x="9755702" y="717719"/>
                    <a:pt x="9755702" y="717841"/>
                    <a:pt x="9755702" y="719872"/>
                  </a:cubicBezTo>
                  <a:lnTo>
                    <a:pt x="9755702" y="735005"/>
                  </a:lnTo>
                  <a:cubicBezTo>
                    <a:pt x="9755710" y="735001"/>
                    <a:pt x="9755826" y="734923"/>
                    <a:pt x="9757728" y="733654"/>
                  </a:cubicBezTo>
                  <a:lnTo>
                    <a:pt x="9771914" y="724196"/>
                  </a:lnTo>
                  <a:cubicBezTo>
                    <a:pt x="9771916" y="724177"/>
                    <a:pt x="9772048" y="723302"/>
                    <a:pt x="9777994" y="683122"/>
                  </a:cubicBezTo>
                  <a:cubicBezTo>
                    <a:pt x="9778004" y="683120"/>
                    <a:pt x="9778072" y="683094"/>
                    <a:pt x="9778754" y="682852"/>
                  </a:cubicBezTo>
                  <a:lnTo>
                    <a:pt x="9784074" y="680960"/>
                  </a:lnTo>
                  <a:cubicBezTo>
                    <a:pt x="9784074" y="680944"/>
                    <a:pt x="9784108" y="679883"/>
                    <a:pt x="9786102" y="611783"/>
                  </a:cubicBezTo>
                  <a:cubicBezTo>
                    <a:pt x="9786102" y="611801"/>
                    <a:pt x="9786134" y="612892"/>
                    <a:pt x="9788128" y="680960"/>
                  </a:cubicBezTo>
                  <a:cubicBezTo>
                    <a:pt x="9788138" y="680963"/>
                    <a:pt x="9788208" y="680988"/>
                    <a:pt x="9788888" y="681230"/>
                  </a:cubicBezTo>
                  <a:lnTo>
                    <a:pt x="9794208" y="683122"/>
                  </a:lnTo>
                  <a:cubicBezTo>
                    <a:pt x="9794208" y="683102"/>
                    <a:pt x="9794208" y="681769"/>
                    <a:pt x="9794208" y="596651"/>
                  </a:cubicBezTo>
                  <a:cubicBezTo>
                    <a:pt x="9798262" y="596651"/>
                    <a:pt x="9798262" y="596651"/>
                    <a:pt x="9798262" y="564224"/>
                  </a:cubicBezTo>
                  <a:cubicBezTo>
                    <a:pt x="9798274" y="564224"/>
                    <a:pt x="9798960" y="564224"/>
                    <a:pt x="9836768" y="564224"/>
                  </a:cubicBezTo>
                  <a:cubicBezTo>
                    <a:pt x="9836768" y="564241"/>
                    <a:pt x="9836768" y="564959"/>
                    <a:pt x="9836768" y="596651"/>
                  </a:cubicBezTo>
                  <a:cubicBezTo>
                    <a:pt x="9836778" y="596651"/>
                    <a:pt x="9836850" y="596651"/>
                    <a:pt x="9837528" y="596651"/>
                  </a:cubicBezTo>
                  <a:lnTo>
                    <a:pt x="9842848" y="596651"/>
                  </a:lnTo>
                  <a:cubicBezTo>
                    <a:pt x="9842848" y="596630"/>
                    <a:pt x="9842848" y="595324"/>
                    <a:pt x="9842848" y="514503"/>
                  </a:cubicBezTo>
                  <a:cubicBezTo>
                    <a:pt x="9842854" y="514503"/>
                    <a:pt x="9842954" y="514503"/>
                    <a:pt x="9844622" y="514503"/>
                  </a:cubicBezTo>
                  <a:lnTo>
                    <a:pt x="9857036" y="514503"/>
                  </a:lnTo>
                  <a:cubicBezTo>
                    <a:pt x="9857036" y="514496"/>
                    <a:pt x="9857036" y="514385"/>
                    <a:pt x="9857036" y="512612"/>
                  </a:cubicBezTo>
                  <a:lnTo>
                    <a:pt x="9857036" y="499371"/>
                  </a:lnTo>
                  <a:cubicBezTo>
                    <a:pt x="9857046" y="499371"/>
                    <a:pt x="9857544" y="499371"/>
                    <a:pt x="9879330" y="499371"/>
                  </a:cubicBezTo>
                  <a:cubicBezTo>
                    <a:pt x="9879330" y="499364"/>
                    <a:pt x="9879330" y="499283"/>
                    <a:pt x="9879330" y="498290"/>
                  </a:cubicBezTo>
                  <a:lnTo>
                    <a:pt x="9879330" y="490724"/>
                  </a:lnTo>
                  <a:cubicBezTo>
                    <a:pt x="9879336" y="490724"/>
                    <a:pt x="9879446" y="490724"/>
                    <a:pt x="9881102" y="490724"/>
                  </a:cubicBezTo>
                  <a:lnTo>
                    <a:pt x="9893516" y="490724"/>
                  </a:lnTo>
                  <a:cubicBezTo>
                    <a:pt x="9893516" y="490732"/>
                    <a:pt x="9893516" y="490811"/>
                    <a:pt x="9893516" y="491805"/>
                  </a:cubicBezTo>
                  <a:lnTo>
                    <a:pt x="9893516" y="499371"/>
                  </a:lnTo>
                  <a:cubicBezTo>
                    <a:pt x="9893526" y="499371"/>
                    <a:pt x="9893598" y="499371"/>
                    <a:pt x="9894276" y="499371"/>
                  </a:cubicBezTo>
                  <a:lnTo>
                    <a:pt x="9899596" y="499371"/>
                  </a:lnTo>
                  <a:lnTo>
                    <a:pt x="9909730" y="495047"/>
                  </a:lnTo>
                  <a:lnTo>
                    <a:pt x="9913782" y="498290"/>
                  </a:lnTo>
                  <a:lnTo>
                    <a:pt x="9913782" y="490724"/>
                  </a:lnTo>
                  <a:cubicBezTo>
                    <a:pt x="9913792" y="490724"/>
                    <a:pt x="9913928" y="490724"/>
                    <a:pt x="9916062" y="490724"/>
                  </a:cubicBezTo>
                  <a:lnTo>
                    <a:pt x="9932024" y="490724"/>
                  </a:lnTo>
                  <a:cubicBezTo>
                    <a:pt x="9932024" y="490732"/>
                    <a:pt x="9932024" y="490811"/>
                    <a:pt x="9932024" y="491805"/>
                  </a:cubicBezTo>
                  <a:lnTo>
                    <a:pt x="9932024" y="499371"/>
                  </a:lnTo>
                  <a:cubicBezTo>
                    <a:pt x="9932042" y="499371"/>
                    <a:pt x="9932778" y="499371"/>
                    <a:pt x="9962424" y="499371"/>
                  </a:cubicBezTo>
                  <a:cubicBezTo>
                    <a:pt x="9962424" y="499381"/>
                    <a:pt x="9962424" y="499490"/>
                    <a:pt x="9962424" y="500992"/>
                  </a:cubicBezTo>
                  <a:lnTo>
                    <a:pt x="9962424" y="512342"/>
                  </a:lnTo>
                  <a:cubicBezTo>
                    <a:pt x="9962440" y="512342"/>
                    <a:pt x="9963080" y="512342"/>
                    <a:pt x="9988770" y="512342"/>
                  </a:cubicBezTo>
                  <a:cubicBezTo>
                    <a:pt x="9988770" y="512358"/>
                    <a:pt x="9988770" y="513038"/>
                    <a:pt x="9988770" y="542606"/>
                  </a:cubicBezTo>
                  <a:cubicBezTo>
                    <a:pt x="9988780" y="542606"/>
                    <a:pt x="9988852" y="542606"/>
                    <a:pt x="9989530" y="542606"/>
                  </a:cubicBezTo>
                  <a:lnTo>
                    <a:pt x="9994850" y="542606"/>
                  </a:lnTo>
                  <a:cubicBezTo>
                    <a:pt x="9994850" y="542613"/>
                    <a:pt x="9994850" y="542699"/>
                    <a:pt x="9994850" y="543687"/>
                  </a:cubicBezTo>
                  <a:lnTo>
                    <a:pt x="9994850" y="551254"/>
                  </a:lnTo>
                  <a:cubicBezTo>
                    <a:pt x="9998904" y="551254"/>
                    <a:pt x="9998904" y="551254"/>
                    <a:pt x="9998904" y="581518"/>
                  </a:cubicBezTo>
                  <a:cubicBezTo>
                    <a:pt x="9998914" y="581518"/>
                    <a:pt x="9998988" y="581518"/>
                    <a:pt x="9999664" y="581518"/>
                  </a:cubicBezTo>
                  <a:lnTo>
                    <a:pt x="10004984" y="581518"/>
                  </a:lnTo>
                  <a:cubicBezTo>
                    <a:pt x="10004984" y="581527"/>
                    <a:pt x="10004984" y="581594"/>
                    <a:pt x="10004984" y="582329"/>
                  </a:cubicBezTo>
                  <a:lnTo>
                    <a:pt x="10004984" y="588004"/>
                  </a:lnTo>
                  <a:cubicBezTo>
                    <a:pt x="10004990" y="588004"/>
                    <a:pt x="10005068" y="588004"/>
                    <a:pt x="10005998" y="588004"/>
                  </a:cubicBezTo>
                  <a:lnTo>
                    <a:pt x="10013090" y="588004"/>
                  </a:lnTo>
                  <a:cubicBezTo>
                    <a:pt x="10013090" y="588021"/>
                    <a:pt x="10013090" y="588734"/>
                    <a:pt x="10013090" y="618269"/>
                  </a:cubicBezTo>
                  <a:cubicBezTo>
                    <a:pt x="10013098" y="618269"/>
                    <a:pt x="10013218" y="618269"/>
                    <a:pt x="10015118" y="618269"/>
                  </a:cubicBezTo>
                  <a:lnTo>
                    <a:pt x="10029304" y="618269"/>
                  </a:lnTo>
                  <a:cubicBezTo>
                    <a:pt x="10029304" y="618285"/>
                    <a:pt x="10029304" y="618865"/>
                    <a:pt x="10029304" y="642048"/>
                  </a:cubicBezTo>
                  <a:cubicBezTo>
                    <a:pt x="10031332" y="642048"/>
                    <a:pt x="10031332" y="642048"/>
                    <a:pt x="10031332" y="643669"/>
                  </a:cubicBezTo>
                  <a:lnTo>
                    <a:pt x="10031332" y="655019"/>
                  </a:lnTo>
                  <a:cubicBezTo>
                    <a:pt x="10031340" y="655019"/>
                    <a:pt x="10031410" y="655019"/>
                    <a:pt x="10032092" y="655019"/>
                  </a:cubicBezTo>
                  <a:lnTo>
                    <a:pt x="10037412" y="655019"/>
                  </a:lnTo>
                  <a:cubicBezTo>
                    <a:pt x="10037412" y="655033"/>
                    <a:pt x="10037412" y="655596"/>
                    <a:pt x="10037412" y="678798"/>
                  </a:cubicBezTo>
                  <a:cubicBezTo>
                    <a:pt x="10037420" y="678798"/>
                    <a:pt x="10037518" y="678798"/>
                    <a:pt x="10038678" y="678798"/>
                  </a:cubicBezTo>
                  <a:lnTo>
                    <a:pt x="10047544" y="678798"/>
                  </a:lnTo>
                  <a:cubicBezTo>
                    <a:pt x="10049572" y="680960"/>
                    <a:pt x="10049572" y="680960"/>
                    <a:pt x="10049572" y="682852"/>
                  </a:cubicBezTo>
                  <a:lnTo>
                    <a:pt x="10049572" y="696093"/>
                  </a:lnTo>
                  <a:cubicBezTo>
                    <a:pt x="10049576" y="696086"/>
                    <a:pt x="10049664" y="695979"/>
                    <a:pt x="10051092" y="694201"/>
                  </a:cubicBezTo>
                  <a:lnTo>
                    <a:pt x="10061732" y="680960"/>
                  </a:lnTo>
                  <a:cubicBezTo>
                    <a:pt x="10061746" y="680960"/>
                    <a:pt x="10062386" y="680960"/>
                    <a:pt x="10090106" y="680960"/>
                  </a:cubicBezTo>
                  <a:cubicBezTo>
                    <a:pt x="10090106" y="680985"/>
                    <a:pt x="10090106" y="682386"/>
                    <a:pt x="10090106" y="767431"/>
                  </a:cubicBezTo>
                  <a:cubicBezTo>
                    <a:pt x="10090114" y="767431"/>
                    <a:pt x="10090190" y="767431"/>
                    <a:pt x="10090866" y="767431"/>
                  </a:cubicBezTo>
                  <a:lnTo>
                    <a:pt x="10096186" y="767431"/>
                  </a:lnTo>
                  <a:cubicBezTo>
                    <a:pt x="10096190" y="767423"/>
                    <a:pt x="10096248" y="767323"/>
                    <a:pt x="10096946" y="766080"/>
                  </a:cubicBezTo>
                  <a:lnTo>
                    <a:pt x="10102266" y="756622"/>
                  </a:lnTo>
                  <a:cubicBezTo>
                    <a:pt x="10102266" y="756629"/>
                    <a:pt x="10102266" y="756728"/>
                    <a:pt x="10102266" y="758514"/>
                  </a:cubicBezTo>
                  <a:lnTo>
                    <a:pt x="10102266" y="771755"/>
                  </a:lnTo>
                  <a:cubicBezTo>
                    <a:pt x="10106318" y="771755"/>
                    <a:pt x="10106318" y="771755"/>
                    <a:pt x="10106318" y="726358"/>
                  </a:cubicBezTo>
                  <a:cubicBezTo>
                    <a:pt x="10106328" y="726358"/>
                    <a:pt x="10106398" y="726358"/>
                    <a:pt x="10107078" y="726358"/>
                  </a:cubicBezTo>
                  <a:lnTo>
                    <a:pt x="10112398" y="726358"/>
                  </a:lnTo>
                  <a:cubicBezTo>
                    <a:pt x="10112398" y="726343"/>
                    <a:pt x="10112398" y="725343"/>
                    <a:pt x="10112398" y="661504"/>
                  </a:cubicBezTo>
                  <a:cubicBezTo>
                    <a:pt x="10112406" y="661504"/>
                    <a:pt x="10112486" y="661504"/>
                    <a:pt x="10113412" y="661504"/>
                  </a:cubicBezTo>
                  <a:lnTo>
                    <a:pt x="10120506" y="661504"/>
                  </a:lnTo>
                  <a:cubicBezTo>
                    <a:pt x="10120512" y="661483"/>
                    <a:pt x="10120776" y="660543"/>
                    <a:pt x="10132666" y="618269"/>
                  </a:cubicBezTo>
                  <a:cubicBezTo>
                    <a:pt x="10132674" y="618269"/>
                    <a:pt x="10132772" y="618269"/>
                    <a:pt x="10133932" y="618269"/>
                  </a:cubicBezTo>
                  <a:lnTo>
                    <a:pt x="10142800" y="618269"/>
                  </a:lnTo>
                  <a:cubicBezTo>
                    <a:pt x="10142804" y="618292"/>
                    <a:pt x="10143030" y="619258"/>
                    <a:pt x="10152932" y="661504"/>
                  </a:cubicBezTo>
                  <a:cubicBezTo>
                    <a:pt x="10152938" y="661504"/>
                    <a:pt x="10153012" y="661504"/>
                    <a:pt x="10153946" y="661504"/>
                  </a:cubicBezTo>
                  <a:lnTo>
                    <a:pt x="10161040" y="661504"/>
                  </a:lnTo>
                  <a:cubicBezTo>
                    <a:pt x="10161040" y="661515"/>
                    <a:pt x="10161040" y="662182"/>
                    <a:pt x="10161040" y="700416"/>
                  </a:cubicBezTo>
                  <a:cubicBezTo>
                    <a:pt x="10161046" y="700416"/>
                    <a:pt x="10161146" y="700416"/>
                    <a:pt x="10162812" y="700416"/>
                  </a:cubicBezTo>
                  <a:lnTo>
                    <a:pt x="10175226" y="700416"/>
                  </a:lnTo>
                  <a:cubicBezTo>
                    <a:pt x="10175226" y="700424"/>
                    <a:pt x="10175226" y="700546"/>
                    <a:pt x="10175226" y="702578"/>
                  </a:cubicBezTo>
                  <a:lnTo>
                    <a:pt x="10175226" y="717710"/>
                  </a:lnTo>
                  <a:cubicBezTo>
                    <a:pt x="10179280" y="717710"/>
                    <a:pt x="10179280" y="717710"/>
                    <a:pt x="10179280" y="715549"/>
                  </a:cubicBezTo>
                  <a:lnTo>
                    <a:pt x="10179280" y="700416"/>
                  </a:lnTo>
                  <a:cubicBezTo>
                    <a:pt x="10179290" y="700416"/>
                    <a:pt x="10179402" y="700416"/>
                    <a:pt x="10180800" y="700416"/>
                  </a:cubicBezTo>
                  <a:lnTo>
                    <a:pt x="10191440" y="700416"/>
                  </a:lnTo>
                  <a:cubicBezTo>
                    <a:pt x="10191440" y="700426"/>
                    <a:pt x="10191440" y="700543"/>
                    <a:pt x="10191440" y="702037"/>
                  </a:cubicBezTo>
                  <a:lnTo>
                    <a:pt x="10191440" y="713387"/>
                  </a:lnTo>
                  <a:cubicBezTo>
                    <a:pt x="10191456" y="713387"/>
                    <a:pt x="10192164" y="713387"/>
                    <a:pt x="10221840" y="713387"/>
                  </a:cubicBezTo>
                  <a:cubicBezTo>
                    <a:pt x="10221840" y="713370"/>
                    <a:pt x="10221840" y="712599"/>
                    <a:pt x="10221840" y="676637"/>
                  </a:cubicBezTo>
                  <a:cubicBezTo>
                    <a:pt x="10221848" y="676637"/>
                    <a:pt x="10221942" y="676637"/>
                    <a:pt x="10223106" y="676637"/>
                  </a:cubicBezTo>
                  <a:lnTo>
                    <a:pt x="10231974" y="676637"/>
                  </a:lnTo>
                  <a:cubicBezTo>
                    <a:pt x="10231974" y="676648"/>
                    <a:pt x="10231974" y="677142"/>
                    <a:pt x="10231974" y="698254"/>
                  </a:cubicBezTo>
                  <a:cubicBezTo>
                    <a:pt x="10234000" y="698254"/>
                    <a:pt x="10234000" y="698254"/>
                    <a:pt x="10234000" y="665828"/>
                  </a:cubicBezTo>
                  <a:cubicBezTo>
                    <a:pt x="10234014" y="665828"/>
                    <a:pt x="10234556" y="665828"/>
                    <a:pt x="10256294" y="665828"/>
                  </a:cubicBezTo>
                  <a:cubicBezTo>
                    <a:pt x="10256294" y="665818"/>
                    <a:pt x="10256294" y="665698"/>
                    <a:pt x="10256294" y="664206"/>
                  </a:cubicBezTo>
                  <a:lnTo>
                    <a:pt x="10256294" y="652857"/>
                  </a:lnTo>
                  <a:cubicBezTo>
                    <a:pt x="10256302" y="652857"/>
                    <a:pt x="10256376" y="652857"/>
                    <a:pt x="10257054" y="652857"/>
                  </a:cubicBezTo>
                  <a:lnTo>
                    <a:pt x="10262374" y="652857"/>
                  </a:lnTo>
                  <a:cubicBezTo>
                    <a:pt x="10262374" y="652851"/>
                    <a:pt x="10262374" y="652738"/>
                    <a:pt x="10262374" y="650966"/>
                  </a:cubicBezTo>
                  <a:lnTo>
                    <a:pt x="10262374" y="637725"/>
                  </a:lnTo>
                  <a:lnTo>
                    <a:pt x="10266428" y="644210"/>
                  </a:lnTo>
                  <a:cubicBezTo>
                    <a:pt x="10266436" y="644210"/>
                    <a:pt x="10266564" y="644210"/>
                    <a:pt x="10268708" y="644210"/>
                  </a:cubicBezTo>
                  <a:lnTo>
                    <a:pt x="10284668" y="644210"/>
                  </a:lnTo>
                  <a:cubicBezTo>
                    <a:pt x="10284668" y="644202"/>
                    <a:pt x="10284668" y="644134"/>
                    <a:pt x="10284668" y="643399"/>
                  </a:cubicBezTo>
                  <a:lnTo>
                    <a:pt x="10284668" y="637725"/>
                  </a:lnTo>
                  <a:cubicBezTo>
                    <a:pt x="10284676" y="637725"/>
                    <a:pt x="10284750" y="637725"/>
                    <a:pt x="10285428" y="637725"/>
                  </a:cubicBezTo>
                  <a:lnTo>
                    <a:pt x="10290748" y="637725"/>
                  </a:lnTo>
                  <a:cubicBezTo>
                    <a:pt x="10290748" y="637734"/>
                    <a:pt x="10290748" y="637834"/>
                    <a:pt x="10290748" y="639076"/>
                  </a:cubicBezTo>
                  <a:lnTo>
                    <a:pt x="10290748" y="648534"/>
                  </a:lnTo>
                  <a:cubicBezTo>
                    <a:pt x="10290762" y="648534"/>
                    <a:pt x="10291496" y="648534"/>
                    <a:pt x="10329254" y="648534"/>
                  </a:cubicBezTo>
                  <a:cubicBezTo>
                    <a:pt x="10329254" y="648552"/>
                    <a:pt x="10329254" y="650062"/>
                    <a:pt x="10329254" y="786887"/>
                  </a:cubicBezTo>
                  <a:cubicBezTo>
                    <a:pt x="10329264" y="786887"/>
                    <a:pt x="10329380" y="786887"/>
                    <a:pt x="10330774" y="786887"/>
                  </a:cubicBezTo>
                  <a:lnTo>
                    <a:pt x="10341414" y="786887"/>
                  </a:lnTo>
                  <a:cubicBezTo>
                    <a:pt x="10341414" y="782564"/>
                    <a:pt x="10341414" y="778240"/>
                    <a:pt x="10341414" y="773917"/>
                  </a:cubicBezTo>
                  <a:cubicBezTo>
                    <a:pt x="10343442" y="773917"/>
                    <a:pt x="10343442" y="773917"/>
                    <a:pt x="10345468" y="773917"/>
                  </a:cubicBezTo>
                  <a:cubicBezTo>
                    <a:pt x="10345468" y="778240"/>
                    <a:pt x="10345468" y="782564"/>
                    <a:pt x="10345468" y="786887"/>
                  </a:cubicBezTo>
                  <a:cubicBezTo>
                    <a:pt x="10355602" y="786887"/>
                    <a:pt x="10365736" y="786887"/>
                    <a:pt x="10375868" y="786887"/>
                  </a:cubicBezTo>
                  <a:cubicBezTo>
                    <a:pt x="10375868" y="776078"/>
                    <a:pt x="10375868" y="767431"/>
                    <a:pt x="10375868" y="756622"/>
                  </a:cubicBezTo>
                  <a:cubicBezTo>
                    <a:pt x="10379922" y="756622"/>
                    <a:pt x="10383976" y="756622"/>
                    <a:pt x="10388028" y="756622"/>
                  </a:cubicBezTo>
                  <a:lnTo>
                    <a:pt x="10400188" y="754461"/>
                  </a:lnTo>
                  <a:cubicBezTo>
                    <a:pt x="10402216" y="754461"/>
                    <a:pt x="10402216" y="756622"/>
                    <a:pt x="10404242" y="756622"/>
                  </a:cubicBezTo>
                  <a:lnTo>
                    <a:pt x="10414376" y="756622"/>
                  </a:lnTo>
                  <a:cubicBezTo>
                    <a:pt x="10414376" y="767431"/>
                    <a:pt x="10414376" y="778240"/>
                    <a:pt x="10414376" y="786887"/>
                  </a:cubicBezTo>
                  <a:cubicBezTo>
                    <a:pt x="10416402" y="786887"/>
                    <a:pt x="10418430" y="786887"/>
                    <a:pt x="10422482" y="786887"/>
                  </a:cubicBezTo>
                  <a:cubicBezTo>
                    <a:pt x="10422482" y="793373"/>
                    <a:pt x="10422482" y="799858"/>
                    <a:pt x="10422482" y="804182"/>
                  </a:cubicBezTo>
                  <a:lnTo>
                    <a:pt x="10431818" y="805087"/>
                  </a:lnTo>
                  <a:lnTo>
                    <a:pt x="10444776" y="805087"/>
                  </a:lnTo>
                  <a:cubicBezTo>
                    <a:pt x="10444776" y="799278"/>
                    <a:pt x="10444776" y="795106"/>
                    <a:pt x="10444776" y="789049"/>
                  </a:cubicBezTo>
                  <a:lnTo>
                    <a:pt x="10512732" y="789049"/>
                  </a:lnTo>
                  <a:lnTo>
                    <a:pt x="10512732" y="703796"/>
                  </a:lnTo>
                  <a:lnTo>
                    <a:pt x="10584740" y="703796"/>
                  </a:lnTo>
                  <a:lnTo>
                    <a:pt x="10584740" y="782564"/>
                  </a:lnTo>
                  <a:cubicBezTo>
                    <a:pt x="10585376" y="782564"/>
                    <a:pt x="10586010" y="782564"/>
                    <a:pt x="10586644" y="782564"/>
                  </a:cubicBezTo>
                  <a:lnTo>
                    <a:pt x="10587886" y="805087"/>
                  </a:lnTo>
                  <a:lnTo>
                    <a:pt x="10597562" y="805087"/>
                  </a:lnTo>
                  <a:cubicBezTo>
                    <a:pt x="10598098" y="797873"/>
                    <a:pt x="10598804" y="790219"/>
                    <a:pt x="10598804" y="782564"/>
                  </a:cubicBezTo>
                  <a:cubicBezTo>
                    <a:pt x="10600832" y="782564"/>
                    <a:pt x="10602858" y="782564"/>
                    <a:pt x="10604884" y="782564"/>
                  </a:cubicBezTo>
                  <a:lnTo>
                    <a:pt x="10606126" y="805087"/>
                  </a:lnTo>
                  <a:lnTo>
                    <a:pt x="10656748" y="805087"/>
                  </a:lnTo>
                  <a:lnTo>
                    <a:pt x="10656748" y="642059"/>
                  </a:lnTo>
                  <a:lnTo>
                    <a:pt x="10854076" y="642059"/>
                  </a:lnTo>
                  <a:lnTo>
                    <a:pt x="10854076" y="805087"/>
                  </a:lnTo>
                  <a:lnTo>
                    <a:pt x="10872772" y="805087"/>
                  </a:lnTo>
                  <a:lnTo>
                    <a:pt x="10872772" y="722394"/>
                  </a:lnTo>
                  <a:lnTo>
                    <a:pt x="10967892" y="722394"/>
                  </a:lnTo>
                  <a:cubicBezTo>
                    <a:pt x="10971967" y="616373"/>
                    <a:pt x="10975346" y="510899"/>
                    <a:pt x="10979823" y="404253"/>
                  </a:cubicBezTo>
                  <a:cubicBezTo>
                    <a:pt x="10969690" y="404253"/>
                    <a:pt x="10945370" y="391282"/>
                    <a:pt x="10967663" y="382635"/>
                  </a:cubicBezTo>
                  <a:cubicBezTo>
                    <a:pt x="10965635" y="380473"/>
                    <a:pt x="10963610" y="378311"/>
                    <a:pt x="10961583" y="378311"/>
                  </a:cubicBezTo>
                  <a:cubicBezTo>
                    <a:pt x="10961583" y="365341"/>
                    <a:pt x="10959555" y="363179"/>
                    <a:pt x="10969690" y="354532"/>
                  </a:cubicBezTo>
                  <a:cubicBezTo>
                    <a:pt x="10969690" y="350208"/>
                    <a:pt x="10969690" y="343723"/>
                    <a:pt x="10969690" y="337238"/>
                  </a:cubicBezTo>
                  <a:cubicBezTo>
                    <a:pt x="10973743" y="337238"/>
                    <a:pt x="10977796" y="337238"/>
                    <a:pt x="10983876" y="337238"/>
                  </a:cubicBezTo>
                  <a:cubicBezTo>
                    <a:pt x="10983876" y="328590"/>
                    <a:pt x="10983876" y="322105"/>
                    <a:pt x="10983876" y="315620"/>
                  </a:cubicBezTo>
                  <a:cubicBezTo>
                    <a:pt x="10983876" y="313458"/>
                    <a:pt x="10985903" y="313458"/>
                    <a:pt x="10985903" y="311296"/>
                  </a:cubicBezTo>
                  <a:cubicBezTo>
                    <a:pt x="10985903" y="285355"/>
                    <a:pt x="10985903" y="259414"/>
                    <a:pt x="10985903" y="233472"/>
                  </a:cubicBezTo>
                  <a:cubicBezTo>
                    <a:pt x="10985903" y="231310"/>
                    <a:pt x="10983876" y="229149"/>
                    <a:pt x="10983876" y="226987"/>
                  </a:cubicBezTo>
                  <a:cubicBezTo>
                    <a:pt x="10985903" y="224825"/>
                    <a:pt x="10987930" y="222663"/>
                    <a:pt x="10989956" y="220501"/>
                  </a:cubicBezTo>
                  <a:cubicBezTo>
                    <a:pt x="10989956" y="201045"/>
                    <a:pt x="10989956" y="181589"/>
                    <a:pt x="10989956" y="162133"/>
                  </a:cubicBezTo>
                  <a:cubicBezTo>
                    <a:pt x="10989956" y="159972"/>
                    <a:pt x="10989956" y="159972"/>
                    <a:pt x="10991983" y="157810"/>
                  </a:cubicBezTo>
                  <a:cubicBezTo>
                    <a:pt x="10991983" y="140516"/>
                    <a:pt x="10991983" y="121060"/>
                    <a:pt x="10991983" y="101604"/>
                  </a:cubicBezTo>
                  <a:cubicBezTo>
                    <a:pt x="10994010" y="92957"/>
                    <a:pt x="10994010" y="88633"/>
                    <a:pt x="10994010" y="82148"/>
                  </a:cubicBezTo>
                  <a:cubicBezTo>
                    <a:pt x="10998063" y="88633"/>
                    <a:pt x="10998063" y="92957"/>
                    <a:pt x="10998063" y="99442"/>
                  </a:cubicBezTo>
                  <a:cubicBezTo>
                    <a:pt x="11000090" y="121060"/>
                    <a:pt x="11000090" y="140516"/>
                    <a:pt x="11000090" y="157810"/>
                  </a:cubicBezTo>
                  <a:cubicBezTo>
                    <a:pt x="11002116" y="181589"/>
                    <a:pt x="11002116" y="201045"/>
                    <a:pt x="11002116" y="220501"/>
                  </a:cubicBezTo>
                  <a:cubicBezTo>
                    <a:pt x="11004143" y="222663"/>
                    <a:pt x="11006170" y="224825"/>
                    <a:pt x="11008196" y="226987"/>
                  </a:cubicBezTo>
                  <a:cubicBezTo>
                    <a:pt x="11008196" y="229149"/>
                    <a:pt x="11006170" y="231310"/>
                    <a:pt x="11006170" y="233472"/>
                  </a:cubicBezTo>
                  <a:cubicBezTo>
                    <a:pt x="11006170" y="259414"/>
                    <a:pt x="11006170" y="285355"/>
                    <a:pt x="11006170" y="311296"/>
                  </a:cubicBezTo>
                  <a:cubicBezTo>
                    <a:pt x="11006170" y="313458"/>
                    <a:pt x="11008196" y="313458"/>
                    <a:pt x="11008196" y="315620"/>
                  </a:cubicBezTo>
                  <a:cubicBezTo>
                    <a:pt x="11008196" y="322105"/>
                    <a:pt x="11008196" y="328590"/>
                    <a:pt x="11008196" y="337238"/>
                  </a:cubicBezTo>
                  <a:cubicBezTo>
                    <a:pt x="11012250" y="337238"/>
                    <a:pt x="11018330" y="337238"/>
                    <a:pt x="11022383" y="337238"/>
                  </a:cubicBezTo>
                  <a:cubicBezTo>
                    <a:pt x="11022383" y="343723"/>
                    <a:pt x="11022383" y="350208"/>
                    <a:pt x="11022383" y="354532"/>
                  </a:cubicBezTo>
                  <a:cubicBezTo>
                    <a:pt x="11030491" y="363179"/>
                    <a:pt x="11030491" y="363179"/>
                    <a:pt x="11030491" y="378311"/>
                  </a:cubicBezTo>
                  <a:cubicBezTo>
                    <a:pt x="11028463" y="378311"/>
                    <a:pt x="11026436" y="380473"/>
                    <a:pt x="11024411" y="382635"/>
                  </a:cubicBezTo>
                  <a:cubicBezTo>
                    <a:pt x="11044676" y="393444"/>
                    <a:pt x="11020356" y="402091"/>
                    <a:pt x="11012250" y="404253"/>
                  </a:cubicBezTo>
                  <a:cubicBezTo>
                    <a:pt x="11014276" y="488562"/>
                    <a:pt x="11018330" y="572871"/>
                    <a:pt x="11020356" y="657181"/>
                  </a:cubicBezTo>
                  <a:cubicBezTo>
                    <a:pt x="11042651" y="657181"/>
                    <a:pt x="11064943" y="657181"/>
                    <a:pt x="11085211" y="657181"/>
                  </a:cubicBezTo>
                  <a:cubicBezTo>
                    <a:pt x="11085211" y="683122"/>
                    <a:pt x="11085211" y="709063"/>
                    <a:pt x="11085211" y="732843"/>
                  </a:cubicBezTo>
                  <a:cubicBezTo>
                    <a:pt x="11089264" y="732843"/>
                    <a:pt x="11091291" y="732843"/>
                    <a:pt x="11093318" y="732843"/>
                  </a:cubicBezTo>
                  <a:cubicBezTo>
                    <a:pt x="11093318" y="730681"/>
                    <a:pt x="11095344" y="728519"/>
                    <a:pt x="11095344" y="726358"/>
                  </a:cubicBezTo>
                  <a:cubicBezTo>
                    <a:pt x="11097371" y="726358"/>
                    <a:pt x="11099398" y="726358"/>
                    <a:pt x="11101424" y="726358"/>
                  </a:cubicBezTo>
                  <a:cubicBezTo>
                    <a:pt x="11101424" y="728519"/>
                    <a:pt x="11101424" y="730681"/>
                    <a:pt x="11103452" y="735005"/>
                  </a:cubicBezTo>
                  <a:cubicBezTo>
                    <a:pt x="11107504" y="735005"/>
                    <a:pt x="11111558" y="735005"/>
                    <a:pt x="11115612" y="735005"/>
                  </a:cubicBezTo>
                  <a:cubicBezTo>
                    <a:pt x="11115612" y="732843"/>
                    <a:pt x="11115612" y="730681"/>
                    <a:pt x="11115612" y="728519"/>
                  </a:cubicBezTo>
                  <a:cubicBezTo>
                    <a:pt x="11123718" y="728519"/>
                    <a:pt x="11129798" y="728519"/>
                    <a:pt x="11137904" y="728519"/>
                  </a:cubicBezTo>
                  <a:cubicBezTo>
                    <a:pt x="11137904" y="730681"/>
                    <a:pt x="11137904" y="732843"/>
                    <a:pt x="11137904" y="735005"/>
                  </a:cubicBezTo>
                  <a:cubicBezTo>
                    <a:pt x="11143984" y="735005"/>
                    <a:pt x="11152092" y="735005"/>
                    <a:pt x="11158172" y="735005"/>
                  </a:cubicBezTo>
                  <a:cubicBezTo>
                    <a:pt x="11158172" y="750137"/>
                    <a:pt x="11158172" y="765270"/>
                    <a:pt x="11158172" y="780402"/>
                  </a:cubicBezTo>
                  <a:cubicBezTo>
                    <a:pt x="11162226" y="780402"/>
                    <a:pt x="11168306" y="780402"/>
                    <a:pt x="11172359" y="780402"/>
                  </a:cubicBezTo>
                  <a:cubicBezTo>
                    <a:pt x="11172359" y="776078"/>
                    <a:pt x="11172359" y="771755"/>
                    <a:pt x="11172359" y="767431"/>
                  </a:cubicBezTo>
                  <a:cubicBezTo>
                    <a:pt x="11178439" y="767431"/>
                    <a:pt x="11184519" y="767431"/>
                    <a:pt x="11188572" y="767431"/>
                  </a:cubicBezTo>
                  <a:cubicBezTo>
                    <a:pt x="11188572" y="706902"/>
                    <a:pt x="11188572" y="648534"/>
                    <a:pt x="11188572" y="588004"/>
                  </a:cubicBezTo>
                  <a:cubicBezTo>
                    <a:pt x="11190599" y="585842"/>
                    <a:pt x="11192626" y="583680"/>
                    <a:pt x="11194652" y="581518"/>
                  </a:cubicBezTo>
                  <a:cubicBezTo>
                    <a:pt x="11218972" y="581518"/>
                    <a:pt x="11243292" y="581518"/>
                    <a:pt x="11267614" y="581518"/>
                  </a:cubicBezTo>
                  <a:lnTo>
                    <a:pt x="11267614" y="590166"/>
                  </a:lnTo>
                  <a:lnTo>
                    <a:pt x="11277747" y="590166"/>
                  </a:lnTo>
                  <a:cubicBezTo>
                    <a:pt x="11277747" y="629078"/>
                    <a:pt x="11277747" y="667990"/>
                    <a:pt x="11277747" y="704740"/>
                  </a:cubicBezTo>
                  <a:cubicBezTo>
                    <a:pt x="11285854" y="704740"/>
                    <a:pt x="11291934" y="704740"/>
                    <a:pt x="11300040" y="704740"/>
                  </a:cubicBezTo>
                  <a:cubicBezTo>
                    <a:pt x="11300040" y="683122"/>
                    <a:pt x="11300040" y="661504"/>
                    <a:pt x="11300040" y="637725"/>
                  </a:cubicBezTo>
                  <a:cubicBezTo>
                    <a:pt x="11308147" y="637725"/>
                    <a:pt x="11318280" y="637725"/>
                    <a:pt x="11326388" y="637725"/>
                  </a:cubicBezTo>
                  <a:cubicBezTo>
                    <a:pt x="11328414" y="637725"/>
                    <a:pt x="11328414" y="635563"/>
                    <a:pt x="11330440" y="633401"/>
                  </a:cubicBezTo>
                  <a:lnTo>
                    <a:pt x="11338548" y="633401"/>
                  </a:lnTo>
                  <a:cubicBezTo>
                    <a:pt x="11340574" y="635563"/>
                    <a:pt x="11340574" y="637725"/>
                    <a:pt x="11342600" y="637725"/>
                  </a:cubicBezTo>
                  <a:cubicBezTo>
                    <a:pt x="11348680" y="637725"/>
                    <a:pt x="11356788" y="637725"/>
                    <a:pt x="11364895" y="637725"/>
                  </a:cubicBezTo>
                  <a:cubicBezTo>
                    <a:pt x="11364895" y="598813"/>
                    <a:pt x="11364895" y="559901"/>
                    <a:pt x="11364895" y="520989"/>
                  </a:cubicBezTo>
                  <a:cubicBezTo>
                    <a:pt x="11364908" y="520986"/>
                    <a:pt x="11365775" y="520822"/>
                    <a:pt x="11421642" y="510180"/>
                  </a:cubicBezTo>
                  <a:cubicBezTo>
                    <a:pt x="11421642" y="510187"/>
                    <a:pt x="11421642" y="510261"/>
                    <a:pt x="11421642" y="511261"/>
                  </a:cubicBezTo>
                  <a:lnTo>
                    <a:pt x="11421642" y="518827"/>
                  </a:lnTo>
                  <a:cubicBezTo>
                    <a:pt x="11421659" y="518827"/>
                    <a:pt x="11422303" y="518827"/>
                    <a:pt x="11447988" y="518827"/>
                  </a:cubicBezTo>
                  <a:cubicBezTo>
                    <a:pt x="11447988" y="518849"/>
                    <a:pt x="11447988" y="521220"/>
                    <a:pt x="11447988" y="773917"/>
                  </a:cubicBezTo>
                  <a:cubicBezTo>
                    <a:pt x="11454068" y="773917"/>
                    <a:pt x="11462175" y="773917"/>
                    <a:pt x="11470283" y="773917"/>
                  </a:cubicBezTo>
                  <a:cubicBezTo>
                    <a:pt x="11470283" y="771755"/>
                    <a:pt x="11470283" y="771755"/>
                    <a:pt x="11470283" y="769593"/>
                  </a:cubicBezTo>
                  <a:cubicBezTo>
                    <a:pt x="11474335" y="769593"/>
                    <a:pt x="11478388" y="769593"/>
                    <a:pt x="11482443" y="769593"/>
                  </a:cubicBezTo>
                  <a:cubicBezTo>
                    <a:pt x="11482443" y="771755"/>
                    <a:pt x="11482443" y="771755"/>
                    <a:pt x="11482443" y="773917"/>
                  </a:cubicBezTo>
                  <a:cubicBezTo>
                    <a:pt x="11490550" y="773917"/>
                    <a:pt x="11498655" y="773917"/>
                    <a:pt x="11506763" y="773917"/>
                  </a:cubicBezTo>
                  <a:cubicBezTo>
                    <a:pt x="11506763" y="769593"/>
                    <a:pt x="11506763" y="765270"/>
                    <a:pt x="11506763" y="760946"/>
                  </a:cubicBezTo>
                  <a:cubicBezTo>
                    <a:pt x="11516896" y="760946"/>
                    <a:pt x="11527030" y="760946"/>
                    <a:pt x="11535136" y="760946"/>
                  </a:cubicBezTo>
                  <a:cubicBezTo>
                    <a:pt x="11539190" y="756622"/>
                    <a:pt x="11543244" y="756622"/>
                    <a:pt x="11547296" y="756622"/>
                  </a:cubicBezTo>
                  <a:cubicBezTo>
                    <a:pt x="11553376" y="760946"/>
                    <a:pt x="11561484" y="760946"/>
                    <a:pt x="11567564" y="760946"/>
                  </a:cubicBezTo>
                  <a:cubicBezTo>
                    <a:pt x="11567564" y="754461"/>
                    <a:pt x="11567564" y="750137"/>
                    <a:pt x="11567564" y="743652"/>
                  </a:cubicBezTo>
                  <a:lnTo>
                    <a:pt x="11575671" y="743652"/>
                  </a:lnTo>
                  <a:cubicBezTo>
                    <a:pt x="11575671" y="739328"/>
                    <a:pt x="11575671" y="735005"/>
                    <a:pt x="11575671" y="730681"/>
                  </a:cubicBezTo>
                  <a:cubicBezTo>
                    <a:pt x="11593911" y="730681"/>
                    <a:pt x="11614178" y="730681"/>
                    <a:pt x="11632418" y="730681"/>
                  </a:cubicBezTo>
                  <a:cubicBezTo>
                    <a:pt x="11632418" y="719872"/>
                    <a:pt x="11632418" y="711225"/>
                    <a:pt x="11632418" y="700416"/>
                  </a:cubicBezTo>
                  <a:cubicBezTo>
                    <a:pt x="11638498" y="700416"/>
                    <a:pt x="11644578" y="700416"/>
                    <a:pt x="11650658" y="700416"/>
                  </a:cubicBezTo>
                  <a:cubicBezTo>
                    <a:pt x="11650658" y="698254"/>
                    <a:pt x="11650658" y="696093"/>
                    <a:pt x="11650658" y="693931"/>
                  </a:cubicBezTo>
                  <a:cubicBezTo>
                    <a:pt x="11654711" y="693931"/>
                    <a:pt x="11658764" y="693931"/>
                    <a:pt x="11662818" y="693931"/>
                  </a:cubicBezTo>
                  <a:cubicBezTo>
                    <a:pt x="11662818" y="696093"/>
                    <a:pt x="11662818" y="698254"/>
                    <a:pt x="11662818" y="700416"/>
                  </a:cubicBezTo>
                  <a:cubicBezTo>
                    <a:pt x="11668898" y="700416"/>
                    <a:pt x="11672951" y="700416"/>
                    <a:pt x="11679031" y="700416"/>
                  </a:cubicBezTo>
                  <a:cubicBezTo>
                    <a:pt x="11679031" y="715549"/>
                    <a:pt x="11679031" y="732843"/>
                    <a:pt x="11679031" y="750137"/>
                  </a:cubicBezTo>
                  <a:cubicBezTo>
                    <a:pt x="11689164" y="750137"/>
                    <a:pt x="11701326" y="750137"/>
                    <a:pt x="11711459" y="750137"/>
                  </a:cubicBezTo>
                  <a:cubicBezTo>
                    <a:pt x="11711459" y="741490"/>
                    <a:pt x="11711459" y="732843"/>
                    <a:pt x="11711459" y="724196"/>
                  </a:cubicBezTo>
                  <a:cubicBezTo>
                    <a:pt x="11723619" y="724196"/>
                    <a:pt x="11737806" y="724196"/>
                    <a:pt x="11749966" y="724196"/>
                  </a:cubicBezTo>
                  <a:cubicBezTo>
                    <a:pt x="11749966" y="713387"/>
                    <a:pt x="11749966" y="704740"/>
                    <a:pt x="11749966" y="693931"/>
                  </a:cubicBezTo>
                  <a:cubicBezTo>
                    <a:pt x="11766180" y="693931"/>
                    <a:pt x="11782392" y="693931"/>
                    <a:pt x="11798607" y="693931"/>
                  </a:cubicBezTo>
                  <a:cubicBezTo>
                    <a:pt x="11798607" y="693960"/>
                    <a:pt x="11798607" y="695735"/>
                    <a:pt x="11798607" y="805087"/>
                  </a:cubicBezTo>
                  <a:lnTo>
                    <a:pt x="11798607" y="818866"/>
                  </a:lnTo>
                  <a:lnTo>
                    <a:pt x="11864482" y="818866"/>
                  </a:lnTo>
                  <a:lnTo>
                    <a:pt x="11864482" y="924638"/>
                  </a:lnTo>
                  <a:lnTo>
                    <a:pt x="11864482" y="947885"/>
                  </a:lnTo>
                  <a:lnTo>
                    <a:pt x="11879442" y="947885"/>
                  </a:lnTo>
                  <a:cubicBezTo>
                    <a:pt x="11879442" y="947885"/>
                    <a:pt x="11879442" y="947885"/>
                    <a:pt x="11879442" y="946723"/>
                  </a:cubicBezTo>
                  <a:lnTo>
                    <a:pt x="11879442" y="938587"/>
                  </a:lnTo>
                  <a:cubicBezTo>
                    <a:pt x="11879442" y="938587"/>
                    <a:pt x="11879442" y="938587"/>
                    <a:pt x="11924022" y="938587"/>
                  </a:cubicBezTo>
                  <a:cubicBezTo>
                    <a:pt x="11924022" y="938587"/>
                    <a:pt x="11924022" y="938587"/>
                    <a:pt x="11924022" y="959508"/>
                  </a:cubicBezTo>
                  <a:cubicBezTo>
                    <a:pt x="11924022" y="959508"/>
                    <a:pt x="11924022" y="959508"/>
                    <a:pt x="11926250" y="960671"/>
                  </a:cubicBezTo>
                  <a:lnTo>
                    <a:pt x="11941854" y="968807"/>
                  </a:lnTo>
                  <a:cubicBezTo>
                    <a:pt x="11941854" y="968807"/>
                    <a:pt x="11941854" y="968807"/>
                    <a:pt x="11941854" y="999027"/>
                  </a:cubicBezTo>
                  <a:cubicBezTo>
                    <a:pt x="11941854" y="999027"/>
                    <a:pt x="11941854" y="999027"/>
                    <a:pt x="11943247" y="999609"/>
                  </a:cubicBezTo>
                  <a:lnTo>
                    <a:pt x="11952999" y="1003677"/>
                  </a:lnTo>
                  <a:cubicBezTo>
                    <a:pt x="11952999" y="1003677"/>
                    <a:pt x="11952999" y="1003677"/>
                    <a:pt x="11952999" y="1002515"/>
                  </a:cubicBezTo>
                  <a:lnTo>
                    <a:pt x="11952999" y="994378"/>
                  </a:lnTo>
                  <a:cubicBezTo>
                    <a:pt x="11952999" y="994378"/>
                    <a:pt x="11952999" y="994378"/>
                    <a:pt x="11954114" y="994378"/>
                  </a:cubicBezTo>
                  <a:lnTo>
                    <a:pt x="11961915" y="994378"/>
                  </a:lnTo>
                  <a:cubicBezTo>
                    <a:pt x="11961915" y="994378"/>
                    <a:pt x="11961915" y="994378"/>
                    <a:pt x="11961915" y="993506"/>
                  </a:cubicBezTo>
                  <a:lnTo>
                    <a:pt x="11961915" y="987404"/>
                  </a:lnTo>
                  <a:cubicBezTo>
                    <a:pt x="11961915" y="987404"/>
                    <a:pt x="11961915" y="987404"/>
                    <a:pt x="11960800" y="987404"/>
                  </a:cubicBezTo>
                  <a:lnTo>
                    <a:pt x="11952999" y="987404"/>
                  </a:lnTo>
                  <a:cubicBezTo>
                    <a:pt x="11952999" y="987404"/>
                    <a:pt x="11952999" y="987404"/>
                    <a:pt x="11952999" y="986242"/>
                  </a:cubicBezTo>
                  <a:lnTo>
                    <a:pt x="11952999" y="978106"/>
                  </a:lnTo>
                  <a:cubicBezTo>
                    <a:pt x="11952999" y="978106"/>
                    <a:pt x="11952999" y="978106"/>
                    <a:pt x="11954114" y="978106"/>
                  </a:cubicBezTo>
                  <a:lnTo>
                    <a:pt x="11961915" y="978106"/>
                  </a:lnTo>
                  <a:cubicBezTo>
                    <a:pt x="11961915" y="978106"/>
                    <a:pt x="11961915" y="978106"/>
                    <a:pt x="11961915" y="976943"/>
                  </a:cubicBezTo>
                  <a:lnTo>
                    <a:pt x="11961915" y="968807"/>
                  </a:lnTo>
                  <a:cubicBezTo>
                    <a:pt x="11961915" y="968807"/>
                    <a:pt x="11961915" y="968807"/>
                    <a:pt x="11960800" y="968807"/>
                  </a:cubicBezTo>
                  <a:lnTo>
                    <a:pt x="11952999" y="968807"/>
                  </a:lnTo>
                  <a:cubicBezTo>
                    <a:pt x="11952999" y="968807"/>
                    <a:pt x="11952999" y="968807"/>
                    <a:pt x="11952999" y="967645"/>
                  </a:cubicBezTo>
                  <a:lnTo>
                    <a:pt x="11952999" y="959508"/>
                  </a:lnTo>
                  <a:cubicBezTo>
                    <a:pt x="11952999" y="959508"/>
                    <a:pt x="11952999" y="959508"/>
                    <a:pt x="11954114" y="959508"/>
                  </a:cubicBezTo>
                  <a:lnTo>
                    <a:pt x="11961915" y="959508"/>
                  </a:lnTo>
                  <a:cubicBezTo>
                    <a:pt x="11961915" y="959508"/>
                    <a:pt x="11961915" y="959508"/>
                    <a:pt x="11961915" y="958637"/>
                  </a:cubicBezTo>
                  <a:lnTo>
                    <a:pt x="11961915" y="952535"/>
                  </a:lnTo>
                  <a:cubicBezTo>
                    <a:pt x="11961915" y="952535"/>
                    <a:pt x="11961915" y="952535"/>
                    <a:pt x="11960800" y="952535"/>
                  </a:cubicBezTo>
                  <a:lnTo>
                    <a:pt x="11952999" y="952535"/>
                  </a:lnTo>
                  <a:cubicBezTo>
                    <a:pt x="11952999" y="952535"/>
                    <a:pt x="11952999" y="952535"/>
                    <a:pt x="11952999" y="951372"/>
                  </a:cubicBezTo>
                  <a:lnTo>
                    <a:pt x="11952999" y="943236"/>
                  </a:lnTo>
                  <a:cubicBezTo>
                    <a:pt x="11952999" y="943236"/>
                    <a:pt x="11952999" y="943236"/>
                    <a:pt x="11954114" y="943236"/>
                  </a:cubicBezTo>
                  <a:lnTo>
                    <a:pt x="11961915" y="943236"/>
                  </a:lnTo>
                  <a:cubicBezTo>
                    <a:pt x="11961915" y="943236"/>
                    <a:pt x="11961915" y="943236"/>
                    <a:pt x="11961915" y="942074"/>
                  </a:cubicBezTo>
                  <a:lnTo>
                    <a:pt x="11961915" y="933937"/>
                  </a:lnTo>
                  <a:cubicBezTo>
                    <a:pt x="11961915" y="933937"/>
                    <a:pt x="11961915" y="933937"/>
                    <a:pt x="11960800" y="933937"/>
                  </a:cubicBezTo>
                  <a:lnTo>
                    <a:pt x="11952999" y="933937"/>
                  </a:lnTo>
                  <a:cubicBezTo>
                    <a:pt x="11952999" y="933937"/>
                    <a:pt x="11952999" y="933937"/>
                    <a:pt x="11952999" y="933066"/>
                  </a:cubicBezTo>
                  <a:lnTo>
                    <a:pt x="11952999" y="926963"/>
                  </a:lnTo>
                  <a:cubicBezTo>
                    <a:pt x="11952999" y="926963"/>
                    <a:pt x="11952999" y="926963"/>
                    <a:pt x="11954114" y="926963"/>
                  </a:cubicBezTo>
                  <a:lnTo>
                    <a:pt x="11961915" y="926963"/>
                  </a:lnTo>
                  <a:cubicBezTo>
                    <a:pt x="11961915" y="926963"/>
                    <a:pt x="11961915" y="926963"/>
                    <a:pt x="11961915" y="925801"/>
                  </a:cubicBezTo>
                  <a:lnTo>
                    <a:pt x="11961915" y="917665"/>
                  </a:lnTo>
                  <a:cubicBezTo>
                    <a:pt x="11961915" y="917665"/>
                    <a:pt x="11961915" y="917665"/>
                    <a:pt x="11960800" y="917665"/>
                  </a:cubicBezTo>
                  <a:lnTo>
                    <a:pt x="11952999" y="917665"/>
                  </a:lnTo>
                  <a:cubicBezTo>
                    <a:pt x="11952999" y="917665"/>
                    <a:pt x="11952999" y="917665"/>
                    <a:pt x="11952999" y="916503"/>
                  </a:cubicBezTo>
                  <a:lnTo>
                    <a:pt x="11952999" y="908366"/>
                  </a:lnTo>
                  <a:cubicBezTo>
                    <a:pt x="11952999" y="908366"/>
                    <a:pt x="11952999" y="908366"/>
                    <a:pt x="11954114" y="908366"/>
                  </a:cubicBezTo>
                  <a:lnTo>
                    <a:pt x="11961915" y="908366"/>
                  </a:lnTo>
                  <a:cubicBezTo>
                    <a:pt x="11961915" y="908366"/>
                    <a:pt x="11961915" y="908366"/>
                    <a:pt x="11961915" y="907204"/>
                  </a:cubicBezTo>
                  <a:lnTo>
                    <a:pt x="11961915" y="899068"/>
                  </a:lnTo>
                  <a:cubicBezTo>
                    <a:pt x="11961915" y="899068"/>
                    <a:pt x="11961915" y="899068"/>
                    <a:pt x="11960800" y="899068"/>
                  </a:cubicBezTo>
                  <a:lnTo>
                    <a:pt x="11952999" y="899068"/>
                  </a:lnTo>
                  <a:cubicBezTo>
                    <a:pt x="11952999" y="899068"/>
                    <a:pt x="11952999" y="899068"/>
                    <a:pt x="11952999" y="898196"/>
                  </a:cubicBezTo>
                  <a:lnTo>
                    <a:pt x="11952999" y="892094"/>
                  </a:lnTo>
                  <a:cubicBezTo>
                    <a:pt x="11952999" y="892094"/>
                    <a:pt x="11952999" y="892094"/>
                    <a:pt x="11954114" y="892094"/>
                  </a:cubicBezTo>
                  <a:lnTo>
                    <a:pt x="11961915" y="892094"/>
                  </a:lnTo>
                  <a:cubicBezTo>
                    <a:pt x="11961915" y="892094"/>
                    <a:pt x="11961915" y="892094"/>
                    <a:pt x="11961915" y="890931"/>
                  </a:cubicBezTo>
                  <a:lnTo>
                    <a:pt x="11961915" y="882795"/>
                  </a:lnTo>
                  <a:cubicBezTo>
                    <a:pt x="11961915" y="882795"/>
                    <a:pt x="11961915" y="882795"/>
                    <a:pt x="11960800" y="882795"/>
                  </a:cubicBezTo>
                  <a:lnTo>
                    <a:pt x="11952999" y="882795"/>
                  </a:lnTo>
                  <a:cubicBezTo>
                    <a:pt x="11952999" y="882795"/>
                    <a:pt x="11952999" y="882795"/>
                    <a:pt x="11952999" y="881633"/>
                  </a:cubicBezTo>
                  <a:lnTo>
                    <a:pt x="11952999" y="873496"/>
                  </a:lnTo>
                  <a:cubicBezTo>
                    <a:pt x="11952999" y="873496"/>
                    <a:pt x="11952999" y="873496"/>
                    <a:pt x="11954114" y="873496"/>
                  </a:cubicBezTo>
                  <a:lnTo>
                    <a:pt x="11961915" y="873496"/>
                  </a:lnTo>
                  <a:cubicBezTo>
                    <a:pt x="11961915" y="873496"/>
                    <a:pt x="11961915" y="873496"/>
                    <a:pt x="11961915" y="872625"/>
                  </a:cubicBezTo>
                  <a:lnTo>
                    <a:pt x="11961915" y="866523"/>
                  </a:lnTo>
                  <a:cubicBezTo>
                    <a:pt x="11961915" y="866523"/>
                    <a:pt x="11961915" y="866523"/>
                    <a:pt x="11960800" y="866523"/>
                  </a:cubicBezTo>
                  <a:lnTo>
                    <a:pt x="11952999" y="866523"/>
                  </a:lnTo>
                  <a:cubicBezTo>
                    <a:pt x="11952999" y="866523"/>
                    <a:pt x="11952999" y="866523"/>
                    <a:pt x="11952999" y="865360"/>
                  </a:cubicBezTo>
                  <a:lnTo>
                    <a:pt x="11952999" y="857224"/>
                  </a:lnTo>
                  <a:cubicBezTo>
                    <a:pt x="11952999" y="857224"/>
                    <a:pt x="11952999" y="857224"/>
                    <a:pt x="11954114" y="857224"/>
                  </a:cubicBezTo>
                  <a:lnTo>
                    <a:pt x="11961915" y="857224"/>
                  </a:lnTo>
                  <a:cubicBezTo>
                    <a:pt x="11961915" y="857224"/>
                    <a:pt x="11961915" y="857224"/>
                    <a:pt x="11961915" y="856062"/>
                  </a:cubicBezTo>
                  <a:lnTo>
                    <a:pt x="11961915" y="847925"/>
                  </a:lnTo>
                  <a:cubicBezTo>
                    <a:pt x="11961915" y="847925"/>
                    <a:pt x="11961915" y="847925"/>
                    <a:pt x="11960800" y="847925"/>
                  </a:cubicBezTo>
                  <a:lnTo>
                    <a:pt x="11952999" y="847925"/>
                  </a:lnTo>
                  <a:cubicBezTo>
                    <a:pt x="11952999" y="847925"/>
                    <a:pt x="11952999" y="847925"/>
                    <a:pt x="11952999" y="846763"/>
                  </a:cubicBezTo>
                  <a:lnTo>
                    <a:pt x="11952999" y="838627"/>
                  </a:lnTo>
                  <a:cubicBezTo>
                    <a:pt x="11952999" y="838627"/>
                    <a:pt x="11952999" y="838627"/>
                    <a:pt x="11954114" y="838627"/>
                  </a:cubicBezTo>
                  <a:lnTo>
                    <a:pt x="11961915" y="838627"/>
                  </a:lnTo>
                  <a:cubicBezTo>
                    <a:pt x="11961915" y="838627"/>
                    <a:pt x="11961915" y="838627"/>
                    <a:pt x="11961915" y="837755"/>
                  </a:cubicBezTo>
                  <a:lnTo>
                    <a:pt x="11961915" y="831653"/>
                  </a:lnTo>
                  <a:cubicBezTo>
                    <a:pt x="11961915" y="831653"/>
                    <a:pt x="11961915" y="831653"/>
                    <a:pt x="11960800" y="831653"/>
                  </a:cubicBezTo>
                  <a:lnTo>
                    <a:pt x="11952999" y="831653"/>
                  </a:lnTo>
                  <a:cubicBezTo>
                    <a:pt x="11952999" y="831653"/>
                    <a:pt x="11952999" y="831653"/>
                    <a:pt x="11952999" y="830491"/>
                  </a:cubicBezTo>
                  <a:lnTo>
                    <a:pt x="11952999" y="822354"/>
                  </a:lnTo>
                  <a:cubicBezTo>
                    <a:pt x="11952999" y="822354"/>
                    <a:pt x="11952999" y="822354"/>
                    <a:pt x="11954114" y="822354"/>
                  </a:cubicBezTo>
                  <a:lnTo>
                    <a:pt x="11961915" y="822354"/>
                  </a:lnTo>
                  <a:cubicBezTo>
                    <a:pt x="11961915" y="822354"/>
                    <a:pt x="11961915" y="822354"/>
                    <a:pt x="11961915" y="821192"/>
                  </a:cubicBezTo>
                  <a:lnTo>
                    <a:pt x="11961915" y="813056"/>
                  </a:lnTo>
                  <a:cubicBezTo>
                    <a:pt x="11961915" y="813056"/>
                    <a:pt x="11961915" y="813056"/>
                    <a:pt x="11960800" y="813056"/>
                  </a:cubicBezTo>
                  <a:lnTo>
                    <a:pt x="11952999" y="813056"/>
                  </a:lnTo>
                  <a:cubicBezTo>
                    <a:pt x="11952999" y="813056"/>
                    <a:pt x="11952999" y="813056"/>
                    <a:pt x="11952999" y="811893"/>
                  </a:cubicBezTo>
                  <a:lnTo>
                    <a:pt x="11952999" y="803757"/>
                  </a:lnTo>
                  <a:cubicBezTo>
                    <a:pt x="11952999" y="803757"/>
                    <a:pt x="11952999" y="803757"/>
                    <a:pt x="11954114" y="803757"/>
                  </a:cubicBezTo>
                  <a:lnTo>
                    <a:pt x="11961915" y="803757"/>
                  </a:lnTo>
                  <a:cubicBezTo>
                    <a:pt x="11961915" y="803757"/>
                    <a:pt x="11961915" y="803757"/>
                    <a:pt x="11961915" y="802885"/>
                  </a:cubicBezTo>
                  <a:lnTo>
                    <a:pt x="11961915" y="796783"/>
                  </a:lnTo>
                  <a:cubicBezTo>
                    <a:pt x="11961915" y="796783"/>
                    <a:pt x="11961915" y="796783"/>
                    <a:pt x="11960800" y="796783"/>
                  </a:cubicBezTo>
                  <a:lnTo>
                    <a:pt x="11952999" y="796783"/>
                  </a:lnTo>
                  <a:cubicBezTo>
                    <a:pt x="11952999" y="796783"/>
                    <a:pt x="11952999" y="796783"/>
                    <a:pt x="11952999" y="795621"/>
                  </a:cubicBezTo>
                  <a:lnTo>
                    <a:pt x="11952999" y="787484"/>
                  </a:lnTo>
                  <a:cubicBezTo>
                    <a:pt x="11952999" y="787484"/>
                    <a:pt x="11952999" y="787484"/>
                    <a:pt x="11954114" y="787484"/>
                  </a:cubicBezTo>
                  <a:lnTo>
                    <a:pt x="11961915" y="787484"/>
                  </a:lnTo>
                  <a:cubicBezTo>
                    <a:pt x="11961915" y="787484"/>
                    <a:pt x="11961915" y="787484"/>
                    <a:pt x="11960800" y="785741"/>
                  </a:cubicBezTo>
                  <a:lnTo>
                    <a:pt x="11952999" y="773537"/>
                  </a:lnTo>
                  <a:cubicBezTo>
                    <a:pt x="11952999" y="773537"/>
                    <a:pt x="11952999" y="773537"/>
                    <a:pt x="11952999" y="736342"/>
                  </a:cubicBezTo>
                  <a:cubicBezTo>
                    <a:pt x="11952999" y="736342"/>
                    <a:pt x="11952999" y="736342"/>
                    <a:pt x="12102343" y="736342"/>
                  </a:cubicBezTo>
                  <a:cubicBezTo>
                    <a:pt x="12102343" y="736342"/>
                    <a:pt x="12102343" y="736342"/>
                    <a:pt x="12115716" y="757264"/>
                  </a:cubicBezTo>
                  <a:cubicBezTo>
                    <a:pt x="12115716" y="757264"/>
                    <a:pt x="12115716" y="757264"/>
                    <a:pt x="12115716" y="803757"/>
                  </a:cubicBezTo>
                  <a:cubicBezTo>
                    <a:pt x="12115716" y="803757"/>
                    <a:pt x="12115716" y="803757"/>
                    <a:pt x="12114602" y="803757"/>
                  </a:cubicBezTo>
                  <a:lnTo>
                    <a:pt x="12106800" y="803757"/>
                  </a:lnTo>
                  <a:cubicBezTo>
                    <a:pt x="12106800" y="803757"/>
                    <a:pt x="12106800" y="803757"/>
                    <a:pt x="12106800" y="804919"/>
                  </a:cubicBezTo>
                  <a:lnTo>
                    <a:pt x="12106800" y="813056"/>
                  </a:lnTo>
                  <a:cubicBezTo>
                    <a:pt x="12106800" y="813056"/>
                    <a:pt x="12106800" y="813056"/>
                    <a:pt x="12107915" y="813056"/>
                  </a:cubicBezTo>
                  <a:lnTo>
                    <a:pt x="12115716" y="813056"/>
                  </a:lnTo>
                  <a:cubicBezTo>
                    <a:pt x="12115716" y="813056"/>
                    <a:pt x="12115716" y="813056"/>
                    <a:pt x="12115716" y="814218"/>
                  </a:cubicBezTo>
                  <a:lnTo>
                    <a:pt x="12115716" y="822354"/>
                  </a:lnTo>
                  <a:cubicBezTo>
                    <a:pt x="12115716" y="822354"/>
                    <a:pt x="12115716" y="822354"/>
                    <a:pt x="12114602" y="822354"/>
                  </a:cubicBezTo>
                  <a:lnTo>
                    <a:pt x="12106800" y="822354"/>
                  </a:lnTo>
                  <a:cubicBezTo>
                    <a:pt x="12106800" y="822354"/>
                    <a:pt x="12106800" y="822354"/>
                    <a:pt x="12106800" y="823516"/>
                  </a:cubicBezTo>
                  <a:lnTo>
                    <a:pt x="12106800" y="831653"/>
                  </a:lnTo>
                  <a:cubicBezTo>
                    <a:pt x="12106800" y="831653"/>
                    <a:pt x="12106800" y="831653"/>
                    <a:pt x="12107915" y="831653"/>
                  </a:cubicBezTo>
                  <a:lnTo>
                    <a:pt x="12115716" y="831653"/>
                  </a:lnTo>
                  <a:cubicBezTo>
                    <a:pt x="12115716" y="831653"/>
                    <a:pt x="12115716" y="831653"/>
                    <a:pt x="12115716" y="832525"/>
                  </a:cubicBezTo>
                  <a:lnTo>
                    <a:pt x="12115716" y="838627"/>
                  </a:lnTo>
                  <a:cubicBezTo>
                    <a:pt x="12115716" y="838627"/>
                    <a:pt x="12115716" y="838627"/>
                    <a:pt x="12114602" y="838627"/>
                  </a:cubicBezTo>
                  <a:lnTo>
                    <a:pt x="12106800" y="838627"/>
                  </a:lnTo>
                  <a:cubicBezTo>
                    <a:pt x="12106800" y="838627"/>
                    <a:pt x="12106800" y="838627"/>
                    <a:pt x="12106800" y="839789"/>
                  </a:cubicBezTo>
                  <a:lnTo>
                    <a:pt x="12106800" y="847925"/>
                  </a:lnTo>
                  <a:cubicBezTo>
                    <a:pt x="12106800" y="847925"/>
                    <a:pt x="12106800" y="847925"/>
                    <a:pt x="12107915" y="847925"/>
                  </a:cubicBezTo>
                  <a:lnTo>
                    <a:pt x="12115716" y="847925"/>
                  </a:lnTo>
                  <a:cubicBezTo>
                    <a:pt x="12115716" y="847925"/>
                    <a:pt x="12115716" y="847925"/>
                    <a:pt x="12115716" y="849088"/>
                  </a:cubicBezTo>
                  <a:lnTo>
                    <a:pt x="12115716" y="857224"/>
                  </a:lnTo>
                  <a:cubicBezTo>
                    <a:pt x="12115716" y="857224"/>
                    <a:pt x="12115716" y="857224"/>
                    <a:pt x="12114602" y="857224"/>
                  </a:cubicBezTo>
                  <a:lnTo>
                    <a:pt x="12106800" y="857224"/>
                  </a:lnTo>
                  <a:cubicBezTo>
                    <a:pt x="12106800" y="857224"/>
                    <a:pt x="12106800" y="857224"/>
                    <a:pt x="12106800" y="858386"/>
                  </a:cubicBezTo>
                  <a:lnTo>
                    <a:pt x="12106800" y="866523"/>
                  </a:lnTo>
                  <a:cubicBezTo>
                    <a:pt x="12106800" y="866523"/>
                    <a:pt x="12106800" y="866523"/>
                    <a:pt x="12107915" y="866523"/>
                  </a:cubicBezTo>
                  <a:lnTo>
                    <a:pt x="12115716" y="866523"/>
                  </a:lnTo>
                  <a:cubicBezTo>
                    <a:pt x="12115716" y="866523"/>
                    <a:pt x="12115716" y="866523"/>
                    <a:pt x="12115716" y="867394"/>
                  </a:cubicBezTo>
                  <a:lnTo>
                    <a:pt x="12115716" y="873496"/>
                  </a:lnTo>
                  <a:cubicBezTo>
                    <a:pt x="12115716" y="873496"/>
                    <a:pt x="12115716" y="873496"/>
                    <a:pt x="12114602" y="873496"/>
                  </a:cubicBezTo>
                  <a:lnTo>
                    <a:pt x="12106800" y="873496"/>
                  </a:lnTo>
                  <a:cubicBezTo>
                    <a:pt x="12106800" y="873496"/>
                    <a:pt x="12106800" y="873496"/>
                    <a:pt x="12106800" y="874659"/>
                  </a:cubicBezTo>
                  <a:lnTo>
                    <a:pt x="12106800" y="882795"/>
                  </a:lnTo>
                  <a:cubicBezTo>
                    <a:pt x="12106800" y="882795"/>
                    <a:pt x="12106800" y="882795"/>
                    <a:pt x="12107915" y="882795"/>
                  </a:cubicBezTo>
                  <a:lnTo>
                    <a:pt x="12115716" y="882795"/>
                  </a:lnTo>
                  <a:cubicBezTo>
                    <a:pt x="12115716" y="882795"/>
                    <a:pt x="12115716" y="882795"/>
                    <a:pt x="12115716" y="883957"/>
                  </a:cubicBezTo>
                  <a:lnTo>
                    <a:pt x="12115716" y="892094"/>
                  </a:lnTo>
                  <a:cubicBezTo>
                    <a:pt x="12115716" y="892094"/>
                    <a:pt x="12115716" y="892094"/>
                    <a:pt x="12114602" y="892094"/>
                  </a:cubicBezTo>
                  <a:lnTo>
                    <a:pt x="12106800" y="892094"/>
                  </a:lnTo>
                  <a:cubicBezTo>
                    <a:pt x="12106800" y="892094"/>
                    <a:pt x="12106800" y="892094"/>
                    <a:pt x="12106800" y="892965"/>
                  </a:cubicBezTo>
                  <a:lnTo>
                    <a:pt x="12106800" y="899068"/>
                  </a:lnTo>
                  <a:cubicBezTo>
                    <a:pt x="12106800" y="899068"/>
                    <a:pt x="12106800" y="899068"/>
                    <a:pt x="12107915" y="899068"/>
                  </a:cubicBezTo>
                  <a:lnTo>
                    <a:pt x="12115716" y="899068"/>
                  </a:lnTo>
                  <a:cubicBezTo>
                    <a:pt x="12115716" y="899068"/>
                    <a:pt x="12115716" y="899068"/>
                    <a:pt x="12115716" y="900230"/>
                  </a:cubicBezTo>
                  <a:lnTo>
                    <a:pt x="12115716" y="908366"/>
                  </a:lnTo>
                  <a:cubicBezTo>
                    <a:pt x="12115716" y="908366"/>
                    <a:pt x="12115716" y="908366"/>
                    <a:pt x="12114602" y="908366"/>
                  </a:cubicBezTo>
                  <a:lnTo>
                    <a:pt x="12106800" y="908366"/>
                  </a:lnTo>
                  <a:cubicBezTo>
                    <a:pt x="12106800" y="908366"/>
                    <a:pt x="12106800" y="908366"/>
                    <a:pt x="12106800" y="909528"/>
                  </a:cubicBezTo>
                  <a:lnTo>
                    <a:pt x="12106800" y="917665"/>
                  </a:lnTo>
                  <a:cubicBezTo>
                    <a:pt x="12106800" y="917665"/>
                    <a:pt x="12106800" y="917665"/>
                    <a:pt x="12107915" y="917665"/>
                  </a:cubicBezTo>
                  <a:lnTo>
                    <a:pt x="12115716" y="917665"/>
                  </a:lnTo>
                  <a:cubicBezTo>
                    <a:pt x="12115716" y="917665"/>
                    <a:pt x="12115716" y="917665"/>
                    <a:pt x="12115716" y="918827"/>
                  </a:cubicBezTo>
                  <a:lnTo>
                    <a:pt x="12115716" y="926963"/>
                  </a:lnTo>
                  <a:cubicBezTo>
                    <a:pt x="12115716" y="926963"/>
                    <a:pt x="12115716" y="926963"/>
                    <a:pt x="12114602" y="926963"/>
                  </a:cubicBezTo>
                  <a:lnTo>
                    <a:pt x="12106800" y="926963"/>
                  </a:lnTo>
                  <a:cubicBezTo>
                    <a:pt x="12106800" y="926963"/>
                    <a:pt x="12106800" y="926963"/>
                    <a:pt x="12106800" y="927835"/>
                  </a:cubicBezTo>
                  <a:lnTo>
                    <a:pt x="12106800" y="933937"/>
                  </a:lnTo>
                  <a:cubicBezTo>
                    <a:pt x="12106800" y="933937"/>
                    <a:pt x="12106800" y="933937"/>
                    <a:pt x="12107915" y="933937"/>
                  </a:cubicBezTo>
                  <a:lnTo>
                    <a:pt x="12115716" y="933937"/>
                  </a:lnTo>
                  <a:cubicBezTo>
                    <a:pt x="12115716" y="933937"/>
                    <a:pt x="12115716" y="933937"/>
                    <a:pt x="12115716" y="935100"/>
                  </a:cubicBezTo>
                  <a:lnTo>
                    <a:pt x="12115716" y="943236"/>
                  </a:lnTo>
                  <a:cubicBezTo>
                    <a:pt x="12115716" y="943236"/>
                    <a:pt x="12115716" y="943236"/>
                    <a:pt x="12114602" y="943236"/>
                  </a:cubicBezTo>
                  <a:lnTo>
                    <a:pt x="12106800" y="943236"/>
                  </a:lnTo>
                  <a:cubicBezTo>
                    <a:pt x="12106800" y="943236"/>
                    <a:pt x="12106800" y="943236"/>
                    <a:pt x="12106800" y="944398"/>
                  </a:cubicBezTo>
                  <a:lnTo>
                    <a:pt x="12106800" y="952535"/>
                  </a:lnTo>
                  <a:cubicBezTo>
                    <a:pt x="12106800" y="952535"/>
                    <a:pt x="12106800" y="952535"/>
                    <a:pt x="12107915" y="952535"/>
                  </a:cubicBezTo>
                  <a:lnTo>
                    <a:pt x="12115716" y="952535"/>
                  </a:lnTo>
                  <a:cubicBezTo>
                    <a:pt x="12115716" y="952535"/>
                    <a:pt x="12115716" y="952535"/>
                    <a:pt x="12115716" y="953406"/>
                  </a:cubicBezTo>
                  <a:lnTo>
                    <a:pt x="12115716" y="959508"/>
                  </a:lnTo>
                  <a:cubicBezTo>
                    <a:pt x="12115716" y="959508"/>
                    <a:pt x="12115716" y="959508"/>
                    <a:pt x="12114602" y="959508"/>
                  </a:cubicBezTo>
                  <a:lnTo>
                    <a:pt x="12106800" y="959508"/>
                  </a:lnTo>
                  <a:cubicBezTo>
                    <a:pt x="12106800" y="959508"/>
                    <a:pt x="12106800" y="959508"/>
                    <a:pt x="12106800" y="960671"/>
                  </a:cubicBezTo>
                  <a:lnTo>
                    <a:pt x="12106800" y="968807"/>
                  </a:lnTo>
                  <a:cubicBezTo>
                    <a:pt x="12106800" y="968807"/>
                    <a:pt x="12106800" y="968807"/>
                    <a:pt x="12107915" y="968807"/>
                  </a:cubicBezTo>
                  <a:lnTo>
                    <a:pt x="12115716" y="968807"/>
                  </a:lnTo>
                  <a:cubicBezTo>
                    <a:pt x="12115716" y="968807"/>
                    <a:pt x="12115716" y="968807"/>
                    <a:pt x="12115716" y="969969"/>
                  </a:cubicBezTo>
                  <a:lnTo>
                    <a:pt x="12115716" y="978106"/>
                  </a:lnTo>
                  <a:cubicBezTo>
                    <a:pt x="12115716" y="978106"/>
                    <a:pt x="12115716" y="978106"/>
                    <a:pt x="12114602" y="978106"/>
                  </a:cubicBezTo>
                  <a:lnTo>
                    <a:pt x="12106800" y="978106"/>
                  </a:lnTo>
                  <a:cubicBezTo>
                    <a:pt x="12106800" y="978106"/>
                    <a:pt x="12106800" y="978106"/>
                    <a:pt x="12106800" y="979268"/>
                  </a:cubicBezTo>
                  <a:lnTo>
                    <a:pt x="12106800" y="987404"/>
                  </a:lnTo>
                  <a:cubicBezTo>
                    <a:pt x="12106800" y="987404"/>
                    <a:pt x="12106800" y="987404"/>
                    <a:pt x="12107915" y="987404"/>
                  </a:cubicBezTo>
                  <a:lnTo>
                    <a:pt x="12115716" y="987404"/>
                  </a:lnTo>
                  <a:cubicBezTo>
                    <a:pt x="12115716" y="987404"/>
                    <a:pt x="12115716" y="987404"/>
                    <a:pt x="12115716" y="988276"/>
                  </a:cubicBezTo>
                  <a:lnTo>
                    <a:pt x="12115716" y="994378"/>
                  </a:lnTo>
                  <a:cubicBezTo>
                    <a:pt x="12115716" y="994378"/>
                    <a:pt x="12115716" y="994378"/>
                    <a:pt x="12114602" y="994378"/>
                  </a:cubicBezTo>
                  <a:lnTo>
                    <a:pt x="12106800" y="994378"/>
                  </a:lnTo>
                  <a:cubicBezTo>
                    <a:pt x="12106800" y="994378"/>
                    <a:pt x="12106800" y="994378"/>
                    <a:pt x="12106800" y="995540"/>
                  </a:cubicBezTo>
                  <a:lnTo>
                    <a:pt x="12106800" y="1003677"/>
                  </a:lnTo>
                  <a:cubicBezTo>
                    <a:pt x="12106800" y="1003677"/>
                    <a:pt x="12106800" y="1003677"/>
                    <a:pt x="12131319" y="1024599"/>
                  </a:cubicBezTo>
                  <a:cubicBezTo>
                    <a:pt x="12131319" y="1029248"/>
                    <a:pt x="12131319" y="1029248"/>
                    <a:pt x="12130206" y="1029248"/>
                  </a:cubicBezTo>
                  <a:lnTo>
                    <a:pt x="12122403" y="1029248"/>
                  </a:lnTo>
                  <a:cubicBezTo>
                    <a:pt x="12122403" y="1029248"/>
                    <a:pt x="12122403" y="1029248"/>
                    <a:pt x="12122403" y="1040036"/>
                  </a:cubicBezTo>
                  <a:lnTo>
                    <a:pt x="12122403" y="1046874"/>
                  </a:lnTo>
                  <a:lnTo>
                    <a:pt x="12131319" y="1046874"/>
                  </a:lnTo>
                  <a:lnTo>
                    <a:pt x="12131319" y="1043196"/>
                  </a:lnTo>
                  <a:cubicBezTo>
                    <a:pt x="12131319" y="1043196"/>
                    <a:pt x="12131319" y="1043196"/>
                    <a:pt x="12132434" y="1042615"/>
                  </a:cubicBezTo>
                  <a:lnTo>
                    <a:pt x="12140235" y="1038547"/>
                  </a:lnTo>
                  <a:cubicBezTo>
                    <a:pt x="12140235" y="1038547"/>
                    <a:pt x="12140235" y="1038547"/>
                    <a:pt x="12142186" y="1038547"/>
                  </a:cubicBezTo>
                  <a:lnTo>
                    <a:pt x="12155839" y="1038547"/>
                  </a:lnTo>
                  <a:cubicBezTo>
                    <a:pt x="12155839" y="1038547"/>
                    <a:pt x="12155839" y="1038547"/>
                    <a:pt x="12155839" y="1039709"/>
                  </a:cubicBezTo>
                  <a:lnTo>
                    <a:pt x="12155839" y="1046874"/>
                  </a:lnTo>
                  <a:lnTo>
                    <a:pt x="12192000" y="1046874"/>
                  </a:lnTo>
                  <a:lnTo>
                    <a:pt x="12192000" y="1070905"/>
                  </a:lnTo>
                  <a:lnTo>
                    <a:pt x="12192000" y="1121663"/>
                  </a:lnTo>
                  <a:lnTo>
                    <a:pt x="12192000" y="1608850"/>
                  </a:lnTo>
                  <a:lnTo>
                    <a:pt x="0" y="1608850"/>
                  </a:lnTo>
                  <a:lnTo>
                    <a:pt x="0" y="1046874"/>
                  </a:lnTo>
                  <a:lnTo>
                    <a:pt x="65773" y="1046874"/>
                  </a:lnTo>
                  <a:lnTo>
                    <a:pt x="82231" y="1045519"/>
                  </a:lnTo>
                  <a:cubicBezTo>
                    <a:pt x="82231" y="1033896"/>
                    <a:pt x="82231" y="1024598"/>
                    <a:pt x="82231" y="1012974"/>
                  </a:cubicBezTo>
                  <a:cubicBezTo>
                    <a:pt x="97834" y="1012974"/>
                    <a:pt x="113436" y="1012974"/>
                    <a:pt x="126811" y="1012974"/>
                  </a:cubicBezTo>
                  <a:cubicBezTo>
                    <a:pt x="126811" y="1006000"/>
                    <a:pt x="126811" y="1001351"/>
                    <a:pt x="126811" y="994377"/>
                  </a:cubicBezTo>
                  <a:cubicBezTo>
                    <a:pt x="158018" y="994377"/>
                    <a:pt x="189224" y="994377"/>
                    <a:pt x="220430" y="994377"/>
                  </a:cubicBezTo>
                  <a:cubicBezTo>
                    <a:pt x="220430" y="999026"/>
                    <a:pt x="220430" y="1001351"/>
                    <a:pt x="220430" y="1006000"/>
                  </a:cubicBezTo>
                  <a:cubicBezTo>
                    <a:pt x="240491" y="1006000"/>
                    <a:pt x="260552" y="1006000"/>
                    <a:pt x="280612" y="1006000"/>
                  </a:cubicBezTo>
                  <a:cubicBezTo>
                    <a:pt x="280612" y="1008325"/>
                    <a:pt x="280612" y="1010650"/>
                    <a:pt x="280612" y="1012974"/>
                  </a:cubicBezTo>
                  <a:cubicBezTo>
                    <a:pt x="285071" y="1012974"/>
                    <a:pt x="291758" y="1012974"/>
                    <a:pt x="298444" y="1012974"/>
                  </a:cubicBezTo>
                  <a:cubicBezTo>
                    <a:pt x="298444" y="1015299"/>
                    <a:pt x="298444" y="1017624"/>
                    <a:pt x="298444" y="1019948"/>
                  </a:cubicBezTo>
                  <a:cubicBezTo>
                    <a:pt x="302903" y="1019948"/>
                    <a:pt x="309590" y="1019948"/>
                    <a:pt x="314048" y="1019948"/>
                  </a:cubicBezTo>
                  <a:cubicBezTo>
                    <a:pt x="314048" y="985079"/>
                    <a:pt x="314048" y="950209"/>
                    <a:pt x="314048" y="915339"/>
                  </a:cubicBezTo>
                  <a:cubicBezTo>
                    <a:pt x="329651" y="910690"/>
                    <a:pt x="345255" y="906041"/>
                    <a:pt x="360858" y="901391"/>
                  </a:cubicBezTo>
                  <a:cubicBezTo>
                    <a:pt x="389835" y="901391"/>
                    <a:pt x="418812" y="901391"/>
                    <a:pt x="447789" y="901391"/>
                  </a:cubicBezTo>
                  <a:cubicBezTo>
                    <a:pt x="447789" y="845600"/>
                    <a:pt x="447789" y="789808"/>
                    <a:pt x="447789" y="734017"/>
                  </a:cubicBezTo>
                  <a:cubicBezTo>
                    <a:pt x="454476" y="729367"/>
                    <a:pt x="463392" y="727043"/>
                    <a:pt x="472308" y="722393"/>
                  </a:cubicBezTo>
                  <a:cubicBezTo>
                    <a:pt x="507972" y="717744"/>
                    <a:pt x="543636" y="710770"/>
                    <a:pt x="579301" y="703796"/>
                  </a:cubicBezTo>
                  <a:cubicBezTo>
                    <a:pt x="592675" y="708445"/>
                    <a:pt x="603820" y="713095"/>
                    <a:pt x="617194" y="715419"/>
                  </a:cubicBezTo>
                  <a:cubicBezTo>
                    <a:pt x="619423" y="717744"/>
                    <a:pt x="621652" y="720069"/>
                    <a:pt x="623881" y="722393"/>
                  </a:cubicBezTo>
                  <a:cubicBezTo>
                    <a:pt x="623881" y="827002"/>
                    <a:pt x="623881" y="931612"/>
                    <a:pt x="623881" y="1033896"/>
                  </a:cubicBezTo>
                  <a:cubicBezTo>
                    <a:pt x="628339" y="1033896"/>
                    <a:pt x="632796" y="1033896"/>
                    <a:pt x="639484" y="1033896"/>
                  </a:cubicBezTo>
                  <a:cubicBezTo>
                    <a:pt x="639484" y="992053"/>
                    <a:pt x="639484" y="950209"/>
                    <a:pt x="639484" y="908365"/>
                  </a:cubicBezTo>
                  <a:cubicBezTo>
                    <a:pt x="643942" y="908365"/>
                    <a:pt x="648400" y="908365"/>
                    <a:pt x="652858" y="908365"/>
                  </a:cubicBezTo>
                  <a:cubicBezTo>
                    <a:pt x="652858" y="903716"/>
                    <a:pt x="652858" y="901391"/>
                    <a:pt x="652858" y="896742"/>
                  </a:cubicBezTo>
                  <a:cubicBezTo>
                    <a:pt x="657316" y="894417"/>
                    <a:pt x="661774" y="892093"/>
                    <a:pt x="666232" y="889768"/>
                  </a:cubicBezTo>
                  <a:lnTo>
                    <a:pt x="677377" y="889768"/>
                  </a:lnTo>
                  <a:cubicBezTo>
                    <a:pt x="677377" y="885119"/>
                    <a:pt x="677377" y="882794"/>
                    <a:pt x="677377" y="878145"/>
                  </a:cubicBezTo>
                  <a:cubicBezTo>
                    <a:pt x="679606" y="875820"/>
                    <a:pt x="684064" y="873495"/>
                    <a:pt x="686293" y="871171"/>
                  </a:cubicBezTo>
                  <a:cubicBezTo>
                    <a:pt x="692981" y="871171"/>
                    <a:pt x="701896" y="871171"/>
                    <a:pt x="708584" y="871171"/>
                  </a:cubicBezTo>
                  <a:cubicBezTo>
                    <a:pt x="708584" y="882794"/>
                    <a:pt x="708584" y="896742"/>
                    <a:pt x="708584" y="908365"/>
                  </a:cubicBezTo>
                  <a:cubicBezTo>
                    <a:pt x="724187" y="908365"/>
                    <a:pt x="739790" y="908365"/>
                    <a:pt x="755393" y="908365"/>
                  </a:cubicBezTo>
                  <a:cubicBezTo>
                    <a:pt x="755393" y="952534"/>
                    <a:pt x="755393" y="994377"/>
                    <a:pt x="755393" y="1038546"/>
                  </a:cubicBezTo>
                  <a:cubicBezTo>
                    <a:pt x="762080" y="1038546"/>
                    <a:pt x="768767" y="1038546"/>
                    <a:pt x="773225" y="1038546"/>
                  </a:cubicBezTo>
                  <a:cubicBezTo>
                    <a:pt x="779912" y="1036221"/>
                    <a:pt x="784370" y="1033896"/>
                    <a:pt x="791057" y="1031572"/>
                  </a:cubicBezTo>
                  <a:cubicBezTo>
                    <a:pt x="791057" y="1026922"/>
                    <a:pt x="791057" y="1024598"/>
                    <a:pt x="791057" y="1022273"/>
                  </a:cubicBezTo>
                  <a:cubicBezTo>
                    <a:pt x="788828" y="1022273"/>
                    <a:pt x="786599" y="1019948"/>
                    <a:pt x="784370" y="1019948"/>
                  </a:cubicBezTo>
                  <a:cubicBezTo>
                    <a:pt x="784370" y="1017624"/>
                    <a:pt x="784370" y="1015299"/>
                    <a:pt x="784370" y="1012974"/>
                  </a:cubicBezTo>
                  <a:cubicBezTo>
                    <a:pt x="786599" y="1010650"/>
                    <a:pt x="788828" y="1010650"/>
                    <a:pt x="791057" y="1008325"/>
                  </a:cubicBezTo>
                  <a:cubicBezTo>
                    <a:pt x="791057" y="992053"/>
                    <a:pt x="791057" y="973455"/>
                    <a:pt x="791057" y="957183"/>
                  </a:cubicBezTo>
                  <a:cubicBezTo>
                    <a:pt x="788828" y="957183"/>
                    <a:pt x="786599" y="954858"/>
                    <a:pt x="784370" y="954858"/>
                  </a:cubicBezTo>
                  <a:cubicBezTo>
                    <a:pt x="784370" y="952534"/>
                    <a:pt x="784370" y="950209"/>
                    <a:pt x="784370" y="947884"/>
                  </a:cubicBezTo>
                  <a:cubicBezTo>
                    <a:pt x="786599" y="945560"/>
                    <a:pt x="788828" y="945560"/>
                    <a:pt x="791057" y="943235"/>
                  </a:cubicBezTo>
                  <a:lnTo>
                    <a:pt x="795515" y="938586"/>
                  </a:lnTo>
                  <a:lnTo>
                    <a:pt x="795515" y="929287"/>
                  </a:lnTo>
                  <a:cubicBezTo>
                    <a:pt x="793286" y="929287"/>
                    <a:pt x="793286" y="929287"/>
                    <a:pt x="791057" y="929287"/>
                  </a:cubicBezTo>
                  <a:cubicBezTo>
                    <a:pt x="791057" y="926962"/>
                    <a:pt x="791057" y="924638"/>
                    <a:pt x="791057" y="922313"/>
                  </a:cubicBezTo>
                  <a:cubicBezTo>
                    <a:pt x="793286" y="922313"/>
                    <a:pt x="795515" y="919988"/>
                    <a:pt x="797744" y="917664"/>
                  </a:cubicBezTo>
                  <a:cubicBezTo>
                    <a:pt x="799972" y="889768"/>
                    <a:pt x="806660" y="866522"/>
                    <a:pt x="833408" y="852574"/>
                  </a:cubicBezTo>
                  <a:cubicBezTo>
                    <a:pt x="831179" y="852574"/>
                    <a:pt x="831179" y="850249"/>
                    <a:pt x="828950" y="850249"/>
                  </a:cubicBezTo>
                  <a:cubicBezTo>
                    <a:pt x="828950" y="847924"/>
                    <a:pt x="828950" y="845600"/>
                    <a:pt x="828950" y="843275"/>
                  </a:cubicBezTo>
                  <a:cubicBezTo>
                    <a:pt x="831179" y="843275"/>
                    <a:pt x="833408" y="840950"/>
                    <a:pt x="835637" y="840950"/>
                  </a:cubicBezTo>
                  <a:cubicBezTo>
                    <a:pt x="835637" y="836301"/>
                    <a:pt x="835637" y="833976"/>
                    <a:pt x="835637" y="831652"/>
                  </a:cubicBezTo>
                  <a:cubicBezTo>
                    <a:pt x="837866" y="831652"/>
                    <a:pt x="837866" y="831652"/>
                    <a:pt x="840095" y="831652"/>
                  </a:cubicBezTo>
                  <a:cubicBezTo>
                    <a:pt x="840095" y="824678"/>
                    <a:pt x="840095" y="817704"/>
                    <a:pt x="840095" y="810730"/>
                  </a:cubicBezTo>
                  <a:cubicBezTo>
                    <a:pt x="837866" y="810730"/>
                    <a:pt x="837866" y="810730"/>
                    <a:pt x="835637" y="810730"/>
                  </a:cubicBezTo>
                  <a:cubicBezTo>
                    <a:pt x="835637" y="808405"/>
                    <a:pt x="835637" y="808405"/>
                    <a:pt x="835637" y="806081"/>
                  </a:cubicBezTo>
                  <a:lnTo>
                    <a:pt x="840095" y="803756"/>
                  </a:lnTo>
                  <a:cubicBezTo>
                    <a:pt x="844552" y="799107"/>
                    <a:pt x="846782" y="794457"/>
                    <a:pt x="851240" y="787483"/>
                  </a:cubicBezTo>
                  <a:cubicBezTo>
                    <a:pt x="853469" y="782834"/>
                    <a:pt x="853469" y="780510"/>
                    <a:pt x="853469" y="778185"/>
                  </a:cubicBezTo>
                  <a:cubicBezTo>
                    <a:pt x="849011" y="771211"/>
                    <a:pt x="849011" y="759588"/>
                    <a:pt x="853469" y="752614"/>
                  </a:cubicBezTo>
                  <a:cubicBezTo>
                    <a:pt x="853470" y="752611"/>
                    <a:pt x="853485" y="752565"/>
                    <a:pt x="853748" y="751742"/>
                  </a:cubicBezTo>
                  <a:lnTo>
                    <a:pt x="855698" y="745640"/>
                  </a:lnTo>
                  <a:cubicBezTo>
                    <a:pt x="855699" y="745643"/>
                    <a:pt x="855714" y="745689"/>
                    <a:pt x="855977" y="746512"/>
                  </a:cubicBezTo>
                  <a:lnTo>
                    <a:pt x="857927" y="752614"/>
                  </a:lnTo>
                  <a:cubicBezTo>
                    <a:pt x="862384" y="759588"/>
                    <a:pt x="864614" y="771211"/>
                    <a:pt x="860156" y="778185"/>
                  </a:cubicBezTo>
                  <a:cubicBezTo>
                    <a:pt x="860156" y="780510"/>
                    <a:pt x="860156" y="782834"/>
                    <a:pt x="860156" y="785159"/>
                  </a:cubicBezTo>
                  <a:cubicBezTo>
                    <a:pt x="864614" y="792133"/>
                    <a:pt x="869072" y="799107"/>
                    <a:pt x="871302" y="803756"/>
                  </a:cubicBezTo>
                  <a:cubicBezTo>
                    <a:pt x="873531" y="803756"/>
                    <a:pt x="873531" y="806081"/>
                    <a:pt x="875760" y="806081"/>
                  </a:cubicBezTo>
                  <a:cubicBezTo>
                    <a:pt x="875760" y="808405"/>
                    <a:pt x="875760" y="808405"/>
                    <a:pt x="875760" y="810730"/>
                  </a:cubicBezTo>
                  <a:cubicBezTo>
                    <a:pt x="873531" y="817704"/>
                    <a:pt x="873531" y="824678"/>
                    <a:pt x="873531" y="831652"/>
                  </a:cubicBezTo>
                  <a:cubicBezTo>
                    <a:pt x="877989" y="833976"/>
                    <a:pt x="877989" y="836301"/>
                    <a:pt x="877989" y="840950"/>
                  </a:cubicBezTo>
                  <a:lnTo>
                    <a:pt x="882447" y="843275"/>
                  </a:lnTo>
                  <a:cubicBezTo>
                    <a:pt x="882447" y="845600"/>
                    <a:pt x="882447" y="847924"/>
                    <a:pt x="882447" y="850249"/>
                  </a:cubicBezTo>
                  <a:cubicBezTo>
                    <a:pt x="880218" y="852574"/>
                    <a:pt x="880218" y="852574"/>
                    <a:pt x="877989" y="852574"/>
                  </a:cubicBezTo>
                  <a:cubicBezTo>
                    <a:pt x="891362" y="859548"/>
                    <a:pt x="899165" y="868846"/>
                    <a:pt x="904180" y="879888"/>
                  </a:cubicBezTo>
                  <a:lnTo>
                    <a:pt x="913070" y="915339"/>
                  </a:lnTo>
                  <a:lnTo>
                    <a:pt x="944859" y="915339"/>
                  </a:lnTo>
                  <a:lnTo>
                    <a:pt x="944859" y="886329"/>
                  </a:lnTo>
                  <a:lnTo>
                    <a:pt x="939475" y="886329"/>
                  </a:lnTo>
                  <a:cubicBezTo>
                    <a:pt x="939475" y="886306"/>
                    <a:pt x="939475" y="884414"/>
                    <a:pt x="939475" y="724196"/>
                  </a:cubicBezTo>
                  <a:cubicBezTo>
                    <a:pt x="939487" y="724196"/>
                    <a:pt x="939957" y="724196"/>
                    <a:pt x="959742" y="724196"/>
                  </a:cubicBezTo>
                  <a:cubicBezTo>
                    <a:pt x="959747" y="724190"/>
                    <a:pt x="959783" y="724108"/>
                    <a:pt x="960249" y="723115"/>
                  </a:cubicBezTo>
                  <a:lnTo>
                    <a:pt x="963795" y="715549"/>
                  </a:lnTo>
                  <a:cubicBezTo>
                    <a:pt x="963804" y="715550"/>
                    <a:pt x="963917" y="715568"/>
                    <a:pt x="965569" y="715819"/>
                  </a:cubicBezTo>
                  <a:lnTo>
                    <a:pt x="977982" y="717710"/>
                  </a:lnTo>
                  <a:cubicBezTo>
                    <a:pt x="977985" y="717720"/>
                    <a:pt x="978023" y="717821"/>
                    <a:pt x="978489" y="719062"/>
                  </a:cubicBezTo>
                  <a:lnTo>
                    <a:pt x="982035" y="728519"/>
                  </a:lnTo>
                  <a:cubicBezTo>
                    <a:pt x="982049" y="728520"/>
                    <a:pt x="982645" y="728570"/>
                    <a:pt x="1008382" y="730681"/>
                  </a:cubicBezTo>
                  <a:cubicBezTo>
                    <a:pt x="1008382" y="730661"/>
                    <a:pt x="1008382" y="729131"/>
                    <a:pt x="1008382" y="607460"/>
                  </a:cubicBezTo>
                  <a:cubicBezTo>
                    <a:pt x="1008391" y="607460"/>
                    <a:pt x="1008510" y="607460"/>
                    <a:pt x="1010409" y="607460"/>
                  </a:cubicBezTo>
                  <a:lnTo>
                    <a:pt x="1024597" y="607460"/>
                  </a:lnTo>
                  <a:cubicBezTo>
                    <a:pt x="1024597" y="607438"/>
                    <a:pt x="1024597" y="605724"/>
                    <a:pt x="1024597" y="471268"/>
                  </a:cubicBezTo>
                  <a:cubicBezTo>
                    <a:pt x="1024605" y="471268"/>
                    <a:pt x="1024712" y="471268"/>
                    <a:pt x="1026369" y="471268"/>
                  </a:cubicBezTo>
                  <a:lnTo>
                    <a:pt x="1038783" y="471268"/>
                  </a:lnTo>
                  <a:cubicBezTo>
                    <a:pt x="1038783" y="471251"/>
                    <a:pt x="1038783" y="469845"/>
                    <a:pt x="1038783" y="356694"/>
                  </a:cubicBezTo>
                  <a:cubicBezTo>
                    <a:pt x="1042837" y="354532"/>
                    <a:pt x="1042837" y="354532"/>
                    <a:pt x="1042837" y="328590"/>
                  </a:cubicBezTo>
                  <a:cubicBezTo>
                    <a:pt x="1042843" y="328590"/>
                    <a:pt x="1042963" y="328590"/>
                    <a:pt x="1044863" y="328590"/>
                  </a:cubicBezTo>
                  <a:lnTo>
                    <a:pt x="1059050" y="328590"/>
                  </a:lnTo>
                  <a:cubicBezTo>
                    <a:pt x="1059061" y="328567"/>
                    <a:pt x="1059667" y="327200"/>
                    <a:pt x="1095531" y="246443"/>
                  </a:cubicBezTo>
                  <a:cubicBezTo>
                    <a:pt x="1095531" y="246429"/>
                    <a:pt x="1095565" y="244478"/>
                    <a:pt x="10995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9">
            <a:extLst>
              <a:ext uri="{FF2B5EF4-FFF2-40B4-BE49-F238E27FC236}">
                <a16:creationId xmlns:a16="http://schemas.microsoft.com/office/drawing/2014/main" xmlns="" id="{371B1C91-12C8-44EE-830D-F1FB142AC6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9402" y="70467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94743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14">
            <a:extLst>
              <a:ext uri="{FF2B5EF4-FFF2-40B4-BE49-F238E27FC236}">
                <a16:creationId xmlns:a16="http://schemas.microsoft.com/office/drawing/2014/main" xmlns="" id="{DE92AE71-849C-4C5D-8BC3-63D1AD20C264}"/>
              </a:ext>
            </a:extLst>
          </p:cNvPr>
          <p:cNvGrpSpPr/>
          <p:nvPr userDrawn="1"/>
        </p:nvGrpSpPr>
        <p:grpSpPr>
          <a:xfrm>
            <a:off x="720076" y="1536177"/>
            <a:ext cx="3862162" cy="3037656"/>
            <a:chOff x="2444748" y="555045"/>
            <a:chExt cx="7282048" cy="57274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7D0E32D3-7FAD-40AF-9518-E72C3AEAC5FF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7EBD8ABF-E4E6-471F-986A-C4EE494F7A1E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315278CF-71CB-4FE8-B7ED-DAAA45C6791D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B7FAF83E-5E8E-4C78-A6BA-2CDBD8810123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06877B64-3C97-4D73-BE16-52CE9B257488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AD987417-78D5-491C-8E6A-188C225E73DC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583DB0D5-7B53-40AF-92BC-8E5F127A3D0E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C541791F-5F7F-4B16-86E2-320FDFF01FCD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aphic 14">
            <a:extLst>
              <a:ext uri="{FF2B5EF4-FFF2-40B4-BE49-F238E27FC236}">
                <a16:creationId xmlns:a16="http://schemas.microsoft.com/office/drawing/2014/main" xmlns="" id="{CA01EEE8-1A00-420B-A9D7-046737460489}"/>
              </a:ext>
            </a:extLst>
          </p:cNvPr>
          <p:cNvGrpSpPr/>
          <p:nvPr userDrawn="1"/>
        </p:nvGrpSpPr>
        <p:grpSpPr>
          <a:xfrm>
            <a:off x="7624988" y="2977447"/>
            <a:ext cx="3862162" cy="3037656"/>
            <a:chOff x="2444748" y="555045"/>
            <a:chExt cx="7282048" cy="572745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FFF2C995-526A-4EB1-B4C9-1F6C1A508E4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7887F308-9F56-41C4-B2ED-E364B83EB33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C77A3EDE-4590-40C5-888A-D3B474B740A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D30074FC-818E-4468-95AA-F42F7DC340D5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571E1870-4715-463E-8873-E96187341BD1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011437F7-9D98-4BE9-93CE-1A7DCF71FBFD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71022038-51F2-4CDE-95C2-5343CFB701F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E60F7F6F-3E37-44A1-86D4-35EFC13F5DA9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A45798D9-CAFF-4DD7-AB24-0A8493ACDD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9554" y="1730073"/>
            <a:ext cx="3529615" cy="20027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xmlns="" id="{6D1F2188-2B90-458D-B866-CF7EE47DCD8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96362" y="3147364"/>
            <a:ext cx="3529615" cy="20027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xmlns="" id="{CA4F7555-B08F-4024-B435-F4B03BF47F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xmlns="" id="{263284AA-C901-48FB-8B29-4C8F0687F5D8}"/>
              </a:ext>
            </a:extLst>
          </p:cNvPr>
          <p:cNvSpPr/>
          <p:nvPr userDrawn="1"/>
        </p:nvSpPr>
        <p:spPr>
          <a:xfrm rot="5400000">
            <a:off x="4877311" y="1608819"/>
            <a:ext cx="138403" cy="989302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xmlns="" id="{8C3D689E-28EE-438B-A23D-92EC82A7FA53}"/>
              </a:ext>
            </a:extLst>
          </p:cNvPr>
          <p:cNvSpPr/>
          <p:nvPr userDrawn="1"/>
        </p:nvSpPr>
        <p:spPr>
          <a:xfrm rot="16200000" flipH="1">
            <a:off x="11665598" y="6098134"/>
            <a:ext cx="138403" cy="914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BC99B3A-24E5-4560-8124-DF3CBFC4979C}"/>
              </a:ext>
            </a:extLst>
          </p:cNvPr>
          <p:cNvSpPr txBox="1"/>
          <p:nvPr userDrawn="1"/>
        </p:nvSpPr>
        <p:spPr>
          <a:xfrm>
            <a:off x="9893028" y="6386058"/>
            <a:ext cx="13845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Real Estate</a:t>
            </a:r>
            <a:endParaRPr lang="ko-KR" altLang="en-US" sz="1600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938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6EA1BEB-CA23-4BDA-ABE4-1C3DD68D5A7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76669" y="924448"/>
            <a:ext cx="5298456" cy="5009104"/>
          </a:xfrm>
          <a:custGeom>
            <a:avLst/>
            <a:gdLst>
              <a:gd name="connsiteX0" fmla="*/ 383512 w 4232031"/>
              <a:gd name="connsiteY0" fmla="*/ 152400 h 4000919"/>
              <a:gd name="connsiteX1" fmla="*/ 4232031 w 4232031"/>
              <a:gd name="connsiteY1" fmla="*/ 152400 h 4000919"/>
              <a:gd name="connsiteX2" fmla="*/ 4232031 w 4232031"/>
              <a:gd name="connsiteY2" fmla="*/ 4000919 h 4000919"/>
              <a:gd name="connsiteX3" fmla="*/ 0 w 4232031"/>
              <a:gd name="connsiteY3" fmla="*/ 0 h 4000919"/>
              <a:gd name="connsiteX4" fmla="*/ 3848519 w 4232031"/>
              <a:gd name="connsiteY4" fmla="*/ 3848519 h 4000919"/>
              <a:gd name="connsiteX5" fmla="*/ 0 w 4232031"/>
              <a:gd name="connsiteY5" fmla="*/ 3848519 h 4000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2031" h="4000919">
                <a:moveTo>
                  <a:pt x="383512" y="152400"/>
                </a:moveTo>
                <a:lnTo>
                  <a:pt x="4232031" y="152400"/>
                </a:lnTo>
                <a:lnTo>
                  <a:pt x="4232031" y="4000919"/>
                </a:lnTo>
                <a:close/>
                <a:moveTo>
                  <a:pt x="0" y="0"/>
                </a:moveTo>
                <a:lnTo>
                  <a:pt x="3848519" y="3848519"/>
                </a:lnTo>
                <a:lnTo>
                  <a:pt x="0" y="38485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661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D2C59715-0591-4B9D-8DF3-CA84D8FBF86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655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xmlns="" id="{68FC2D2C-E288-4655-B149-7FDC6019F189}"/>
              </a:ext>
            </a:extLst>
          </p:cNvPr>
          <p:cNvSpPr/>
          <p:nvPr userDrawn="1"/>
        </p:nvSpPr>
        <p:spPr>
          <a:xfrm>
            <a:off x="1065125" y="615462"/>
            <a:ext cx="10061750" cy="5627077"/>
          </a:xfrm>
          <a:prstGeom prst="frame">
            <a:avLst>
              <a:gd name="adj1" fmla="val 12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A45798D9-CAFF-4DD7-AB24-0A8493ACDD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25478" y="2672859"/>
            <a:ext cx="1768509" cy="25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C2D07FC-15C4-4C6A-986D-9F8AF75556D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83566" y="2672859"/>
            <a:ext cx="1768509" cy="25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77E72DE7-6595-4BFA-8756-B9305A9898B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41654" y="2672860"/>
            <a:ext cx="1768509" cy="25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F9074EBC-1F15-45F9-A91E-E5C4D64C818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267390" y="2672859"/>
            <a:ext cx="1768509" cy="25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325CAF5-D11F-4EBB-976F-4EE501C8F940}"/>
              </a:ext>
            </a:extLst>
          </p:cNvPr>
          <p:cNvSpPr/>
          <p:nvPr userDrawn="1"/>
        </p:nvSpPr>
        <p:spPr>
          <a:xfrm>
            <a:off x="0" y="2672858"/>
            <a:ext cx="3064747" cy="2510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63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A45798D9-CAFF-4DD7-AB24-0A8493ACDD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66858" y="364253"/>
            <a:ext cx="6012983" cy="30647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550CE873-3157-4ACA-9DEF-A3898679AE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86787" y="364253"/>
            <a:ext cx="3172650" cy="60566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97EDFA1B-E40C-4818-BE93-5913C50D0E2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266858" y="3627455"/>
            <a:ext cx="2902063" cy="2866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xmlns="" id="{A8A97DCE-D05A-4EB8-81BB-EFE1E828ADA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81193" y="3627455"/>
            <a:ext cx="2898648" cy="2866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405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A45798D9-CAFF-4DD7-AB24-0A8493ACDD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88995" y="2249718"/>
            <a:ext cx="1952494" cy="2933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9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A45798D9-CAFF-4DD7-AB24-0A8493ACDD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88995" y="2249718"/>
            <a:ext cx="1952494" cy="2933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6896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A45798D9-CAFF-4DD7-AB24-0A8493ACDD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88995" y="2249718"/>
            <a:ext cx="1952494" cy="2933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02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gradFill flip="none" rotWithShape="1">
          <a:gsLst>
            <a:gs pos="0">
              <a:schemeClr val="bg1">
                <a:lumMod val="75000"/>
              </a:schemeClr>
            </a:gs>
            <a:gs pos="50000">
              <a:schemeClr val="accent1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4858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599723" y="2468893"/>
            <a:ext cx="8592277" cy="1920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2159561" cy="68580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948995" y="6602899"/>
            <a:ext cx="11243005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175787" y="2977904"/>
            <a:ext cx="7296811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75787" y="3578447"/>
            <a:ext cx="7296811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6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27" y="4442899"/>
            <a:ext cx="144993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1" y="260648"/>
            <a:ext cx="12191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802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xmlns="" id="{EFC97D53-FA99-4CBD-AB1D-83FFB3BD488F}"/>
              </a:ext>
            </a:extLst>
          </p:cNvPr>
          <p:cNvSpPr/>
          <p:nvPr userDrawn="1"/>
        </p:nvSpPr>
        <p:spPr>
          <a:xfrm rot="5400000">
            <a:off x="4877311" y="1608819"/>
            <a:ext cx="138403" cy="989302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xmlns="" id="{B8A79FB9-F5E9-41A6-86D2-806115F5E6D1}"/>
              </a:ext>
            </a:extLst>
          </p:cNvPr>
          <p:cNvSpPr/>
          <p:nvPr userDrawn="1"/>
        </p:nvSpPr>
        <p:spPr>
          <a:xfrm rot="16200000" flipH="1">
            <a:off x="11665598" y="6098134"/>
            <a:ext cx="138403" cy="914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03D248-C1F6-4A2E-BEBE-761B2FBA9433}"/>
              </a:ext>
            </a:extLst>
          </p:cNvPr>
          <p:cNvSpPr txBox="1"/>
          <p:nvPr userDrawn="1"/>
        </p:nvSpPr>
        <p:spPr>
          <a:xfrm>
            <a:off x="9893028" y="6386058"/>
            <a:ext cx="13845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Real Estate</a:t>
            </a:r>
            <a:endParaRPr lang="ko-KR" altLang="en-US" sz="1600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AB5EAB53-0AB0-49A7-8A0C-0A9D85479EC0}"/>
              </a:ext>
            </a:extLst>
          </p:cNvPr>
          <p:cNvGrpSpPr/>
          <p:nvPr userDrawn="1"/>
        </p:nvGrpSpPr>
        <p:grpSpPr>
          <a:xfrm>
            <a:off x="10508830" y="5751672"/>
            <a:ext cx="1616495" cy="860583"/>
            <a:chOff x="3631780" y="1691976"/>
            <a:chExt cx="4859204" cy="258692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67EC8A9F-0142-4609-95F7-1A271547C803}"/>
                </a:ext>
              </a:extLst>
            </p:cNvPr>
            <p:cNvSpPr/>
            <p:nvPr/>
          </p:nvSpPr>
          <p:spPr>
            <a:xfrm>
              <a:off x="4356826" y="3580626"/>
              <a:ext cx="692338" cy="6923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CDCF3F67-0811-4C24-B10F-0D140D2AA63A}"/>
                </a:ext>
              </a:extLst>
            </p:cNvPr>
            <p:cNvGrpSpPr/>
            <p:nvPr/>
          </p:nvGrpSpPr>
          <p:grpSpPr>
            <a:xfrm>
              <a:off x="5715672" y="1691976"/>
              <a:ext cx="2775312" cy="2580988"/>
              <a:chOff x="5715672" y="1691976"/>
              <a:chExt cx="2775312" cy="2580988"/>
            </a:xfrm>
            <a:solidFill>
              <a:schemeClr val="accent4"/>
            </a:solidFill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BA3F13EE-C67A-4A94-8E09-F65FFC6AFA4A}"/>
                  </a:ext>
                </a:extLst>
              </p:cNvPr>
              <p:cNvSpPr/>
              <p:nvPr/>
            </p:nvSpPr>
            <p:spPr>
              <a:xfrm>
                <a:off x="7644977" y="3580626"/>
                <a:ext cx="692338" cy="69233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="" id="{99456DDD-1149-4AA4-8114-105A36EE6101}"/>
                  </a:ext>
                </a:extLst>
              </p:cNvPr>
              <p:cNvSpPr/>
              <p:nvPr/>
            </p:nvSpPr>
            <p:spPr>
              <a:xfrm>
                <a:off x="7042069" y="2524772"/>
                <a:ext cx="1448915" cy="1448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xmlns="" id="{B154FA3E-24E1-42E4-9A35-425F737CA35F}"/>
                  </a:ext>
                </a:extLst>
              </p:cNvPr>
              <p:cNvSpPr/>
              <p:nvPr/>
            </p:nvSpPr>
            <p:spPr>
              <a:xfrm>
                <a:off x="6494078" y="2004217"/>
                <a:ext cx="1150899" cy="1150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C6C7D145-134C-4FE3-8FF9-BCEC4B6CA6BA}"/>
                  </a:ext>
                </a:extLst>
              </p:cNvPr>
              <p:cNvSpPr/>
              <p:nvPr/>
            </p:nvSpPr>
            <p:spPr>
              <a:xfrm>
                <a:off x="5715672" y="1691976"/>
                <a:ext cx="969145" cy="969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717A5171-079A-4D92-B321-8987F6E34CC2}"/>
                  </a:ext>
                </a:extLst>
              </p:cNvPr>
              <p:cNvSpPr/>
              <p:nvPr/>
            </p:nvSpPr>
            <p:spPr>
              <a:xfrm>
                <a:off x="7084624" y="3972002"/>
                <a:ext cx="952666" cy="2931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FBBDD4EF-B3CB-4E3E-B303-0CD5F31B137E}"/>
                </a:ext>
              </a:extLst>
            </p:cNvPr>
            <p:cNvGrpSpPr/>
            <p:nvPr/>
          </p:nvGrpSpPr>
          <p:grpSpPr>
            <a:xfrm>
              <a:off x="4298370" y="1809306"/>
              <a:ext cx="3786551" cy="2465573"/>
              <a:chOff x="4298370" y="1809306"/>
              <a:chExt cx="3786551" cy="246557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xmlns="" id="{04D636DE-3F26-4E27-AD6D-B784D857AC99}"/>
                  </a:ext>
                </a:extLst>
              </p:cNvPr>
              <p:cNvSpPr/>
              <p:nvPr/>
            </p:nvSpPr>
            <p:spPr>
              <a:xfrm>
                <a:off x="5322069" y="2156859"/>
                <a:ext cx="1043914" cy="104391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xmlns="" id="{D36D5D76-54F7-4983-873A-E9249D9B27AA}"/>
                  </a:ext>
                </a:extLst>
              </p:cNvPr>
              <p:cNvSpPr/>
              <p:nvPr/>
            </p:nvSpPr>
            <p:spPr>
              <a:xfrm>
                <a:off x="4298370" y="2176549"/>
                <a:ext cx="692338" cy="69233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xmlns="" id="{0632AEFC-348B-439E-A407-D68AA774B02B}"/>
                  </a:ext>
                </a:extLst>
              </p:cNvPr>
              <p:cNvSpPr/>
              <p:nvPr/>
            </p:nvSpPr>
            <p:spPr>
              <a:xfrm>
                <a:off x="4809919" y="1809306"/>
                <a:ext cx="1081542" cy="108154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xmlns="" id="{8EADCE84-13E0-496D-8C9D-04C0B9B6FB73}"/>
                  </a:ext>
                </a:extLst>
              </p:cNvPr>
              <p:cNvSpPr/>
              <p:nvPr/>
            </p:nvSpPr>
            <p:spPr>
              <a:xfrm>
                <a:off x="6180316" y="2502943"/>
                <a:ext cx="753706" cy="75370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BA412BF7-6E8B-46D7-91C0-20C9A7951A5A}"/>
                  </a:ext>
                </a:extLst>
              </p:cNvPr>
              <p:cNvSpPr/>
              <p:nvPr/>
            </p:nvSpPr>
            <p:spPr>
              <a:xfrm>
                <a:off x="6934022" y="2588625"/>
                <a:ext cx="1150899" cy="1150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xmlns="" id="{643FFB8D-4436-4398-8669-1B7030A860AD}"/>
                  </a:ext>
                </a:extLst>
              </p:cNvPr>
              <p:cNvSpPr/>
              <p:nvPr/>
            </p:nvSpPr>
            <p:spPr>
              <a:xfrm>
                <a:off x="7325201" y="3425414"/>
                <a:ext cx="655148" cy="6551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xmlns="" id="{8A1C9E68-FE5B-4D06-BFD6-B836A0EE0D8A}"/>
                  </a:ext>
                </a:extLst>
              </p:cNvPr>
              <p:cNvSpPr/>
              <p:nvPr/>
            </p:nvSpPr>
            <p:spPr>
              <a:xfrm>
                <a:off x="7095848" y="3619731"/>
                <a:ext cx="655148" cy="6551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xmlns="" id="{411F6427-B46A-476C-A1FE-438921C33141}"/>
                  </a:ext>
                </a:extLst>
              </p:cNvPr>
              <p:cNvSpPr/>
              <p:nvPr/>
            </p:nvSpPr>
            <p:spPr>
              <a:xfrm>
                <a:off x="6575764" y="2862232"/>
                <a:ext cx="655148" cy="6551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xmlns="" id="{0871897A-671A-4DF2-8FE8-89C3E46C5C41}"/>
                  </a:ext>
                </a:extLst>
              </p:cNvPr>
              <p:cNvSpPr/>
              <p:nvPr/>
            </p:nvSpPr>
            <p:spPr>
              <a:xfrm>
                <a:off x="6473567" y="3370881"/>
                <a:ext cx="841098" cy="84109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xmlns="" id="{273E5CC0-00B6-418D-B32A-99090DFF4E42}"/>
                  </a:ext>
                </a:extLst>
              </p:cNvPr>
              <p:cNvSpPr/>
              <p:nvPr/>
            </p:nvSpPr>
            <p:spPr>
              <a:xfrm>
                <a:off x="6226213" y="4147024"/>
                <a:ext cx="1256511" cy="10344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BEF72336-3F79-4A97-8B24-887979BA1BC4}"/>
                  </a:ext>
                </a:extLst>
              </p:cNvPr>
              <p:cNvSpPr/>
              <p:nvPr/>
            </p:nvSpPr>
            <p:spPr>
              <a:xfrm>
                <a:off x="5260062" y="2611101"/>
                <a:ext cx="692338" cy="69233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504D2FE2-9428-49AD-8275-8646559047EA}"/>
                </a:ext>
              </a:extLst>
            </p:cNvPr>
            <p:cNvGrpSpPr/>
            <p:nvPr/>
          </p:nvGrpSpPr>
          <p:grpSpPr>
            <a:xfrm>
              <a:off x="3631780" y="2451097"/>
              <a:ext cx="3196921" cy="1827803"/>
              <a:chOff x="3631780" y="2451097"/>
              <a:chExt cx="3196921" cy="1827803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xmlns="" id="{7C0BEA64-4E59-42CE-A307-A9B2FC69002A}"/>
                  </a:ext>
                </a:extLst>
              </p:cNvPr>
              <p:cNvSpPr/>
              <p:nvPr/>
            </p:nvSpPr>
            <p:spPr>
              <a:xfrm>
                <a:off x="3631780" y="2451097"/>
                <a:ext cx="969145" cy="96914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6EE78404-9AA0-4852-882C-49A3C9A44FC8}"/>
                  </a:ext>
                </a:extLst>
              </p:cNvPr>
              <p:cNvSpPr/>
              <p:nvPr/>
            </p:nvSpPr>
            <p:spPr>
              <a:xfrm>
                <a:off x="3681373" y="3214859"/>
                <a:ext cx="692338" cy="6923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xmlns="" id="{9BABA818-FD93-46E2-B427-CAD3408031F7}"/>
                  </a:ext>
                </a:extLst>
              </p:cNvPr>
              <p:cNvSpPr/>
              <p:nvPr/>
            </p:nvSpPr>
            <p:spPr>
              <a:xfrm>
                <a:off x="4232071" y="2602088"/>
                <a:ext cx="1150899" cy="1150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xmlns="" id="{5F5C9629-B030-43F5-99A7-C079CDBFC02E}"/>
                  </a:ext>
                </a:extLst>
              </p:cNvPr>
              <p:cNvSpPr/>
              <p:nvPr/>
            </p:nvSpPr>
            <p:spPr>
              <a:xfrm>
                <a:off x="3857615" y="3486535"/>
                <a:ext cx="792365" cy="79236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xmlns="" id="{D1B24AA7-6811-4B16-8042-685AC7A7252C}"/>
                  </a:ext>
                </a:extLst>
              </p:cNvPr>
              <p:cNvSpPr/>
              <p:nvPr/>
            </p:nvSpPr>
            <p:spPr>
              <a:xfrm>
                <a:off x="4643275" y="2959747"/>
                <a:ext cx="1312378" cy="131237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xmlns="" id="{F1C50555-CD46-4DBA-A103-C149350D058C}"/>
                  </a:ext>
                </a:extLst>
              </p:cNvPr>
              <p:cNvSpPr/>
              <p:nvPr/>
            </p:nvSpPr>
            <p:spPr>
              <a:xfrm>
                <a:off x="5510955" y="3011196"/>
                <a:ext cx="1262266" cy="126226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11A46BE6-73B1-4DA6-91F3-F4D01E3522F8}"/>
                  </a:ext>
                </a:extLst>
              </p:cNvPr>
              <p:cNvSpPr/>
              <p:nvPr/>
            </p:nvSpPr>
            <p:spPr>
              <a:xfrm>
                <a:off x="4247109" y="4098443"/>
                <a:ext cx="1967954" cy="1725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D574A065-0D8C-45A4-B697-1EAEE7EAEF03}"/>
                  </a:ext>
                </a:extLst>
              </p:cNvPr>
              <p:cNvSpPr/>
              <p:nvPr/>
            </p:nvSpPr>
            <p:spPr>
              <a:xfrm>
                <a:off x="6296024" y="3742075"/>
                <a:ext cx="532677" cy="53267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DF3D2ADC-CE7F-4D56-BFEF-9BEA82F4E688}"/>
                </a:ext>
              </a:extLst>
            </p:cNvPr>
            <p:cNvGrpSpPr/>
            <p:nvPr/>
          </p:nvGrpSpPr>
          <p:grpSpPr>
            <a:xfrm>
              <a:off x="4055658" y="1945053"/>
              <a:ext cx="4220275" cy="2333847"/>
              <a:chOff x="4055658" y="1925597"/>
              <a:chExt cx="4220275" cy="2333847"/>
            </a:xfr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xmlns="" id="{4D5FE209-5876-4F41-AAB8-A3922AB0EAC6}"/>
                  </a:ext>
                </a:extLst>
              </p:cNvPr>
              <p:cNvSpPr/>
              <p:nvPr/>
            </p:nvSpPr>
            <p:spPr>
              <a:xfrm>
                <a:off x="5674127" y="2137226"/>
                <a:ext cx="428693" cy="2119360"/>
              </a:xfrm>
              <a:custGeom>
                <a:avLst/>
                <a:gdLst>
                  <a:gd name="connsiteX0" fmla="*/ 477202 w 476250"/>
                  <a:gd name="connsiteY0" fmla="*/ 2308860 h 2305050"/>
                  <a:gd name="connsiteX1" fmla="*/ 0 w 476250"/>
                  <a:gd name="connsiteY1" fmla="*/ 2308860 h 2305050"/>
                  <a:gd name="connsiteX2" fmla="*/ 0 w 476250"/>
                  <a:gd name="connsiteY2" fmla="*/ 0 h 2305050"/>
                  <a:gd name="connsiteX3" fmla="*/ 477202 w 476250"/>
                  <a:gd name="connsiteY3" fmla="*/ 0 h 2305050"/>
                  <a:gd name="connsiteX4" fmla="*/ 477202 w 476250"/>
                  <a:gd name="connsiteY4" fmla="*/ 2308860 h 2305050"/>
                  <a:gd name="connsiteX5" fmla="*/ 452438 w 476250"/>
                  <a:gd name="connsiteY5" fmla="*/ 1071563 h 2305050"/>
                  <a:gd name="connsiteX6" fmla="*/ 332422 w 476250"/>
                  <a:gd name="connsiteY6" fmla="*/ 1071563 h 2305050"/>
                  <a:gd name="connsiteX7" fmla="*/ 332422 w 476250"/>
                  <a:gd name="connsiteY7" fmla="*/ 1188720 h 2305050"/>
                  <a:gd name="connsiteX8" fmla="*/ 452438 w 476250"/>
                  <a:gd name="connsiteY8" fmla="*/ 1188720 h 2305050"/>
                  <a:gd name="connsiteX9" fmla="*/ 452438 w 476250"/>
                  <a:gd name="connsiteY9" fmla="*/ 1071563 h 2305050"/>
                  <a:gd name="connsiteX10" fmla="*/ 298132 w 476250"/>
                  <a:gd name="connsiteY10" fmla="*/ 1190625 h 2305050"/>
                  <a:gd name="connsiteX11" fmla="*/ 298132 w 476250"/>
                  <a:gd name="connsiteY11" fmla="*/ 1070610 h 2305050"/>
                  <a:gd name="connsiteX12" fmla="*/ 180975 w 476250"/>
                  <a:gd name="connsiteY12" fmla="*/ 1070610 h 2305050"/>
                  <a:gd name="connsiteX13" fmla="*/ 180975 w 476250"/>
                  <a:gd name="connsiteY13" fmla="*/ 1190625 h 2305050"/>
                  <a:gd name="connsiteX14" fmla="*/ 298132 w 476250"/>
                  <a:gd name="connsiteY14" fmla="*/ 1190625 h 2305050"/>
                  <a:gd name="connsiteX15" fmla="*/ 27622 w 476250"/>
                  <a:gd name="connsiteY15" fmla="*/ 1188720 h 2305050"/>
                  <a:gd name="connsiteX16" fmla="*/ 146685 w 476250"/>
                  <a:gd name="connsiteY16" fmla="*/ 1188720 h 2305050"/>
                  <a:gd name="connsiteX17" fmla="*/ 146685 w 476250"/>
                  <a:gd name="connsiteY17" fmla="*/ 1070610 h 2305050"/>
                  <a:gd name="connsiteX18" fmla="*/ 27622 w 476250"/>
                  <a:gd name="connsiteY18" fmla="*/ 1070610 h 2305050"/>
                  <a:gd name="connsiteX19" fmla="*/ 27622 w 476250"/>
                  <a:gd name="connsiteY19" fmla="*/ 1188720 h 2305050"/>
                  <a:gd name="connsiteX20" fmla="*/ 28575 w 476250"/>
                  <a:gd name="connsiteY20" fmla="*/ 328613 h 2305050"/>
                  <a:gd name="connsiteX21" fmla="*/ 28575 w 476250"/>
                  <a:gd name="connsiteY21" fmla="*/ 448627 h 2305050"/>
                  <a:gd name="connsiteX22" fmla="*/ 147638 w 476250"/>
                  <a:gd name="connsiteY22" fmla="*/ 448627 h 2305050"/>
                  <a:gd name="connsiteX23" fmla="*/ 147638 w 476250"/>
                  <a:gd name="connsiteY23" fmla="*/ 328613 h 2305050"/>
                  <a:gd name="connsiteX24" fmla="*/ 28575 w 476250"/>
                  <a:gd name="connsiteY24" fmla="*/ 328613 h 2305050"/>
                  <a:gd name="connsiteX25" fmla="*/ 450532 w 476250"/>
                  <a:gd name="connsiteY25" fmla="*/ 744855 h 2305050"/>
                  <a:gd name="connsiteX26" fmla="*/ 450532 w 476250"/>
                  <a:gd name="connsiteY26" fmla="*/ 627697 h 2305050"/>
                  <a:gd name="connsiteX27" fmla="*/ 331470 w 476250"/>
                  <a:gd name="connsiteY27" fmla="*/ 627697 h 2305050"/>
                  <a:gd name="connsiteX28" fmla="*/ 331470 w 476250"/>
                  <a:gd name="connsiteY28" fmla="*/ 744855 h 2305050"/>
                  <a:gd name="connsiteX29" fmla="*/ 450532 w 476250"/>
                  <a:gd name="connsiteY29" fmla="*/ 744855 h 2305050"/>
                  <a:gd name="connsiteX30" fmla="*/ 147638 w 476250"/>
                  <a:gd name="connsiteY30" fmla="*/ 626745 h 2305050"/>
                  <a:gd name="connsiteX31" fmla="*/ 27622 w 476250"/>
                  <a:gd name="connsiteY31" fmla="*/ 626745 h 2305050"/>
                  <a:gd name="connsiteX32" fmla="*/ 27622 w 476250"/>
                  <a:gd name="connsiteY32" fmla="*/ 743902 h 2305050"/>
                  <a:gd name="connsiteX33" fmla="*/ 147638 w 476250"/>
                  <a:gd name="connsiteY33" fmla="*/ 743902 h 2305050"/>
                  <a:gd name="connsiteX34" fmla="*/ 147638 w 476250"/>
                  <a:gd name="connsiteY34" fmla="*/ 626745 h 2305050"/>
                  <a:gd name="connsiteX35" fmla="*/ 298132 w 476250"/>
                  <a:gd name="connsiteY35" fmla="*/ 1337310 h 2305050"/>
                  <a:gd name="connsiteX36" fmla="*/ 298132 w 476250"/>
                  <a:gd name="connsiteY36" fmla="*/ 1219200 h 2305050"/>
                  <a:gd name="connsiteX37" fmla="*/ 180975 w 476250"/>
                  <a:gd name="connsiteY37" fmla="*/ 1219200 h 2305050"/>
                  <a:gd name="connsiteX38" fmla="*/ 180975 w 476250"/>
                  <a:gd name="connsiteY38" fmla="*/ 1337310 h 2305050"/>
                  <a:gd name="connsiteX39" fmla="*/ 298132 w 476250"/>
                  <a:gd name="connsiteY39" fmla="*/ 1337310 h 2305050"/>
                  <a:gd name="connsiteX40" fmla="*/ 180022 w 476250"/>
                  <a:gd name="connsiteY40" fmla="*/ 476250 h 2305050"/>
                  <a:gd name="connsiteX41" fmla="*/ 180022 w 476250"/>
                  <a:gd name="connsiteY41" fmla="*/ 595313 h 2305050"/>
                  <a:gd name="connsiteX42" fmla="*/ 299085 w 476250"/>
                  <a:gd name="connsiteY42" fmla="*/ 595313 h 2305050"/>
                  <a:gd name="connsiteX43" fmla="*/ 299085 w 476250"/>
                  <a:gd name="connsiteY43" fmla="*/ 476250 h 2305050"/>
                  <a:gd name="connsiteX44" fmla="*/ 180022 w 476250"/>
                  <a:gd name="connsiteY44" fmla="*/ 476250 h 2305050"/>
                  <a:gd name="connsiteX45" fmla="*/ 452438 w 476250"/>
                  <a:gd name="connsiteY45" fmla="*/ 32385 h 2305050"/>
                  <a:gd name="connsiteX46" fmla="*/ 330518 w 476250"/>
                  <a:gd name="connsiteY46" fmla="*/ 32385 h 2305050"/>
                  <a:gd name="connsiteX47" fmla="*/ 330518 w 476250"/>
                  <a:gd name="connsiteY47" fmla="*/ 148590 h 2305050"/>
                  <a:gd name="connsiteX48" fmla="*/ 452438 w 476250"/>
                  <a:gd name="connsiteY48" fmla="*/ 148590 h 2305050"/>
                  <a:gd name="connsiteX49" fmla="*/ 452438 w 476250"/>
                  <a:gd name="connsiteY49" fmla="*/ 32385 h 2305050"/>
                  <a:gd name="connsiteX50" fmla="*/ 300038 w 476250"/>
                  <a:gd name="connsiteY50" fmla="*/ 31432 h 2305050"/>
                  <a:gd name="connsiteX51" fmla="*/ 180022 w 476250"/>
                  <a:gd name="connsiteY51" fmla="*/ 31432 h 2305050"/>
                  <a:gd name="connsiteX52" fmla="*/ 180022 w 476250"/>
                  <a:gd name="connsiteY52" fmla="*/ 149542 h 2305050"/>
                  <a:gd name="connsiteX53" fmla="*/ 300038 w 476250"/>
                  <a:gd name="connsiteY53" fmla="*/ 149542 h 2305050"/>
                  <a:gd name="connsiteX54" fmla="*/ 300038 w 476250"/>
                  <a:gd name="connsiteY54" fmla="*/ 31432 h 2305050"/>
                  <a:gd name="connsiteX55" fmla="*/ 300038 w 476250"/>
                  <a:gd name="connsiteY55" fmla="*/ 299085 h 2305050"/>
                  <a:gd name="connsiteX56" fmla="*/ 300038 w 476250"/>
                  <a:gd name="connsiteY56" fmla="*/ 180022 h 2305050"/>
                  <a:gd name="connsiteX57" fmla="*/ 179070 w 476250"/>
                  <a:gd name="connsiteY57" fmla="*/ 180022 h 2305050"/>
                  <a:gd name="connsiteX58" fmla="*/ 179070 w 476250"/>
                  <a:gd name="connsiteY58" fmla="*/ 299085 h 2305050"/>
                  <a:gd name="connsiteX59" fmla="*/ 300038 w 476250"/>
                  <a:gd name="connsiteY59" fmla="*/ 299085 h 2305050"/>
                  <a:gd name="connsiteX60" fmla="*/ 147638 w 476250"/>
                  <a:gd name="connsiteY60" fmla="*/ 477202 h 2305050"/>
                  <a:gd name="connsiteX61" fmla="*/ 26670 w 476250"/>
                  <a:gd name="connsiteY61" fmla="*/ 477202 h 2305050"/>
                  <a:gd name="connsiteX62" fmla="*/ 26670 w 476250"/>
                  <a:gd name="connsiteY62" fmla="*/ 594360 h 2305050"/>
                  <a:gd name="connsiteX63" fmla="*/ 147638 w 476250"/>
                  <a:gd name="connsiteY63" fmla="*/ 594360 h 2305050"/>
                  <a:gd name="connsiteX64" fmla="*/ 147638 w 476250"/>
                  <a:gd name="connsiteY64" fmla="*/ 477202 h 2305050"/>
                  <a:gd name="connsiteX65" fmla="*/ 450532 w 476250"/>
                  <a:gd name="connsiteY65" fmla="*/ 1041082 h 2305050"/>
                  <a:gd name="connsiteX66" fmla="*/ 450532 w 476250"/>
                  <a:gd name="connsiteY66" fmla="*/ 923925 h 2305050"/>
                  <a:gd name="connsiteX67" fmla="*/ 331470 w 476250"/>
                  <a:gd name="connsiteY67" fmla="*/ 923925 h 2305050"/>
                  <a:gd name="connsiteX68" fmla="*/ 331470 w 476250"/>
                  <a:gd name="connsiteY68" fmla="*/ 1041082 h 2305050"/>
                  <a:gd name="connsiteX69" fmla="*/ 450532 w 476250"/>
                  <a:gd name="connsiteY69" fmla="*/ 1041082 h 2305050"/>
                  <a:gd name="connsiteX70" fmla="*/ 332422 w 476250"/>
                  <a:gd name="connsiteY70" fmla="*/ 1218248 h 2305050"/>
                  <a:gd name="connsiteX71" fmla="*/ 332422 w 476250"/>
                  <a:gd name="connsiteY71" fmla="*/ 1336357 h 2305050"/>
                  <a:gd name="connsiteX72" fmla="*/ 451485 w 476250"/>
                  <a:gd name="connsiteY72" fmla="*/ 1336357 h 2305050"/>
                  <a:gd name="connsiteX73" fmla="*/ 451485 w 476250"/>
                  <a:gd name="connsiteY73" fmla="*/ 1218248 h 2305050"/>
                  <a:gd name="connsiteX74" fmla="*/ 332422 w 476250"/>
                  <a:gd name="connsiteY74" fmla="*/ 1218248 h 2305050"/>
                  <a:gd name="connsiteX75" fmla="*/ 452438 w 476250"/>
                  <a:gd name="connsiteY75" fmla="*/ 447675 h 2305050"/>
                  <a:gd name="connsiteX76" fmla="*/ 452438 w 476250"/>
                  <a:gd name="connsiteY76" fmla="*/ 329565 h 2305050"/>
                  <a:gd name="connsiteX77" fmla="*/ 331470 w 476250"/>
                  <a:gd name="connsiteY77" fmla="*/ 329565 h 2305050"/>
                  <a:gd name="connsiteX78" fmla="*/ 331470 w 476250"/>
                  <a:gd name="connsiteY78" fmla="*/ 447675 h 2305050"/>
                  <a:gd name="connsiteX79" fmla="*/ 452438 w 476250"/>
                  <a:gd name="connsiteY79" fmla="*/ 447675 h 2305050"/>
                  <a:gd name="connsiteX80" fmla="*/ 300038 w 476250"/>
                  <a:gd name="connsiteY80" fmla="*/ 448627 h 2305050"/>
                  <a:gd name="connsiteX81" fmla="*/ 300038 w 476250"/>
                  <a:gd name="connsiteY81" fmla="*/ 328613 h 2305050"/>
                  <a:gd name="connsiteX82" fmla="*/ 180022 w 476250"/>
                  <a:gd name="connsiteY82" fmla="*/ 328613 h 2305050"/>
                  <a:gd name="connsiteX83" fmla="*/ 180022 w 476250"/>
                  <a:gd name="connsiteY83" fmla="*/ 448627 h 2305050"/>
                  <a:gd name="connsiteX84" fmla="*/ 300038 w 476250"/>
                  <a:gd name="connsiteY84" fmla="*/ 448627 h 2305050"/>
                  <a:gd name="connsiteX85" fmla="*/ 146685 w 476250"/>
                  <a:gd name="connsiteY85" fmla="*/ 299085 h 2305050"/>
                  <a:gd name="connsiteX86" fmla="*/ 146685 w 476250"/>
                  <a:gd name="connsiteY86" fmla="*/ 181927 h 2305050"/>
                  <a:gd name="connsiteX87" fmla="*/ 27622 w 476250"/>
                  <a:gd name="connsiteY87" fmla="*/ 181927 h 2305050"/>
                  <a:gd name="connsiteX88" fmla="*/ 27622 w 476250"/>
                  <a:gd name="connsiteY88" fmla="*/ 299085 h 2305050"/>
                  <a:gd name="connsiteX89" fmla="*/ 146685 w 476250"/>
                  <a:gd name="connsiteY89" fmla="*/ 299085 h 2305050"/>
                  <a:gd name="connsiteX90" fmla="*/ 145732 w 476250"/>
                  <a:gd name="connsiteY90" fmla="*/ 889635 h 2305050"/>
                  <a:gd name="connsiteX91" fmla="*/ 145732 w 476250"/>
                  <a:gd name="connsiteY91" fmla="*/ 772477 h 2305050"/>
                  <a:gd name="connsiteX92" fmla="*/ 28575 w 476250"/>
                  <a:gd name="connsiteY92" fmla="*/ 772477 h 2305050"/>
                  <a:gd name="connsiteX93" fmla="*/ 28575 w 476250"/>
                  <a:gd name="connsiteY93" fmla="*/ 889635 h 2305050"/>
                  <a:gd name="connsiteX94" fmla="*/ 145732 w 476250"/>
                  <a:gd name="connsiteY94" fmla="*/ 889635 h 2305050"/>
                  <a:gd name="connsiteX95" fmla="*/ 179070 w 476250"/>
                  <a:gd name="connsiteY95" fmla="*/ 889635 h 2305050"/>
                  <a:gd name="connsiteX96" fmla="*/ 298132 w 476250"/>
                  <a:gd name="connsiteY96" fmla="*/ 889635 h 2305050"/>
                  <a:gd name="connsiteX97" fmla="*/ 298132 w 476250"/>
                  <a:gd name="connsiteY97" fmla="*/ 772477 h 2305050"/>
                  <a:gd name="connsiteX98" fmla="*/ 179070 w 476250"/>
                  <a:gd name="connsiteY98" fmla="*/ 772477 h 2305050"/>
                  <a:gd name="connsiteX99" fmla="*/ 179070 w 476250"/>
                  <a:gd name="connsiteY99" fmla="*/ 889635 h 2305050"/>
                  <a:gd name="connsiteX100" fmla="*/ 450532 w 476250"/>
                  <a:gd name="connsiteY100" fmla="*/ 890588 h 2305050"/>
                  <a:gd name="connsiteX101" fmla="*/ 450532 w 476250"/>
                  <a:gd name="connsiteY101" fmla="*/ 771525 h 2305050"/>
                  <a:gd name="connsiteX102" fmla="*/ 331470 w 476250"/>
                  <a:gd name="connsiteY102" fmla="*/ 771525 h 2305050"/>
                  <a:gd name="connsiteX103" fmla="*/ 331470 w 476250"/>
                  <a:gd name="connsiteY103" fmla="*/ 890588 h 2305050"/>
                  <a:gd name="connsiteX104" fmla="*/ 450532 w 476250"/>
                  <a:gd name="connsiteY104" fmla="*/ 890588 h 2305050"/>
                  <a:gd name="connsiteX105" fmla="*/ 298132 w 476250"/>
                  <a:gd name="connsiteY105" fmla="*/ 1370648 h 2305050"/>
                  <a:gd name="connsiteX106" fmla="*/ 180022 w 476250"/>
                  <a:gd name="connsiteY106" fmla="*/ 1370648 h 2305050"/>
                  <a:gd name="connsiteX107" fmla="*/ 180022 w 476250"/>
                  <a:gd name="connsiteY107" fmla="*/ 1486853 h 2305050"/>
                  <a:gd name="connsiteX108" fmla="*/ 298132 w 476250"/>
                  <a:gd name="connsiteY108" fmla="*/ 1486853 h 2305050"/>
                  <a:gd name="connsiteX109" fmla="*/ 298132 w 476250"/>
                  <a:gd name="connsiteY109" fmla="*/ 1370648 h 2305050"/>
                  <a:gd name="connsiteX110" fmla="*/ 299085 w 476250"/>
                  <a:gd name="connsiteY110" fmla="*/ 1632585 h 2305050"/>
                  <a:gd name="connsiteX111" fmla="*/ 299085 w 476250"/>
                  <a:gd name="connsiteY111" fmla="*/ 1516380 h 2305050"/>
                  <a:gd name="connsiteX112" fmla="*/ 179070 w 476250"/>
                  <a:gd name="connsiteY112" fmla="*/ 1516380 h 2305050"/>
                  <a:gd name="connsiteX113" fmla="*/ 179070 w 476250"/>
                  <a:gd name="connsiteY113" fmla="*/ 1632585 h 2305050"/>
                  <a:gd name="connsiteX114" fmla="*/ 299085 w 476250"/>
                  <a:gd name="connsiteY114" fmla="*/ 1632585 h 2305050"/>
                  <a:gd name="connsiteX115" fmla="*/ 146685 w 476250"/>
                  <a:gd name="connsiteY115" fmla="*/ 1370648 h 2305050"/>
                  <a:gd name="connsiteX116" fmla="*/ 28575 w 476250"/>
                  <a:gd name="connsiteY116" fmla="*/ 1370648 h 2305050"/>
                  <a:gd name="connsiteX117" fmla="*/ 28575 w 476250"/>
                  <a:gd name="connsiteY117" fmla="*/ 1486853 h 2305050"/>
                  <a:gd name="connsiteX118" fmla="*/ 146685 w 476250"/>
                  <a:gd name="connsiteY118" fmla="*/ 1486853 h 2305050"/>
                  <a:gd name="connsiteX119" fmla="*/ 146685 w 476250"/>
                  <a:gd name="connsiteY119" fmla="*/ 1370648 h 2305050"/>
                  <a:gd name="connsiteX120" fmla="*/ 449580 w 476250"/>
                  <a:gd name="connsiteY120" fmla="*/ 1631632 h 2305050"/>
                  <a:gd name="connsiteX121" fmla="*/ 449580 w 476250"/>
                  <a:gd name="connsiteY121" fmla="*/ 1514475 h 2305050"/>
                  <a:gd name="connsiteX122" fmla="*/ 332422 w 476250"/>
                  <a:gd name="connsiteY122" fmla="*/ 1514475 h 2305050"/>
                  <a:gd name="connsiteX123" fmla="*/ 332422 w 476250"/>
                  <a:gd name="connsiteY123" fmla="*/ 1631632 h 2305050"/>
                  <a:gd name="connsiteX124" fmla="*/ 449580 w 476250"/>
                  <a:gd name="connsiteY124" fmla="*/ 1631632 h 230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476250" h="2305050">
                    <a:moveTo>
                      <a:pt x="477202" y="2308860"/>
                    </a:moveTo>
                    <a:cubicBezTo>
                      <a:pt x="316230" y="2308860"/>
                      <a:pt x="160020" y="2308860"/>
                      <a:pt x="0" y="2308860"/>
                    </a:cubicBezTo>
                    <a:cubicBezTo>
                      <a:pt x="0" y="1539240"/>
                      <a:pt x="0" y="771525"/>
                      <a:pt x="0" y="0"/>
                    </a:cubicBezTo>
                    <a:cubicBezTo>
                      <a:pt x="157163" y="0"/>
                      <a:pt x="315277" y="0"/>
                      <a:pt x="477202" y="0"/>
                    </a:cubicBezTo>
                    <a:cubicBezTo>
                      <a:pt x="477202" y="767715"/>
                      <a:pt x="477202" y="1536382"/>
                      <a:pt x="477202" y="2308860"/>
                    </a:cubicBezTo>
                    <a:close/>
                    <a:moveTo>
                      <a:pt x="452438" y="1071563"/>
                    </a:moveTo>
                    <a:cubicBezTo>
                      <a:pt x="412432" y="1071563"/>
                      <a:pt x="372427" y="1071563"/>
                      <a:pt x="332422" y="1071563"/>
                    </a:cubicBezTo>
                    <a:cubicBezTo>
                      <a:pt x="332422" y="1112520"/>
                      <a:pt x="332422" y="1150620"/>
                      <a:pt x="332422" y="1188720"/>
                    </a:cubicBezTo>
                    <a:cubicBezTo>
                      <a:pt x="374332" y="1188720"/>
                      <a:pt x="412432" y="1188720"/>
                      <a:pt x="452438" y="1188720"/>
                    </a:cubicBezTo>
                    <a:cubicBezTo>
                      <a:pt x="452438" y="1147763"/>
                      <a:pt x="452438" y="1111567"/>
                      <a:pt x="452438" y="1071563"/>
                    </a:cubicBezTo>
                    <a:close/>
                    <a:moveTo>
                      <a:pt x="298132" y="1190625"/>
                    </a:moveTo>
                    <a:cubicBezTo>
                      <a:pt x="298132" y="1147763"/>
                      <a:pt x="298132" y="1108710"/>
                      <a:pt x="298132" y="1070610"/>
                    </a:cubicBezTo>
                    <a:cubicBezTo>
                      <a:pt x="256222" y="1070610"/>
                      <a:pt x="218122" y="1070610"/>
                      <a:pt x="180975" y="1070610"/>
                    </a:cubicBezTo>
                    <a:cubicBezTo>
                      <a:pt x="180975" y="1112520"/>
                      <a:pt x="180975" y="1151573"/>
                      <a:pt x="180975" y="1190625"/>
                    </a:cubicBezTo>
                    <a:cubicBezTo>
                      <a:pt x="220980" y="1190625"/>
                      <a:pt x="257175" y="1190625"/>
                      <a:pt x="298132" y="1190625"/>
                    </a:cubicBezTo>
                    <a:close/>
                    <a:moveTo>
                      <a:pt x="27622" y="1188720"/>
                    </a:moveTo>
                    <a:cubicBezTo>
                      <a:pt x="68580" y="1188720"/>
                      <a:pt x="106680" y="1188720"/>
                      <a:pt x="146685" y="1188720"/>
                    </a:cubicBezTo>
                    <a:cubicBezTo>
                      <a:pt x="146685" y="1146810"/>
                      <a:pt x="146685" y="1108710"/>
                      <a:pt x="146685" y="1070610"/>
                    </a:cubicBezTo>
                    <a:cubicBezTo>
                      <a:pt x="104775" y="1070610"/>
                      <a:pt x="66675" y="1070610"/>
                      <a:pt x="27622" y="1070610"/>
                    </a:cubicBezTo>
                    <a:cubicBezTo>
                      <a:pt x="27622" y="1112520"/>
                      <a:pt x="27622" y="1149667"/>
                      <a:pt x="27622" y="1188720"/>
                    </a:cubicBezTo>
                    <a:close/>
                    <a:moveTo>
                      <a:pt x="28575" y="328613"/>
                    </a:moveTo>
                    <a:cubicBezTo>
                      <a:pt x="28575" y="372427"/>
                      <a:pt x="28575" y="410527"/>
                      <a:pt x="28575" y="448627"/>
                    </a:cubicBezTo>
                    <a:cubicBezTo>
                      <a:pt x="70485" y="448627"/>
                      <a:pt x="107632" y="448627"/>
                      <a:pt x="147638" y="448627"/>
                    </a:cubicBezTo>
                    <a:cubicBezTo>
                      <a:pt x="147638" y="407670"/>
                      <a:pt x="147638" y="369570"/>
                      <a:pt x="147638" y="328613"/>
                    </a:cubicBezTo>
                    <a:cubicBezTo>
                      <a:pt x="106680" y="328613"/>
                      <a:pt x="68580" y="328613"/>
                      <a:pt x="28575" y="328613"/>
                    </a:cubicBezTo>
                    <a:close/>
                    <a:moveTo>
                      <a:pt x="450532" y="744855"/>
                    </a:moveTo>
                    <a:cubicBezTo>
                      <a:pt x="450532" y="702945"/>
                      <a:pt x="450532" y="664845"/>
                      <a:pt x="450532" y="627697"/>
                    </a:cubicBezTo>
                    <a:cubicBezTo>
                      <a:pt x="408622" y="627697"/>
                      <a:pt x="369570" y="627697"/>
                      <a:pt x="331470" y="627697"/>
                    </a:cubicBezTo>
                    <a:cubicBezTo>
                      <a:pt x="331470" y="668655"/>
                      <a:pt x="331470" y="705802"/>
                      <a:pt x="331470" y="744855"/>
                    </a:cubicBezTo>
                    <a:cubicBezTo>
                      <a:pt x="371475" y="744855"/>
                      <a:pt x="409575" y="744855"/>
                      <a:pt x="450532" y="744855"/>
                    </a:cubicBezTo>
                    <a:close/>
                    <a:moveTo>
                      <a:pt x="147638" y="626745"/>
                    </a:moveTo>
                    <a:cubicBezTo>
                      <a:pt x="106680" y="626745"/>
                      <a:pt x="67627" y="626745"/>
                      <a:pt x="27622" y="626745"/>
                    </a:cubicBezTo>
                    <a:cubicBezTo>
                      <a:pt x="27622" y="667702"/>
                      <a:pt x="27622" y="706755"/>
                      <a:pt x="27622" y="743902"/>
                    </a:cubicBezTo>
                    <a:cubicBezTo>
                      <a:pt x="69532" y="743902"/>
                      <a:pt x="107632" y="743902"/>
                      <a:pt x="147638" y="743902"/>
                    </a:cubicBezTo>
                    <a:cubicBezTo>
                      <a:pt x="147638" y="702945"/>
                      <a:pt x="147638" y="665797"/>
                      <a:pt x="147638" y="626745"/>
                    </a:cubicBezTo>
                    <a:close/>
                    <a:moveTo>
                      <a:pt x="298132" y="1337310"/>
                    </a:moveTo>
                    <a:cubicBezTo>
                      <a:pt x="298132" y="1295400"/>
                      <a:pt x="298132" y="1257300"/>
                      <a:pt x="298132" y="1219200"/>
                    </a:cubicBezTo>
                    <a:cubicBezTo>
                      <a:pt x="256222" y="1219200"/>
                      <a:pt x="219075" y="1219200"/>
                      <a:pt x="180975" y="1219200"/>
                    </a:cubicBezTo>
                    <a:cubicBezTo>
                      <a:pt x="180975" y="1260157"/>
                      <a:pt x="180975" y="1298257"/>
                      <a:pt x="180975" y="1337310"/>
                    </a:cubicBezTo>
                    <a:cubicBezTo>
                      <a:pt x="220980" y="1337310"/>
                      <a:pt x="257175" y="1337310"/>
                      <a:pt x="298132" y="1337310"/>
                    </a:cubicBezTo>
                    <a:close/>
                    <a:moveTo>
                      <a:pt x="180022" y="476250"/>
                    </a:moveTo>
                    <a:cubicBezTo>
                      <a:pt x="180022" y="518160"/>
                      <a:pt x="180022" y="556260"/>
                      <a:pt x="180022" y="595313"/>
                    </a:cubicBezTo>
                    <a:cubicBezTo>
                      <a:pt x="220980" y="595313"/>
                      <a:pt x="259080" y="595313"/>
                      <a:pt x="299085" y="595313"/>
                    </a:cubicBezTo>
                    <a:cubicBezTo>
                      <a:pt x="299085" y="554355"/>
                      <a:pt x="299085" y="516255"/>
                      <a:pt x="299085" y="476250"/>
                    </a:cubicBezTo>
                    <a:cubicBezTo>
                      <a:pt x="259080" y="476250"/>
                      <a:pt x="220980" y="476250"/>
                      <a:pt x="180022" y="476250"/>
                    </a:cubicBezTo>
                    <a:close/>
                    <a:moveTo>
                      <a:pt x="452438" y="32385"/>
                    </a:moveTo>
                    <a:cubicBezTo>
                      <a:pt x="411480" y="32385"/>
                      <a:pt x="372427" y="32385"/>
                      <a:pt x="330518" y="32385"/>
                    </a:cubicBezTo>
                    <a:cubicBezTo>
                      <a:pt x="330518" y="71438"/>
                      <a:pt x="330518" y="108585"/>
                      <a:pt x="330518" y="148590"/>
                    </a:cubicBezTo>
                    <a:cubicBezTo>
                      <a:pt x="371475" y="148590"/>
                      <a:pt x="411480" y="148590"/>
                      <a:pt x="452438" y="148590"/>
                    </a:cubicBezTo>
                    <a:cubicBezTo>
                      <a:pt x="452438" y="109538"/>
                      <a:pt x="452438" y="73342"/>
                      <a:pt x="452438" y="32385"/>
                    </a:cubicBezTo>
                    <a:close/>
                    <a:moveTo>
                      <a:pt x="300038" y="31432"/>
                    </a:moveTo>
                    <a:cubicBezTo>
                      <a:pt x="257175" y="31432"/>
                      <a:pt x="219075" y="31432"/>
                      <a:pt x="180022" y="31432"/>
                    </a:cubicBezTo>
                    <a:cubicBezTo>
                      <a:pt x="180022" y="72390"/>
                      <a:pt x="180022" y="111442"/>
                      <a:pt x="180022" y="149542"/>
                    </a:cubicBezTo>
                    <a:cubicBezTo>
                      <a:pt x="221932" y="149542"/>
                      <a:pt x="260985" y="149542"/>
                      <a:pt x="300038" y="149542"/>
                    </a:cubicBezTo>
                    <a:cubicBezTo>
                      <a:pt x="300038" y="108585"/>
                      <a:pt x="300038" y="71438"/>
                      <a:pt x="300038" y="31432"/>
                    </a:cubicBezTo>
                    <a:close/>
                    <a:moveTo>
                      <a:pt x="300038" y="299085"/>
                    </a:moveTo>
                    <a:cubicBezTo>
                      <a:pt x="300038" y="257175"/>
                      <a:pt x="300038" y="220027"/>
                      <a:pt x="300038" y="180022"/>
                    </a:cubicBezTo>
                    <a:cubicBezTo>
                      <a:pt x="259080" y="180022"/>
                      <a:pt x="220027" y="180022"/>
                      <a:pt x="179070" y="180022"/>
                    </a:cubicBezTo>
                    <a:cubicBezTo>
                      <a:pt x="179070" y="220027"/>
                      <a:pt x="179070" y="258127"/>
                      <a:pt x="179070" y="299085"/>
                    </a:cubicBezTo>
                    <a:cubicBezTo>
                      <a:pt x="220027" y="299085"/>
                      <a:pt x="258127" y="299085"/>
                      <a:pt x="300038" y="299085"/>
                    </a:cubicBezTo>
                    <a:close/>
                    <a:moveTo>
                      <a:pt x="147638" y="477202"/>
                    </a:moveTo>
                    <a:cubicBezTo>
                      <a:pt x="104775" y="477202"/>
                      <a:pt x="66675" y="477202"/>
                      <a:pt x="26670" y="477202"/>
                    </a:cubicBezTo>
                    <a:cubicBezTo>
                      <a:pt x="26670" y="517207"/>
                      <a:pt x="26670" y="554355"/>
                      <a:pt x="26670" y="594360"/>
                    </a:cubicBezTo>
                    <a:cubicBezTo>
                      <a:pt x="67627" y="594360"/>
                      <a:pt x="106680" y="594360"/>
                      <a:pt x="147638" y="594360"/>
                    </a:cubicBezTo>
                    <a:cubicBezTo>
                      <a:pt x="147638" y="554355"/>
                      <a:pt x="147638" y="517207"/>
                      <a:pt x="147638" y="477202"/>
                    </a:cubicBezTo>
                    <a:close/>
                    <a:moveTo>
                      <a:pt x="450532" y="1041082"/>
                    </a:moveTo>
                    <a:cubicBezTo>
                      <a:pt x="450532" y="1001077"/>
                      <a:pt x="450532" y="962025"/>
                      <a:pt x="450532" y="923925"/>
                    </a:cubicBezTo>
                    <a:cubicBezTo>
                      <a:pt x="408622" y="923925"/>
                      <a:pt x="370522" y="923925"/>
                      <a:pt x="331470" y="923925"/>
                    </a:cubicBezTo>
                    <a:cubicBezTo>
                      <a:pt x="331470" y="964882"/>
                      <a:pt x="331470" y="1002030"/>
                      <a:pt x="331470" y="1041082"/>
                    </a:cubicBezTo>
                    <a:cubicBezTo>
                      <a:pt x="372427" y="1041082"/>
                      <a:pt x="410527" y="1041082"/>
                      <a:pt x="450532" y="1041082"/>
                    </a:cubicBezTo>
                    <a:close/>
                    <a:moveTo>
                      <a:pt x="332422" y="1218248"/>
                    </a:moveTo>
                    <a:cubicBezTo>
                      <a:pt x="332422" y="1258253"/>
                      <a:pt x="332422" y="1296353"/>
                      <a:pt x="332422" y="1336357"/>
                    </a:cubicBezTo>
                    <a:cubicBezTo>
                      <a:pt x="373380" y="1336357"/>
                      <a:pt x="410527" y="1336357"/>
                      <a:pt x="451485" y="1336357"/>
                    </a:cubicBezTo>
                    <a:cubicBezTo>
                      <a:pt x="451485" y="1296353"/>
                      <a:pt x="451485" y="1257300"/>
                      <a:pt x="451485" y="1218248"/>
                    </a:cubicBezTo>
                    <a:cubicBezTo>
                      <a:pt x="409575" y="1218248"/>
                      <a:pt x="372427" y="1218248"/>
                      <a:pt x="332422" y="1218248"/>
                    </a:cubicBezTo>
                    <a:close/>
                    <a:moveTo>
                      <a:pt x="452438" y="447675"/>
                    </a:moveTo>
                    <a:cubicBezTo>
                      <a:pt x="452438" y="406717"/>
                      <a:pt x="452438" y="369570"/>
                      <a:pt x="452438" y="329565"/>
                    </a:cubicBezTo>
                    <a:cubicBezTo>
                      <a:pt x="411480" y="329565"/>
                      <a:pt x="371475" y="329565"/>
                      <a:pt x="331470" y="329565"/>
                    </a:cubicBezTo>
                    <a:cubicBezTo>
                      <a:pt x="331470" y="370522"/>
                      <a:pt x="331470" y="408622"/>
                      <a:pt x="331470" y="447675"/>
                    </a:cubicBezTo>
                    <a:cubicBezTo>
                      <a:pt x="371475" y="447675"/>
                      <a:pt x="409575" y="447675"/>
                      <a:pt x="452438" y="447675"/>
                    </a:cubicBezTo>
                    <a:close/>
                    <a:moveTo>
                      <a:pt x="300038" y="448627"/>
                    </a:moveTo>
                    <a:cubicBezTo>
                      <a:pt x="300038" y="405765"/>
                      <a:pt x="300038" y="368617"/>
                      <a:pt x="300038" y="328613"/>
                    </a:cubicBezTo>
                    <a:cubicBezTo>
                      <a:pt x="258127" y="328613"/>
                      <a:pt x="219075" y="328613"/>
                      <a:pt x="180022" y="328613"/>
                    </a:cubicBezTo>
                    <a:cubicBezTo>
                      <a:pt x="180022" y="370522"/>
                      <a:pt x="180022" y="408622"/>
                      <a:pt x="180022" y="448627"/>
                    </a:cubicBezTo>
                    <a:cubicBezTo>
                      <a:pt x="220980" y="448627"/>
                      <a:pt x="258127" y="448627"/>
                      <a:pt x="300038" y="448627"/>
                    </a:cubicBezTo>
                    <a:close/>
                    <a:moveTo>
                      <a:pt x="146685" y="299085"/>
                    </a:moveTo>
                    <a:cubicBezTo>
                      <a:pt x="146685" y="256222"/>
                      <a:pt x="146685" y="218122"/>
                      <a:pt x="146685" y="181927"/>
                    </a:cubicBezTo>
                    <a:cubicBezTo>
                      <a:pt x="103822" y="181927"/>
                      <a:pt x="65722" y="181927"/>
                      <a:pt x="27622" y="181927"/>
                    </a:cubicBezTo>
                    <a:cubicBezTo>
                      <a:pt x="27622" y="222885"/>
                      <a:pt x="27622" y="260032"/>
                      <a:pt x="27622" y="299085"/>
                    </a:cubicBezTo>
                    <a:cubicBezTo>
                      <a:pt x="67627" y="299085"/>
                      <a:pt x="104775" y="299085"/>
                      <a:pt x="146685" y="299085"/>
                    </a:cubicBezTo>
                    <a:close/>
                    <a:moveTo>
                      <a:pt x="145732" y="889635"/>
                    </a:moveTo>
                    <a:cubicBezTo>
                      <a:pt x="145732" y="848677"/>
                      <a:pt x="145732" y="810577"/>
                      <a:pt x="145732" y="772477"/>
                    </a:cubicBezTo>
                    <a:cubicBezTo>
                      <a:pt x="103822" y="772477"/>
                      <a:pt x="66675" y="772477"/>
                      <a:pt x="28575" y="772477"/>
                    </a:cubicBezTo>
                    <a:cubicBezTo>
                      <a:pt x="28575" y="813435"/>
                      <a:pt x="28575" y="851535"/>
                      <a:pt x="28575" y="889635"/>
                    </a:cubicBezTo>
                    <a:cubicBezTo>
                      <a:pt x="70485" y="889635"/>
                      <a:pt x="107632" y="889635"/>
                      <a:pt x="145732" y="889635"/>
                    </a:cubicBezTo>
                    <a:close/>
                    <a:moveTo>
                      <a:pt x="179070" y="889635"/>
                    </a:moveTo>
                    <a:cubicBezTo>
                      <a:pt x="220027" y="889635"/>
                      <a:pt x="258127" y="889635"/>
                      <a:pt x="298132" y="889635"/>
                    </a:cubicBezTo>
                    <a:cubicBezTo>
                      <a:pt x="298132" y="848677"/>
                      <a:pt x="298132" y="810577"/>
                      <a:pt x="298132" y="772477"/>
                    </a:cubicBezTo>
                    <a:cubicBezTo>
                      <a:pt x="256222" y="772477"/>
                      <a:pt x="219075" y="772477"/>
                      <a:pt x="179070" y="772477"/>
                    </a:cubicBezTo>
                    <a:cubicBezTo>
                      <a:pt x="179070" y="812482"/>
                      <a:pt x="179070" y="849630"/>
                      <a:pt x="179070" y="889635"/>
                    </a:cubicBezTo>
                    <a:close/>
                    <a:moveTo>
                      <a:pt x="450532" y="890588"/>
                    </a:moveTo>
                    <a:cubicBezTo>
                      <a:pt x="450532" y="849630"/>
                      <a:pt x="450532" y="811530"/>
                      <a:pt x="450532" y="771525"/>
                    </a:cubicBezTo>
                    <a:cubicBezTo>
                      <a:pt x="409575" y="771525"/>
                      <a:pt x="372427" y="771525"/>
                      <a:pt x="331470" y="771525"/>
                    </a:cubicBezTo>
                    <a:cubicBezTo>
                      <a:pt x="331470" y="811530"/>
                      <a:pt x="331470" y="850582"/>
                      <a:pt x="331470" y="890588"/>
                    </a:cubicBezTo>
                    <a:cubicBezTo>
                      <a:pt x="372427" y="890588"/>
                      <a:pt x="410527" y="890588"/>
                      <a:pt x="450532" y="890588"/>
                    </a:cubicBezTo>
                    <a:close/>
                    <a:moveTo>
                      <a:pt x="298132" y="1370648"/>
                    </a:moveTo>
                    <a:cubicBezTo>
                      <a:pt x="257175" y="1370648"/>
                      <a:pt x="218122" y="1370648"/>
                      <a:pt x="180022" y="1370648"/>
                    </a:cubicBezTo>
                    <a:cubicBezTo>
                      <a:pt x="180022" y="1410653"/>
                      <a:pt x="180022" y="1447800"/>
                      <a:pt x="180022" y="1486853"/>
                    </a:cubicBezTo>
                    <a:cubicBezTo>
                      <a:pt x="220980" y="1486853"/>
                      <a:pt x="257175" y="1486853"/>
                      <a:pt x="298132" y="1486853"/>
                    </a:cubicBezTo>
                    <a:cubicBezTo>
                      <a:pt x="298132" y="1447800"/>
                      <a:pt x="298132" y="1411605"/>
                      <a:pt x="298132" y="1370648"/>
                    </a:cubicBezTo>
                    <a:close/>
                    <a:moveTo>
                      <a:pt x="299085" y="1632585"/>
                    </a:moveTo>
                    <a:cubicBezTo>
                      <a:pt x="299085" y="1590675"/>
                      <a:pt x="299085" y="1553528"/>
                      <a:pt x="299085" y="1516380"/>
                    </a:cubicBezTo>
                    <a:cubicBezTo>
                      <a:pt x="258127" y="1516380"/>
                      <a:pt x="219075" y="1516380"/>
                      <a:pt x="179070" y="1516380"/>
                    </a:cubicBezTo>
                    <a:cubicBezTo>
                      <a:pt x="179070" y="1557338"/>
                      <a:pt x="179070" y="1594485"/>
                      <a:pt x="179070" y="1632585"/>
                    </a:cubicBezTo>
                    <a:cubicBezTo>
                      <a:pt x="219075" y="1632585"/>
                      <a:pt x="256222" y="1632585"/>
                      <a:pt x="299085" y="1632585"/>
                    </a:cubicBezTo>
                    <a:close/>
                    <a:moveTo>
                      <a:pt x="146685" y="1370648"/>
                    </a:moveTo>
                    <a:cubicBezTo>
                      <a:pt x="104775" y="1370648"/>
                      <a:pt x="65722" y="1370648"/>
                      <a:pt x="28575" y="1370648"/>
                    </a:cubicBezTo>
                    <a:cubicBezTo>
                      <a:pt x="28575" y="1410653"/>
                      <a:pt x="28575" y="1447800"/>
                      <a:pt x="28575" y="1486853"/>
                    </a:cubicBezTo>
                    <a:cubicBezTo>
                      <a:pt x="69532" y="1486853"/>
                      <a:pt x="106680" y="1486853"/>
                      <a:pt x="146685" y="1486853"/>
                    </a:cubicBezTo>
                    <a:cubicBezTo>
                      <a:pt x="146685" y="1447800"/>
                      <a:pt x="146685" y="1410653"/>
                      <a:pt x="146685" y="1370648"/>
                    </a:cubicBezTo>
                    <a:close/>
                    <a:moveTo>
                      <a:pt x="449580" y="1631632"/>
                    </a:moveTo>
                    <a:cubicBezTo>
                      <a:pt x="449580" y="1591628"/>
                      <a:pt x="449580" y="1553528"/>
                      <a:pt x="449580" y="1514475"/>
                    </a:cubicBezTo>
                    <a:cubicBezTo>
                      <a:pt x="409575" y="1514475"/>
                      <a:pt x="372427" y="1514475"/>
                      <a:pt x="332422" y="1514475"/>
                    </a:cubicBezTo>
                    <a:cubicBezTo>
                      <a:pt x="332422" y="1554480"/>
                      <a:pt x="332422" y="1592580"/>
                      <a:pt x="332422" y="1631632"/>
                    </a:cubicBezTo>
                    <a:cubicBezTo>
                      <a:pt x="373380" y="1631632"/>
                      <a:pt x="410527" y="1631632"/>
                      <a:pt x="449580" y="163163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E63F6FB3-A081-4A24-9993-4B481E0AEBBF}"/>
                  </a:ext>
                </a:extLst>
              </p:cNvPr>
              <p:cNvSpPr/>
              <p:nvPr/>
            </p:nvSpPr>
            <p:spPr>
              <a:xfrm>
                <a:off x="6153901" y="2280010"/>
                <a:ext cx="565541" cy="1976576"/>
              </a:xfrm>
              <a:custGeom>
                <a:avLst/>
                <a:gdLst>
                  <a:gd name="connsiteX0" fmla="*/ 335796 w 565541"/>
                  <a:gd name="connsiteY0" fmla="*/ 1531565 h 1976576"/>
                  <a:gd name="connsiteX1" fmla="*/ 335796 w 565541"/>
                  <a:gd name="connsiteY1" fmla="*/ 1585857 h 1976576"/>
                  <a:gd name="connsiteX2" fmla="*/ 441823 w 565541"/>
                  <a:gd name="connsiteY2" fmla="*/ 1585857 h 1976576"/>
                  <a:gd name="connsiteX3" fmla="*/ 441823 w 565541"/>
                  <a:gd name="connsiteY3" fmla="*/ 1531565 h 1976576"/>
                  <a:gd name="connsiteX4" fmla="*/ 123718 w 565541"/>
                  <a:gd name="connsiteY4" fmla="*/ 1526871 h 1976576"/>
                  <a:gd name="connsiteX5" fmla="*/ 123718 w 565541"/>
                  <a:gd name="connsiteY5" fmla="*/ 1581163 h 1976576"/>
                  <a:gd name="connsiteX6" fmla="*/ 229745 w 565541"/>
                  <a:gd name="connsiteY6" fmla="*/ 1581163 h 1976576"/>
                  <a:gd name="connsiteX7" fmla="*/ 229745 w 565541"/>
                  <a:gd name="connsiteY7" fmla="*/ 1526871 h 1976576"/>
                  <a:gd name="connsiteX8" fmla="*/ 335796 w 565541"/>
                  <a:gd name="connsiteY8" fmla="*/ 1409581 h 1976576"/>
                  <a:gd name="connsiteX9" fmla="*/ 335796 w 565541"/>
                  <a:gd name="connsiteY9" fmla="*/ 1463873 h 1976576"/>
                  <a:gd name="connsiteX10" fmla="*/ 441823 w 565541"/>
                  <a:gd name="connsiteY10" fmla="*/ 1463873 h 1976576"/>
                  <a:gd name="connsiteX11" fmla="*/ 441823 w 565541"/>
                  <a:gd name="connsiteY11" fmla="*/ 1409581 h 1976576"/>
                  <a:gd name="connsiteX12" fmla="*/ 123718 w 565541"/>
                  <a:gd name="connsiteY12" fmla="*/ 1404887 h 1976576"/>
                  <a:gd name="connsiteX13" fmla="*/ 123718 w 565541"/>
                  <a:gd name="connsiteY13" fmla="*/ 1459180 h 1976576"/>
                  <a:gd name="connsiteX14" fmla="*/ 229745 w 565541"/>
                  <a:gd name="connsiteY14" fmla="*/ 1459180 h 1976576"/>
                  <a:gd name="connsiteX15" fmla="*/ 229745 w 565541"/>
                  <a:gd name="connsiteY15" fmla="*/ 1404887 h 1976576"/>
                  <a:gd name="connsiteX16" fmla="*/ 335796 w 565541"/>
                  <a:gd name="connsiteY16" fmla="*/ 1287599 h 1976576"/>
                  <a:gd name="connsiteX17" fmla="*/ 335796 w 565541"/>
                  <a:gd name="connsiteY17" fmla="*/ 1341892 h 1976576"/>
                  <a:gd name="connsiteX18" fmla="*/ 441823 w 565541"/>
                  <a:gd name="connsiteY18" fmla="*/ 1341892 h 1976576"/>
                  <a:gd name="connsiteX19" fmla="*/ 441823 w 565541"/>
                  <a:gd name="connsiteY19" fmla="*/ 1287599 h 1976576"/>
                  <a:gd name="connsiteX20" fmla="*/ 123718 w 565541"/>
                  <a:gd name="connsiteY20" fmla="*/ 1282905 h 1976576"/>
                  <a:gd name="connsiteX21" fmla="*/ 123718 w 565541"/>
                  <a:gd name="connsiteY21" fmla="*/ 1337198 h 1976576"/>
                  <a:gd name="connsiteX22" fmla="*/ 229745 w 565541"/>
                  <a:gd name="connsiteY22" fmla="*/ 1337198 h 1976576"/>
                  <a:gd name="connsiteX23" fmla="*/ 229745 w 565541"/>
                  <a:gd name="connsiteY23" fmla="*/ 1282905 h 1976576"/>
                  <a:gd name="connsiteX24" fmla="*/ 335796 w 565541"/>
                  <a:gd name="connsiteY24" fmla="*/ 1165617 h 1976576"/>
                  <a:gd name="connsiteX25" fmla="*/ 335796 w 565541"/>
                  <a:gd name="connsiteY25" fmla="*/ 1219910 h 1976576"/>
                  <a:gd name="connsiteX26" fmla="*/ 441823 w 565541"/>
                  <a:gd name="connsiteY26" fmla="*/ 1219910 h 1976576"/>
                  <a:gd name="connsiteX27" fmla="*/ 441823 w 565541"/>
                  <a:gd name="connsiteY27" fmla="*/ 1165617 h 1976576"/>
                  <a:gd name="connsiteX28" fmla="*/ 123718 w 565541"/>
                  <a:gd name="connsiteY28" fmla="*/ 1160924 h 1976576"/>
                  <a:gd name="connsiteX29" fmla="*/ 123718 w 565541"/>
                  <a:gd name="connsiteY29" fmla="*/ 1215216 h 1976576"/>
                  <a:gd name="connsiteX30" fmla="*/ 229745 w 565541"/>
                  <a:gd name="connsiteY30" fmla="*/ 1215216 h 1976576"/>
                  <a:gd name="connsiteX31" fmla="*/ 229745 w 565541"/>
                  <a:gd name="connsiteY31" fmla="*/ 1160924 h 1976576"/>
                  <a:gd name="connsiteX32" fmla="*/ 335796 w 565541"/>
                  <a:gd name="connsiteY32" fmla="*/ 1043636 h 1976576"/>
                  <a:gd name="connsiteX33" fmla="*/ 335796 w 565541"/>
                  <a:gd name="connsiteY33" fmla="*/ 1097928 h 1976576"/>
                  <a:gd name="connsiteX34" fmla="*/ 441823 w 565541"/>
                  <a:gd name="connsiteY34" fmla="*/ 1097928 h 1976576"/>
                  <a:gd name="connsiteX35" fmla="*/ 441823 w 565541"/>
                  <a:gd name="connsiteY35" fmla="*/ 1043636 h 1976576"/>
                  <a:gd name="connsiteX36" fmla="*/ 123718 w 565541"/>
                  <a:gd name="connsiteY36" fmla="*/ 1038942 h 1976576"/>
                  <a:gd name="connsiteX37" fmla="*/ 123718 w 565541"/>
                  <a:gd name="connsiteY37" fmla="*/ 1093234 h 1976576"/>
                  <a:gd name="connsiteX38" fmla="*/ 229745 w 565541"/>
                  <a:gd name="connsiteY38" fmla="*/ 1093234 h 1976576"/>
                  <a:gd name="connsiteX39" fmla="*/ 229745 w 565541"/>
                  <a:gd name="connsiteY39" fmla="*/ 1038942 h 1976576"/>
                  <a:gd name="connsiteX40" fmla="*/ 335796 w 565541"/>
                  <a:gd name="connsiteY40" fmla="*/ 921654 h 1976576"/>
                  <a:gd name="connsiteX41" fmla="*/ 335796 w 565541"/>
                  <a:gd name="connsiteY41" fmla="*/ 975946 h 1976576"/>
                  <a:gd name="connsiteX42" fmla="*/ 441823 w 565541"/>
                  <a:gd name="connsiteY42" fmla="*/ 975946 h 1976576"/>
                  <a:gd name="connsiteX43" fmla="*/ 441823 w 565541"/>
                  <a:gd name="connsiteY43" fmla="*/ 921654 h 1976576"/>
                  <a:gd name="connsiteX44" fmla="*/ 123718 w 565541"/>
                  <a:gd name="connsiteY44" fmla="*/ 916960 h 1976576"/>
                  <a:gd name="connsiteX45" fmla="*/ 123718 w 565541"/>
                  <a:gd name="connsiteY45" fmla="*/ 971252 h 1976576"/>
                  <a:gd name="connsiteX46" fmla="*/ 229745 w 565541"/>
                  <a:gd name="connsiteY46" fmla="*/ 971252 h 1976576"/>
                  <a:gd name="connsiteX47" fmla="*/ 229745 w 565541"/>
                  <a:gd name="connsiteY47" fmla="*/ 916960 h 1976576"/>
                  <a:gd name="connsiteX48" fmla="*/ 335796 w 565541"/>
                  <a:gd name="connsiteY48" fmla="*/ 799672 h 1976576"/>
                  <a:gd name="connsiteX49" fmla="*/ 335796 w 565541"/>
                  <a:gd name="connsiteY49" fmla="*/ 853964 h 1976576"/>
                  <a:gd name="connsiteX50" fmla="*/ 441823 w 565541"/>
                  <a:gd name="connsiteY50" fmla="*/ 853964 h 1976576"/>
                  <a:gd name="connsiteX51" fmla="*/ 441823 w 565541"/>
                  <a:gd name="connsiteY51" fmla="*/ 799672 h 1976576"/>
                  <a:gd name="connsiteX52" fmla="*/ 123718 w 565541"/>
                  <a:gd name="connsiteY52" fmla="*/ 794978 h 1976576"/>
                  <a:gd name="connsiteX53" fmla="*/ 123718 w 565541"/>
                  <a:gd name="connsiteY53" fmla="*/ 849270 h 1976576"/>
                  <a:gd name="connsiteX54" fmla="*/ 229745 w 565541"/>
                  <a:gd name="connsiteY54" fmla="*/ 849270 h 1976576"/>
                  <a:gd name="connsiteX55" fmla="*/ 229745 w 565541"/>
                  <a:gd name="connsiteY55" fmla="*/ 794978 h 1976576"/>
                  <a:gd name="connsiteX56" fmla="*/ 335796 w 565541"/>
                  <a:gd name="connsiteY56" fmla="*/ 677690 h 1976576"/>
                  <a:gd name="connsiteX57" fmla="*/ 335796 w 565541"/>
                  <a:gd name="connsiteY57" fmla="*/ 731982 h 1976576"/>
                  <a:gd name="connsiteX58" fmla="*/ 441823 w 565541"/>
                  <a:gd name="connsiteY58" fmla="*/ 731982 h 1976576"/>
                  <a:gd name="connsiteX59" fmla="*/ 441823 w 565541"/>
                  <a:gd name="connsiteY59" fmla="*/ 677690 h 1976576"/>
                  <a:gd name="connsiteX60" fmla="*/ 123718 w 565541"/>
                  <a:gd name="connsiteY60" fmla="*/ 672996 h 1976576"/>
                  <a:gd name="connsiteX61" fmla="*/ 123718 w 565541"/>
                  <a:gd name="connsiteY61" fmla="*/ 727289 h 1976576"/>
                  <a:gd name="connsiteX62" fmla="*/ 229745 w 565541"/>
                  <a:gd name="connsiteY62" fmla="*/ 727289 h 1976576"/>
                  <a:gd name="connsiteX63" fmla="*/ 229745 w 565541"/>
                  <a:gd name="connsiteY63" fmla="*/ 672996 h 1976576"/>
                  <a:gd name="connsiteX64" fmla="*/ 335796 w 565541"/>
                  <a:gd name="connsiteY64" fmla="*/ 555708 h 1976576"/>
                  <a:gd name="connsiteX65" fmla="*/ 335796 w 565541"/>
                  <a:gd name="connsiteY65" fmla="*/ 610000 h 1976576"/>
                  <a:gd name="connsiteX66" fmla="*/ 441823 w 565541"/>
                  <a:gd name="connsiteY66" fmla="*/ 610000 h 1976576"/>
                  <a:gd name="connsiteX67" fmla="*/ 441823 w 565541"/>
                  <a:gd name="connsiteY67" fmla="*/ 555708 h 1976576"/>
                  <a:gd name="connsiteX68" fmla="*/ 123718 w 565541"/>
                  <a:gd name="connsiteY68" fmla="*/ 551014 h 1976576"/>
                  <a:gd name="connsiteX69" fmla="*/ 123718 w 565541"/>
                  <a:gd name="connsiteY69" fmla="*/ 605307 h 1976576"/>
                  <a:gd name="connsiteX70" fmla="*/ 229745 w 565541"/>
                  <a:gd name="connsiteY70" fmla="*/ 605307 h 1976576"/>
                  <a:gd name="connsiteX71" fmla="*/ 229745 w 565541"/>
                  <a:gd name="connsiteY71" fmla="*/ 551014 h 1976576"/>
                  <a:gd name="connsiteX72" fmla="*/ 335796 w 565541"/>
                  <a:gd name="connsiteY72" fmla="*/ 433726 h 1976576"/>
                  <a:gd name="connsiteX73" fmla="*/ 335796 w 565541"/>
                  <a:gd name="connsiteY73" fmla="*/ 488019 h 1976576"/>
                  <a:gd name="connsiteX74" fmla="*/ 441823 w 565541"/>
                  <a:gd name="connsiteY74" fmla="*/ 488019 h 1976576"/>
                  <a:gd name="connsiteX75" fmla="*/ 441823 w 565541"/>
                  <a:gd name="connsiteY75" fmla="*/ 433726 h 1976576"/>
                  <a:gd name="connsiteX76" fmla="*/ 123718 w 565541"/>
                  <a:gd name="connsiteY76" fmla="*/ 429032 h 1976576"/>
                  <a:gd name="connsiteX77" fmla="*/ 123718 w 565541"/>
                  <a:gd name="connsiteY77" fmla="*/ 483325 h 1976576"/>
                  <a:gd name="connsiteX78" fmla="*/ 229745 w 565541"/>
                  <a:gd name="connsiteY78" fmla="*/ 483325 h 1976576"/>
                  <a:gd name="connsiteX79" fmla="*/ 229745 w 565541"/>
                  <a:gd name="connsiteY79" fmla="*/ 429032 h 1976576"/>
                  <a:gd name="connsiteX80" fmla="*/ 244058 w 565541"/>
                  <a:gd name="connsiteY80" fmla="*/ 0 h 1976576"/>
                  <a:gd name="connsiteX81" fmla="*/ 321484 w 565541"/>
                  <a:gd name="connsiteY81" fmla="*/ 0 h 1976576"/>
                  <a:gd name="connsiteX82" fmla="*/ 321484 w 565541"/>
                  <a:gd name="connsiteY82" fmla="*/ 178763 h 1976576"/>
                  <a:gd name="connsiteX83" fmla="*/ 388810 w 565541"/>
                  <a:gd name="connsiteY83" fmla="*/ 178763 h 1976576"/>
                  <a:gd name="connsiteX84" fmla="*/ 388810 w 565541"/>
                  <a:gd name="connsiteY84" fmla="*/ 299617 h 1976576"/>
                  <a:gd name="connsiteX85" fmla="*/ 565541 w 565541"/>
                  <a:gd name="connsiteY85" fmla="*/ 299617 h 1976576"/>
                  <a:gd name="connsiteX86" fmla="*/ 565541 w 565541"/>
                  <a:gd name="connsiteY86" fmla="*/ 1976576 h 1976576"/>
                  <a:gd name="connsiteX87" fmla="*/ 448247 w 565541"/>
                  <a:gd name="connsiteY87" fmla="*/ 1976576 h 1976576"/>
                  <a:gd name="connsiteX88" fmla="*/ 371127 w 565541"/>
                  <a:gd name="connsiteY88" fmla="*/ 1976576 h 1976576"/>
                  <a:gd name="connsiteX89" fmla="*/ 194414 w 565541"/>
                  <a:gd name="connsiteY89" fmla="*/ 1976576 h 1976576"/>
                  <a:gd name="connsiteX90" fmla="*/ 88332 w 565541"/>
                  <a:gd name="connsiteY90" fmla="*/ 1976576 h 1976576"/>
                  <a:gd name="connsiteX91" fmla="*/ 0 w 565541"/>
                  <a:gd name="connsiteY91" fmla="*/ 1976576 h 1976576"/>
                  <a:gd name="connsiteX92" fmla="*/ 0 w 565541"/>
                  <a:gd name="connsiteY92" fmla="*/ 299617 h 1976576"/>
                  <a:gd name="connsiteX93" fmla="*/ 176731 w 565541"/>
                  <a:gd name="connsiteY93" fmla="*/ 299617 h 1976576"/>
                  <a:gd name="connsiteX94" fmla="*/ 176731 w 565541"/>
                  <a:gd name="connsiteY94" fmla="*/ 178763 h 1976576"/>
                  <a:gd name="connsiteX95" fmla="*/ 244058 w 565541"/>
                  <a:gd name="connsiteY95" fmla="*/ 178763 h 1976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565541" h="1976576">
                    <a:moveTo>
                      <a:pt x="335796" y="1531565"/>
                    </a:moveTo>
                    <a:lnTo>
                      <a:pt x="335796" y="1585857"/>
                    </a:lnTo>
                    <a:lnTo>
                      <a:pt x="441823" y="1585857"/>
                    </a:lnTo>
                    <a:lnTo>
                      <a:pt x="441823" y="1531565"/>
                    </a:lnTo>
                    <a:close/>
                    <a:moveTo>
                      <a:pt x="123718" y="1526871"/>
                    </a:moveTo>
                    <a:lnTo>
                      <a:pt x="123718" y="1581163"/>
                    </a:lnTo>
                    <a:lnTo>
                      <a:pt x="229745" y="1581163"/>
                    </a:lnTo>
                    <a:lnTo>
                      <a:pt x="229745" y="1526871"/>
                    </a:lnTo>
                    <a:close/>
                    <a:moveTo>
                      <a:pt x="335796" y="1409581"/>
                    </a:moveTo>
                    <a:lnTo>
                      <a:pt x="335796" y="1463873"/>
                    </a:lnTo>
                    <a:lnTo>
                      <a:pt x="441823" y="1463873"/>
                    </a:lnTo>
                    <a:lnTo>
                      <a:pt x="441823" y="1409581"/>
                    </a:lnTo>
                    <a:close/>
                    <a:moveTo>
                      <a:pt x="123718" y="1404887"/>
                    </a:moveTo>
                    <a:lnTo>
                      <a:pt x="123718" y="1459180"/>
                    </a:lnTo>
                    <a:lnTo>
                      <a:pt x="229745" y="1459180"/>
                    </a:lnTo>
                    <a:lnTo>
                      <a:pt x="229745" y="1404887"/>
                    </a:lnTo>
                    <a:close/>
                    <a:moveTo>
                      <a:pt x="335796" y="1287599"/>
                    </a:moveTo>
                    <a:lnTo>
                      <a:pt x="335796" y="1341892"/>
                    </a:lnTo>
                    <a:lnTo>
                      <a:pt x="441823" y="1341892"/>
                    </a:lnTo>
                    <a:lnTo>
                      <a:pt x="441823" y="1287599"/>
                    </a:lnTo>
                    <a:close/>
                    <a:moveTo>
                      <a:pt x="123718" y="1282905"/>
                    </a:moveTo>
                    <a:lnTo>
                      <a:pt x="123718" y="1337198"/>
                    </a:lnTo>
                    <a:lnTo>
                      <a:pt x="229745" y="1337198"/>
                    </a:lnTo>
                    <a:lnTo>
                      <a:pt x="229745" y="1282905"/>
                    </a:lnTo>
                    <a:close/>
                    <a:moveTo>
                      <a:pt x="335796" y="1165617"/>
                    </a:moveTo>
                    <a:lnTo>
                      <a:pt x="335796" y="1219910"/>
                    </a:lnTo>
                    <a:lnTo>
                      <a:pt x="441823" y="1219910"/>
                    </a:lnTo>
                    <a:lnTo>
                      <a:pt x="441823" y="1165617"/>
                    </a:lnTo>
                    <a:close/>
                    <a:moveTo>
                      <a:pt x="123718" y="1160924"/>
                    </a:moveTo>
                    <a:lnTo>
                      <a:pt x="123718" y="1215216"/>
                    </a:lnTo>
                    <a:lnTo>
                      <a:pt x="229745" y="1215216"/>
                    </a:lnTo>
                    <a:lnTo>
                      <a:pt x="229745" y="1160924"/>
                    </a:lnTo>
                    <a:close/>
                    <a:moveTo>
                      <a:pt x="335796" y="1043636"/>
                    </a:moveTo>
                    <a:lnTo>
                      <a:pt x="335796" y="1097928"/>
                    </a:lnTo>
                    <a:lnTo>
                      <a:pt x="441823" y="1097928"/>
                    </a:lnTo>
                    <a:lnTo>
                      <a:pt x="441823" y="1043636"/>
                    </a:lnTo>
                    <a:close/>
                    <a:moveTo>
                      <a:pt x="123718" y="1038942"/>
                    </a:moveTo>
                    <a:lnTo>
                      <a:pt x="123718" y="1093234"/>
                    </a:lnTo>
                    <a:lnTo>
                      <a:pt x="229745" y="1093234"/>
                    </a:lnTo>
                    <a:lnTo>
                      <a:pt x="229745" y="1038942"/>
                    </a:lnTo>
                    <a:close/>
                    <a:moveTo>
                      <a:pt x="335796" y="921654"/>
                    </a:moveTo>
                    <a:lnTo>
                      <a:pt x="335796" y="975946"/>
                    </a:lnTo>
                    <a:lnTo>
                      <a:pt x="441823" y="975946"/>
                    </a:lnTo>
                    <a:lnTo>
                      <a:pt x="441823" y="921654"/>
                    </a:lnTo>
                    <a:close/>
                    <a:moveTo>
                      <a:pt x="123718" y="916960"/>
                    </a:moveTo>
                    <a:lnTo>
                      <a:pt x="123718" y="971252"/>
                    </a:lnTo>
                    <a:lnTo>
                      <a:pt x="229745" y="971252"/>
                    </a:lnTo>
                    <a:lnTo>
                      <a:pt x="229745" y="916960"/>
                    </a:lnTo>
                    <a:close/>
                    <a:moveTo>
                      <a:pt x="335796" y="799672"/>
                    </a:moveTo>
                    <a:lnTo>
                      <a:pt x="335796" y="853964"/>
                    </a:lnTo>
                    <a:lnTo>
                      <a:pt x="441823" y="853964"/>
                    </a:lnTo>
                    <a:lnTo>
                      <a:pt x="441823" y="799672"/>
                    </a:lnTo>
                    <a:close/>
                    <a:moveTo>
                      <a:pt x="123718" y="794978"/>
                    </a:moveTo>
                    <a:lnTo>
                      <a:pt x="123718" y="849270"/>
                    </a:lnTo>
                    <a:lnTo>
                      <a:pt x="229745" y="849270"/>
                    </a:lnTo>
                    <a:lnTo>
                      <a:pt x="229745" y="794978"/>
                    </a:lnTo>
                    <a:close/>
                    <a:moveTo>
                      <a:pt x="335796" y="677690"/>
                    </a:moveTo>
                    <a:lnTo>
                      <a:pt x="335796" y="731982"/>
                    </a:lnTo>
                    <a:lnTo>
                      <a:pt x="441823" y="731982"/>
                    </a:lnTo>
                    <a:lnTo>
                      <a:pt x="441823" y="677690"/>
                    </a:lnTo>
                    <a:close/>
                    <a:moveTo>
                      <a:pt x="123718" y="672996"/>
                    </a:moveTo>
                    <a:lnTo>
                      <a:pt x="123718" y="727289"/>
                    </a:lnTo>
                    <a:lnTo>
                      <a:pt x="229745" y="727289"/>
                    </a:lnTo>
                    <a:lnTo>
                      <a:pt x="229745" y="672996"/>
                    </a:lnTo>
                    <a:close/>
                    <a:moveTo>
                      <a:pt x="335796" y="555708"/>
                    </a:moveTo>
                    <a:lnTo>
                      <a:pt x="335796" y="610000"/>
                    </a:lnTo>
                    <a:lnTo>
                      <a:pt x="441823" y="610000"/>
                    </a:lnTo>
                    <a:lnTo>
                      <a:pt x="441823" y="555708"/>
                    </a:lnTo>
                    <a:close/>
                    <a:moveTo>
                      <a:pt x="123718" y="551014"/>
                    </a:moveTo>
                    <a:lnTo>
                      <a:pt x="123718" y="605307"/>
                    </a:lnTo>
                    <a:lnTo>
                      <a:pt x="229745" y="605307"/>
                    </a:lnTo>
                    <a:lnTo>
                      <a:pt x="229745" y="551014"/>
                    </a:lnTo>
                    <a:close/>
                    <a:moveTo>
                      <a:pt x="335796" y="433726"/>
                    </a:moveTo>
                    <a:lnTo>
                      <a:pt x="335796" y="488019"/>
                    </a:lnTo>
                    <a:lnTo>
                      <a:pt x="441823" y="488019"/>
                    </a:lnTo>
                    <a:lnTo>
                      <a:pt x="441823" y="433726"/>
                    </a:lnTo>
                    <a:close/>
                    <a:moveTo>
                      <a:pt x="123718" y="429032"/>
                    </a:moveTo>
                    <a:lnTo>
                      <a:pt x="123718" y="483325"/>
                    </a:lnTo>
                    <a:lnTo>
                      <a:pt x="229745" y="483325"/>
                    </a:lnTo>
                    <a:lnTo>
                      <a:pt x="229745" y="429032"/>
                    </a:lnTo>
                    <a:close/>
                    <a:moveTo>
                      <a:pt x="244058" y="0"/>
                    </a:moveTo>
                    <a:lnTo>
                      <a:pt x="321484" y="0"/>
                    </a:lnTo>
                    <a:lnTo>
                      <a:pt x="321484" y="178763"/>
                    </a:lnTo>
                    <a:lnTo>
                      <a:pt x="388810" y="178763"/>
                    </a:lnTo>
                    <a:lnTo>
                      <a:pt x="388810" y="299617"/>
                    </a:lnTo>
                    <a:lnTo>
                      <a:pt x="565541" y="299617"/>
                    </a:lnTo>
                    <a:lnTo>
                      <a:pt x="565541" y="1976576"/>
                    </a:lnTo>
                    <a:lnTo>
                      <a:pt x="448247" y="1976576"/>
                    </a:lnTo>
                    <a:lnTo>
                      <a:pt x="371127" y="1976576"/>
                    </a:lnTo>
                    <a:lnTo>
                      <a:pt x="194414" y="1976576"/>
                    </a:lnTo>
                    <a:lnTo>
                      <a:pt x="88332" y="1976576"/>
                    </a:lnTo>
                    <a:lnTo>
                      <a:pt x="0" y="1976576"/>
                    </a:lnTo>
                    <a:lnTo>
                      <a:pt x="0" y="299617"/>
                    </a:lnTo>
                    <a:lnTo>
                      <a:pt x="176731" y="299617"/>
                    </a:lnTo>
                    <a:lnTo>
                      <a:pt x="176731" y="178763"/>
                    </a:lnTo>
                    <a:lnTo>
                      <a:pt x="244058" y="1787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6447CA1-2D32-4DA1-A223-78EF87674843}"/>
                  </a:ext>
                </a:extLst>
              </p:cNvPr>
              <p:cNvSpPr/>
              <p:nvPr/>
            </p:nvSpPr>
            <p:spPr>
              <a:xfrm>
                <a:off x="5147338" y="1925597"/>
                <a:ext cx="477157" cy="2330989"/>
              </a:xfrm>
              <a:custGeom>
                <a:avLst/>
                <a:gdLst>
                  <a:gd name="connsiteX0" fmla="*/ 285608 w 487386"/>
                  <a:gd name="connsiteY0" fmla="*/ 1339706 h 2330989"/>
                  <a:gd name="connsiteX1" fmla="*/ 285608 w 487386"/>
                  <a:gd name="connsiteY1" fmla="*/ 1414297 h 2330989"/>
                  <a:gd name="connsiteX2" fmla="*/ 356272 w 487386"/>
                  <a:gd name="connsiteY2" fmla="*/ 1414297 h 2330989"/>
                  <a:gd name="connsiteX3" fmla="*/ 356272 w 487386"/>
                  <a:gd name="connsiteY3" fmla="*/ 1339706 h 2330989"/>
                  <a:gd name="connsiteX4" fmla="*/ 285608 w 487386"/>
                  <a:gd name="connsiteY4" fmla="*/ 1339706 h 2330989"/>
                  <a:gd name="connsiteX5" fmla="*/ 31407 w 487386"/>
                  <a:gd name="connsiteY5" fmla="*/ 1338724 h 2330989"/>
                  <a:gd name="connsiteX6" fmla="*/ 31407 w 487386"/>
                  <a:gd name="connsiteY6" fmla="*/ 1414297 h 2330989"/>
                  <a:gd name="connsiteX7" fmla="*/ 258126 w 487386"/>
                  <a:gd name="connsiteY7" fmla="*/ 1414297 h 2330989"/>
                  <a:gd name="connsiteX8" fmla="*/ 258126 w 487386"/>
                  <a:gd name="connsiteY8" fmla="*/ 1338724 h 2330989"/>
                  <a:gd name="connsiteX9" fmla="*/ 31407 w 487386"/>
                  <a:gd name="connsiteY9" fmla="*/ 1338724 h 2330989"/>
                  <a:gd name="connsiteX10" fmla="*/ 385716 w 487386"/>
                  <a:gd name="connsiteY10" fmla="*/ 1245485 h 2330989"/>
                  <a:gd name="connsiteX11" fmla="*/ 385716 w 487386"/>
                  <a:gd name="connsiteY11" fmla="*/ 1318113 h 2330989"/>
                  <a:gd name="connsiteX12" fmla="*/ 453438 w 487386"/>
                  <a:gd name="connsiteY12" fmla="*/ 1318113 h 2330989"/>
                  <a:gd name="connsiteX13" fmla="*/ 453438 w 487386"/>
                  <a:gd name="connsiteY13" fmla="*/ 1245485 h 2330989"/>
                  <a:gd name="connsiteX14" fmla="*/ 385716 w 487386"/>
                  <a:gd name="connsiteY14" fmla="*/ 1245485 h 2330989"/>
                  <a:gd name="connsiteX15" fmla="*/ 32388 w 487386"/>
                  <a:gd name="connsiteY15" fmla="*/ 1243522 h 2330989"/>
                  <a:gd name="connsiteX16" fmla="*/ 32388 w 487386"/>
                  <a:gd name="connsiteY16" fmla="*/ 1318113 h 2330989"/>
                  <a:gd name="connsiteX17" fmla="*/ 102073 w 487386"/>
                  <a:gd name="connsiteY17" fmla="*/ 1318113 h 2330989"/>
                  <a:gd name="connsiteX18" fmla="*/ 102073 w 487386"/>
                  <a:gd name="connsiteY18" fmla="*/ 1243522 h 2330989"/>
                  <a:gd name="connsiteX19" fmla="*/ 32388 w 487386"/>
                  <a:gd name="connsiteY19" fmla="*/ 1243522 h 2330989"/>
                  <a:gd name="connsiteX20" fmla="*/ 130535 w 487386"/>
                  <a:gd name="connsiteY20" fmla="*/ 1242540 h 2330989"/>
                  <a:gd name="connsiteX21" fmla="*/ 130535 w 487386"/>
                  <a:gd name="connsiteY21" fmla="*/ 1317131 h 2330989"/>
                  <a:gd name="connsiteX22" fmla="*/ 356272 w 487386"/>
                  <a:gd name="connsiteY22" fmla="*/ 1317131 h 2330989"/>
                  <a:gd name="connsiteX23" fmla="*/ 356272 w 487386"/>
                  <a:gd name="connsiteY23" fmla="*/ 1242540 h 2330989"/>
                  <a:gd name="connsiteX24" fmla="*/ 130535 w 487386"/>
                  <a:gd name="connsiteY24" fmla="*/ 1242540 h 2330989"/>
                  <a:gd name="connsiteX25" fmla="*/ 128572 w 487386"/>
                  <a:gd name="connsiteY25" fmla="*/ 1149301 h 2330989"/>
                  <a:gd name="connsiteX26" fmla="*/ 128572 w 487386"/>
                  <a:gd name="connsiteY26" fmla="*/ 1220947 h 2330989"/>
                  <a:gd name="connsiteX27" fmla="*/ 199237 w 487386"/>
                  <a:gd name="connsiteY27" fmla="*/ 1220947 h 2330989"/>
                  <a:gd name="connsiteX28" fmla="*/ 199237 w 487386"/>
                  <a:gd name="connsiteY28" fmla="*/ 1149301 h 2330989"/>
                  <a:gd name="connsiteX29" fmla="*/ 128572 w 487386"/>
                  <a:gd name="connsiteY29" fmla="*/ 1149301 h 2330989"/>
                  <a:gd name="connsiteX30" fmla="*/ 226720 w 487386"/>
                  <a:gd name="connsiteY30" fmla="*/ 1148319 h 2330989"/>
                  <a:gd name="connsiteX31" fmla="*/ 226720 w 487386"/>
                  <a:gd name="connsiteY31" fmla="*/ 1219966 h 2330989"/>
                  <a:gd name="connsiteX32" fmla="*/ 453438 w 487386"/>
                  <a:gd name="connsiteY32" fmla="*/ 1219966 h 2330989"/>
                  <a:gd name="connsiteX33" fmla="*/ 453438 w 487386"/>
                  <a:gd name="connsiteY33" fmla="*/ 1148319 h 2330989"/>
                  <a:gd name="connsiteX34" fmla="*/ 226720 w 487386"/>
                  <a:gd name="connsiteY34" fmla="*/ 1148319 h 2330989"/>
                  <a:gd name="connsiteX35" fmla="*/ 128572 w 487386"/>
                  <a:gd name="connsiteY35" fmla="*/ 1050172 h 2330989"/>
                  <a:gd name="connsiteX36" fmla="*/ 128572 w 487386"/>
                  <a:gd name="connsiteY36" fmla="*/ 1121820 h 2330989"/>
                  <a:gd name="connsiteX37" fmla="*/ 357254 w 487386"/>
                  <a:gd name="connsiteY37" fmla="*/ 1121820 h 2330989"/>
                  <a:gd name="connsiteX38" fmla="*/ 357254 w 487386"/>
                  <a:gd name="connsiteY38" fmla="*/ 1050172 h 2330989"/>
                  <a:gd name="connsiteX39" fmla="*/ 128572 w 487386"/>
                  <a:gd name="connsiteY39" fmla="*/ 1050172 h 2330989"/>
                  <a:gd name="connsiteX40" fmla="*/ 32388 w 487386"/>
                  <a:gd name="connsiteY40" fmla="*/ 1050172 h 2330989"/>
                  <a:gd name="connsiteX41" fmla="*/ 32388 w 487386"/>
                  <a:gd name="connsiteY41" fmla="*/ 1122800 h 2330989"/>
                  <a:gd name="connsiteX42" fmla="*/ 103055 w 487386"/>
                  <a:gd name="connsiteY42" fmla="*/ 1122800 h 2330989"/>
                  <a:gd name="connsiteX43" fmla="*/ 103055 w 487386"/>
                  <a:gd name="connsiteY43" fmla="*/ 1050172 h 2330989"/>
                  <a:gd name="connsiteX44" fmla="*/ 32388 w 487386"/>
                  <a:gd name="connsiteY44" fmla="*/ 1050172 h 2330989"/>
                  <a:gd name="connsiteX45" fmla="*/ 383754 w 487386"/>
                  <a:gd name="connsiteY45" fmla="*/ 953007 h 2330989"/>
                  <a:gd name="connsiteX46" fmla="*/ 383754 w 487386"/>
                  <a:gd name="connsiteY46" fmla="*/ 1024654 h 2330989"/>
                  <a:gd name="connsiteX47" fmla="*/ 452457 w 487386"/>
                  <a:gd name="connsiteY47" fmla="*/ 1024654 h 2330989"/>
                  <a:gd name="connsiteX48" fmla="*/ 452457 w 487386"/>
                  <a:gd name="connsiteY48" fmla="*/ 953007 h 2330989"/>
                  <a:gd name="connsiteX49" fmla="*/ 383754 w 487386"/>
                  <a:gd name="connsiteY49" fmla="*/ 953007 h 2330989"/>
                  <a:gd name="connsiteX50" fmla="*/ 30425 w 487386"/>
                  <a:gd name="connsiteY50" fmla="*/ 953007 h 2330989"/>
                  <a:gd name="connsiteX51" fmla="*/ 30425 w 487386"/>
                  <a:gd name="connsiteY51" fmla="*/ 1023673 h 2330989"/>
                  <a:gd name="connsiteX52" fmla="*/ 259108 w 487386"/>
                  <a:gd name="connsiteY52" fmla="*/ 1023673 h 2330989"/>
                  <a:gd name="connsiteX53" fmla="*/ 259108 w 487386"/>
                  <a:gd name="connsiteY53" fmla="*/ 953007 h 2330989"/>
                  <a:gd name="connsiteX54" fmla="*/ 30425 w 487386"/>
                  <a:gd name="connsiteY54" fmla="*/ 953007 h 2330989"/>
                  <a:gd name="connsiteX55" fmla="*/ 286589 w 487386"/>
                  <a:gd name="connsiteY55" fmla="*/ 952025 h 2330989"/>
                  <a:gd name="connsiteX56" fmla="*/ 286589 w 487386"/>
                  <a:gd name="connsiteY56" fmla="*/ 1023673 h 2330989"/>
                  <a:gd name="connsiteX57" fmla="*/ 357254 w 487386"/>
                  <a:gd name="connsiteY57" fmla="*/ 1023673 h 2330989"/>
                  <a:gd name="connsiteX58" fmla="*/ 357254 w 487386"/>
                  <a:gd name="connsiteY58" fmla="*/ 952025 h 2330989"/>
                  <a:gd name="connsiteX59" fmla="*/ 286589 w 487386"/>
                  <a:gd name="connsiteY59" fmla="*/ 952025 h 2330989"/>
                  <a:gd name="connsiteX60" fmla="*/ 382772 w 487386"/>
                  <a:gd name="connsiteY60" fmla="*/ 854860 h 2330989"/>
                  <a:gd name="connsiteX61" fmla="*/ 382772 w 487386"/>
                  <a:gd name="connsiteY61" fmla="*/ 927489 h 2330989"/>
                  <a:gd name="connsiteX62" fmla="*/ 452457 w 487386"/>
                  <a:gd name="connsiteY62" fmla="*/ 927489 h 2330989"/>
                  <a:gd name="connsiteX63" fmla="*/ 452457 w 487386"/>
                  <a:gd name="connsiteY63" fmla="*/ 854860 h 2330989"/>
                  <a:gd name="connsiteX64" fmla="*/ 382772 w 487386"/>
                  <a:gd name="connsiteY64" fmla="*/ 854860 h 2330989"/>
                  <a:gd name="connsiteX65" fmla="*/ 286589 w 487386"/>
                  <a:gd name="connsiteY65" fmla="*/ 853878 h 2330989"/>
                  <a:gd name="connsiteX66" fmla="*/ 286589 w 487386"/>
                  <a:gd name="connsiteY66" fmla="*/ 927489 h 2330989"/>
                  <a:gd name="connsiteX67" fmla="*/ 355291 w 487386"/>
                  <a:gd name="connsiteY67" fmla="*/ 927489 h 2330989"/>
                  <a:gd name="connsiteX68" fmla="*/ 355291 w 487386"/>
                  <a:gd name="connsiteY68" fmla="*/ 853878 h 2330989"/>
                  <a:gd name="connsiteX69" fmla="*/ 286589 w 487386"/>
                  <a:gd name="connsiteY69" fmla="*/ 853878 h 2330989"/>
                  <a:gd name="connsiteX70" fmla="*/ 384735 w 487386"/>
                  <a:gd name="connsiteY70" fmla="*/ 756713 h 2330989"/>
                  <a:gd name="connsiteX71" fmla="*/ 384735 w 487386"/>
                  <a:gd name="connsiteY71" fmla="*/ 829342 h 2330989"/>
                  <a:gd name="connsiteX72" fmla="*/ 453438 w 487386"/>
                  <a:gd name="connsiteY72" fmla="*/ 829342 h 2330989"/>
                  <a:gd name="connsiteX73" fmla="*/ 453438 w 487386"/>
                  <a:gd name="connsiteY73" fmla="*/ 756713 h 2330989"/>
                  <a:gd name="connsiteX74" fmla="*/ 384735 w 487386"/>
                  <a:gd name="connsiteY74" fmla="*/ 756713 h 2330989"/>
                  <a:gd name="connsiteX75" fmla="*/ 130535 w 487386"/>
                  <a:gd name="connsiteY75" fmla="*/ 756713 h 2330989"/>
                  <a:gd name="connsiteX76" fmla="*/ 130535 w 487386"/>
                  <a:gd name="connsiteY76" fmla="*/ 829342 h 2330989"/>
                  <a:gd name="connsiteX77" fmla="*/ 357254 w 487386"/>
                  <a:gd name="connsiteY77" fmla="*/ 829342 h 2330989"/>
                  <a:gd name="connsiteX78" fmla="*/ 357254 w 487386"/>
                  <a:gd name="connsiteY78" fmla="*/ 756713 h 2330989"/>
                  <a:gd name="connsiteX79" fmla="*/ 130535 w 487386"/>
                  <a:gd name="connsiteY79" fmla="*/ 756713 h 2330989"/>
                  <a:gd name="connsiteX80" fmla="*/ 32388 w 487386"/>
                  <a:gd name="connsiteY80" fmla="*/ 755731 h 2330989"/>
                  <a:gd name="connsiteX81" fmla="*/ 32388 w 487386"/>
                  <a:gd name="connsiteY81" fmla="*/ 830323 h 2330989"/>
                  <a:gd name="connsiteX82" fmla="*/ 102073 w 487386"/>
                  <a:gd name="connsiteY82" fmla="*/ 830323 h 2330989"/>
                  <a:gd name="connsiteX83" fmla="*/ 102073 w 487386"/>
                  <a:gd name="connsiteY83" fmla="*/ 755731 h 2330989"/>
                  <a:gd name="connsiteX84" fmla="*/ 32388 w 487386"/>
                  <a:gd name="connsiteY84" fmla="*/ 755731 h 2330989"/>
                  <a:gd name="connsiteX85" fmla="*/ 382772 w 487386"/>
                  <a:gd name="connsiteY85" fmla="*/ 658566 h 2330989"/>
                  <a:gd name="connsiteX86" fmla="*/ 382772 w 487386"/>
                  <a:gd name="connsiteY86" fmla="*/ 733158 h 2330989"/>
                  <a:gd name="connsiteX87" fmla="*/ 452457 w 487386"/>
                  <a:gd name="connsiteY87" fmla="*/ 733158 h 2330989"/>
                  <a:gd name="connsiteX88" fmla="*/ 452457 w 487386"/>
                  <a:gd name="connsiteY88" fmla="*/ 658566 h 2330989"/>
                  <a:gd name="connsiteX89" fmla="*/ 382772 w 487386"/>
                  <a:gd name="connsiteY89" fmla="*/ 658566 h 2330989"/>
                  <a:gd name="connsiteX90" fmla="*/ 31407 w 487386"/>
                  <a:gd name="connsiteY90" fmla="*/ 658566 h 2330989"/>
                  <a:gd name="connsiteX91" fmla="*/ 31407 w 487386"/>
                  <a:gd name="connsiteY91" fmla="*/ 735121 h 2330989"/>
                  <a:gd name="connsiteX92" fmla="*/ 259108 w 487386"/>
                  <a:gd name="connsiteY92" fmla="*/ 735121 h 2330989"/>
                  <a:gd name="connsiteX93" fmla="*/ 259108 w 487386"/>
                  <a:gd name="connsiteY93" fmla="*/ 658566 h 2330989"/>
                  <a:gd name="connsiteX94" fmla="*/ 31407 w 487386"/>
                  <a:gd name="connsiteY94" fmla="*/ 658566 h 2330989"/>
                  <a:gd name="connsiteX95" fmla="*/ 226720 w 487386"/>
                  <a:gd name="connsiteY95" fmla="*/ 561400 h 2330989"/>
                  <a:gd name="connsiteX96" fmla="*/ 226720 w 487386"/>
                  <a:gd name="connsiteY96" fmla="*/ 638937 h 2330989"/>
                  <a:gd name="connsiteX97" fmla="*/ 451475 w 487386"/>
                  <a:gd name="connsiteY97" fmla="*/ 638937 h 2330989"/>
                  <a:gd name="connsiteX98" fmla="*/ 451475 w 487386"/>
                  <a:gd name="connsiteY98" fmla="*/ 561400 h 2330989"/>
                  <a:gd name="connsiteX99" fmla="*/ 226720 w 487386"/>
                  <a:gd name="connsiteY99" fmla="*/ 561400 h 2330989"/>
                  <a:gd name="connsiteX100" fmla="*/ 128572 w 487386"/>
                  <a:gd name="connsiteY100" fmla="*/ 561400 h 2330989"/>
                  <a:gd name="connsiteX101" fmla="*/ 128572 w 487386"/>
                  <a:gd name="connsiteY101" fmla="*/ 636974 h 2330989"/>
                  <a:gd name="connsiteX102" fmla="*/ 198257 w 487386"/>
                  <a:gd name="connsiteY102" fmla="*/ 636974 h 2330989"/>
                  <a:gd name="connsiteX103" fmla="*/ 198257 w 487386"/>
                  <a:gd name="connsiteY103" fmla="*/ 561400 h 2330989"/>
                  <a:gd name="connsiteX104" fmla="*/ 128572 w 487386"/>
                  <a:gd name="connsiteY104" fmla="*/ 561400 h 2330989"/>
                  <a:gd name="connsiteX105" fmla="*/ 129554 w 487386"/>
                  <a:gd name="connsiteY105" fmla="*/ 464235 h 2330989"/>
                  <a:gd name="connsiteX106" fmla="*/ 129554 w 487386"/>
                  <a:gd name="connsiteY106" fmla="*/ 540790 h 2330989"/>
                  <a:gd name="connsiteX107" fmla="*/ 356272 w 487386"/>
                  <a:gd name="connsiteY107" fmla="*/ 540790 h 2330989"/>
                  <a:gd name="connsiteX108" fmla="*/ 356272 w 487386"/>
                  <a:gd name="connsiteY108" fmla="*/ 464235 h 2330989"/>
                  <a:gd name="connsiteX109" fmla="*/ 129554 w 487386"/>
                  <a:gd name="connsiteY109" fmla="*/ 464235 h 2330989"/>
                  <a:gd name="connsiteX110" fmla="*/ 34352 w 487386"/>
                  <a:gd name="connsiteY110" fmla="*/ 463253 h 2330989"/>
                  <a:gd name="connsiteX111" fmla="*/ 34352 w 487386"/>
                  <a:gd name="connsiteY111" fmla="*/ 539808 h 2330989"/>
                  <a:gd name="connsiteX112" fmla="*/ 102073 w 487386"/>
                  <a:gd name="connsiteY112" fmla="*/ 539808 h 2330989"/>
                  <a:gd name="connsiteX113" fmla="*/ 102073 w 487386"/>
                  <a:gd name="connsiteY113" fmla="*/ 463253 h 2330989"/>
                  <a:gd name="connsiteX114" fmla="*/ 34352 w 487386"/>
                  <a:gd name="connsiteY114" fmla="*/ 463253 h 2330989"/>
                  <a:gd name="connsiteX115" fmla="*/ 384735 w 487386"/>
                  <a:gd name="connsiteY115" fmla="*/ 462272 h 2330989"/>
                  <a:gd name="connsiteX116" fmla="*/ 384735 w 487386"/>
                  <a:gd name="connsiteY116" fmla="*/ 540790 h 2330989"/>
                  <a:gd name="connsiteX117" fmla="*/ 451475 w 487386"/>
                  <a:gd name="connsiteY117" fmla="*/ 540790 h 2330989"/>
                  <a:gd name="connsiteX118" fmla="*/ 451475 w 487386"/>
                  <a:gd name="connsiteY118" fmla="*/ 462272 h 2330989"/>
                  <a:gd name="connsiteX119" fmla="*/ 384735 w 487386"/>
                  <a:gd name="connsiteY119" fmla="*/ 462272 h 2330989"/>
                  <a:gd name="connsiteX120" fmla="*/ 52999 w 487386"/>
                  <a:gd name="connsiteY120" fmla="*/ 286589 h 2330989"/>
                  <a:gd name="connsiteX121" fmla="*/ 52999 w 487386"/>
                  <a:gd name="connsiteY121" fmla="*/ 364126 h 2330989"/>
                  <a:gd name="connsiteX122" fmla="*/ 192368 w 487386"/>
                  <a:gd name="connsiteY122" fmla="*/ 364126 h 2330989"/>
                  <a:gd name="connsiteX123" fmla="*/ 192368 w 487386"/>
                  <a:gd name="connsiteY123" fmla="*/ 286589 h 2330989"/>
                  <a:gd name="connsiteX124" fmla="*/ 52999 w 487386"/>
                  <a:gd name="connsiteY124" fmla="*/ 286589 h 2330989"/>
                  <a:gd name="connsiteX125" fmla="*/ 295422 w 487386"/>
                  <a:gd name="connsiteY125" fmla="*/ 285608 h 2330989"/>
                  <a:gd name="connsiteX126" fmla="*/ 295422 w 487386"/>
                  <a:gd name="connsiteY126" fmla="*/ 364126 h 2330989"/>
                  <a:gd name="connsiteX127" fmla="*/ 434790 w 487386"/>
                  <a:gd name="connsiteY127" fmla="*/ 364126 h 2330989"/>
                  <a:gd name="connsiteX128" fmla="*/ 434790 w 487386"/>
                  <a:gd name="connsiteY128" fmla="*/ 285608 h 2330989"/>
                  <a:gd name="connsiteX129" fmla="*/ 295422 w 487386"/>
                  <a:gd name="connsiteY129" fmla="*/ 285608 h 2330989"/>
                  <a:gd name="connsiteX130" fmla="*/ 51036 w 487386"/>
                  <a:gd name="connsiteY130" fmla="*/ 186479 h 2330989"/>
                  <a:gd name="connsiteX131" fmla="*/ 51036 w 487386"/>
                  <a:gd name="connsiteY131" fmla="*/ 259108 h 2330989"/>
                  <a:gd name="connsiteX132" fmla="*/ 190405 w 487386"/>
                  <a:gd name="connsiteY132" fmla="*/ 259108 h 2330989"/>
                  <a:gd name="connsiteX133" fmla="*/ 190405 w 487386"/>
                  <a:gd name="connsiteY133" fmla="*/ 186479 h 2330989"/>
                  <a:gd name="connsiteX134" fmla="*/ 51036 w 487386"/>
                  <a:gd name="connsiteY134" fmla="*/ 186479 h 2330989"/>
                  <a:gd name="connsiteX135" fmla="*/ 294440 w 487386"/>
                  <a:gd name="connsiteY135" fmla="*/ 185498 h 2330989"/>
                  <a:gd name="connsiteX136" fmla="*/ 294440 w 487386"/>
                  <a:gd name="connsiteY136" fmla="*/ 260090 h 2330989"/>
                  <a:gd name="connsiteX137" fmla="*/ 432828 w 487386"/>
                  <a:gd name="connsiteY137" fmla="*/ 260090 h 2330989"/>
                  <a:gd name="connsiteX138" fmla="*/ 432828 w 487386"/>
                  <a:gd name="connsiteY138" fmla="*/ 185498 h 2330989"/>
                  <a:gd name="connsiteX139" fmla="*/ 294440 w 487386"/>
                  <a:gd name="connsiteY139" fmla="*/ 185498 h 2330989"/>
                  <a:gd name="connsiteX140" fmla="*/ 52999 w 487386"/>
                  <a:gd name="connsiteY140" fmla="*/ 89314 h 2330989"/>
                  <a:gd name="connsiteX141" fmla="*/ 52999 w 487386"/>
                  <a:gd name="connsiteY141" fmla="*/ 158017 h 2330989"/>
                  <a:gd name="connsiteX142" fmla="*/ 191387 w 487386"/>
                  <a:gd name="connsiteY142" fmla="*/ 158017 h 2330989"/>
                  <a:gd name="connsiteX143" fmla="*/ 191387 w 487386"/>
                  <a:gd name="connsiteY143" fmla="*/ 89314 h 2330989"/>
                  <a:gd name="connsiteX144" fmla="*/ 52999 w 487386"/>
                  <a:gd name="connsiteY144" fmla="*/ 89314 h 2330989"/>
                  <a:gd name="connsiteX145" fmla="*/ 296403 w 487386"/>
                  <a:gd name="connsiteY145" fmla="*/ 87351 h 2330989"/>
                  <a:gd name="connsiteX146" fmla="*/ 296403 w 487386"/>
                  <a:gd name="connsiteY146" fmla="*/ 158998 h 2330989"/>
                  <a:gd name="connsiteX147" fmla="*/ 432828 w 487386"/>
                  <a:gd name="connsiteY147" fmla="*/ 158998 h 2330989"/>
                  <a:gd name="connsiteX148" fmla="*/ 432828 w 487386"/>
                  <a:gd name="connsiteY148" fmla="*/ 87351 h 2330989"/>
                  <a:gd name="connsiteX149" fmla="*/ 296403 w 487386"/>
                  <a:gd name="connsiteY149" fmla="*/ 87351 h 2330989"/>
                  <a:gd name="connsiteX150" fmla="*/ 26499 w 487386"/>
                  <a:gd name="connsiteY150" fmla="*/ 0 h 2330989"/>
                  <a:gd name="connsiteX151" fmla="*/ 219849 w 487386"/>
                  <a:gd name="connsiteY151" fmla="*/ 0 h 2330989"/>
                  <a:gd name="connsiteX152" fmla="*/ 219849 w 487386"/>
                  <a:gd name="connsiteY152" fmla="*/ 111888 h 2330989"/>
                  <a:gd name="connsiteX153" fmla="*/ 219849 w 487386"/>
                  <a:gd name="connsiteY153" fmla="*/ 337625 h 2330989"/>
                  <a:gd name="connsiteX154" fmla="*/ 263033 w 487386"/>
                  <a:gd name="connsiteY154" fmla="*/ 366088 h 2330989"/>
                  <a:gd name="connsiteX155" fmla="*/ 263033 w 487386"/>
                  <a:gd name="connsiteY155" fmla="*/ 2945 h 2330989"/>
                  <a:gd name="connsiteX156" fmla="*/ 461290 w 487386"/>
                  <a:gd name="connsiteY156" fmla="*/ 2945 h 2330989"/>
                  <a:gd name="connsiteX157" fmla="*/ 463253 w 487386"/>
                  <a:gd name="connsiteY157" fmla="*/ 330756 h 2330989"/>
                  <a:gd name="connsiteX158" fmla="*/ 481901 w 487386"/>
                  <a:gd name="connsiteY158" fmla="*/ 1297502 h 2330989"/>
                  <a:gd name="connsiteX159" fmla="*/ 483863 w 487386"/>
                  <a:gd name="connsiteY159" fmla="*/ 2269156 h 2330989"/>
                  <a:gd name="connsiteX160" fmla="*/ 483863 w 487386"/>
                  <a:gd name="connsiteY160" fmla="*/ 2330989 h 2330989"/>
                  <a:gd name="connsiteX161" fmla="*/ 0 w 487386"/>
                  <a:gd name="connsiteY161" fmla="*/ 2330989 h 2330989"/>
                  <a:gd name="connsiteX162" fmla="*/ 0 w 487386"/>
                  <a:gd name="connsiteY162" fmla="*/ 2284859 h 2330989"/>
                  <a:gd name="connsiteX163" fmla="*/ 0 w 487386"/>
                  <a:gd name="connsiteY163" fmla="*/ 421051 h 2330989"/>
                  <a:gd name="connsiteX164" fmla="*/ 26499 w 487386"/>
                  <a:gd name="connsiteY164" fmla="*/ 0 h 2330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</a:cxnLst>
                <a:rect l="l" t="t" r="r" b="b"/>
                <a:pathLst>
                  <a:path w="487386" h="2330989">
                    <a:moveTo>
                      <a:pt x="285608" y="1339706"/>
                    </a:moveTo>
                    <a:cubicBezTo>
                      <a:pt x="285608" y="1366205"/>
                      <a:pt x="285608" y="1388779"/>
                      <a:pt x="285608" y="1414297"/>
                    </a:cubicBezTo>
                    <a:cubicBezTo>
                      <a:pt x="312107" y="1414297"/>
                      <a:pt x="333699" y="1414297"/>
                      <a:pt x="356272" y="1414297"/>
                    </a:cubicBezTo>
                    <a:cubicBezTo>
                      <a:pt x="356272" y="1387797"/>
                      <a:pt x="356272" y="1364242"/>
                      <a:pt x="356272" y="1339706"/>
                    </a:cubicBezTo>
                    <a:cubicBezTo>
                      <a:pt x="331736" y="1339706"/>
                      <a:pt x="309163" y="1339706"/>
                      <a:pt x="285608" y="1339706"/>
                    </a:cubicBezTo>
                    <a:close/>
                    <a:moveTo>
                      <a:pt x="31407" y="1338724"/>
                    </a:moveTo>
                    <a:cubicBezTo>
                      <a:pt x="31407" y="1366205"/>
                      <a:pt x="31407" y="1389760"/>
                      <a:pt x="31407" y="1414297"/>
                    </a:cubicBezTo>
                    <a:cubicBezTo>
                      <a:pt x="108942" y="1414297"/>
                      <a:pt x="183534" y="1414297"/>
                      <a:pt x="258126" y="1414297"/>
                    </a:cubicBezTo>
                    <a:cubicBezTo>
                      <a:pt x="258126" y="1386816"/>
                      <a:pt x="258126" y="1363261"/>
                      <a:pt x="258126" y="1338724"/>
                    </a:cubicBezTo>
                    <a:cubicBezTo>
                      <a:pt x="180590" y="1338724"/>
                      <a:pt x="106980" y="1338724"/>
                      <a:pt x="31407" y="1338724"/>
                    </a:cubicBezTo>
                    <a:close/>
                    <a:moveTo>
                      <a:pt x="385716" y="1245485"/>
                    </a:moveTo>
                    <a:cubicBezTo>
                      <a:pt x="385716" y="1271984"/>
                      <a:pt x="385716" y="1295539"/>
                      <a:pt x="385716" y="1318113"/>
                    </a:cubicBezTo>
                    <a:cubicBezTo>
                      <a:pt x="410253" y="1318113"/>
                      <a:pt x="430864" y="1318113"/>
                      <a:pt x="453438" y="1318113"/>
                    </a:cubicBezTo>
                    <a:cubicBezTo>
                      <a:pt x="453438" y="1293576"/>
                      <a:pt x="453438" y="1271003"/>
                      <a:pt x="453438" y="1245485"/>
                    </a:cubicBezTo>
                    <a:cubicBezTo>
                      <a:pt x="427920" y="1245485"/>
                      <a:pt x="406328" y="1245485"/>
                      <a:pt x="385716" y="1245485"/>
                    </a:cubicBezTo>
                    <a:close/>
                    <a:moveTo>
                      <a:pt x="32388" y="1243522"/>
                    </a:moveTo>
                    <a:cubicBezTo>
                      <a:pt x="32388" y="1270021"/>
                      <a:pt x="32388" y="1292595"/>
                      <a:pt x="32388" y="1318113"/>
                    </a:cubicBezTo>
                    <a:cubicBezTo>
                      <a:pt x="55943" y="1318113"/>
                      <a:pt x="78518" y="1318113"/>
                      <a:pt x="102073" y="1318113"/>
                    </a:cubicBezTo>
                    <a:cubicBezTo>
                      <a:pt x="102073" y="1292595"/>
                      <a:pt x="102073" y="1269040"/>
                      <a:pt x="102073" y="1243522"/>
                    </a:cubicBezTo>
                    <a:cubicBezTo>
                      <a:pt x="77536" y="1243522"/>
                      <a:pt x="55943" y="1243522"/>
                      <a:pt x="32388" y="1243522"/>
                    </a:cubicBezTo>
                    <a:close/>
                    <a:moveTo>
                      <a:pt x="130535" y="1242540"/>
                    </a:moveTo>
                    <a:cubicBezTo>
                      <a:pt x="130535" y="1271003"/>
                      <a:pt x="130535" y="1294558"/>
                      <a:pt x="130535" y="1317131"/>
                    </a:cubicBezTo>
                    <a:cubicBezTo>
                      <a:pt x="208071" y="1317131"/>
                      <a:pt x="281681" y="1317131"/>
                      <a:pt x="356272" y="1317131"/>
                    </a:cubicBezTo>
                    <a:cubicBezTo>
                      <a:pt x="356272" y="1290632"/>
                      <a:pt x="356272" y="1267077"/>
                      <a:pt x="356272" y="1242540"/>
                    </a:cubicBezTo>
                    <a:cubicBezTo>
                      <a:pt x="278737" y="1242540"/>
                      <a:pt x="206108" y="1242540"/>
                      <a:pt x="130535" y="1242540"/>
                    </a:cubicBezTo>
                    <a:close/>
                    <a:moveTo>
                      <a:pt x="128572" y="1149301"/>
                    </a:moveTo>
                    <a:cubicBezTo>
                      <a:pt x="128572" y="1174819"/>
                      <a:pt x="128572" y="1197392"/>
                      <a:pt x="128572" y="1220947"/>
                    </a:cubicBezTo>
                    <a:cubicBezTo>
                      <a:pt x="153109" y="1220947"/>
                      <a:pt x="174701" y="1220947"/>
                      <a:pt x="199237" y="1220947"/>
                    </a:cubicBezTo>
                    <a:cubicBezTo>
                      <a:pt x="199237" y="1193466"/>
                      <a:pt x="199237" y="1171874"/>
                      <a:pt x="199237" y="1149301"/>
                    </a:cubicBezTo>
                    <a:cubicBezTo>
                      <a:pt x="173719" y="1149301"/>
                      <a:pt x="151146" y="1149301"/>
                      <a:pt x="128572" y="1149301"/>
                    </a:cubicBezTo>
                    <a:close/>
                    <a:moveTo>
                      <a:pt x="226720" y="1148319"/>
                    </a:moveTo>
                    <a:cubicBezTo>
                      <a:pt x="226720" y="1174819"/>
                      <a:pt x="226720" y="1196411"/>
                      <a:pt x="226720" y="1219966"/>
                    </a:cubicBezTo>
                    <a:cubicBezTo>
                      <a:pt x="303273" y="1219966"/>
                      <a:pt x="377866" y="1219966"/>
                      <a:pt x="453438" y="1219966"/>
                    </a:cubicBezTo>
                    <a:cubicBezTo>
                      <a:pt x="453438" y="1195429"/>
                      <a:pt x="453438" y="1172856"/>
                      <a:pt x="453438" y="1148319"/>
                    </a:cubicBezTo>
                    <a:cubicBezTo>
                      <a:pt x="373940" y="1148319"/>
                      <a:pt x="300329" y="1148319"/>
                      <a:pt x="226720" y="1148319"/>
                    </a:cubicBezTo>
                    <a:close/>
                    <a:moveTo>
                      <a:pt x="128572" y="1050172"/>
                    </a:moveTo>
                    <a:cubicBezTo>
                      <a:pt x="128572" y="1075690"/>
                      <a:pt x="128572" y="1098264"/>
                      <a:pt x="128572" y="1121820"/>
                    </a:cubicBezTo>
                    <a:cubicBezTo>
                      <a:pt x="206108" y="1121820"/>
                      <a:pt x="280700" y="1121820"/>
                      <a:pt x="357254" y="1121820"/>
                    </a:cubicBezTo>
                    <a:cubicBezTo>
                      <a:pt x="357254" y="1096301"/>
                      <a:pt x="357254" y="1074709"/>
                      <a:pt x="357254" y="1050172"/>
                    </a:cubicBezTo>
                    <a:cubicBezTo>
                      <a:pt x="279719" y="1050172"/>
                      <a:pt x="204145" y="1050172"/>
                      <a:pt x="128572" y="1050172"/>
                    </a:cubicBezTo>
                    <a:close/>
                    <a:moveTo>
                      <a:pt x="32388" y="1050172"/>
                    </a:moveTo>
                    <a:cubicBezTo>
                      <a:pt x="32388" y="1076672"/>
                      <a:pt x="32388" y="1100227"/>
                      <a:pt x="32388" y="1122800"/>
                    </a:cubicBezTo>
                    <a:cubicBezTo>
                      <a:pt x="57906" y="1122800"/>
                      <a:pt x="79498" y="1122800"/>
                      <a:pt x="103055" y="1122800"/>
                    </a:cubicBezTo>
                    <a:cubicBezTo>
                      <a:pt x="103055" y="1097282"/>
                      <a:pt x="103055" y="1074709"/>
                      <a:pt x="103055" y="1050172"/>
                    </a:cubicBezTo>
                    <a:cubicBezTo>
                      <a:pt x="76555" y="1050172"/>
                      <a:pt x="53981" y="1050172"/>
                      <a:pt x="32388" y="1050172"/>
                    </a:cubicBezTo>
                    <a:close/>
                    <a:moveTo>
                      <a:pt x="383754" y="953007"/>
                    </a:moveTo>
                    <a:cubicBezTo>
                      <a:pt x="383754" y="978525"/>
                      <a:pt x="383754" y="1001098"/>
                      <a:pt x="383754" y="1024654"/>
                    </a:cubicBezTo>
                    <a:cubicBezTo>
                      <a:pt x="408291" y="1024654"/>
                      <a:pt x="429883" y="1024654"/>
                      <a:pt x="452457" y="1024654"/>
                    </a:cubicBezTo>
                    <a:cubicBezTo>
                      <a:pt x="452457" y="998154"/>
                      <a:pt x="452457" y="974599"/>
                      <a:pt x="452457" y="953007"/>
                    </a:cubicBezTo>
                    <a:cubicBezTo>
                      <a:pt x="426939" y="953007"/>
                      <a:pt x="405346" y="953007"/>
                      <a:pt x="383754" y="953007"/>
                    </a:cubicBezTo>
                    <a:close/>
                    <a:moveTo>
                      <a:pt x="30425" y="953007"/>
                    </a:moveTo>
                    <a:cubicBezTo>
                      <a:pt x="30425" y="977543"/>
                      <a:pt x="30425" y="998154"/>
                      <a:pt x="30425" y="1023673"/>
                    </a:cubicBezTo>
                    <a:cubicBezTo>
                      <a:pt x="109924" y="1023673"/>
                      <a:pt x="185497" y="1023673"/>
                      <a:pt x="259108" y="1023673"/>
                    </a:cubicBezTo>
                    <a:cubicBezTo>
                      <a:pt x="259108" y="997172"/>
                      <a:pt x="259108" y="975580"/>
                      <a:pt x="259108" y="953007"/>
                    </a:cubicBezTo>
                    <a:cubicBezTo>
                      <a:pt x="181572" y="953007"/>
                      <a:pt x="105999" y="953007"/>
                      <a:pt x="30425" y="953007"/>
                    </a:cubicBezTo>
                    <a:close/>
                    <a:moveTo>
                      <a:pt x="286589" y="952025"/>
                    </a:moveTo>
                    <a:cubicBezTo>
                      <a:pt x="286589" y="977543"/>
                      <a:pt x="286589" y="1001098"/>
                      <a:pt x="286589" y="1023673"/>
                    </a:cubicBezTo>
                    <a:cubicBezTo>
                      <a:pt x="312107" y="1023673"/>
                      <a:pt x="333699" y="1023673"/>
                      <a:pt x="357254" y="1023673"/>
                    </a:cubicBezTo>
                    <a:cubicBezTo>
                      <a:pt x="357254" y="999135"/>
                      <a:pt x="357254" y="977543"/>
                      <a:pt x="357254" y="952025"/>
                    </a:cubicBezTo>
                    <a:cubicBezTo>
                      <a:pt x="330754" y="952025"/>
                      <a:pt x="309163" y="952025"/>
                      <a:pt x="286589" y="952025"/>
                    </a:cubicBezTo>
                    <a:close/>
                    <a:moveTo>
                      <a:pt x="382772" y="854860"/>
                    </a:moveTo>
                    <a:cubicBezTo>
                      <a:pt x="382772" y="879396"/>
                      <a:pt x="382772" y="901970"/>
                      <a:pt x="382772" y="927489"/>
                    </a:cubicBezTo>
                    <a:cubicBezTo>
                      <a:pt x="409272" y="927489"/>
                      <a:pt x="429883" y="927489"/>
                      <a:pt x="452457" y="927489"/>
                    </a:cubicBezTo>
                    <a:cubicBezTo>
                      <a:pt x="452457" y="901970"/>
                      <a:pt x="452457" y="878415"/>
                      <a:pt x="452457" y="854860"/>
                    </a:cubicBezTo>
                    <a:cubicBezTo>
                      <a:pt x="426939" y="854860"/>
                      <a:pt x="405346" y="854860"/>
                      <a:pt x="382772" y="854860"/>
                    </a:cubicBezTo>
                    <a:close/>
                    <a:moveTo>
                      <a:pt x="286589" y="853878"/>
                    </a:moveTo>
                    <a:cubicBezTo>
                      <a:pt x="286589" y="880378"/>
                      <a:pt x="286589" y="902951"/>
                      <a:pt x="286589" y="927489"/>
                    </a:cubicBezTo>
                    <a:cubicBezTo>
                      <a:pt x="311125" y="927489"/>
                      <a:pt x="331736" y="927489"/>
                      <a:pt x="355291" y="927489"/>
                    </a:cubicBezTo>
                    <a:cubicBezTo>
                      <a:pt x="355291" y="901970"/>
                      <a:pt x="355291" y="878415"/>
                      <a:pt x="355291" y="853878"/>
                    </a:cubicBezTo>
                    <a:cubicBezTo>
                      <a:pt x="330754" y="853878"/>
                      <a:pt x="308181" y="853878"/>
                      <a:pt x="286589" y="853878"/>
                    </a:cubicBezTo>
                    <a:close/>
                    <a:moveTo>
                      <a:pt x="384735" y="756713"/>
                    </a:moveTo>
                    <a:cubicBezTo>
                      <a:pt x="384735" y="783212"/>
                      <a:pt x="384735" y="806767"/>
                      <a:pt x="384735" y="829342"/>
                    </a:cubicBezTo>
                    <a:cubicBezTo>
                      <a:pt x="409272" y="829342"/>
                      <a:pt x="429883" y="829342"/>
                      <a:pt x="453438" y="829342"/>
                    </a:cubicBezTo>
                    <a:cubicBezTo>
                      <a:pt x="453438" y="804805"/>
                      <a:pt x="453438" y="783212"/>
                      <a:pt x="453438" y="756713"/>
                    </a:cubicBezTo>
                    <a:cubicBezTo>
                      <a:pt x="427920" y="756713"/>
                      <a:pt x="406328" y="756713"/>
                      <a:pt x="384735" y="756713"/>
                    </a:cubicBezTo>
                    <a:close/>
                    <a:moveTo>
                      <a:pt x="130535" y="756713"/>
                    </a:moveTo>
                    <a:cubicBezTo>
                      <a:pt x="130535" y="784194"/>
                      <a:pt x="130535" y="807749"/>
                      <a:pt x="130535" y="829342"/>
                    </a:cubicBezTo>
                    <a:cubicBezTo>
                      <a:pt x="208071" y="829342"/>
                      <a:pt x="282663" y="829342"/>
                      <a:pt x="357254" y="829342"/>
                    </a:cubicBezTo>
                    <a:cubicBezTo>
                      <a:pt x="357254" y="802842"/>
                      <a:pt x="357254" y="781249"/>
                      <a:pt x="357254" y="756713"/>
                    </a:cubicBezTo>
                    <a:cubicBezTo>
                      <a:pt x="277755" y="756713"/>
                      <a:pt x="203163" y="756713"/>
                      <a:pt x="130535" y="756713"/>
                    </a:cubicBezTo>
                    <a:close/>
                    <a:moveTo>
                      <a:pt x="32388" y="755731"/>
                    </a:moveTo>
                    <a:cubicBezTo>
                      <a:pt x="32388" y="781249"/>
                      <a:pt x="32388" y="804805"/>
                      <a:pt x="32388" y="830323"/>
                    </a:cubicBezTo>
                    <a:cubicBezTo>
                      <a:pt x="56925" y="830323"/>
                      <a:pt x="78518" y="830323"/>
                      <a:pt x="102073" y="830323"/>
                    </a:cubicBezTo>
                    <a:cubicBezTo>
                      <a:pt x="102073" y="803824"/>
                      <a:pt x="102073" y="781249"/>
                      <a:pt x="102073" y="755731"/>
                    </a:cubicBezTo>
                    <a:cubicBezTo>
                      <a:pt x="77536" y="755731"/>
                      <a:pt x="55943" y="755731"/>
                      <a:pt x="32388" y="755731"/>
                    </a:cubicBezTo>
                    <a:close/>
                    <a:moveTo>
                      <a:pt x="382772" y="658566"/>
                    </a:moveTo>
                    <a:cubicBezTo>
                      <a:pt x="382772" y="685065"/>
                      <a:pt x="382772" y="707640"/>
                      <a:pt x="382772" y="733158"/>
                    </a:cubicBezTo>
                    <a:cubicBezTo>
                      <a:pt x="408291" y="733158"/>
                      <a:pt x="429883" y="733158"/>
                      <a:pt x="452457" y="733158"/>
                    </a:cubicBezTo>
                    <a:cubicBezTo>
                      <a:pt x="452457" y="706658"/>
                      <a:pt x="452457" y="683102"/>
                      <a:pt x="452457" y="658566"/>
                    </a:cubicBezTo>
                    <a:cubicBezTo>
                      <a:pt x="427920" y="658566"/>
                      <a:pt x="405346" y="658566"/>
                      <a:pt x="382772" y="658566"/>
                    </a:cubicBezTo>
                    <a:close/>
                    <a:moveTo>
                      <a:pt x="31407" y="658566"/>
                    </a:moveTo>
                    <a:cubicBezTo>
                      <a:pt x="31407" y="684084"/>
                      <a:pt x="31407" y="707640"/>
                      <a:pt x="31407" y="735121"/>
                    </a:cubicBezTo>
                    <a:cubicBezTo>
                      <a:pt x="107962" y="735121"/>
                      <a:pt x="182553" y="735121"/>
                      <a:pt x="259108" y="735121"/>
                    </a:cubicBezTo>
                    <a:cubicBezTo>
                      <a:pt x="259108" y="706658"/>
                      <a:pt x="259108" y="684084"/>
                      <a:pt x="259108" y="658566"/>
                    </a:cubicBezTo>
                    <a:cubicBezTo>
                      <a:pt x="182553" y="658566"/>
                      <a:pt x="107962" y="658566"/>
                      <a:pt x="31407" y="658566"/>
                    </a:cubicBezTo>
                    <a:close/>
                    <a:moveTo>
                      <a:pt x="226720" y="561400"/>
                    </a:moveTo>
                    <a:cubicBezTo>
                      <a:pt x="226720" y="586918"/>
                      <a:pt x="226720" y="610474"/>
                      <a:pt x="226720" y="638937"/>
                    </a:cubicBezTo>
                    <a:cubicBezTo>
                      <a:pt x="304255" y="638937"/>
                      <a:pt x="376884" y="638937"/>
                      <a:pt x="451475" y="638937"/>
                    </a:cubicBezTo>
                    <a:cubicBezTo>
                      <a:pt x="451475" y="611456"/>
                      <a:pt x="451475" y="586918"/>
                      <a:pt x="451475" y="561400"/>
                    </a:cubicBezTo>
                    <a:cubicBezTo>
                      <a:pt x="374921" y="561400"/>
                      <a:pt x="302292" y="561400"/>
                      <a:pt x="226720" y="561400"/>
                    </a:cubicBezTo>
                    <a:close/>
                    <a:moveTo>
                      <a:pt x="128572" y="561400"/>
                    </a:moveTo>
                    <a:cubicBezTo>
                      <a:pt x="128572" y="587900"/>
                      <a:pt x="128572" y="611456"/>
                      <a:pt x="128572" y="636974"/>
                    </a:cubicBezTo>
                    <a:cubicBezTo>
                      <a:pt x="156053" y="636974"/>
                      <a:pt x="177645" y="636974"/>
                      <a:pt x="198257" y="636974"/>
                    </a:cubicBezTo>
                    <a:cubicBezTo>
                      <a:pt x="198257" y="609493"/>
                      <a:pt x="198257" y="585938"/>
                      <a:pt x="198257" y="561400"/>
                    </a:cubicBezTo>
                    <a:cubicBezTo>
                      <a:pt x="173719" y="561400"/>
                      <a:pt x="152128" y="561400"/>
                      <a:pt x="128572" y="561400"/>
                    </a:cubicBezTo>
                    <a:close/>
                    <a:moveTo>
                      <a:pt x="129554" y="464235"/>
                    </a:moveTo>
                    <a:cubicBezTo>
                      <a:pt x="129554" y="489754"/>
                      <a:pt x="129554" y="513309"/>
                      <a:pt x="129554" y="540790"/>
                    </a:cubicBezTo>
                    <a:cubicBezTo>
                      <a:pt x="208071" y="540790"/>
                      <a:pt x="282663" y="540790"/>
                      <a:pt x="356272" y="540790"/>
                    </a:cubicBezTo>
                    <a:cubicBezTo>
                      <a:pt x="356272" y="513309"/>
                      <a:pt x="356272" y="489754"/>
                      <a:pt x="356272" y="464235"/>
                    </a:cubicBezTo>
                    <a:cubicBezTo>
                      <a:pt x="279719" y="464235"/>
                      <a:pt x="205126" y="464235"/>
                      <a:pt x="129554" y="464235"/>
                    </a:cubicBezTo>
                    <a:close/>
                    <a:moveTo>
                      <a:pt x="34352" y="463253"/>
                    </a:moveTo>
                    <a:cubicBezTo>
                      <a:pt x="34352" y="488772"/>
                      <a:pt x="34352" y="514290"/>
                      <a:pt x="34352" y="539808"/>
                    </a:cubicBezTo>
                    <a:cubicBezTo>
                      <a:pt x="58888" y="539808"/>
                      <a:pt x="80480" y="539808"/>
                      <a:pt x="102073" y="539808"/>
                    </a:cubicBezTo>
                    <a:cubicBezTo>
                      <a:pt x="102073" y="512327"/>
                      <a:pt x="102073" y="488772"/>
                      <a:pt x="102073" y="463253"/>
                    </a:cubicBezTo>
                    <a:cubicBezTo>
                      <a:pt x="79498" y="463253"/>
                      <a:pt x="58888" y="463253"/>
                      <a:pt x="34352" y="463253"/>
                    </a:cubicBezTo>
                    <a:close/>
                    <a:moveTo>
                      <a:pt x="384735" y="462272"/>
                    </a:moveTo>
                    <a:cubicBezTo>
                      <a:pt x="384735" y="490734"/>
                      <a:pt x="384735" y="516253"/>
                      <a:pt x="384735" y="540790"/>
                    </a:cubicBezTo>
                    <a:cubicBezTo>
                      <a:pt x="409272" y="540790"/>
                      <a:pt x="430864" y="540790"/>
                      <a:pt x="451475" y="540790"/>
                    </a:cubicBezTo>
                    <a:cubicBezTo>
                      <a:pt x="451475" y="512327"/>
                      <a:pt x="451475" y="487791"/>
                      <a:pt x="451475" y="462272"/>
                    </a:cubicBezTo>
                    <a:cubicBezTo>
                      <a:pt x="427920" y="462272"/>
                      <a:pt x="408291" y="462272"/>
                      <a:pt x="384735" y="462272"/>
                    </a:cubicBezTo>
                    <a:close/>
                    <a:moveTo>
                      <a:pt x="52999" y="286589"/>
                    </a:moveTo>
                    <a:cubicBezTo>
                      <a:pt x="52999" y="316033"/>
                      <a:pt x="52999" y="340570"/>
                      <a:pt x="52999" y="364126"/>
                    </a:cubicBezTo>
                    <a:cubicBezTo>
                      <a:pt x="101091" y="364126"/>
                      <a:pt x="146238" y="364126"/>
                      <a:pt x="192368" y="364126"/>
                    </a:cubicBezTo>
                    <a:cubicBezTo>
                      <a:pt x="192368" y="337625"/>
                      <a:pt x="192368" y="314070"/>
                      <a:pt x="192368" y="286589"/>
                    </a:cubicBezTo>
                    <a:cubicBezTo>
                      <a:pt x="142313" y="286589"/>
                      <a:pt x="97165" y="286589"/>
                      <a:pt x="52999" y="286589"/>
                    </a:cubicBezTo>
                    <a:close/>
                    <a:moveTo>
                      <a:pt x="295422" y="285608"/>
                    </a:moveTo>
                    <a:cubicBezTo>
                      <a:pt x="295422" y="314070"/>
                      <a:pt x="295422" y="339588"/>
                      <a:pt x="295422" y="364126"/>
                    </a:cubicBezTo>
                    <a:cubicBezTo>
                      <a:pt x="343514" y="364126"/>
                      <a:pt x="388661" y="364126"/>
                      <a:pt x="434790" y="364126"/>
                    </a:cubicBezTo>
                    <a:cubicBezTo>
                      <a:pt x="434790" y="337625"/>
                      <a:pt x="434790" y="313089"/>
                      <a:pt x="434790" y="285608"/>
                    </a:cubicBezTo>
                    <a:cubicBezTo>
                      <a:pt x="384735" y="285608"/>
                      <a:pt x="340569" y="285608"/>
                      <a:pt x="295422" y="285608"/>
                    </a:cubicBezTo>
                    <a:close/>
                    <a:moveTo>
                      <a:pt x="51036" y="186479"/>
                    </a:moveTo>
                    <a:cubicBezTo>
                      <a:pt x="51036" y="211997"/>
                      <a:pt x="51036" y="232609"/>
                      <a:pt x="51036" y="259108"/>
                    </a:cubicBezTo>
                    <a:cubicBezTo>
                      <a:pt x="100110" y="259108"/>
                      <a:pt x="144275" y="259108"/>
                      <a:pt x="190405" y="259108"/>
                    </a:cubicBezTo>
                    <a:cubicBezTo>
                      <a:pt x="190405" y="232609"/>
                      <a:pt x="190405" y="209053"/>
                      <a:pt x="190405" y="186479"/>
                    </a:cubicBezTo>
                    <a:cubicBezTo>
                      <a:pt x="142313" y="186479"/>
                      <a:pt x="97165" y="186479"/>
                      <a:pt x="51036" y="186479"/>
                    </a:cubicBezTo>
                    <a:close/>
                    <a:moveTo>
                      <a:pt x="294440" y="185498"/>
                    </a:moveTo>
                    <a:cubicBezTo>
                      <a:pt x="294440" y="211016"/>
                      <a:pt x="294440" y="232609"/>
                      <a:pt x="294440" y="260090"/>
                    </a:cubicBezTo>
                    <a:cubicBezTo>
                      <a:pt x="343514" y="260090"/>
                      <a:pt x="387680" y="260090"/>
                      <a:pt x="432828" y="260090"/>
                    </a:cubicBezTo>
                    <a:cubicBezTo>
                      <a:pt x="432828" y="233590"/>
                      <a:pt x="432828" y="210034"/>
                      <a:pt x="432828" y="185498"/>
                    </a:cubicBezTo>
                    <a:cubicBezTo>
                      <a:pt x="385716" y="185498"/>
                      <a:pt x="340569" y="185498"/>
                      <a:pt x="294440" y="185498"/>
                    </a:cubicBezTo>
                    <a:close/>
                    <a:moveTo>
                      <a:pt x="52999" y="89314"/>
                    </a:moveTo>
                    <a:cubicBezTo>
                      <a:pt x="52999" y="114832"/>
                      <a:pt x="52999" y="136425"/>
                      <a:pt x="52999" y="158017"/>
                    </a:cubicBezTo>
                    <a:cubicBezTo>
                      <a:pt x="101091" y="158017"/>
                      <a:pt x="145257" y="158017"/>
                      <a:pt x="191387" y="158017"/>
                    </a:cubicBezTo>
                    <a:cubicBezTo>
                      <a:pt x="191387" y="134462"/>
                      <a:pt x="191387" y="113850"/>
                      <a:pt x="191387" y="89314"/>
                    </a:cubicBezTo>
                    <a:cubicBezTo>
                      <a:pt x="142313" y="89314"/>
                      <a:pt x="97165" y="89314"/>
                      <a:pt x="52999" y="89314"/>
                    </a:cubicBezTo>
                    <a:close/>
                    <a:moveTo>
                      <a:pt x="296403" y="87351"/>
                    </a:moveTo>
                    <a:cubicBezTo>
                      <a:pt x="296403" y="114832"/>
                      <a:pt x="296403" y="137406"/>
                      <a:pt x="296403" y="158998"/>
                    </a:cubicBezTo>
                    <a:cubicBezTo>
                      <a:pt x="344496" y="158998"/>
                      <a:pt x="388661" y="158998"/>
                      <a:pt x="432828" y="158998"/>
                    </a:cubicBezTo>
                    <a:cubicBezTo>
                      <a:pt x="432828" y="133480"/>
                      <a:pt x="432828" y="110907"/>
                      <a:pt x="432828" y="87351"/>
                    </a:cubicBezTo>
                    <a:cubicBezTo>
                      <a:pt x="386698" y="87351"/>
                      <a:pt x="342532" y="87351"/>
                      <a:pt x="296403" y="87351"/>
                    </a:cubicBezTo>
                    <a:close/>
                    <a:moveTo>
                      <a:pt x="26499" y="0"/>
                    </a:moveTo>
                    <a:cubicBezTo>
                      <a:pt x="91276" y="0"/>
                      <a:pt x="151146" y="0"/>
                      <a:pt x="219849" y="0"/>
                    </a:cubicBezTo>
                    <a:cubicBezTo>
                      <a:pt x="219849" y="38278"/>
                      <a:pt x="219849" y="74592"/>
                      <a:pt x="219849" y="111888"/>
                    </a:cubicBezTo>
                    <a:cubicBezTo>
                      <a:pt x="219849" y="187461"/>
                      <a:pt x="220831" y="262053"/>
                      <a:pt x="219849" y="337625"/>
                    </a:cubicBezTo>
                    <a:cubicBezTo>
                      <a:pt x="218867" y="368051"/>
                      <a:pt x="231626" y="375903"/>
                      <a:pt x="263033" y="366088"/>
                    </a:cubicBezTo>
                    <a:cubicBezTo>
                      <a:pt x="263033" y="247330"/>
                      <a:pt x="263033" y="126610"/>
                      <a:pt x="263033" y="2945"/>
                    </a:cubicBezTo>
                    <a:cubicBezTo>
                      <a:pt x="329773" y="2945"/>
                      <a:pt x="392587" y="2945"/>
                      <a:pt x="461290" y="2945"/>
                    </a:cubicBezTo>
                    <a:cubicBezTo>
                      <a:pt x="461290" y="112869"/>
                      <a:pt x="448530" y="223775"/>
                      <a:pt x="463253" y="330756"/>
                    </a:cubicBezTo>
                    <a:cubicBezTo>
                      <a:pt x="508400" y="652677"/>
                      <a:pt x="475030" y="975580"/>
                      <a:pt x="481901" y="1297502"/>
                    </a:cubicBezTo>
                    <a:cubicBezTo>
                      <a:pt x="488771" y="1621387"/>
                      <a:pt x="483863" y="1945271"/>
                      <a:pt x="483863" y="2269156"/>
                    </a:cubicBezTo>
                    <a:cubicBezTo>
                      <a:pt x="483863" y="2288785"/>
                      <a:pt x="483863" y="2308415"/>
                      <a:pt x="483863" y="2330989"/>
                    </a:cubicBezTo>
                    <a:cubicBezTo>
                      <a:pt x="322902" y="2330989"/>
                      <a:pt x="164887" y="2330989"/>
                      <a:pt x="0" y="2330989"/>
                    </a:cubicBezTo>
                    <a:cubicBezTo>
                      <a:pt x="0" y="2315285"/>
                      <a:pt x="0" y="2299582"/>
                      <a:pt x="0" y="2284859"/>
                    </a:cubicBezTo>
                    <a:cubicBezTo>
                      <a:pt x="0" y="1663590"/>
                      <a:pt x="0" y="1042320"/>
                      <a:pt x="0" y="421051"/>
                    </a:cubicBezTo>
                    <a:cubicBezTo>
                      <a:pt x="45148" y="282663"/>
                      <a:pt x="12759" y="142314"/>
                      <a:pt x="2649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2495D095-40B3-408D-92AE-BA75CA471A95}"/>
                  </a:ext>
                </a:extLst>
              </p:cNvPr>
              <p:cNvSpPr/>
              <p:nvPr/>
            </p:nvSpPr>
            <p:spPr>
              <a:xfrm>
                <a:off x="6782219" y="2659087"/>
                <a:ext cx="252773" cy="1597499"/>
              </a:xfrm>
              <a:custGeom>
                <a:avLst/>
                <a:gdLst>
                  <a:gd name="connsiteX0" fmla="*/ 94664 w 252773"/>
                  <a:gd name="connsiteY0" fmla="*/ 1169580 h 1597499"/>
                  <a:gd name="connsiteX1" fmla="*/ 94664 w 252773"/>
                  <a:gd name="connsiteY1" fmla="*/ 1232327 h 1597499"/>
                  <a:gd name="connsiteX2" fmla="*/ 158109 w 252773"/>
                  <a:gd name="connsiteY2" fmla="*/ 1232327 h 1597499"/>
                  <a:gd name="connsiteX3" fmla="*/ 158109 w 252773"/>
                  <a:gd name="connsiteY3" fmla="*/ 1169580 h 1597499"/>
                  <a:gd name="connsiteX4" fmla="*/ 94664 w 252773"/>
                  <a:gd name="connsiteY4" fmla="*/ 1169580 h 1597499"/>
                  <a:gd name="connsiteX5" fmla="*/ 175733 w 252773"/>
                  <a:gd name="connsiteY5" fmla="*/ 1168551 h 1597499"/>
                  <a:gd name="connsiteX6" fmla="*/ 175733 w 252773"/>
                  <a:gd name="connsiteY6" fmla="*/ 1231813 h 1597499"/>
                  <a:gd name="connsiteX7" fmla="*/ 237667 w 252773"/>
                  <a:gd name="connsiteY7" fmla="*/ 1231813 h 1597499"/>
                  <a:gd name="connsiteX8" fmla="*/ 237667 w 252773"/>
                  <a:gd name="connsiteY8" fmla="*/ 1168551 h 1597499"/>
                  <a:gd name="connsiteX9" fmla="*/ 175733 w 252773"/>
                  <a:gd name="connsiteY9" fmla="*/ 1168551 h 1597499"/>
                  <a:gd name="connsiteX10" fmla="*/ 95168 w 252773"/>
                  <a:gd name="connsiteY10" fmla="*/ 1090888 h 1597499"/>
                  <a:gd name="connsiteX11" fmla="*/ 95168 w 252773"/>
                  <a:gd name="connsiteY11" fmla="*/ 1153636 h 1597499"/>
                  <a:gd name="connsiteX12" fmla="*/ 157605 w 252773"/>
                  <a:gd name="connsiteY12" fmla="*/ 1153636 h 1597499"/>
                  <a:gd name="connsiteX13" fmla="*/ 157605 w 252773"/>
                  <a:gd name="connsiteY13" fmla="*/ 1090888 h 1597499"/>
                  <a:gd name="connsiteX14" fmla="*/ 95168 w 252773"/>
                  <a:gd name="connsiteY14" fmla="*/ 1090888 h 1597499"/>
                  <a:gd name="connsiteX15" fmla="*/ 15106 w 252773"/>
                  <a:gd name="connsiteY15" fmla="*/ 1090888 h 1597499"/>
                  <a:gd name="connsiteX16" fmla="*/ 15106 w 252773"/>
                  <a:gd name="connsiteY16" fmla="*/ 1153636 h 1597499"/>
                  <a:gd name="connsiteX17" fmla="*/ 77544 w 252773"/>
                  <a:gd name="connsiteY17" fmla="*/ 1153636 h 1597499"/>
                  <a:gd name="connsiteX18" fmla="*/ 77544 w 252773"/>
                  <a:gd name="connsiteY18" fmla="*/ 1090888 h 1597499"/>
                  <a:gd name="connsiteX19" fmla="*/ 15106 w 252773"/>
                  <a:gd name="connsiteY19" fmla="*/ 1090888 h 1597499"/>
                  <a:gd name="connsiteX20" fmla="*/ 95671 w 252773"/>
                  <a:gd name="connsiteY20" fmla="*/ 1009110 h 1597499"/>
                  <a:gd name="connsiteX21" fmla="*/ 95671 w 252773"/>
                  <a:gd name="connsiteY21" fmla="*/ 1072886 h 1597499"/>
                  <a:gd name="connsiteX22" fmla="*/ 157605 w 252773"/>
                  <a:gd name="connsiteY22" fmla="*/ 1072886 h 1597499"/>
                  <a:gd name="connsiteX23" fmla="*/ 157605 w 252773"/>
                  <a:gd name="connsiteY23" fmla="*/ 1009110 h 1597499"/>
                  <a:gd name="connsiteX24" fmla="*/ 95671 w 252773"/>
                  <a:gd name="connsiteY24" fmla="*/ 1009110 h 1597499"/>
                  <a:gd name="connsiteX25" fmla="*/ 175733 w 252773"/>
                  <a:gd name="connsiteY25" fmla="*/ 1008595 h 1597499"/>
                  <a:gd name="connsiteX26" fmla="*/ 175733 w 252773"/>
                  <a:gd name="connsiteY26" fmla="*/ 1072371 h 1597499"/>
                  <a:gd name="connsiteX27" fmla="*/ 238674 w 252773"/>
                  <a:gd name="connsiteY27" fmla="*/ 1072371 h 1597499"/>
                  <a:gd name="connsiteX28" fmla="*/ 238674 w 252773"/>
                  <a:gd name="connsiteY28" fmla="*/ 1008595 h 1597499"/>
                  <a:gd name="connsiteX29" fmla="*/ 175733 w 252773"/>
                  <a:gd name="connsiteY29" fmla="*/ 1008595 h 1597499"/>
                  <a:gd name="connsiteX30" fmla="*/ 175733 w 252773"/>
                  <a:gd name="connsiteY30" fmla="*/ 929389 h 1597499"/>
                  <a:gd name="connsiteX31" fmla="*/ 175733 w 252773"/>
                  <a:gd name="connsiteY31" fmla="*/ 992651 h 1597499"/>
                  <a:gd name="connsiteX32" fmla="*/ 239178 w 252773"/>
                  <a:gd name="connsiteY32" fmla="*/ 992651 h 1597499"/>
                  <a:gd name="connsiteX33" fmla="*/ 239178 w 252773"/>
                  <a:gd name="connsiteY33" fmla="*/ 929389 h 1597499"/>
                  <a:gd name="connsiteX34" fmla="*/ 175733 w 252773"/>
                  <a:gd name="connsiteY34" fmla="*/ 929389 h 1597499"/>
                  <a:gd name="connsiteX35" fmla="*/ 95671 w 252773"/>
                  <a:gd name="connsiteY35" fmla="*/ 928875 h 1597499"/>
                  <a:gd name="connsiteX36" fmla="*/ 95671 w 252773"/>
                  <a:gd name="connsiteY36" fmla="*/ 993680 h 1597499"/>
                  <a:gd name="connsiteX37" fmla="*/ 157605 w 252773"/>
                  <a:gd name="connsiteY37" fmla="*/ 993680 h 1597499"/>
                  <a:gd name="connsiteX38" fmla="*/ 157605 w 252773"/>
                  <a:gd name="connsiteY38" fmla="*/ 928875 h 1597499"/>
                  <a:gd name="connsiteX39" fmla="*/ 95671 w 252773"/>
                  <a:gd name="connsiteY39" fmla="*/ 928875 h 1597499"/>
                  <a:gd name="connsiteX40" fmla="*/ 14602 w 252773"/>
                  <a:gd name="connsiteY40" fmla="*/ 928875 h 1597499"/>
                  <a:gd name="connsiteX41" fmla="*/ 14602 w 252773"/>
                  <a:gd name="connsiteY41" fmla="*/ 992651 h 1597499"/>
                  <a:gd name="connsiteX42" fmla="*/ 77544 w 252773"/>
                  <a:gd name="connsiteY42" fmla="*/ 992651 h 1597499"/>
                  <a:gd name="connsiteX43" fmla="*/ 77544 w 252773"/>
                  <a:gd name="connsiteY43" fmla="*/ 928875 h 1597499"/>
                  <a:gd name="connsiteX44" fmla="*/ 14602 w 252773"/>
                  <a:gd name="connsiteY44" fmla="*/ 928875 h 1597499"/>
                  <a:gd name="connsiteX45" fmla="*/ 175229 w 252773"/>
                  <a:gd name="connsiteY45" fmla="*/ 849668 h 1597499"/>
                  <a:gd name="connsiteX46" fmla="*/ 175229 w 252773"/>
                  <a:gd name="connsiteY46" fmla="*/ 912930 h 1597499"/>
                  <a:gd name="connsiteX47" fmla="*/ 238171 w 252773"/>
                  <a:gd name="connsiteY47" fmla="*/ 912930 h 1597499"/>
                  <a:gd name="connsiteX48" fmla="*/ 238171 w 252773"/>
                  <a:gd name="connsiteY48" fmla="*/ 849668 h 1597499"/>
                  <a:gd name="connsiteX49" fmla="*/ 175229 w 252773"/>
                  <a:gd name="connsiteY49" fmla="*/ 849668 h 1597499"/>
                  <a:gd name="connsiteX50" fmla="*/ 94664 w 252773"/>
                  <a:gd name="connsiteY50" fmla="*/ 767890 h 1597499"/>
                  <a:gd name="connsiteX51" fmla="*/ 94664 w 252773"/>
                  <a:gd name="connsiteY51" fmla="*/ 831152 h 1597499"/>
                  <a:gd name="connsiteX52" fmla="*/ 157605 w 252773"/>
                  <a:gd name="connsiteY52" fmla="*/ 831152 h 1597499"/>
                  <a:gd name="connsiteX53" fmla="*/ 157605 w 252773"/>
                  <a:gd name="connsiteY53" fmla="*/ 767890 h 1597499"/>
                  <a:gd name="connsiteX54" fmla="*/ 94664 w 252773"/>
                  <a:gd name="connsiteY54" fmla="*/ 767890 h 1597499"/>
                  <a:gd name="connsiteX55" fmla="*/ 15106 w 252773"/>
                  <a:gd name="connsiteY55" fmla="*/ 767890 h 1597499"/>
                  <a:gd name="connsiteX56" fmla="*/ 15106 w 252773"/>
                  <a:gd name="connsiteY56" fmla="*/ 831152 h 1597499"/>
                  <a:gd name="connsiteX57" fmla="*/ 77040 w 252773"/>
                  <a:gd name="connsiteY57" fmla="*/ 831152 h 1597499"/>
                  <a:gd name="connsiteX58" fmla="*/ 77040 w 252773"/>
                  <a:gd name="connsiteY58" fmla="*/ 767890 h 1597499"/>
                  <a:gd name="connsiteX59" fmla="*/ 15106 w 252773"/>
                  <a:gd name="connsiteY59" fmla="*/ 767890 h 1597499"/>
                  <a:gd name="connsiteX60" fmla="*/ 175229 w 252773"/>
                  <a:gd name="connsiteY60" fmla="*/ 767376 h 1597499"/>
                  <a:gd name="connsiteX61" fmla="*/ 175229 w 252773"/>
                  <a:gd name="connsiteY61" fmla="*/ 831667 h 1597499"/>
                  <a:gd name="connsiteX62" fmla="*/ 238171 w 252773"/>
                  <a:gd name="connsiteY62" fmla="*/ 831667 h 1597499"/>
                  <a:gd name="connsiteX63" fmla="*/ 238171 w 252773"/>
                  <a:gd name="connsiteY63" fmla="*/ 767376 h 1597499"/>
                  <a:gd name="connsiteX64" fmla="*/ 175229 w 252773"/>
                  <a:gd name="connsiteY64" fmla="*/ 767376 h 1597499"/>
                  <a:gd name="connsiteX65" fmla="*/ 175229 w 252773"/>
                  <a:gd name="connsiteY65" fmla="*/ 689712 h 1597499"/>
                  <a:gd name="connsiteX66" fmla="*/ 175229 w 252773"/>
                  <a:gd name="connsiteY66" fmla="*/ 752975 h 1597499"/>
                  <a:gd name="connsiteX67" fmla="*/ 238171 w 252773"/>
                  <a:gd name="connsiteY67" fmla="*/ 752975 h 1597499"/>
                  <a:gd name="connsiteX68" fmla="*/ 238171 w 252773"/>
                  <a:gd name="connsiteY68" fmla="*/ 689712 h 1597499"/>
                  <a:gd name="connsiteX69" fmla="*/ 175229 w 252773"/>
                  <a:gd name="connsiteY69" fmla="*/ 689712 h 1597499"/>
                  <a:gd name="connsiteX70" fmla="*/ 14602 w 252773"/>
                  <a:gd name="connsiteY70" fmla="*/ 689198 h 1597499"/>
                  <a:gd name="connsiteX71" fmla="*/ 14602 w 252773"/>
                  <a:gd name="connsiteY71" fmla="*/ 752460 h 1597499"/>
                  <a:gd name="connsiteX72" fmla="*/ 78048 w 252773"/>
                  <a:gd name="connsiteY72" fmla="*/ 752460 h 1597499"/>
                  <a:gd name="connsiteX73" fmla="*/ 78048 w 252773"/>
                  <a:gd name="connsiteY73" fmla="*/ 689198 h 1597499"/>
                  <a:gd name="connsiteX74" fmla="*/ 14602 w 252773"/>
                  <a:gd name="connsiteY74" fmla="*/ 689198 h 1597499"/>
                  <a:gd name="connsiteX75" fmla="*/ 14099 w 252773"/>
                  <a:gd name="connsiteY75" fmla="*/ 608449 h 1597499"/>
                  <a:gd name="connsiteX76" fmla="*/ 14099 w 252773"/>
                  <a:gd name="connsiteY76" fmla="*/ 671711 h 1597499"/>
                  <a:gd name="connsiteX77" fmla="*/ 78048 w 252773"/>
                  <a:gd name="connsiteY77" fmla="*/ 671711 h 1597499"/>
                  <a:gd name="connsiteX78" fmla="*/ 78048 w 252773"/>
                  <a:gd name="connsiteY78" fmla="*/ 608449 h 1597499"/>
                  <a:gd name="connsiteX79" fmla="*/ 14099 w 252773"/>
                  <a:gd name="connsiteY79" fmla="*/ 608449 h 1597499"/>
                  <a:gd name="connsiteX80" fmla="*/ 95168 w 252773"/>
                  <a:gd name="connsiteY80" fmla="*/ 607935 h 1597499"/>
                  <a:gd name="connsiteX81" fmla="*/ 95168 w 252773"/>
                  <a:gd name="connsiteY81" fmla="*/ 672226 h 1597499"/>
                  <a:gd name="connsiteX82" fmla="*/ 158109 w 252773"/>
                  <a:gd name="connsiteY82" fmla="*/ 672226 h 1597499"/>
                  <a:gd name="connsiteX83" fmla="*/ 158109 w 252773"/>
                  <a:gd name="connsiteY83" fmla="*/ 607935 h 1597499"/>
                  <a:gd name="connsiteX84" fmla="*/ 95168 w 252773"/>
                  <a:gd name="connsiteY84" fmla="*/ 607935 h 1597499"/>
                  <a:gd name="connsiteX85" fmla="*/ 175229 w 252773"/>
                  <a:gd name="connsiteY85" fmla="*/ 528728 h 1597499"/>
                  <a:gd name="connsiteX86" fmla="*/ 175229 w 252773"/>
                  <a:gd name="connsiteY86" fmla="*/ 592505 h 1597499"/>
                  <a:gd name="connsiteX87" fmla="*/ 239178 w 252773"/>
                  <a:gd name="connsiteY87" fmla="*/ 592505 h 1597499"/>
                  <a:gd name="connsiteX88" fmla="*/ 239178 w 252773"/>
                  <a:gd name="connsiteY88" fmla="*/ 528728 h 1597499"/>
                  <a:gd name="connsiteX89" fmla="*/ 175229 w 252773"/>
                  <a:gd name="connsiteY89" fmla="*/ 528728 h 1597499"/>
                  <a:gd name="connsiteX90" fmla="*/ 95168 w 252773"/>
                  <a:gd name="connsiteY90" fmla="*/ 528214 h 1597499"/>
                  <a:gd name="connsiteX91" fmla="*/ 95168 w 252773"/>
                  <a:gd name="connsiteY91" fmla="*/ 593019 h 1597499"/>
                  <a:gd name="connsiteX92" fmla="*/ 158613 w 252773"/>
                  <a:gd name="connsiteY92" fmla="*/ 593019 h 1597499"/>
                  <a:gd name="connsiteX93" fmla="*/ 158613 w 252773"/>
                  <a:gd name="connsiteY93" fmla="*/ 528214 h 1597499"/>
                  <a:gd name="connsiteX94" fmla="*/ 95168 w 252773"/>
                  <a:gd name="connsiteY94" fmla="*/ 528214 h 1597499"/>
                  <a:gd name="connsiteX95" fmla="*/ 15106 w 252773"/>
                  <a:gd name="connsiteY95" fmla="*/ 528214 h 1597499"/>
                  <a:gd name="connsiteX96" fmla="*/ 15106 w 252773"/>
                  <a:gd name="connsiteY96" fmla="*/ 593019 h 1597499"/>
                  <a:gd name="connsiteX97" fmla="*/ 78048 w 252773"/>
                  <a:gd name="connsiteY97" fmla="*/ 593019 h 1597499"/>
                  <a:gd name="connsiteX98" fmla="*/ 78048 w 252773"/>
                  <a:gd name="connsiteY98" fmla="*/ 528214 h 1597499"/>
                  <a:gd name="connsiteX99" fmla="*/ 15106 w 252773"/>
                  <a:gd name="connsiteY99" fmla="*/ 528214 h 1597499"/>
                  <a:gd name="connsiteX100" fmla="*/ 14602 w 252773"/>
                  <a:gd name="connsiteY100" fmla="*/ 449007 h 1597499"/>
                  <a:gd name="connsiteX101" fmla="*/ 14602 w 252773"/>
                  <a:gd name="connsiteY101" fmla="*/ 512270 h 1597499"/>
                  <a:gd name="connsiteX102" fmla="*/ 77544 w 252773"/>
                  <a:gd name="connsiteY102" fmla="*/ 512270 h 1597499"/>
                  <a:gd name="connsiteX103" fmla="*/ 77544 w 252773"/>
                  <a:gd name="connsiteY103" fmla="*/ 449007 h 1597499"/>
                  <a:gd name="connsiteX104" fmla="*/ 14602 w 252773"/>
                  <a:gd name="connsiteY104" fmla="*/ 449007 h 1597499"/>
                  <a:gd name="connsiteX105" fmla="*/ 94664 w 252773"/>
                  <a:gd name="connsiteY105" fmla="*/ 447979 h 1597499"/>
                  <a:gd name="connsiteX106" fmla="*/ 94664 w 252773"/>
                  <a:gd name="connsiteY106" fmla="*/ 512270 h 1597499"/>
                  <a:gd name="connsiteX107" fmla="*/ 158613 w 252773"/>
                  <a:gd name="connsiteY107" fmla="*/ 512270 h 1597499"/>
                  <a:gd name="connsiteX108" fmla="*/ 158613 w 252773"/>
                  <a:gd name="connsiteY108" fmla="*/ 447979 h 1597499"/>
                  <a:gd name="connsiteX109" fmla="*/ 94664 w 252773"/>
                  <a:gd name="connsiteY109" fmla="*/ 447979 h 1597499"/>
                  <a:gd name="connsiteX110" fmla="*/ 174726 w 252773"/>
                  <a:gd name="connsiteY110" fmla="*/ 368258 h 1597499"/>
                  <a:gd name="connsiteX111" fmla="*/ 174726 w 252773"/>
                  <a:gd name="connsiteY111" fmla="*/ 431006 h 1597499"/>
                  <a:gd name="connsiteX112" fmla="*/ 239178 w 252773"/>
                  <a:gd name="connsiteY112" fmla="*/ 431006 h 1597499"/>
                  <a:gd name="connsiteX113" fmla="*/ 239178 w 252773"/>
                  <a:gd name="connsiteY113" fmla="*/ 368258 h 1597499"/>
                  <a:gd name="connsiteX114" fmla="*/ 174726 w 252773"/>
                  <a:gd name="connsiteY114" fmla="*/ 368258 h 1597499"/>
                  <a:gd name="connsiteX115" fmla="*/ 95168 w 252773"/>
                  <a:gd name="connsiteY115" fmla="*/ 367744 h 1597499"/>
                  <a:gd name="connsiteX116" fmla="*/ 95168 w 252773"/>
                  <a:gd name="connsiteY116" fmla="*/ 431520 h 1597499"/>
                  <a:gd name="connsiteX117" fmla="*/ 158613 w 252773"/>
                  <a:gd name="connsiteY117" fmla="*/ 431520 h 1597499"/>
                  <a:gd name="connsiteX118" fmla="*/ 158613 w 252773"/>
                  <a:gd name="connsiteY118" fmla="*/ 367744 h 1597499"/>
                  <a:gd name="connsiteX119" fmla="*/ 95168 w 252773"/>
                  <a:gd name="connsiteY119" fmla="*/ 367744 h 1597499"/>
                  <a:gd name="connsiteX120" fmla="*/ 0 w 252773"/>
                  <a:gd name="connsiteY120" fmla="*/ 350771 h 1597499"/>
                  <a:gd name="connsiteX121" fmla="*/ 252270 w 252773"/>
                  <a:gd name="connsiteY121" fmla="*/ 350771 h 1597499"/>
                  <a:gd name="connsiteX122" fmla="*/ 252270 w 252773"/>
                  <a:gd name="connsiteY122" fmla="*/ 1597499 h 1597499"/>
                  <a:gd name="connsiteX123" fmla="*/ 0 w 252773"/>
                  <a:gd name="connsiteY123" fmla="*/ 1597499 h 1597499"/>
                  <a:gd name="connsiteX124" fmla="*/ 0 w 252773"/>
                  <a:gd name="connsiteY124" fmla="*/ 350771 h 1597499"/>
                  <a:gd name="connsiteX125" fmla="*/ 134947 w 252773"/>
                  <a:gd name="connsiteY125" fmla="*/ 273107 h 1597499"/>
                  <a:gd name="connsiteX126" fmla="*/ 134947 w 252773"/>
                  <a:gd name="connsiteY126" fmla="*/ 321969 h 1597499"/>
                  <a:gd name="connsiteX127" fmla="*/ 238674 w 252773"/>
                  <a:gd name="connsiteY127" fmla="*/ 321969 h 1597499"/>
                  <a:gd name="connsiteX128" fmla="*/ 238674 w 252773"/>
                  <a:gd name="connsiteY128" fmla="*/ 273107 h 1597499"/>
                  <a:gd name="connsiteX129" fmla="*/ 134947 w 252773"/>
                  <a:gd name="connsiteY129" fmla="*/ 273107 h 1597499"/>
                  <a:gd name="connsiteX130" fmla="*/ 14099 w 252773"/>
                  <a:gd name="connsiteY130" fmla="*/ 271564 h 1597499"/>
                  <a:gd name="connsiteX131" fmla="*/ 14099 w 252773"/>
                  <a:gd name="connsiteY131" fmla="*/ 321969 h 1597499"/>
                  <a:gd name="connsiteX132" fmla="*/ 117827 w 252773"/>
                  <a:gd name="connsiteY132" fmla="*/ 321969 h 1597499"/>
                  <a:gd name="connsiteX133" fmla="*/ 117827 w 252773"/>
                  <a:gd name="connsiteY133" fmla="*/ 271564 h 1597499"/>
                  <a:gd name="connsiteX134" fmla="*/ 66466 w 252773"/>
                  <a:gd name="connsiteY134" fmla="*/ 271564 h 1597499"/>
                  <a:gd name="connsiteX135" fmla="*/ 14099 w 252773"/>
                  <a:gd name="connsiteY135" fmla="*/ 271564 h 1597499"/>
                  <a:gd name="connsiteX136" fmla="*/ 49346 w 252773"/>
                  <a:gd name="connsiteY136" fmla="*/ 209331 h 1597499"/>
                  <a:gd name="connsiteX137" fmla="*/ 17120 w 252773"/>
                  <a:gd name="connsiteY137" fmla="*/ 255106 h 1597499"/>
                  <a:gd name="connsiteX138" fmla="*/ 237164 w 252773"/>
                  <a:gd name="connsiteY138" fmla="*/ 255106 h 1597499"/>
                  <a:gd name="connsiteX139" fmla="*/ 202923 w 252773"/>
                  <a:gd name="connsiteY139" fmla="*/ 209331 h 1597499"/>
                  <a:gd name="connsiteX140" fmla="*/ 49346 w 252773"/>
                  <a:gd name="connsiteY140" fmla="*/ 209331 h 1597499"/>
                  <a:gd name="connsiteX141" fmla="*/ 0 w 252773"/>
                  <a:gd name="connsiteY141" fmla="*/ 190815 h 1597499"/>
                  <a:gd name="connsiteX142" fmla="*/ 252773 w 252773"/>
                  <a:gd name="connsiteY142" fmla="*/ 190815 h 1597499"/>
                  <a:gd name="connsiteX143" fmla="*/ 252773 w 252773"/>
                  <a:gd name="connsiteY143" fmla="*/ 340484 h 1597499"/>
                  <a:gd name="connsiteX144" fmla="*/ 0 w 252773"/>
                  <a:gd name="connsiteY144" fmla="*/ 340484 h 1597499"/>
                  <a:gd name="connsiteX145" fmla="*/ 0 w 252773"/>
                  <a:gd name="connsiteY145" fmla="*/ 190815 h 1597499"/>
                  <a:gd name="connsiteX146" fmla="*/ 31723 w 252773"/>
                  <a:gd name="connsiteY146" fmla="*/ 0 h 1597499"/>
                  <a:gd name="connsiteX147" fmla="*/ 31723 w 252773"/>
                  <a:gd name="connsiteY147" fmla="*/ 120867 h 1597499"/>
                  <a:gd name="connsiteX148" fmla="*/ 95168 w 252773"/>
                  <a:gd name="connsiteY148" fmla="*/ 120867 h 1597499"/>
                  <a:gd name="connsiteX149" fmla="*/ 95168 w 252773"/>
                  <a:gd name="connsiteY149" fmla="*/ 183100 h 1597499"/>
                  <a:gd name="connsiteX150" fmla="*/ 11078 w 252773"/>
                  <a:gd name="connsiteY150" fmla="*/ 183100 h 1597499"/>
                  <a:gd name="connsiteX151" fmla="*/ 24170 w 252773"/>
                  <a:gd name="connsiteY151" fmla="*/ 514 h 1597499"/>
                  <a:gd name="connsiteX152" fmla="*/ 31723 w 252773"/>
                  <a:gd name="connsiteY152" fmla="*/ 0 h 1597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252773" h="1597499">
                    <a:moveTo>
                      <a:pt x="94664" y="1169580"/>
                    </a:moveTo>
                    <a:cubicBezTo>
                      <a:pt x="94664" y="1191696"/>
                      <a:pt x="94664" y="1211754"/>
                      <a:pt x="94664" y="1232327"/>
                    </a:cubicBezTo>
                    <a:cubicBezTo>
                      <a:pt x="115813" y="1232327"/>
                      <a:pt x="135450" y="1232327"/>
                      <a:pt x="158109" y="1232327"/>
                    </a:cubicBezTo>
                    <a:cubicBezTo>
                      <a:pt x="158109" y="1209697"/>
                      <a:pt x="158109" y="1189639"/>
                      <a:pt x="158109" y="1169580"/>
                    </a:cubicBezTo>
                    <a:cubicBezTo>
                      <a:pt x="136457" y="1169580"/>
                      <a:pt x="115813" y="1169580"/>
                      <a:pt x="94664" y="1169580"/>
                    </a:cubicBezTo>
                    <a:close/>
                    <a:moveTo>
                      <a:pt x="175733" y="1168551"/>
                    </a:moveTo>
                    <a:cubicBezTo>
                      <a:pt x="175733" y="1190153"/>
                      <a:pt x="175733" y="1210726"/>
                      <a:pt x="175733" y="1231813"/>
                    </a:cubicBezTo>
                    <a:cubicBezTo>
                      <a:pt x="197385" y="1231813"/>
                      <a:pt x="217022" y="1231813"/>
                      <a:pt x="237667" y="1231813"/>
                    </a:cubicBezTo>
                    <a:cubicBezTo>
                      <a:pt x="237667" y="1210212"/>
                      <a:pt x="237667" y="1189639"/>
                      <a:pt x="237667" y="1168551"/>
                    </a:cubicBezTo>
                    <a:cubicBezTo>
                      <a:pt x="216519" y="1168551"/>
                      <a:pt x="196881" y="1168551"/>
                      <a:pt x="175733" y="1168551"/>
                    </a:cubicBezTo>
                    <a:close/>
                    <a:moveTo>
                      <a:pt x="95168" y="1090888"/>
                    </a:moveTo>
                    <a:cubicBezTo>
                      <a:pt x="95168" y="1112490"/>
                      <a:pt x="95168" y="1132548"/>
                      <a:pt x="95168" y="1153636"/>
                    </a:cubicBezTo>
                    <a:cubicBezTo>
                      <a:pt x="116820" y="1153636"/>
                      <a:pt x="135954" y="1153636"/>
                      <a:pt x="157605" y="1153636"/>
                    </a:cubicBezTo>
                    <a:cubicBezTo>
                      <a:pt x="157605" y="1132548"/>
                      <a:pt x="157605" y="1113004"/>
                      <a:pt x="157605" y="1090888"/>
                    </a:cubicBezTo>
                    <a:cubicBezTo>
                      <a:pt x="135954" y="1090888"/>
                      <a:pt x="115309" y="1090888"/>
                      <a:pt x="95168" y="1090888"/>
                    </a:cubicBezTo>
                    <a:close/>
                    <a:moveTo>
                      <a:pt x="15106" y="1090888"/>
                    </a:moveTo>
                    <a:cubicBezTo>
                      <a:pt x="15106" y="1112490"/>
                      <a:pt x="15106" y="1132548"/>
                      <a:pt x="15106" y="1153636"/>
                    </a:cubicBezTo>
                    <a:cubicBezTo>
                      <a:pt x="36758" y="1153636"/>
                      <a:pt x="56396" y="1153636"/>
                      <a:pt x="77544" y="1153636"/>
                    </a:cubicBezTo>
                    <a:cubicBezTo>
                      <a:pt x="77544" y="1132548"/>
                      <a:pt x="77544" y="1112490"/>
                      <a:pt x="77544" y="1090888"/>
                    </a:cubicBezTo>
                    <a:cubicBezTo>
                      <a:pt x="55389" y="1090888"/>
                      <a:pt x="34744" y="1090888"/>
                      <a:pt x="15106" y="1090888"/>
                    </a:cubicBezTo>
                    <a:close/>
                    <a:moveTo>
                      <a:pt x="95671" y="1009110"/>
                    </a:moveTo>
                    <a:cubicBezTo>
                      <a:pt x="95671" y="1031225"/>
                      <a:pt x="95671" y="1051798"/>
                      <a:pt x="95671" y="1072886"/>
                    </a:cubicBezTo>
                    <a:cubicBezTo>
                      <a:pt x="116820" y="1072886"/>
                      <a:pt x="135954" y="1072886"/>
                      <a:pt x="157605" y="1072886"/>
                    </a:cubicBezTo>
                    <a:cubicBezTo>
                      <a:pt x="157605" y="1050256"/>
                      <a:pt x="157605" y="1029683"/>
                      <a:pt x="157605" y="1009110"/>
                    </a:cubicBezTo>
                    <a:cubicBezTo>
                      <a:pt x="135450" y="1009110"/>
                      <a:pt x="115813" y="1009110"/>
                      <a:pt x="95671" y="1009110"/>
                    </a:cubicBezTo>
                    <a:close/>
                    <a:moveTo>
                      <a:pt x="175733" y="1008595"/>
                    </a:moveTo>
                    <a:cubicBezTo>
                      <a:pt x="175733" y="1030197"/>
                      <a:pt x="175733" y="1050770"/>
                      <a:pt x="175733" y="1072371"/>
                    </a:cubicBezTo>
                    <a:cubicBezTo>
                      <a:pt x="197385" y="1072371"/>
                      <a:pt x="217022" y="1072371"/>
                      <a:pt x="238674" y="1072371"/>
                    </a:cubicBezTo>
                    <a:cubicBezTo>
                      <a:pt x="238674" y="1050770"/>
                      <a:pt x="238674" y="1029683"/>
                      <a:pt x="238674" y="1008595"/>
                    </a:cubicBezTo>
                    <a:cubicBezTo>
                      <a:pt x="216519" y="1008595"/>
                      <a:pt x="196881" y="1008595"/>
                      <a:pt x="175733" y="1008595"/>
                    </a:cubicBezTo>
                    <a:close/>
                    <a:moveTo>
                      <a:pt x="175733" y="929389"/>
                    </a:moveTo>
                    <a:cubicBezTo>
                      <a:pt x="175733" y="951505"/>
                      <a:pt x="175733" y="972078"/>
                      <a:pt x="175733" y="992651"/>
                    </a:cubicBezTo>
                    <a:cubicBezTo>
                      <a:pt x="197888" y="992651"/>
                      <a:pt x="218029" y="992651"/>
                      <a:pt x="239178" y="992651"/>
                    </a:cubicBezTo>
                    <a:cubicBezTo>
                      <a:pt x="239178" y="970535"/>
                      <a:pt x="239178" y="950990"/>
                      <a:pt x="239178" y="929389"/>
                    </a:cubicBezTo>
                    <a:cubicBezTo>
                      <a:pt x="218029" y="929389"/>
                      <a:pt x="196881" y="929389"/>
                      <a:pt x="175733" y="929389"/>
                    </a:cubicBezTo>
                    <a:close/>
                    <a:moveTo>
                      <a:pt x="95671" y="928875"/>
                    </a:moveTo>
                    <a:cubicBezTo>
                      <a:pt x="95671" y="951505"/>
                      <a:pt x="95671" y="972593"/>
                      <a:pt x="95671" y="993680"/>
                    </a:cubicBezTo>
                    <a:cubicBezTo>
                      <a:pt x="116820" y="993680"/>
                      <a:pt x="135954" y="993680"/>
                      <a:pt x="157605" y="993680"/>
                    </a:cubicBezTo>
                    <a:cubicBezTo>
                      <a:pt x="157605" y="970535"/>
                      <a:pt x="157605" y="949448"/>
                      <a:pt x="157605" y="928875"/>
                    </a:cubicBezTo>
                    <a:cubicBezTo>
                      <a:pt x="135450" y="928875"/>
                      <a:pt x="115309" y="928875"/>
                      <a:pt x="95671" y="928875"/>
                    </a:cubicBezTo>
                    <a:close/>
                    <a:moveTo>
                      <a:pt x="14602" y="928875"/>
                    </a:moveTo>
                    <a:cubicBezTo>
                      <a:pt x="14602" y="951505"/>
                      <a:pt x="14602" y="971563"/>
                      <a:pt x="14602" y="992651"/>
                    </a:cubicBezTo>
                    <a:cubicBezTo>
                      <a:pt x="36255" y="992651"/>
                      <a:pt x="56396" y="992651"/>
                      <a:pt x="77544" y="992651"/>
                    </a:cubicBezTo>
                    <a:cubicBezTo>
                      <a:pt x="77544" y="970021"/>
                      <a:pt x="77544" y="949448"/>
                      <a:pt x="77544" y="928875"/>
                    </a:cubicBezTo>
                    <a:cubicBezTo>
                      <a:pt x="55389" y="928875"/>
                      <a:pt x="35247" y="928875"/>
                      <a:pt x="14602" y="928875"/>
                    </a:cubicBezTo>
                    <a:close/>
                    <a:moveTo>
                      <a:pt x="175229" y="849668"/>
                    </a:moveTo>
                    <a:cubicBezTo>
                      <a:pt x="175229" y="871784"/>
                      <a:pt x="175229" y="891843"/>
                      <a:pt x="175229" y="912930"/>
                    </a:cubicBezTo>
                    <a:cubicBezTo>
                      <a:pt x="196881" y="912930"/>
                      <a:pt x="217022" y="912930"/>
                      <a:pt x="238171" y="912930"/>
                    </a:cubicBezTo>
                    <a:cubicBezTo>
                      <a:pt x="238171" y="891328"/>
                      <a:pt x="238171" y="870241"/>
                      <a:pt x="238171" y="849668"/>
                    </a:cubicBezTo>
                    <a:cubicBezTo>
                      <a:pt x="216015" y="849668"/>
                      <a:pt x="195874" y="849668"/>
                      <a:pt x="175229" y="849668"/>
                    </a:cubicBezTo>
                    <a:close/>
                    <a:moveTo>
                      <a:pt x="94664" y="767890"/>
                    </a:moveTo>
                    <a:cubicBezTo>
                      <a:pt x="94664" y="789492"/>
                      <a:pt x="94664" y="809551"/>
                      <a:pt x="94664" y="831152"/>
                    </a:cubicBezTo>
                    <a:cubicBezTo>
                      <a:pt x="116316" y="831152"/>
                      <a:pt x="136457" y="831152"/>
                      <a:pt x="157605" y="831152"/>
                    </a:cubicBezTo>
                    <a:cubicBezTo>
                      <a:pt x="157605" y="809036"/>
                      <a:pt x="157605" y="788463"/>
                      <a:pt x="157605" y="767890"/>
                    </a:cubicBezTo>
                    <a:cubicBezTo>
                      <a:pt x="135450" y="767890"/>
                      <a:pt x="115813" y="767890"/>
                      <a:pt x="94664" y="767890"/>
                    </a:cubicBezTo>
                    <a:close/>
                    <a:moveTo>
                      <a:pt x="15106" y="767890"/>
                    </a:moveTo>
                    <a:cubicBezTo>
                      <a:pt x="15106" y="790006"/>
                      <a:pt x="15106" y="810579"/>
                      <a:pt x="15106" y="831152"/>
                    </a:cubicBezTo>
                    <a:cubicBezTo>
                      <a:pt x="37262" y="831152"/>
                      <a:pt x="56899" y="831152"/>
                      <a:pt x="77040" y="831152"/>
                    </a:cubicBezTo>
                    <a:cubicBezTo>
                      <a:pt x="77040" y="809036"/>
                      <a:pt x="77040" y="788463"/>
                      <a:pt x="77040" y="767890"/>
                    </a:cubicBezTo>
                    <a:cubicBezTo>
                      <a:pt x="54885" y="767890"/>
                      <a:pt x="35247" y="767890"/>
                      <a:pt x="15106" y="767890"/>
                    </a:cubicBezTo>
                    <a:close/>
                    <a:moveTo>
                      <a:pt x="175229" y="767376"/>
                    </a:moveTo>
                    <a:cubicBezTo>
                      <a:pt x="175229" y="788978"/>
                      <a:pt x="175229" y="810065"/>
                      <a:pt x="175229" y="831667"/>
                    </a:cubicBezTo>
                    <a:cubicBezTo>
                      <a:pt x="196881" y="831667"/>
                      <a:pt x="217022" y="831667"/>
                      <a:pt x="238171" y="831667"/>
                    </a:cubicBezTo>
                    <a:cubicBezTo>
                      <a:pt x="238171" y="809551"/>
                      <a:pt x="238171" y="788978"/>
                      <a:pt x="238171" y="767376"/>
                    </a:cubicBezTo>
                    <a:cubicBezTo>
                      <a:pt x="216519" y="767376"/>
                      <a:pt x="196881" y="767376"/>
                      <a:pt x="175229" y="767376"/>
                    </a:cubicBezTo>
                    <a:close/>
                    <a:moveTo>
                      <a:pt x="175229" y="689712"/>
                    </a:moveTo>
                    <a:cubicBezTo>
                      <a:pt x="175229" y="711829"/>
                      <a:pt x="175229" y="731887"/>
                      <a:pt x="175229" y="752975"/>
                    </a:cubicBezTo>
                    <a:cubicBezTo>
                      <a:pt x="196378" y="752975"/>
                      <a:pt x="216519" y="752975"/>
                      <a:pt x="238171" y="752975"/>
                    </a:cubicBezTo>
                    <a:cubicBezTo>
                      <a:pt x="238171" y="730344"/>
                      <a:pt x="238171" y="709771"/>
                      <a:pt x="238171" y="689712"/>
                    </a:cubicBezTo>
                    <a:cubicBezTo>
                      <a:pt x="216015" y="689712"/>
                      <a:pt x="195371" y="689712"/>
                      <a:pt x="175229" y="689712"/>
                    </a:cubicBezTo>
                    <a:close/>
                    <a:moveTo>
                      <a:pt x="14602" y="689198"/>
                    </a:moveTo>
                    <a:cubicBezTo>
                      <a:pt x="14602" y="711314"/>
                      <a:pt x="14602" y="732402"/>
                      <a:pt x="14602" y="752460"/>
                    </a:cubicBezTo>
                    <a:cubicBezTo>
                      <a:pt x="36758" y="752460"/>
                      <a:pt x="56899" y="752460"/>
                      <a:pt x="78048" y="752460"/>
                    </a:cubicBezTo>
                    <a:cubicBezTo>
                      <a:pt x="78048" y="730344"/>
                      <a:pt x="78048" y="710285"/>
                      <a:pt x="78048" y="689198"/>
                    </a:cubicBezTo>
                    <a:cubicBezTo>
                      <a:pt x="56396" y="689198"/>
                      <a:pt x="35751" y="689198"/>
                      <a:pt x="14602" y="689198"/>
                    </a:cubicBezTo>
                    <a:close/>
                    <a:moveTo>
                      <a:pt x="14099" y="608449"/>
                    </a:moveTo>
                    <a:cubicBezTo>
                      <a:pt x="14099" y="630050"/>
                      <a:pt x="14099" y="650109"/>
                      <a:pt x="14099" y="671711"/>
                    </a:cubicBezTo>
                    <a:cubicBezTo>
                      <a:pt x="35751" y="671711"/>
                      <a:pt x="56396" y="671711"/>
                      <a:pt x="78048" y="671711"/>
                    </a:cubicBezTo>
                    <a:cubicBezTo>
                      <a:pt x="78048" y="650109"/>
                      <a:pt x="78048" y="630050"/>
                      <a:pt x="78048" y="608449"/>
                    </a:cubicBezTo>
                    <a:cubicBezTo>
                      <a:pt x="55389" y="608449"/>
                      <a:pt x="35247" y="608449"/>
                      <a:pt x="14099" y="608449"/>
                    </a:cubicBezTo>
                    <a:close/>
                    <a:moveTo>
                      <a:pt x="95168" y="607935"/>
                    </a:moveTo>
                    <a:cubicBezTo>
                      <a:pt x="95168" y="630565"/>
                      <a:pt x="95168" y="651138"/>
                      <a:pt x="95168" y="672226"/>
                    </a:cubicBezTo>
                    <a:cubicBezTo>
                      <a:pt x="116820" y="672226"/>
                      <a:pt x="136961" y="672226"/>
                      <a:pt x="158109" y="672226"/>
                    </a:cubicBezTo>
                    <a:cubicBezTo>
                      <a:pt x="158109" y="650109"/>
                      <a:pt x="158109" y="629536"/>
                      <a:pt x="158109" y="607935"/>
                    </a:cubicBezTo>
                    <a:cubicBezTo>
                      <a:pt x="136961" y="607935"/>
                      <a:pt x="116820" y="607935"/>
                      <a:pt x="95168" y="607935"/>
                    </a:cubicBezTo>
                    <a:close/>
                    <a:moveTo>
                      <a:pt x="175229" y="528728"/>
                    </a:moveTo>
                    <a:cubicBezTo>
                      <a:pt x="175229" y="550844"/>
                      <a:pt x="175229" y="571417"/>
                      <a:pt x="175229" y="592505"/>
                    </a:cubicBezTo>
                    <a:cubicBezTo>
                      <a:pt x="196378" y="592505"/>
                      <a:pt x="216519" y="592505"/>
                      <a:pt x="239178" y="592505"/>
                    </a:cubicBezTo>
                    <a:cubicBezTo>
                      <a:pt x="239178" y="570388"/>
                      <a:pt x="239178" y="550330"/>
                      <a:pt x="239178" y="528728"/>
                    </a:cubicBezTo>
                    <a:cubicBezTo>
                      <a:pt x="217526" y="528728"/>
                      <a:pt x="196378" y="528728"/>
                      <a:pt x="175229" y="528728"/>
                    </a:cubicBezTo>
                    <a:close/>
                    <a:moveTo>
                      <a:pt x="95168" y="528214"/>
                    </a:moveTo>
                    <a:cubicBezTo>
                      <a:pt x="95168" y="550844"/>
                      <a:pt x="95168" y="571417"/>
                      <a:pt x="95168" y="593019"/>
                    </a:cubicBezTo>
                    <a:cubicBezTo>
                      <a:pt x="116820" y="593019"/>
                      <a:pt x="136457" y="593019"/>
                      <a:pt x="158613" y="593019"/>
                    </a:cubicBezTo>
                    <a:cubicBezTo>
                      <a:pt x="158613" y="569874"/>
                      <a:pt x="158613" y="549815"/>
                      <a:pt x="158613" y="528214"/>
                    </a:cubicBezTo>
                    <a:cubicBezTo>
                      <a:pt x="136457" y="528214"/>
                      <a:pt x="115813" y="528214"/>
                      <a:pt x="95168" y="528214"/>
                    </a:cubicBezTo>
                    <a:close/>
                    <a:moveTo>
                      <a:pt x="15106" y="528214"/>
                    </a:moveTo>
                    <a:cubicBezTo>
                      <a:pt x="15106" y="551873"/>
                      <a:pt x="15106" y="572446"/>
                      <a:pt x="15106" y="593019"/>
                    </a:cubicBezTo>
                    <a:cubicBezTo>
                      <a:pt x="37262" y="593019"/>
                      <a:pt x="56899" y="593019"/>
                      <a:pt x="78048" y="593019"/>
                    </a:cubicBezTo>
                    <a:cubicBezTo>
                      <a:pt x="78048" y="570903"/>
                      <a:pt x="78048" y="550330"/>
                      <a:pt x="78048" y="528214"/>
                    </a:cubicBezTo>
                    <a:cubicBezTo>
                      <a:pt x="56396" y="528214"/>
                      <a:pt x="36255" y="528214"/>
                      <a:pt x="15106" y="528214"/>
                    </a:cubicBezTo>
                    <a:close/>
                    <a:moveTo>
                      <a:pt x="14602" y="449007"/>
                    </a:moveTo>
                    <a:cubicBezTo>
                      <a:pt x="14602" y="471124"/>
                      <a:pt x="14602" y="491182"/>
                      <a:pt x="14602" y="512270"/>
                    </a:cubicBezTo>
                    <a:cubicBezTo>
                      <a:pt x="35751" y="512270"/>
                      <a:pt x="55389" y="512270"/>
                      <a:pt x="77544" y="512270"/>
                    </a:cubicBezTo>
                    <a:cubicBezTo>
                      <a:pt x="77544" y="489125"/>
                      <a:pt x="77544" y="468552"/>
                      <a:pt x="77544" y="449007"/>
                    </a:cubicBezTo>
                    <a:cubicBezTo>
                      <a:pt x="54885" y="449007"/>
                      <a:pt x="34744" y="449007"/>
                      <a:pt x="14602" y="449007"/>
                    </a:cubicBezTo>
                    <a:close/>
                    <a:moveTo>
                      <a:pt x="94664" y="447979"/>
                    </a:moveTo>
                    <a:cubicBezTo>
                      <a:pt x="94664" y="469580"/>
                      <a:pt x="94664" y="490153"/>
                      <a:pt x="94664" y="512270"/>
                    </a:cubicBezTo>
                    <a:cubicBezTo>
                      <a:pt x="116316" y="512270"/>
                      <a:pt x="136457" y="512270"/>
                      <a:pt x="158613" y="512270"/>
                    </a:cubicBezTo>
                    <a:cubicBezTo>
                      <a:pt x="158613" y="489639"/>
                      <a:pt x="158613" y="469580"/>
                      <a:pt x="158613" y="447979"/>
                    </a:cubicBezTo>
                    <a:cubicBezTo>
                      <a:pt x="136961" y="447979"/>
                      <a:pt x="116316" y="447979"/>
                      <a:pt x="94664" y="447979"/>
                    </a:cubicBezTo>
                    <a:close/>
                    <a:moveTo>
                      <a:pt x="174726" y="368258"/>
                    </a:moveTo>
                    <a:cubicBezTo>
                      <a:pt x="174726" y="389346"/>
                      <a:pt x="174726" y="409404"/>
                      <a:pt x="174726" y="431006"/>
                    </a:cubicBezTo>
                    <a:cubicBezTo>
                      <a:pt x="196378" y="431006"/>
                      <a:pt x="217526" y="431006"/>
                      <a:pt x="239178" y="431006"/>
                    </a:cubicBezTo>
                    <a:cubicBezTo>
                      <a:pt x="239178" y="409919"/>
                      <a:pt x="239178" y="390374"/>
                      <a:pt x="239178" y="368258"/>
                    </a:cubicBezTo>
                    <a:cubicBezTo>
                      <a:pt x="217526" y="368258"/>
                      <a:pt x="196881" y="368258"/>
                      <a:pt x="174726" y="368258"/>
                    </a:cubicBezTo>
                    <a:close/>
                    <a:moveTo>
                      <a:pt x="95168" y="367744"/>
                    </a:moveTo>
                    <a:cubicBezTo>
                      <a:pt x="95168" y="389860"/>
                      <a:pt x="95168" y="410947"/>
                      <a:pt x="95168" y="431520"/>
                    </a:cubicBezTo>
                    <a:cubicBezTo>
                      <a:pt x="117323" y="431520"/>
                      <a:pt x="137968" y="431520"/>
                      <a:pt x="158613" y="431520"/>
                    </a:cubicBezTo>
                    <a:cubicBezTo>
                      <a:pt x="158613" y="409404"/>
                      <a:pt x="158613" y="389346"/>
                      <a:pt x="158613" y="367744"/>
                    </a:cubicBezTo>
                    <a:cubicBezTo>
                      <a:pt x="135954" y="367744"/>
                      <a:pt x="115813" y="367744"/>
                      <a:pt x="95168" y="367744"/>
                    </a:cubicBezTo>
                    <a:close/>
                    <a:moveTo>
                      <a:pt x="0" y="350771"/>
                    </a:moveTo>
                    <a:cubicBezTo>
                      <a:pt x="83083" y="350771"/>
                      <a:pt x="166669" y="350771"/>
                      <a:pt x="252270" y="350771"/>
                    </a:cubicBezTo>
                    <a:cubicBezTo>
                      <a:pt x="252270" y="765319"/>
                      <a:pt x="252270" y="1180380"/>
                      <a:pt x="252270" y="1597499"/>
                    </a:cubicBezTo>
                    <a:cubicBezTo>
                      <a:pt x="167173" y="1597499"/>
                      <a:pt x="84594" y="1597499"/>
                      <a:pt x="0" y="1597499"/>
                    </a:cubicBezTo>
                    <a:cubicBezTo>
                      <a:pt x="0" y="1181923"/>
                      <a:pt x="0" y="767376"/>
                      <a:pt x="0" y="350771"/>
                    </a:cubicBezTo>
                    <a:close/>
                    <a:moveTo>
                      <a:pt x="134947" y="273107"/>
                    </a:moveTo>
                    <a:cubicBezTo>
                      <a:pt x="134947" y="290080"/>
                      <a:pt x="134947" y="306024"/>
                      <a:pt x="134947" y="321969"/>
                    </a:cubicBezTo>
                    <a:cubicBezTo>
                      <a:pt x="170194" y="321969"/>
                      <a:pt x="203931" y="321969"/>
                      <a:pt x="238674" y="321969"/>
                    </a:cubicBezTo>
                    <a:cubicBezTo>
                      <a:pt x="238674" y="304482"/>
                      <a:pt x="238674" y="289566"/>
                      <a:pt x="238674" y="273107"/>
                    </a:cubicBezTo>
                    <a:cubicBezTo>
                      <a:pt x="202420" y="273107"/>
                      <a:pt x="169691" y="273107"/>
                      <a:pt x="134947" y="273107"/>
                    </a:cubicBezTo>
                    <a:close/>
                    <a:moveTo>
                      <a:pt x="14099" y="271564"/>
                    </a:moveTo>
                    <a:cubicBezTo>
                      <a:pt x="14099" y="290080"/>
                      <a:pt x="14099" y="304996"/>
                      <a:pt x="14099" y="321969"/>
                    </a:cubicBezTo>
                    <a:cubicBezTo>
                      <a:pt x="50353" y="321969"/>
                      <a:pt x="83587" y="321969"/>
                      <a:pt x="117827" y="321969"/>
                    </a:cubicBezTo>
                    <a:cubicBezTo>
                      <a:pt x="117827" y="304996"/>
                      <a:pt x="117827" y="289052"/>
                      <a:pt x="117827" y="271564"/>
                    </a:cubicBezTo>
                    <a:cubicBezTo>
                      <a:pt x="99700" y="271564"/>
                      <a:pt x="83083" y="271564"/>
                      <a:pt x="66466" y="271564"/>
                    </a:cubicBezTo>
                    <a:cubicBezTo>
                      <a:pt x="49346" y="271564"/>
                      <a:pt x="32226" y="271564"/>
                      <a:pt x="14099" y="271564"/>
                    </a:cubicBezTo>
                    <a:close/>
                    <a:moveTo>
                      <a:pt x="49346" y="209331"/>
                    </a:moveTo>
                    <a:cubicBezTo>
                      <a:pt x="11581" y="209331"/>
                      <a:pt x="6043" y="217045"/>
                      <a:pt x="17120" y="255106"/>
                    </a:cubicBezTo>
                    <a:cubicBezTo>
                      <a:pt x="90132" y="255106"/>
                      <a:pt x="163145" y="255106"/>
                      <a:pt x="237164" y="255106"/>
                    </a:cubicBezTo>
                    <a:cubicBezTo>
                      <a:pt x="243710" y="212417"/>
                      <a:pt x="241192" y="209331"/>
                      <a:pt x="202923" y="209331"/>
                    </a:cubicBezTo>
                    <a:cubicBezTo>
                      <a:pt x="151563" y="209331"/>
                      <a:pt x="100707" y="209331"/>
                      <a:pt x="49346" y="209331"/>
                    </a:cubicBezTo>
                    <a:close/>
                    <a:moveTo>
                      <a:pt x="0" y="190815"/>
                    </a:moveTo>
                    <a:cubicBezTo>
                      <a:pt x="84594" y="190815"/>
                      <a:pt x="167676" y="190815"/>
                      <a:pt x="252773" y="190815"/>
                    </a:cubicBezTo>
                    <a:cubicBezTo>
                      <a:pt x="252773" y="240704"/>
                      <a:pt x="252773" y="290080"/>
                      <a:pt x="252773" y="340484"/>
                    </a:cubicBezTo>
                    <a:cubicBezTo>
                      <a:pt x="168180" y="340484"/>
                      <a:pt x="84594" y="340484"/>
                      <a:pt x="0" y="340484"/>
                    </a:cubicBezTo>
                    <a:cubicBezTo>
                      <a:pt x="0" y="290594"/>
                      <a:pt x="0" y="241219"/>
                      <a:pt x="0" y="190815"/>
                    </a:cubicBezTo>
                    <a:close/>
                    <a:moveTo>
                      <a:pt x="31723" y="0"/>
                    </a:moveTo>
                    <a:cubicBezTo>
                      <a:pt x="31723" y="39603"/>
                      <a:pt x="31723" y="78691"/>
                      <a:pt x="31723" y="120867"/>
                    </a:cubicBezTo>
                    <a:cubicBezTo>
                      <a:pt x="55892" y="120867"/>
                      <a:pt x="74523" y="120867"/>
                      <a:pt x="95168" y="120867"/>
                    </a:cubicBezTo>
                    <a:cubicBezTo>
                      <a:pt x="95168" y="142468"/>
                      <a:pt x="95168" y="162013"/>
                      <a:pt x="95168" y="183100"/>
                    </a:cubicBezTo>
                    <a:cubicBezTo>
                      <a:pt x="66467" y="183100"/>
                      <a:pt x="40786" y="183100"/>
                      <a:pt x="11078" y="183100"/>
                    </a:cubicBezTo>
                    <a:cubicBezTo>
                      <a:pt x="15610" y="121381"/>
                      <a:pt x="20142" y="61205"/>
                      <a:pt x="24170" y="514"/>
                    </a:cubicBezTo>
                    <a:cubicBezTo>
                      <a:pt x="26688" y="514"/>
                      <a:pt x="29205" y="514"/>
                      <a:pt x="3172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CAA82FE2-E2DD-431D-8D46-7855EDEAA3AE}"/>
                  </a:ext>
                </a:extLst>
              </p:cNvPr>
              <p:cNvSpPr/>
              <p:nvPr/>
            </p:nvSpPr>
            <p:spPr>
              <a:xfrm>
                <a:off x="4797295" y="2666418"/>
                <a:ext cx="300411" cy="1590168"/>
              </a:xfrm>
              <a:custGeom>
                <a:avLst/>
                <a:gdLst>
                  <a:gd name="connsiteX0" fmla="*/ 99275 w 306851"/>
                  <a:gd name="connsiteY0" fmla="*/ 971161 h 1218693"/>
                  <a:gd name="connsiteX1" fmla="*/ 99275 w 306851"/>
                  <a:gd name="connsiteY1" fmla="*/ 1025454 h 1218693"/>
                  <a:gd name="connsiteX2" fmla="*/ 207576 w 306851"/>
                  <a:gd name="connsiteY2" fmla="*/ 1025454 h 1218693"/>
                  <a:gd name="connsiteX3" fmla="*/ 207576 w 306851"/>
                  <a:gd name="connsiteY3" fmla="*/ 971161 h 1218693"/>
                  <a:gd name="connsiteX4" fmla="*/ 99275 w 306851"/>
                  <a:gd name="connsiteY4" fmla="*/ 849179 h 1218693"/>
                  <a:gd name="connsiteX5" fmla="*/ 99275 w 306851"/>
                  <a:gd name="connsiteY5" fmla="*/ 903472 h 1218693"/>
                  <a:gd name="connsiteX6" fmla="*/ 207576 w 306851"/>
                  <a:gd name="connsiteY6" fmla="*/ 903472 h 1218693"/>
                  <a:gd name="connsiteX7" fmla="*/ 207576 w 306851"/>
                  <a:gd name="connsiteY7" fmla="*/ 849179 h 1218693"/>
                  <a:gd name="connsiteX8" fmla="*/ 99275 w 306851"/>
                  <a:gd name="connsiteY8" fmla="*/ 727198 h 1218693"/>
                  <a:gd name="connsiteX9" fmla="*/ 99275 w 306851"/>
                  <a:gd name="connsiteY9" fmla="*/ 781490 h 1218693"/>
                  <a:gd name="connsiteX10" fmla="*/ 207576 w 306851"/>
                  <a:gd name="connsiteY10" fmla="*/ 781490 h 1218693"/>
                  <a:gd name="connsiteX11" fmla="*/ 207576 w 306851"/>
                  <a:gd name="connsiteY11" fmla="*/ 727198 h 1218693"/>
                  <a:gd name="connsiteX12" fmla="*/ 99275 w 306851"/>
                  <a:gd name="connsiteY12" fmla="*/ 605216 h 1218693"/>
                  <a:gd name="connsiteX13" fmla="*/ 99275 w 306851"/>
                  <a:gd name="connsiteY13" fmla="*/ 659508 h 1218693"/>
                  <a:gd name="connsiteX14" fmla="*/ 207576 w 306851"/>
                  <a:gd name="connsiteY14" fmla="*/ 659508 h 1218693"/>
                  <a:gd name="connsiteX15" fmla="*/ 207576 w 306851"/>
                  <a:gd name="connsiteY15" fmla="*/ 605216 h 1218693"/>
                  <a:gd name="connsiteX16" fmla="*/ 99275 w 306851"/>
                  <a:gd name="connsiteY16" fmla="*/ 483234 h 1218693"/>
                  <a:gd name="connsiteX17" fmla="*/ 99275 w 306851"/>
                  <a:gd name="connsiteY17" fmla="*/ 537526 h 1218693"/>
                  <a:gd name="connsiteX18" fmla="*/ 207576 w 306851"/>
                  <a:gd name="connsiteY18" fmla="*/ 537526 h 1218693"/>
                  <a:gd name="connsiteX19" fmla="*/ 207576 w 306851"/>
                  <a:gd name="connsiteY19" fmla="*/ 483234 h 1218693"/>
                  <a:gd name="connsiteX20" fmla="*/ 99275 w 306851"/>
                  <a:gd name="connsiteY20" fmla="*/ 361252 h 1218693"/>
                  <a:gd name="connsiteX21" fmla="*/ 99275 w 306851"/>
                  <a:gd name="connsiteY21" fmla="*/ 415544 h 1218693"/>
                  <a:gd name="connsiteX22" fmla="*/ 207576 w 306851"/>
                  <a:gd name="connsiteY22" fmla="*/ 415544 h 1218693"/>
                  <a:gd name="connsiteX23" fmla="*/ 207576 w 306851"/>
                  <a:gd name="connsiteY23" fmla="*/ 361252 h 1218693"/>
                  <a:gd name="connsiteX24" fmla="*/ 99275 w 306851"/>
                  <a:gd name="connsiteY24" fmla="*/ 239270 h 1218693"/>
                  <a:gd name="connsiteX25" fmla="*/ 99275 w 306851"/>
                  <a:gd name="connsiteY25" fmla="*/ 293563 h 1218693"/>
                  <a:gd name="connsiteX26" fmla="*/ 207576 w 306851"/>
                  <a:gd name="connsiteY26" fmla="*/ 293563 h 1218693"/>
                  <a:gd name="connsiteX27" fmla="*/ 207576 w 306851"/>
                  <a:gd name="connsiteY27" fmla="*/ 239270 h 1218693"/>
                  <a:gd name="connsiteX28" fmla="*/ 99275 w 306851"/>
                  <a:gd name="connsiteY28" fmla="*/ 117288 h 1218693"/>
                  <a:gd name="connsiteX29" fmla="*/ 99275 w 306851"/>
                  <a:gd name="connsiteY29" fmla="*/ 171581 h 1218693"/>
                  <a:gd name="connsiteX30" fmla="*/ 207576 w 306851"/>
                  <a:gd name="connsiteY30" fmla="*/ 171581 h 1218693"/>
                  <a:gd name="connsiteX31" fmla="*/ 207576 w 306851"/>
                  <a:gd name="connsiteY31" fmla="*/ 117288 h 1218693"/>
                  <a:gd name="connsiteX32" fmla="*/ 0 w 306851"/>
                  <a:gd name="connsiteY32" fmla="*/ 0 h 1218693"/>
                  <a:gd name="connsiteX33" fmla="*/ 306851 w 306851"/>
                  <a:gd name="connsiteY33" fmla="*/ 0 h 1218693"/>
                  <a:gd name="connsiteX34" fmla="*/ 306851 w 306851"/>
                  <a:gd name="connsiteY34" fmla="*/ 1218693 h 1218693"/>
                  <a:gd name="connsiteX35" fmla="*/ 0 w 306851"/>
                  <a:gd name="connsiteY35" fmla="*/ 1218693 h 1218693"/>
                  <a:gd name="connsiteX0" fmla="*/ 99275 w 306851"/>
                  <a:gd name="connsiteY0" fmla="*/ 1342636 h 1590168"/>
                  <a:gd name="connsiteX1" fmla="*/ 99275 w 306851"/>
                  <a:gd name="connsiteY1" fmla="*/ 1396929 h 1590168"/>
                  <a:gd name="connsiteX2" fmla="*/ 207576 w 306851"/>
                  <a:gd name="connsiteY2" fmla="*/ 1396929 h 1590168"/>
                  <a:gd name="connsiteX3" fmla="*/ 207576 w 306851"/>
                  <a:gd name="connsiteY3" fmla="*/ 1342636 h 1590168"/>
                  <a:gd name="connsiteX4" fmla="*/ 99275 w 306851"/>
                  <a:gd name="connsiteY4" fmla="*/ 1342636 h 1590168"/>
                  <a:gd name="connsiteX5" fmla="*/ 99275 w 306851"/>
                  <a:gd name="connsiteY5" fmla="*/ 1220654 h 1590168"/>
                  <a:gd name="connsiteX6" fmla="*/ 99275 w 306851"/>
                  <a:gd name="connsiteY6" fmla="*/ 1274947 h 1590168"/>
                  <a:gd name="connsiteX7" fmla="*/ 207576 w 306851"/>
                  <a:gd name="connsiteY7" fmla="*/ 1274947 h 1590168"/>
                  <a:gd name="connsiteX8" fmla="*/ 207576 w 306851"/>
                  <a:gd name="connsiteY8" fmla="*/ 1220654 h 1590168"/>
                  <a:gd name="connsiteX9" fmla="*/ 99275 w 306851"/>
                  <a:gd name="connsiteY9" fmla="*/ 1220654 h 1590168"/>
                  <a:gd name="connsiteX10" fmla="*/ 99275 w 306851"/>
                  <a:gd name="connsiteY10" fmla="*/ 1098673 h 1590168"/>
                  <a:gd name="connsiteX11" fmla="*/ 99275 w 306851"/>
                  <a:gd name="connsiteY11" fmla="*/ 1152965 h 1590168"/>
                  <a:gd name="connsiteX12" fmla="*/ 207576 w 306851"/>
                  <a:gd name="connsiteY12" fmla="*/ 1152965 h 1590168"/>
                  <a:gd name="connsiteX13" fmla="*/ 207576 w 306851"/>
                  <a:gd name="connsiteY13" fmla="*/ 1098673 h 1590168"/>
                  <a:gd name="connsiteX14" fmla="*/ 99275 w 306851"/>
                  <a:gd name="connsiteY14" fmla="*/ 1098673 h 1590168"/>
                  <a:gd name="connsiteX15" fmla="*/ 99275 w 306851"/>
                  <a:gd name="connsiteY15" fmla="*/ 976691 h 1590168"/>
                  <a:gd name="connsiteX16" fmla="*/ 99275 w 306851"/>
                  <a:gd name="connsiteY16" fmla="*/ 1030983 h 1590168"/>
                  <a:gd name="connsiteX17" fmla="*/ 207576 w 306851"/>
                  <a:gd name="connsiteY17" fmla="*/ 1030983 h 1590168"/>
                  <a:gd name="connsiteX18" fmla="*/ 207576 w 306851"/>
                  <a:gd name="connsiteY18" fmla="*/ 976691 h 1590168"/>
                  <a:gd name="connsiteX19" fmla="*/ 99275 w 306851"/>
                  <a:gd name="connsiteY19" fmla="*/ 976691 h 1590168"/>
                  <a:gd name="connsiteX20" fmla="*/ 99275 w 306851"/>
                  <a:gd name="connsiteY20" fmla="*/ 854709 h 1590168"/>
                  <a:gd name="connsiteX21" fmla="*/ 99275 w 306851"/>
                  <a:gd name="connsiteY21" fmla="*/ 909001 h 1590168"/>
                  <a:gd name="connsiteX22" fmla="*/ 207576 w 306851"/>
                  <a:gd name="connsiteY22" fmla="*/ 909001 h 1590168"/>
                  <a:gd name="connsiteX23" fmla="*/ 207576 w 306851"/>
                  <a:gd name="connsiteY23" fmla="*/ 854709 h 1590168"/>
                  <a:gd name="connsiteX24" fmla="*/ 99275 w 306851"/>
                  <a:gd name="connsiteY24" fmla="*/ 854709 h 1590168"/>
                  <a:gd name="connsiteX25" fmla="*/ 99275 w 306851"/>
                  <a:gd name="connsiteY25" fmla="*/ 732727 h 1590168"/>
                  <a:gd name="connsiteX26" fmla="*/ 99275 w 306851"/>
                  <a:gd name="connsiteY26" fmla="*/ 787019 h 1590168"/>
                  <a:gd name="connsiteX27" fmla="*/ 207576 w 306851"/>
                  <a:gd name="connsiteY27" fmla="*/ 787019 h 1590168"/>
                  <a:gd name="connsiteX28" fmla="*/ 207576 w 306851"/>
                  <a:gd name="connsiteY28" fmla="*/ 732727 h 1590168"/>
                  <a:gd name="connsiteX29" fmla="*/ 99275 w 306851"/>
                  <a:gd name="connsiteY29" fmla="*/ 732727 h 1590168"/>
                  <a:gd name="connsiteX30" fmla="*/ 99275 w 306851"/>
                  <a:gd name="connsiteY30" fmla="*/ 610745 h 1590168"/>
                  <a:gd name="connsiteX31" fmla="*/ 99275 w 306851"/>
                  <a:gd name="connsiteY31" fmla="*/ 665038 h 1590168"/>
                  <a:gd name="connsiteX32" fmla="*/ 207576 w 306851"/>
                  <a:gd name="connsiteY32" fmla="*/ 665038 h 1590168"/>
                  <a:gd name="connsiteX33" fmla="*/ 207576 w 306851"/>
                  <a:gd name="connsiteY33" fmla="*/ 610745 h 1590168"/>
                  <a:gd name="connsiteX34" fmla="*/ 99275 w 306851"/>
                  <a:gd name="connsiteY34" fmla="*/ 610745 h 1590168"/>
                  <a:gd name="connsiteX35" fmla="*/ 99275 w 306851"/>
                  <a:gd name="connsiteY35" fmla="*/ 488763 h 1590168"/>
                  <a:gd name="connsiteX36" fmla="*/ 99275 w 306851"/>
                  <a:gd name="connsiteY36" fmla="*/ 543056 h 1590168"/>
                  <a:gd name="connsiteX37" fmla="*/ 207576 w 306851"/>
                  <a:gd name="connsiteY37" fmla="*/ 543056 h 1590168"/>
                  <a:gd name="connsiteX38" fmla="*/ 207576 w 306851"/>
                  <a:gd name="connsiteY38" fmla="*/ 488763 h 1590168"/>
                  <a:gd name="connsiteX39" fmla="*/ 99275 w 306851"/>
                  <a:gd name="connsiteY39" fmla="*/ 488763 h 1590168"/>
                  <a:gd name="connsiteX40" fmla="*/ 9525 w 306851"/>
                  <a:gd name="connsiteY40" fmla="*/ 0 h 1590168"/>
                  <a:gd name="connsiteX41" fmla="*/ 306851 w 306851"/>
                  <a:gd name="connsiteY41" fmla="*/ 371475 h 1590168"/>
                  <a:gd name="connsiteX42" fmla="*/ 306851 w 306851"/>
                  <a:gd name="connsiteY42" fmla="*/ 1590168 h 1590168"/>
                  <a:gd name="connsiteX43" fmla="*/ 0 w 306851"/>
                  <a:gd name="connsiteY43" fmla="*/ 1590168 h 1590168"/>
                  <a:gd name="connsiteX44" fmla="*/ 9525 w 306851"/>
                  <a:gd name="connsiteY44" fmla="*/ 0 h 1590168"/>
                  <a:gd name="connsiteX0" fmla="*/ 99275 w 306851"/>
                  <a:gd name="connsiteY0" fmla="*/ 1342636 h 1590168"/>
                  <a:gd name="connsiteX1" fmla="*/ 99275 w 306851"/>
                  <a:gd name="connsiteY1" fmla="*/ 1396929 h 1590168"/>
                  <a:gd name="connsiteX2" fmla="*/ 207576 w 306851"/>
                  <a:gd name="connsiteY2" fmla="*/ 1396929 h 1590168"/>
                  <a:gd name="connsiteX3" fmla="*/ 207576 w 306851"/>
                  <a:gd name="connsiteY3" fmla="*/ 1342636 h 1590168"/>
                  <a:gd name="connsiteX4" fmla="*/ 99275 w 306851"/>
                  <a:gd name="connsiteY4" fmla="*/ 1342636 h 1590168"/>
                  <a:gd name="connsiteX5" fmla="*/ 99275 w 306851"/>
                  <a:gd name="connsiteY5" fmla="*/ 1220654 h 1590168"/>
                  <a:gd name="connsiteX6" fmla="*/ 99275 w 306851"/>
                  <a:gd name="connsiteY6" fmla="*/ 1274947 h 1590168"/>
                  <a:gd name="connsiteX7" fmla="*/ 207576 w 306851"/>
                  <a:gd name="connsiteY7" fmla="*/ 1274947 h 1590168"/>
                  <a:gd name="connsiteX8" fmla="*/ 207576 w 306851"/>
                  <a:gd name="connsiteY8" fmla="*/ 1220654 h 1590168"/>
                  <a:gd name="connsiteX9" fmla="*/ 99275 w 306851"/>
                  <a:gd name="connsiteY9" fmla="*/ 1220654 h 1590168"/>
                  <a:gd name="connsiteX10" fmla="*/ 99275 w 306851"/>
                  <a:gd name="connsiteY10" fmla="*/ 1098673 h 1590168"/>
                  <a:gd name="connsiteX11" fmla="*/ 99275 w 306851"/>
                  <a:gd name="connsiteY11" fmla="*/ 1152965 h 1590168"/>
                  <a:gd name="connsiteX12" fmla="*/ 207576 w 306851"/>
                  <a:gd name="connsiteY12" fmla="*/ 1152965 h 1590168"/>
                  <a:gd name="connsiteX13" fmla="*/ 207576 w 306851"/>
                  <a:gd name="connsiteY13" fmla="*/ 1098673 h 1590168"/>
                  <a:gd name="connsiteX14" fmla="*/ 99275 w 306851"/>
                  <a:gd name="connsiteY14" fmla="*/ 1098673 h 1590168"/>
                  <a:gd name="connsiteX15" fmla="*/ 99275 w 306851"/>
                  <a:gd name="connsiteY15" fmla="*/ 976691 h 1590168"/>
                  <a:gd name="connsiteX16" fmla="*/ 99275 w 306851"/>
                  <a:gd name="connsiteY16" fmla="*/ 1030983 h 1590168"/>
                  <a:gd name="connsiteX17" fmla="*/ 207576 w 306851"/>
                  <a:gd name="connsiteY17" fmla="*/ 1030983 h 1590168"/>
                  <a:gd name="connsiteX18" fmla="*/ 207576 w 306851"/>
                  <a:gd name="connsiteY18" fmla="*/ 976691 h 1590168"/>
                  <a:gd name="connsiteX19" fmla="*/ 99275 w 306851"/>
                  <a:gd name="connsiteY19" fmla="*/ 976691 h 1590168"/>
                  <a:gd name="connsiteX20" fmla="*/ 99275 w 306851"/>
                  <a:gd name="connsiteY20" fmla="*/ 854709 h 1590168"/>
                  <a:gd name="connsiteX21" fmla="*/ 99275 w 306851"/>
                  <a:gd name="connsiteY21" fmla="*/ 909001 h 1590168"/>
                  <a:gd name="connsiteX22" fmla="*/ 207576 w 306851"/>
                  <a:gd name="connsiteY22" fmla="*/ 909001 h 1590168"/>
                  <a:gd name="connsiteX23" fmla="*/ 207576 w 306851"/>
                  <a:gd name="connsiteY23" fmla="*/ 854709 h 1590168"/>
                  <a:gd name="connsiteX24" fmla="*/ 99275 w 306851"/>
                  <a:gd name="connsiteY24" fmla="*/ 854709 h 1590168"/>
                  <a:gd name="connsiteX25" fmla="*/ 99275 w 306851"/>
                  <a:gd name="connsiteY25" fmla="*/ 732727 h 1590168"/>
                  <a:gd name="connsiteX26" fmla="*/ 99275 w 306851"/>
                  <a:gd name="connsiteY26" fmla="*/ 787019 h 1590168"/>
                  <a:gd name="connsiteX27" fmla="*/ 207576 w 306851"/>
                  <a:gd name="connsiteY27" fmla="*/ 787019 h 1590168"/>
                  <a:gd name="connsiteX28" fmla="*/ 207576 w 306851"/>
                  <a:gd name="connsiteY28" fmla="*/ 732727 h 1590168"/>
                  <a:gd name="connsiteX29" fmla="*/ 99275 w 306851"/>
                  <a:gd name="connsiteY29" fmla="*/ 732727 h 1590168"/>
                  <a:gd name="connsiteX30" fmla="*/ 99275 w 306851"/>
                  <a:gd name="connsiteY30" fmla="*/ 610745 h 1590168"/>
                  <a:gd name="connsiteX31" fmla="*/ 99275 w 306851"/>
                  <a:gd name="connsiteY31" fmla="*/ 665038 h 1590168"/>
                  <a:gd name="connsiteX32" fmla="*/ 207576 w 306851"/>
                  <a:gd name="connsiteY32" fmla="*/ 665038 h 1590168"/>
                  <a:gd name="connsiteX33" fmla="*/ 207576 w 306851"/>
                  <a:gd name="connsiteY33" fmla="*/ 610745 h 1590168"/>
                  <a:gd name="connsiteX34" fmla="*/ 99275 w 306851"/>
                  <a:gd name="connsiteY34" fmla="*/ 610745 h 1590168"/>
                  <a:gd name="connsiteX35" fmla="*/ 99275 w 306851"/>
                  <a:gd name="connsiteY35" fmla="*/ 488763 h 1590168"/>
                  <a:gd name="connsiteX36" fmla="*/ 99275 w 306851"/>
                  <a:gd name="connsiteY36" fmla="*/ 543056 h 1590168"/>
                  <a:gd name="connsiteX37" fmla="*/ 207576 w 306851"/>
                  <a:gd name="connsiteY37" fmla="*/ 543056 h 1590168"/>
                  <a:gd name="connsiteX38" fmla="*/ 207576 w 306851"/>
                  <a:gd name="connsiteY38" fmla="*/ 488763 h 1590168"/>
                  <a:gd name="connsiteX39" fmla="*/ 99275 w 306851"/>
                  <a:gd name="connsiteY39" fmla="*/ 488763 h 1590168"/>
                  <a:gd name="connsiteX40" fmla="*/ 0 w 306851"/>
                  <a:gd name="connsiteY40" fmla="*/ 0 h 1590168"/>
                  <a:gd name="connsiteX41" fmla="*/ 306851 w 306851"/>
                  <a:gd name="connsiteY41" fmla="*/ 371475 h 1590168"/>
                  <a:gd name="connsiteX42" fmla="*/ 306851 w 306851"/>
                  <a:gd name="connsiteY42" fmla="*/ 1590168 h 1590168"/>
                  <a:gd name="connsiteX43" fmla="*/ 0 w 306851"/>
                  <a:gd name="connsiteY43" fmla="*/ 1590168 h 1590168"/>
                  <a:gd name="connsiteX44" fmla="*/ 0 w 306851"/>
                  <a:gd name="connsiteY44" fmla="*/ 0 h 1590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306851" h="1590168">
                    <a:moveTo>
                      <a:pt x="99275" y="1342636"/>
                    </a:moveTo>
                    <a:lnTo>
                      <a:pt x="99275" y="1396929"/>
                    </a:lnTo>
                    <a:lnTo>
                      <a:pt x="207576" y="1396929"/>
                    </a:lnTo>
                    <a:lnTo>
                      <a:pt x="207576" y="1342636"/>
                    </a:lnTo>
                    <a:lnTo>
                      <a:pt x="99275" y="1342636"/>
                    </a:lnTo>
                    <a:close/>
                    <a:moveTo>
                      <a:pt x="99275" y="1220654"/>
                    </a:moveTo>
                    <a:lnTo>
                      <a:pt x="99275" y="1274947"/>
                    </a:lnTo>
                    <a:lnTo>
                      <a:pt x="207576" y="1274947"/>
                    </a:lnTo>
                    <a:lnTo>
                      <a:pt x="207576" y="1220654"/>
                    </a:lnTo>
                    <a:lnTo>
                      <a:pt x="99275" y="1220654"/>
                    </a:lnTo>
                    <a:close/>
                    <a:moveTo>
                      <a:pt x="99275" y="1098673"/>
                    </a:moveTo>
                    <a:lnTo>
                      <a:pt x="99275" y="1152965"/>
                    </a:lnTo>
                    <a:lnTo>
                      <a:pt x="207576" y="1152965"/>
                    </a:lnTo>
                    <a:lnTo>
                      <a:pt x="207576" y="1098673"/>
                    </a:lnTo>
                    <a:lnTo>
                      <a:pt x="99275" y="1098673"/>
                    </a:lnTo>
                    <a:close/>
                    <a:moveTo>
                      <a:pt x="99275" y="976691"/>
                    </a:moveTo>
                    <a:lnTo>
                      <a:pt x="99275" y="1030983"/>
                    </a:lnTo>
                    <a:lnTo>
                      <a:pt x="207576" y="1030983"/>
                    </a:lnTo>
                    <a:lnTo>
                      <a:pt x="207576" y="976691"/>
                    </a:lnTo>
                    <a:lnTo>
                      <a:pt x="99275" y="976691"/>
                    </a:lnTo>
                    <a:close/>
                    <a:moveTo>
                      <a:pt x="99275" y="854709"/>
                    </a:moveTo>
                    <a:lnTo>
                      <a:pt x="99275" y="909001"/>
                    </a:lnTo>
                    <a:lnTo>
                      <a:pt x="207576" y="909001"/>
                    </a:lnTo>
                    <a:lnTo>
                      <a:pt x="207576" y="854709"/>
                    </a:lnTo>
                    <a:lnTo>
                      <a:pt x="99275" y="854709"/>
                    </a:lnTo>
                    <a:close/>
                    <a:moveTo>
                      <a:pt x="99275" y="732727"/>
                    </a:moveTo>
                    <a:lnTo>
                      <a:pt x="99275" y="787019"/>
                    </a:lnTo>
                    <a:lnTo>
                      <a:pt x="207576" y="787019"/>
                    </a:lnTo>
                    <a:lnTo>
                      <a:pt x="207576" y="732727"/>
                    </a:lnTo>
                    <a:lnTo>
                      <a:pt x="99275" y="732727"/>
                    </a:lnTo>
                    <a:close/>
                    <a:moveTo>
                      <a:pt x="99275" y="610745"/>
                    </a:moveTo>
                    <a:lnTo>
                      <a:pt x="99275" y="665038"/>
                    </a:lnTo>
                    <a:lnTo>
                      <a:pt x="207576" y="665038"/>
                    </a:lnTo>
                    <a:lnTo>
                      <a:pt x="207576" y="610745"/>
                    </a:lnTo>
                    <a:lnTo>
                      <a:pt x="99275" y="610745"/>
                    </a:lnTo>
                    <a:close/>
                    <a:moveTo>
                      <a:pt x="99275" y="488763"/>
                    </a:moveTo>
                    <a:lnTo>
                      <a:pt x="99275" y="543056"/>
                    </a:lnTo>
                    <a:lnTo>
                      <a:pt x="207576" y="543056"/>
                    </a:lnTo>
                    <a:lnTo>
                      <a:pt x="207576" y="488763"/>
                    </a:lnTo>
                    <a:lnTo>
                      <a:pt x="99275" y="488763"/>
                    </a:lnTo>
                    <a:close/>
                    <a:moveTo>
                      <a:pt x="0" y="0"/>
                    </a:moveTo>
                    <a:lnTo>
                      <a:pt x="306851" y="371475"/>
                    </a:lnTo>
                    <a:lnTo>
                      <a:pt x="306851" y="1590168"/>
                    </a:lnTo>
                    <a:lnTo>
                      <a:pt x="0" y="1590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B2AD73A5-152E-4424-89CE-9BF6CBA0DB5D}"/>
                  </a:ext>
                </a:extLst>
              </p:cNvPr>
              <p:cNvSpPr/>
              <p:nvPr/>
            </p:nvSpPr>
            <p:spPr>
              <a:xfrm>
                <a:off x="4310739" y="3286263"/>
                <a:ext cx="532405" cy="970323"/>
              </a:xfrm>
              <a:custGeom>
                <a:avLst/>
                <a:gdLst>
                  <a:gd name="connsiteX0" fmla="*/ 475422 w 923439"/>
                  <a:gd name="connsiteY0" fmla="*/ 855427 h 1647670"/>
                  <a:gd name="connsiteX1" fmla="*/ 475422 w 923439"/>
                  <a:gd name="connsiteY1" fmla="*/ 969146 h 1647670"/>
                  <a:gd name="connsiteX2" fmla="*/ 589141 w 923439"/>
                  <a:gd name="connsiteY2" fmla="*/ 969146 h 1647670"/>
                  <a:gd name="connsiteX3" fmla="*/ 589141 w 923439"/>
                  <a:gd name="connsiteY3" fmla="*/ 855427 h 1647670"/>
                  <a:gd name="connsiteX4" fmla="*/ 334298 w 923439"/>
                  <a:gd name="connsiteY4" fmla="*/ 855427 h 1647670"/>
                  <a:gd name="connsiteX5" fmla="*/ 334298 w 923439"/>
                  <a:gd name="connsiteY5" fmla="*/ 969146 h 1647670"/>
                  <a:gd name="connsiteX6" fmla="*/ 448017 w 923439"/>
                  <a:gd name="connsiteY6" fmla="*/ 969146 h 1647670"/>
                  <a:gd name="connsiteX7" fmla="*/ 448017 w 923439"/>
                  <a:gd name="connsiteY7" fmla="*/ 855427 h 1647670"/>
                  <a:gd name="connsiteX8" fmla="*/ 475422 w 923439"/>
                  <a:gd name="connsiteY8" fmla="*/ 709876 h 1647670"/>
                  <a:gd name="connsiteX9" fmla="*/ 475422 w 923439"/>
                  <a:gd name="connsiteY9" fmla="*/ 823595 h 1647670"/>
                  <a:gd name="connsiteX10" fmla="*/ 589141 w 923439"/>
                  <a:gd name="connsiteY10" fmla="*/ 823595 h 1647670"/>
                  <a:gd name="connsiteX11" fmla="*/ 589141 w 923439"/>
                  <a:gd name="connsiteY11" fmla="*/ 709876 h 1647670"/>
                  <a:gd name="connsiteX12" fmla="*/ 334298 w 923439"/>
                  <a:gd name="connsiteY12" fmla="*/ 709876 h 1647670"/>
                  <a:gd name="connsiteX13" fmla="*/ 334298 w 923439"/>
                  <a:gd name="connsiteY13" fmla="*/ 823595 h 1647670"/>
                  <a:gd name="connsiteX14" fmla="*/ 448017 w 923439"/>
                  <a:gd name="connsiteY14" fmla="*/ 823595 h 1647670"/>
                  <a:gd name="connsiteX15" fmla="*/ 448017 w 923439"/>
                  <a:gd name="connsiteY15" fmla="*/ 709876 h 1647670"/>
                  <a:gd name="connsiteX16" fmla="*/ 475422 w 923439"/>
                  <a:gd name="connsiteY16" fmla="*/ 500489 h 1647670"/>
                  <a:gd name="connsiteX17" fmla="*/ 475422 w 923439"/>
                  <a:gd name="connsiteY17" fmla="*/ 614208 h 1647670"/>
                  <a:gd name="connsiteX18" fmla="*/ 589141 w 923439"/>
                  <a:gd name="connsiteY18" fmla="*/ 614208 h 1647670"/>
                  <a:gd name="connsiteX19" fmla="*/ 589141 w 923439"/>
                  <a:gd name="connsiteY19" fmla="*/ 500489 h 1647670"/>
                  <a:gd name="connsiteX20" fmla="*/ 334298 w 923439"/>
                  <a:gd name="connsiteY20" fmla="*/ 500489 h 1647670"/>
                  <a:gd name="connsiteX21" fmla="*/ 334298 w 923439"/>
                  <a:gd name="connsiteY21" fmla="*/ 614208 h 1647670"/>
                  <a:gd name="connsiteX22" fmla="*/ 448017 w 923439"/>
                  <a:gd name="connsiteY22" fmla="*/ 614208 h 1647670"/>
                  <a:gd name="connsiteX23" fmla="*/ 448017 w 923439"/>
                  <a:gd name="connsiteY23" fmla="*/ 500489 h 1647670"/>
                  <a:gd name="connsiteX24" fmla="*/ 475422 w 923439"/>
                  <a:gd name="connsiteY24" fmla="*/ 354938 h 1647670"/>
                  <a:gd name="connsiteX25" fmla="*/ 475422 w 923439"/>
                  <a:gd name="connsiteY25" fmla="*/ 468657 h 1647670"/>
                  <a:gd name="connsiteX26" fmla="*/ 589141 w 923439"/>
                  <a:gd name="connsiteY26" fmla="*/ 468657 h 1647670"/>
                  <a:gd name="connsiteX27" fmla="*/ 589141 w 923439"/>
                  <a:gd name="connsiteY27" fmla="*/ 354938 h 1647670"/>
                  <a:gd name="connsiteX28" fmla="*/ 334298 w 923439"/>
                  <a:gd name="connsiteY28" fmla="*/ 354938 h 1647670"/>
                  <a:gd name="connsiteX29" fmla="*/ 334298 w 923439"/>
                  <a:gd name="connsiteY29" fmla="*/ 468657 h 1647670"/>
                  <a:gd name="connsiteX30" fmla="*/ 448017 w 923439"/>
                  <a:gd name="connsiteY30" fmla="*/ 468657 h 1647670"/>
                  <a:gd name="connsiteX31" fmla="*/ 448017 w 923439"/>
                  <a:gd name="connsiteY31" fmla="*/ 354938 h 1647670"/>
                  <a:gd name="connsiteX32" fmla="*/ 461720 w 923439"/>
                  <a:gd name="connsiteY32" fmla="*/ 0 h 1647670"/>
                  <a:gd name="connsiteX33" fmla="*/ 923439 w 923439"/>
                  <a:gd name="connsiteY33" fmla="*/ 308459 h 1647670"/>
                  <a:gd name="connsiteX34" fmla="*/ 768082 w 923439"/>
                  <a:gd name="connsiteY34" fmla="*/ 308459 h 1647670"/>
                  <a:gd name="connsiteX35" fmla="*/ 768082 w 923439"/>
                  <a:gd name="connsiteY35" fmla="*/ 1647670 h 1647670"/>
                  <a:gd name="connsiteX36" fmla="*/ 155357 w 923439"/>
                  <a:gd name="connsiteY36" fmla="*/ 1647670 h 1647670"/>
                  <a:gd name="connsiteX37" fmla="*/ 155357 w 923439"/>
                  <a:gd name="connsiteY37" fmla="*/ 308459 h 1647670"/>
                  <a:gd name="connsiteX38" fmla="*/ 0 w 923439"/>
                  <a:gd name="connsiteY38" fmla="*/ 308459 h 1647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923439" h="1647670">
                    <a:moveTo>
                      <a:pt x="475422" y="855427"/>
                    </a:moveTo>
                    <a:lnTo>
                      <a:pt x="475422" y="969146"/>
                    </a:lnTo>
                    <a:lnTo>
                      <a:pt x="589141" y="969146"/>
                    </a:lnTo>
                    <a:lnTo>
                      <a:pt x="589141" y="855427"/>
                    </a:lnTo>
                    <a:close/>
                    <a:moveTo>
                      <a:pt x="334298" y="855427"/>
                    </a:moveTo>
                    <a:lnTo>
                      <a:pt x="334298" y="969146"/>
                    </a:lnTo>
                    <a:lnTo>
                      <a:pt x="448017" y="969146"/>
                    </a:lnTo>
                    <a:lnTo>
                      <a:pt x="448017" y="855427"/>
                    </a:lnTo>
                    <a:close/>
                    <a:moveTo>
                      <a:pt x="475422" y="709876"/>
                    </a:moveTo>
                    <a:lnTo>
                      <a:pt x="475422" y="823595"/>
                    </a:lnTo>
                    <a:lnTo>
                      <a:pt x="589141" y="823595"/>
                    </a:lnTo>
                    <a:lnTo>
                      <a:pt x="589141" y="709876"/>
                    </a:lnTo>
                    <a:close/>
                    <a:moveTo>
                      <a:pt x="334298" y="709876"/>
                    </a:moveTo>
                    <a:lnTo>
                      <a:pt x="334298" y="823595"/>
                    </a:lnTo>
                    <a:lnTo>
                      <a:pt x="448017" y="823595"/>
                    </a:lnTo>
                    <a:lnTo>
                      <a:pt x="448017" y="709876"/>
                    </a:lnTo>
                    <a:close/>
                    <a:moveTo>
                      <a:pt x="475422" y="500489"/>
                    </a:moveTo>
                    <a:lnTo>
                      <a:pt x="475422" y="614208"/>
                    </a:lnTo>
                    <a:lnTo>
                      <a:pt x="589141" y="614208"/>
                    </a:lnTo>
                    <a:lnTo>
                      <a:pt x="589141" y="500489"/>
                    </a:lnTo>
                    <a:close/>
                    <a:moveTo>
                      <a:pt x="334298" y="500489"/>
                    </a:moveTo>
                    <a:lnTo>
                      <a:pt x="334298" y="614208"/>
                    </a:lnTo>
                    <a:lnTo>
                      <a:pt x="448017" y="614208"/>
                    </a:lnTo>
                    <a:lnTo>
                      <a:pt x="448017" y="500489"/>
                    </a:lnTo>
                    <a:close/>
                    <a:moveTo>
                      <a:pt x="475422" y="354938"/>
                    </a:moveTo>
                    <a:lnTo>
                      <a:pt x="475422" y="468657"/>
                    </a:lnTo>
                    <a:lnTo>
                      <a:pt x="589141" y="468657"/>
                    </a:lnTo>
                    <a:lnTo>
                      <a:pt x="589141" y="354938"/>
                    </a:lnTo>
                    <a:close/>
                    <a:moveTo>
                      <a:pt x="334298" y="354938"/>
                    </a:moveTo>
                    <a:lnTo>
                      <a:pt x="334298" y="468657"/>
                    </a:lnTo>
                    <a:lnTo>
                      <a:pt x="448017" y="468657"/>
                    </a:lnTo>
                    <a:lnTo>
                      <a:pt x="448017" y="354938"/>
                    </a:lnTo>
                    <a:close/>
                    <a:moveTo>
                      <a:pt x="461720" y="0"/>
                    </a:moveTo>
                    <a:lnTo>
                      <a:pt x="923439" y="308459"/>
                    </a:lnTo>
                    <a:lnTo>
                      <a:pt x="768082" y="308459"/>
                    </a:lnTo>
                    <a:lnTo>
                      <a:pt x="768082" y="1647670"/>
                    </a:lnTo>
                    <a:lnTo>
                      <a:pt x="155357" y="1647670"/>
                    </a:lnTo>
                    <a:lnTo>
                      <a:pt x="155357" y="308459"/>
                    </a:lnTo>
                    <a:lnTo>
                      <a:pt x="0" y="30845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82097D85-AD29-468F-93DF-059351CB873C}"/>
                  </a:ext>
                </a:extLst>
              </p:cNvPr>
              <p:cNvSpPr/>
              <p:nvPr/>
            </p:nvSpPr>
            <p:spPr>
              <a:xfrm>
                <a:off x="7531101" y="3229418"/>
                <a:ext cx="202983" cy="1027168"/>
              </a:xfrm>
              <a:custGeom>
                <a:avLst/>
                <a:gdLst>
                  <a:gd name="connsiteX0" fmla="*/ 99275 w 306850"/>
                  <a:gd name="connsiteY0" fmla="*/ 1096373 h 1339211"/>
                  <a:gd name="connsiteX1" fmla="*/ 99275 w 306850"/>
                  <a:gd name="connsiteY1" fmla="*/ 1150665 h 1339211"/>
                  <a:gd name="connsiteX2" fmla="*/ 207575 w 306850"/>
                  <a:gd name="connsiteY2" fmla="*/ 1150665 h 1339211"/>
                  <a:gd name="connsiteX3" fmla="*/ 207575 w 306850"/>
                  <a:gd name="connsiteY3" fmla="*/ 1096373 h 1339211"/>
                  <a:gd name="connsiteX4" fmla="*/ 99275 w 306850"/>
                  <a:gd name="connsiteY4" fmla="*/ 974391 h 1339211"/>
                  <a:gd name="connsiteX5" fmla="*/ 99275 w 306850"/>
                  <a:gd name="connsiteY5" fmla="*/ 1028684 h 1339211"/>
                  <a:gd name="connsiteX6" fmla="*/ 207575 w 306850"/>
                  <a:gd name="connsiteY6" fmla="*/ 1028684 h 1339211"/>
                  <a:gd name="connsiteX7" fmla="*/ 207575 w 306850"/>
                  <a:gd name="connsiteY7" fmla="*/ 974391 h 1339211"/>
                  <a:gd name="connsiteX8" fmla="*/ 99275 w 306850"/>
                  <a:gd name="connsiteY8" fmla="*/ 852409 h 1339211"/>
                  <a:gd name="connsiteX9" fmla="*/ 99275 w 306850"/>
                  <a:gd name="connsiteY9" fmla="*/ 906702 h 1339211"/>
                  <a:gd name="connsiteX10" fmla="*/ 207575 w 306850"/>
                  <a:gd name="connsiteY10" fmla="*/ 906702 h 1339211"/>
                  <a:gd name="connsiteX11" fmla="*/ 207575 w 306850"/>
                  <a:gd name="connsiteY11" fmla="*/ 852409 h 1339211"/>
                  <a:gd name="connsiteX12" fmla="*/ 99275 w 306850"/>
                  <a:gd name="connsiteY12" fmla="*/ 730427 h 1339211"/>
                  <a:gd name="connsiteX13" fmla="*/ 99275 w 306850"/>
                  <a:gd name="connsiteY13" fmla="*/ 784720 h 1339211"/>
                  <a:gd name="connsiteX14" fmla="*/ 207575 w 306850"/>
                  <a:gd name="connsiteY14" fmla="*/ 784720 h 1339211"/>
                  <a:gd name="connsiteX15" fmla="*/ 207575 w 306850"/>
                  <a:gd name="connsiteY15" fmla="*/ 730427 h 1339211"/>
                  <a:gd name="connsiteX16" fmla="*/ 99275 w 306850"/>
                  <a:gd name="connsiteY16" fmla="*/ 608446 h 1339211"/>
                  <a:gd name="connsiteX17" fmla="*/ 99275 w 306850"/>
                  <a:gd name="connsiteY17" fmla="*/ 662738 h 1339211"/>
                  <a:gd name="connsiteX18" fmla="*/ 207575 w 306850"/>
                  <a:gd name="connsiteY18" fmla="*/ 662738 h 1339211"/>
                  <a:gd name="connsiteX19" fmla="*/ 207575 w 306850"/>
                  <a:gd name="connsiteY19" fmla="*/ 608446 h 1339211"/>
                  <a:gd name="connsiteX20" fmla="*/ 99275 w 306850"/>
                  <a:gd name="connsiteY20" fmla="*/ 486464 h 1339211"/>
                  <a:gd name="connsiteX21" fmla="*/ 99275 w 306850"/>
                  <a:gd name="connsiteY21" fmla="*/ 540756 h 1339211"/>
                  <a:gd name="connsiteX22" fmla="*/ 207575 w 306850"/>
                  <a:gd name="connsiteY22" fmla="*/ 540756 h 1339211"/>
                  <a:gd name="connsiteX23" fmla="*/ 207575 w 306850"/>
                  <a:gd name="connsiteY23" fmla="*/ 486464 h 1339211"/>
                  <a:gd name="connsiteX24" fmla="*/ 99275 w 306850"/>
                  <a:gd name="connsiteY24" fmla="*/ 364482 h 1339211"/>
                  <a:gd name="connsiteX25" fmla="*/ 99275 w 306850"/>
                  <a:gd name="connsiteY25" fmla="*/ 418774 h 1339211"/>
                  <a:gd name="connsiteX26" fmla="*/ 207575 w 306850"/>
                  <a:gd name="connsiteY26" fmla="*/ 418774 h 1339211"/>
                  <a:gd name="connsiteX27" fmla="*/ 207575 w 306850"/>
                  <a:gd name="connsiteY27" fmla="*/ 364482 h 1339211"/>
                  <a:gd name="connsiteX28" fmla="*/ 99275 w 306850"/>
                  <a:gd name="connsiteY28" fmla="*/ 242500 h 1339211"/>
                  <a:gd name="connsiteX29" fmla="*/ 99275 w 306850"/>
                  <a:gd name="connsiteY29" fmla="*/ 296792 h 1339211"/>
                  <a:gd name="connsiteX30" fmla="*/ 207575 w 306850"/>
                  <a:gd name="connsiteY30" fmla="*/ 296792 h 1339211"/>
                  <a:gd name="connsiteX31" fmla="*/ 207575 w 306850"/>
                  <a:gd name="connsiteY31" fmla="*/ 242500 h 1339211"/>
                  <a:gd name="connsiteX32" fmla="*/ 99275 w 306850"/>
                  <a:gd name="connsiteY32" fmla="*/ 120518 h 1339211"/>
                  <a:gd name="connsiteX33" fmla="*/ 99275 w 306850"/>
                  <a:gd name="connsiteY33" fmla="*/ 174811 h 1339211"/>
                  <a:gd name="connsiteX34" fmla="*/ 207575 w 306850"/>
                  <a:gd name="connsiteY34" fmla="*/ 174811 h 1339211"/>
                  <a:gd name="connsiteX35" fmla="*/ 207575 w 306850"/>
                  <a:gd name="connsiteY35" fmla="*/ 120518 h 1339211"/>
                  <a:gd name="connsiteX36" fmla="*/ 0 w 306850"/>
                  <a:gd name="connsiteY36" fmla="*/ 0 h 1339211"/>
                  <a:gd name="connsiteX37" fmla="*/ 306850 w 306850"/>
                  <a:gd name="connsiteY37" fmla="*/ 0 h 1339211"/>
                  <a:gd name="connsiteX38" fmla="*/ 306850 w 306850"/>
                  <a:gd name="connsiteY38" fmla="*/ 1339211 h 1339211"/>
                  <a:gd name="connsiteX39" fmla="*/ 0 w 306850"/>
                  <a:gd name="connsiteY39" fmla="*/ 1339211 h 1339211"/>
                  <a:gd name="connsiteX0" fmla="*/ 99275 w 306850"/>
                  <a:gd name="connsiteY0" fmla="*/ 1277348 h 1520186"/>
                  <a:gd name="connsiteX1" fmla="*/ 99275 w 306850"/>
                  <a:gd name="connsiteY1" fmla="*/ 1331640 h 1520186"/>
                  <a:gd name="connsiteX2" fmla="*/ 207575 w 306850"/>
                  <a:gd name="connsiteY2" fmla="*/ 1331640 h 1520186"/>
                  <a:gd name="connsiteX3" fmla="*/ 207575 w 306850"/>
                  <a:gd name="connsiteY3" fmla="*/ 1277348 h 1520186"/>
                  <a:gd name="connsiteX4" fmla="*/ 99275 w 306850"/>
                  <a:gd name="connsiteY4" fmla="*/ 1277348 h 1520186"/>
                  <a:gd name="connsiteX5" fmla="*/ 99275 w 306850"/>
                  <a:gd name="connsiteY5" fmla="*/ 1155366 h 1520186"/>
                  <a:gd name="connsiteX6" fmla="*/ 99275 w 306850"/>
                  <a:gd name="connsiteY6" fmla="*/ 1209659 h 1520186"/>
                  <a:gd name="connsiteX7" fmla="*/ 207575 w 306850"/>
                  <a:gd name="connsiteY7" fmla="*/ 1209659 h 1520186"/>
                  <a:gd name="connsiteX8" fmla="*/ 207575 w 306850"/>
                  <a:gd name="connsiteY8" fmla="*/ 1155366 h 1520186"/>
                  <a:gd name="connsiteX9" fmla="*/ 99275 w 306850"/>
                  <a:gd name="connsiteY9" fmla="*/ 1155366 h 1520186"/>
                  <a:gd name="connsiteX10" fmla="*/ 99275 w 306850"/>
                  <a:gd name="connsiteY10" fmla="*/ 1033384 h 1520186"/>
                  <a:gd name="connsiteX11" fmla="*/ 99275 w 306850"/>
                  <a:gd name="connsiteY11" fmla="*/ 1087677 h 1520186"/>
                  <a:gd name="connsiteX12" fmla="*/ 207575 w 306850"/>
                  <a:gd name="connsiteY12" fmla="*/ 1087677 h 1520186"/>
                  <a:gd name="connsiteX13" fmla="*/ 207575 w 306850"/>
                  <a:gd name="connsiteY13" fmla="*/ 1033384 h 1520186"/>
                  <a:gd name="connsiteX14" fmla="*/ 99275 w 306850"/>
                  <a:gd name="connsiteY14" fmla="*/ 1033384 h 1520186"/>
                  <a:gd name="connsiteX15" fmla="*/ 99275 w 306850"/>
                  <a:gd name="connsiteY15" fmla="*/ 911402 h 1520186"/>
                  <a:gd name="connsiteX16" fmla="*/ 99275 w 306850"/>
                  <a:gd name="connsiteY16" fmla="*/ 965695 h 1520186"/>
                  <a:gd name="connsiteX17" fmla="*/ 207575 w 306850"/>
                  <a:gd name="connsiteY17" fmla="*/ 965695 h 1520186"/>
                  <a:gd name="connsiteX18" fmla="*/ 207575 w 306850"/>
                  <a:gd name="connsiteY18" fmla="*/ 911402 h 1520186"/>
                  <a:gd name="connsiteX19" fmla="*/ 99275 w 306850"/>
                  <a:gd name="connsiteY19" fmla="*/ 911402 h 1520186"/>
                  <a:gd name="connsiteX20" fmla="*/ 99275 w 306850"/>
                  <a:gd name="connsiteY20" fmla="*/ 789421 h 1520186"/>
                  <a:gd name="connsiteX21" fmla="*/ 99275 w 306850"/>
                  <a:gd name="connsiteY21" fmla="*/ 843713 h 1520186"/>
                  <a:gd name="connsiteX22" fmla="*/ 207575 w 306850"/>
                  <a:gd name="connsiteY22" fmla="*/ 843713 h 1520186"/>
                  <a:gd name="connsiteX23" fmla="*/ 207575 w 306850"/>
                  <a:gd name="connsiteY23" fmla="*/ 789421 h 1520186"/>
                  <a:gd name="connsiteX24" fmla="*/ 99275 w 306850"/>
                  <a:gd name="connsiteY24" fmla="*/ 789421 h 1520186"/>
                  <a:gd name="connsiteX25" fmla="*/ 99275 w 306850"/>
                  <a:gd name="connsiteY25" fmla="*/ 667439 h 1520186"/>
                  <a:gd name="connsiteX26" fmla="*/ 99275 w 306850"/>
                  <a:gd name="connsiteY26" fmla="*/ 721731 h 1520186"/>
                  <a:gd name="connsiteX27" fmla="*/ 207575 w 306850"/>
                  <a:gd name="connsiteY27" fmla="*/ 721731 h 1520186"/>
                  <a:gd name="connsiteX28" fmla="*/ 207575 w 306850"/>
                  <a:gd name="connsiteY28" fmla="*/ 667439 h 1520186"/>
                  <a:gd name="connsiteX29" fmla="*/ 99275 w 306850"/>
                  <a:gd name="connsiteY29" fmla="*/ 667439 h 1520186"/>
                  <a:gd name="connsiteX30" fmla="*/ 99275 w 306850"/>
                  <a:gd name="connsiteY30" fmla="*/ 545457 h 1520186"/>
                  <a:gd name="connsiteX31" fmla="*/ 99275 w 306850"/>
                  <a:gd name="connsiteY31" fmla="*/ 599749 h 1520186"/>
                  <a:gd name="connsiteX32" fmla="*/ 207575 w 306850"/>
                  <a:gd name="connsiteY32" fmla="*/ 599749 h 1520186"/>
                  <a:gd name="connsiteX33" fmla="*/ 207575 w 306850"/>
                  <a:gd name="connsiteY33" fmla="*/ 545457 h 1520186"/>
                  <a:gd name="connsiteX34" fmla="*/ 99275 w 306850"/>
                  <a:gd name="connsiteY34" fmla="*/ 545457 h 1520186"/>
                  <a:gd name="connsiteX35" fmla="*/ 99275 w 306850"/>
                  <a:gd name="connsiteY35" fmla="*/ 423475 h 1520186"/>
                  <a:gd name="connsiteX36" fmla="*/ 99275 w 306850"/>
                  <a:gd name="connsiteY36" fmla="*/ 477767 h 1520186"/>
                  <a:gd name="connsiteX37" fmla="*/ 207575 w 306850"/>
                  <a:gd name="connsiteY37" fmla="*/ 477767 h 1520186"/>
                  <a:gd name="connsiteX38" fmla="*/ 207575 w 306850"/>
                  <a:gd name="connsiteY38" fmla="*/ 423475 h 1520186"/>
                  <a:gd name="connsiteX39" fmla="*/ 99275 w 306850"/>
                  <a:gd name="connsiteY39" fmla="*/ 423475 h 1520186"/>
                  <a:gd name="connsiteX40" fmla="*/ 99275 w 306850"/>
                  <a:gd name="connsiteY40" fmla="*/ 301493 h 1520186"/>
                  <a:gd name="connsiteX41" fmla="*/ 99275 w 306850"/>
                  <a:gd name="connsiteY41" fmla="*/ 355786 h 1520186"/>
                  <a:gd name="connsiteX42" fmla="*/ 207575 w 306850"/>
                  <a:gd name="connsiteY42" fmla="*/ 355786 h 1520186"/>
                  <a:gd name="connsiteX43" fmla="*/ 207575 w 306850"/>
                  <a:gd name="connsiteY43" fmla="*/ 301493 h 1520186"/>
                  <a:gd name="connsiteX44" fmla="*/ 99275 w 306850"/>
                  <a:gd name="connsiteY44" fmla="*/ 301493 h 1520186"/>
                  <a:gd name="connsiteX45" fmla="*/ 0 w 306850"/>
                  <a:gd name="connsiteY45" fmla="*/ 180975 h 1520186"/>
                  <a:gd name="connsiteX46" fmla="*/ 297325 w 306850"/>
                  <a:gd name="connsiteY46" fmla="*/ 0 h 1520186"/>
                  <a:gd name="connsiteX47" fmla="*/ 306850 w 306850"/>
                  <a:gd name="connsiteY47" fmla="*/ 1520186 h 1520186"/>
                  <a:gd name="connsiteX48" fmla="*/ 0 w 306850"/>
                  <a:gd name="connsiteY48" fmla="*/ 1520186 h 1520186"/>
                  <a:gd name="connsiteX49" fmla="*/ 0 w 306850"/>
                  <a:gd name="connsiteY49" fmla="*/ 180975 h 1520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06850" h="1520186">
                    <a:moveTo>
                      <a:pt x="99275" y="1277348"/>
                    </a:moveTo>
                    <a:lnTo>
                      <a:pt x="99275" y="1331640"/>
                    </a:lnTo>
                    <a:lnTo>
                      <a:pt x="207575" y="1331640"/>
                    </a:lnTo>
                    <a:lnTo>
                      <a:pt x="207575" y="1277348"/>
                    </a:lnTo>
                    <a:lnTo>
                      <a:pt x="99275" y="1277348"/>
                    </a:lnTo>
                    <a:close/>
                    <a:moveTo>
                      <a:pt x="99275" y="1155366"/>
                    </a:moveTo>
                    <a:lnTo>
                      <a:pt x="99275" y="1209659"/>
                    </a:lnTo>
                    <a:lnTo>
                      <a:pt x="207575" y="1209659"/>
                    </a:lnTo>
                    <a:lnTo>
                      <a:pt x="207575" y="1155366"/>
                    </a:lnTo>
                    <a:lnTo>
                      <a:pt x="99275" y="1155366"/>
                    </a:lnTo>
                    <a:close/>
                    <a:moveTo>
                      <a:pt x="99275" y="1033384"/>
                    </a:moveTo>
                    <a:lnTo>
                      <a:pt x="99275" y="1087677"/>
                    </a:lnTo>
                    <a:lnTo>
                      <a:pt x="207575" y="1087677"/>
                    </a:lnTo>
                    <a:lnTo>
                      <a:pt x="207575" y="1033384"/>
                    </a:lnTo>
                    <a:lnTo>
                      <a:pt x="99275" y="1033384"/>
                    </a:lnTo>
                    <a:close/>
                    <a:moveTo>
                      <a:pt x="99275" y="911402"/>
                    </a:moveTo>
                    <a:lnTo>
                      <a:pt x="99275" y="965695"/>
                    </a:lnTo>
                    <a:lnTo>
                      <a:pt x="207575" y="965695"/>
                    </a:lnTo>
                    <a:lnTo>
                      <a:pt x="207575" y="911402"/>
                    </a:lnTo>
                    <a:lnTo>
                      <a:pt x="99275" y="911402"/>
                    </a:lnTo>
                    <a:close/>
                    <a:moveTo>
                      <a:pt x="99275" y="789421"/>
                    </a:moveTo>
                    <a:lnTo>
                      <a:pt x="99275" y="843713"/>
                    </a:lnTo>
                    <a:lnTo>
                      <a:pt x="207575" y="843713"/>
                    </a:lnTo>
                    <a:lnTo>
                      <a:pt x="207575" y="789421"/>
                    </a:lnTo>
                    <a:lnTo>
                      <a:pt x="99275" y="789421"/>
                    </a:lnTo>
                    <a:close/>
                    <a:moveTo>
                      <a:pt x="99275" y="667439"/>
                    </a:moveTo>
                    <a:lnTo>
                      <a:pt x="99275" y="721731"/>
                    </a:lnTo>
                    <a:lnTo>
                      <a:pt x="207575" y="721731"/>
                    </a:lnTo>
                    <a:lnTo>
                      <a:pt x="207575" y="667439"/>
                    </a:lnTo>
                    <a:lnTo>
                      <a:pt x="99275" y="667439"/>
                    </a:lnTo>
                    <a:close/>
                    <a:moveTo>
                      <a:pt x="99275" y="545457"/>
                    </a:moveTo>
                    <a:lnTo>
                      <a:pt x="99275" y="599749"/>
                    </a:lnTo>
                    <a:lnTo>
                      <a:pt x="207575" y="599749"/>
                    </a:lnTo>
                    <a:lnTo>
                      <a:pt x="207575" y="545457"/>
                    </a:lnTo>
                    <a:lnTo>
                      <a:pt x="99275" y="545457"/>
                    </a:lnTo>
                    <a:close/>
                    <a:moveTo>
                      <a:pt x="99275" y="423475"/>
                    </a:moveTo>
                    <a:lnTo>
                      <a:pt x="99275" y="477767"/>
                    </a:lnTo>
                    <a:lnTo>
                      <a:pt x="207575" y="477767"/>
                    </a:lnTo>
                    <a:lnTo>
                      <a:pt x="207575" y="423475"/>
                    </a:lnTo>
                    <a:lnTo>
                      <a:pt x="99275" y="423475"/>
                    </a:lnTo>
                    <a:close/>
                    <a:moveTo>
                      <a:pt x="99275" y="301493"/>
                    </a:moveTo>
                    <a:lnTo>
                      <a:pt x="99275" y="355786"/>
                    </a:lnTo>
                    <a:lnTo>
                      <a:pt x="207575" y="355786"/>
                    </a:lnTo>
                    <a:lnTo>
                      <a:pt x="207575" y="301493"/>
                    </a:lnTo>
                    <a:lnTo>
                      <a:pt x="99275" y="301493"/>
                    </a:lnTo>
                    <a:close/>
                    <a:moveTo>
                      <a:pt x="0" y="180975"/>
                    </a:moveTo>
                    <a:lnTo>
                      <a:pt x="297325" y="0"/>
                    </a:lnTo>
                    <a:lnTo>
                      <a:pt x="306850" y="1520186"/>
                    </a:lnTo>
                    <a:lnTo>
                      <a:pt x="0" y="1520186"/>
                    </a:lnTo>
                    <a:lnTo>
                      <a:pt x="0" y="18097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8AB19738-EE19-4B71-AF87-297FFDD95F5F}"/>
                  </a:ext>
                </a:extLst>
              </p:cNvPr>
              <p:cNvSpPr/>
              <p:nvPr/>
            </p:nvSpPr>
            <p:spPr>
              <a:xfrm>
                <a:off x="7673737" y="3386055"/>
                <a:ext cx="602196" cy="870531"/>
              </a:xfrm>
              <a:custGeom>
                <a:avLst/>
                <a:gdLst>
                  <a:gd name="connsiteX0" fmla="*/ 238494 w 462454"/>
                  <a:gd name="connsiteY0" fmla="*/ 563076 h 870531"/>
                  <a:gd name="connsiteX1" fmla="*/ 238494 w 462454"/>
                  <a:gd name="connsiteY1" fmla="*/ 715154 h 870531"/>
                  <a:gd name="connsiteX2" fmla="*/ 324676 w 462454"/>
                  <a:gd name="connsiteY2" fmla="*/ 715154 h 870531"/>
                  <a:gd name="connsiteX3" fmla="*/ 324676 w 462454"/>
                  <a:gd name="connsiteY3" fmla="*/ 563076 h 870531"/>
                  <a:gd name="connsiteX4" fmla="*/ 238494 w 462454"/>
                  <a:gd name="connsiteY4" fmla="*/ 353251 h 870531"/>
                  <a:gd name="connsiteX5" fmla="*/ 238494 w 462454"/>
                  <a:gd name="connsiteY5" fmla="*/ 505329 h 870531"/>
                  <a:gd name="connsiteX6" fmla="*/ 324676 w 462454"/>
                  <a:gd name="connsiteY6" fmla="*/ 505329 h 870531"/>
                  <a:gd name="connsiteX7" fmla="*/ 324676 w 462454"/>
                  <a:gd name="connsiteY7" fmla="*/ 353251 h 870531"/>
                  <a:gd name="connsiteX8" fmla="*/ 231227 w 462454"/>
                  <a:gd name="connsiteY8" fmla="*/ 0 h 870531"/>
                  <a:gd name="connsiteX9" fmla="*/ 462454 w 462454"/>
                  <a:gd name="connsiteY9" fmla="*/ 308459 h 870531"/>
                  <a:gd name="connsiteX10" fmla="*/ 384652 w 462454"/>
                  <a:gd name="connsiteY10" fmla="*/ 308459 h 870531"/>
                  <a:gd name="connsiteX11" fmla="*/ 384652 w 462454"/>
                  <a:gd name="connsiteY11" fmla="*/ 870531 h 870531"/>
                  <a:gd name="connsiteX12" fmla="*/ 77802 w 462454"/>
                  <a:gd name="connsiteY12" fmla="*/ 870531 h 870531"/>
                  <a:gd name="connsiteX13" fmla="*/ 77802 w 462454"/>
                  <a:gd name="connsiteY13" fmla="*/ 308459 h 870531"/>
                  <a:gd name="connsiteX14" fmla="*/ 0 w 462454"/>
                  <a:gd name="connsiteY14" fmla="*/ 308459 h 870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2454" h="870531">
                    <a:moveTo>
                      <a:pt x="238494" y="563076"/>
                    </a:moveTo>
                    <a:lnTo>
                      <a:pt x="238494" y="715154"/>
                    </a:lnTo>
                    <a:lnTo>
                      <a:pt x="324676" y="715154"/>
                    </a:lnTo>
                    <a:lnTo>
                      <a:pt x="324676" y="563076"/>
                    </a:lnTo>
                    <a:close/>
                    <a:moveTo>
                      <a:pt x="238494" y="353251"/>
                    </a:moveTo>
                    <a:lnTo>
                      <a:pt x="238494" y="505329"/>
                    </a:lnTo>
                    <a:lnTo>
                      <a:pt x="324676" y="505329"/>
                    </a:lnTo>
                    <a:lnTo>
                      <a:pt x="324676" y="353251"/>
                    </a:lnTo>
                    <a:close/>
                    <a:moveTo>
                      <a:pt x="231227" y="0"/>
                    </a:moveTo>
                    <a:lnTo>
                      <a:pt x="462454" y="308459"/>
                    </a:lnTo>
                    <a:lnTo>
                      <a:pt x="384652" y="308459"/>
                    </a:lnTo>
                    <a:lnTo>
                      <a:pt x="384652" y="870531"/>
                    </a:lnTo>
                    <a:lnTo>
                      <a:pt x="77802" y="870531"/>
                    </a:lnTo>
                    <a:lnTo>
                      <a:pt x="77802" y="308459"/>
                    </a:lnTo>
                    <a:lnTo>
                      <a:pt x="0" y="30845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CB06252B-9018-4237-8DB9-10D51B4066CB}"/>
                  </a:ext>
                </a:extLst>
              </p:cNvPr>
              <p:cNvSpPr/>
              <p:nvPr/>
            </p:nvSpPr>
            <p:spPr>
              <a:xfrm>
                <a:off x="7084624" y="3097854"/>
                <a:ext cx="399552" cy="1158732"/>
              </a:xfrm>
              <a:custGeom>
                <a:avLst/>
                <a:gdLst>
                  <a:gd name="connsiteX0" fmla="*/ 159201 w 408118"/>
                  <a:gd name="connsiteY0" fmla="*/ 578755 h 1158732"/>
                  <a:gd name="connsiteX1" fmla="*/ 159201 w 408118"/>
                  <a:gd name="connsiteY1" fmla="*/ 665832 h 1158732"/>
                  <a:gd name="connsiteX2" fmla="*/ 248917 w 408118"/>
                  <a:gd name="connsiteY2" fmla="*/ 665832 h 1158732"/>
                  <a:gd name="connsiteX3" fmla="*/ 248917 w 408118"/>
                  <a:gd name="connsiteY3" fmla="*/ 578755 h 1158732"/>
                  <a:gd name="connsiteX4" fmla="*/ 159201 w 408118"/>
                  <a:gd name="connsiteY4" fmla="*/ 578755 h 1158732"/>
                  <a:gd name="connsiteX5" fmla="*/ 278823 w 408118"/>
                  <a:gd name="connsiteY5" fmla="*/ 576996 h 1158732"/>
                  <a:gd name="connsiteX6" fmla="*/ 278823 w 408118"/>
                  <a:gd name="connsiteY6" fmla="*/ 664073 h 1158732"/>
                  <a:gd name="connsiteX7" fmla="*/ 365020 w 408118"/>
                  <a:gd name="connsiteY7" fmla="*/ 664073 h 1158732"/>
                  <a:gd name="connsiteX8" fmla="*/ 365020 w 408118"/>
                  <a:gd name="connsiteY8" fmla="*/ 576996 h 1158732"/>
                  <a:gd name="connsiteX9" fmla="*/ 278823 w 408118"/>
                  <a:gd name="connsiteY9" fmla="*/ 576996 h 1158732"/>
                  <a:gd name="connsiteX10" fmla="*/ 43979 w 408118"/>
                  <a:gd name="connsiteY10" fmla="*/ 576996 h 1158732"/>
                  <a:gd name="connsiteX11" fmla="*/ 43979 w 408118"/>
                  <a:gd name="connsiteY11" fmla="*/ 664952 h 1158732"/>
                  <a:gd name="connsiteX12" fmla="*/ 131935 w 408118"/>
                  <a:gd name="connsiteY12" fmla="*/ 665832 h 1158732"/>
                  <a:gd name="connsiteX13" fmla="*/ 132814 w 408118"/>
                  <a:gd name="connsiteY13" fmla="*/ 576996 h 1158732"/>
                  <a:gd name="connsiteX14" fmla="*/ 43979 w 408118"/>
                  <a:gd name="connsiteY14" fmla="*/ 576996 h 1158732"/>
                  <a:gd name="connsiteX15" fmla="*/ 160960 w 408118"/>
                  <a:gd name="connsiteY15" fmla="*/ 449459 h 1158732"/>
                  <a:gd name="connsiteX16" fmla="*/ 160960 w 408118"/>
                  <a:gd name="connsiteY16" fmla="*/ 539174 h 1158732"/>
                  <a:gd name="connsiteX17" fmla="*/ 248917 w 408118"/>
                  <a:gd name="connsiteY17" fmla="*/ 539174 h 1158732"/>
                  <a:gd name="connsiteX18" fmla="*/ 248917 w 408118"/>
                  <a:gd name="connsiteY18" fmla="*/ 449459 h 1158732"/>
                  <a:gd name="connsiteX19" fmla="*/ 160960 w 408118"/>
                  <a:gd name="connsiteY19" fmla="*/ 449459 h 1158732"/>
                  <a:gd name="connsiteX20" fmla="*/ 44858 w 408118"/>
                  <a:gd name="connsiteY20" fmla="*/ 449459 h 1158732"/>
                  <a:gd name="connsiteX21" fmla="*/ 44858 w 408118"/>
                  <a:gd name="connsiteY21" fmla="*/ 539174 h 1158732"/>
                  <a:gd name="connsiteX22" fmla="*/ 131935 w 408118"/>
                  <a:gd name="connsiteY22" fmla="*/ 539174 h 1158732"/>
                  <a:gd name="connsiteX23" fmla="*/ 131935 w 408118"/>
                  <a:gd name="connsiteY23" fmla="*/ 449459 h 1158732"/>
                  <a:gd name="connsiteX24" fmla="*/ 44858 w 408118"/>
                  <a:gd name="connsiteY24" fmla="*/ 449459 h 1158732"/>
                  <a:gd name="connsiteX25" fmla="*/ 278823 w 408118"/>
                  <a:gd name="connsiteY25" fmla="*/ 448579 h 1158732"/>
                  <a:gd name="connsiteX26" fmla="*/ 278823 w 408118"/>
                  <a:gd name="connsiteY26" fmla="*/ 538295 h 1158732"/>
                  <a:gd name="connsiteX27" fmla="*/ 365020 w 408118"/>
                  <a:gd name="connsiteY27" fmla="*/ 538295 h 1158732"/>
                  <a:gd name="connsiteX28" fmla="*/ 365020 w 408118"/>
                  <a:gd name="connsiteY28" fmla="*/ 448579 h 1158732"/>
                  <a:gd name="connsiteX29" fmla="*/ 278823 w 408118"/>
                  <a:gd name="connsiteY29" fmla="*/ 448579 h 1158732"/>
                  <a:gd name="connsiteX30" fmla="*/ 277943 w 408118"/>
                  <a:gd name="connsiteY30" fmla="*/ 318403 h 1158732"/>
                  <a:gd name="connsiteX31" fmla="*/ 277943 w 408118"/>
                  <a:gd name="connsiteY31" fmla="*/ 408999 h 1158732"/>
                  <a:gd name="connsiteX32" fmla="*/ 366779 w 408118"/>
                  <a:gd name="connsiteY32" fmla="*/ 408999 h 1158732"/>
                  <a:gd name="connsiteX33" fmla="*/ 366779 w 408118"/>
                  <a:gd name="connsiteY33" fmla="*/ 318403 h 1158732"/>
                  <a:gd name="connsiteX34" fmla="*/ 277943 w 408118"/>
                  <a:gd name="connsiteY34" fmla="*/ 318403 h 1158732"/>
                  <a:gd name="connsiteX35" fmla="*/ 159201 w 408118"/>
                  <a:gd name="connsiteY35" fmla="*/ 318403 h 1158732"/>
                  <a:gd name="connsiteX36" fmla="*/ 159201 w 408118"/>
                  <a:gd name="connsiteY36" fmla="*/ 407239 h 1158732"/>
                  <a:gd name="connsiteX37" fmla="*/ 249797 w 408118"/>
                  <a:gd name="connsiteY37" fmla="*/ 407239 h 1158732"/>
                  <a:gd name="connsiteX38" fmla="*/ 249797 w 408118"/>
                  <a:gd name="connsiteY38" fmla="*/ 318403 h 1158732"/>
                  <a:gd name="connsiteX39" fmla="*/ 159201 w 408118"/>
                  <a:gd name="connsiteY39" fmla="*/ 318403 h 1158732"/>
                  <a:gd name="connsiteX40" fmla="*/ 43979 w 408118"/>
                  <a:gd name="connsiteY40" fmla="*/ 318403 h 1158732"/>
                  <a:gd name="connsiteX41" fmla="*/ 43979 w 408118"/>
                  <a:gd name="connsiteY41" fmla="*/ 408119 h 1158732"/>
                  <a:gd name="connsiteX42" fmla="*/ 131935 w 408118"/>
                  <a:gd name="connsiteY42" fmla="*/ 408119 h 1158732"/>
                  <a:gd name="connsiteX43" fmla="*/ 131935 w 408118"/>
                  <a:gd name="connsiteY43" fmla="*/ 318403 h 1158732"/>
                  <a:gd name="connsiteX44" fmla="*/ 43979 w 408118"/>
                  <a:gd name="connsiteY44" fmla="*/ 318403 h 1158732"/>
                  <a:gd name="connsiteX45" fmla="*/ 43098 w 408118"/>
                  <a:gd name="connsiteY45" fmla="*/ 187348 h 1158732"/>
                  <a:gd name="connsiteX46" fmla="*/ 43098 w 408118"/>
                  <a:gd name="connsiteY46" fmla="*/ 279702 h 1158732"/>
                  <a:gd name="connsiteX47" fmla="*/ 132814 w 408118"/>
                  <a:gd name="connsiteY47" fmla="*/ 279702 h 1158732"/>
                  <a:gd name="connsiteX48" fmla="*/ 132814 w 408118"/>
                  <a:gd name="connsiteY48" fmla="*/ 187348 h 1158732"/>
                  <a:gd name="connsiteX49" fmla="*/ 43098 w 408118"/>
                  <a:gd name="connsiteY49" fmla="*/ 187348 h 1158732"/>
                  <a:gd name="connsiteX50" fmla="*/ 43979 w 408118"/>
                  <a:gd name="connsiteY50" fmla="*/ 60690 h 1158732"/>
                  <a:gd name="connsiteX51" fmla="*/ 43979 w 408118"/>
                  <a:gd name="connsiteY51" fmla="*/ 152166 h 1158732"/>
                  <a:gd name="connsiteX52" fmla="*/ 133694 w 408118"/>
                  <a:gd name="connsiteY52" fmla="*/ 152166 h 1158732"/>
                  <a:gd name="connsiteX53" fmla="*/ 133694 w 408118"/>
                  <a:gd name="connsiteY53" fmla="*/ 60690 h 1158732"/>
                  <a:gd name="connsiteX54" fmla="*/ 43979 w 408118"/>
                  <a:gd name="connsiteY54" fmla="*/ 60690 h 1158732"/>
                  <a:gd name="connsiteX55" fmla="*/ 0 w 408118"/>
                  <a:gd name="connsiteY55" fmla="*/ 0 h 1158732"/>
                  <a:gd name="connsiteX56" fmla="*/ 155702 w 408118"/>
                  <a:gd name="connsiteY56" fmla="*/ 0 h 1158732"/>
                  <a:gd name="connsiteX57" fmla="*/ 155702 w 408118"/>
                  <a:gd name="connsiteY57" fmla="*/ 281913 h 1158732"/>
                  <a:gd name="connsiteX58" fmla="*/ 277943 w 408118"/>
                  <a:gd name="connsiteY58" fmla="*/ 281913 h 1158732"/>
                  <a:gd name="connsiteX59" fmla="*/ 277943 w 408118"/>
                  <a:gd name="connsiteY59" fmla="*/ 282341 h 1158732"/>
                  <a:gd name="connsiteX60" fmla="*/ 366779 w 408118"/>
                  <a:gd name="connsiteY60" fmla="*/ 282341 h 1158732"/>
                  <a:gd name="connsiteX61" fmla="*/ 366779 w 408118"/>
                  <a:gd name="connsiteY61" fmla="*/ 281913 h 1158732"/>
                  <a:gd name="connsiteX62" fmla="*/ 408118 w 408118"/>
                  <a:gd name="connsiteY62" fmla="*/ 281913 h 1158732"/>
                  <a:gd name="connsiteX63" fmla="*/ 408118 w 408118"/>
                  <a:gd name="connsiteY63" fmla="*/ 1158732 h 1158732"/>
                  <a:gd name="connsiteX64" fmla="*/ 0 w 408118"/>
                  <a:gd name="connsiteY64" fmla="*/ 1158732 h 1158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408118" h="1158732">
                    <a:moveTo>
                      <a:pt x="159201" y="578755"/>
                    </a:moveTo>
                    <a:cubicBezTo>
                      <a:pt x="159201" y="608660"/>
                      <a:pt x="159201" y="638565"/>
                      <a:pt x="159201" y="665832"/>
                    </a:cubicBezTo>
                    <a:cubicBezTo>
                      <a:pt x="189986" y="668470"/>
                      <a:pt x="222530" y="665832"/>
                      <a:pt x="248917" y="665832"/>
                    </a:cubicBezTo>
                    <a:cubicBezTo>
                      <a:pt x="248917" y="634168"/>
                      <a:pt x="248917" y="608660"/>
                      <a:pt x="248917" y="578755"/>
                    </a:cubicBezTo>
                    <a:cubicBezTo>
                      <a:pt x="217253" y="578755"/>
                      <a:pt x="188227" y="578755"/>
                      <a:pt x="159201" y="578755"/>
                    </a:cubicBezTo>
                    <a:close/>
                    <a:moveTo>
                      <a:pt x="278823" y="576996"/>
                    </a:moveTo>
                    <a:cubicBezTo>
                      <a:pt x="278823" y="606901"/>
                      <a:pt x="278823" y="632408"/>
                      <a:pt x="278823" y="664073"/>
                    </a:cubicBezTo>
                    <a:cubicBezTo>
                      <a:pt x="311366" y="664073"/>
                      <a:pt x="346549" y="664952"/>
                      <a:pt x="365020" y="664073"/>
                    </a:cubicBezTo>
                    <a:cubicBezTo>
                      <a:pt x="365020" y="632408"/>
                      <a:pt x="365020" y="606021"/>
                      <a:pt x="365020" y="576996"/>
                    </a:cubicBezTo>
                    <a:cubicBezTo>
                      <a:pt x="335114" y="576996"/>
                      <a:pt x="306968" y="576996"/>
                      <a:pt x="278823" y="576996"/>
                    </a:cubicBezTo>
                    <a:close/>
                    <a:moveTo>
                      <a:pt x="43979" y="576996"/>
                    </a:moveTo>
                    <a:cubicBezTo>
                      <a:pt x="43979" y="605142"/>
                      <a:pt x="43979" y="638565"/>
                      <a:pt x="43979" y="664952"/>
                    </a:cubicBezTo>
                    <a:cubicBezTo>
                      <a:pt x="81799" y="664952"/>
                      <a:pt x="105548" y="664073"/>
                      <a:pt x="131935" y="665832"/>
                    </a:cubicBezTo>
                    <a:cubicBezTo>
                      <a:pt x="131935" y="631529"/>
                      <a:pt x="132814" y="602503"/>
                      <a:pt x="132814" y="576996"/>
                    </a:cubicBezTo>
                    <a:cubicBezTo>
                      <a:pt x="102030" y="576996"/>
                      <a:pt x="73884" y="576996"/>
                      <a:pt x="43979" y="576996"/>
                    </a:cubicBezTo>
                    <a:close/>
                    <a:moveTo>
                      <a:pt x="160960" y="449459"/>
                    </a:moveTo>
                    <a:cubicBezTo>
                      <a:pt x="160960" y="481123"/>
                      <a:pt x="160960" y="509268"/>
                      <a:pt x="160960" y="539174"/>
                    </a:cubicBezTo>
                    <a:cubicBezTo>
                      <a:pt x="189986" y="539174"/>
                      <a:pt x="217253" y="539174"/>
                      <a:pt x="248917" y="539174"/>
                    </a:cubicBezTo>
                    <a:cubicBezTo>
                      <a:pt x="248917" y="506630"/>
                      <a:pt x="248917" y="477604"/>
                      <a:pt x="248917" y="449459"/>
                    </a:cubicBezTo>
                    <a:cubicBezTo>
                      <a:pt x="218132" y="449459"/>
                      <a:pt x="189107" y="449459"/>
                      <a:pt x="160960" y="449459"/>
                    </a:cubicBezTo>
                    <a:close/>
                    <a:moveTo>
                      <a:pt x="44858" y="449459"/>
                    </a:moveTo>
                    <a:cubicBezTo>
                      <a:pt x="44858" y="481123"/>
                      <a:pt x="44858" y="509268"/>
                      <a:pt x="44858" y="539174"/>
                    </a:cubicBezTo>
                    <a:cubicBezTo>
                      <a:pt x="75643" y="539174"/>
                      <a:pt x="102910" y="539174"/>
                      <a:pt x="131935" y="539174"/>
                    </a:cubicBezTo>
                    <a:cubicBezTo>
                      <a:pt x="131935" y="505751"/>
                      <a:pt x="131935" y="477604"/>
                      <a:pt x="131935" y="449459"/>
                    </a:cubicBezTo>
                    <a:cubicBezTo>
                      <a:pt x="100271" y="449459"/>
                      <a:pt x="72125" y="449459"/>
                      <a:pt x="44858" y="449459"/>
                    </a:cubicBezTo>
                    <a:close/>
                    <a:moveTo>
                      <a:pt x="278823" y="448579"/>
                    </a:moveTo>
                    <a:cubicBezTo>
                      <a:pt x="278823" y="479364"/>
                      <a:pt x="278823" y="508389"/>
                      <a:pt x="278823" y="538295"/>
                    </a:cubicBezTo>
                    <a:cubicBezTo>
                      <a:pt x="308727" y="538295"/>
                      <a:pt x="335994" y="538295"/>
                      <a:pt x="365020" y="538295"/>
                    </a:cubicBezTo>
                    <a:cubicBezTo>
                      <a:pt x="365020" y="507510"/>
                      <a:pt x="365020" y="478484"/>
                      <a:pt x="365020" y="448579"/>
                    </a:cubicBezTo>
                    <a:cubicBezTo>
                      <a:pt x="335994" y="448579"/>
                      <a:pt x="308727" y="448579"/>
                      <a:pt x="278823" y="448579"/>
                    </a:cubicBezTo>
                    <a:close/>
                    <a:moveTo>
                      <a:pt x="277943" y="318403"/>
                    </a:moveTo>
                    <a:cubicBezTo>
                      <a:pt x="277943" y="350067"/>
                      <a:pt x="277943" y="379094"/>
                      <a:pt x="277943" y="408999"/>
                    </a:cubicBezTo>
                    <a:cubicBezTo>
                      <a:pt x="309607" y="408999"/>
                      <a:pt x="337753" y="408999"/>
                      <a:pt x="366779" y="408999"/>
                    </a:cubicBezTo>
                    <a:cubicBezTo>
                      <a:pt x="366779" y="378214"/>
                      <a:pt x="366779" y="349187"/>
                      <a:pt x="366779" y="318403"/>
                    </a:cubicBezTo>
                    <a:cubicBezTo>
                      <a:pt x="336873" y="318403"/>
                      <a:pt x="307848" y="318403"/>
                      <a:pt x="277943" y="318403"/>
                    </a:cubicBezTo>
                    <a:close/>
                    <a:moveTo>
                      <a:pt x="159201" y="318403"/>
                    </a:moveTo>
                    <a:cubicBezTo>
                      <a:pt x="159201" y="349187"/>
                      <a:pt x="159201" y="378214"/>
                      <a:pt x="159201" y="407239"/>
                    </a:cubicBezTo>
                    <a:cubicBezTo>
                      <a:pt x="190866" y="407239"/>
                      <a:pt x="219892" y="407239"/>
                      <a:pt x="249797" y="407239"/>
                    </a:cubicBezTo>
                    <a:cubicBezTo>
                      <a:pt x="249797" y="376454"/>
                      <a:pt x="249797" y="349187"/>
                      <a:pt x="249797" y="318403"/>
                    </a:cubicBezTo>
                    <a:cubicBezTo>
                      <a:pt x="217253" y="318403"/>
                      <a:pt x="188227" y="318403"/>
                      <a:pt x="159201" y="318403"/>
                    </a:cubicBezTo>
                    <a:close/>
                    <a:moveTo>
                      <a:pt x="43979" y="318403"/>
                    </a:moveTo>
                    <a:cubicBezTo>
                      <a:pt x="43979" y="349187"/>
                      <a:pt x="43979" y="378214"/>
                      <a:pt x="43979" y="408119"/>
                    </a:cubicBezTo>
                    <a:cubicBezTo>
                      <a:pt x="74764" y="408119"/>
                      <a:pt x="102910" y="408119"/>
                      <a:pt x="131935" y="408119"/>
                    </a:cubicBezTo>
                    <a:cubicBezTo>
                      <a:pt x="131935" y="376454"/>
                      <a:pt x="131935" y="347429"/>
                      <a:pt x="131935" y="318403"/>
                    </a:cubicBezTo>
                    <a:cubicBezTo>
                      <a:pt x="100271" y="318403"/>
                      <a:pt x="72125" y="318403"/>
                      <a:pt x="43979" y="318403"/>
                    </a:cubicBezTo>
                    <a:close/>
                    <a:moveTo>
                      <a:pt x="43098" y="187348"/>
                    </a:moveTo>
                    <a:cubicBezTo>
                      <a:pt x="43098" y="219892"/>
                      <a:pt x="43098" y="249797"/>
                      <a:pt x="43098" y="279702"/>
                    </a:cubicBezTo>
                    <a:cubicBezTo>
                      <a:pt x="74764" y="279702"/>
                      <a:pt x="104668" y="279702"/>
                      <a:pt x="132814" y="279702"/>
                    </a:cubicBezTo>
                    <a:cubicBezTo>
                      <a:pt x="132814" y="247159"/>
                      <a:pt x="132814" y="218133"/>
                      <a:pt x="132814" y="187348"/>
                    </a:cubicBezTo>
                    <a:cubicBezTo>
                      <a:pt x="102030" y="187348"/>
                      <a:pt x="73884" y="187348"/>
                      <a:pt x="43098" y="187348"/>
                    </a:cubicBezTo>
                    <a:close/>
                    <a:moveTo>
                      <a:pt x="43979" y="60690"/>
                    </a:moveTo>
                    <a:cubicBezTo>
                      <a:pt x="43979" y="93234"/>
                      <a:pt x="43979" y="122259"/>
                      <a:pt x="43979" y="152166"/>
                    </a:cubicBezTo>
                    <a:cubicBezTo>
                      <a:pt x="75643" y="152166"/>
                      <a:pt x="103789" y="152166"/>
                      <a:pt x="133694" y="152166"/>
                    </a:cubicBezTo>
                    <a:cubicBezTo>
                      <a:pt x="133694" y="121380"/>
                      <a:pt x="133694" y="93234"/>
                      <a:pt x="133694" y="60690"/>
                    </a:cubicBezTo>
                    <a:cubicBezTo>
                      <a:pt x="101151" y="60690"/>
                      <a:pt x="72125" y="60690"/>
                      <a:pt x="43979" y="60690"/>
                    </a:cubicBezTo>
                    <a:close/>
                    <a:moveTo>
                      <a:pt x="0" y="0"/>
                    </a:moveTo>
                    <a:lnTo>
                      <a:pt x="155702" y="0"/>
                    </a:lnTo>
                    <a:lnTo>
                      <a:pt x="155702" y="281913"/>
                    </a:lnTo>
                    <a:lnTo>
                      <a:pt x="277943" y="281913"/>
                    </a:lnTo>
                    <a:lnTo>
                      <a:pt x="277943" y="282341"/>
                    </a:lnTo>
                    <a:cubicBezTo>
                      <a:pt x="307848" y="282341"/>
                      <a:pt x="334235" y="282341"/>
                      <a:pt x="366779" y="282341"/>
                    </a:cubicBezTo>
                    <a:lnTo>
                      <a:pt x="366779" y="281913"/>
                    </a:lnTo>
                    <a:lnTo>
                      <a:pt x="408118" y="281913"/>
                    </a:lnTo>
                    <a:lnTo>
                      <a:pt x="408118" y="1158732"/>
                    </a:lnTo>
                    <a:lnTo>
                      <a:pt x="0" y="1158732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D816686D-75D3-419F-AC85-6CA2FEEB76FB}"/>
                  </a:ext>
                </a:extLst>
              </p:cNvPr>
              <p:cNvSpPr/>
              <p:nvPr/>
            </p:nvSpPr>
            <p:spPr>
              <a:xfrm flipH="1">
                <a:off x="4055658" y="3389508"/>
                <a:ext cx="299970" cy="869936"/>
              </a:xfrm>
              <a:custGeom>
                <a:avLst/>
                <a:gdLst>
                  <a:gd name="connsiteX0" fmla="*/ 159201 w 408118"/>
                  <a:gd name="connsiteY0" fmla="*/ 578755 h 1158732"/>
                  <a:gd name="connsiteX1" fmla="*/ 159201 w 408118"/>
                  <a:gd name="connsiteY1" fmla="*/ 665832 h 1158732"/>
                  <a:gd name="connsiteX2" fmla="*/ 248917 w 408118"/>
                  <a:gd name="connsiteY2" fmla="*/ 665832 h 1158732"/>
                  <a:gd name="connsiteX3" fmla="*/ 248917 w 408118"/>
                  <a:gd name="connsiteY3" fmla="*/ 578755 h 1158732"/>
                  <a:gd name="connsiteX4" fmla="*/ 159201 w 408118"/>
                  <a:gd name="connsiteY4" fmla="*/ 578755 h 1158732"/>
                  <a:gd name="connsiteX5" fmla="*/ 278823 w 408118"/>
                  <a:gd name="connsiteY5" fmla="*/ 576996 h 1158732"/>
                  <a:gd name="connsiteX6" fmla="*/ 278823 w 408118"/>
                  <a:gd name="connsiteY6" fmla="*/ 664073 h 1158732"/>
                  <a:gd name="connsiteX7" fmla="*/ 365020 w 408118"/>
                  <a:gd name="connsiteY7" fmla="*/ 664073 h 1158732"/>
                  <a:gd name="connsiteX8" fmla="*/ 365020 w 408118"/>
                  <a:gd name="connsiteY8" fmla="*/ 576996 h 1158732"/>
                  <a:gd name="connsiteX9" fmla="*/ 278823 w 408118"/>
                  <a:gd name="connsiteY9" fmla="*/ 576996 h 1158732"/>
                  <a:gd name="connsiteX10" fmla="*/ 43979 w 408118"/>
                  <a:gd name="connsiteY10" fmla="*/ 576996 h 1158732"/>
                  <a:gd name="connsiteX11" fmla="*/ 43979 w 408118"/>
                  <a:gd name="connsiteY11" fmla="*/ 664952 h 1158732"/>
                  <a:gd name="connsiteX12" fmla="*/ 131935 w 408118"/>
                  <a:gd name="connsiteY12" fmla="*/ 665832 h 1158732"/>
                  <a:gd name="connsiteX13" fmla="*/ 132814 w 408118"/>
                  <a:gd name="connsiteY13" fmla="*/ 576996 h 1158732"/>
                  <a:gd name="connsiteX14" fmla="*/ 43979 w 408118"/>
                  <a:gd name="connsiteY14" fmla="*/ 576996 h 1158732"/>
                  <a:gd name="connsiteX15" fmla="*/ 160960 w 408118"/>
                  <a:gd name="connsiteY15" fmla="*/ 449459 h 1158732"/>
                  <a:gd name="connsiteX16" fmla="*/ 160960 w 408118"/>
                  <a:gd name="connsiteY16" fmla="*/ 539174 h 1158732"/>
                  <a:gd name="connsiteX17" fmla="*/ 248917 w 408118"/>
                  <a:gd name="connsiteY17" fmla="*/ 539174 h 1158732"/>
                  <a:gd name="connsiteX18" fmla="*/ 248917 w 408118"/>
                  <a:gd name="connsiteY18" fmla="*/ 449459 h 1158732"/>
                  <a:gd name="connsiteX19" fmla="*/ 160960 w 408118"/>
                  <a:gd name="connsiteY19" fmla="*/ 449459 h 1158732"/>
                  <a:gd name="connsiteX20" fmla="*/ 44858 w 408118"/>
                  <a:gd name="connsiteY20" fmla="*/ 449459 h 1158732"/>
                  <a:gd name="connsiteX21" fmla="*/ 44858 w 408118"/>
                  <a:gd name="connsiteY21" fmla="*/ 539174 h 1158732"/>
                  <a:gd name="connsiteX22" fmla="*/ 131935 w 408118"/>
                  <a:gd name="connsiteY22" fmla="*/ 539174 h 1158732"/>
                  <a:gd name="connsiteX23" fmla="*/ 131935 w 408118"/>
                  <a:gd name="connsiteY23" fmla="*/ 449459 h 1158732"/>
                  <a:gd name="connsiteX24" fmla="*/ 44858 w 408118"/>
                  <a:gd name="connsiteY24" fmla="*/ 449459 h 1158732"/>
                  <a:gd name="connsiteX25" fmla="*/ 278823 w 408118"/>
                  <a:gd name="connsiteY25" fmla="*/ 448579 h 1158732"/>
                  <a:gd name="connsiteX26" fmla="*/ 278823 w 408118"/>
                  <a:gd name="connsiteY26" fmla="*/ 538295 h 1158732"/>
                  <a:gd name="connsiteX27" fmla="*/ 365020 w 408118"/>
                  <a:gd name="connsiteY27" fmla="*/ 538295 h 1158732"/>
                  <a:gd name="connsiteX28" fmla="*/ 365020 w 408118"/>
                  <a:gd name="connsiteY28" fmla="*/ 448579 h 1158732"/>
                  <a:gd name="connsiteX29" fmla="*/ 278823 w 408118"/>
                  <a:gd name="connsiteY29" fmla="*/ 448579 h 1158732"/>
                  <a:gd name="connsiteX30" fmla="*/ 277943 w 408118"/>
                  <a:gd name="connsiteY30" fmla="*/ 318403 h 1158732"/>
                  <a:gd name="connsiteX31" fmla="*/ 277943 w 408118"/>
                  <a:gd name="connsiteY31" fmla="*/ 408999 h 1158732"/>
                  <a:gd name="connsiteX32" fmla="*/ 366779 w 408118"/>
                  <a:gd name="connsiteY32" fmla="*/ 408999 h 1158732"/>
                  <a:gd name="connsiteX33" fmla="*/ 366779 w 408118"/>
                  <a:gd name="connsiteY33" fmla="*/ 318403 h 1158732"/>
                  <a:gd name="connsiteX34" fmla="*/ 277943 w 408118"/>
                  <a:gd name="connsiteY34" fmla="*/ 318403 h 1158732"/>
                  <a:gd name="connsiteX35" fmla="*/ 159201 w 408118"/>
                  <a:gd name="connsiteY35" fmla="*/ 318403 h 1158732"/>
                  <a:gd name="connsiteX36" fmla="*/ 159201 w 408118"/>
                  <a:gd name="connsiteY36" fmla="*/ 407239 h 1158732"/>
                  <a:gd name="connsiteX37" fmla="*/ 249797 w 408118"/>
                  <a:gd name="connsiteY37" fmla="*/ 407239 h 1158732"/>
                  <a:gd name="connsiteX38" fmla="*/ 249797 w 408118"/>
                  <a:gd name="connsiteY38" fmla="*/ 318403 h 1158732"/>
                  <a:gd name="connsiteX39" fmla="*/ 159201 w 408118"/>
                  <a:gd name="connsiteY39" fmla="*/ 318403 h 1158732"/>
                  <a:gd name="connsiteX40" fmla="*/ 43979 w 408118"/>
                  <a:gd name="connsiteY40" fmla="*/ 318403 h 1158732"/>
                  <a:gd name="connsiteX41" fmla="*/ 43979 w 408118"/>
                  <a:gd name="connsiteY41" fmla="*/ 408119 h 1158732"/>
                  <a:gd name="connsiteX42" fmla="*/ 131935 w 408118"/>
                  <a:gd name="connsiteY42" fmla="*/ 408119 h 1158732"/>
                  <a:gd name="connsiteX43" fmla="*/ 131935 w 408118"/>
                  <a:gd name="connsiteY43" fmla="*/ 318403 h 1158732"/>
                  <a:gd name="connsiteX44" fmla="*/ 43979 w 408118"/>
                  <a:gd name="connsiteY44" fmla="*/ 318403 h 1158732"/>
                  <a:gd name="connsiteX45" fmla="*/ 43098 w 408118"/>
                  <a:gd name="connsiteY45" fmla="*/ 187348 h 1158732"/>
                  <a:gd name="connsiteX46" fmla="*/ 43098 w 408118"/>
                  <a:gd name="connsiteY46" fmla="*/ 279702 h 1158732"/>
                  <a:gd name="connsiteX47" fmla="*/ 132814 w 408118"/>
                  <a:gd name="connsiteY47" fmla="*/ 279702 h 1158732"/>
                  <a:gd name="connsiteX48" fmla="*/ 132814 w 408118"/>
                  <a:gd name="connsiteY48" fmla="*/ 187348 h 1158732"/>
                  <a:gd name="connsiteX49" fmla="*/ 43098 w 408118"/>
                  <a:gd name="connsiteY49" fmla="*/ 187348 h 1158732"/>
                  <a:gd name="connsiteX50" fmla="*/ 43979 w 408118"/>
                  <a:gd name="connsiteY50" fmla="*/ 60690 h 1158732"/>
                  <a:gd name="connsiteX51" fmla="*/ 43979 w 408118"/>
                  <a:gd name="connsiteY51" fmla="*/ 152166 h 1158732"/>
                  <a:gd name="connsiteX52" fmla="*/ 133694 w 408118"/>
                  <a:gd name="connsiteY52" fmla="*/ 152166 h 1158732"/>
                  <a:gd name="connsiteX53" fmla="*/ 133694 w 408118"/>
                  <a:gd name="connsiteY53" fmla="*/ 60690 h 1158732"/>
                  <a:gd name="connsiteX54" fmla="*/ 43979 w 408118"/>
                  <a:gd name="connsiteY54" fmla="*/ 60690 h 1158732"/>
                  <a:gd name="connsiteX55" fmla="*/ 0 w 408118"/>
                  <a:gd name="connsiteY55" fmla="*/ 0 h 1158732"/>
                  <a:gd name="connsiteX56" fmla="*/ 155702 w 408118"/>
                  <a:gd name="connsiteY56" fmla="*/ 0 h 1158732"/>
                  <a:gd name="connsiteX57" fmla="*/ 155702 w 408118"/>
                  <a:gd name="connsiteY57" fmla="*/ 281913 h 1158732"/>
                  <a:gd name="connsiteX58" fmla="*/ 277943 w 408118"/>
                  <a:gd name="connsiteY58" fmla="*/ 281913 h 1158732"/>
                  <a:gd name="connsiteX59" fmla="*/ 277943 w 408118"/>
                  <a:gd name="connsiteY59" fmla="*/ 282341 h 1158732"/>
                  <a:gd name="connsiteX60" fmla="*/ 366779 w 408118"/>
                  <a:gd name="connsiteY60" fmla="*/ 282341 h 1158732"/>
                  <a:gd name="connsiteX61" fmla="*/ 366779 w 408118"/>
                  <a:gd name="connsiteY61" fmla="*/ 281913 h 1158732"/>
                  <a:gd name="connsiteX62" fmla="*/ 408118 w 408118"/>
                  <a:gd name="connsiteY62" fmla="*/ 281913 h 1158732"/>
                  <a:gd name="connsiteX63" fmla="*/ 408118 w 408118"/>
                  <a:gd name="connsiteY63" fmla="*/ 1158732 h 1158732"/>
                  <a:gd name="connsiteX64" fmla="*/ 0 w 408118"/>
                  <a:gd name="connsiteY64" fmla="*/ 1158732 h 1158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408118" h="1158732">
                    <a:moveTo>
                      <a:pt x="159201" y="578755"/>
                    </a:moveTo>
                    <a:cubicBezTo>
                      <a:pt x="159201" y="608660"/>
                      <a:pt x="159201" y="638565"/>
                      <a:pt x="159201" y="665832"/>
                    </a:cubicBezTo>
                    <a:cubicBezTo>
                      <a:pt x="189986" y="668470"/>
                      <a:pt x="222530" y="665832"/>
                      <a:pt x="248917" y="665832"/>
                    </a:cubicBezTo>
                    <a:cubicBezTo>
                      <a:pt x="248917" y="634168"/>
                      <a:pt x="248917" y="608660"/>
                      <a:pt x="248917" y="578755"/>
                    </a:cubicBezTo>
                    <a:cubicBezTo>
                      <a:pt x="217253" y="578755"/>
                      <a:pt x="188227" y="578755"/>
                      <a:pt x="159201" y="578755"/>
                    </a:cubicBezTo>
                    <a:close/>
                    <a:moveTo>
                      <a:pt x="278823" y="576996"/>
                    </a:moveTo>
                    <a:cubicBezTo>
                      <a:pt x="278823" y="606901"/>
                      <a:pt x="278823" y="632408"/>
                      <a:pt x="278823" y="664073"/>
                    </a:cubicBezTo>
                    <a:cubicBezTo>
                      <a:pt x="311366" y="664073"/>
                      <a:pt x="346549" y="664952"/>
                      <a:pt x="365020" y="664073"/>
                    </a:cubicBezTo>
                    <a:cubicBezTo>
                      <a:pt x="365020" y="632408"/>
                      <a:pt x="365020" y="606021"/>
                      <a:pt x="365020" y="576996"/>
                    </a:cubicBezTo>
                    <a:cubicBezTo>
                      <a:pt x="335114" y="576996"/>
                      <a:pt x="306968" y="576996"/>
                      <a:pt x="278823" y="576996"/>
                    </a:cubicBezTo>
                    <a:close/>
                    <a:moveTo>
                      <a:pt x="43979" y="576996"/>
                    </a:moveTo>
                    <a:cubicBezTo>
                      <a:pt x="43979" y="605142"/>
                      <a:pt x="43979" y="638565"/>
                      <a:pt x="43979" y="664952"/>
                    </a:cubicBezTo>
                    <a:cubicBezTo>
                      <a:pt x="81799" y="664952"/>
                      <a:pt x="105548" y="664073"/>
                      <a:pt x="131935" y="665832"/>
                    </a:cubicBezTo>
                    <a:cubicBezTo>
                      <a:pt x="131935" y="631529"/>
                      <a:pt x="132814" y="602503"/>
                      <a:pt x="132814" y="576996"/>
                    </a:cubicBezTo>
                    <a:cubicBezTo>
                      <a:pt x="102030" y="576996"/>
                      <a:pt x="73884" y="576996"/>
                      <a:pt x="43979" y="576996"/>
                    </a:cubicBezTo>
                    <a:close/>
                    <a:moveTo>
                      <a:pt x="160960" y="449459"/>
                    </a:moveTo>
                    <a:cubicBezTo>
                      <a:pt x="160960" y="481123"/>
                      <a:pt x="160960" y="509268"/>
                      <a:pt x="160960" y="539174"/>
                    </a:cubicBezTo>
                    <a:cubicBezTo>
                      <a:pt x="189986" y="539174"/>
                      <a:pt x="217253" y="539174"/>
                      <a:pt x="248917" y="539174"/>
                    </a:cubicBezTo>
                    <a:cubicBezTo>
                      <a:pt x="248917" y="506630"/>
                      <a:pt x="248917" y="477604"/>
                      <a:pt x="248917" y="449459"/>
                    </a:cubicBezTo>
                    <a:cubicBezTo>
                      <a:pt x="218132" y="449459"/>
                      <a:pt x="189107" y="449459"/>
                      <a:pt x="160960" y="449459"/>
                    </a:cubicBezTo>
                    <a:close/>
                    <a:moveTo>
                      <a:pt x="44858" y="449459"/>
                    </a:moveTo>
                    <a:cubicBezTo>
                      <a:pt x="44858" y="481123"/>
                      <a:pt x="44858" y="509268"/>
                      <a:pt x="44858" y="539174"/>
                    </a:cubicBezTo>
                    <a:cubicBezTo>
                      <a:pt x="75643" y="539174"/>
                      <a:pt x="102910" y="539174"/>
                      <a:pt x="131935" y="539174"/>
                    </a:cubicBezTo>
                    <a:cubicBezTo>
                      <a:pt x="131935" y="505751"/>
                      <a:pt x="131935" y="477604"/>
                      <a:pt x="131935" y="449459"/>
                    </a:cubicBezTo>
                    <a:cubicBezTo>
                      <a:pt x="100271" y="449459"/>
                      <a:pt x="72125" y="449459"/>
                      <a:pt x="44858" y="449459"/>
                    </a:cubicBezTo>
                    <a:close/>
                    <a:moveTo>
                      <a:pt x="278823" y="448579"/>
                    </a:moveTo>
                    <a:cubicBezTo>
                      <a:pt x="278823" y="479364"/>
                      <a:pt x="278823" y="508389"/>
                      <a:pt x="278823" y="538295"/>
                    </a:cubicBezTo>
                    <a:cubicBezTo>
                      <a:pt x="308727" y="538295"/>
                      <a:pt x="335994" y="538295"/>
                      <a:pt x="365020" y="538295"/>
                    </a:cubicBezTo>
                    <a:cubicBezTo>
                      <a:pt x="365020" y="507510"/>
                      <a:pt x="365020" y="478484"/>
                      <a:pt x="365020" y="448579"/>
                    </a:cubicBezTo>
                    <a:cubicBezTo>
                      <a:pt x="335994" y="448579"/>
                      <a:pt x="308727" y="448579"/>
                      <a:pt x="278823" y="448579"/>
                    </a:cubicBezTo>
                    <a:close/>
                    <a:moveTo>
                      <a:pt x="277943" y="318403"/>
                    </a:moveTo>
                    <a:cubicBezTo>
                      <a:pt x="277943" y="350067"/>
                      <a:pt x="277943" y="379094"/>
                      <a:pt x="277943" y="408999"/>
                    </a:cubicBezTo>
                    <a:cubicBezTo>
                      <a:pt x="309607" y="408999"/>
                      <a:pt x="337753" y="408999"/>
                      <a:pt x="366779" y="408999"/>
                    </a:cubicBezTo>
                    <a:cubicBezTo>
                      <a:pt x="366779" y="378214"/>
                      <a:pt x="366779" y="349187"/>
                      <a:pt x="366779" y="318403"/>
                    </a:cubicBezTo>
                    <a:cubicBezTo>
                      <a:pt x="336873" y="318403"/>
                      <a:pt x="307848" y="318403"/>
                      <a:pt x="277943" y="318403"/>
                    </a:cubicBezTo>
                    <a:close/>
                    <a:moveTo>
                      <a:pt x="159201" y="318403"/>
                    </a:moveTo>
                    <a:cubicBezTo>
                      <a:pt x="159201" y="349187"/>
                      <a:pt x="159201" y="378214"/>
                      <a:pt x="159201" y="407239"/>
                    </a:cubicBezTo>
                    <a:cubicBezTo>
                      <a:pt x="190866" y="407239"/>
                      <a:pt x="219892" y="407239"/>
                      <a:pt x="249797" y="407239"/>
                    </a:cubicBezTo>
                    <a:cubicBezTo>
                      <a:pt x="249797" y="376454"/>
                      <a:pt x="249797" y="349187"/>
                      <a:pt x="249797" y="318403"/>
                    </a:cubicBezTo>
                    <a:cubicBezTo>
                      <a:pt x="217253" y="318403"/>
                      <a:pt x="188227" y="318403"/>
                      <a:pt x="159201" y="318403"/>
                    </a:cubicBezTo>
                    <a:close/>
                    <a:moveTo>
                      <a:pt x="43979" y="318403"/>
                    </a:moveTo>
                    <a:cubicBezTo>
                      <a:pt x="43979" y="349187"/>
                      <a:pt x="43979" y="378214"/>
                      <a:pt x="43979" y="408119"/>
                    </a:cubicBezTo>
                    <a:cubicBezTo>
                      <a:pt x="74764" y="408119"/>
                      <a:pt x="102910" y="408119"/>
                      <a:pt x="131935" y="408119"/>
                    </a:cubicBezTo>
                    <a:cubicBezTo>
                      <a:pt x="131935" y="376454"/>
                      <a:pt x="131935" y="347429"/>
                      <a:pt x="131935" y="318403"/>
                    </a:cubicBezTo>
                    <a:cubicBezTo>
                      <a:pt x="100271" y="318403"/>
                      <a:pt x="72125" y="318403"/>
                      <a:pt x="43979" y="318403"/>
                    </a:cubicBezTo>
                    <a:close/>
                    <a:moveTo>
                      <a:pt x="43098" y="187348"/>
                    </a:moveTo>
                    <a:cubicBezTo>
                      <a:pt x="43098" y="219892"/>
                      <a:pt x="43098" y="249797"/>
                      <a:pt x="43098" y="279702"/>
                    </a:cubicBezTo>
                    <a:cubicBezTo>
                      <a:pt x="74764" y="279702"/>
                      <a:pt x="104668" y="279702"/>
                      <a:pt x="132814" y="279702"/>
                    </a:cubicBezTo>
                    <a:cubicBezTo>
                      <a:pt x="132814" y="247159"/>
                      <a:pt x="132814" y="218133"/>
                      <a:pt x="132814" y="187348"/>
                    </a:cubicBezTo>
                    <a:cubicBezTo>
                      <a:pt x="102030" y="187348"/>
                      <a:pt x="73884" y="187348"/>
                      <a:pt x="43098" y="187348"/>
                    </a:cubicBezTo>
                    <a:close/>
                    <a:moveTo>
                      <a:pt x="43979" y="60690"/>
                    </a:moveTo>
                    <a:cubicBezTo>
                      <a:pt x="43979" y="93234"/>
                      <a:pt x="43979" y="122259"/>
                      <a:pt x="43979" y="152166"/>
                    </a:cubicBezTo>
                    <a:cubicBezTo>
                      <a:pt x="75643" y="152166"/>
                      <a:pt x="103789" y="152166"/>
                      <a:pt x="133694" y="152166"/>
                    </a:cubicBezTo>
                    <a:cubicBezTo>
                      <a:pt x="133694" y="121380"/>
                      <a:pt x="133694" y="93234"/>
                      <a:pt x="133694" y="60690"/>
                    </a:cubicBezTo>
                    <a:cubicBezTo>
                      <a:pt x="101151" y="60690"/>
                      <a:pt x="72125" y="60690"/>
                      <a:pt x="43979" y="60690"/>
                    </a:cubicBezTo>
                    <a:close/>
                    <a:moveTo>
                      <a:pt x="0" y="0"/>
                    </a:moveTo>
                    <a:lnTo>
                      <a:pt x="155702" y="0"/>
                    </a:lnTo>
                    <a:lnTo>
                      <a:pt x="155702" y="281913"/>
                    </a:lnTo>
                    <a:lnTo>
                      <a:pt x="277943" y="281913"/>
                    </a:lnTo>
                    <a:lnTo>
                      <a:pt x="277943" y="282341"/>
                    </a:lnTo>
                    <a:cubicBezTo>
                      <a:pt x="307848" y="282341"/>
                      <a:pt x="334235" y="282341"/>
                      <a:pt x="366779" y="282341"/>
                    </a:cubicBezTo>
                    <a:lnTo>
                      <a:pt x="366779" y="281913"/>
                    </a:lnTo>
                    <a:lnTo>
                      <a:pt x="408118" y="281913"/>
                    </a:lnTo>
                    <a:lnTo>
                      <a:pt x="408118" y="1158732"/>
                    </a:lnTo>
                    <a:lnTo>
                      <a:pt x="0" y="1158732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FE17257E-496D-43B5-AF2E-E2A20B9FBD10}"/>
              </a:ext>
            </a:extLst>
          </p:cNvPr>
          <p:cNvGrpSpPr/>
          <p:nvPr userDrawn="1"/>
        </p:nvGrpSpPr>
        <p:grpSpPr>
          <a:xfrm>
            <a:off x="0" y="6593205"/>
            <a:ext cx="12192000" cy="283845"/>
            <a:chOff x="0" y="6593205"/>
            <a:chExt cx="12192000" cy="28384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909A48D2-D68F-4890-A42F-5BB72CFCCFD6}"/>
                </a:ext>
              </a:extLst>
            </p:cNvPr>
            <p:cNvSpPr/>
            <p:nvPr/>
          </p:nvSpPr>
          <p:spPr>
            <a:xfrm>
              <a:off x="0" y="6593205"/>
              <a:ext cx="12192000" cy="2743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id="{F59F2605-0DF1-4906-A75E-0ED8566A8648}"/>
                </a:ext>
              </a:extLst>
            </p:cNvPr>
            <p:cNvSpPr/>
            <p:nvPr/>
          </p:nvSpPr>
          <p:spPr>
            <a:xfrm>
              <a:off x="0" y="6684645"/>
              <a:ext cx="12192000" cy="182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0E70C75D-A69D-47EF-91AF-4C580B47C566}"/>
                </a:ext>
              </a:extLst>
            </p:cNvPr>
            <p:cNvSpPr/>
            <p:nvPr/>
          </p:nvSpPr>
          <p:spPr>
            <a:xfrm>
              <a:off x="0" y="6785610"/>
              <a:ext cx="121920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314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7DBDC731-CCCD-4C3D-A9AF-48F6234A2FDF}"/>
              </a:ext>
            </a:extLst>
          </p:cNvPr>
          <p:cNvGrpSpPr/>
          <p:nvPr userDrawn="1"/>
        </p:nvGrpSpPr>
        <p:grpSpPr>
          <a:xfrm>
            <a:off x="-1" y="-121539"/>
            <a:ext cx="12192001" cy="1608851"/>
            <a:chOff x="-1" y="-121539"/>
            <a:chExt cx="12192001" cy="16088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B00FB6E0-B02A-4B89-A387-E6A49302804A}"/>
                </a:ext>
              </a:extLst>
            </p:cNvPr>
            <p:cNvSpPr/>
            <p:nvPr userDrawn="1"/>
          </p:nvSpPr>
          <p:spPr>
            <a:xfrm>
              <a:off x="0" y="1"/>
              <a:ext cx="12192000" cy="1400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FF04D15E-A661-4B09-87F0-33BFFB2C63B4}"/>
                </a:ext>
              </a:extLst>
            </p:cNvPr>
            <p:cNvSpPr/>
            <p:nvPr userDrawn="1"/>
          </p:nvSpPr>
          <p:spPr>
            <a:xfrm>
              <a:off x="-1" y="-121539"/>
              <a:ext cx="12192000" cy="1608851"/>
            </a:xfrm>
            <a:custGeom>
              <a:avLst/>
              <a:gdLst>
                <a:gd name="connsiteX0" fmla="*/ 8760317 w 12192000"/>
                <a:gd name="connsiteY0" fmla="*/ 780798 h 1608850"/>
                <a:gd name="connsiteX1" fmla="*/ 8760317 w 12192000"/>
                <a:gd name="connsiteY1" fmla="*/ 785159 h 1608850"/>
                <a:gd name="connsiteX2" fmla="*/ 8761882 w 12192000"/>
                <a:gd name="connsiteY2" fmla="*/ 787771 h 1608850"/>
                <a:gd name="connsiteX3" fmla="*/ 8762996 w 12192000"/>
                <a:gd name="connsiteY3" fmla="*/ 787771 h 1608850"/>
                <a:gd name="connsiteX4" fmla="*/ 8762996 w 12192000"/>
                <a:gd name="connsiteY4" fmla="*/ 786900 h 1608850"/>
                <a:gd name="connsiteX5" fmla="*/ 8762996 w 12192000"/>
                <a:gd name="connsiteY5" fmla="*/ 780798 h 1608850"/>
                <a:gd name="connsiteX6" fmla="*/ 8761881 w 12192000"/>
                <a:gd name="connsiteY6" fmla="*/ 780798 h 1608850"/>
                <a:gd name="connsiteX7" fmla="*/ 8758924 w 12192000"/>
                <a:gd name="connsiteY7" fmla="*/ 762200 h 1608850"/>
                <a:gd name="connsiteX8" fmla="*/ 8759734 w 12192000"/>
                <a:gd name="connsiteY8" fmla="*/ 771499 h 1608850"/>
                <a:gd name="connsiteX9" fmla="*/ 8762996 w 12192000"/>
                <a:gd name="connsiteY9" fmla="*/ 771499 h 1608850"/>
                <a:gd name="connsiteX10" fmla="*/ 8762996 w 12192000"/>
                <a:gd name="connsiteY10" fmla="*/ 770337 h 1608850"/>
                <a:gd name="connsiteX11" fmla="*/ 8762996 w 12192000"/>
                <a:gd name="connsiteY11" fmla="*/ 762200 h 1608850"/>
                <a:gd name="connsiteX12" fmla="*/ 8761881 w 12192000"/>
                <a:gd name="connsiteY12" fmla="*/ 762200 h 1608850"/>
                <a:gd name="connsiteX13" fmla="*/ 8755951 w 12192000"/>
                <a:gd name="connsiteY13" fmla="*/ 745928 h 1608850"/>
                <a:gd name="connsiteX14" fmla="*/ 8756137 w 12192000"/>
                <a:gd name="connsiteY14" fmla="*/ 746512 h 1608850"/>
                <a:gd name="connsiteX15" fmla="*/ 8758088 w 12192000"/>
                <a:gd name="connsiteY15" fmla="*/ 752614 h 1608850"/>
                <a:gd name="connsiteX16" fmla="*/ 8758113 w 12192000"/>
                <a:gd name="connsiteY16" fmla="*/ 752902 h 1608850"/>
                <a:gd name="connsiteX17" fmla="*/ 8762996 w 12192000"/>
                <a:gd name="connsiteY17" fmla="*/ 752902 h 1608850"/>
                <a:gd name="connsiteX18" fmla="*/ 8762996 w 12192000"/>
                <a:gd name="connsiteY18" fmla="*/ 752030 h 1608850"/>
                <a:gd name="connsiteX19" fmla="*/ 8762996 w 12192000"/>
                <a:gd name="connsiteY19" fmla="*/ 745928 h 1608850"/>
                <a:gd name="connsiteX20" fmla="*/ 8761881 w 12192000"/>
                <a:gd name="connsiteY20" fmla="*/ 745928 h 1608850"/>
                <a:gd name="connsiteX21" fmla="*/ 8907881 w 12192000"/>
                <a:gd name="connsiteY21" fmla="*/ 718032 h 1608850"/>
                <a:gd name="connsiteX22" fmla="*/ 8907881 w 12192000"/>
                <a:gd name="connsiteY22" fmla="*/ 719194 h 1608850"/>
                <a:gd name="connsiteX23" fmla="*/ 8907881 w 12192000"/>
                <a:gd name="connsiteY23" fmla="*/ 727331 h 1608850"/>
                <a:gd name="connsiteX24" fmla="*/ 8908543 w 12192000"/>
                <a:gd name="connsiteY24" fmla="*/ 727331 h 1608850"/>
                <a:gd name="connsiteX25" fmla="*/ 8908543 w 12192000"/>
                <a:gd name="connsiteY25" fmla="*/ 718032 h 1608850"/>
                <a:gd name="connsiteX26" fmla="*/ 1099585 w 12192000"/>
                <a:gd name="connsiteY26" fmla="*/ 0 h 1608850"/>
                <a:gd name="connsiteX27" fmla="*/ 1101611 w 12192000"/>
                <a:gd name="connsiteY27" fmla="*/ 246443 h 1608850"/>
                <a:gd name="connsiteX28" fmla="*/ 1140117 w 12192000"/>
                <a:gd name="connsiteY28" fmla="*/ 326429 h 1608850"/>
                <a:gd name="connsiteX29" fmla="*/ 1142145 w 12192000"/>
                <a:gd name="connsiteY29" fmla="*/ 326429 h 1608850"/>
                <a:gd name="connsiteX30" fmla="*/ 1156331 w 12192000"/>
                <a:gd name="connsiteY30" fmla="*/ 326429 h 1608850"/>
                <a:gd name="connsiteX31" fmla="*/ 1156331 w 12192000"/>
                <a:gd name="connsiteY31" fmla="*/ 350208 h 1608850"/>
                <a:gd name="connsiteX32" fmla="*/ 1156839 w 12192000"/>
                <a:gd name="connsiteY32" fmla="*/ 351019 h 1608850"/>
                <a:gd name="connsiteX33" fmla="*/ 1160385 w 12192000"/>
                <a:gd name="connsiteY33" fmla="*/ 356694 h 1608850"/>
                <a:gd name="connsiteX34" fmla="*/ 1160385 w 12192000"/>
                <a:gd name="connsiteY34" fmla="*/ 471268 h 1608850"/>
                <a:gd name="connsiteX35" fmla="*/ 1162664 w 12192000"/>
                <a:gd name="connsiteY35" fmla="*/ 471268 h 1608850"/>
                <a:gd name="connsiteX36" fmla="*/ 1178625 w 12192000"/>
                <a:gd name="connsiteY36" fmla="*/ 471268 h 1608850"/>
                <a:gd name="connsiteX37" fmla="*/ 1178625 w 12192000"/>
                <a:gd name="connsiteY37" fmla="*/ 611783 h 1608850"/>
                <a:gd name="connsiteX38" fmla="*/ 1180145 w 12192000"/>
                <a:gd name="connsiteY38" fmla="*/ 611513 h 1608850"/>
                <a:gd name="connsiteX39" fmla="*/ 1190785 w 12192000"/>
                <a:gd name="connsiteY39" fmla="*/ 609622 h 1608850"/>
                <a:gd name="connsiteX40" fmla="*/ 1188759 w 12192000"/>
                <a:gd name="connsiteY40" fmla="*/ 698254 h 1608850"/>
                <a:gd name="connsiteX41" fmla="*/ 1190279 w 12192000"/>
                <a:gd name="connsiteY41" fmla="*/ 698525 h 1608850"/>
                <a:gd name="connsiteX42" fmla="*/ 1200919 w 12192000"/>
                <a:gd name="connsiteY42" fmla="*/ 700416 h 1608850"/>
                <a:gd name="connsiteX43" fmla="*/ 1201171 w 12192000"/>
                <a:gd name="connsiteY43" fmla="*/ 701227 h 1608850"/>
                <a:gd name="connsiteX44" fmla="*/ 1202945 w 12192000"/>
                <a:gd name="connsiteY44" fmla="*/ 706902 h 1608850"/>
                <a:gd name="connsiteX45" fmla="*/ 1203705 w 12192000"/>
                <a:gd name="connsiteY45" fmla="*/ 704470 h 1608850"/>
                <a:gd name="connsiteX46" fmla="*/ 1209025 w 12192000"/>
                <a:gd name="connsiteY46" fmla="*/ 687446 h 1608850"/>
                <a:gd name="connsiteX47" fmla="*/ 1210799 w 12192000"/>
                <a:gd name="connsiteY47" fmla="*/ 687446 h 1608850"/>
                <a:gd name="connsiteX48" fmla="*/ 1223212 w 12192000"/>
                <a:gd name="connsiteY48" fmla="*/ 687446 h 1608850"/>
                <a:gd name="connsiteX49" fmla="*/ 1223212 w 12192000"/>
                <a:gd name="connsiteY49" fmla="*/ 719872 h 1608850"/>
                <a:gd name="connsiteX50" fmla="*/ 1224225 w 12192000"/>
                <a:gd name="connsiteY50" fmla="*/ 720413 h 1608850"/>
                <a:gd name="connsiteX51" fmla="*/ 1231319 w 12192000"/>
                <a:gd name="connsiteY51" fmla="*/ 724196 h 1608850"/>
                <a:gd name="connsiteX52" fmla="*/ 1231319 w 12192000"/>
                <a:gd name="connsiteY52" fmla="*/ 725547 h 1608850"/>
                <a:gd name="connsiteX53" fmla="*/ 1231319 w 12192000"/>
                <a:gd name="connsiteY53" fmla="*/ 735005 h 1608850"/>
                <a:gd name="connsiteX54" fmla="*/ 1275907 w 12192000"/>
                <a:gd name="connsiteY54" fmla="*/ 735005 h 1608850"/>
                <a:gd name="connsiteX55" fmla="*/ 1275907 w 12192000"/>
                <a:gd name="connsiteY55" fmla="*/ 736086 h 1608850"/>
                <a:gd name="connsiteX56" fmla="*/ 1275907 w 12192000"/>
                <a:gd name="connsiteY56" fmla="*/ 743652 h 1608850"/>
                <a:gd name="connsiteX57" fmla="*/ 1277933 w 12192000"/>
                <a:gd name="connsiteY57" fmla="*/ 743652 h 1608850"/>
                <a:gd name="connsiteX58" fmla="*/ 1292119 w 12192000"/>
                <a:gd name="connsiteY58" fmla="*/ 743652 h 1608850"/>
                <a:gd name="connsiteX59" fmla="*/ 1292119 w 12192000"/>
                <a:gd name="connsiteY59" fmla="*/ 713387 h 1608850"/>
                <a:gd name="connsiteX60" fmla="*/ 1336706 w 12192000"/>
                <a:gd name="connsiteY60" fmla="*/ 713387 h 1608850"/>
                <a:gd name="connsiteX61" fmla="*/ 1336706 w 12192000"/>
                <a:gd name="connsiteY61" fmla="*/ 712036 h 1608850"/>
                <a:gd name="connsiteX62" fmla="*/ 1336706 w 12192000"/>
                <a:gd name="connsiteY62" fmla="*/ 702578 h 1608850"/>
                <a:gd name="connsiteX63" fmla="*/ 1337721 w 12192000"/>
                <a:gd name="connsiteY63" fmla="*/ 702578 h 1608850"/>
                <a:gd name="connsiteX64" fmla="*/ 1344813 w 12192000"/>
                <a:gd name="connsiteY64" fmla="*/ 702578 h 1608850"/>
                <a:gd name="connsiteX65" fmla="*/ 1344813 w 12192000"/>
                <a:gd name="connsiteY65" fmla="*/ 700687 h 1608850"/>
                <a:gd name="connsiteX66" fmla="*/ 1344813 w 12192000"/>
                <a:gd name="connsiteY66" fmla="*/ 687446 h 1608850"/>
                <a:gd name="connsiteX67" fmla="*/ 1345573 w 12192000"/>
                <a:gd name="connsiteY67" fmla="*/ 687446 h 1608850"/>
                <a:gd name="connsiteX68" fmla="*/ 1350893 w 12192000"/>
                <a:gd name="connsiteY68" fmla="*/ 687446 h 1608850"/>
                <a:gd name="connsiteX69" fmla="*/ 1350893 w 12192000"/>
                <a:gd name="connsiteY69" fmla="*/ 686365 h 1608850"/>
                <a:gd name="connsiteX70" fmla="*/ 1350893 w 12192000"/>
                <a:gd name="connsiteY70" fmla="*/ 678798 h 1608850"/>
                <a:gd name="connsiteX71" fmla="*/ 1352921 w 12192000"/>
                <a:gd name="connsiteY71" fmla="*/ 678798 h 1608850"/>
                <a:gd name="connsiteX72" fmla="*/ 1367107 w 12192000"/>
                <a:gd name="connsiteY72" fmla="*/ 678798 h 1608850"/>
                <a:gd name="connsiteX73" fmla="*/ 1367107 w 12192000"/>
                <a:gd name="connsiteY73" fmla="*/ 679879 h 1608850"/>
                <a:gd name="connsiteX74" fmla="*/ 1367107 w 12192000"/>
                <a:gd name="connsiteY74" fmla="*/ 687446 h 1608850"/>
                <a:gd name="connsiteX75" fmla="*/ 1389401 w 12192000"/>
                <a:gd name="connsiteY75" fmla="*/ 687446 h 1608850"/>
                <a:gd name="connsiteX76" fmla="*/ 1389401 w 12192000"/>
                <a:gd name="connsiteY76" fmla="*/ 685554 h 1608850"/>
                <a:gd name="connsiteX77" fmla="*/ 1389401 w 12192000"/>
                <a:gd name="connsiteY77" fmla="*/ 672313 h 1608850"/>
                <a:gd name="connsiteX78" fmla="*/ 1391174 w 12192000"/>
                <a:gd name="connsiteY78" fmla="*/ 672313 h 1608850"/>
                <a:gd name="connsiteX79" fmla="*/ 1403587 w 12192000"/>
                <a:gd name="connsiteY79" fmla="*/ 672313 h 1608850"/>
                <a:gd name="connsiteX80" fmla="*/ 1403587 w 12192000"/>
                <a:gd name="connsiteY80" fmla="*/ 696093 h 1608850"/>
                <a:gd name="connsiteX81" fmla="*/ 1404601 w 12192000"/>
                <a:gd name="connsiteY81" fmla="*/ 696093 h 1608850"/>
                <a:gd name="connsiteX82" fmla="*/ 1411695 w 12192000"/>
                <a:gd name="connsiteY82" fmla="*/ 696093 h 1608850"/>
                <a:gd name="connsiteX83" fmla="*/ 1411695 w 12192000"/>
                <a:gd name="connsiteY83" fmla="*/ 695012 h 1608850"/>
                <a:gd name="connsiteX84" fmla="*/ 1411695 w 12192000"/>
                <a:gd name="connsiteY84" fmla="*/ 687446 h 1608850"/>
                <a:gd name="connsiteX85" fmla="*/ 1413467 w 12192000"/>
                <a:gd name="connsiteY85" fmla="*/ 687446 h 1608850"/>
                <a:gd name="connsiteX86" fmla="*/ 1425881 w 12192000"/>
                <a:gd name="connsiteY86" fmla="*/ 687446 h 1608850"/>
                <a:gd name="connsiteX87" fmla="*/ 1425881 w 12192000"/>
                <a:gd name="connsiteY87" fmla="*/ 713387 h 1608850"/>
                <a:gd name="connsiteX88" fmla="*/ 1427909 w 12192000"/>
                <a:gd name="connsiteY88" fmla="*/ 713387 h 1608850"/>
                <a:gd name="connsiteX89" fmla="*/ 1442095 w 12192000"/>
                <a:gd name="connsiteY89" fmla="*/ 713387 h 1608850"/>
                <a:gd name="connsiteX90" fmla="*/ 1442095 w 12192000"/>
                <a:gd name="connsiteY90" fmla="*/ 715008 h 1608850"/>
                <a:gd name="connsiteX91" fmla="*/ 1442095 w 12192000"/>
                <a:gd name="connsiteY91" fmla="*/ 726358 h 1608850"/>
                <a:gd name="connsiteX92" fmla="*/ 1442855 w 12192000"/>
                <a:gd name="connsiteY92" fmla="*/ 726358 h 1608850"/>
                <a:gd name="connsiteX93" fmla="*/ 1448175 w 12192000"/>
                <a:gd name="connsiteY93" fmla="*/ 726358 h 1608850"/>
                <a:gd name="connsiteX94" fmla="*/ 1448175 w 12192000"/>
                <a:gd name="connsiteY94" fmla="*/ 725547 h 1608850"/>
                <a:gd name="connsiteX95" fmla="*/ 1448175 w 12192000"/>
                <a:gd name="connsiteY95" fmla="*/ 719872 h 1608850"/>
                <a:gd name="connsiteX96" fmla="*/ 1478575 w 12192000"/>
                <a:gd name="connsiteY96" fmla="*/ 719872 h 1608850"/>
                <a:gd name="connsiteX97" fmla="*/ 1478575 w 12192000"/>
                <a:gd name="connsiteY97" fmla="*/ 743652 h 1608850"/>
                <a:gd name="connsiteX98" fmla="*/ 1479589 w 12192000"/>
                <a:gd name="connsiteY98" fmla="*/ 743652 h 1608850"/>
                <a:gd name="connsiteX99" fmla="*/ 1486683 w 12192000"/>
                <a:gd name="connsiteY99" fmla="*/ 743652 h 1608850"/>
                <a:gd name="connsiteX100" fmla="*/ 1486683 w 12192000"/>
                <a:gd name="connsiteY100" fmla="*/ 744733 h 1608850"/>
                <a:gd name="connsiteX101" fmla="*/ 1486683 w 12192000"/>
                <a:gd name="connsiteY101" fmla="*/ 752299 h 1608850"/>
                <a:gd name="connsiteX102" fmla="*/ 1487443 w 12192000"/>
                <a:gd name="connsiteY102" fmla="*/ 752299 h 1608850"/>
                <a:gd name="connsiteX103" fmla="*/ 1492763 w 12192000"/>
                <a:gd name="connsiteY103" fmla="*/ 752299 h 1608850"/>
                <a:gd name="connsiteX104" fmla="*/ 1492763 w 12192000"/>
                <a:gd name="connsiteY104" fmla="*/ 750137 h 1608850"/>
                <a:gd name="connsiteX105" fmla="*/ 1492763 w 12192000"/>
                <a:gd name="connsiteY105" fmla="*/ 735005 h 1608850"/>
                <a:gd name="connsiteX106" fmla="*/ 1493775 w 12192000"/>
                <a:gd name="connsiteY106" fmla="*/ 735005 h 1608850"/>
                <a:gd name="connsiteX107" fmla="*/ 1500869 w 12192000"/>
                <a:gd name="connsiteY107" fmla="*/ 735005 h 1608850"/>
                <a:gd name="connsiteX108" fmla="*/ 1500869 w 12192000"/>
                <a:gd name="connsiteY108" fmla="*/ 736086 h 1608850"/>
                <a:gd name="connsiteX109" fmla="*/ 1500869 w 12192000"/>
                <a:gd name="connsiteY109" fmla="*/ 743652 h 1608850"/>
                <a:gd name="connsiteX110" fmla="*/ 1506189 w 12192000"/>
                <a:gd name="connsiteY110" fmla="*/ 741659 h 1608850"/>
                <a:gd name="connsiteX111" fmla="*/ 1506949 w 12192000"/>
                <a:gd name="connsiteY111" fmla="*/ 740679 h 1608850"/>
                <a:gd name="connsiteX112" fmla="*/ 1506949 w 12192000"/>
                <a:gd name="connsiteY112" fmla="*/ 735005 h 1608850"/>
                <a:gd name="connsiteX113" fmla="*/ 1545457 w 12192000"/>
                <a:gd name="connsiteY113" fmla="*/ 735005 h 1608850"/>
                <a:gd name="connsiteX114" fmla="*/ 1545457 w 12192000"/>
                <a:gd name="connsiteY114" fmla="*/ 758784 h 1608850"/>
                <a:gd name="connsiteX115" fmla="*/ 1547483 w 12192000"/>
                <a:gd name="connsiteY115" fmla="*/ 758784 h 1608850"/>
                <a:gd name="connsiteX116" fmla="*/ 1561669 w 12192000"/>
                <a:gd name="connsiteY116" fmla="*/ 758784 h 1608850"/>
                <a:gd name="connsiteX117" fmla="*/ 1561669 w 12192000"/>
                <a:gd name="connsiteY117" fmla="*/ 759865 h 1608850"/>
                <a:gd name="connsiteX118" fmla="*/ 1561669 w 12192000"/>
                <a:gd name="connsiteY118" fmla="*/ 767431 h 1608850"/>
                <a:gd name="connsiteX119" fmla="*/ 1563443 w 12192000"/>
                <a:gd name="connsiteY119" fmla="*/ 767431 h 1608850"/>
                <a:gd name="connsiteX120" fmla="*/ 1575857 w 12192000"/>
                <a:gd name="connsiteY120" fmla="*/ 767431 h 1608850"/>
                <a:gd name="connsiteX121" fmla="*/ 1575857 w 12192000"/>
                <a:gd name="connsiteY121" fmla="*/ 743652 h 1608850"/>
                <a:gd name="connsiteX122" fmla="*/ 1576869 w 12192000"/>
                <a:gd name="connsiteY122" fmla="*/ 743652 h 1608850"/>
                <a:gd name="connsiteX123" fmla="*/ 1583963 w 12192000"/>
                <a:gd name="connsiteY123" fmla="*/ 743652 h 1608850"/>
                <a:gd name="connsiteX124" fmla="*/ 1583963 w 12192000"/>
                <a:gd name="connsiteY124" fmla="*/ 711225 h 1608850"/>
                <a:gd name="connsiteX125" fmla="*/ 1584977 w 12192000"/>
                <a:gd name="connsiteY125" fmla="*/ 711225 h 1608850"/>
                <a:gd name="connsiteX126" fmla="*/ 1592071 w 12192000"/>
                <a:gd name="connsiteY126" fmla="*/ 711225 h 1608850"/>
                <a:gd name="connsiteX127" fmla="*/ 1592071 w 12192000"/>
                <a:gd name="connsiteY127" fmla="*/ 709334 h 1608850"/>
                <a:gd name="connsiteX128" fmla="*/ 1592071 w 12192000"/>
                <a:gd name="connsiteY128" fmla="*/ 696093 h 1608850"/>
                <a:gd name="connsiteX129" fmla="*/ 1590803 w 12192000"/>
                <a:gd name="connsiteY129" fmla="*/ 694471 h 1608850"/>
                <a:gd name="connsiteX130" fmla="*/ 1596123 w 12192000"/>
                <a:gd name="connsiteY130" fmla="*/ 683122 h 1608850"/>
                <a:gd name="connsiteX131" fmla="*/ 1604231 w 12192000"/>
                <a:gd name="connsiteY131" fmla="*/ 711225 h 1608850"/>
                <a:gd name="connsiteX132" fmla="*/ 1604991 w 12192000"/>
                <a:gd name="connsiteY132" fmla="*/ 711225 h 1608850"/>
                <a:gd name="connsiteX133" fmla="*/ 1610311 w 12192000"/>
                <a:gd name="connsiteY133" fmla="*/ 711225 h 1608850"/>
                <a:gd name="connsiteX134" fmla="*/ 1610311 w 12192000"/>
                <a:gd name="connsiteY134" fmla="*/ 605298 h 1608850"/>
                <a:gd name="connsiteX135" fmla="*/ 1611831 w 12192000"/>
                <a:gd name="connsiteY135" fmla="*/ 605298 h 1608850"/>
                <a:gd name="connsiteX136" fmla="*/ 1622471 w 12192000"/>
                <a:gd name="connsiteY136" fmla="*/ 605298 h 1608850"/>
                <a:gd name="connsiteX137" fmla="*/ 1622471 w 12192000"/>
                <a:gd name="connsiteY137" fmla="*/ 557739 h 1608850"/>
                <a:gd name="connsiteX138" fmla="*/ 1648817 w 12192000"/>
                <a:gd name="connsiteY138" fmla="*/ 557739 h 1608850"/>
                <a:gd name="connsiteX139" fmla="*/ 1648817 w 12192000"/>
                <a:gd name="connsiteY139" fmla="*/ 536121 h 1608850"/>
                <a:gd name="connsiteX140" fmla="*/ 1683271 w 12192000"/>
                <a:gd name="connsiteY140" fmla="*/ 536121 h 1608850"/>
                <a:gd name="connsiteX141" fmla="*/ 1683271 w 12192000"/>
                <a:gd name="connsiteY141" fmla="*/ 538553 h 1608850"/>
                <a:gd name="connsiteX142" fmla="*/ 1683271 w 12192000"/>
                <a:gd name="connsiteY142" fmla="*/ 555577 h 1608850"/>
                <a:gd name="connsiteX143" fmla="*/ 1685551 w 12192000"/>
                <a:gd name="connsiteY143" fmla="*/ 555577 h 1608850"/>
                <a:gd name="connsiteX144" fmla="*/ 1701511 w 12192000"/>
                <a:gd name="connsiteY144" fmla="*/ 555577 h 1608850"/>
                <a:gd name="connsiteX145" fmla="*/ 1701511 w 12192000"/>
                <a:gd name="connsiteY145" fmla="*/ 603136 h 1608850"/>
                <a:gd name="connsiteX146" fmla="*/ 1702525 w 12192000"/>
                <a:gd name="connsiteY146" fmla="*/ 603136 h 1608850"/>
                <a:gd name="connsiteX147" fmla="*/ 1709619 w 12192000"/>
                <a:gd name="connsiteY147" fmla="*/ 603136 h 1608850"/>
                <a:gd name="connsiteX148" fmla="*/ 1723805 w 12192000"/>
                <a:gd name="connsiteY148" fmla="*/ 607460 h 1608850"/>
                <a:gd name="connsiteX149" fmla="*/ 1723805 w 12192000"/>
                <a:gd name="connsiteY149" fmla="*/ 646372 h 1608850"/>
                <a:gd name="connsiteX150" fmla="*/ 1724819 w 12192000"/>
                <a:gd name="connsiteY150" fmla="*/ 646372 h 1608850"/>
                <a:gd name="connsiteX151" fmla="*/ 1731911 w 12192000"/>
                <a:gd name="connsiteY151" fmla="*/ 646372 h 1608850"/>
                <a:gd name="connsiteX152" fmla="*/ 1731911 w 12192000"/>
                <a:gd name="connsiteY152" fmla="*/ 647993 h 1608850"/>
                <a:gd name="connsiteX153" fmla="*/ 1731911 w 12192000"/>
                <a:gd name="connsiteY153" fmla="*/ 659342 h 1608850"/>
                <a:gd name="connsiteX154" fmla="*/ 1733939 w 12192000"/>
                <a:gd name="connsiteY154" fmla="*/ 659342 h 1608850"/>
                <a:gd name="connsiteX155" fmla="*/ 1748125 w 12192000"/>
                <a:gd name="connsiteY155" fmla="*/ 659342 h 1608850"/>
                <a:gd name="connsiteX156" fmla="*/ 1754205 w 12192000"/>
                <a:gd name="connsiteY156" fmla="*/ 665828 h 1608850"/>
                <a:gd name="connsiteX157" fmla="*/ 1754205 w 12192000"/>
                <a:gd name="connsiteY157" fmla="*/ 687446 h 1608850"/>
                <a:gd name="connsiteX158" fmla="*/ 1756485 w 12192000"/>
                <a:gd name="connsiteY158" fmla="*/ 687446 h 1608850"/>
                <a:gd name="connsiteX159" fmla="*/ 1772445 w 12192000"/>
                <a:gd name="connsiteY159" fmla="*/ 687446 h 1608850"/>
                <a:gd name="connsiteX160" fmla="*/ 1772445 w 12192000"/>
                <a:gd name="connsiteY160" fmla="*/ 688526 h 1608850"/>
                <a:gd name="connsiteX161" fmla="*/ 1772445 w 12192000"/>
                <a:gd name="connsiteY161" fmla="*/ 696093 h 1608850"/>
                <a:gd name="connsiteX162" fmla="*/ 1773713 w 12192000"/>
                <a:gd name="connsiteY162" fmla="*/ 696093 h 1608850"/>
                <a:gd name="connsiteX163" fmla="*/ 1782579 w 12192000"/>
                <a:gd name="connsiteY163" fmla="*/ 696093 h 1608850"/>
                <a:gd name="connsiteX164" fmla="*/ 1782579 w 12192000"/>
                <a:gd name="connsiteY164" fmla="*/ 698254 h 1608850"/>
                <a:gd name="connsiteX165" fmla="*/ 1782579 w 12192000"/>
                <a:gd name="connsiteY165" fmla="*/ 713387 h 1608850"/>
                <a:gd name="connsiteX166" fmla="*/ 1786633 w 12192000"/>
                <a:gd name="connsiteY166" fmla="*/ 711495 h 1608850"/>
                <a:gd name="connsiteX167" fmla="*/ 1786633 w 12192000"/>
                <a:gd name="connsiteY167" fmla="*/ 698254 h 1608850"/>
                <a:gd name="connsiteX168" fmla="*/ 1787645 w 12192000"/>
                <a:gd name="connsiteY168" fmla="*/ 698254 h 1608850"/>
                <a:gd name="connsiteX169" fmla="*/ 1794739 w 12192000"/>
                <a:gd name="connsiteY169" fmla="*/ 698254 h 1608850"/>
                <a:gd name="connsiteX170" fmla="*/ 1794739 w 12192000"/>
                <a:gd name="connsiteY170" fmla="*/ 699876 h 1608850"/>
                <a:gd name="connsiteX171" fmla="*/ 1794739 w 12192000"/>
                <a:gd name="connsiteY171" fmla="*/ 711225 h 1608850"/>
                <a:gd name="connsiteX172" fmla="*/ 1795499 w 12192000"/>
                <a:gd name="connsiteY172" fmla="*/ 711225 h 1608850"/>
                <a:gd name="connsiteX173" fmla="*/ 1800819 w 12192000"/>
                <a:gd name="connsiteY173" fmla="*/ 711225 h 1608850"/>
                <a:gd name="connsiteX174" fmla="*/ 1849459 w 12192000"/>
                <a:gd name="connsiteY174" fmla="*/ 706902 h 1608850"/>
                <a:gd name="connsiteX175" fmla="*/ 1849459 w 12192000"/>
                <a:gd name="connsiteY175" fmla="*/ 708253 h 1608850"/>
                <a:gd name="connsiteX176" fmla="*/ 1849459 w 12192000"/>
                <a:gd name="connsiteY176" fmla="*/ 717710 h 1608850"/>
                <a:gd name="connsiteX177" fmla="*/ 1850219 w 12192000"/>
                <a:gd name="connsiteY177" fmla="*/ 717710 h 1608850"/>
                <a:gd name="connsiteX178" fmla="*/ 1855541 w 12192000"/>
                <a:gd name="connsiteY178" fmla="*/ 717710 h 1608850"/>
                <a:gd name="connsiteX179" fmla="*/ 1855541 w 12192000"/>
                <a:gd name="connsiteY179" fmla="*/ 719872 h 1608850"/>
                <a:gd name="connsiteX180" fmla="*/ 1855541 w 12192000"/>
                <a:gd name="connsiteY180" fmla="*/ 735005 h 1608850"/>
                <a:gd name="connsiteX181" fmla="*/ 1857567 w 12192000"/>
                <a:gd name="connsiteY181" fmla="*/ 733654 h 1608850"/>
                <a:gd name="connsiteX182" fmla="*/ 1871753 w 12192000"/>
                <a:gd name="connsiteY182" fmla="*/ 724196 h 1608850"/>
                <a:gd name="connsiteX183" fmla="*/ 1877833 w 12192000"/>
                <a:gd name="connsiteY183" fmla="*/ 683122 h 1608850"/>
                <a:gd name="connsiteX184" fmla="*/ 1878593 w 12192000"/>
                <a:gd name="connsiteY184" fmla="*/ 682852 h 1608850"/>
                <a:gd name="connsiteX185" fmla="*/ 1883913 w 12192000"/>
                <a:gd name="connsiteY185" fmla="*/ 680960 h 1608850"/>
                <a:gd name="connsiteX186" fmla="*/ 1885941 w 12192000"/>
                <a:gd name="connsiteY186" fmla="*/ 611783 h 1608850"/>
                <a:gd name="connsiteX187" fmla="*/ 1887967 w 12192000"/>
                <a:gd name="connsiteY187" fmla="*/ 680960 h 1608850"/>
                <a:gd name="connsiteX188" fmla="*/ 1888727 w 12192000"/>
                <a:gd name="connsiteY188" fmla="*/ 681230 h 1608850"/>
                <a:gd name="connsiteX189" fmla="*/ 1894047 w 12192000"/>
                <a:gd name="connsiteY189" fmla="*/ 683122 h 1608850"/>
                <a:gd name="connsiteX190" fmla="*/ 1894047 w 12192000"/>
                <a:gd name="connsiteY190" fmla="*/ 596651 h 1608850"/>
                <a:gd name="connsiteX191" fmla="*/ 1898101 w 12192000"/>
                <a:gd name="connsiteY191" fmla="*/ 564224 h 1608850"/>
                <a:gd name="connsiteX192" fmla="*/ 1936607 w 12192000"/>
                <a:gd name="connsiteY192" fmla="*/ 564224 h 1608850"/>
                <a:gd name="connsiteX193" fmla="*/ 1936607 w 12192000"/>
                <a:gd name="connsiteY193" fmla="*/ 596651 h 1608850"/>
                <a:gd name="connsiteX194" fmla="*/ 1937367 w 12192000"/>
                <a:gd name="connsiteY194" fmla="*/ 596651 h 1608850"/>
                <a:gd name="connsiteX195" fmla="*/ 1942687 w 12192000"/>
                <a:gd name="connsiteY195" fmla="*/ 596651 h 1608850"/>
                <a:gd name="connsiteX196" fmla="*/ 1942687 w 12192000"/>
                <a:gd name="connsiteY196" fmla="*/ 514503 h 1608850"/>
                <a:gd name="connsiteX197" fmla="*/ 1944461 w 12192000"/>
                <a:gd name="connsiteY197" fmla="*/ 514503 h 1608850"/>
                <a:gd name="connsiteX198" fmla="*/ 1956875 w 12192000"/>
                <a:gd name="connsiteY198" fmla="*/ 514503 h 1608850"/>
                <a:gd name="connsiteX199" fmla="*/ 1956875 w 12192000"/>
                <a:gd name="connsiteY199" fmla="*/ 512612 h 1608850"/>
                <a:gd name="connsiteX200" fmla="*/ 1956875 w 12192000"/>
                <a:gd name="connsiteY200" fmla="*/ 499371 h 1608850"/>
                <a:gd name="connsiteX201" fmla="*/ 1979169 w 12192000"/>
                <a:gd name="connsiteY201" fmla="*/ 499371 h 1608850"/>
                <a:gd name="connsiteX202" fmla="*/ 1979169 w 12192000"/>
                <a:gd name="connsiteY202" fmla="*/ 498290 h 1608850"/>
                <a:gd name="connsiteX203" fmla="*/ 1979169 w 12192000"/>
                <a:gd name="connsiteY203" fmla="*/ 490724 h 1608850"/>
                <a:gd name="connsiteX204" fmla="*/ 1980941 w 12192000"/>
                <a:gd name="connsiteY204" fmla="*/ 490724 h 1608850"/>
                <a:gd name="connsiteX205" fmla="*/ 1993355 w 12192000"/>
                <a:gd name="connsiteY205" fmla="*/ 490724 h 1608850"/>
                <a:gd name="connsiteX206" fmla="*/ 1993355 w 12192000"/>
                <a:gd name="connsiteY206" fmla="*/ 491805 h 1608850"/>
                <a:gd name="connsiteX207" fmla="*/ 1993355 w 12192000"/>
                <a:gd name="connsiteY207" fmla="*/ 499371 h 1608850"/>
                <a:gd name="connsiteX208" fmla="*/ 1994115 w 12192000"/>
                <a:gd name="connsiteY208" fmla="*/ 499371 h 1608850"/>
                <a:gd name="connsiteX209" fmla="*/ 1999435 w 12192000"/>
                <a:gd name="connsiteY209" fmla="*/ 499371 h 1608850"/>
                <a:gd name="connsiteX210" fmla="*/ 2009569 w 12192000"/>
                <a:gd name="connsiteY210" fmla="*/ 495047 h 1608850"/>
                <a:gd name="connsiteX211" fmla="*/ 2013621 w 12192000"/>
                <a:gd name="connsiteY211" fmla="*/ 498290 h 1608850"/>
                <a:gd name="connsiteX212" fmla="*/ 2013621 w 12192000"/>
                <a:gd name="connsiteY212" fmla="*/ 490724 h 1608850"/>
                <a:gd name="connsiteX213" fmla="*/ 2015901 w 12192000"/>
                <a:gd name="connsiteY213" fmla="*/ 490724 h 1608850"/>
                <a:gd name="connsiteX214" fmla="*/ 2031863 w 12192000"/>
                <a:gd name="connsiteY214" fmla="*/ 490724 h 1608850"/>
                <a:gd name="connsiteX215" fmla="*/ 2031863 w 12192000"/>
                <a:gd name="connsiteY215" fmla="*/ 491805 h 1608850"/>
                <a:gd name="connsiteX216" fmla="*/ 2031863 w 12192000"/>
                <a:gd name="connsiteY216" fmla="*/ 499371 h 1608850"/>
                <a:gd name="connsiteX217" fmla="*/ 2062263 w 12192000"/>
                <a:gd name="connsiteY217" fmla="*/ 499371 h 1608850"/>
                <a:gd name="connsiteX218" fmla="*/ 2062263 w 12192000"/>
                <a:gd name="connsiteY218" fmla="*/ 500992 h 1608850"/>
                <a:gd name="connsiteX219" fmla="*/ 2062263 w 12192000"/>
                <a:gd name="connsiteY219" fmla="*/ 512342 h 1608850"/>
                <a:gd name="connsiteX220" fmla="*/ 2088609 w 12192000"/>
                <a:gd name="connsiteY220" fmla="*/ 512342 h 1608850"/>
                <a:gd name="connsiteX221" fmla="*/ 2088609 w 12192000"/>
                <a:gd name="connsiteY221" fmla="*/ 542606 h 1608850"/>
                <a:gd name="connsiteX222" fmla="*/ 2089369 w 12192000"/>
                <a:gd name="connsiteY222" fmla="*/ 542606 h 1608850"/>
                <a:gd name="connsiteX223" fmla="*/ 2094689 w 12192000"/>
                <a:gd name="connsiteY223" fmla="*/ 542606 h 1608850"/>
                <a:gd name="connsiteX224" fmla="*/ 2094689 w 12192000"/>
                <a:gd name="connsiteY224" fmla="*/ 543687 h 1608850"/>
                <a:gd name="connsiteX225" fmla="*/ 2094689 w 12192000"/>
                <a:gd name="connsiteY225" fmla="*/ 551254 h 1608850"/>
                <a:gd name="connsiteX226" fmla="*/ 2098743 w 12192000"/>
                <a:gd name="connsiteY226" fmla="*/ 581518 h 1608850"/>
                <a:gd name="connsiteX227" fmla="*/ 2099503 w 12192000"/>
                <a:gd name="connsiteY227" fmla="*/ 581518 h 1608850"/>
                <a:gd name="connsiteX228" fmla="*/ 2104823 w 12192000"/>
                <a:gd name="connsiteY228" fmla="*/ 581518 h 1608850"/>
                <a:gd name="connsiteX229" fmla="*/ 2104823 w 12192000"/>
                <a:gd name="connsiteY229" fmla="*/ 582329 h 1608850"/>
                <a:gd name="connsiteX230" fmla="*/ 2104823 w 12192000"/>
                <a:gd name="connsiteY230" fmla="*/ 588004 h 1608850"/>
                <a:gd name="connsiteX231" fmla="*/ 2105837 w 12192000"/>
                <a:gd name="connsiteY231" fmla="*/ 588004 h 1608850"/>
                <a:gd name="connsiteX232" fmla="*/ 2112929 w 12192000"/>
                <a:gd name="connsiteY232" fmla="*/ 588004 h 1608850"/>
                <a:gd name="connsiteX233" fmla="*/ 2112929 w 12192000"/>
                <a:gd name="connsiteY233" fmla="*/ 618269 h 1608850"/>
                <a:gd name="connsiteX234" fmla="*/ 2114957 w 12192000"/>
                <a:gd name="connsiteY234" fmla="*/ 618269 h 1608850"/>
                <a:gd name="connsiteX235" fmla="*/ 2129143 w 12192000"/>
                <a:gd name="connsiteY235" fmla="*/ 618269 h 1608850"/>
                <a:gd name="connsiteX236" fmla="*/ 2129143 w 12192000"/>
                <a:gd name="connsiteY236" fmla="*/ 642048 h 1608850"/>
                <a:gd name="connsiteX237" fmla="*/ 2131171 w 12192000"/>
                <a:gd name="connsiteY237" fmla="*/ 643669 h 1608850"/>
                <a:gd name="connsiteX238" fmla="*/ 2131171 w 12192000"/>
                <a:gd name="connsiteY238" fmla="*/ 655019 h 1608850"/>
                <a:gd name="connsiteX239" fmla="*/ 2131931 w 12192000"/>
                <a:gd name="connsiteY239" fmla="*/ 655019 h 1608850"/>
                <a:gd name="connsiteX240" fmla="*/ 2137251 w 12192000"/>
                <a:gd name="connsiteY240" fmla="*/ 655019 h 1608850"/>
                <a:gd name="connsiteX241" fmla="*/ 2137251 w 12192000"/>
                <a:gd name="connsiteY241" fmla="*/ 678798 h 1608850"/>
                <a:gd name="connsiteX242" fmla="*/ 2138517 w 12192000"/>
                <a:gd name="connsiteY242" fmla="*/ 678798 h 1608850"/>
                <a:gd name="connsiteX243" fmla="*/ 2147383 w 12192000"/>
                <a:gd name="connsiteY243" fmla="*/ 678798 h 1608850"/>
                <a:gd name="connsiteX244" fmla="*/ 2149411 w 12192000"/>
                <a:gd name="connsiteY244" fmla="*/ 682852 h 1608850"/>
                <a:gd name="connsiteX245" fmla="*/ 2149411 w 12192000"/>
                <a:gd name="connsiteY245" fmla="*/ 696093 h 1608850"/>
                <a:gd name="connsiteX246" fmla="*/ 2150931 w 12192000"/>
                <a:gd name="connsiteY246" fmla="*/ 694201 h 1608850"/>
                <a:gd name="connsiteX247" fmla="*/ 2161571 w 12192000"/>
                <a:gd name="connsiteY247" fmla="*/ 680960 h 1608850"/>
                <a:gd name="connsiteX248" fmla="*/ 2189945 w 12192000"/>
                <a:gd name="connsiteY248" fmla="*/ 680960 h 1608850"/>
                <a:gd name="connsiteX249" fmla="*/ 2189945 w 12192000"/>
                <a:gd name="connsiteY249" fmla="*/ 767431 h 1608850"/>
                <a:gd name="connsiteX250" fmla="*/ 2190705 w 12192000"/>
                <a:gd name="connsiteY250" fmla="*/ 767431 h 1608850"/>
                <a:gd name="connsiteX251" fmla="*/ 2196025 w 12192000"/>
                <a:gd name="connsiteY251" fmla="*/ 767431 h 1608850"/>
                <a:gd name="connsiteX252" fmla="*/ 2196785 w 12192000"/>
                <a:gd name="connsiteY252" fmla="*/ 766080 h 1608850"/>
                <a:gd name="connsiteX253" fmla="*/ 2202105 w 12192000"/>
                <a:gd name="connsiteY253" fmla="*/ 756622 h 1608850"/>
                <a:gd name="connsiteX254" fmla="*/ 2202105 w 12192000"/>
                <a:gd name="connsiteY254" fmla="*/ 758514 h 1608850"/>
                <a:gd name="connsiteX255" fmla="*/ 2202105 w 12192000"/>
                <a:gd name="connsiteY255" fmla="*/ 771755 h 1608850"/>
                <a:gd name="connsiteX256" fmla="*/ 2206157 w 12192000"/>
                <a:gd name="connsiteY256" fmla="*/ 726358 h 1608850"/>
                <a:gd name="connsiteX257" fmla="*/ 2206917 w 12192000"/>
                <a:gd name="connsiteY257" fmla="*/ 726358 h 1608850"/>
                <a:gd name="connsiteX258" fmla="*/ 2212237 w 12192000"/>
                <a:gd name="connsiteY258" fmla="*/ 726358 h 1608850"/>
                <a:gd name="connsiteX259" fmla="*/ 2212237 w 12192000"/>
                <a:gd name="connsiteY259" fmla="*/ 661504 h 1608850"/>
                <a:gd name="connsiteX260" fmla="*/ 2213251 w 12192000"/>
                <a:gd name="connsiteY260" fmla="*/ 661504 h 1608850"/>
                <a:gd name="connsiteX261" fmla="*/ 2220345 w 12192000"/>
                <a:gd name="connsiteY261" fmla="*/ 661504 h 1608850"/>
                <a:gd name="connsiteX262" fmla="*/ 2232505 w 12192000"/>
                <a:gd name="connsiteY262" fmla="*/ 618269 h 1608850"/>
                <a:gd name="connsiteX263" fmla="*/ 2233771 w 12192000"/>
                <a:gd name="connsiteY263" fmla="*/ 618269 h 1608850"/>
                <a:gd name="connsiteX264" fmla="*/ 2242639 w 12192000"/>
                <a:gd name="connsiteY264" fmla="*/ 618269 h 1608850"/>
                <a:gd name="connsiteX265" fmla="*/ 2252771 w 12192000"/>
                <a:gd name="connsiteY265" fmla="*/ 661504 h 1608850"/>
                <a:gd name="connsiteX266" fmla="*/ 2253785 w 12192000"/>
                <a:gd name="connsiteY266" fmla="*/ 661504 h 1608850"/>
                <a:gd name="connsiteX267" fmla="*/ 2260879 w 12192000"/>
                <a:gd name="connsiteY267" fmla="*/ 661504 h 1608850"/>
                <a:gd name="connsiteX268" fmla="*/ 2260879 w 12192000"/>
                <a:gd name="connsiteY268" fmla="*/ 700416 h 1608850"/>
                <a:gd name="connsiteX269" fmla="*/ 2262651 w 12192000"/>
                <a:gd name="connsiteY269" fmla="*/ 700416 h 1608850"/>
                <a:gd name="connsiteX270" fmla="*/ 2275065 w 12192000"/>
                <a:gd name="connsiteY270" fmla="*/ 700416 h 1608850"/>
                <a:gd name="connsiteX271" fmla="*/ 2275065 w 12192000"/>
                <a:gd name="connsiteY271" fmla="*/ 702578 h 1608850"/>
                <a:gd name="connsiteX272" fmla="*/ 2275065 w 12192000"/>
                <a:gd name="connsiteY272" fmla="*/ 717710 h 1608850"/>
                <a:gd name="connsiteX273" fmla="*/ 2279119 w 12192000"/>
                <a:gd name="connsiteY273" fmla="*/ 715549 h 1608850"/>
                <a:gd name="connsiteX274" fmla="*/ 2279119 w 12192000"/>
                <a:gd name="connsiteY274" fmla="*/ 700416 h 1608850"/>
                <a:gd name="connsiteX275" fmla="*/ 2280639 w 12192000"/>
                <a:gd name="connsiteY275" fmla="*/ 700416 h 1608850"/>
                <a:gd name="connsiteX276" fmla="*/ 2291279 w 12192000"/>
                <a:gd name="connsiteY276" fmla="*/ 700416 h 1608850"/>
                <a:gd name="connsiteX277" fmla="*/ 2291279 w 12192000"/>
                <a:gd name="connsiteY277" fmla="*/ 702037 h 1608850"/>
                <a:gd name="connsiteX278" fmla="*/ 2291279 w 12192000"/>
                <a:gd name="connsiteY278" fmla="*/ 713387 h 1608850"/>
                <a:gd name="connsiteX279" fmla="*/ 2321680 w 12192000"/>
                <a:gd name="connsiteY279" fmla="*/ 713387 h 1608850"/>
                <a:gd name="connsiteX280" fmla="*/ 2321680 w 12192000"/>
                <a:gd name="connsiteY280" fmla="*/ 676637 h 1608850"/>
                <a:gd name="connsiteX281" fmla="*/ 2322945 w 12192000"/>
                <a:gd name="connsiteY281" fmla="*/ 676637 h 1608850"/>
                <a:gd name="connsiteX282" fmla="*/ 2331813 w 12192000"/>
                <a:gd name="connsiteY282" fmla="*/ 676637 h 1608850"/>
                <a:gd name="connsiteX283" fmla="*/ 2331813 w 12192000"/>
                <a:gd name="connsiteY283" fmla="*/ 698254 h 1608850"/>
                <a:gd name="connsiteX284" fmla="*/ 2333840 w 12192000"/>
                <a:gd name="connsiteY284" fmla="*/ 665828 h 1608850"/>
                <a:gd name="connsiteX285" fmla="*/ 2356133 w 12192000"/>
                <a:gd name="connsiteY285" fmla="*/ 665828 h 1608850"/>
                <a:gd name="connsiteX286" fmla="*/ 2356133 w 12192000"/>
                <a:gd name="connsiteY286" fmla="*/ 664206 h 1608850"/>
                <a:gd name="connsiteX287" fmla="*/ 2356133 w 12192000"/>
                <a:gd name="connsiteY287" fmla="*/ 652857 h 1608850"/>
                <a:gd name="connsiteX288" fmla="*/ 2356893 w 12192000"/>
                <a:gd name="connsiteY288" fmla="*/ 652857 h 1608850"/>
                <a:gd name="connsiteX289" fmla="*/ 2362213 w 12192000"/>
                <a:gd name="connsiteY289" fmla="*/ 652857 h 1608850"/>
                <a:gd name="connsiteX290" fmla="*/ 2362213 w 12192000"/>
                <a:gd name="connsiteY290" fmla="*/ 650966 h 1608850"/>
                <a:gd name="connsiteX291" fmla="*/ 2362213 w 12192000"/>
                <a:gd name="connsiteY291" fmla="*/ 637725 h 1608850"/>
                <a:gd name="connsiteX292" fmla="*/ 2366267 w 12192000"/>
                <a:gd name="connsiteY292" fmla="*/ 644210 h 1608850"/>
                <a:gd name="connsiteX293" fmla="*/ 2368547 w 12192000"/>
                <a:gd name="connsiteY293" fmla="*/ 644210 h 1608850"/>
                <a:gd name="connsiteX294" fmla="*/ 2384507 w 12192000"/>
                <a:gd name="connsiteY294" fmla="*/ 644210 h 1608850"/>
                <a:gd name="connsiteX295" fmla="*/ 2384507 w 12192000"/>
                <a:gd name="connsiteY295" fmla="*/ 643399 h 1608850"/>
                <a:gd name="connsiteX296" fmla="*/ 2384507 w 12192000"/>
                <a:gd name="connsiteY296" fmla="*/ 637725 h 1608850"/>
                <a:gd name="connsiteX297" fmla="*/ 2385267 w 12192000"/>
                <a:gd name="connsiteY297" fmla="*/ 637725 h 1608850"/>
                <a:gd name="connsiteX298" fmla="*/ 2390587 w 12192000"/>
                <a:gd name="connsiteY298" fmla="*/ 637725 h 1608850"/>
                <a:gd name="connsiteX299" fmla="*/ 2390587 w 12192000"/>
                <a:gd name="connsiteY299" fmla="*/ 639076 h 1608850"/>
                <a:gd name="connsiteX300" fmla="*/ 2390587 w 12192000"/>
                <a:gd name="connsiteY300" fmla="*/ 648534 h 1608850"/>
                <a:gd name="connsiteX301" fmla="*/ 2429093 w 12192000"/>
                <a:gd name="connsiteY301" fmla="*/ 648534 h 1608850"/>
                <a:gd name="connsiteX302" fmla="*/ 2429093 w 12192000"/>
                <a:gd name="connsiteY302" fmla="*/ 786887 h 1608850"/>
                <a:gd name="connsiteX303" fmla="*/ 2430613 w 12192000"/>
                <a:gd name="connsiteY303" fmla="*/ 786887 h 1608850"/>
                <a:gd name="connsiteX304" fmla="*/ 2441254 w 12192000"/>
                <a:gd name="connsiteY304" fmla="*/ 786887 h 1608850"/>
                <a:gd name="connsiteX305" fmla="*/ 2441254 w 12192000"/>
                <a:gd name="connsiteY305" fmla="*/ 773917 h 1608850"/>
                <a:gd name="connsiteX306" fmla="*/ 2445307 w 12192000"/>
                <a:gd name="connsiteY306" fmla="*/ 773917 h 1608850"/>
                <a:gd name="connsiteX307" fmla="*/ 2445307 w 12192000"/>
                <a:gd name="connsiteY307" fmla="*/ 786887 h 1608850"/>
                <a:gd name="connsiteX308" fmla="*/ 2475707 w 12192000"/>
                <a:gd name="connsiteY308" fmla="*/ 786887 h 1608850"/>
                <a:gd name="connsiteX309" fmla="*/ 2475707 w 12192000"/>
                <a:gd name="connsiteY309" fmla="*/ 756622 h 1608850"/>
                <a:gd name="connsiteX310" fmla="*/ 2487867 w 12192000"/>
                <a:gd name="connsiteY310" fmla="*/ 756622 h 1608850"/>
                <a:gd name="connsiteX311" fmla="*/ 2500027 w 12192000"/>
                <a:gd name="connsiteY311" fmla="*/ 754461 h 1608850"/>
                <a:gd name="connsiteX312" fmla="*/ 2504082 w 12192000"/>
                <a:gd name="connsiteY312" fmla="*/ 756622 h 1608850"/>
                <a:gd name="connsiteX313" fmla="*/ 2514215 w 12192000"/>
                <a:gd name="connsiteY313" fmla="*/ 756622 h 1608850"/>
                <a:gd name="connsiteX314" fmla="*/ 2514215 w 12192000"/>
                <a:gd name="connsiteY314" fmla="*/ 786887 h 1608850"/>
                <a:gd name="connsiteX315" fmla="*/ 2522321 w 12192000"/>
                <a:gd name="connsiteY315" fmla="*/ 786887 h 1608850"/>
                <a:gd name="connsiteX316" fmla="*/ 2522321 w 12192000"/>
                <a:gd name="connsiteY316" fmla="*/ 804182 h 1608850"/>
                <a:gd name="connsiteX317" fmla="*/ 2531658 w 12192000"/>
                <a:gd name="connsiteY317" fmla="*/ 805087 h 1608850"/>
                <a:gd name="connsiteX318" fmla="*/ 2544615 w 12192000"/>
                <a:gd name="connsiteY318" fmla="*/ 805087 h 1608850"/>
                <a:gd name="connsiteX319" fmla="*/ 2544615 w 12192000"/>
                <a:gd name="connsiteY319" fmla="*/ 789049 h 1608850"/>
                <a:gd name="connsiteX320" fmla="*/ 2612571 w 12192000"/>
                <a:gd name="connsiteY320" fmla="*/ 789049 h 1608850"/>
                <a:gd name="connsiteX321" fmla="*/ 2612571 w 12192000"/>
                <a:gd name="connsiteY321" fmla="*/ 703796 h 1608850"/>
                <a:gd name="connsiteX322" fmla="*/ 2684579 w 12192000"/>
                <a:gd name="connsiteY322" fmla="*/ 703796 h 1608850"/>
                <a:gd name="connsiteX323" fmla="*/ 2684579 w 12192000"/>
                <a:gd name="connsiteY323" fmla="*/ 782564 h 1608850"/>
                <a:gd name="connsiteX324" fmla="*/ 2686483 w 12192000"/>
                <a:gd name="connsiteY324" fmla="*/ 782564 h 1608850"/>
                <a:gd name="connsiteX325" fmla="*/ 2687725 w 12192000"/>
                <a:gd name="connsiteY325" fmla="*/ 805087 h 1608850"/>
                <a:gd name="connsiteX326" fmla="*/ 2697401 w 12192000"/>
                <a:gd name="connsiteY326" fmla="*/ 805087 h 1608850"/>
                <a:gd name="connsiteX327" fmla="*/ 2698643 w 12192000"/>
                <a:gd name="connsiteY327" fmla="*/ 782564 h 1608850"/>
                <a:gd name="connsiteX328" fmla="*/ 2704723 w 12192000"/>
                <a:gd name="connsiteY328" fmla="*/ 782564 h 1608850"/>
                <a:gd name="connsiteX329" fmla="*/ 2705965 w 12192000"/>
                <a:gd name="connsiteY329" fmla="*/ 805087 h 1608850"/>
                <a:gd name="connsiteX330" fmla="*/ 2756588 w 12192000"/>
                <a:gd name="connsiteY330" fmla="*/ 805087 h 1608850"/>
                <a:gd name="connsiteX331" fmla="*/ 2756588 w 12192000"/>
                <a:gd name="connsiteY331" fmla="*/ 642059 h 1608850"/>
                <a:gd name="connsiteX332" fmla="*/ 2953915 w 12192000"/>
                <a:gd name="connsiteY332" fmla="*/ 642059 h 1608850"/>
                <a:gd name="connsiteX333" fmla="*/ 2953915 w 12192000"/>
                <a:gd name="connsiteY333" fmla="*/ 805087 h 1608850"/>
                <a:gd name="connsiteX334" fmla="*/ 2972611 w 12192000"/>
                <a:gd name="connsiteY334" fmla="*/ 805087 h 1608850"/>
                <a:gd name="connsiteX335" fmla="*/ 2972611 w 12192000"/>
                <a:gd name="connsiteY335" fmla="*/ 722394 h 1608850"/>
                <a:gd name="connsiteX336" fmla="*/ 3067731 w 12192000"/>
                <a:gd name="connsiteY336" fmla="*/ 722394 h 1608850"/>
                <a:gd name="connsiteX337" fmla="*/ 3079662 w 12192000"/>
                <a:gd name="connsiteY337" fmla="*/ 404253 h 1608850"/>
                <a:gd name="connsiteX338" fmla="*/ 3067502 w 12192000"/>
                <a:gd name="connsiteY338" fmla="*/ 382635 h 1608850"/>
                <a:gd name="connsiteX339" fmla="*/ 3061422 w 12192000"/>
                <a:gd name="connsiteY339" fmla="*/ 378311 h 1608850"/>
                <a:gd name="connsiteX340" fmla="*/ 3069529 w 12192000"/>
                <a:gd name="connsiteY340" fmla="*/ 354532 h 1608850"/>
                <a:gd name="connsiteX341" fmla="*/ 3069529 w 12192000"/>
                <a:gd name="connsiteY341" fmla="*/ 337238 h 1608850"/>
                <a:gd name="connsiteX342" fmla="*/ 3083715 w 12192000"/>
                <a:gd name="connsiteY342" fmla="*/ 337238 h 1608850"/>
                <a:gd name="connsiteX343" fmla="*/ 3083715 w 12192000"/>
                <a:gd name="connsiteY343" fmla="*/ 315620 h 1608850"/>
                <a:gd name="connsiteX344" fmla="*/ 3085742 w 12192000"/>
                <a:gd name="connsiteY344" fmla="*/ 311296 h 1608850"/>
                <a:gd name="connsiteX345" fmla="*/ 3085742 w 12192000"/>
                <a:gd name="connsiteY345" fmla="*/ 233472 h 1608850"/>
                <a:gd name="connsiteX346" fmla="*/ 3083715 w 12192000"/>
                <a:gd name="connsiteY346" fmla="*/ 226987 h 1608850"/>
                <a:gd name="connsiteX347" fmla="*/ 3089795 w 12192000"/>
                <a:gd name="connsiteY347" fmla="*/ 220501 h 1608850"/>
                <a:gd name="connsiteX348" fmla="*/ 3089795 w 12192000"/>
                <a:gd name="connsiteY348" fmla="*/ 162133 h 1608850"/>
                <a:gd name="connsiteX349" fmla="*/ 3091822 w 12192000"/>
                <a:gd name="connsiteY349" fmla="*/ 157810 h 1608850"/>
                <a:gd name="connsiteX350" fmla="*/ 3091822 w 12192000"/>
                <a:gd name="connsiteY350" fmla="*/ 101604 h 1608850"/>
                <a:gd name="connsiteX351" fmla="*/ 3093849 w 12192000"/>
                <a:gd name="connsiteY351" fmla="*/ 82148 h 1608850"/>
                <a:gd name="connsiteX352" fmla="*/ 3097902 w 12192000"/>
                <a:gd name="connsiteY352" fmla="*/ 99442 h 1608850"/>
                <a:gd name="connsiteX353" fmla="*/ 3099929 w 12192000"/>
                <a:gd name="connsiteY353" fmla="*/ 157810 h 1608850"/>
                <a:gd name="connsiteX354" fmla="*/ 3101955 w 12192000"/>
                <a:gd name="connsiteY354" fmla="*/ 220501 h 1608850"/>
                <a:gd name="connsiteX355" fmla="*/ 3108035 w 12192000"/>
                <a:gd name="connsiteY355" fmla="*/ 226987 h 1608850"/>
                <a:gd name="connsiteX356" fmla="*/ 3106009 w 12192000"/>
                <a:gd name="connsiteY356" fmla="*/ 233472 h 1608850"/>
                <a:gd name="connsiteX357" fmla="*/ 3106009 w 12192000"/>
                <a:gd name="connsiteY357" fmla="*/ 311296 h 1608850"/>
                <a:gd name="connsiteX358" fmla="*/ 3108035 w 12192000"/>
                <a:gd name="connsiteY358" fmla="*/ 315620 h 1608850"/>
                <a:gd name="connsiteX359" fmla="*/ 3108035 w 12192000"/>
                <a:gd name="connsiteY359" fmla="*/ 337238 h 1608850"/>
                <a:gd name="connsiteX360" fmla="*/ 3122222 w 12192000"/>
                <a:gd name="connsiteY360" fmla="*/ 337238 h 1608850"/>
                <a:gd name="connsiteX361" fmla="*/ 3122222 w 12192000"/>
                <a:gd name="connsiteY361" fmla="*/ 354532 h 1608850"/>
                <a:gd name="connsiteX362" fmla="*/ 3130330 w 12192000"/>
                <a:gd name="connsiteY362" fmla="*/ 378311 h 1608850"/>
                <a:gd name="connsiteX363" fmla="*/ 3124250 w 12192000"/>
                <a:gd name="connsiteY363" fmla="*/ 382635 h 1608850"/>
                <a:gd name="connsiteX364" fmla="*/ 3112089 w 12192000"/>
                <a:gd name="connsiteY364" fmla="*/ 404253 h 1608850"/>
                <a:gd name="connsiteX365" fmla="*/ 3120195 w 12192000"/>
                <a:gd name="connsiteY365" fmla="*/ 657181 h 1608850"/>
                <a:gd name="connsiteX366" fmla="*/ 3185050 w 12192000"/>
                <a:gd name="connsiteY366" fmla="*/ 657181 h 1608850"/>
                <a:gd name="connsiteX367" fmla="*/ 3185050 w 12192000"/>
                <a:gd name="connsiteY367" fmla="*/ 732843 h 1608850"/>
                <a:gd name="connsiteX368" fmla="*/ 3193157 w 12192000"/>
                <a:gd name="connsiteY368" fmla="*/ 732843 h 1608850"/>
                <a:gd name="connsiteX369" fmla="*/ 3195183 w 12192000"/>
                <a:gd name="connsiteY369" fmla="*/ 726358 h 1608850"/>
                <a:gd name="connsiteX370" fmla="*/ 3201263 w 12192000"/>
                <a:gd name="connsiteY370" fmla="*/ 726358 h 1608850"/>
                <a:gd name="connsiteX371" fmla="*/ 3203291 w 12192000"/>
                <a:gd name="connsiteY371" fmla="*/ 735005 h 1608850"/>
                <a:gd name="connsiteX372" fmla="*/ 3215451 w 12192000"/>
                <a:gd name="connsiteY372" fmla="*/ 735005 h 1608850"/>
                <a:gd name="connsiteX373" fmla="*/ 3215451 w 12192000"/>
                <a:gd name="connsiteY373" fmla="*/ 728519 h 1608850"/>
                <a:gd name="connsiteX374" fmla="*/ 3237744 w 12192000"/>
                <a:gd name="connsiteY374" fmla="*/ 728519 h 1608850"/>
                <a:gd name="connsiteX375" fmla="*/ 3237744 w 12192000"/>
                <a:gd name="connsiteY375" fmla="*/ 735005 h 1608850"/>
                <a:gd name="connsiteX376" fmla="*/ 3258011 w 12192000"/>
                <a:gd name="connsiteY376" fmla="*/ 735005 h 1608850"/>
                <a:gd name="connsiteX377" fmla="*/ 3258011 w 12192000"/>
                <a:gd name="connsiteY377" fmla="*/ 780402 h 1608850"/>
                <a:gd name="connsiteX378" fmla="*/ 3272198 w 12192000"/>
                <a:gd name="connsiteY378" fmla="*/ 780402 h 1608850"/>
                <a:gd name="connsiteX379" fmla="*/ 3272198 w 12192000"/>
                <a:gd name="connsiteY379" fmla="*/ 767431 h 1608850"/>
                <a:gd name="connsiteX380" fmla="*/ 3288412 w 12192000"/>
                <a:gd name="connsiteY380" fmla="*/ 767431 h 1608850"/>
                <a:gd name="connsiteX381" fmla="*/ 3288412 w 12192000"/>
                <a:gd name="connsiteY381" fmla="*/ 588004 h 1608850"/>
                <a:gd name="connsiteX382" fmla="*/ 3294492 w 12192000"/>
                <a:gd name="connsiteY382" fmla="*/ 581518 h 1608850"/>
                <a:gd name="connsiteX383" fmla="*/ 3367453 w 12192000"/>
                <a:gd name="connsiteY383" fmla="*/ 581518 h 1608850"/>
                <a:gd name="connsiteX384" fmla="*/ 3367453 w 12192000"/>
                <a:gd name="connsiteY384" fmla="*/ 590166 h 1608850"/>
                <a:gd name="connsiteX385" fmla="*/ 3377586 w 12192000"/>
                <a:gd name="connsiteY385" fmla="*/ 590166 h 1608850"/>
                <a:gd name="connsiteX386" fmla="*/ 3377586 w 12192000"/>
                <a:gd name="connsiteY386" fmla="*/ 704740 h 1608850"/>
                <a:gd name="connsiteX387" fmla="*/ 3399879 w 12192000"/>
                <a:gd name="connsiteY387" fmla="*/ 704740 h 1608850"/>
                <a:gd name="connsiteX388" fmla="*/ 3399879 w 12192000"/>
                <a:gd name="connsiteY388" fmla="*/ 637725 h 1608850"/>
                <a:gd name="connsiteX389" fmla="*/ 3426227 w 12192000"/>
                <a:gd name="connsiteY389" fmla="*/ 637725 h 1608850"/>
                <a:gd name="connsiteX390" fmla="*/ 3430279 w 12192000"/>
                <a:gd name="connsiteY390" fmla="*/ 633401 h 1608850"/>
                <a:gd name="connsiteX391" fmla="*/ 3438387 w 12192000"/>
                <a:gd name="connsiteY391" fmla="*/ 633401 h 1608850"/>
                <a:gd name="connsiteX392" fmla="*/ 3442439 w 12192000"/>
                <a:gd name="connsiteY392" fmla="*/ 637725 h 1608850"/>
                <a:gd name="connsiteX393" fmla="*/ 3464734 w 12192000"/>
                <a:gd name="connsiteY393" fmla="*/ 637725 h 1608850"/>
                <a:gd name="connsiteX394" fmla="*/ 3464734 w 12192000"/>
                <a:gd name="connsiteY394" fmla="*/ 520989 h 1608850"/>
                <a:gd name="connsiteX395" fmla="*/ 3521481 w 12192000"/>
                <a:gd name="connsiteY395" fmla="*/ 510180 h 1608850"/>
                <a:gd name="connsiteX396" fmla="*/ 3521481 w 12192000"/>
                <a:gd name="connsiteY396" fmla="*/ 511261 h 1608850"/>
                <a:gd name="connsiteX397" fmla="*/ 3521481 w 12192000"/>
                <a:gd name="connsiteY397" fmla="*/ 518827 h 1608850"/>
                <a:gd name="connsiteX398" fmla="*/ 3547828 w 12192000"/>
                <a:gd name="connsiteY398" fmla="*/ 518827 h 1608850"/>
                <a:gd name="connsiteX399" fmla="*/ 3547828 w 12192000"/>
                <a:gd name="connsiteY399" fmla="*/ 773917 h 1608850"/>
                <a:gd name="connsiteX400" fmla="*/ 3570122 w 12192000"/>
                <a:gd name="connsiteY400" fmla="*/ 773917 h 1608850"/>
                <a:gd name="connsiteX401" fmla="*/ 3570122 w 12192000"/>
                <a:gd name="connsiteY401" fmla="*/ 769593 h 1608850"/>
                <a:gd name="connsiteX402" fmla="*/ 3582282 w 12192000"/>
                <a:gd name="connsiteY402" fmla="*/ 769593 h 1608850"/>
                <a:gd name="connsiteX403" fmla="*/ 3582282 w 12192000"/>
                <a:gd name="connsiteY403" fmla="*/ 773917 h 1608850"/>
                <a:gd name="connsiteX404" fmla="*/ 3606602 w 12192000"/>
                <a:gd name="connsiteY404" fmla="*/ 773917 h 1608850"/>
                <a:gd name="connsiteX405" fmla="*/ 3606602 w 12192000"/>
                <a:gd name="connsiteY405" fmla="*/ 760946 h 1608850"/>
                <a:gd name="connsiteX406" fmla="*/ 3634975 w 12192000"/>
                <a:gd name="connsiteY406" fmla="*/ 760946 h 1608850"/>
                <a:gd name="connsiteX407" fmla="*/ 3647135 w 12192000"/>
                <a:gd name="connsiteY407" fmla="*/ 756622 h 1608850"/>
                <a:gd name="connsiteX408" fmla="*/ 3667403 w 12192000"/>
                <a:gd name="connsiteY408" fmla="*/ 760946 h 1608850"/>
                <a:gd name="connsiteX409" fmla="*/ 3667403 w 12192000"/>
                <a:gd name="connsiteY409" fmla="*/ 743652 h 1608850"/>
                <a:gd name="connsiteX410" fmla="*/ 3675510 w 12192000"/>
                <a:gd name="connsiteY410" fmla="*/ 743652 h 1608850"/>
                <a:gd name="connsiteX411" fmla="*/ 3675510 w 12192000"/>
                <a:gd name="connsiteY411" fmla="*/ 730681 h 1608850"/>
                <a:gd name="connsiteX412" fmla="*/ 3732257 w 12192000"/>
                <a:gd name="connsiteY412" fmla="*/ 730681 h 1608850"/>
                <a:gd name="connsiteX413" fmla="*/ 3732257 w 12192000"/>
                <a:gd name="connsiteY413" fmla="*/ 700416 h 1608850"/>
                <a:gd name="connsiteX414" fmla="*/ 3750497 w 12192000"/>
                <a:gd name="connsiteY414" fmla="*/ 700416 h 1608850"/>
                <a:gd name="connsiteX415" fmla="*/ 3750497 w 12192000"/>
                <a:gd name="connsiteY415" fmla="*/ 693931 h 1608850"/>
                <a:gd name="connsiteX416" fmla="*/ 3762657 w 12192000"/>
                <a:gd name="connsiteY416" fmla="*/ 693931 h 1608850"/>
                <a:gd name="connsiteX417" fmla="*/ 3762657 w 12192000"/>
                <a:gd name="connsiteY417" fmla="*/ 700416 h 1608850"/>
                <a:gd name="connsiteX418" fmla="*/ 3778870 w 12192000"/>
                <a:gd name="connsiteY418" fmla="*/ 700416 h 1608850"/>
                <a:gd name="connsiteX419" fmla="*/ 3778870 w 12192000"/>
                <a:gd name="connsiteY419" fmla="*/ 750137 h 1608850"/>
                <a:gd name="connsiteX420" fmla="*/ 3789470 w 12192000"/>
                <a:gd name="connsiteY420" fmla="*/ 750137 h 1608850"/>
                <a:gd name="connsiteX421" fmla="*/ 3789470 w 12192000"/>
                <a:gd name="connsiteY421" fmla="*/ 586174 h 1608850"/>
                <a:gd name="connsiteX422" fmla="*/ 3791390 w 12192000"/>
                <a:gd name="connsiteY422" fmla="*/ 586174 h 1608850"/>
                <a:gd name="connsiteX423" fmla="*/ 3791390 w 12192000"/>
                <a:gd name="connsiteY423" fmla="*/ 723865 h 1608850"/>
                <a:gd name="connsiteX424" fmla="*/ 3791390 w 12192000"/>
                <a:gd name="connsiteY424" fmla="*/ 750137 h 1608850"/>
                <a:gd name="connsiteX425" fmla="*/ 3806350 w 12192000"/>
                <a:gd name="connsiteY425" fmla="*/ 750137 h 1608850"/>
                <a:gd name="connsiteX426" fmla="*/ 3806350 w 12192000"/>
                <a:gd name="connsiteY426" fmla="*/ 742023 h 1608850"/>
                <a:gd name="connsiteX427" fmla="*/ 3811298 w 12192000"/>
                <a:gd name="connsiteY427" fmla="*/ 742023 h 1608850"/>
                <a:gd name="connsiteX428" fmla="*/ 3811298 w 12192000"/>
                <a:gd name="connsiteY428" fmla="*/ 724196 h 1608850"/>
                <a:gd name="connsiteX429" fmla="*/ 3849805 w 12192000"/>
                <a:gd name="connsiteY429" fmla="*/ 724196 h 1608850"/>
                <a:gd name="connsiteX430" fmla="*/ 3849805 w 12192000"/>
                <a:gd name="connsiteY430" fmla="*/ 693931 h 1608850"/>
                <a:gd name="connsiteX431" fmla="*/ 3888823 w 12192000"/>
                <a:gd name="connsiteY431" fmla="*/ 693931 h 1608850"/>
                <a:gd name="connsiteX432" fmla="*/ 3888823 w 12192000"/>
                <a:gd name="connsiteY432" fmla="*/ 690579 h 1608850"/>
                <a:gd name="connsiteX433" fmla="*/ 3887708 w 12192000"/>
                <a:gd name="connsiteY433" fmla="*/ 690579 h 1608850"/>
                <a:gd name="connsiteX434" fmla="*/ 3879906 w 12192000"/>
                <a:gd name="connsiteY434" fmla="*/ 690579 h 1608850"/>
                <a:gd name="connsiteX435" fmla="*/ 3879906 w 12192000"/>
                <a:gd name="connsiteY435" fmla="*/ 689443 h 1608850"/>
                <a:gd name="connsiteX436" fmla="*/ 3879906 w 12192000"/>
                <a:gd name="connsiteY436" fmla="*/ 681500 h 1608850"/>
                <a:gd name="connsiteX437" fmla="*/ 3881022 w 12192000"/>
                <a:gd name="connsiteY437" fmla="*/ 681500 h 1608850"/>
                <a:gd name="connsiteX438" fmla="*/ 3888823 w 12192000"/>
                <a:gd name="connsiteY438" fmla="*/ 681500 h 1608850"/>
                <a:gd name="connsiteX439" fmla="*/ 3888823 w 12192000"/>
                <a:gd name="connsiteY439" fmla="*/ 679986 h 1608850"/>
                <a:gd name="connsiteX440" fmla="*/ 3888823 w 12192000"/>
                <a:gd name="connsiteY440" fmla="*/ 669395 h 1608850"/>
                <a:gd name="connsiteX441" fmla="*/ 3887708 w 12192000"/>
                <a:gd name="connsiteY441" fmla="*/ 669395 h 1608850"/>
                <a:gd name="connsiteX442" fmla="*/ 3879906 w 12192000"/>
                <a:gd name="connsiteY442" fmla="*/ 669395 h 1608850"/>
                <a:gd name="connsiteX443" fmla="*/ 3879906 w 12192000"/>
                <a:gd name="connsiteY443" fmla="*/ 667882 h 1608850"/>
                <a:gd name="connsiteX444" fmla="*/ 3879906 w 12192000"/>
                <a:gd name="connsiteY444" fmla="*/ 657290 h 1608850"/>
                <a:gd name="connsiteX445" fmla="*/ 3881022 w 12192000"/>
                <a:gd name="connsiteY445" fmla="*/ 657290 h 1608850"/>
                <a:gd name="connsiteX446" fmla="*/ 3888823 w 12192000"/>
                <a:gd name="connsiteY446" fmla="*/ 657290 h 1608850"/>
                <a:gd name="connsiteX447" fmla="*/ 3888823 w 12192000"/>
                <a:gd name="connsiteY447" fmla="*/ 656156 h 1608850"/>
                <a:gd name="connsiteX448" fmla="*/ 3888823 w 12192000"/>
                <a:gd name="connsiteY448" fmla="*/ 648212 h 1608850"/>
                <a:gd name="connsiteX449" fmla="*/ 3887708 w 12192000"/>
                <a:gd name="connsiteY449" fmla="*/ 648212 h 1608850"/>
                <a:gd name="connsiteX450" fmla="*/ 3879906 w 12192000"/>
                <a:gd name="connsiteY450" fmla="*/ 648212 h 1608850"/>
                <a:gd name="connsiteX451" fmla="*/ 3879906 w 12192000"/>
                <a:gd name="connsiteY451" fmla="*/ 646698 h 1608850"/>
                <a:gd name="connsiteX452" fmla="*/ 3879906 w 12192000"/>
                <a:gd name="connsiteY452" fmla="*/ 636107 h 1608850"/>
                <a:gd name="connsiteX453" fmla="*/ 3881022 w 12192000"/>
                <a:gd name="connsiteY453" fmla="*/ 636107 h 1608850"/>
                <a:gd name="connsiteX454" fmla="*/ 3888823 w 12192000"/>
                <a:gd name="connsiteY454" fmla="*/ 636107 h 1608850"/>
                <a:gd name="connsiteX455" fmla="*/ 3888823 w 12192000"/>
                <a:gd name="connsiteY455" fmla="*/ 634594 h 1608850"/>
                <a:gd name="connsiteX456" fmla="*/ 3888823 w 12192000"/>
                <a:gd name="connsiteY456" fmla="*/ 624002 h 1608850"/>
                <a:gd name="connsiteX457" fmla="*/ 3887708 w 12192000"/>
                <a:gd name="connsiteY457" fmla="*/ 624002 h 1608850"/>
                <a:gd name="connsiteX458" fmla="*/ 3879906 w 12192000"/>
                <a:gd name="connsiteY458" fmla="*/ 624002 h 1608850"/>
                <a:gd name="connsiteX459" fmla="*/ 3879906 w 12192000"/>
                <a:gd name="connsiteY459" fmla="*/ 622489 h 1608850"/>
                <a:gd name="connsiteX460" fmla="*/ 3879906 w 12192000"/>
                <a:gd name="connsiteY460" fmla="*/ 611898 h 1608850"/>
                <a:gd name="connsiteX461" fmla="*/ 3881022 w 12192000"/>
                <a:gd name="connsiteY461" fmla="*/ 611898 h 1608850"/>
                <a:gd name="connsiteX462" fmla="*/ 3888823 w 12192000"/>
                <a:gd name="connsiteY462" fmla="*/ 611898 h 1608850"/>
                <a:gd name="connsiteX463" fmla="*/ 3888823 w 12192000"/>
                <a:gd name="connsiteY463" fmla="*/ 610763 h 1608850"/>
                <a:gd name="connsiteX464" fmla="*/ 3888823 w 12192000"/>
                <a:gd name="connsiteY464" fmla="*/ 602819 h 1608850"/>
                <a:gd name="connsiteX465" fmla="*/ 3887708 w 12192000"/>
                <a:gd name="connsiteY465" fmla="*/ 602819 h 1608850"/>
                <a:gd name="connsiteX466" fmla="*/ 3879906 w 12192000"/>
                <a:gd name="connsiteY466" fmla="*/ 602819 h 1608850"/>
                <a:gd name="connsiteX467" fmla="*/ 3879906 w 12192000"/>
                <a:gd name="connsiteY467" fmla="*/ 601307 h 1608850"/>
                <a:gd name="connsiteX468" fmla="*/ 3879906 w 12192000"/>
                <a:gd name="connsiteY468" fmla="*/ 590714 h 1608850"/>
                <a:gd name="connsiteX469" fmla="*/ 3881022 w 12192000"/>
                <a:gd name="connsiteY469" fmla="*/ 590714 h 1608850"/>
                <a:gd name="connsiteX470" fmla="*/ 3888823 w 12192000"/>
                <a:gd name="connsiteY470" fmla="*/ 590714 h 1608850"/>
                <a:gd name="connsiteX471" fmla="*/ 3888823 w 12192000"/>
                <a:gd name="connsiteY471" fmla="*/ 589202 h 1608850"/>
                <a:gd name="connsiteX472" fmla="*/ 3888823 w 12192000"/>
                <a:gd name="connsiteY472" fmla="*/ 578610 h 1608850"/>
                <a:gd name="connsiteX473" fmla="*/ 3887708 w 12192000"/>
                <a:gd name="connsiteY473" fmla="*/ 578610 h 1608850"/>
                <a:gd name="connsiteX474" fmla="*/ 3879906 w 12192000"/>
                <a:gd name="connsiteY474" fmla="*/ 578610 h 1608850"/>
                <a:gd name="connsiteX475" fmla="*/ 3879906 w 12192000"/>
                <a:gd name="connsiteY475" fmla="*/ 577096 h 1608850"/>
                <a:gd name="connsiteX476" fmla="*/ 3879906 w 12192000"/>
                <a:gd name="connsiteY476" fmla="*/ 566505 h 1608850"/>
                <a:gd name="connsiteX477" fmla="*/ 3881022 w 12192000"/>
                <a:gd name="connsiteY477" fmla="*/ 566505 h 1608850"/>
                <a:gd name="connsiteX478" fmla="*/ 3888823 w 12192000"/>
                <a:gd name="connsiteY478" fmla="*/ 566505 h 1608850"/>
                <a:gd name="connsiteX479" fmla="*/ 3888823 w 12192000"/>
                <a:gd name="connsiteY479" fmla="*/ 565370 h 1608850"/>
                <a:gd name="connsiteX480" fmla="*/ 3888823 w 12192000"/>
                <a:gd name="connsiteY480" fmla="*/ 557427 h 1608850"/>
                <a:gd name="connsiteX481" fmla="*/ 3887708 w 12192000"/>
                <a:gd name="connsiteY481" fmla="*/ 557427 h 1608850"/>
                <a:gd name="connsiteX482" fmla="*/ 3879906 w 12192000"/>
                <a:gd name="connsiteY482" fmla="*/ 557427 h 1608850"/>
                <a:gd name="connsiteX483" fmla="*/ 3879906 w 12192000"/>
                <a:gd name="connsiteY483" fmla="*/ 555914 h 1608850"/>
                <a:gd name="connsiteX484" fmla="*/ 3879906 w 12192000"/>
                <a:gd name="connsiteY484" fmla="*/ 545322 h 1608850"/>
                <a:gd name="connsiteX485" fmla="*/ 3881022 w 12192000"/>
                <a:gd name="connsiteY485" fmla="*/ 545322 h 1608850"/>
                <a:gd name="connsiteX486" fmla="*/ 3888823 w 12192000"/>
                <a:gd name="connsiteY486" fmla="*/ 545322 h 1608850"/>
                <a:gd name="connsiteX487" fmla="*/ 3887708 w 12192000"/>
                <a:gd name="connsiteY487" fmla="*/ 543053 h 1608850"/>
                <a:gd name="connsiteX488" fmla="*/ 3879906 w 12192000"/>
                <a:gd name="connsiteY488" fmla="*/ 527166 h 1608850"/>
                <a:gd name="connsiteX489" fmla="*/ 3879906 w 12192000"/>
                <a:gd name="connsiteY489" fmla="*/ 478746 h 1608850"/>
                <a:gd name="connsiteX490" fmla="*/ 4029251 w 12192000"/>
                <a:gd name="connsiteY490" fmla="*/ 478746 h 1608850"/>
                <a:gd name="connsiteX491" fmla="*/ 4042623 w 12192000"/>
                <a:gd name="connsiteY491" fmla="*/ 505982 h 1608850"/>
                <a:gd name="connsiteX492" fmla="*/ 4042623 w 12192000"/>
                <a:gd name="connsiteY492" fmla="*/ 566505 h 1608850"/>
                <a:gd name="connsiteX493" fmla="*/ 4041510 w 12192000"/>
                <a:gd name="connsiteY493" fmla="*/ 566505 h 1608850"/>
                <a:gd name="connsiteX494" fmla="*/ 4033708 w 12192000"/>
                <a:gd name="connsiteY494" fmla="*/ 566505 h 1608850"/>
                <a:gd name="connsiteX495" fmla="*/ 4033708 w 12192000"/>
                <a:gd name="connsiteY495" fmla="*/ 568018 h 1608850"/>
                <a:gd name="connsiteX496" fmla="*/ 4033708 w 12192000"/>
                <a:gd name="connsiteY496" fmla="*/ 578610 h 1608850"/>
                <a:gd name="connsiteX497" fmla="*/ 4034823 w 12192000"/>
                <a:gd name="connsiteY497" fmla="*/ 578610 h 1608850"/>
                <a:gd name="connsiteX498" fmla="*/ 4042623 w 12192000"/>
                <a:gd name="connsiteY498" fmla="*/ 578610 h 1608850"/>
                <a:gd name="connsiteX499" fmla="*/ 4042623 w 12192000"/>
                <a:gd name="connsiteY499" fmla="*/ 580123 h 1608850"/>
                <a:gd name="connsiteX500" fmla="*/ 4042623 w 12192000"/>
                <a:gd name="connsiteY500" fmla="*/ 590714 h 1608850"/>
                <a:gd name="connsiteX501" fmla="*/ 4041510 w 12192000"/>
                <a:gd name="connsiteY501" fmla="*/ 590714 h 1608850"/>
                <a:gd name="connsiteX502" fmla="*/ 4033708 w 12192000"/>
                <a:gd name="connsiteY502" fmla="*/ 590714 h 1608850"/>
                <a:gd name="connsiteX503" fmla="*/ 4033708 w 12192000"/>
                <a:gd name="connsiteY503" fmla="*/ 592227 h 1608850"/>
                <a:gd name="connsiteX504" fmla="*/ 4033708 w 12192000"/>
                <a:gd name="connsiteY504" fmla="*/ 602819 h 1608850"/>
                <a:gd name="connsiteX505" fmla="*/ 4034823 w 12192000"/>
                <a:gd name="connsiteY505" fmla="*/ 602819 h 1608850"/>
                <a:gd name="connsiteX506" fmla="*/ 4042623 w 12192000"/>
                <a:gd name="connsiteY506" fmla="*/ 602819 h 1608850"/>
                <a:gd name="connsiteX507" fmla="*/ 4042623 w 12192000"/>
                <a:gd name="connsiteY507" fmla="*/ 603955 h 1608850"/>
                <a:gd name="connsiteX508" fmla="*/ 4042623 w 12192000"/>
                <a:gd name="connsiteY508" fmla="*/ 611898 h 1608850"/>
                <a:gd name="connsiteX509" fmla="*/ 4041510 w 12192000"/>
                <a:gd name="connsiteY509" fmla="*/ 611898 h 1608850"/>
                <a:gd name="connsiteX510" fmla="*/ 4033708 w 12192000"/>
                <a:gd name="connsiteY510" fmla="*/ 611898 h 1608850"/>
                <a:gd name="connsiteX511" fmla="*/ 4033708 w 12192000"/>
                <a:gd name="connsiteY511" fmla="*/ 613411 h 1608850"/>
                <a:gd name="connsiteX512" fmla="*/ 4033708 w 12192000"/>
                <a:gd name="connsiteY512" fmla="*/ 624002 h 1608850"/>
                <a:gd name="connsiteX513" fmla="*/ 4034823 w 12192000"/>
                <a:gd name="connsiteY513" fmla="*/ 624002 h 1608850"/>
                <a:gd name="connsiteX514" fmla="*/ 4042623 w 12192000"/>
                <a:gd name="connsiteY514" fmla="*/ 624002 h 1608850"/>
                <a:gd name="connsiteX515" fmla="*/ 4042623 w 12192000"/>
                <a:gd name="connsiteY515" fmla="*/ 625516 h 1608850"/>
                <a:gd name="connsiteX516" fmla="*/ 4042623 w 12192000"/>
                <a:gd name="connsiteY516" fmla="*/ 636107 h 1608850"/>
                <a:gd name="connsiteX517" fmla="*/ 4041510 w 12192000"/>
                <a:gd name="connsiteY517" fmla="*/ 636107 h 1608850"/>
                <a:gd name="connsiteX518" fmla="*/ 4033708 w 12192000"/>
                <a:gd name="connsiteY518" fmla="*/ 636107 h 1608850"/>
                <a:gd name="connsiteX519" fmla="*/ 4033708 w 12192000"/>
                <a:gd name="connsiteY519" fmla="*/ 637620 h 1608850"/>
                <a:gd name="connsiteX520" fmla="*/ 4033708 w 12192000"/>
                <a:gd name="connsiteY520" fmla="*/ 648212 h 1608850"/>
                <a:gd name="connsiteX521" fmla="*/ 4034823 w 12192000"/>
                <a:gd name="connsiteY521" fmla="*/ 648212 h 1608850"/>
                <a:gd name="connsiteX522" fmla="*/ 4042623 w 12192000"/>
                <a:gd name="connsiteY522" fmla="*/ 648212 h 1608850"/>
                <a:gd name="connsiteX523" fmla="*/ 4042623 w 12192000"/>
                <a:gd name="connsiteY523" fmla="*/ 649346 h 1608850"/>
                <a:gd name="connsiteX524" fmla="*/ 4042623 w 12192000"/>
                <a:gd name="connsiteY524" fmla="*/ 657290 h 1608850"/>
                <a:gd name="connsiteX525" fmla="*/ 4041510 w 12192000"/>
                <a:gd name="connsiteY525" fmla="*/ 657290 h 1608850"/>
                <a:gd name="connsiteX526" fmla="*/ 4033708 w 12192000"/>
                <a:gd name="connsiteY526" fmla="*/ 657290 h 1608850"/>
                <a:gd name="connsiteX527" fmla="*/ 4033708 w 12192000"/>
                <a:gd name="connsiteY527" fmla="*/ 658804 h 1608850"/>
                <a:gd name="connsiteX528" fmla="*/ 4033708 w 12192000"/>
                <a:gd name="connsiteY528" fmla="*/ 669395 h 1608850"/>
                <a:gd name="connsiteX529" fmla="*/ 4034823 w 12192000"/>
                <a:gd name="connsiteY529" fmla="*/ 669395 h 1608850"/>
                <a:gd name="connsiteX530" fmla="*/ 4042623 w 12192000"/>
                <a:gd name="connsiteY530" fmla="*/ 669395 h 1608850"/>
                <a:gd name="connsiteX531" fmla="*/ 4042623 w 12192000"/>
                <a:gd name="connsiteY531" fmla="*/ 670908 h 1608850"/>
                <a:gd name="connsiteX532" fmla="*/ 4042623 w 12192000"/>
                <a:gd name="connsiteY532" fmla="*/ 681500 h 1608850"/>
                <a:gd name="connsiteX533" fmla="*/ 4041510 w 12192000"/>
                <a:gd name="connsiteY533" fmla="*/ 681500 h 1608850"/>
                <a:gd name="connsiteX534" fmla="*/ 4033708 w 12192000"/>
                <a:gd name="connsiteY534" fmla="*/ 681500 h 1608850"/>
                <a:gd name="connsiteX535" fmla="*/ 4033708 w 12192000"/>
                <a:gd name="connsiteY535" fmla="*/ 682634 h 1608850"/>
                <a:gd name="connsiteX536" fmla="*/ 4033708 w 12192000"/>
                <a:gd name="connsiteY536" fmla="*/ 690579 h 1608850"/>
                <a:gd name="connsiteX537" fmla="*/ 4034823 w 12192000"/>
                <a:gd name="connsiteY537" fmla="*/ 690579 h 1608850"/>
                <a:gd name="connsiteX538" fmla="*/ 4042623 w 12192000"/>
                <a:gd name="connsiteY538" fmla="*/ 690579 h 1608850"/>
                <a:gd name="connsiteX539" fmla="*/ 4042623 w 12192000"/>
                <a:gd name="connsiteY539" fmla="*/ 692091 h 1608850"/>
                <a:gd name="connsiteX540" fmla="*/ 4042623 w 12192000"/>
                <a:gd name="connsiteY540" fmla="*/ 702682 h 1608850"/>
                <a:gd name="connsiteX541" fmla="*/ 4041510 w 12192000"/>
                <a:gd name="connsiteY541" fmla="*/ 702682 h 1608850"/>
                <a:gd name="connsiteX542" fmla="*/ 4033708 w 12192000"/>
                <a:gd name="connsiteY542" fmla="*/ 702682 h 1608850"/>
                <a:gd name="connsiteX543" fmla="*/ 4033708 w 12192000"/>
                <a:gd name="connsiteY543" fmla="*/ 704195 h 1608850"/>
                <a:gd name="connsiteX544" fmla="*/ 4033708 w 12192000"/>
                <a:gd name="connsiteY544" fmla="*/ 714788 h 1608850"/>
                <a:gd name="connsiteX545" fmla="*/ 4034823 w 12192000"/>
                <a:gd name="connsiteY545" fmla="*/ 714788 h 1608850"/>
                <a:gd name="connsiteX546" fmla="*/ 4042623 w 12192000"/>
                <a:gd name="connsiteY546" fmla="*/ 714788 h 1608850"/>
                <a:gd name="connsiteX547" fmla="*/ 4042623 w 12192000"/>
                <a:gd name="connsiteY547" fmla="*/ 716300 h 1608850"/>
                <a:gd name="connsiteX548" fmla="*/ 4042623 w 12192000"/>
                <a:gd name="connsiteY548" fmla="*/ 726892 h 1608850"/>
                <a:gd name="connsiteX549" fmla="*/ 4041510 w 12192000"/>
                <a:gd name="connsiteY549" fmla="*/ 726892 h 1608850"/>
                <a:gd name="connsiteX550" fmla="*/ 4033708 w 12192000"/>
                <a:gd name="connsiteY550" fmla="*/ 726892 h 1608850"/>
                <a:gd name="connsiteX551" fmla="*/ 4033708 w 12192000"/>
                <a:gd name="connsiteY551" fmla="*/ 728027 h 1608850"/>
                <a:gd name="connsiteX552" fmla="*/ 4033708 w 12192000"/>
                <a:gd name="connsiteY552" fmla="*/ 735970 h 1608850"/>
                <a:gd name="connsiteX553" fmla="*/ 4034823 w 12192000"/>
                <a:gd name="connsiteY553" fmla="*/ 735970 h 1608850"/>
                <a:gd name="connsiteX554" fmla="*/ 4042623 w 12192000"/>
                <a:gd name="connsiteY554" fmla="*/ 735970 h 1608850"/>
                <a:gd name="connsiteX555" fmla="*/ 4042623 w 12192000"/>
                <a:gd name="connsiteY555" fmla="*/ 737484 h 1608850"/>
                <a:gd name="connsiteX556" fmla="*/ 4042623 w 12192000"/>
                <a:gd name="connsiteY556" fmla="*/ 748075 h 1608850"/>
                <a:gd name="connsiteX557" fmla="*/ 4041510 w 12192000"/>
                <a:gd name="connsiteY557" fmla="*/ 748075 h 1608850"/>
                <a:gd name="connsiteX558" fmla="*/ 4033708 w 12192000"/>
                <a:gd name="connsiteY558" fmla="*/ 748075 h 1608850"/>
                <a:gd name="connsiteX559" fmla="*/ 4033708 w 12192000"/>
                <a:gd name="connsiteY559" fmla="*/ 749588 h 1608850"/>
                <a:gd name="connsiteX560" fmla="*/ 4033708 w 12192000"/>
                <a:gd name="connsiteY560" fmla="*/ 760181 h 1608850"/>
                <a:gd name="connsiteX561" fmla="*/ 4034823 w 12192000"/>
                <a:gd name="connsiteY561" fmla="*/ 760181 h 1608850"/>
                <a:gd name="connsiteX562" fmla="*/ 4042623 w 12192000"/>
                <a:gd name="connsiteY562" fmla="*/ 760181 h 1608850"/>
                <a:gd name="connsiteX563" fmla="*/ 4042623 w 12192000"/>
                <a:gd name="connsiteY563" fmla="*/ 761314 h 1608850"/>
                <a:gd name="connsiteX564" fmla="*/ 4042623 w 12192000"/>
                <a:gd name="connsiteY564" fmla="*/ 769258 h 1608850"/>
                <a:gd name="connsiteX565" fmla="*/ 4041510 w 12192000"/>
                <a:gd name="connsiteY565" fmla="*/ 769258 h 1608850"/>
                <a:gd name="connsiteX566" fmla="*/ 4033708 w 12192000"/>
                <a:gd name="connsiteY566" fmla="*/ 769258 h 1608850"/>
                <a:gd name="connsiteX567" fmla="*/ 4033708 w 12192000"/>
                <a:gd name="connsiteY567" fmla="*/ 770772 h 1608850"/>
                <a:gd name="connsiteX568" fmla="*/ 4033708 w 12192000"/>
                <a:gd name="connsiteY568" fmla="*/ 781363 h 1608850"/>
                <a:gd name="connsiteX569" fmla="*/ 4034823 w 12192000"/>
                <a:gd name="connsiteY569" fmla="*/ 781363 h 1608850"/>
                <a:gd name="connsiteX570" fmla="*/ 4042623 w 12192000"/>
                <a:gd name="connsiteY570" fmla="*/ 781363 h 1608850"/>
                <a:gd name="connsiteX571" fmla="*/ 4042623 w 12192000"/>
                <a:gd name="connsiteY571" fmla="*/ 782876 h 1608850"/>
                <a:gd name="connsiteX572" fmla="*/ 4042623 w 12192000"/>
                <a:gd name="connsiteY572" fmla="*/ 793468 h 1608850"/>
                <a:gd name="connsiteX573" fmla="*/ 4041510 w 12192000"/>
                <a:gd name="connsiteY573" fmla="*/ 793468 h 1608850"/>
                <a:gd name="connsiteX574" fmla="*/ 4033708 w 12192000"/>
                <a:gd name="connsiteY574" fmla="*/ 793468 h 1608850"/>
                <a:gd name="connsiteX575" fmla="*/ 4033708 w 12192000"/>
                <a:gd name="connsiteY575" fmla="*/ 794981 h 1608850"/>
                <a:gd name="connsiteX576" fmla="*/ 4033708 w 12192000"/>
                <a:gd name="connsiteY576" fmla="*/ 805572 h 1608850"/>
                <a:gd name="connsiteX577" fmla="*/ 4034823 w 12192000"/>
                <a:gd name="connsiteY577" fmla="*/ 805572 h 1608850"/>
                <a:gd name="connsiteX578" fmla="*/ 4042623 w 12192000"/>
                <a:gd name="connsiteY578" fmla="*/ 805572 h 1608850"/>
                <a:gd name="connsiteX579" fmla="*/ 4042623 w 12192000"/>
                <a:gd name="connsiteY579" fmla="*/ 806707 h 1608850"/>
                <a:gd name="connsiteX580" fmla="*/ 4042623 w 12192000"/>
                <a:gd name="connsiteY580" fmla="*/ 814651 h 1608850"/>
                <a:gd name="connsiteX581" fmla="*/ 4041510 w 12192000"/>
                <a:gd name="connsiteY581" fmla="*/ 814651 h 1608850"/>
                <a:gd name="connsiteX582" fmla="*/ 4033708 w 12192000"/>
                <a:gd name="connsiteY582" fmla="*/ 814651 h 1608850"/>
                <a:gd name="connsiteX583" fmla="*/ 4033708 w 12192000"/>
                <a:gd name="connsiteY583" fmla="*/ 816163 h 1608850"/>
                <a:gd name="connsiteX584" fmla="*/ 4033708 w 12192000"/>
                <a:gd name="connsiteY584" fmla="*/ 826756 h 1608850"/>
                <a:gd name="connsiteX585" fmla="*/ 4058227 w 12192000"/>
                <a:gd name="connsiteY585" fmla="*/ 853992 h 1608850"/>
                <a:gd name="connsiteX586" fmla="*/ 4057113 w 12192000"/>
                <a:gd name="connsiteY586" fmla="*/ 860044 h 1608850"/>
                <a:gd name="connsiteX587" fmla="*/ 4049311 w 12192000"/>
                <a:gd name="connsiteY587" fmla="*/ 860044 h 1608850"/>
                <a:gd name="connsiteX588" fmla="*/ 4049311 w 12192000"/>
                <a:gd name="connsiteY588" fmla="*/ 893331 h 1608850"/>
                <a:gd name="connsiteX589" fmla="*/ 4050427 w 12192000"/>
                <a:gd name="connsiteY589" fmla="*/ 893331 h 1608850"/>
                <a:gd name="connsiteX590" fmla="*/ 4058227 w 12192000"/>
                <a:gd name="connsiteY590" fmla="*/ 893331 h 1608850"/>
                <a:gd name="connsiteX591" fmla="*/ 4058227 w 12192000"/>
                <a:gd name="connsiteY591" fmla="*/ 891440 h 1608850"/>
                <a:gd name="connsiteX592" fmla="*/ 4058227 w 12192000"/>
                <a:gd name="connsiteY592" fmla="*/ 878201 h 1608850"/>
                <a:gd name="connsiteX593" fmla="*/ 4059342 w 12192000"/>
                <a:gd name="connsiteY593" fmla="*/ 877444 h 1608850"/>
                <a:gd name="connsiteX594" fmla="*/ 4067142 w 12192000"/>
                <a:gd name="connsiteY594" fmla="*/ 872149 h 1608850"/>
                <a:gd name="connsiteX595" fmla="*/ 4069094 w 12192000"/>
                <a:gd name="connsiteY595" fmla="*/ 872149 h 1608850"/>
                <a:gd name="connsiteX596" fmla="*/ 4082747 w 12192000"/>
                <a:gd name="connsiteY596" fmla="*/ 872149 h 1608850"/>
                <a:gd name="connsiteX597" fmla="*/ 4082747 w 12192000"/>
                <a:gd name="connsiteY597" fmla="*/ 873661 h 1608850"/>
                <a:gd name="connsiteX598" fmla="*/ 4082747 w 12192000"/>
                <a:gd name="connsiteY598" fmla="*/ 884253 h 1608850"/>
                <a:gd name="connsiteX599" fmla="*/ 4084419 w 12192000"/>
                <a:gd name="connsiteY599" fmla="*/ 884253 h 1608850"/>
                <a:gd name="connsiteX600" fmla="*/ 4096121 w 12192000"/>
                <a:gd name="connsiteY600" fmla="*/ 884253 h 1608850"/>
                <a:gd name="connsiteX601" fmla="*/ 4097235 w 12192000"/>
                <a:gd name="connsiteY601" fmla="*/ 890305 h 1608850"/>
                <a:gd name="connsiteX602" fmla="*/ 4105038 w 12192000"/>
                <a:gd name="connsiteY602" fmla="*/ 890305 h 1608850"/>
                <a:gd name="connsiteX603" fmla="*/ 4129555 w 12192000"/>
                <a:gd name="connsiteY603" fmla="*/ 932671 h 1608850"/>
                <a:gd name="connsiteX604" fmla="*/ 4129555 w 12192000"/>
                <a:gd name="connsiteY604" fmla="*/ 951821 h 1608850"/>
                <a:gd name="connsiteX605" fmla="*/ 4129555 w 12192000"/>
                <a:gd name="connsiteY605" fmla="*/ 970823 h 1608850"/>
                <a:gd name="connsiteX606" fmla="*/ 4138472 w 12192000"/>
                <a:gd name="connsiteY606" fmla="*/ 970823 h 1608850"/>
                <a:gd name="connsiteX607" fmla="*/ 4138472 w 12192000"/>
                <a:gd name="connsiteY607" fmla="*/ 956881 h 1608850"/>
                <a:gd name="connsiteX608" fmla="*/ 4139308 w 12192000"/>
                <a:gd name="connsiteY608" fmla="*/ 956881 h 1608850"/>
                <a:gd name="connsiteX609" fmla="*/ 4145159 w 12192000"/>
                <a:gd name="connsiteY609" fmla="*/ 956881 h 1608850"/>
                <a:gd name="connsiteX610" fmla="*/ 4145159 w 12192000"/>
                <a:gd name="connsiteY610" fmla="*/ 958394 h 1608850"/>
                <a:gd name="connsiteX611" fmla="*/ 4145159 w 12192000"/>
                <a:gd name="connsiteY611" fmla="*/ 968985 h 1608850"/>
                <a:gd name="connsiteX612" fmla="*/ 4154075 w 12192000"/>
                <a:gd name="connsiteY612" fmla="*/ 905436 h 1608850"/>
                <a:gd name="connsiteX613" fmla="*/ 4191968 w 12192000"/>
                <a:gd name="connsiteY613" fmla="*/ 905436 h 1608850"/>
                <a:gd name="connsiteX614" fmla="*/ 4191968 w 12192000"/>
                <a:gd name="connsiteY614" fmla="*/ 808599 h 1608850"/>
                <a:gd name="connsiteX615" fmla="*/ 4227631 w 12192000"/>
                <a:gd name="connsiteY615" fmla="*/ 808599 h 1608850"/>
                <a:gd name="connsiteX616" fmla="*/ 4227631 w 12192000"/>
                <a:gd name="connsiteY616" fmla="*/ 807464 h 1608850"/>
                <a:gd name="connsiteX617" fmla="*/ 4227631 w 12192000"/>
                <a:gd name="connsiteY617" fmla="*/ 799520 h 1608850"/>
                <a:gd name="connsiteX618" fmla="*/ 4249922 w 12192000"/>
                <a:gd name="connsiteY618" fmla="*/ 799520 h 1608850"/>
                <a:gd name="connsiteX619" fmla="*/ 4249922 w 12192000"/>
                <a:gd name="connsiteY619" fmla="*/ 748075 h 1608850"/>
                <a:gd name="connsiteX620" fmla="*/ 4245463 w 12192000"/>
                <a:gd name="connsiteY620" fmla="*/ 745805 h 1608850"/>
                <a:gd name="connsiteX621" fmla="*/ 4245463 w 12192000"/>
                <a:gd name="connsiteY621" fmla="*/ 729918 h 1608850"/>
                <a:gd name="connsiteX622" fmla="*/ 4249922 w 12192000"/>
                <a:gd name="connsiteY622" fmla="*/ 732945 h 1608850"/>
                <a:gd name="connsiteX623" fmla="*/ 4254381 w 12192000"/>
                <a:gd name="connsiteY623" fmla="*/ 702682 h 1608850"/>
                <a:gd name="connsiteX624" fmla="*/ 4258839 w 12192000"/>
                <a:gd name="connsiteY624" fmla="*/ 732945 h 1608850"/>
                <a:gd name="connsiteX625" fmla="*/ 4261346 w 12192000"/>
                <a:gd name="connsiteY625" fmla="*/ 728783 h 1608850"/>
                <a:gd name="connsiteX626" fmla="*/ 4263297 w 12192000"/>
                <a:gd name="connsiteY626" fmla="*/ 720840 h 1608850"/>
                <a:gd name="connsiteX627" fmla="*/ 4263853 w 12192000"/>
                <a:gd name="connsiteY627" fmla="*/ 719327 h 1608850"/>
                <a:gd name="connsiteX628" fmla="*/ 4267754 w 12192000"/>
                <a:gd name="connsiteY628" fmla="*/ 708734 h 1608850"/>
                <a:gd name="connsiteX629" fmla="*/ 4268311 w 12192000"/>
                <a:gd name="connsiteY629" fmla="*/ 707222 h 1608850"/>
                <a:gd name="connsiteX630" fmla="*/ 4272213 w 12192000"/>
                <a:gd name="connsiteY630" fmla="*/ 696631 h 1608850"/>
                <a:gd name="connsiteX631" fmla="*/ 4273605 w 12192000"/>
                <a:gd name="connsiteY631" fmla="*/ 695495 h 1608850"/>
                <a:gd name="connsiteX632" fmla="*/ 4283357 w 12192000"/>
                <a:gd name="connsiteY632" fmla="*/ 687552 h 1608850"/>
                <a:gd name="connsiteX633" fmla="*/ 4285030 w 12192000"/>
                <a:gd name="connsiteY633" fmla="*/ 686039 h 1608850"/>
                <a:gd name="connsiteX634" fmla="*/ 4296732 w 12192000"/>
                <a:gd name="connsiteY634" fmla="*/ 675447 h 1608850"/>
                <a:gd name="connsiteX635" fmla="*/ 4297568 w 12192000"/>
                <a:gd name="connsiteY635" fmla="*/ 673934 h 1608850"/>
                <a:gd name="connsiteX636" fmla="*/ 4303418 w 12192000"/>
                <a:gd name="connsiteY636" fmla="*/ 663343 h 1608850"/>
                <a:gd name="connsiteX637" fmla="*/ 4303976 w 12192000"/>
                <a:gd name="connsiteY637" fmla="*/ 660695 h 1608850"/>
                <a:gd name="connsiteX638" fmla="*/ 4307877 w 12192000"/>
                <a:gd name="connsiteY638" fmla="*/ 642159 h 1608850"/>
                <a:gd name="connsiteX639" fmla="*/ 4308435 w 12192000"/>
                <a:gd name="connsiteY639" fmla="*/ 644807 h 1608850"/>
                <a:gd name="connsiteX640" fmla="*/ 4312335 w 12192000"/>
                <a:gd name="connsiteY640" fmla="*/ 663343 h 1608850"/>
                <a:gd name="connsiteX641" fmla="*/ 4312893 w 12192000"/>
                <a:gd name="connsiteY641" fmla="*/ 664477 h 1608850"/>
                <a:gd name="connsiteX642" fmla="*/ 4316793 w 12192000"/>
                <a:gd name="connsiteY642" fmla="*/ 672421 h 1608850"/>
                <a:gd name="connsiteX643" fmla="*/ 4318186 w 12192000"/>
                <a:gd name="connsiteY643" fmla="*/ 673934 h 1608850"/>
                <a:gd name="connsiteX644" fmla="*/ 4327938 w 12192000"/>
                <a:gd name="connsiteY644" fmla="*/ 684525 h 1608850"/>
                <a:gd name="connsiteX645" fmla="*/ 4329054 w 12192000"/>
                <a:gd name="connsiteY645" fmla="*/ 686039 h 1608850"/>
                <a:gd name="connsiteX646" fmla="*/ 4336853 w 12192000"/>
                <a:gd name="connsiteY646" fmla="*/ 696631 h 1608850"/>
                <a:gd name="connsiteX647" fmla="*/ 4337969 w 12192000"/>
                <a:gd name="connsiteY647" fmla="*/ 698143 h 1608850"/>
                <a:gd name="connsiteX648" fmla="*/ 4345771 w 12192000"/>
                <a:gd name="connsiteY648" fmla="*/ 708734 h 1608850"/>
                <a:gd name="connsiteX649" fmla="*/ 4346049 w 12192000"/>
                <a:gd name="connsiteY649" fmla="*/ 710248 h 1608850"/>
                <a:gd name="connsiteX650" fmla="*/ 4347998 w 12192000"/>
                <a:gd name="connsiteY650" fmla="*/ 720840 h 1608850"/>
                <a:gd name="connsiteX651" fmla="*/ 4348277 w 12192000"/>
                <a:gd name="connsiteY651" fmla="*/ 722352 h 1608850"/>
                <a:gd name="connsiteX652" fmla="*/ 4350228 w 12192000"/>
                <a:gd name="connsiteY652" fmla="*/ 732945 h 1608850"/>
                <a:gd name="connsiteX653" fmla="*/ 4356914 w 12192000"/>
                <a:gd name="connsiteY653" fmla="*/ 702682 h 1608850"/>
                <a:gd name="connsiteX654" fmla="*/ 4361373 w 12192000"/>
                <a:gd name="connsiteY654" fmla="*/ 732945 h 1608850"/>
                <a:gd name="connsiteX655" fmla="*/ 4365830 w 12192000"/>
                <a:gd name="connsiteY655" fmla="*/ 735214 h 1608850"/>
                <a:gd name="connsiteX656" fmla="*/ 4365830 w 12192000"/>
                <a:gd name="connsiteY656" fmla="*/ 751102 h 1608850"/>
                <a:gd name="connsiteX657" fmla="*/ 4361373 w 12192000"/>
                <a:gd name="connsiteY657" fmla="*/ 793468 h 1608850"/>
                <a:gd name="connsiteX658" fmla="*/ 4362489 w 12192000"/>
                <a:gd name="connsiteY658" fmla="*/ 793468 h 1608850"/>
                <a:gd name="connsiteX659" fmla="*/ 4370289 w 12192000"/>
                <a:gd name="connsiteY659" fmla="*/ 793468 h 1608850"/>
                <a:gd name="connsiteX660" fmla="*/ 4371126 w 12192000"/>
                <a:gd name="connsiteY660" fmla="*/ 799520 h 1608850"/>
                <a:gd name="connsiteX661" fmla="*/ 4376976 w 12192000"/>
                <a:gd name="connsiteY661" fmla="*/ 799520 h 1608850"/>
                <a:gd name="connsiteX662" fmla="*/ 4376976 w 12192000"/>
                <a:gd name="connsiteY662" fmla="*/ 798007 h 1608850"/>
                <a:gd name="connsiteX663" fmla="*/ 4376976 w 12192000"/>
                <a:gd name="connsiteY663" fmla="*/ 787415 h 1608850"/>
                <a:gd name="connsiteX664" fmla="*/ 4379206 w 12192000"/>
                <a:gd name="connsiteY664" fmla="*/ 787415 h 1608850"/>
                <a:gd name="connsiteX665" fmla="*/ 4394808 w 12192000"/>
                <a:gd name="connsiteY665" fmla="*/ 787415 h 1608850"/>
                <a:gd name="connsiteX666" fmla="*/ 4394808 w 12192000"/>
                <a:gd name="connsiteY666" fmla="*/ 784767 h 1608850"/>
                <a:gd name="connsiteX667" fmla="*/ 4394808 w 12192000"/>
                <a:gd name="connsiteY667" fmla="*/ 766232 h 1608850"/>
                <a:gd name="connsiteX668" fmla="*/ 4432702 w 12192000"/>
                <a:gd name="connsiteY668" fmla="*/ 766232 h 1608850"/>
                <a:gd name="connsiteX669" fmla="*/ 4432702 w 12192000"/>
                <a:gd name="connsiteY669" fmla="*/ 768124 h 1608850"/>
                <a:gd name="connsiteX670" fmla="*/ 4432702 w 12192000"/>
                <a:gd name="connsiteY670" fmla="*/ 781363 h 1608850"/>
                <a:gd name="connsiteX671" fmla="*/ 4452762 w 12192000"/>
                <a:gd name="connsiteY671" fmla="*/ 781363 h 1608850"/>
                <a:gd name="connsiteX672" fmla="*/ 4452762 w 12192000"/>
                <a:gd name="connsiteY672" fmla="*/ 784390 h 1608850"/>
                <a:gd name="connsiteX673" fmla="*/ 4452762 w 12192000"/>
                <a:gd name="connsiteY673" fmla="*/ 805572 h 1608850"/>
                <a:gd name="connsiteX674" fmla="*/ 4448306 w 12192000"/>
                <a:gd name="connsiteY674" fmla="*/ 806707 h 1608850"/>
                <a:gd name="connsiteX675" fmla="*/ 4448306 w 12192000"/>
                <a:gd name="connsiteY675" fmla="*/ 814651 h 1608850"/>
                <a:gd name="connsiteX676" fmla="*/ 4452762 w 12192000"/>
                <a:gd name="connsiteY676" fmla="*/ 816921 h 1608850"/>
                <a:gd name="connsiteX677" fmla="*/ 4452762 w 12192000"/>
                <a:gd name="connsiteY677" fmla="*/ 832808 h 1608850"/>
                <a:gd name="connsiteX678" fmla="*/ 4448306 w 12192000"/>
                <a:gd name="connsiteY678" fmla="*/ 838860 h 1608850"/>
                <a:gd name="connsiteX679" fmla="*/ 4448306 w 12192000"/>
                <a:gd name="connsiteY679" fmla="*/ 911488 h 1608850"/>
                <a:gd name="connsiteX680" fmla="*/ 4450255 w 12192000"/>
                <a:gd name="connsiteY680" fmla="*/ 911488 h 1608850"/>
                <a:gd name="connsiteX681" fmla="*/ 4463908 w 12192000"/>
                <a:gd name="connsiteY681" fmla="*/ 911488 h 1608850"/>
                <a:gd name="connsiteX682" fmla="*/ 4465579 w 12192000"/>
                <a:gd name="connsiteY682" fmla="*/ 917540 h 1608850"/>
                <a:gd name="connsiteX683" fmla="*/ 4477282 w 12192000"/>
                <a:gd name="connsiteY683" fmla="*/ 917540 h 1608850"/>
                <a:gd name="connsiteX684" fmla="*/ 4477282 w 12192000"/>
                <a:gd name="connsiteY684" fmla="*/ 920188 h 1608850"/>
                <a:gd name="connsiteX685" fmla="*/ 4477282 w 12192000"/>
                <a:gd name="connsiteY685" fmla="*/ 938724 h 1608850"/>
                <a:gd name="connsiteX686" fmla="*/ 4478955 w 12192000"/>
                <a:gd name="connsiteY686" fmla="*/ 938724 h 1608850"/>
                <a:gd name="connsiteX687" fmla="*/ 4490656 w 12192000"/>
                <a:gd name="connsiteY687" fmla="*/ 938724 h 1608850"/>
                <a:gd name="connsiteX688" fmla="*/ 4490656 w 12192000"/>
                <a:gd name="connsiteY688" fmla="*/ 936076 h 1608850"/>
                <a:gd name="connsiteX689" fmla="*/ 4490656 w 12192000"/>
                <a:gd name="connsiteY689" fmla="*/ 917540 h 1608850"/>
                <a:gd name="connsiteX690" fmla="*/ 4492605 w 12192000"/>
                <a:gd name="connsiteY690" fmla="*/ 916028 h 1608850"/>
                <a:gd name="connsiteX691" fmla="*/ 4506258 w 12192000"/>
                <a:gd name="connsiteY691" fmla="*/ 905436 h 1608850"/>
                <a:gd name="connsiteX692" fmla="*/ 4506258 w 12192000"/>
                <a:gd name="connsiteY692" fmla="*/ 878201 h 1608850"/>
                <a:gd name="connsiteX693" fmla="*/ 4501802 w 12192000"/>
                <a:gd name="connsiteY693" fmla="*/ 847938 h 1608850"/>
                <a:gd name="connsiteX694" fmla="*/ 4502914 w 12192000"/>
                <a:gd name="connsiteY694" fmla="*/ 847938 h 1608850"/>
                <a:gd name="connsiteX695" fmla="*/ 4510717 w 12192000"/>
                <a:gd name="connsiteY695" fmla="*/ 847938 h 1608850"/>
                <a:gd name="connsiteX696" fmla="*/ 4530778 w 12192000"/>
                <a:gd name="connsiteY696" fmla="*/ 844913 h 1608850"/>
                <a:gd name="connsiteX697" fmla="*/ 4530778 w 12192000"/>
                <a:gd name="connsiteY697" fmla="*/ 843399 h 1608850"/>
                <a:gd name="connsiteX698" fmla="*/ 4530778 w 12192000"/>
                <a:gd name="connsiteY698" fmla="*/ 832808 h 1608850"/>
                <a:gd name="connsiteX699" fmla="*/ 4532451 w 12192000"/>
                <a:gd name="connsiteY699" fmla="*/ 832808 h 1608850"/>
                <a:gd name="connsiteX700" fmla="*/ 4544152 w 12192000"/>
                <a:gd name="connsiteY700" fmla="*/ 832808 h 1608850"/>
                <a:gd name="connsiteX701" fmla="*/ 4544152 w 12192000"/>
                <a:gd name="connsiteY701" fmla="*/ 681500 h 1608850"/>
                <a:gd name="connsiteX702" fmla="*/ 4545267 w 12192000"/>
                <a:gd name="connsiteY702" fmla="*/ 681500 h 1608850"/>
                <a:gd name="connsiteX703" fmla="*/ 4553068 w 12192000"/>
                <a:gd name="connsiteY703" fmla="*/ 681500 h 1608850"/>
                <a:gd name="connsiteX704" fmla="*/ 4553068 w 12192000"/>
                <a:gd name="connsiteY704" fmla="*/ 678473 h 1608850"/>
                <a:gd name="connsiteX705" fmla="*/ 4553068 w 12192000"/>
                <a:gd name="connsiteY705" fmla="*/ 657290 h 1608850"/>
                <a:gd name="connsiteX706" fmla="*/ 4555298 w 12192000"/>
                <a:gd name="connsiteY706" fmla="*/ 596766 h 1608850"/>
                <a:gd name="connsiteX707" fmla="*/ 4556412 w 12192000"/>
                <a:gd name="connsiteY707" fmla="*/ 596766 h 1608850"/>
                <a:gd name="connsiteX708" fmla="*/ 4564213 w 12192000"/>
                <a:gd name="connsiteY708" fmla="*/ 596766 h 1608850"/>
                <a:gd name="connsiteX709" fmla="*/ 4564213 w 12192000"/>
                <a:gd name="connsiteY709" fmla="*/ 598280 h 1608850"/>
                <a:gd name="connsiteX710" fmla="*/ 4564213 w 12192000"/>
                <a:gd name="connsiteY710" fmla="*/ 608871 h 1608850"/>
                <a:gd name="connsiteX711" fmla="*/ 4568671 w 12192000"/>
                <a:gd name="connsiteY711" fmla="*/ 605845 h 1608850"/>
                <a:gd name="connsiteX712" fmla="*/ 4568671 w 12192000"/>
                <a:gd name="connsiteY712" fmla="*/ 584662 h 1608850"/>
                <a:gd name="connsiteX713" fmla="*/ 4570065 w 12192000"/>
                <a:gd name="connsiteY713" fmla="*/ 583906 h 1608850"/>
                <a:gd name="connsiteX714" fmla="*/ 4579816 w 12192000"/>
                <a:gd name="connsiteY714" fmla="*/ 578610 h 1608850"/>
                <a:gd name="connsiteX715" fmla="*/ 4580930 w 12192000"/>
                <a:gd name="connsiteY715" fmla="*/ 579367 h 1608850"/>
                <a:gd name="connsiteX716" fmla="*/ 4588733 w 12192000"/>
                <a:gd name="connsiteY716" fmla="*/ 584662 h 1608850"/>
                <a:gd name="connsiteX717" fmla="*/ 4590404 w 12192000"/>
                <a:gd name="connsiteY717" fmla="*/ 584662 h 1608850"/>
                <a:gd name="connsiteX718" fmla="*/ 4602107 w 12192000"/>
                <a:gd name="connsiteY718" fmla="*/ 584662 h 1608850"/>
                <a:gd name="connsiteX719" fmla="*/ 4602107 w 12192000"/>
                <a:gd name="connsiteY719" fmla="*/ 545322 h 1608850"/>
                <a:gd name="connsiteX720" fmla="*/ 4603221 w 12192000"/>
                <a:gd name="connsiteY720" fmla="*/ 545322 h 1608850"/>
                <a:gd name="connsiteX721" fmla="*/ 4611021 w 12192000"/>
                <a:gd name="connsiteY721" fmla="*/ 545322 h 1608850"/>
                <a:gd name="connsiteX722" fmla="*/ 4612414 w 12192000"/>
                <a:gd name="connsiteY722" fmla="*/ 551375 h 1608850"/>
                <a:gd name="connsiteX723" fmla="*/ 4622169 w 12192000"/>
                <a:gd name="connsiteY723" fmla="*/ 551375 h 1608850"/>
                <a:gd name="connsiteX724" fmla="*/ 4623282 w 12192000"/>
                <a:gd name="connsiteY724" fmla="*/ 545322 h 1608850"/>
                <a:gd name="connsiteX725" fmla="*/ 4631084 w 12192000"/>
                <a:gd name="connsiteY725" fmla="*/ 545322 h 1608850"/>
                <a:gd name="connsiteX726" fmla="*/ 4631084 w 12192000"/>
                <a:gd name="connsiteY726" fmla="*/ 590714 h 1608850"/>
                <a:gd name="connsiteX727" fmla="*/ 4632477 w 12192000"/>
                <a:gd name="connsiteY727" fmla="*/ 592227 h 1608850"/>
                <a:gd name="connsiteX728" fmla="*/ 4642230 w 12192000"/>
                <a:gd name="connsiteY728" fmla="*/ 602819 h 1608850"/>
                <a:gd name="connsiteX729" fmla="*/ 4664518 w 12192000"/>
                <a:gd name="connsiteY729" fmla="*/ 611898 h 1608850"/>
                <a:gd name="connsiteX730" fmla="*/ 4664518 w 12192000"/>
                <a:gd name="connsiteY730" fmla="*/ 610007 h 1608850"/>
                <a:gd name="connsiteX731" fmla="*/ 4664518 w 12192000"/>
                <a:gd name="connsiteY731" fmla="*/ 596766 h 1608850"/>
                <a:gd name="connsiteX732" fmla="*/ 4693496 w 12192000"/>
                <a:gd name="connsiteY732" fmla="*/ 584662 h 1608850"/>
                <a:gd name="connsiteX733" fmla="*/ 4693496 w 12192000"/>
                <a:gd name="connsiteY733" fmla="*/ 583150 h 1608850"/>
                <a:gd name="connsiteX734" fmla="*/ 4693496 w 12192000"/>
                <a:gd name="connsiteY734" fmla="*/ 572557 h 1608850"/>
                <a:gd name="connsiteX735" fmla="*/ 4694332 w 12192000"/>
                <a:gd name="connsiteY735" fmla="*/ 572557 h 1608850"/>
                <a:gd name="connsiteX736" fmla="*/ 4700182 w 12192000"/>
                <a:gd name="connsiteY736" fmla="*/ 572557 h 1608850"/>
                <a:gd name="connsiteX737" fmla="*/ 4700182 w 12192000"/>
                <a:gd name="connsiteY737" fmla="*/ 571423 h 1608850"/>
                <a:gd name="connsiteX738" fmla="*/ 4700182 w 12192000"/>
                <a:gd name="connsiteY738" fmla="*/ 563479 h 1608850"/>
                <a:gd name="connsiteX739" fmla="*/ 4702412 w 12192000"/>
                <a:gd name="connsiteY739" fmla="*/ 563479 h 1608850"/>
                <a:gd name="connsiteX740" fmla="*/ 4718014 w 12192000"/>
                <a:gd name="connsiteY740" fmla="*/ 563479 h 1608850"/>
                <a:gd name="connsiteX741" fmla="*/ 4718014 w 12192000"/>
                <a:gd name="connsiteY741" fmla="*/ 564614 h 1608850"/>
                <a:gd name="connsiteX742" fmla="*/ 4718014 w 12192000"/>
                <a:gd name="connsiteY742" fmla="*/ 572557 h 1608850"/>
                <a:gd name="connsiteX743" fmla="*/ 4719686 w 12192000"/>
                <a:gd name="connsiteY743" fmla="*/ 572557 h 1608850"/>
                <a:gd name="connsiteX744" fmla="*/ 4731390 w 12192000"/>
                <a:gd name="connsiteY744" fmla="*/ 572557 h 1608850"/>
                <a:gd name="connsiteX745" fmla="*/ 4731390 w 12192000"/>
                <a:gd name="connsiteY745" fmla="*/ 574828 h 1608850"/>
                <a:gd name="connsiteX746" fmla="*/ 4731390 w 12192000"/>
                <a:gd name="connsiteY746" fmla="*/ 590714 h 1608850"/>
                <a:gd name="connsiteX747" fmla="*/ 4755908 w 12192000"/>
                <a:gd name="connsiteY747" fmla="*/ 590714 h 1608850"/>
                <a:gd name="connsiteX748" fmla="*/ 4755908 w 12192000"/>
                <a:gd name="connsiteY748" fmla="*/ 589202 h 1608850"/>
                <a:gd name="connsiteX749" fmla="*/ 4755908 w 12192000"/>
                <a:gd name="connsiteY749" fmla="*/ 578610 h 1608850"/>
                <a:gd name="connsiteX750" fmla="*/ 4757302 w 12192000"/>
                <a:gd name="connsiteY750" fmla="*/ 578610 h 1608850"/>
                <a:gd name="connsiteX751" fmla="*/ 4767053 w 12192000"/>
                <a:gd name="connsiteY751" fmla="*/ 578610 h 1608850"/>
                <a:gd name="connsiteX752" fmla="*/ 4767053 w 12192000"/>
                <a:gd name="connsiteY752" fmla="*/ 577096 h 1608850"/>
                <a:gd name="connsiteX753" fmla="*/ 4767053 w 12192000"/>
                <a:gd name="connsiteY753" fmla="*/ 566505 h 1608850"/>
                <a:gd name="connsiteX754" fmla="*/ 4768725 w 12192000"/>
                <a:gd name="connsiteY754" fmla="*/ 566505 h 1608850"/>
                <a:gd name="connsiteX755" fmla="*/ 4780426 w 12192000"/>
                <a:gd name="connsiteY755" fmla="*/ 566505 h 1608850"/>
                <a:gd name="connsiteX756" fmla="*/ 4780426 w 12192000"/>
                <a:gd name="connsiteY756" fmla="*/ 568018 h 1608850"/>
                <a:gd name="connsiteX757" fmla="*/ 4780426 w 12192000"/>
                <a:gd name="connsiteY757" fmla="*/ 578610 h 1608850"/>
                <a:gd name="connsiteX758" fmla="*/ 4784886 w 12192000"/>
                <a:gd name="connsiteY758" fmla="*/ 505982 h 1608850"/>
                <a:gd name="connsiteX759" fmla="*/ 4885191 w 12192000"/>
                <a:gd name="connsiteY759" fmla="*/ 505982 h 1608850"/>
                <a:gd name="connsiteX760" fmla="*/ 4885191 w 12192000"/>
                <a:gd name="connsiteY760" fmla="*/ 602819 h 1608850"/>
                <a:gd name="connsiteX761" fmla="*/ 4887420 w 12192000"/>
                <a:gd name="connsiteY761" fmla="*/ 602819 h 1608850"/>
                <a:gd name="connsiteX762" fmla="*/ 4903022 w 12192000"/>
                <a:gd name="connsiteY762" fmla="*/ 602819 h 1608850"/>
                <a:gd name="connsiteX763" fmla="*/ 4903022 w 12192000"/>
                <a:gd name="connsiteY763" fmla="*/ 493877 h 1608850"/>
                <a:gd name="connsiteX764" fmla="*/ 4925313 w 12192000"/>
                <a:gd name="connsiteY764" fmla="*/ 478746 h 1608850"/>
                <a:gd name="connsiteX765" fmla="*/ 4954291 w 12192000"/>
                <a:gd name="connsiteY765" fmla="*/ 478746 h 1608850"/>
                <a:gd name="connsiteX766" fmla="*/ 4956242 w 12192000"/>
                <a:gd name="connsiteY766" fmla="*/ 476477 h 1608850"/>
                <a:gd name="connsiteX767" fmla="*/ 4969893 w 12192000"/>
                <a:gd name="connsiteY767" fmla="*/ 460589 h 1608850"/>
                <a:gd name="connsiteX768" fmla="*/ 5007787 w 12192000"/>
                <a:gd name="connsiteY768" fmla="*/ 460589 h 1608850"/>
                <a:gd name="connsiteX769" fmla="*/ 5007787 w 12192000"/>
                <a:gd name="connsiteY769" fmla="*/ 462859 h 1608850"/>
                <a:gd name="connsiteX770" fmla="*/ 5007787 w 12192000"/>
                <a:gd name="connsiteY770" fmla="*/ 478746 h 1608850"/>
                <a:gd name="connsiteX771" fmla="*/ 5045681 w 12192000"/>
                <a:gd name="connsiteY771" fmla="*/ 478746 h 1608850"/>
                <a:gd name="connsiteX772" fmla="*/ 5045681 w 12192000"/>
                <a:gd name="connsiteY772" fmla="*/ 596766 h 1608850"/>
                <a:gd name="connsiteX773" fmla="*/ 5047073 w 12192000"/>
                <a:gd name="connsiteY773" fmla="*/ 596766 h 1608850"/>
                <a:gd name="connsiteX774" fmla="*/ 5056825 w 12192000"/>
                <a:gd name="connsiteY774" fmla="*/ 596766 h 1608850"/>
                <a:gd name="connsiteX775" fmla="*/ 5056825 w 12192000"/>
                <a:gd name="connsiteY775" fmla="*/ 769258 h 1608850"/>
                <a:gd name="connsiteX776" fmla="*/ 5059053 w 12192000"/>
                <a:gd name="connsiteY776" fmla="*/ 769258 h 1608850"/>
                <a:gd name="connsiteX777" fmla="*/ 5074657 w 12192000"/>
                <a:gd name="connsiteY777" fmla="*/ 769258 h 1608850"/>
                <a:gd name="connsiteX778" fmla="*/ 5074657 w 12192000"/>
                <a:gd name="connsiteY778" fmla="*/ 657290 h 1608850"/>
                <a:gd name="connsiteX779" fmla="*/ 5075493 w 12192000"/>
                <a:gd name="connsiteY779" fmla="*/ 656533 h 1608850"/>
                <a:gd name="connsiteX780" fmla="*/ 5081344 w 12192000"/>
                <a:gd name="connsiteY780" fmla="*/ 651238 h 1608850"/>
                <a:gd name="connsiteX781" fmla="*/ 5085802 w 12192000"/>
                <a:gd name="connsiteY781" fmla="*/ 652750 h 1608850"/>
                <a:gd name="connsiteX782" fmla="*/ 5085802 w 12192000"/>
                <a:gd name="connsiteY782" fmla="*/ 663343 h 1608850"/>
                <a:gd name="connsiteX783" fmla="*/ 5088030 w 12192000"/>
                <a:gd name="connsiteY783" fmla="*/ 661829 h 1608850"/>
                <a:gd name="connsiteX784" fmla="*/ 5103634 w 12192000"/>
                <a:gd name="connsiteY784" fmla="*/ 651238 h 1608850"/>
                <a:gd name="connsiteX785" fmla="*/ 5105585 w 12192000"/>
                <a:gd name="connsiteY785" fmla="*/ 651238 h 1608850"/>
                <a:gd name="connsiteX786" fmla="*/ 5119237 w 12192000"/>
                <a:gd name="connsiteY786" fmla="*/ 651238 h 1608850"/>
                <a:gd name="connsiteX787" fmla="*/ 5119237 w 12192000"/>
                <a:gd name="connsiteY787" fmla="*/ 857017 h 1608850"/>
                <a:gd name="connsiteX788" fmla="*/ 5150444 w 12192000"/>
                <a:gd name="connsiteY788" fmla="*/ 863070 h 1608850"/>
                <a:gd name="connsiteX789" fmla="*/ 5150444 w 12192000"/>
                <a:gd name="connsiteY789" fmla="*/ 853992 h 1608850"/>
                <a:gd name="connsiteX790" fmla="*/ 5183878 w 12192000"/>
                <a:gd name="connsiteY790" fmla="*/ 853992 h 1608850"/>
                <a:gd name="connsiteX791" fmla="*/ 5183878 w 12192000"/>
                <a:gd name="connsiteY791" fmla="*/ 814651 h 1608850"/>
                <a:gd name="connsiteX792" fmla="*/ 5192794 w 12192000"/>
                <a:gd name="connsiteY792" fmla="*/ 814651 h 1608850"/>
                <a:gd name="connsiteX793" fmla="*/ 5192794 w 12192000"/>
                <a:gd name="connsiteY793" fmla="*/ 763206 h 1608850"/>
                <a:gd name="connsiteX794" fmla="*/ 5199482 w 12192000"/>
                <a:gd name="connsiteY794" fmla="*/ 763206 h 1608850"/>
                <a:gd name="connsiteX795" fmla="*/ 5199482 w 12192000"/>
                <a:gd name="connsiteY795" fmla="*/ 711761 h 1608850"/>
                <a:gd name="connsiteX796" fmla="*/ 5215086 w 12192000"/>
                <a:gd name="connsiteY796" fmla="*/ 711761 h 1608850"/>
                <a:gd name="connsiteX797" fmla="*/ 5264122 w 12192000"/>
                <a:gd name="connsiteY797" fmla="*/ 684525 h 1608850"/>
                <a:gd name="connsiteX798" fmla="*/ 5266352 w 12192000"/>
                <a:gd name="connsiteY798" fmla="*/ 657290 h 1608850"/>
                <a:gd name="connsiteX799" fmla="*/ 5270810 w 12192000"/>
                <a:gd name="connsiteY799" fmla="*/ 684525 h 1608850"/>
                <a:gd name="connsiteX800" fmla="*/ 5322078 w 12192000"/>
                <a:gd name="connsiteY800" fmla="*/ 720840 h 1608850"/>
                <a:gd name="connsiteX801" fmla="*/ 5322078 w 12192000"/>
                <a:gd name="connsiteY801" fmla="*/ 714788 h 1608850"/>
                <a:gd name="connsiteX802" fmla="*/ 5335452 w 12192000"/>
                <a:gd name="connsiteY802" fmla="*/ 714788 h 1608850"/>
                <a:gd name="connsiteX803" fmla="*/ 5335452 w 12192000"/>
                <a:gd name="connsiteY803" fmla="*/ 763206 h 1608850"/>
                <a:gd name="connsiteX804" fmla="*/ 5342138 w 12192000"/>
                <a:gd name="connsiteY804" fmla="*/ 763206 h 1608850"/>
                <a:gd name="connsiteX805" fmla="*/ 5342138 w 12192000"/>
                <a:gd name="connsiteY805" fmla="*/ 801467 h 1608850"/>
                <a:gd name="connsiteX806" fmla="*/ 5377917 w 12192000"/>
                <a:gd name="connsiteY806" fmla="*/ 790806 h 1608850"/>
                <a:gd name="connsiteX807" fmla="*/ 5478973 w 12192000"/>
                <a:gd name="connsiteY807" fmla="*/ 790806 h 1608850"/>
                <a:gd name="connsiteX808" fmla="*/ 5478973 w 12192000"/>
                <a:gd name="connsiteY808" fmla="*/ 596233 h 1608850"/>
                <a:gd name="connsiteX809" fmla="*/ 5507479 w 12192000"/>
                <a:gd name="connsiteY809" fmla="*/ 582720 h 1608850"/>
                <a:gd name="connsiteX810" fmla="*/ 5631857 w 12192000"/>
                <a:gd name="connsiteY810" fmla="*/ 561101 h 1608850"/>
                <a:gd name="connsiteX811" fmla="*/ 5675909 w 12192000"/>
                <a:gd name="connsiteY811" fmla="*/ 574613 h 1608850"/>
                <a:gd name="connsiteX812" fmla="*/ 5683682 w 12192000"/>
                <a:gd name="connsiteY812" fmla="*/ 582720 h 1608850"/>
                <a:gd name="connsiteX813" fmla="*/ 5683682 w 12192000"/>
                <a:gd name="connsiteY813" fmla="*/ 833084 h 1608850"/>
                <a:gd name="connsiteX814" fmla="*/ 5701821 w 12192000"/>
                <a:gd name="connsiteY814" fmla="*/ 873985 h 1608850"/>
                <a:gd name="connsiteX815" fmla="*/ 5701821 w 12192000"/>
                <a:gd name="connsiteY815" fmla="*/ 798914 h 1608850"/>
                <a:gd name="connsiteX816" fmla="*/ 5717369 w 12192000"/>
                <a:gd name="connsiteY816" fmla="*/ 798914 h 1608850"/>
                <a:gd name="connsiteX817" fmla="*/ 5717369 w 12192000"/>
                <a:gd name="connsiteY817" fmla="*/ 785402 h 1608850"/>
                <a:gd name="connsiteX818" fmla="*/ 5732917 w 12192000"/>
                <a:gd name="connsiteY818" fmla="*/ 777295 h 1608850"/>
                <a:gd name="connsiteX819" fmla="*/ 5745871 w 12192000"/>
                <a:gd name="connsiteY819" fmla="*/ 777295 h 1608850"/>
                <a:gd name="connsiteX820" fmla="*/ 5745871 w 12192000"/>
                <a:gd name="connsiteY820" fmla="*/ 763783 h 1608850"/>
                <a:gd name="connsiteX821" fmla="*/ 5756236 w 12192000"/>
                <a:gd name="connsiteY821" fmla="*/ 755675 h 1608850"/>
                <a:gd name="connsiteX822" fmla="*/ 5782151 w 12192000"/>
                <a:gd name="connsiteY822" fmla="*/ 755675 h 1608850"/>
                <a:gd name="connsiteX823" fmla="*/ 5782151 w 12192000"/>
                <a:gd name="connsiteY823" fmla="*/ 798914 h 1608850"/>
                <a:gd name="connsiteX824" fmla="*/ 5836566 w 12192000"/>
                <a:gd name="connsiteY824" fmla="*/ 798914 h 1608850"/>
                <a:gd name="connsiteX825" fmla="*/ 5836566 w 12192000"/>
                <a:gd name="connsiteY825" fmla="*/ 950250 h 1608850"/>
                <a:gd name="connsiteX826" fmla="*/ 5857295 w 12192000"/>
                <a:gd name="connsiteY826" fmla="*/ 950250 h 1608850"/>
                <a:gd name="connsiteX827" fmla="*/ 5878025 w 12192000"/>
                <a:gd name="connsiteY827" fmla="*/ 942143 h 1608850"/>
                <a:gd name="connsiteX828" fmla="*/ 5878025 w 12192000"/>
                <a:gd name="connsiteY828" fmla="*/ 931332 h 1608850"/>
                <a:gd name="connsiteX829" fmla="*/ 5870253 w 12192000"/>
                <a:gd name="connsiteY829" fmla="*/ 928630 h 1608850"/>
                <a:gd name="connsiteX830" fmla="*/ 5870253 w 12192000"/>
                <a:gd name="connsiteY830" fmla="*/ 920522 h 1608850"/>
                <a:gd name="connsiteX831" fmla="*/ 5878025 w 12192000"/>
                <a:gd name="connsiteY831" fmla="*/ 915118 h 1608850"/>
                <a:gd name="connsiteX832" fmla="*/ 5878025 w 12192000"/>
                <a:gd name="connsiteY832" fmla="*/ 855665 h 1608850"/>
                <a:gd name="connsiteX833" fmla="*/ 5870253 w 12192000"/>
                <a:gd name="connsiteY833" fmla="*/ 852962 h 1608850"/>
                <a:gd name="connsiteX834" fmla="*/ 5870253 w 12192000"/>
                <a:gd name="connsiteY834" fmla="*/ 844855 h 1608850"/>
                <a:gd name="connsiteX835" fmla="*/ 5878025 w 12192000"/>
                <a:gd name="connsiteY835" fmla="*/ 839450 h 1608850"/>
                <a:gd name="connsiteX836" fmla="*/ 5883208 w 12192000"/>
                <a:gd name="connsiteY836" fmla="*/ 834046 h 1608850"/>
                <a:gd name="connsiteX837" fmla="*/ 5883208 w 12192000"/>
                <a:gd name="connsiteY837" fmla="*/ 823236 h 1608850"/>
                <a:gd name="connsiteX838" fmla="*/ 5878025 w 12192000"/>
                <a:gd name="connsiteY838" fmla="*/ 823236 h 1608850"/>
                <a:gd name="connsiteX839" fmla="*/ 5878025 w 12192000"/>
                <a:gd name="connsiteY839" fmla="*/ 815128 h 1608850"/>
                <a:gd name="connsiteX840" fmla="*/ 5885800 w 12192000"/>
                <a:gd name="connsiteY840" fmla="*/ 809724 h 1608850"/>
                <a:gd name="connsiteX841" fmla="*/ 5927259 w 12192000"/>
                <a:gd name="connsiteY841" fmla="*/ 734056 h 1608850"/>
                <a:gd name="connsiteX842" fmla="*/ 5922077 w 12192000"/>
                <a:gd name="connsiteY842" fmla="*/ 731353 h 1608850"/>
                <a:gd name="connsiteX843" fmla="*/ 5922077 w 12192000"/>
                <a:gd name="connsiteY843" fmla="*/ 723246 h 1608850"/>
                <a:gd name="connsiteX844" fmla="*/ 5929850 w 12192000"/>
                <a:gd name="connsiteY844" fmla="*/ 720543 h 1608850"/>
                <a:gd name="connsiteX845" fmla="*/ 5929850 w 12192000"/>
                <a:gd name="connsiteY845" fmla="*/ 709734 h 1608850"/>
                <a:gd name="connsiteX846" fmla="*/ 5935033 w 12192000"/>
                <a:gd name="connsiteY846" fmla="*/ 709734 h 1608850"/>
                <a:gd name="connsiteX847" fmla="*/ 5935033 w 12192000"/>
                <a:gd name="connsiteY847" fmla="*/ 685412 h 1608850"/>
                <a:gd name="connsiteX848" fmla="*/ 5929850 w 12192000"/>
                <a:gd name="connsiteY848" fmla="*/ 685412 h 1608850"/>
                <a:gd name="connsiteX849" fmla="*/ 5929850 w 12192000"/>
                <a:gd name="connsiteY849" fmla="*/ 680008 h 1608850"/>
                <a:gd name="connsiteX850" fmla="*/ 5935033 w 12192000"/>
                <a:gd name="connsiteY850" fmla="*/ 677305 h 1608850"/>
                <a:gd name="connsiteX851" fmla="*/ 5947989 w 12192000"/>
                <a:gd name="connsiteY851" fmla="*/ 658388 h 1608850"/>
                <a:gd name="connsiteX852" fmla="*/ 5950579 w 12192000"/>
                <a:gd name="connsiteY852" fmla="*/ 647579 h 1608850"/>
                <a:gd name="connsiteX853" fmla="*/ 5950579 w 12192000"/>
                <a:gd name="connsiteY853" fmla="*/ 617852 h 1608850"/>
                <a:gd name="connsiteX854" fmla="*/ 5950904 w 12192000"/>
                <a:gd name="connsiteY854" fmla="*/ 616838 h 1608850"/>
                <a:gd name="connsiteX855" fmla="*/ 5953171 w 12192000"/>
                <a:gd name="connsiteY855" fmla="*/ 609745 h 1608850"/>
                <a:gd name="connsiteX856" fmla="*/ 5953495 w 12192000"/>
                <a:gd name="connsiteY856" fmla="*/ 610759 h 1608850"/>
                <a:gd name="connsiteX857" fmla="*/ 5955763 w 12192000"/>
                <a:gd name="connsiteY857" fmla="*/ 617852 h 1608850"/>
                <a:gd name="connsiteX858" fmla="*/ 5958354 w 12192000"/>
                <a:gd name="connsiteY858" fmla="*/ 647579 h 1608850"/>
                <a:gd name="connsiteX859" fmla="*/ 5958354 w 12192000"/>
                <a:gd name="connsiteY859" fmla="*/ 655686 h 1608850"/>
                <a:gd name="connsiteX860" fmla="*/ 5971311 w 12192000"/>
                <a:gd name="connsiteY860" fmla="*/ 677305 h 1608850"/>
                <a:gd name="connsiteX861" fmla="*/ 5976494 w 12192000"/>
                <a:gd name="connsiteY861" fmla="*/ 680008 h 1608850"/>
                <a:gd name="connsiteX862" fmla="*/ 5976494 w 12192000"/>
                <a:gd name="connsiteY862" fmla="*/ 685412 h 1608850"/>
                <a:gd name="connsiteX863" fmla="*/ 5973903 w 12192000"/>
                <a:gd name="connsiteY863" fmla="*/ 709734 h 1608850"/>
                <a:gd name="connsiteX864" fmla="*/ 5979084 w 12192000"/>
                <a:gd name="connsiteY864" fmla="*/ 720543 h 1608850"/>
                <a:gd name="connsiteX865" fmla="*/ 5984268 w 12192000"/>
                <a:gd name="connsiteY865" fmla="*/ 723246 h 1608850"/>
                <a:gd name="connsiteX866" fmla="*/ 5984268 w 12192000"/>
                <a:gd name="connsiteY866" fmla="*/ 731353 h 1608850"/>
                <a:gd name="connsiteX867" fmla="*/ 5979084 w 12192000"/>
                <a:gd name="connsiteY867" fmla="*/ 734056 h 1608850"/>
                <a:gd name="connsiteX868" fmla="*/ 5999269 w 12192000"/>
                <a:gd name="connsiteY868" fmla="*/ 755105 h 1608850"/>
                <a:gd name="connsiteX869" fmla="*/ 5999269 w 12192000"/>
                <a:gd name="connsiteY869" fmla="*/ 627662 h 1608850"/>
                <a:gd name="connsiteX870" fmla="*/ 5999299 w 12192000"/>
                <a:gd name="connsiteY870" fmla="*/ 627662 h 1608850"/>
                <a:gd name="connsiteX871" fmla="*/ 6037948 w 12192000"/>
                <a:gd name="connsiteY871" fmla="*/ 627662 h 1608850"/>
                <a:gd name="connsiteX872" fmla="*/ 6037948 w 12192000"/>
                <a:gd name="connsiteY872" fmla="*/ 626311 h 1608850"/>
                <a:gd name="connsiteX873" fmla="*/ 6037948 w 12192000"/>
                <a:gd name="connsiteY873" fmla="*/ 616853 h 1608850"/>
                <a:gd name="connsiteX874" fmla="*/ 6038962 w 12192000"/>
                <a:gd name="connsiteY874" fmla="*/ 616853 h 1608850"/>
                <a:gd name="connsiteX875" fmla="*/ 6046055 w 12192000"/>
                <a:gd name="connsiteY875" fmla="*/ 616853 h 1608850"/>
                <a:gd name="connsiteX876" fmla="*/ 6046055 w 12192000"/>
                <a:gd name="connsiteY876" fmla="*/ 614962 h 1608850"/>
                <a:gd name="connsiteX877" fmla="*/ 6046055 w 12192000"/>
                <a:gd name="connsiteY877" fmla="*/ 601721 h 1608850"/>
                <a:gd name="connsiteX878" fmla="*/ 6046815 w 12192000"/>
                <a:gd name="connsiteY878" fmla="*/ 601721 h 1608850"/>
                <a:gd name="connsiteX879" fmla="*/ 6052135 w 12192000"/>
                <a:gd name="connsiteY879" fmla="*/ 601721 h 1608850"/>
                <a:gd name="connsiteX880" fmla="*/ 6052135 w 12192000"/>
                <a:gd name="connsiteY880" fmla="*/ 600640 h 1608850"/>
                <a:gd name="connsiteX881" fmla="*/ 6052135 w 12192000"/>
                <a:gd name="connsiteY881" fmla="*/ 593073 h 1608850"/>
                <a:gd name="connsiteX882" fmla="*/ 6054163 w 12192000"/>
                <a:gd name="connsiteY882" fmla="*/ 593073 h 1608850"/>
                <a:gd name="connsiteX883" fmla="*/ 6068350 w 12192000"/>
                <a:gd name="connsiteY883" fmla="*/ 593073 h 1608850"/>
                <a:gd name="connsiteX884" fmla="*/ 6068350 w 12192000"/>
                <a:gd name="connsiteY884" fmla="*/ 594154 h 1608850"/>
                <a:gd name="connsiteX885" fmla="*/ 6068350 w 12192000"/>
                <a:gd name="connsiteY885" fmla="*/ 601721 h 1608850"/>
                <a:gd name="connsiteX886" fmla="*/ 6090642 w 12192000"/>
                <a:gd name="connsiteY886" fmla="*/ 601721 h 1608850"/>
                <a:gd name="connsiteX887" fmla="*/ 6090642 w 12192000"/>
                <a:gd name="connsiteY887" fmla="*/ 599829 h 1608850"/>
                <a:gd name="connsiteX888" fmla="*/ 6090642 w 12192000"/>
                <a:gd name="connsiteY888" fmla="*/ 586588 h 1608850"/>
                <a:gd name="connsiteX889" fmla="*/ 6092416 w 12192000"/>
                <a:gd name="connsiteY889" fmla="*/ 586588 h 1608850"/>
                <a:gd name="connsiteX890" fmla="*/ 6104829 w 12192000"/>
                <a:gd name="connsiteY890" fmla="*/ 586588 h 1608850"/>
                <a:gd name="connsiteX891" fmla="*/ 6104829 w 12192000"/>
                <a:gd name="connsiteY891" fmla="*/ 610368 h 1608850"/>
                <a:gd name="connsiteX892" fmla="*/ 6105843 w 12192000"/>
                <a:gd name="connsiteY892" fmla="*/ 610368 h 1608850"/>
                <a:gd name="connsiteX893" fmla="*/ 6112936 w 12192000"/>
                <a:gd name="connsiteY893" fmla="*/ 610368 h 1608850"/>
                <a:gd name="connsiteX894" fmla="*/ 6112936 w 12192000"/>
                <a:gd name="connsiteY894" fmla="*/ 609287 h 1608850"/>
                <a:gd name="connsiteX895" fmla="*/ 6112936 w 12192000"/>
                <a:gd name="connsiteY895" fmla="*/ 601721 h 1608850"/>
                <a:gd name="connsiteX896" fmla="*/ 6114709 w 12192000"/>
                <a:gd name="connsiteY896" fmla="*/ 601721 h 1608850"/>
                <a:gd name="connsiteX897" fmla="*/ 6127123 w 12192000"/>
                <a:gd name="connsiteY897" fmla="*/ 601721 h 1608850"/>
                <a:gd name="connsiteX898" fmla="*/ 6127123 w 12192000"/>
                <a:gd name="connsiteY898" fmla="*/ 627662 h 1608850"/>
                <a:gd name="connsiteX899" fmla="*/ 6129150 w 12192000"/>
                <a:gd name="connsiteY899" fmla="*/ 627662 h 1608850"/>
                <a:gd name="connsiteX900" fmla="*/ 6143336 w 12192000"/>
                <a:gd name="connsiteY900" fmla="*/ 627662 h 1608850"/>
                <a:gd name="connsiteX901" fmla="*/ 6143336 w 12192000"/>
                <a:gd name="connsiteY901" fmla="*/ 629283 h 1608850"/>
                <a:gd name="connsiteX902" fmla="*/ 6143336 w 12192000"/>
                <a:gd name="connsiteY902" fmla="*/ 640633 h 1608850"/>
                <a:gd name="connsiteX903" fmla="*/ 6144096 w 12192000"/>
                <a:gd name="connsiteY903" fmla="*/ 640633 h 1608850"/>
                <a:gd name="connsiteX904" fmla="*/ 6149417 w 12192000"/>
                <a:gd name="connsiteY904" fmla="*/ 640633 h 1608850"/>
                <a:gd name="connsiteX905" fmla="*/ 6149417 w 12192000"/>
                <a:gd name="connsiteY905" fmla="*/ 639822 h 1608850"/>
                <a:gd name="connsiteX906" fmla="*/ 6149417 w 12192000"/>
                <a:gd name="connsiteY906" fmla="*/ 634147 h 1608850"/>
                <a:gd name="connsiteX907" fmla="*/ 6179817 w 12192000"/>
                <a:gd name="connsiteY907" fmla="*/ 634147 h 1608850"/>
                <a:gd name="connsiteX908" fmla="*/ 6179817 w 12192000"/>
                <a:gd name="connsiteY908" fmla="*/ 657927 h 1608850"/>
                <a:gd name="connsiteX909" fmla="*/ 6180830 w 12192000"/>
                <a:gd name="connsiteY909" fmla="*/ 657927 h 1608850"/>
                <a:gd name="connsiteX910" fmla="*/ 6187924 w 12192000"/>
                <a:gd name="connsiteY910" fmla="*/ 657927 h 1608850"/>
                <a:gd name="connsiteX911" fmla="*/ 6187924 w 12192000"/>
                <a:gd name="connsiteY911" fmla="*/ 659008 h 1608850"/>
                <a:gd name="connsiteX912" fmla="*/ 6187924 w 12192000"/>
                <a:gd name="connsiteY912" fmla="*/ 666574 h 1608850"/>
                <a:gd name="connsiteX913" fmla="*/ 6188684 w 12192000"/>
                <a:gd name="connsiteY913" fmla="*/ 666574 h 1608850"/>
                <a:gd name="connsiteX914" fmla="*/ 6194004 w 12192000"/>
                <a:gd name="connsiteY914" fmla="*/ 666574 h 1608850"/>
                <a:gd name="connsiteX915" fmla="*/ 6194004 w 12192000"/>
                <a:gd name="connsiteY915" fmla="*/ 664412 h 1608850"/>
                <a:gd name="connsiteX916" fmla="*/ 6194004 w 12192000"/>
                <a:gd name="connsiteY916" fmla="*/ 649280 h 1608850"/>
                <a:gd name="connsiteX917" fmla="*/ 6195017 w 12192000"/>
                <a:gd name="connsiteY917" fmla="*/ 649280 h 1608850"/>
                <a:gd name="connsiteX918" fmla="*/ 6202111 w 12192000"/>
                <a:gd name="connsiteY918" fmla="*/ 649280 h 1608850"/>
                <a:gd name="connsiteX919" fmla="*/ 6202111 w 12192000"/>
                <a:gd name="connsiteY919" fmla="*/ 650361 h 1608850"/>
                <a:gd name="connsiteX920" fmla="*/ 6202111 w 12192000"/>
                <a:gd name="connsiteY920" fmla="*/ 657927 h 1608850"/>
                <a:gd name="connsiteX921" fmla="*/ 6207431 w 12192000"/>
                <a:gd name="connsiteY921" fmla="*/ 655934 h 1608850"/>
                <a:gd name="connsiteX922" fmla="*/ 6208191 w 12192000"/>
                <a:gd name="connsiteY922" fmla="*/ 654954 h 1608850"/>
                <a:gd name="connsiteX923" fmla="*/ 6208191 w 12192000"/>
                <a:gd name="connsiteY923" fmla="*/ 649280 h 1608850"/>
                <a:gd name="connsiteX924" fmla="*/ 6246698 w 12192000"/>
                <a:gd name="connsiteY924" fmla="*/ 649280 h 1608850"/>
                <a:gd name="connsiteX925" fmla="*/ 6246698 w 12192000"/>
                <a:gd name="connsiteY925" fmla="*/ 673059 h 1608850"/>
                <a:gd name="connsiteX926" fmla="*/ 6248724 w 12192000"/>
                <a:gd name="connsiteY926" fmla="*/ 673059 h 1608850"/>
                <a:gd name="connsiteX927" fmla="*/ 6262911 w 12192000"/>
                <a:gd name="connsiteY927" fmla="*/ 673059 h 1608850"/>
                <a:gd name="connsiteX928" fmla="*/ 6262911 w 12192000"/>
                <a:gd name="connsiteY928" fmla="*/ 674140 h 1608850"/>
                <a:gd name="connsiteX929" fmla="*/ 6262911 w 12192000"/>
                <a:gd name="connsiteY929" fmla="*/ 681706 h 1608850"/>
                <a:gd name="connsiteX930" fmla="*/ 6264685 w 12192000"/>
                <a:gd name="connsiteY930" fmla="*/ 681706 h 1608850"/>
                <a:gd name="connsiteX931" fmla="*/ 6277098 w 12192000"/>
                <a:gd name="connsiteY931" fmla="*/ 681706 h 1608850"/>
                <a:gd name="connsiteX932" fmla="*/ 6277098 w 12192000"/>
                <a:gd name="connsiteY932" fmla="*/ 657927 h 1608850"/>
                <a:gd name="connsiteX933" fmla="*/ 6278111 w 12192000"/>
                <a:gd name="connsiteY933" fmla="*/ 657927 h 1608850"/>
                <a:gd name="connsiteX934" fmla="*/ 6285205 w 12192000"/>
                <a:gd name="connsiteY934" fmla="*/ 657927 h 1608850"/>
                <a:gd name="connsiteX935" fmla="*/ 6285205 w 12192000"/>
                <a:gd name="connsiteY935" fmla="*/ 625500 h 1608850"/>
                <a:gd name="connsiteX936" fmla="*/ 6286218 w 12192000"/>
                <a:gd name="connsiteY936" fmla="*/ 625500 h 1608850"/>
                <a:gd name="connsiteX937" fmla="*/ 6293312 w 12192000"/>
                <a:gd name="connsiteY937" fmla="*/ 625500 h 1608850"/>
                <a:gd name="connsiteX938" fmla="*/ 6293312 w 12192000"/>
                <a:gd name="connsiteY938" fmla="*/ 623609 h 1608850"/>
                <a:gd name="connsiteX939" fmla="*/ 6293312 w 12192000"/>
                <a:gd name="connsiteY939" fmla="*/ 610368 h 1608850"/>
                <a:gd name="connsiteX940" fmla="*/ 6292045 w 12192000"/>
                <a:gd name="connsiteY940" fmla="*/ 608746 h 1608850"/>
                <a:gd name="connsiteX941" fmla="*/ 6297365 w 12192000"/>
                <a:gd name="connsiteY941" fmla="*/ 597397 h 1608850"/>
                <a:gd name="connsiteX942" fmla="*/ 6305472 w 12192000"/>
                <a:gd name="connsiteY942" fmla="*/ 625500 h 1608850"/>
                <a:gd name="connsiteX943" fmla="*/ 6306232 w 12192000"/>
                <a:gd name="connsiteY943" fmla="*/ 625500 h 1608850"/>
                <a:gd name="connsiteX944" fmla="*/ 6311552 w 12192000"/>
                <a:gd name="connsiteY944" fmla="*/ 625500 h 1608850"/>
                <a:gd name="connsiteX945" fmla="*/ 6311552 w 12192000"/>
                <a:gd name="connsiteY945" fmla="*/ 519573 h 1608850"/>
                <a:gd name="connsiteX946" fmla="*/ 6313072 w 12192000"/>
                <a:gd name="connsiteY946" fmla="*/ 519573 h 1608850"/>
                <a:gd name="connsiteX947" fmla="*/ 6323712 w 12192000"/>
                <a:gd name="connsiteY947" fmla="*/ 519573 h 1608850"/>
                <a:gd name="connsiteX948" fmla="*/ 6323712 w 12192000"/>
                <a:gd name="connsiteY948" fmla="*/ 472014 h 1608850"/>
                <a:gd name="connsiteX949" fmla="*/ 6350059 w 12192000"/>
                <a:gd name="connsiteY949" fmla="*/ 472014 h 1608850"/>
                <a:gd name="connsiteX950" fmla="*/ 6350059 w 12192000"/>
                <a:gd name="connsiteY950" fmla="*/ 450396 h 1608850"/>
                <a:gd name="connsiteX951" fmla="*/ 6384513 w 12192000"/>
                <a:gd name="connsiteY951" fmla="*/ 450396 h 1608850"/>
                <a:gd name="connsiteX952" fmla="*/ 6384513 w 12192000"/>
                <a:gd name="connsiteY952" fmla="*/ 452828 h 1608850"/>
                <a:gd name="connsiteX953" fmla="*/ 6384513 w 12192000"/>
                <a:gd name="connsiteY953" fmla="*/ 469852 h 1608850"/>
                <a:gd name="connsiteX954" fmla="*/ 6386793 w 12192000"/>
                <a:gd name="connsiteY954" fmla="*/ 469852 h 1608850"/>
                <a:gd name="connsiteX955" fmla="*/ 6402753 w 12192000"/>
                <a:gd name="connsiteY955" fmla="*/ 469852 h 1608850"/>
                <a:gd name="connsiteX956" fmla="*/ 6402753 w 12192000"/>
                <a:gd name="connsiteY956" fmla="*/ 517411 h 1608850"/>
                <a:gd name="connsiteX957" fmla="*/ 6403766 w 12192000"/>
                <a:gd name="connsiteY957" fmla="*/ 517411 h 1608850"/>
                <a:gd name="connsiteX958" fmla="*/ 6410860 w 12192000"/>
                <a:gd name="connsiteY958" fmla="*/ 517411 h 1608850"/>
                <a:gd name="connsiteX959" fmla="*/ 6425047 w 12192000"/>
                <a:gd name="connsiteY959" fmla="*/ 521735 h 1608850"/>
                <a:gd name="connsiteX960" fmla="*/ 6425047 w 12192000"/>
                <a:gd name="connsiteY960" fmla="*/ 560647 h 1608850"/>
                <a:gd name="connsiteX961" fmla="*/ 6426060 w 12192000"/>
                <a:gd name="connsiteY961" fmla="*/ 560647 h 1608850"/>
                <a:gd name="connsiteX962" fmla="*/ 6433153 w 12192000"/>
                <a:gd name="connsiteY962" fmla="*/ 560647 h 1608850"/>
                <a:gd name="connsiteX963" fmla="*/ 6433153 w 12192000"/>
                <a:gd name="connsiteY963" fmla="*/ 562268 h 1608850"/>
                <a:gd name="connsiteX964" fmla="*/ 6433153 w 12192000"/>
                <a:gd name="connsiteY964" fmla="*/ 573617 h 1608850"/>
                <a:gd name="connsiteX965" fmla="*/ 6435180 w 12192000"/>
                <a:gd name="connsiteY965" fmla="*/ 573617 h 1608850"/>
                <a:gd name="connsiteX966" fmla="*/ 6449367 w 12192000"/>
                <a:gd name="connsiteY966" fmla="*/ 573617 h 1608850"/>
                <a:gd name="connsiteX967" fmla="*/ 6455447 w 12192000"/>
                <a:gd name="connsiteY967" fmla="*/ 580103 h 1608850"/>
                <a:gd name="connsiteX968" fmla="*/ 6455447 w 12192000"/>
                <a:gd name="connsiteY968" fmla="*/ 601721 h 1608850"/>
                <a:gd name="connsiteX969" fmla="*/ 6457727 w 12192000"/>
                <a:gd name="connsiteY969" fmla="*/ 601721 h 1608850"/>
                <a:gd name="connsiteX970" fmla="*/ 6473687 w 12192000"/>
                <a:gd name="connsiteY970" fmla="*/ 601721 h 1608850"/>
                <a:gd name="connsiteX971" fmla="*/ 6473687 w 12192000"/>
                <a:gd name="connsiteY971" fmla="*/ 602801 h 1608850"/>
                <a:gd name="connsiteX972" fmla="*/ 6473687 w 12192000"/>
                <a:gd name="connsiteY972" fmla="*/ 610368 h 1608850"/>
                <a:gd name="connsiteX973" fmla="*/ 6474954 w 12192000"/>
                <a:gd name="connsiteY973" fmla="*/ 610368 h 1608850"/>
                <a:gd name="connsiteX974" fmla="*/ 6483821 w 12192000"/>
                <a:gd name="connsiteY974" fmla="*/ 610368 h 1608850"/>
                <a:gd name="connsiteX975" fmla="*/ 6483821 w 12192000"/>
                <a:gd name="connsiteY975" fmla="*/ 612529 h 1608850"/>
                <a:gd name="connsiteX976" fmla="*/ 6483821 w 12192000"/>
                <a:gd name="connsiteY976" fmla="*/ 627662 h 1608850"/>
                <a:gd name="connsiteX977" fmla="*/ 6487874 w 12192000"/>
                <a:gd name="connsiteY977" fmla="*/ 625770 h 1608850"/>
                <a:gd name="connsiteX978" fmla="*/ 6487874 w 12192000"/>
                <a:gd name="connsiteY978" fmla="*/ 612529 h 1608850"/>
                <a:gd name="connsiteX979" fmla="*/ 6488887 w 12192000"/>
                <a:gd name="connsiteY979" fmla="*/ 612529 h 1608850"/>
                <a:gd name="connsiteX980" fmla="*/ 6495981 w 12192000"/>
                <a:gd name="connsiteY980" fmla="*/ 612529 h 1608850"/>
                <a:gd name="connsiteX981" fmla="*/ 6495981 w 12192000"/>
                <a:gd name="connsiteY981" fmla="*/ 614151 h 1608850"/>
                <a:gd name="connsiteX982" fmla="*/ 6495981 w 12192000"/>
                <a:gd name="connsiteY982" fmla="*/ 625500 h 1608850"/>
                <a:gd name="connsiteX983" fmla="*/ 6496741 w 12192000"/>
                <a:gd name="connsiteY983" fmla="*/ 625500 h 1608850"/>
                <a:gd name="connsiteX984" fmla="*/ 6502061 w 12192000"/>
                <a:gd name="connsiteY984" fmla="*/ 625500 h 1608850"/>
                <a:gd name="connsiteX985" fmla="*/ 6550701 w 12192000"/>
                <a:gd name="connsiteY985" fmla="*/ 621177 h 1608850"/>
                <a:gd name="connsiteX986" fmla="*/ 6550701 w 12192000"/>
                <a:gd name="connsiteY986" fmla="*/ 622528 h 1608850"/>
                <a:gd name="connsiteX987" fmla="*/ 6550701 w 12192000"/>
                <a:gd name="connsiteY987" fmla="*/ 631985 h 1608850"/>
                <a:gd name="connsiteX988" fmla="*/ 6551461 w 12192000"/>
                <a:gd name="connsiteY988" fmla="*/ 631985 h 1608850"/>
                <a:gd name="connsiteX989" fmla="*/ 6556782 w 12192000"/>
                <a:gd name="connsiteY989" fmla="*/ 631985 h 1608850"/>
                <a:gd name="connsiteX990" fmla="*/ 6556782 w 12192000"/>
                <a:gd name="connsiteY990" fmla="*/ 634147 h 1608850"/>
                <a:gd name="connsiteX991" fmla="*/ 6556782 w 12192000"/>
                <a:gd name="connsiteY991" fmla="*/ 649280 h 1608850"/>
                <a:gd name="connsiteX992" fmla="*/ 6558808 w 12192000"/>
                <a:gd name="connsiteY992" fmla="*/ 647929 h 1608850"/>
                <a:gd name="connsiteX993" fmla="*/ 6572995 w 12192000"/>
                <a:gd name="connsiteY993" fmla="*/ 638471 h 1608850"/>
                <a:gd name="connsiteX994" fmla="*/ 6579075 w 12192000"/>
                <a:gd name="connsiteY994" fmla="*/ 597397 h 1608850"/>
                <a:gd name="connsiteX995" fmla="*/ 6579835 w 12192000"/>
                <a:gd name="connsiteY995" fmla="*/ 597127 h 1608850"/>
                <a:gd name="connsiteX996" fmla="*/ 6585155 w 12192000"/>
                <a:gd name="connsiteY996" fmla="*/ 595235 h 1608850"/>
                <a:gd name="connsiteX997" fmla="*/ 6587182 w 12192000"/>
                <a:gd name="connsiteY997" fmla="*/ 526058 h 1608850"/>
                <a:gd name="connsiteX998" fmla="*/ 6589209 w 12192000"/>
                <a:gd name="connsiteY998" fmla="*/ 595235 h 1608850"/>
                <a:gd name="connsiteX999" fmla="*/ 6589969 w 12192000"/>
                <a:gd name="connsiteY999" fmla="*/ 595505 h 1608850"/>
                <a:gd name="connsiteX1000" fmla="*/ 6595289 w 12192000"/>
                <a:gd name="connsiteY1000" fmla="*/ 597397 h 1608850"/>
                <a:gd name="connsiteX1001" fmla="*/ 6595289 w 12192000"/>
                <a:gd name="connsiteY1001" fmla="*/ 510926 h 1608850"/>
                <a:gd name="connsiteX1002" fmla="*/ 6599342 w 12192000"/>
                <a:gd name="connsiteY1002" fmla="*/ 478499 h 1608850"/>
                <a:gd name="connsiteX1003" fmla="*/ 6637849 w 12192000"/>
                <a:gd name="connsiteY1003" fmla="*/ 478499 h 1608850"/>
                <a:gd name="connsiteX1004" fmla="*/ 6637849 w 12192000"/>
                <a:gd name="connsiteY1004" fmla="*/ 510926 h 1608850"/>
                <a:gd name="connsiteX1005" fmla="*/ 6638609 w 12192000"/>
                <a:gd name="connsiteY1005" fmla="*/ 510926 h 1608850"/>
                <a:gd name="connsiteX1006" fmla="*/ 6643929 w 12192000"/>
                <a:gd name="connsiteY1006" fmla="*/ 510926 h 1608850"/>
                <a:gd name="connsiteX1007" fmla="*/ 6643929 w 12192000"/>
                <a:gd name="connsiteY1007" fmla="*/ 428778 h 1608850"/>
                <a:gd name="connsiteX1008" fmla="*/ 6645703 w 12192000"/>
                <a:gd name="connsiteY1008" fmla="*/ 428778 h 1608850"/>
                <a:gd name="connsiteX1009" fmla="*/ 6658116 w 12192000"/>
                <a:gd name="connsiteY1009" fmla="*/ 428778 h 1608850"/>
                <a:gd name="connsiteX1010" fmla="*/ 6658116 w 12192000"/>
                <a:gd name="connsiteY1010" fmla="*/ 426887 h 1608850"/>
                <a:gd name="connsiteX1011" fmla="*/ 6658116 w 12192000"/>
                <a:gd name="connsiteY1011" fmla="*/ 413646 h 1608850"/>
                <a:gd name="connsiteX1012" fmla="*/ 6680410 w 12192000"/>
                <a:gd name="connsiteY1012" fmla="*/ 413646 h 1608850"/>
                <a:gd name="connsiteX1013" fmla="*/ 6680410 w 12192000"/>
                <a:gd name="connsiteY1013" fmla="*/ 412565 h 1608850"/>
                <a:gd name="connsiteX1014" fmla="*/ 6680410 w 12192000"/>
                <a:gd name="connsiteY1014" fmla="*/ 404999 h 1608850"/>
                <a:gd name="connsiteX1015" fmla="*/ 6682183 w 12192000"/>
                <a:gd name="connsiteY1015" fmla="*/ 404999 h 1608850"/>
                <a:gd name="connsiteX1016" fmla="*/ 6694597 w 12192000"/>
                <a:gd name="connsiteY1016" fmla="*/ 404999 h 1608850"/>
                <a:gd name="connsiteX1017" fmla="*/ 6694597 w 12192000"/>
                <a:gd name="connsiteY1017" fmla="*/ 406080 h 1608850"/>
                <a:gd name="connsiteX1018" fmla="*/ 6694597 w 12192000"/>
                <a:gd name="connsiteY1018" fmla="*/ 413646 h 1608850"/>
                <a:gd name="connsiteX1019" fmla="*/ 6695357 w 12192000"/>
                <a:gd name="connsiteY1019" fmla="*/ 413646 h 1608850"/>
                <a:gd name="connsiteX1020" fmla="*/ 6700677 w 12192000"/>
                <a:gd name="connsiteY1020" fmla="*/ 413646 h 1608850"/>
                <a:gd name="connsiteX1021" fmla="*/ 6710810 w 12192000"/>
                <a:gd name="connsiteY1021" fmla="*/ 409322 h 1608850"/>
                <a:gd name="connsiteX1022" fmla="*/ 6714863 w 12192000"/>
                <a:gd name="connsiteY1022" fmla="*/ 412565 h 1608850"/>
                <a:gd name="connsiteX1023" fmla="*/ 6714863 w 12192000"/>
                <a:gd name="connsiteY1023" fmla="*/ 404999 h 1608850"/>
                <a:gd name="connsiteX1024" fmla="*/ 6717143 w 12192000"/>
                <a:gd name="connsiteY1024" fmla="*/ 404999 h 1608850"/>
                <a:gd name="connsiteX1025" fmla="*/ 6733104 w 12192000"/>
                <a:gd name="connsiteY1025" fmla="*/ 404999 h 1608850"/>
                <a:gd name="connsiteX1026" fmla="*/ 6733104 w 12192000"/>
                <a:gd name="connsiteY1026" fmla="*/ 406080 h 1608850"/>
                <a:gd name="connsiteX1027" fmla="*/ 6733104 w 12192000"/>
                <a:gd name="connsiteY1027" fmla="*/ 413646 h 1608850"/>
                <a:gd name="connsiteX1028" fmla="*/ 6763504 w 12192000"/>
                <a:gd name="connsiteY1028" fmla="*/ 413646 h 1608850"/>
                <a:gd name="connsiteX1029" fmla="*/ 6763504 w 12192000"/>
                <a:gd name="connsiteY1029" fmla="*/ 415267 h 1608850"/>
                <a:gd name="connsiteX1030" fmla="*/ 6763504 w 12192000"/>
                <a:gd name="connsiteY1030" fmla="*/ 426617 h 1608850"/>
                <a:gd name="connsiteX1031" fmla="*/ 6789851 w 12192000"/>
                <a:gd name="connsiteY1031" fmla="*/ 426617 h 1608850"/>
                <a:gd name="connsiteX1032" fmla="*/ 6789851 w 12192000"/>
                <a:gd name="connsiteY1032" fmla="*/ 456881 h 1608850"/>
                <a:gd name="connsiteX1033" fmla="*/ 6790611 w 12192000"/>
                <a:gd name="connsiteY1033" fmla="*/ 456881 h 1608850"/>
                <a:gd name="connsiteX1034" fmla="*/ 6795931 w 12192000"/>
                <a:gd name="connsiteY1034" fmla="*/ 456881 h 1608850"/>
                <a:gd name="connsiteX1035" fmla="*/ 6795931 w 12192000"/>
                <a:gd name="connsiteY1035" fmla="*/ 457962 h 1608850"/>
                <a:gd name="connsiteX1036" fmla="*/ 6795931 w 12192000"/>
                <a:gd name="connsiteY1036" fmla="*/ 465529 h 1608850"/>
                <a:gd name="connsiteX1037" fmla="*/ 6799985 w 12192000"/>
                <a:gd name="connsiteY1037" fmla="*/ 495793 h 1608850"/>
                <a:gd name="connsiteX1038" fmla="*/ 6800745 w 12192000"/>
                <a:gd name="connsiteY1038" fmla="*/ 495793 h 1608850"/>
                <a:gd name="connsiteX1039" fmla="*/ 6806065 w 12192000"/>
                <a:gd name="connsiteY1039" fmla="*/ 495793 h 1608850"/>
                <a:gd name="connsiteX1040" fmla="*/ 6806065 w 12192000"/>
                <a:gd name="connsiteY1040" fmla="*/ 496604 h 1608850"/>
                <a:gd name="connsiteX1041" fmla="*/ 6806065 w 12192000"/>
                <a:gd name="connsiteY1041" fmla="*/ 502279 h 1608850"/>
                <a:gd name="connsiteX1042" fmla="*/ 6807078 w 12192000"/>
                <a:gd name="connsiteY1042" fmla="*/ 502279 h 1608850"/>
                <a:gd name="connsiteX1043" fmla="*/ 6814171 w 12192000"/>
                <a:gd name="connsiteY1043" fmla="*/ 502279 h 1608850"/>
                <a:gd name="connsiteX1044" fmla="*/ 6814171 w 12192000"/>
                <a:gd name="connsiteY1044" fmla="*/ 532544 h 1608850"/>
                <a:gd name="connsiteX1045" fmla="*/ 6816198 w 12192000"/>
                <a:gd name="connsiteY1045" fmla="*/ 532544 h 1608850"/>
                <a:gd name="connsiteX1046" fmla="*/ 6830385 w 12192000"/>
                <a:gd name="connsiteY1046" fmla="*/ 532544 h 1608850"/>
                <a:gd name="connsiteX1047" fmla="*/ 6830385 w 12192000"/>
                <a:gd name="connsiteY1047" fmla="*/ 556323 h 1608850"/>
                <a:gd name="connsiteX1048" fmla="*/ 6832412 w 12192000"/>
                <a:gd name="connsiteY1048" fmla="*/ 557944 h 1608850"/>
                <a:gd name="connsiteX1049" fmla="*/ 6832412 w 12192000"/>
                <a:gd name="connsiteY1049" fmla="*/ 569294 h 1608850"/>
                <a:gd name="connsiteX1050" fmla="*/ 6833172 w 12192000"/>
                <a:gd name="connsiteY1050" fmla="*/ 569294 h 1608850"/>
                <a:gd name="connsiteX1051" fmla="*/ 6838492 w 12192000"/>
                <a:gd name="connsiteY1051" fmla="*/ 569294 h 1608850"/>
                <a:gd name="connsiteX1052" fmla="*/ 6838492 w 12192000"/>
                <a:gd name="connsiteY1052" fmla="*/ 593073 h 1608850"/>
                <a:gd name="connsiteX1053" fmla="*/ 6839758 w 12192000"/>
                <a:gd name="connsiteY1053" fmla="*/ 593073 h 1608850"/>
                <a:gd name="connsiteX1054" fmla="*/ 6848625 w 12192000"/>
                <a:gd name="connsiteY1054" fmla="*/ 593073 h 1608850"/>
                <a:gd name="connsiteX1055" fmla="*/ 6850652 w 12192000"/>
                <a:gd name="connsiteY1055" fmla="*/ 597127 h 1608850"/>
                <a:gd name="connsiteX1056" fmla="*/ 6850652 w 12192000"/>
                <a:gd name="connsiteY1056" fmla="*/ 610368 h 1608850"/>
                <a:gd name="connsiteX1057" fmla="*/ 6852172 w 12192000"/>
                <a:gd name="connsiteY1057" fmla="*/ 608476 h 1608850"/>
                <a:gd name="connsiteX1058" fmla="*/ 6862812 w 12192000"/>
                <a:gd name="connsiteY1058" fmla="*/ 595235 h 1608850"/>
                <a:gd name="connsiteX1059" fmla="*/ 6891186 w 12192000"/>
                <a:gd name="connsiteY1059" fmla="*/ 595235 h 1608850"/>
                <a:gd name="connsiteX1060" fmla="*/ 6891186 w 12192000"/>
                <a:gd name="connsiteY1060" fmla="*/ 681706 h 1608850"/>
                <a:gd name="connsiteX1061" fmla="*/ 6891946 w 12192000"/>
                <a:gd name="connsiteY1061" fmla="*/ 681706 h 1608850"/>
                <a:gd name="connsiteX1062" fmla="*/ 6897266 w 12192000"/>
                <a:gd name="connsiteY1062" fmla="*/ 681706 h 1608850"/>
                <a:gd name="connsiteX1063" fmla="*/ 6898026 w 12192000"/>
                <a:gd name="connsiteY1063" fmla="*/ 680355 h 1608850"/>
                <a:gd name="connsiteX1064" fmla="*/ 6903346 w 12192000"/>
                <a:gd name="connsiteY1064" fmla="*/ 670897 h 1608850"/>
                <a:gd name="connsiteX1065" fmla="*/ 6903346 w 12192000"/>
                <a:gd name="connsiteY1065" fmla="*/ 672789 h 1608850"/>
                <a:gd name="connsiteX1066" fmla="*/ 6903346 w 12192000"/>
                <a:gd name="connsiteY1066" fmla="*/ 686030 h 1608850"/>
                <a:gd name="connsiteX1067" fmla="*/ 6907399 w 12192000"/>
                <a:gd name="connsiteY1067" fmla="*/ 640633 h 1608850"/>
                <a:gd name="connsiteX1068" fmla="*/ 6908159 w 12192000"/>
                <a:gd name="connsiteY1068" fmla="*/ 640633 h 1608850"/>
                <a:gd name="connsiteX1069" fmla="*/ 6913479 w 12192000"/>
                <a:gd name="connsiteY1069" fmla="*/ 640633 h 1608850"/>
                <a:gd name="connsiteX1070" fmla="*/ 6913479 w 12192000"/>
                <a:gd name="connsiteY1070" fmla="*/ 575779 h 1608850"/>
                <a:gd name="connsiteX1071" fmla="*/ 6914493 w 12192000"/>
                <a:gd name="connsiteY1071" fmla="*/ 575779 h 1608850"/>
                <a:gd name="connsiteX1072" fmla="*/ 6921586 w 12192000"/>
                <a:gd name="connsiteY1072" fmla="*/ 575779 h 1608850"/>
                <a:gd name="connsiteX1073" fmla="*/ 6933746 w 12192000"/>
                <a:gd name="connsiteY1073" fmla="*/ 532544 h 1608850"/>
                <a:gd name="connsiteX1074" fmla="*/ 6935013 w 12192000"/>
                <a:gd name="connsiteY1074" fmla="*/ 532544 h 1608850"/>
                <a:gd name="connsiteX1075" fmla="*/ 6943880 w 12192000"/>
                <a:gd name="connsiteY1075" fmla="*/ 532544 h 1608850"/>
                <a:gd name="connsiteX1076" fmla="*/ 6954013 w 12192000"/>
                <a:gd name="connsiteY1076" fmla="*/ 575779 h 1608850"/>
                <a:gd name="connsiteX1077" fmla="*/ 6955026 w 12192000"/>
                <a:gd name="connsiteY1077" fmla="*/ 575779 h 1608850"/>
                <a:gd name="connsiteX1078" fmla="*/ 6962120 w 12192000"/>
                <a:gd name="connsiteY1078" fmla="*/ 575779 h 1608850"/>
                <a:gd name="connsiteX1079" fmla="*/ 6962120 w 12192000"/>
                <a:gd name="connsiteY1079" fmla="*/ 614691 h 1608850"/>
                <a:gd name="connsiteX1080" fmla="*/ 6963893 w 12192000"/>
                <a:gd name="connsiteY1080" fmla="*/ 614691 h 1608850"/>
                <a:gd name="connsiteX1081" fmla="*/ 6976307 w 12192000"/>
                <a:gd name="connsiteY1081" fmla="*/ 614691 h 1608850"/>
                <a:gd name="connsiteX1082" fmla="*/ 6976307 w 12192000"/>
                <a:gd name="connsiteY1082" fmla="*/ 616853 h 1608850"/>
                <a:gd name="connsiteX1083" fmla="*/ 6976307 w 12192000"/>
                <a:gd name="connsiteY1083" fmla="*/ 631985 h 1608850"/>
                <a:gd name="connsiteX1084" fmla="*/ 6980360 w 12192000"/>
                <a:gd name="connsiteY1084" fmla="*/ 629824 h 1608850"/>
                <a:gd name="connsiteX1085" fmla="*/ 6980360 w 12192000"/>
                <a:gd name="connsiteY1085" fmla="*/ 614691 h 1608850"/>
                <a:gd name="connsiteX1086" fmla="*/ 6981880 w 12192000"/>
                <a:gd name="connsiteY1086" fmla="*/ 614691 h 1608850"/>
                <a:gd name="connsiteX1087" fmla="*/ 6992520 w 12192000"/>
                <a:gd name="connsiteY1087" fmla="*/ 614691 h 1608850"/>
                <a:gd name="connsiteX1088" fmla="*/ 6992520 w 12192000"/>
                <a:gd name="connsiteY1088" fmla="*/ 616312 h 1608850"/>
                <a:gd name="connsiteX1089" fmla="*/ 6992520 w 12192000"/>
                <a:gd name="connsiteY1089" fmla="*/ 627662 h 1608850"/>
                <a:gd name="connsiteX1090" fmla="*/ 7022921 w 12192000"/>
                <a:gd name="connsiteY1090" fmla="*/ 627662 h 1608850"/>
                <a:gd name="connsiteX1091" fmla="*/ 7022921 w 12192000"/>
                <a:gd name="connsiteY1091" fmla="*/ 590912 h 1608850"/>
                <a:gd name="connsiteX1092" fmla="*/ 7024187 w 12192000"/>
                <a:gd name="connsiteY1092" fmla="*/ 590912 h 1608850"/>
                <a:gd name="connsiteX1093" fmla="*/ 7033054 w 12192000"/>
                <a:gd name="connsiteY1093" fmla="*/ 590912 h 1608850"/>
                <a:gd name="connsiteX1094" fmla="*/ 7033054 w 12192000"/>
                <a:gd name="connsiteY1094" fmla="*/ 612529 h 1608850"/>
                <a:gd name="connsiteX1095" fmla="*/ 7035081 w 12192000"/>
                <a:gd name="connsiteY1095" fmla="*/ 580103 h 1608850"/>
                <a:gd name="connsiteX1096" fmla="*/ 7057374 w 12192000"/>
                <a:gd name="connsiteY1096" fmla="*/ 580103 h 1608850"/>
                <a:gd name="connsiteX1097" fmla="*/ 7057374 w 12192000"/>
                <a:gd name="connsiteY1097" fmla="*/ 578481 h 1608850"/>
                <a:gd name="connsiteX1098" fmla="*/ 7057374 w 12192000"/>
                <a:gd name="connsiteY1098" fmla="*/ 567132 h 1608850"/>
                <a:gd name="connsiteX1099" fmla="*/ 7058134 w 12192000"/>
                <a:gd name="connsiteY1099" fmla="*/ 567132 h 1608850"/>
                <a:gd name="connsiteX1100" fmla="*/ 7063454 w 12192000"/>
                <a:gd name="connsiteY1100" fmla="*/ 567132 h 1608850"/>
                <a:gd name="connsiteX1101" fmla="*/ 7063454 w 12192000"/>
                <a:gd name="connsiteY1101" fmla="*/ 565241 h 1608850"/>
                <a:gd name="connsiteX1102" fmla="*/ 7063454 w 12192000"/>
                <a:gd name="connsiteY1102" fmla="*/ 552000 h 1608850"/>
                <a:gd name="connsiteX1103" fmla="*/ 7067508 w 12192000"/>
                <a:gd name="connsiteY1103" fmla="*/ 558485 h 1608850"/>
                <a:gd name="connsiteX1104" fmla="*/ 7069788 w 12192000"/>
                <a:gd name="connsiteY1104" fmla="*/ 558485 h 1608850"/>
                <a:gd name="connsiteX1105" fmla="*/ 7085748 w 12192000"/>
                <a:gd name="connsiteY1105" fmla="*/ 558485 h 1608850"/>
                <a:gd name="connsiteX1106" fmla="*/ 7085748 w 12192000"/>
                <a:gd name="connsiteY1106" fmla="*/ 557674 h 1608850"/>
                <a:gd name="connsiteX1107" fmla="*/ 7085748 w 12192000"/>
                <a:gd name="connsiteY1107" fmla="*/ 552000 h 1608850"/>
                <a:gd name="connsiteX1108" fmla="*/ 7086508 w 12192000"/>
                <a:gd name="connsiteY1108" fmla="*/ 552000 h 1608850"/>
                <a:gd name="connsiteX1109" fmla="*/ 7091828 w 12192000"/>
                <a:gd name="connsiteY1109" fmla="*/ 552000 h 1608850"/>
                <a:gd name="connsiteX1110" fmla="*/ 7091828 w 12192000"/>
                <a:gd name="connsiteY1110" fmla="*/ 553351 h 1608850"/>
                <a:gd name="connsiteX1111" fmla="*/ 7091828 w 12192000"/>
                <a:gd name="connsiteY1111" fmla="*/ 562809 h 1608850"/>
                <a:gd name="connsiteX1112" fmla="*/ 7130335 w 12192000"/>
                <a:gd name="connsiteY1112" fmla="*/ 562809 h 1608850"/>
                <a:gd name="connsiteX1113" fmla="*/ 7130335 w 12192000"/>
                <a:gd name="connsiteY1113" fmla="*/ 701162 h 1608850"/>
                <a:gd name="connsiteX1114" fmla="*/ 7131855 w 12192000"/>
                <a:gd name="connsiteY1114" fmla="*/ 701162 h 1608850"/>
                <a:gd name="connsiteX1115" fmla="*/ 7142495 w 12192000"/>
                <a:gd name="connsiteY1115" fmla="*/ 701162 h 1608850"/>
                <a:gd name="connsiteX1116" fmla="*/ 7142495 w 12192000"/>
                <a:gd name="connsiteY1116" fmla="*/ 688192 h 1608850"/>
                <a:gd name="connsiteX1117" fmla="*/ 7146549 w 12192000"/>
                <a:gd name="connsiteY1117" fmla="*/ 688192 h 1608850"/>
                <a:gd name="connsiteX1118" fmla="*/ 7146549 w 12192000"/>
                <a:gd name="connsiteY1118" fmla="*/ 701162 h 1608850"/>
                <a:gd name="connsiteX1119" fmla="*/ 7176949 w 12192000"/>
                <a:gd name="connsiteY1119" fmla="*/ 701162 h 1608850"/>
                <a:gd name="connsiteX1120" fmla="*/ 7176949 w 12192000"/>
                <a:gd name="connsiteY1120" fmla="*/ 670897 h 1608850"/>
                <a:gd name="connsiteX1121" fmla="*/ 7189109 w 12192000"/>
                <a:gd name="connsiteY1121" fmla="*/ 670897 h 1608850"/>
                <a:gd name="connsiteX1122" fmla="*/ 7201269 w 12192000"/>
                <a:gd name="connsiteY1122" fmla="*/ 668736 h 1608850"/>
                <a:gd name="connsiteX1123" fmla="*/ 7205323 w 12192000"/>
                <a:gd name="connsiteY1123" fmla="*/ 670897 h 1608850"/>
                <a:gd name="connsiteX1124" fmla="*/ 7215456 w 12192000"/>
                <a:gd name="connsiteY1124" fmla="*/ 670897 h 1608850"/>
                <a:gd name="connsiteX1125" fmla="*/ 7215456 w 12192000"/>
                <a:gd name="connsiteY1125" fmla="*/ 701162 h 1608850"/>
                <a:gd name="connsiteX1126" fmla="*/ 7223563 w 12192000"/>
                <a:gd name="connsiteY1126" fmla="*/ 701162 h 1608850"/>
                <a:gd name="connsiteX1127" fmla="*/ 7223563 w 12192000"/>
                <a:gd name="connsiteY1127" fmla="*/ 718457 h 1608850"/>
                <a:gd name="connsiteX1128" fmla="*/ 7232899 w 12192000"/>
                <a:gd name="connsiteY1128" fmla="*/ 719362 h 1608850"/>
                <a:gd name="connsiteX1129" fmla="*/ 7245857 w 12192000"/>
                <a:gd name="connsiteY1129" fmla="*/ 719362 h 1608850"/>
                <a:gd name="connsiteX1130" fmla="*/ 7245857 w 12192000"/>
                <a:gd name="connsiteY1130" fmla="*/ 703324 h 1608850"/>
                <a:gd name="connsiteX1131" fmla="*/ 7313813 w 12192000"/>
                <a:gd name="connsiteY1131" fmla="*/ 703324 h 1608850"/>
                <a:gd name="connsiteX1132" fmla="*/ 7313813 w 12192000"/>
                <a:gd name="connsiteY1132" fmla="*/ 618071 h 1608850"/>
                <a:gd name="connsiteX1133" fmla="*/ 7385821 w 12192000"/>
                <a:gd name="connsiteY1133" fmla="*/ 618071 h 1608850"/>
                <a:gd name="connsiteX1134" fmla="*/ 7385821 w 12192000"/>
                <a:gd name="connsiteY1134" fmla="*/ 696839 h 1608850"/>
                <a:gd name="connsiteX1135" fmla="*/ 7387725 w 12192000"/>
                <a:gd name="connsiteY1135" fmla="*/ 696839 h 1608850"/>
                <a:gd name="connsiteX1136" fmla="*/ 7388967 w 12192000"/>
                <a:gd name="connsiteY1136" fmla="*/ 719362 h 1608850"/>
                <a:gd name="connsiteX1137" fmla="*/ 7398643 w 12192000"/>
                <a:gd name="connsiteY1137" fmla="*/ 719362 h 1608850"/>
                <a:gd name="connsiteX1138" fmla="*/ 7399885 w 12192000"/>
                <a:gd name="connsiteY1138" fmla="*/ 696839 h 1608850"/>
                <a:gd name="connsiteX1139" fmla="*/ 7405965 w 12192000"/>
                <a:gd name="connsiteY1139" fmla="*/ 696839 h 1608850"/>
                <a:gd name="connsiteX1140" fmla="*/ 7407207 w 12192000"/>
                <a:gd name="connsiteY1140" fmla="*/ 719362 h 1608850"/>
                <a:gd name="connsiteX1141" fmla="*/ 7457829 w 12192000"/>
                <a:gd name="connsiteY1141" fmla="*/ 719362 h 1608850"/>
                <a:gd name="connsiteX1142" fmla="*/ 7457829 w 12192000"/>
                <a:gd name="connsiteY1142" fmla="*/ 556334 h 1608850"/>
                <a:gd name="connsiteX1143" fmla="*/ 7655156 w 12192000"/>
                <a:gd name="connsiteY1143" fmla="*/ 556334 h 1608850"/>
                <a:gd name="connsiteX1144" fmla="*/ 7655156 w 12192000"/>
                <a:gd name="connsiteY1144" fmla="*/ 719362 h 1608850"/>
                <a:gd name="connsiteX1145" fmla="*/ 7673853 w 12192000"/>
                <a:gd name="connsiteY1145" fmla="*/ 719362 h 1608850"/>
                <a:gd name="connsiteX1146" fmla="*/ 7673853 w 12192000"/>
                <a:gd name="connsiteY1146" fmla="*/ 636669 h 1608850"/>
                <a:gd name="connsiteX1147" fmla="*/ 7768973 w 12192000"/>
                <a:gd name="connsiteY1147" fmla="*/ 636669 h 1608850"/>
                <a:gd name="connsiteX1148" fmla="*/ 7773382 w 12192000"/>
                <a:gd name="connsiteY1148" fmla="*/ 519115 h 1608850"/>
                <a:gd name="connsiteX1149" fmla="*/ 7819759 w 12192000"/>
                <a:gd name="connsiteY1149" fmla="*/ 519115 h 1608850"/>
                <a:gd name="connsiteX1150" fmla="*/ 7821437 w 12192000"/>
                <a:gd name="connsiteY1150" fmla="*/ 571456 h 1608850"/>
                <a:gd name="connsiteX1151" fmla="*/ 7886292 w 12192000"/>
                <a:gd name="connsiteY1151" fmla="*/ 571456 h 1608850"/>
                <a:gd name="connsiteX1152" fmla="*/ 7886292 w 12192000"/>
                <a:gd name="connsiteY1152" fmla="*/ 647118 h 1608850"/>
                <a:gd name="connsiteX1153" fmla="*/ 7894398 w 12192000"/>
                <a:gd name="connsiteY1153" fmla="*/ 647118 h 1608850"/>
                <a:gd name="connsiteX1154" fmla="*/ 7896425 w 12192000"/>
                <a:gd name="connsiteY1154" fmla="*/ 640633 h 1608850"/>
                <a:gd name="connsiteX1155" fmla="*/ 7902505 w 12192000"/>
                <a:gd name="connsiteY1155" fmla="*/ 640633 h 1608850"/>
                <a:gd name="connsiteX1156" fmla="*/ 7904533 w 12192000"/>
                <a:gd name="connsiteY1156" fmla="*/ 649280 h 1608850"/>
                <a:gd name="connsiteX1157" fmla="*/ 7916693 w 12192000"/>
                <a:gd name="connsiteY1157" fmla="*/ 649280 h 1608850"/>
                <a:gd name="connsiteX1158" fmla="*/ 7916693 w 12192000"/>
                <a:gd name="connsiteY1158" fmla="*/ 642794 h 1608850"/>
                <a:gd name="connsiteX1159" fmla="*/ 7938985 w 12192000"/>
                <a:gd name="connsiteY1159" fmla="*/ 642794 h 1608850"/>
                <a:gd name="connsiteX1160" fmla="*/ 7938985 w 12192000"/>
                <a:gd name="connsiteY1160" fmla="*/ 649280 h 1608850"/>
                <a:gd name="connsiteX1161" fmla="*/ 7959253 w 12192000"/>
                <a:gd name="connsiteY1161" fmla="*/ 649280 h 1608850"/>
                <a:gd name="connsiteX1162" fmla="*/ 7959253 w 12192000"/>
                <a:gd name="connsiteY1162" fmla="*/ 694677 h 1608850"/>
                <a:gd name="connsiteX1163" fmla="*/ 7973440 w 12192000"/>
                <a:gd name="connsiteY1163" fmla="*/ 694677 h 1608850"/>
                <a:gd name="connsiteX1164" fmla="*/ 7973440 w 12192000"/>
                <a:gd name="connsiteY1164" fmla="*/ 681706 h 1608850"/>
                <a:gd name="connsiteX1165" fmla="*/ 7989653 w 12192000"/>
                <a:gd name="connsiteY1165" fmla="*/ 681706 h 1608850"/>
                <a:gd name="connsiteX1166" fmla="*/ 7989653 w 12192000"/>
                <a:gd name="connsiteY1166" fmla="*/ 502279 h 1608850"/>
                <a:gd name="connsiteX1167" fmla="*/ 7995733 w 12192000"/>
                <a:gd name="connsiteY1167" fmla="*/ 495793 h 1608850"/>
                <a:gd name="connsiteX1168" fmla="*/ 8068694 w 12192000"/>
                <a:gd name="connsiteY1168" fmla="*/ 495793 h 1608850"/>
                <a:gd name="connsiteX1169" fmla="*/ 8068694 w 12192000"/>
                <a:gd name="connsiteY1169" fmla="*/ 504441 h 1608850"/>
                <a:gd name="connsiteX1170" fmla="*/ 8078828 w 12192000"/>
                <a:gd name="connsiteY1170" fmla="*/ 504441 h 1608850"/>
                <a:gd name="connsiteX1171" fmla="*/ 8078828 w 12192000"/>
                <a:gd name="connsiteY1171" fmla="*/ 619015 h 1608850"/>
                <a:gd name="connsiteX1172" fmla="*/ 8101121 w 12192000"/>
                <a:gd name="connsiteY1172" fmla="*/ 619015 h 1608850"/>
                <a:gd name="connsiteX1173" fmla="*/ 8101121 w 12192000"/>
                <a:gd name="connsiteY1173" fmla="*/ 552000 h 1608850"/>
                <a:gd name="connsiteX1174" fmla="*/ 8127469 w 12192000"/>
                <a:gd name="connsiteY1174" fmla="*/ 552000 h 1608850"/>
                <a:gd name="connsiteX1175" fmla="*/ 8131521 w 12192000"/>
                <a:gd name="connsiteY1175" fmla="*/ 547676 h 1608850"/>
                <a:gd name="connsiteX1176" fmla="*/ 8139629 w 12192000"/>
                <a:gd name="connsiteY1176" fmla="*/ 547676 h 1608850"/>
                <a:gd name="connsiteX1177" fmla="*/ 8143681 w 12192000"/>
                <a:gd name="connsiteY1177" fmla="*/ 552000 h 1608850"/>
                <a:gd name="connsiteX1178" fmla="*/ 8165976 w 12192000"/>
                <a:gd name="connsiteY1178" fmla="*/ 552000 h 1608850"/>
                <a:gd name="connsiteX1179" fmla="*/ 8165976 w 12192000"/>
                <a:gd name="connsiteY1179" fmla="*/ 435264 h 1608850"/>
                <a:gd name="connsiteX1180" fmla="*/ 8222722 w 12192000"/>
                <a:gd name="connsiteY1180" fmla="*/ 424455 h 1608850"/>
                <a:gd name="connsiteX1181" fmla="*/ 8222722 w 12192000"/>
                <a:gd name="connsiteY1181" fmla="*/ 425536 h 1608850"/>
                <a:gd name="connsiteX1182" fmla="*/ 8222722 w 12192000"/>
                <a:gd name="connsiteY1182" fmla="*/ 433102 h 1608850"/>
                <a:gd name="connsiteX1183" fmla="*/ 8249069 w 12192000"/>
                <a:gd name="connsiteY1183" fmla="*/ 433102 h 1608850"/>
                <a:gd name="connsiteX1184" fmla="*/ 8249069 w 12192000"/>
                <a:gd name="connsiteY1184" fmla="*/ 688192 h 1608850"/>
                <a:gd name="connsiteX1185" fmla="*/ 8271364 w 12192000"/>
                <a:gd name="connsiteY1185" fmla="*/ 688192 h 1608850"/>
                <a:gd name="connsiteX1186" fmla="*/ 8271364 w 12192000"/>
                <a:gd name="connsiteY1186" fmla="*/ 683868 h 1608850"/>
                <a:gd name="connsiteX1187" fmla="*/ 8283524 w 12192000"/>
                <a:gd name="connsiteY1187" fmla="*/ 683868 h 1608850"/>
                <a:gd name="connsiteX1188" fmla="*/ 8283524 w 12192000"/>
                <a:gd name="connsiteY1188" fmla="*/ 688192 h 1608850"/>
                <a:gd name="connsiteX1189" fmla="*/ 8307844 w 12192000"/>
                <a:gd name="connsiteY1189" fmla="*/ 688192 h 1608850"/>
                <a:gd name="connsiteX1190" fmla="*/ 8307844 w 12192000"/>
                <a:gd name="connsiteY1190" fmla="*/ 675221 h 1608850"/>
                <a:gd name="connsiteX1191" fmla="*/ 8336217 w 12192000"/>
                <a:gd name="connsiteY1191" fmla="*/ 675221 h 1608850"/>
                <a:gd name="connsiteX1192" fmla="*/ 8348377 w 12192000"/>
                <a:gd name="connsiteY1192" fmla="*/ 670897 h 1608850"/>
                <a:gd name="connsiteX1193" fmla="*/ 8368645 w 12192000"/>
                <a:gd name="connsiteY1193" fmla="*/ 675221 h 1608850"/>
                <a:gd name="connsiteX1194" fmla="*/ 8368645 w 12192000"/>
                <a:gd name="connsiteY1194" fmla="*/ 657927 h 1608850"/>
                <a:gd name="connsiteX1195" fmla="*/ 8376752 w 12192000"/>
                <a:gd name="connsiteY1195" fmla="*/ 657927 h 1608850"/>
                <a:gd name="connsiteX1196" fmla="*/ 8376752 w 12192000"/>
                <a:gd name="connsiteY1196" fmla="*/ 644956 h 1608850"/>
                <a:gd name="connsiteX1197" fmla="*/ 8433498 w 12192000"/>
                <a:gd name="connsiteY1197" fmla="*/ 644956 h 1608850"/>
                <a:gd name="connsiteX1198" fmla="*/ 8433498 w 12192000"/>
                <a:gd name="connsiteY1198" fmla="*/ 614691 h 1608850"/>
                <a:gd name="connsiteX1199" fmla="*/ 8451738 w 12192000"/>
                <a:gd name="connsiteY1199" fmla="*/ 614691 h 1608850"/>
                <a:gd name="connsiteX1200" fmla="*/ 8451738 w 12192000"/>
                <a:gd name="connsiteY1200" fmla="*/ 608206 h 1608850"/>
                <a:gd name="connsiteX1201" fmla="*/ 8463898 w 12192000"/>
                <a:gd name="connsiteY1201" fmla="*/ 608206 h 1608850"/>
                <a:gd name="connsiteX1202" fmla="*/ 8463898 w 12192000"/>
                <a:gd name="connsiteY1202" fmla="*/ 614691 h 1608850"/>
                <a:gd name="connsiteX1203" fmla="*/ 8480112 w 12192000"/>
                <a:gd name="connsiteY1203" fmla="*/ 614691 h 1608850"/>
                <a:gd name="connsiteX1204" fmla="*/ 8480112 w 12192000"/>
                <a:gd name="connsiteY1204" fmla="*/ 664412 h 1608850"/>
                <a:gd name="connsiteX1205" fmla="*/ 8512540 w 12192000"/>
                <a:gd name="connsiteY1205" fmla="*/ 664412 h 1608850"/>
                <a:gd name="connsiteX1206" fmla="*/ 8512540 w 12192000"/>
                <a:gd name="connsiteY1206" fmla="*/ 638471 h 1608850"/>
                <a:gd name="connsiteX1207" fmla="*/ 8551046 w 12192000"/>
                <a:gd name="connsiteY1207" fmla="*/ 638471 h 1608850"/>
                <a:gd name="connsiteX1208" fmla="*/ 8551046 w 12192000"/>
                <a:gd name="connsiteY1208" fmla="*/ 608206 h 1608850"/>
                <a:gd name="connsiteX1209" fmla="*/ 8599688 w 12192000"/>
                <a:gd name="connsiteY1209" fmla="*/ 608206 h 1608850"/>
                <a:gd name="connsiteX1210" fmla="*/ 8599688 w 12192000"/>
                <a:gd name="connsiteY1210" fmla="*/ 719362 h 1608850"/>
                <a:gd name="connsiteX1211" fmla="*/ 8599688 w 12192000"/>
                <a:gd name="connsiteY1211" fmla="*/ 733141 h 1608850"/>
                <a:gd name="connsiteX1212" fmla="*/ 8665562 w 12192000"/>
                <a:gd name="connsiteY1212" fmla="*/ 733141 h 1608850"/>
                <a:gd name="connsiteX1213" fmla="*/ 8665562 w 12192000"/>
                <a:gd name="connsiteY1213" fmla="*/ 838913 h 1608850"/>
                <a:gd name="connsiteX1214" fmla="*/ 8665562 w 12192000"/>
                <a:gd name="connsiteY1214" fmla="*/ 862160 h 1608850"/>
                <a:gd name="connsiteX1215" fmla="*/ 8680522 w 12192000"/>
                <a:gd name="connsiteY1215" fmla="*/ 862160 h 1608850"/>
                <a:gd name="connsiteX1216" fmla="*/ 8680522 w 12192000"/>
                <a:gd name="connsiteY1216" fmla="*/ 860998 h 1608850"/>
                <a:gd name="connsiteX1217" fmla="*/ 8680522 w 12192000"/>
                <a:gd name="connsiteY1217" fmla="*/ 852862 h 1608850"/>
                <a:gd name="connsiteX1218" fmla="*/ 8725102 w 12192000"/>
                <a:gd name="connsiteY1218" fmla="*/ 852862 h 1608850"/>
                <a:gd name="connsiteX1219" fmla="*/ 8725102 w 12192000"/>
                <a:gd name="connsiteY1219" fmla="*/ 855477 h 1608850"/>
                <a:gd name="connsiteX1220" fmla="*/ 8725102 w 12192000"/>
                <a:gd name="connsiteY1220" fmla="*/ 861131 h 1608850"/>
                <a:gd name="connsiteX1221" fmla="*/ 8733569 w 12192000"/>
                <a:gd name="connsiteY1221" fmla="*/ 852574 h 1608850"/>
                <a:gd name="connsiteX1222" fmla="*/ 8729111 w 12192000"/>
                <a:gd name="connsiteY1222" fmla="*/ 850249 h 1608850"/>
                <a:gd name="connsiteX1223" fmla="*/ 8729111 w 12192000"/>
                <a:gd name="connsiteY1223" fmla="*/ 843275 h 1608850"/>
                <a:gd name="connsiteX1224" fmla="*/ 8735797 w 12192000"/>
                <a:gd name="connsiteY1224" fmla="*/ 840950 h 1608850"/>
                <a:gd name="connsiteX1225" fmla="*/ 8735797 w 12192000"/>
                <a:gd name="connsiteY1225" fmla="*/ 831652 h 1608850"/>
                <a:gd name="connsiteX1226" fmla="*/ 8740256 w 12192000"/>
                <a:gd name="connsiteY1226" fmla="*/ 831652 h 1608850"/>
                <a:gd name="connsiteX1227" fmla="*/ 8740256 w 12192000"/>
                <a:gd name="connsiteY1227" fmla="*/ 810730 h 1608850"/>
                <a:gd name="connsiteX1228" fmla="*/ 8735797 w 12192000"/>
                <a:gd name="connsiteY1228" fmla="*/ 810730 h 1608850"/>
                <a:gd name="connsiteX1229" fmla="*/ 8735797 w 12192000"/>
                <a:gd name="connsiteY1229" fmla="*/ 806081 h 1608850"/>
                <a:gd name="connsiteX1230" fmla="*/ 8740256 w 12192000"/>
                <a:gd name="connsiteY1230" fmla="*/ 803756 h 1608850"/>
                <a:gd name="connsiteX1231" fmla="*/ 8751401 w 12192000"/>
                <a:gd name="connsiteY1231" fmla="*/ 787483 h 1608850"/>
                <a:gd name="connsiteX1232" fmla="*/ 8753629 w 12192000"/>
                <a:gd name="connsiteY1232" fmla="*/ 778185 h 1608850"/>
                <a:gd name="connsiteX1233" fmla="*/ 8753629 w 12192000"/>
                <a:gd name="connsiteY1233" fmla="*/ 752614 h 1608850"/>
                <a:gd name="connsiteX1234" fmla="*/ 8753909 w 12192000"/>
                <a:gd name="connsiteY1234" fmla="*/ 751742 h 1608850"/>
                <a:gd name="connsiteX1235" fmla="*/ 8755767 w 12192000"/>
                <a:gd name="connsiteY1235" fmla="*/ 745928 h 1608850"/>
                <a:gd name="connsiteX1236" fmla="*/ 8754080 w 12192000"/>
                <a:gd name="connsiteY1236" fmla="*/ 745928 h 1608850"/>
                <a:gd name="connsiteX1237" fmla="*/ 8754080 w 12192000"/>
                <a:gd name="connsiteY1237" fmla="*/ 744766 h 1608850"/>
                <a:gd name="connsiteX1238" fmla="*/ 8754080 w 12192000"/>
                <a:gd name="connsiteY1238" fmla="*/ 736629 h 1608850"/>
                <a:gd name="connsiteX1239" fmla="*/ 8755194 w 12192000"/>
                <a:gd name="connsiteY1239" fmla="*/ 736629 h 1608850"/>
                <a:gd name="connsiteX1240" fmla="*/ 8762996 w 12192000"/>
                <a:gd name="connsiteY1240" fmla="*/ 736629 h 1608850"/>
                <a:gd name="connsiteX1241" fmla="*/ 8762996 w 12192000"/>
                <a:gd name="connsiteY1241" fmla="*/ 735467 h 1608850"/>
                <a:gd name="connsiteX1242" fmla="*/ 8762996 w 12192000"/>
                <a:gd name="connsiteY1242" fmla="*/ 727331 h 1608850"/>
                <a:gd name="connsiteX1243" fmla="*/ 8761881 w 12192000"/>
                <a:gd name="connsiteY1243" fmla="*/ 727331 h 1608850"/>
                <a:gd name="connsiteX1244" fmla="*/ 8754080 w 12192000"/>
                <a:gd name="connsiteY1244" fmla="*/ 727331 h 1608850"/>
                <a:gd name="connsiteX1245" fmla="*/ 8754080 w 12192000"/>
                <a:gd name="connsiteY1245" fmla="*/ 726168 h 1608850"/>
                <a:gd name="connsiteX1246" fmla="*/ 8754080 w 12192000"/>
                <a:gd name="connsiteY1246" fmla="*/ 718032 h 1608850"/>
                <a:gd name="connsiteX1247" fmla="*/ 8755194 w 12192000"/>
                <a:gd name="connsiteY1247" fmla="*/ 718032 h 1608850"/>
                <a:gd name="connsiteX1248" fmla="*/ 8762996 w 12192000"/>
                <a:gd name="connsiteY1248" fmla="*/ 718032 h 1608850"/>
                <a:gd name="connsiteX1249" fmla="*/ 8762996 w 12192000"/>
                <a:gd name="connsiteY1249" fmla="*/ 717160 h 1608850"/>
                <a:gd name="connsiteX1250" fmla="*/ 8762996 w 12192000"/>
                <a:gd name="connsiteY1250" fmla="*/ 711058 h 1608850"/>
                <a:gd name="connsiteX1251" fmla="*/ 8761881 w 12192000"/>
                <a:gd name="connsiteY1251" fmla="*/ 711058 h 1608850"/>
                <a:gd name="connsiteX1252" fmla="*/ 8754080 w 12192000"/>
                <a:gd name="connsiteY1252" fmla="*/ 711058 h 1608850"/>
                <a:gd name="connsiteX1253" fmla="*/ 8754080 w 12192000"/>
                <a:gd name="connsiteY1253" fmla="*/ 709896 h 1608850"/>
                <a:gd name="connsiteX1254" fmla="*/ 8754080 w 12192000"/>
                <a:gd name="connsiteY1254" fmla="*/ 701759 h 1608850"/>
                <a:gd name="connsiteX1255" fmla="*/ 8755194 w 12192000"/>
                <a:gd name="connsiteY1255" fmla="*/ 701759 h 1608850"/>
                <a:gd name="connsiteX1256" fmla="*/ 8762996 w 12192000"/>
                <a:gd name="connsiteY1256" fmla="*/ 701759 h 1608850"/>
                <a:gd name="connsiteX1257" fmla="*/ 8761881 w 12192000"/>
                <a:gd name="connsiteY1257" fmla="*/ 700016 h 1608850"/>
                <a:gd name="connsiteX1258" fmla="*/ 8754080 w 12192000"/>
                <a:gd name="connsiteY1258" fmla="*/ 687812 h 1608850"/>
                <a:gd name="connsiteX1259" fmla="*/ 8754080 w 12192000"/>
                <a:gd name="connsiteY1259" fmla="*/ 650617 h 1608850"/>
                <a:gd name="connsiteX1260" fmla="*/ 8903424 w 12192000"/>
                <a:gd name="connsiteY1260" fmla="*/ 650617 h 1608850"/>
                <a:gd name="connsiteX1261" fmla="*/ 8905096 w 12192000"/>
                <a:gd name="connsiteY1261" fmla="*/ 653232 h 1608850"/>
                <a:gd name="connsiteX1262" fmla="*/ 8908543 w 12192000"/>
                <a:gd name="connsiteY1262" fmla="*/ 658626 h 1608850"/>
                <a:gd name="connsiteX1263" fmla="*/ 8908543 w 12192000"/>
                <a:gd name="connsiteY1263" fmla="*/ 647687 h 1608850"/>
                <a:gd name="connsiteX1264" fmla="*/ 8908543 w 12192000"/>
                <a:gd name="connsiteY1264" fmla="*/ 607460 h 1608850"/>
                <a:gd name="connsiteX1265" fmla="*/ 8910570 w 12192000"/>
                <a:gd name="connsiteY1265" fmla="*/ 607460 h 1608850"/>
                <a:gd name="connsiteX1266" fmla="*/ 8924757 w 12192000"/>
                <a:gd name="connsiteY1266" fmla="*/ 607460 h 1608850"/>
                <a:gd name="connsiteX1267" fmla="*/ 8924757 w 12192000"/>
                <a:gd name="connsiteY1267" fmla="*/ 515723 h 1608850"/>
                <a:gd name="connsiteX1268" fmla="*/ 8924757 w 12192000"/>
                <a:gd name="connsiteY1268" fmla="*/ 490724 h 1608850"/>
                <a:gd name="connsiteX1269" fmla="*/ 9078786 w 12192000"/>
                <a:gd name="connsiteY1269" fmla="*/ 490724 h 1608850"/>
                <a:gd name="connsiteX1270" fmla="*/ 9078786 w 12192000"/>
                <a:gd name="connsiteY1270" fmla="*/ 506306 h 1608850"/>
                <a:gd name="connsiteX1271" fmla="*/ 9078786 w 12192000"/>
                <a:gd name="connsiteY1271" fmla="*/ 611783 h 1608850"/>
                <a:gd name="connsiteX1272" fmla="*/ 9080306 w 12192000"/>
                <a:gd name="connsiteY1272" fmla="*/ 611513 h 1608850"/>
                <a:gd name="connsiteX1273" fmla="*/ 9090946 w 12192000"/>
                <a:gd name="connsiteY1273" fmla="*/ 609622 h 1608850"/>
                <a:gd name="connsiteX1274" fmla="*/ 9088919 w 12192000"/>
                <a:gd name="connsiteY1274" fmla="*/ 698254 h 1608850"/>
                <a:gd name="connsiteX1275" fmla="*/ 9090439 w 12192000"/>
                <a:gd name="connsiteY1275" fmla="*/ 698525 h 1608850"/>
                <a:gd name="connsiteX1276" fmla="*/ 9101079 w 12192000"/>
                <a:gd name="connsiteY1276" fmla="*/ 700416 h 1608850"/>
                <a:gd name="connsiteX1277" fmla="*/ 9101332 w 12192000"/>
                <a:gd name="connsiteY1277" fmla="*/ 701227 h 1608850"/>
                <a:gd name="connsiteX1278" fmla="*/ 9103106 w 12192000"/>
                <a:gd name="connsiteY1278" fmla="*/ 706902 h 1608850"/>
                <a:gd name="connsiteX1279" fmla="*/ 9103866 w 12192000"/>
                <a:gd name="connsiteY1279" fmla="*/ 704470 h 1608850"/>
                <a:gd name="connsiteX1280" fmla="*/ 9109186 w 12192000"/>
                <a:gd name="connsiteY1280" fmla="*/ 687446 h 1608850"/>
                <a:gd name="connsiteX1281" fmla="*/ 9110959 w 12192000"/>
                <a:gd name="connsiteY1281" fmla="*/ 687446 h 1608850"/>
                <a:gd name="connsiteX1282" fmla="*/ 9123373 w 12192000"/>
                <a:gd name="connsiteY1282" fmla="*/ 687446 h 1608850"/>
                <a:gd name="connsiteX1283" fmla="*/ 9123373 w 12192000"/>
                <a:gd name="connsiteY1283" fmla="*/ 719872 h 1608850"/>
                <a:gd name="connsiteX1284" fmla="*/ 9124386 w 12192000"/>
                <a:gd name="connsiteY1284" fmla="*/ 720413 h 1608850"/>
                <a:gd name="connsiteX1285" fmla="*/ 9131480 w 12192000"/>
                <a:gd name="connsiteY1285" fmla="*/ 724196 h 1608850"/>
                <a:gd name="connsiteX1286" fmla="*/ 9131480 w 12192000"/>
                <a:gd name="connsiteY1286" fmla="*/ 725547 h 1608850"/>
                <a:gd name="connsiteX1287" fmla="*/ 9131480 w 12192000"/>
                <a:gd name="connsiteY1287" fmla="*/ 735005 h 1608850"/>
                <a:gd name="connsiteX1288" fmla="*/ 9176067 w 12192000"/>
                <a:gd name="connsiteY1288" fmla="*/ 735005 h 1608850"/>
                <a:gd name="connsiteX1289" fmla="*/ 9176067 w 12192000"/>
                <a:gd name="connsiteY1289" fmla="*/ 736086 h 1608850"/>
                <a:gd name="connsiteX1290" fmla="*/ 9176067 w 12192000"/>
                <a:gd name="connsiteY1290" fmla="*/ 743652 h 1608850"/>
                <a:gd name="connsiteX1291" fmla="*/ 9178093 w 12192000"/>
                <a:gd name="connsiteY1291" fmla="*/ 743652 h 1608850"/>
                <a:gd name="connsiteX1292" fmla="*/ 9192280 w 12192000"/>
                <a:gd name="connsiteY1292" fmla="*/ 743652 h 1608850"/>
                <a:gd name="connsiteX1293" fmla="*/ 9192280 w 12192000"/>
                <a:gd name="connsiteY1293" fmla="*/ 713387 h 1608850"/>
                <a:gd name="connsiteX1294" fmla="*/ 9236867 w 12192000"/>
                <a:gd name="connsiteY1294" fmla="*/ 713387 h 1608850"/>
                <a:gd name="connsiteX1295" fmla="*/ 9236867 w 12192000"/>
                <a:gd name="connsiteY1295" fmla="*/ 712036 h 1608850"/>
                <a:gd name="connsiteX1296" fmla="*/ 9236867 w 12192000"/>
                <a:gd name="connsiteY1296" fmla="*/ 702578 h 1608850"/>
                <a:gd name="connsiteX1297" fmla="*/ 9237881 w 12192000"/>
                <a:gd name="connsiteY1297" fmla="*/ 702578 h 1608850"/>
                <a:gd name="connsiteX1298" fmla="*/ 9244974 w 12192000"/>
                <a:gd name="connsiteY1298" fmla="*/ 702578 h 1608850"/>
                <a:gd name="connsiteX1299" fmla="*/ 9244974 w 12192000"/>
                <a:gd name="connsiteY1299" fmla="*/ 700687 h 1608850"/>
                <a:gd name="connsiteX1300" fmla="*/ 9244974 w 12192000"/>
                <a:gd name="connsiteY1300" fmla="*/ 687446 h 1608850"/>
                <a:gd name="connsiteX1301" fmla="*/ 9245734 w 12192000"/>
                <a:gd name="connsiteY1301" fmla="*/ 687446 h 1608850"/>
                <a:gd name="connsiteX1302" fmla="*/ 9251054 w 12192000"/>
                <a:gd name="connsiteY1302" fmla="*/ 687446 h 1608850"/>
                <a:gd name="connsiteX1303" fmla="*/ 9251054 w 12192000"/>
                <a:gd name="connsiteY1303" fmla="*/ 686365 h 1608850"/>
                <a:gd name="connsiteX1304" fmla="*/ 9251054 w 12192000"/>
                <a:gd name="connsiteY1304" fmla="*/ 678798 h 1608850"/>
                <a:gd name="connsiteX1305" fmla="*/ 9253081 w 12192000"/>
                <a:gd name="connsiteY1305" fmla="*/ 678798 h 1608850"/>
                <a:gd name="connsiteX1306" fmla="*/ 9267268 w 12192000"/>
                <a:gd name="connsiteY1306" fmla="*/ 678798 h 1608850"/>
                <a:gd name="connsiteX1307" fmla="*/ 9267268 w 12192000"/>
                <a:gd name="connsiteY1307" fmla="*/ 679879 h 1608850"/>
                <a:gd name="connsiteX1308" fmla="*/ 9267268 w 12192000"/>
                <a:gd name="connsiteY1308" fmla="*/ 687446 h 1608850"/>
                <a:gd name="connsiteX1309" fmla="*/ 9289561 w 12192000"/>
                <a:gd name="connsiteY1309" fmla="*/ 687446 h 1608850"/>
                <a:gd name="connsiteX1310" fmla="*/ 9289561 w 12192000"/>
                <a:gd name="connsiteY1310" fmla="*/ 685554 h 1608850"/>
                <a:gd name="connsiteX1311" fmla="*/ 9289561 w 12192000"/>
                <a:gd name="connsiteY1311" fmla="*/ 672313 h 1608850"/>
                <a:gd name="connsiteX1312" fmla="*/ 9291335 w 12192000"/>
                <a:gd name="connsiteY1312" fmla="*/ 672313 h 1608850"/>
                <a:gd name="connsiteX1313" fmla="*/ 9303748 w 12192000"/>
                <a:gd name="connsiteY1313" fmla="*/ 672313 h 1608850"/>
                <a:gd name="connsiteX1314" fmla="*/ 9303748 w 12192000"/>
                <a:gd name="connsiteY1314" fmla="*/ 696093 h 1608850"/>
                <a:gd name="connsiteX1315" fmla="*/ 9304762 w 12192000"/>
                <a:gd name="connsiteY1315" fmla="*/ 696093 h 1608850"/>
                <a:gd name="connsiteX1316" fmla="*/ 9311855 w 12192000"/>
                <a:gd name="connsiteY1316" fmla="*/ 696093 h 1608850"/>
                <a:gd name="connsiteX1317" fmla="*/ 9311855 w 12192000"/>
                <a:gd name="connsiteY1317" fmla="*/ 695012 h 1608850"/>
                <a:gd name="connsiteX1318" fmla="*/ 9311855 w 12192000"/>
                <a:gd name="connsiteY1318" fmla="*/ 687446 h 1608850"/>
                <a:gd name="connsiteX1319" fmla="*/ 9313628 w 12192000"/>
                <a:gd name="connsiteY1319" fmla="*/ 687446 h 1608850"/>
                <a:gd name="connsiteX1320" fmla="*/ 9326042 w 12192000"/>
                <a:gd name="connsiteY1320" fmla="*/ 687446 h 1608850"/>
                <a:gd name="connsiteX1321" fmla="*/ 9326042 w 12192000"/>
                <a:gd name="connsiteY1321" fmla="*/ 713387 h 1608850"/>
                <a:gd name="connsiteX1322" fmla="*/ 9328069 w 12192000"/>
                <a:gd name="connsiteY1322" fmla="*/ 713387 h 1608850"/>
                <a:gd name="connsiteX1323" fmla="*/ 9342255 w 12192000"/>
                <a:gd name="connsiteY1323" fmla="*/ 713387 h 1608850"/>
                <a:gd name="connsiteX1324" fmla="*/ 9342255 w 12192000"/>
                <a:gd name="connsiteY1324" fmla="*/ 715008 h 1608850"/>
                <a:gd name="connsiteX1325" fmla="*/ 9342255 w 12192000"/>
                <a:gd name="connsiteY1325" fmla="*/ 726358 h 1608850"/>
                <a:gd name="connsiteX1326" fmla="*/ 9343015 w 12192000"/>
                <a:gd name="connsiteY1326" fmla="*/ 726358 h 1608850"/>
                <a:gd name="connsiteX1327" fmla="*/ 9348336 w 12192000"/>
                <a:gd name="connsiteY1327" fmla="*/ 726358 h 1608850"/>
                <a:gd name="connsiteX1328" fmla="*/ 9348336 w 12192000"/>
                <a:gd name="connsiteY1328" fmla="*/ 725547 h 1608850"/>
                <a:gd name="connsiteX1329" fmla="*/ 9348336 w 12192000"/>
                <a:gd name="connsiteY1329" fmla="*/ 719872 h 1608850"/>
                <a:gd name="connsiteX1330" fmla="*/ 9378736 w 12192000"/>
                <a:gd name="connsiteY1330" fmla="*/ 719872 h 1608850"/>
                <a:gd name="connsiteX1331" fmla="*/ 9378736 w 12192000"/>
                <a:gd name="connsiteY1331" fmla="*/ 743652 h 1608850"/>
                <a:gd name="connsiteX1332" fmla="*/ 9379749 w 12192000"/>
                <a:gd name="connsiteY1332" fmla="*/ 743652 h 1608850"/>
                <a:gd name="connsiteX1333" fmla="*/ 9386843 w 12192000"/>
                <a:gd name="connsiteY1333" fmla="*/ 743652 h 1608850"/>
                <a:gd name="connsiteX1334" fmla="*/ 9386843 w 12192000"/>
                <a:gd name="connsiteY1334" fmla="*/ 744733 h 1608850"/>
                <a:gd name="connsiteX1335" fmla="*/ 9386843 w 12192000"/>
                <a:gd name="connsiteY1335" fmla="*/ 752299 h 1608850"/>
                <a:gd name="connsiteX1336" fmla="*/ 9387603 w 12192000"/>
                <a:gd name="connsiteY1336" fmla="*/ 752299 h 1608850"/>
                <a:gd name="connsiteX1337" fmla="*/ 9392923 w 12192000"/>
                <a:gd name="connsiteY1337" fmla="*/ 752299 h 1608850"/>
                <a:gd name="connsiteX1338" fmla="*/ 9392923 w 12192000"/>
                <a:gd name="connsiteY1338" fmla="*/ 750137 h 1608850"/>
                <a:gd name="connsiteX1339" fmla="*/ 9392923 w 12192000"/>
                <a:gd name="connsiteY1339" fmla="*/ 735005 h 1608850"/>
                <a:gd name="connsiteX1340" fmla="*/ 9393936 w 12192000"/>
                <a:gd name="connsiteY1340" fmla="*/ 735005 h 1608850"/>
                <a:gd name="connsiteX1341" fmla="*/ 9401030 w 12192000"/>
                <a:gd name="connsiteY1341" fmla="*/ 735005 h 1608850"/>
                <a:gd name="connsiteX1342" fmla="*/ 9401030 w 12192000"/>
                <a:gd name="connsiteY1342" fmla="*/ 736086 h 1608850"/>
                <a:gd name="connsiteX1343" fmla="*/ 9401030 w 12192000"/>
                <a:gd name="connsiteY1343" fmla="*/ 743652 h 1608850"/>
                <a:gd name="connsiteX1344" fmla="*/ 9406350 w 12192000"/>
                <a:gd name="connsiteY1344" fmla="*/ 741659 h 1608850"/>
                <a:gd name="connsiteX1345" fmla="*/ 9407110 w 12192000"/>
                <a:gd name="connsiteY1345" fmla="*/ 740679 h 1608850"/>
                <a:gd name="connsiteX1346" fmla="*/ 9407110 w 12192000"/>
                <a:gd name="connsiteY1346" fmla="*/ 735005 h 1608850"/>
                <a:gd name="connsiteX1347" fmla="*/ 9445617 w 12192000"/>
                <a:gd name="connsiteY1347" fmla="*/ 735005 h 1608850"/>
                <a:gd name="connsiteX1348" fmla="*/ 9445617 w 12192000"/>
                <a:gd name="connsiteY1348" fmla="*/ 758784 h 1608850"/>
                <a:gd name="connsiteX1349" fmla="*/ 9447643 w 12192000"/>
                <a:gd name="connsiteY1349" fmla="*/ 758784 h 1608850"/>
                <a:gd name="connsiteX1350" fmla="*/ 9461830 w 12192000"/>
                <a:gd name="connsiteY1350" fmla="*/ 758784 h 1608850"/>
                <a:gd name="connsiteX1351" fmla="*/ 9461830 w 12192000"/>
                <a:gd name="connsiteY1351" fmla="*/ 759865 h 1608850"/>
                <a:gd name="connsiteX1352" fmla="*/ 9461830 w 12192000"/>
                <a:gd name="connsiteY1352" fmla="*/ 767431 h 1608850"/>
                <a:gd name="connsiteX1353" fmla="*/ 9463604 w 12192000"/>
                <a:gd name="connsiteY1353" fmla="*/ 767431 h 1608850"/>
                <a:gd name="connsiteX1354" fmla="*/ 9476017 w 12192000"/>
                <a:gd name="connsiteY1354" fmla="*/ 767431 h 1608850"/>
                <a:gd name="connsiteX1355" fmla="*/ 9476017 w 12192000"/>
                <a:gd name="connsiteY1355" fmla="*/ 743652 h 1608850"/>
                <a:gd name="connsiteX1356" fmla="*/ 9477030 w 12192000"/>
                <a:gd name="connsiteY1356" fmla="*/ 743652 h 1608850"/>
                <a:gd name="connsiteX1357" fmla="*/ 9484124 w 12192000"/>
                <a:gd name="connsiteY1357" fmla="*/ 743652 h 1608850"/>
                <a:gd name="connsiteX1358" fmla="*/ 9484124 w 12192000"/>
                <a:gd name="connsiteY1358" fmla="*/ 711225 h 1608850"/>
                <a:gd name="connsiteX1359" fmla="*/ 9485137 w 12192000"/>
                <a:gd name="connsiteY1359" fmla="*/ 711225 h 1608850"/>
                <a:gd name="connsiteX1360" fmla="*/ 9492231 w 12192000"/>
                <a:gd name="connsiteY1360" fmla="*/ 711225 h 1608850"/>
                <a:gd name="connsiteX1361" fmla="*/ 9492231 w 12192000"/>
                <a:gd name="connsiteY1361" fmla="*/ 709334 h 1608850"/>
                <a:gd name="connsiteX1362" fmla="*/ 9492231 w 12192000"/>
                <a:gd name="connsiteY1362" fmla="*/ 696093 h 1608850"/>
                <a:gd name="connsiteX1363" fmla="*/ 9490964 w 12192000"/>
                <a:gd name="connsiteY1363" fmla="*/ 694471 h 1608850"/>
                <a:gd name="connsiteX1364" fmla="*/ 9496284 w 12192000"/>
                <a:gd name="connsiteY1364" fmla="*/ 683122 h 1608850"/>
                <a:gd name="connsiteX1365" fmla="*/ 9504391 w 12192000"/>
                <a:gd name="connsiteY1365" fmla="*/ 711225 h 1608850"/>
                <a:gd name="connsiteX1366" fmla="*/ 9505151 w 12192000"/>
                <a:gd name="connsiteY1366" fmla="*/ 711225 h 1608850"/>
                <a:gd name="connsiteX1367" fmla="*/ 9510471 w 12192000"/>
                <a:gd name="connsiteY1367" fmla="*/ 711225 h 1608850"/>
                <a:gd name="connsiteX1368" fmla="*/ 9510471 w 12192000"/>
                <a:gd name="connsiteY1368" fmla="*/ 605298 h 1608850"/>
                <a:gd name="connsiteX1369" fmla="*/ 9511991 w 12192000"/>
                <a:gd name="connsiteY1369" fmla="*/ 605298 h 1608850"/>
                <a:gd name="connsiteX1370" fmla="*/ 9522631 w 12192000"/>
                <a:gd name="connsiteY1370" fmla="*/ 605298 h 1608850"/>
                <a:gd name="connsiteX1371" fmla="*/ 9522631 w 12192000"/>
                <a:gd name="connsiteY1371" fmla="*/ 557739 h 1608850"/>
                <a:gd name="connsiteX1372" fmla="*/ 9548978 w 12192000"/>
                <a:gd name="connsiteY1372" fmla="*/ 557739 h 1608850"/>
                <a:gd name="connsiteX1373" fmla="*/ 9548978 w 12192000"/>
                <a:gd name="connsiteY1373" fmla="*/ 536121 h 1608850"/>
                <a:gd name="connsiteX1374" fmla="*/ 9583432 w 12192000"/>
                <a:gd name="connsiteY1374" fmla="*/ 536121 h 1608850"/>
                <a:gd name="connsiteX1375" fmla="*/ 9583432 w 12192000"/>
                <a:gd name="connsiteY1375" fmla="*/ 538553 h 1608850"/>
                <a:gd name="connsiteX1376" fmla="*/ 9583432 w 12192000"/>
                <a:gd name="connsiteY1376" fmla="*/ 555577 h 1608850"/>
                <a:gd name="connsiteX1377" fmla="*/ 9585712 w 12192000"/>
                <a:gd name="connsiteY1377" fmla="*/ 555577 h 1608850"/>
                <a:gd name="connsiteX1378" fmla="*/ 9601672 w 12192000"/>
                <a:gd name="connsiteY1378" fmla="*/ 555577 h 1608850"/>
                <a:gd name="connsiteX1379" fmla="*/ 9601672 w 12192000"/>
                <a:gd name="connsiteY1379" fmla="*/ 603136 h 1608850"/>
                <a:gd name="connsiteX1380" fmla="*/ 9602685 w 12192000"/>
                <a:gd name="connsiteY1380" fmla="*/ 603136 h 1608850"/>
                <a:gd name="connsiteX1381" fmla="*/ 9609779 w 12192000"/>
                <a:gd name="connsiteY1381" fmla="*/ 603136 h 1608850"/>
                <a:gd name="connsiteX1382" fmla="*/ 9623966 w 12192000"/>
                <a:gd name="connsiteY1382" fmla="*/ 607460 h 1608850"/>
                <a:gd name="connsiteX1383" fmla="*/ 9623966 w 12192000"/>
                <a:gd name="connsiteY1383" fmla="*/ 646372 h 1608850"/>
                <a:gd name="connsiteX1384" fmla="*/ 9624979 w 12192000"/>
                <a:gd name="connsiteY1384" fmla="*/ 646372 h 1608850"/>
                <a:gd name="connsiteX1385" fmla="*/ 9632072 w 12192000"/>
                <a:gd name="connsiteY1385" fmla="*/ 646372 h 1608850"/>
                <a:gd name="connsiteX1386" fmla="*/ 9632072 w 12192000"/>
                <a:gd name="connsiteY1386" fmla="*/ 647993 h 1608850"/>
                <a:gd name="connsiteX1387" fmla="*/ 9632072 w 12192000"/>
                <a:gd name="connsiteY1387" fmla="*/ 659342 h 1608850"/>
                <a:gd name="connsiteX1388" fmla="*/ 9634099 w 12192000"/>
                <a:gd name="connsiteY1388" fmla="*/ 659342 h 1608850"/>
                <a:gd name="connsiteX1389" fmla="*/ 9648286 w 12192000"/>
                <a:gd name="connsiteY1389" fmla="*/ 659342 h 1608850"/>
                <a:gd name="connsiteX1390" fmla="*/ 9654366 w 12192000"/>
                <a:gd name="connsiteY1390" fmla="*/ 665828 h 1608850"/>
                <a:gd name="connsiteX1391" fmla="*/ 9654366 w 12192000"/>
                <a:gd name="connsiteY1391" fmla="*/ 687446 h 1608850"/>
                <a:gd name="connsiteX1392" fmla="*/ 9656646 w 12192000"/>
                <a:gd name="connsiteY1392" fmla="*/ 687446 h 1608850"/>
                <a:gd name="connsiteX1393" fmla="*/ 9672606 w 12192000"/>
                <a:gd name="connsiteY1393" fmla="*/ 687446 h 1608850"/>
                <a:gd name="connsiteX1394" fmla="*/ 9672606 w 12192000"/>
                <a:gd name="connsiteY1394" fmla="*/ 688526 h 1608850"/>
                <a:gd name="connsiteX1395" fmla="*/ 9672606 w 12192000"/>
                <a:gd name="connsiteY1395" fmla="*/ 696093 h 1608850"/>
                <a:gd name="connsiteX1396" fmla="*/ 9673873 w 12192000"/>
                <a:gd name="connsiteY1396" fmla="*/ 696093 h 1608850"/>
                <a:gd name="connsiteX1397" fmla="*/ 9682740 w 12192000"/>
                <a:gd name="connsiteY1397" fmla="*/ 696093 h 1608850"/>
                <a:gd name="connsiteX1398" fmla="*/ 9682740 w 12192000"/>
                <a:gd name="connsiteY1398" fmla="*/ 698254 h 1608850"/>
                <a:gd name="connsiteX1399" fmla="*/ 9682740 w 12192000"/>
                <a:gd name="connsiteY1399" fmla="*/ 713387 h 1608850"/>
                <a:gd name="connsiteX1400" fmla="*/ 9686793 w 12192000"/>
                <a:gd name="connsiteY1400" fmla="*/ 711495 h 1608850"/>
                <a:gd name="connsiteX1401" fmla="*/ 9686793 w 12192000"/>
                <a:gd name="connsiteY1401" fmla="*/ 698254 h 1608850"/>
                <a:gd name="connsiteX1402" fmla="*/ 9687806 w 12192000"/>
                <a:gd name="connsiteY1402" fmla="*/ 698254 h 1608850"/>
                <a:gd name="connsiteX1403" fmla="*/ 9694900 w 12192000"/>
                <a:gd name="connsiteY1403" fmla="*/ 698254 h 1608850"/>
                <a:gd name="connsiteX1404" fmla="*/ 9694900 w 12192000"/>
                <a:gd name="connsiteY1404" fmla="*/ 699876 h 1608850"/>
                <a:gd name="connsiteX1405" fmla="*/ 9694900 w 12192000"/>
                <a:gd name="connsiteY1405" fmla="*/ 711225 h 1608850"/>
                <a:gd name="connsiteX1406" fmla="*/ 9695660 w 12192000"/>
                <a:gd name="connsiteY1406" fmla="*/ 711225 h 1608850"/>
                <a:gd name="connsiteX1407" fmla="*/ 9700980 w 12192000"/>
                <a:gd name="connsiteY1407" fmla="*/ 711225 h 1608850"/>
                <a:gd name="connsiteX1408" fmla="*/ 9749620 w 12192000"/>
                <a:gd name="connsiteY1408" fmla="*/ 706902 h 1608850"/>
                <a:gd name="connsiteX1409" fmla="*/ 9749620 w 12192000"/>
                <a:gd name="connsiteY1409" fmla="*/ 708253 h 1608850"/>
                <a:gd name="connsiteX1410" fmla="*/ 9749620 w 12192000"/>
                <a:gd name="connsiteY1410" fmla="*/ 717710 h 1608850"/>
                <a:gd name="connsiteX1411" fmla="*/ 9750380 w 12192000"/>
                <a:gd name="connsiteY1411" fmla="*/ 717710 h 1608850"/>
                <a:gd name="connsiteX1412" fmla="*/ 9755702 w 12192000"/>
                <a:gd name="connsiteY1412" fmla="*/ 717710 h 1608850"/>
                <a:gd name="connsiteX1413" fmla="*/ 9755702 w 12192000"/>
                <a:gd name="connsiteY1413" fmla="*/ 719872 h 1608850"/>
                <a:gd name="connsiteX1414" fmla="*/ 9755702 w 12192000"/>
                <a:gd name="connsiteY1414" fmla="*/ 735005 h 1608850"/>
                <a:gd name="connsiteX1415" fmla="*/ 9757728 w 12192000"/>
                <a:gd name="connsiteY1415" fmla="*/ 733654 h 1608850"/>
                <a:gd name="connsiteX1416" fmla="*/ 9771914 w 12192000"/>
                <a:gd name="connsiteY1416" fmla="*/ 724196 h 1608850"/>
                <a:gd name="connsiteX1417" fmla="*/ 9777994 w 12192000"/>
                <a:gd name="connsiteY1417" fmla="*/ 683122 h 1608850"/>
                <a:gd name="connsiteX1418" fmla="*/ 9778754 w 12192000"/>
                <a:gd name="connsiteY1418" fmla="*/ 682852 h 1608850"/>
                <a:gd name="connsiteX1419" fmla="*/ 9784074 w 12192000"/>
                <a:gd name="connsiteY1419" fmla="*/ 680960 h 1608850"/>
                <a:gd name="connsiteX1420" fmla="*/ 9786102 w 12192000"/>
                <a:gd name="connsiteY1420" fmla="*/ 611783 h 1608850"/>
                <a:gd name="connsiteX1421" fmla="*/ 9788128 w 12192000"/>
                <a:gd name="connsiteY1421" fmla="*/ 680960 h 1608850"/>
                <a:gd name="connsiteX1422" fmla="*/ 9788888 w 12192000"/>
                <a:gd name="connsiteY1422" fmla="*/ 681230 h 1608850"/>
                <a:gd name="connsiteX1423" fmla="*/ 9794208 w 12192000"/>
                <a:gd name="connsiteY1423" fmla="*/ 683122 h 1608850"/>
                <a:gd name="connsiteX1424" fmla="*/ 9794208 w 12192000"/>
                <a:gd name="connsiteY1424" fmla="*/ 596651 h 1608850"/>
                <a:gd name="connsiteX1425" fmla="*/ 9798262 w 12192000"/>
                <a:gd name="connsiteY1425" fmla="*/ 564224 h 1608850"/>
                <a:gd name="connsiteX1426" fmla="*/ 9836768 w 12192000"/>
                <a:gd name="connsiteY1426" fmla="*/ 564224 h 1608850"/>
                <a:gd name="connsiteX1427" fmla="*/ 9836768 w 12192000"/>
                <a:gd name="connsiteY1427" fmla="*/ 596651 h 1608850"/>
                <a:gd name="connsiteX1428" fmla="*/ 9837528 w 12192000"/>
                <a:gd name="connsiteY1428" fmla="*/ 596651 h 1608850"/>
                <a:gd name="connsiteX1429" fmla="*/ 9842848 w 12192000"/>
                <a:gd name="connsiteY1429" fmla="*/ 596651 h 1608850"/>
                <a:gd name="connsiteX1430" fmla="*/ 9842848 w 12192000"/>
                <a:gd name="connsiteY1430" fmla="*/ 514503 h 1608850"/>
                <a:gd name="connsiteX1431" fmla="*/ 9844622 w 12192000"/>
                <a:gd name="connsiteY1431" fmla="*/ 514503 h 1608850"/>
                <a:gd name="connsiteX1432" fmla="*/ 9857036 w 12192000"/>
                <a:gd name="connsiteY1432" fmla="*/ 514503 h 1608850"/>
                <a:gd name="connsiteX1433" fmla="*/ 9857036 w 12192000"/>
                <a:gd name="connsiteY1433" fmla="*/ 512612 h 1608850"/>
                <a:gd name="connsiteX1434" fmla="*/ 9857036 w 12192000"/>
                <a:gd name="connsiteY1434" fmla="*/ 499371 h 1608850"/>
                <a:gd name="connsiteX1435" fmla="*/ 9879330 w 12192000"/>
                <a:gd name="connsiteY1435" fmla="*/ 499371 h 1608850"/>
                <a:gd name="connsiteX1436" fmla="*/ 9879330 w 12192000"/>
                <a:gd name="connsiteY1436" fmla="*/ 498290 h 1608850"/>
                <a:gd name="connsiteX1437" fmla="*/ 9879330 w 12192000"/>
                <a:gd name="connsiteY1437" fmla="*/ 490724 h 1608850"/>
                <a:gd name="connsiteX1438" fmla="*/ 9881102 w 12192000"/>
                <a:gd name="connsiteY1438" fmla="*/ 490724 h 1608850"/>
                <a:gd name="connsiteX1439" fmla="*/ 9893516 w 12192000"/>
                <a:gd name="connsiteY1439" fmla="*/ 490724 h 1608850"/>
                <a:gd name="connsiteX1440" fmla="*/ 9893516 w 12192000"/>
                <a:gd name="connsiteY1440" fmla="*/ 491805 h 1608850"/>
                <a:gd name="connsiteX1441" fmla="*/ 9893516 w 12192000"/>
                <a:gd name="connsiteY1441" fmla="*/ 499371 h 1608850"/>
                <a:gd name="connsiteX1442" fmla="*/ 9894276 w 12192000"/>
                <a:gd name="connsiteY1442" fmla="*/ 499371 h 1608850"/>
                <a:gd name="connsiteX1443" fmla="*/ 9899596 w 12192000"/>
                <a:gd name="connsiteY1443" fmla="*/ 499371 h 1608850"/>
                <a:gd name="connsiteX1444" fmla="*/ 9909730 w 12192000"/>
                <a:gd name="connsiteY1444" fmla="*/ 495047 h 1608850"/>
                <a:gd name="connsiteX1445" fmla="*/ 9913782 w 12192000"/>
                <a:gd name="connsiteY1445" fmla="*/ 498290 h 1608850"/>
                <a:gd name="connsiteX1446" fmla="*/ 9913782 w 12192000"/>
                <a:gd name="connsiteY1446" fmla="*/ 490724 h 1608850"/>
                <a:gd name="connsiteX1447" fmla="*/ 9916062 w 12192000"/>
                <a:gd name="connsiteY1447" fmla="*/ 490724 h 1608850"/>
                <a:gd name="connsiteX1448" fmla="*/ 9932024 w 12192000"/>
                <a:gd name="connsiteY1448" fmla="*/ 490724 h 1608850"/>
                <a:gd name="connsiteX1449" fmla="*/ 9932024 w 12192000"/>
                <a:gd name="connsiteY1449" fmla="*/ 491805 h 1608850"/>
                <a:gd name="connsiteX1450" fmla="*/ 9932024 w 12192000"/>
                <a:gd name="connsiteY1450" fmla="*/ 499371 h 1608850"/>
                <a:gd name="connsiteX1451" fmla="*/ 9962424 w 12192000"/>
                <a:gd name="connsiteY1451" fmla="*/ 499371 h 1608850"/>
                <a:gd name="connsiteX1452" fmla="*/ 9962424 w 12192000"/>
                <a:gd name="connsiteY1452" fmla="*/ 500992 h 1608850"/>
                <a:gd name="connsiteX1453" fmla="*/ 9962424 w 12192000"/>
                <a:gd name="connsiteY1453" fmla="*/ 512342 h 1608850"/>
                <a:gd name="connsiteX1454" fmla="*/ 9988770 w 12192000"/>
                <a:gd name="connsiteY1454" fmla="*/ 512342 h 1608850"/>
                <a:gd name="connsiteX1455" fmla="*/ 9988770 w 12192000"/>
                <a:gd name="connsiteY1455" fmla="*/ 542606 h 1608850"/>
                <a:gd name="connsiteX1456" fmla="*/ 9989530 w 12192000"/>
                <a:gd name="connsiteY1456" fmla="*/ 542606 h 1608850"/>
                <a:gd name="connsiteX1457" fmla="*/ 9994850 w 12192000"/>
                <a:gd name="connsiteY1457" fmla="*/ 542606 h 1608850"/>
                <a:gd name="connsiteX1458" fmla="*/ 9994850 w 12192000"/>
                <a:gd name="connsiteY1458" fmla="*/ 543687 h 1608850"/>
                <a:gd name="connsiteX1459" fmla="*/ 9994850 w 12192000"/>
                <a:gd name="connsiteY1459" fmla="*/ 551254 h 1608850"/>
                <a:gd name="connsiteX1460" fmla="*/ 9998904 w 12192000"/>
                <a:gd name="connsiteY1460" fmla="*/ 581518 h 1608850"/>
                <a:gd name="connsiteX1461" fmla="*/ 9999664 w 12192000"/>
                <a:gd name="connsiteY1461" fmla="*/ 581518 h 1608850"/>
                <a:gd name="connsiteX1462" fmla="*/ 10004984 w 12192000"/>
                <a:gd name="connsiteY1462" fmla="*/ 581518 h 1608850"/>
                <a:gd name="connsiteX1463" fmla="*/ 10004984 w 12192000"/>
                <a:gd name="connsiteY1463" fmla="*/ 582329 h 1608850"/>
                <a:gd name="connsiteX1464" fmla="*/ 10004984 w 12192000"/>
                <a:gd name="connsiteY1464" fmla="*/ 588004 h 1608850"/>
                <a:gd name="connsiteX1465" fmla="*/ 10005998 w 12192000"/>
                <a:gd name="connsiteY1465" fmla="*/ 588004 h 1608850"/>
                <a:gd name="connsiteX1466" fmla="*/ 10013090 w 12192000"/>
                <a:gd name="connsiteY1466" fmla="*/ 588004 h 1608850"/>
                <a:gd name="connsiteX1467" fmla="*/ 10013090 w 12192000"/>
                <a:gd name="connsiteY1467" fmla="*/ 618269 h 1608850"/>
                <a:gd name="connsiteX1468" fmla="*/ 10015118 w 12192000"/>
                <a:gd name="connsiteY1468" fmla="*/ 618269 h 1608850"/>
                <a:gd name="connsiteX1469" fmla="*/ 10029304 w 12192000"/>
                <a:gd name="connsiteY1469" fmla="*/ 618269 h 1608850"/>
                <a:gd name="connsiteX1470" fmla="*/ 10029304 w 12192000"/>
                <a:gd name="connsiteY1470" fmla="*/ 642048 h 1608850"/>
                <a:gd name="connsiteX1471" fmla="*/ 10031332 w 12192000"/>
                <a:gd name="connsiteY1471" fmla="*/ 643669 h 1608850"/>
                <a:gd name="connsiteX1472" fmla="*/ 10031332 w 12192000"/>
                <a:gd name="connsiteY1472" fmla="*/ 655019 h 1608850"/>
                <a:gd name="connsiteX1473" fmla="*/ 10032092 w 12192000"/>
                <a:gd name="connsiteY1473" fmla="*/ 655019 h 1608850"/>
                <a:gd name="connsiteX1474" fmla="*/ 10037412 w 12192000"/>
                <a:gd name="connsiteY1474" fmla="*/ 655019 h 1608850"/>
                <a:gd name="connsiteX1475" fmla="*/ 10037412 w 12192000"/>
                <a:gd name="connsiteY1475" fmla="*/ 678798 h 1608850"/>
                <a:gd name="connsiteX1476" fmla="*/ 10038678 w 12192000"/>
                <a:gd name="connsiteY1476" fmla="*/ 678798 h 1608850"/>
                <a:gd name="connsiteX1477" fmla="*/ 10047544 w 12192000"/>
                <a:gd name="connsiteY1477" fmla="*/ 678798 h 1608850"/>
                <a:gd name="connsiteX1478" fmla="*/ 10049572 w 12192000"/>
                <a:gd name="connsiteY1478" fmla="*/ 682852 h 1608850"/>
                <a:gd name="connsiteX1479" fmla="*/ 10049572 w 12192000"/>
                <a:gd name="connsiteY1479" fmla="*/ 696093 h 1608850"/>
                <a:gd name="connsiteX1480" fmla="*/ 10051092 w 12192000"/>
                <a:gd name="connsiteY1480" fmla="*/ 694201 h 1608850"/>
                <a:gd name="connsiteX1481" fmla="*/ 10061732 w 12192000"/>
                <a:gd name="connsiteY1481" fmla="*/ 680960 h 1608850"/>
                <a:gd name="connsiteX1482" fmla="*/ 10090106 w 12192000"/>
                <a:gd name="connsiteY1482" fmla="*/ 680960 h 1608850"/>
                <a:gd name="connsiteX1483" fmla="*/ 10090106 w 12192000"/>
                <a:gd name="connsiteY1483" fmla="*/ 767431 h 1608850"/>
                <a:gd name="connsiteX1484" fmla="*/ 10090866 w 12192000"/>
                <a:gd name="connsiteY1484" fmla="*/ 767431 h 1608850"/>
                <a:gd name="connsiteX1485" fmla="*/ 10096186 w 12192000"/>
                <a:gd name="connsiteY1485" fmla="*/ 767431 h 1608850"/>
                <a:gd name="connsiteX1486" fmla="*/ 10096946 w 12192000"/>
                <a:gd name="connsiteY1486" fmla="*/ 766080 h 1608850"/>
                <a:gd name="connsiteX1487" fmla="*/ 10102266 w 12192000"/>
                <a:gd name="connsiteY1487" fmla="*/ 756622 h 1608850"/>
                <a:gd name="connsiteX1488" fmla="*/ 10102266 w 12192000"/>
                <a:gd name="connsiteY1488" fmla="*/ 758514 h 1608850"/>
                <a:gd name="connsiteX1489" fmla="*/ 10102266 w 12192000"/>
                <a:gd name="connsiteY1489" fmla="*/ 771755 h 1608850"/>
                <a:gd name="connsiteX1490" fmla="*/ 10106318 w 12192000"/>
                <a:gd name="connsiteY1490" fmla="*/ 726358 h 1608850"/>
                <a:gd name="connsiteX1491" fmla="*/ 10107078 w 12192000"/>
                <a:gd name="connsiteY1491" fmla="*/ 726358 h 1608850"/>
                <a:gd name="connsiteX1492" fmla="*/ 10112398 w 12192000"/>
                <a:gd name="connsiteY1492" fmla="*/ 726358 h 1608850"/>
                <a:gd name="connsiteX1493" fmla="*/ 10112398 w 12192000"/>
                <a:gd name="connsiteY1493" fmla="*/ 661504 h 1608850"/>
                <a:gd name="connsiteX1494" fmla="*/ 10113412 w 12192000"/>
                <a:gd name="connsiteY1494" fmla="*/ 661504 h 1608850"/>
                <a:gd name="connsiteX1495" fmla="*/ 10120506 w 12192000"/>
                <a:gd name="connsiteY1495" fmla="*/ 661504 h 1608850"/>
                <a:gd name="connsiteX1496" fmla="*/ 10132666 w 12192000"/>
                <a:gd name="connsiteY1496" fmla="*/ 618269 h 1608850"/>
                <a:gd name="connsiteX1497" fmla="*/ 10133932 w 12192000"/>
                <a:gd name="connsiteY1497" fmla="*/ 618269 h 1608850"/>
                <a:gd name="connsiteX1498" fmla="*/ 10142800 w 12192000"/>
                <a:gd name="connsiteY1498" fmla="*/ 618269 h 1608850"/>
                <a:gd name="connsiteX1499" fmla="*/ 10152932 w 12192000"/>
                <a:gd name="connsiteY1499" fmla="*/ 661504 h 1608850"/>
                <a:gd name="connsiteX1500" fmla="*/ 10153946 w 12192000"/>
                <a:gd name="connsiteY1500" fmla="*/ 661504 h 1608850"/>
                <a:gd name="connsiteX1501" fmla="*/ 10161040 w 12192000"/>
                <a:gd name="connsiteY1501" fmla="*/ 661504 h 1608850"/>
                <a:gd name="connsiteX1502" fmla="*/ 10161040 w 12192000"/>
                <a:gd name="connsiteY1502" fmla="*/ 700416 h 1608850"/>
                <a:gd name="connsiteX1503" fmla="*/ 10162812 w 12192000"/>
                <a:gd name="connsiteY1503" fmla="*/ 700416 h 1608850"/>
                <a:gd name="connsiteX1504" fmla="*/ 10175226 w 12192000"/>
                <a:gd name="connsiteY1504" fmla="*/ 700416 h 1608850"/>
                <a:gd name="connsiteX1505" fmla="*/ 10175226 w 12192000"/>
                <a:gd name="connsiteY1505" fmla="*/ 702578 h 1608850"/>
                <a:gd name="connsiteX1506" fmla="*/ 10175226 w 12192000"/>
                <a:gd name="connsiteY1506" fmla="*/ 717710 h 1608850"/>
                <a:gd name="connsiteX1507" fmla="*/ 10179280 w 12192000"/>
                <a:gd name="connsiteY1507" fmla="*/ 715549 h 1608850"/>
                <a:gd name="connsiteX1508" fmla="*/ 10179280 w 12192000"/>
                <a:gd name="connsiteY1508" fmla="*/ 700416 h 1608850"/>
                <a:gd name="connsiteX1509" fmla="*/ 10180800 w 12192000"/>
                <a:gd name="connsiteY1509" fmla="*/ 700416 h 1608850"/>
                <a:gd name="connsiteX1510" fmla="*/ 10191440 w 12192000"/>
                <a:gd name="connsiteY1510" fmla="*/ 700416 h 1608850"/>
                <a:gd name="connsiteX1511" fmla="*/ 10191440 w 12192000"/>
                <a:gd name="connsiteY1511" fmla="*/ 702037 h 1608850"/>
                <a:gd name="connsiteX1512" fmla="*/ 10191440 w 12192000"/>
                <a:gd name="connsiteY1512" fmla="*/ 713387 h 1608850"/>
                <a:gd name="connsiteX1513" fmla="*/ 10221840 w 12192000"/>
                <a:gd name="connsiteY1513" fmla="*/ 713387 h 1608850"/>
                <a:gd name="connsiteX1514" fmla="*/ 10221840 w 12192000"/>
                <a:gd name="connsiteY1514" fmla="*/ 676637 h 1608850"/>
                <a:gd name="connsiteX1515" fmla="*/ 10223106 w 12192000"/>
                <a:gd name="connsiteY1515" fmla="*/ 676637 h 1608850"/>
                <a:gd name="connsiteX1516" fmla="*/ 10231974 w 12192000"/>
                <a:gd name="connsiteY1516" fmla="*/ 676637 h 1608850"/>
                <a:gd name="connsiteX1517" fmla="*/ 10231974 w 12192000"/>
                <a:gd name="connsiteY1517" fmla="*/ 698254 h 1608850"/>
                <a:gd name="connsiteX1518" fmla="*/ 10234000 w 12192000"/>
                <a:gd name="connsiteY1518" fmla="*/ 665828 h 1608850"/>
                <a:gd name="connsiteX1519" fmla="*/ 10256294 w 12192000"/>
                <a:gd name="connsiteY1519" fmla="*/ 665828 h 1608850"/>
                <a:gd name="connsiteX1520" fmla="*/ 10256294 w 12192000"/>
                <a:gd name="connsiteY1520" fmla="*/ 664206 h 1608850"/>
                <a:gd name="connsiteX1521" fmla="*/ 10256294 w 12192000"/>
                <a:gd name="connsiteY1521" fmla="*/ 652857 h 1608850"/>
                <a:gd name="connsiteX1522" fmla="*/ 10257054 w 12192000"/>
                <a:gd name="connsiteY1522" fmla="*/ 652857 h 1608850"/>
                <a:gd name="connsiteX1523" fmla="*/ 10262374 w 12192000"/>
                <a:gd name="connsiteY1523" fmla="*/ 652857 h 1608850"/>
                <a:gd name="connsiteX1524" fmla="*/ 10262374 w 12192000"/>
                <a:gd name="connsiteY1524" fmla="*/ 650966 h 1608850"/>
                <a:gd name="connsiteX1525" fmla="*/ 10262374 w 12192000"/>
                <a:gd name="connsiteY1525" fmla="*/ 637725 h 1608850"/>
                <a:gd name="connsiteX1526" fmla="*/ 10266428 w 12192000"/>
                <a:gd name="connsiteY1526" fmla="*/ 644210 h 1608850"/>
                <a:gd name="connsiteX1527" fmla="*/ 10268708 w 12192000"/>
                <a:gd name="connsiteY1527" fmla="*/ 644210 h 1608850"/>
                <a:gd name="connsiteX1528" fmla="*/ 10284668 w 12192000"/>
                <a:gd name="connsiteY1528" fmla="*/ 644210 h 1608850"/>
                <a:gd name="connsiteX1529" fmla="*/ 10284668 w 12192000"/>
                <a:gd name="connsiteY1529" fmla="*/ 643399 h 1608850"/>
                <a:gd name="connsiteX1530" fmla="*/ 10284668 w 12192000"/>
                <a:gd name="connsiteY1530" fmla="*/ 637725 h 1608850"/>
                <a:gd name="connsiteX1531" fmla="*/ 10285428 w 12192000"/>
                <a:gd name="connsiteY1531" fmla="*/ 637725 h 1608850"/>
                <a:gd name="connsiteX1532" fmla="*/ 10290748 w 12192000"/>
                <a:gd name="connsiteY1532" fmla="*/ 637725 h 1608850"/>
                <a:gd name="connsiteX1533" fmla="*/ 10290748 w 12192000"/>
                <a:gd name="connsiteY1533" fmla="*/ 639076 h 1608850"/>
                <a:gd name="connsiteX1534" fmla="*/ 10290748 w 12192000"/>
                <a:gd name="connsiteY1534" fmla="*/ 648534 h 1608850"/>
                <a:gd name="connsiteX1535" fmla="*/ 10329254 w 12192000"/>
                <a:gd name="connsiteY1535" fmla="*/ 648534 h 1608850"/>
                <a:gd name="connsiteX1536" fmla="*/ 10329254 w 12192000"/>
                <a:gd name="connsiteY1536" fmla="*/ 786887 h 1608850"/>
                <a:gd name="connsiteX1537" fmla="*/ 10330774 w 12192000"/>
                <a:gd name="connsiteY1537" fmla="*/ 786887 h 1608850"/>
                <a:gd name="connsiteX1538" fmla="*/ 10341414 w 12192000"/>
                <a:gd name="connsiteY1538" fmla="*/ 786887 h 1608850"/>
                <a:gd name="connsiteX1539" fmla="*/ 10341414 w 12192000"/>
                <a:gd name="connsiteY1539" fmla="*/ 773917 h 1608850"/>
                <a:gd name="connsiteX1540" fmla="*/ 10345468 w 12192000"/>
                <a:gd name="connsiteY1540" fmla="*/ 773917 h 1608850"/>
                <a:gd name="connsiteX1541" fmla="*/ 10345468 w 12192000"/>
                <a:gd name="connsiteY1541" fmla="*/ 786887 h 1608850"/>
                <a:gd name="connsiteX1542" fmla="*/ 10375868 w 12192000"/>
                <a:gd name="connsiteY1542" fmla="*/ 786887 h 1608850"/>
                <a:gd name="connsiteX1543" fmla="*/ 10375868 w 12192000"/>
                <a:gd name="connsiteY1543" fmla="*/ 756622 h 1608850"/>
                <a:gd name="connsiteX1544" fmla="*/ 10388028 w 12192000"/>
                <a:gd name="connsiteY1544" fmla="*/ 756622 h 1608850"/>
                <a:gd name="connsiteX1545" fmla="*/ 10400188 w 12192000"/>
                <a:gd name="connsiteY1545" fmla="*/ 754461 h 1608850"/>
                <a:gd name="connsiteX1546" fmla="*/ 10404242 w 12192000"/>
                <a:gd name="connsiteY1546" fmla="*/ 756622 h 1608850"/>
                <a:gd name="connsiteX1547" fmla="*/ 10414376 w 12192000"/>
                <a:gd name="connsiteY1547" fmla="*/ 756622 h 1608850"/>
                <a:gd name="connsiteX1548" fmla="*/ 10414376 w 12192000"/>
                <a:gd name="connsiteY1548" fmla="*/ 786887 h 1608850"/>
                <a:gd name="connsiteX1549" fmla="*/ 10422482 w 12192000"/>
                <a:gd name="connsiteY1549" fmla="*/ 786887 h 1608850"/>
                <a:gd name="connsiteX1550" fmla="*/ 10422482 w 12192000"/>
                <a:gd name="connsiteY1550" fmla="*/ 804182 h 1608850"/>
                <a:gd name="connsiteX1551" fmla="*/ 10431818 w 12192000"/>
                <a:gd name="connsiteY1551" fmla="*/ 805087 h 1608850"/>
                <a:gd name="connsiteX1552" fmla="*/ 10444776 w 12192000"/>
                <a:gd name="connsiteY1552" fmla="*/ 805087 h 1608850"/>
                <a:gd name="connsiteX1553" fmla="*/ 10444776 w 12192000"/>
                <a:gd name="connsiteY1553" fmla="*/ 789049 h 1608850"/>
                <a:gd name="connsiteX1554" fmla="*/ 10512732 w 12192000"/>
                <a:gd name="connsiteY1554" fmla="*/ 789049 h 1608850"/>
                <a:gd name="connsiteX1555" fmla="*/ 10512732 w 12192000"/>
                <a:gd name="connsiteY1555" fmla="*/ 703796 h 1608850"/>
                <a:gd name="connsiteX1556" fmla="*/ 10584740 w 12192000"/>
                <a:gd name="connsiteY1556" fmla="*/ 703796 h 1608850"/>
                <a:gd name="connsiteX1557" fmla="*/ 10584740 w 12192000"/>
                <a:gd name="connsiteY1557" fmla="*/ 782564 h 1608850"/>
                <a:gd name="connsiteX1558" fmla="*/ 10586644 w 12192000"/>
                <a:gd name="connsiteY1558" fmla="*/ 782564 h 1608850"/>
                <a:gd name="connsiteX1559" fmla="*/ 10587886 w 12192000"/>
                <a:gd name="connsiteY1559" fmla="*/ 805087 h 1608850"/>
                <a:gd name="connsiteX1560" fmla="*/ 10597562 w 12192000"/>
                <a:gd name="connsiteY1560" fmla="*/ 805087 h 1608850"/>
                <a:gd name="connsiteX1561" fmla="*/ 10598804 w 12192000"/>
                <a:gd name="connsiteY1561" fmla="*/ 782564 h 1608850"/>
                <a:gd name="connsiteX1562" fmla="*/ 10604884 w 12192000"/>
                <a:gd name="connsiteY1562" fmla="*/ 782564 h 1608850"/>
                <a:gd name="connsiteX1563" fmla="*/ 10606126 w 12192000"/>
                <a:gd name="connsiteY1563" fmla="*/ 805087 h 1608850"/>
                <a:gd name="connsiteX1564" fmla="*/ 10656748 w 12192000"/>
                <a:gd name="connsiteY1564" fmla="*/ 805087 h 1608850"/>
                <a:gd name="connsiteX1565" fmla="*/ 10656748 w 12192000"/>
                <a:gd name="connsiteY1565" fmla="*/ 642059 h 1608850"/>
                <a:gd name="connsiteX1566" fmla="*/ 10854076 w 12192000"/>
                <a:gd name="connsiteY1566" fmla="*/ 642059 h 1608850"/>
                <a:gd name="connsiteX1567" fmla="*/ 10854076 w 12192000"/>
                <a:gd name="connsiteY1567" fmla="*/ 805087 h 1608850"/>
                <a:gd name="connsiteX1568" fmla="*/ 10872772 w 12192000"/>
                <a:gd name="connsiteY1568" fmla="*/ 805087 h 1608850"/>
                <a:gd name="connsiteX1569" fmla="*/ 10872772 w 12192000"/>
                <a:gd name="connsiteY1569" fmla="*/ 722394 h 1608850"/>
                <a:gd name="connsiteX1570" fmla="*/ 10967892 w 12192000"/>
                <a:gd name="connsiteY1570" fmla="*/ 722394 h 1608850"/>
                <a:gd name="connsiteX1571" fmla="*/ 10979823 w 12192000"/>
                <a:gd name="connsiteY1571" fmla="*/ 404253 h 1608850"/>
                <a:gd name="connsiteX1572" fmla="*/ 10967663 w 12192000"/>
                <a:gd name="connsiteY1572" fmla="*/ 382635 h 1608850"/>
                <a:gd name="connsiteX1573" fmla="*/ 10961583 w 12192000"/>
                <a:gd name="connsiteY1573" fmla="*/ 378311 h 1608850"/>
                <a:gd name="connsiteX1574" fmla="*/ 10969690 w 12192000"/>
                <a:gd name="connsiteY1574" fmla="*/ 354532 h 1608850"/>
                <a:gd name="connsiteX1575" fmla="*/ 10969690 w 12192000"/>
                <a:gd name="connsiteY1575" fmla="*/ 337238 h 1608850"/>
                <a:gd name="connsiteX1576" fmla="*/ 10983876 w 12192000"/>
                <a:gd name="connsiteY1576" fmla="*/ 337238 h 1608850"/>
                <a:gd name="connsiteX1577" fmla="*/ 10983876 w 12192000"/>
                <a:gd name="connsiteY1577" fmla="*/ 315620 h 1608850"/>
                <a:gd name="connsiteX1578" fmla="*/ 10985903 w 12192000"/>
                <a:gd name="connsiteY1578" fmla="*/ 311296 h 1608850"/>
                <a:gd name="connsiteX1579" fmla="*/ 10985903 w 12192000"/>
                <a:gd name="connsiteY1579" fmla="*/ 233472 h 1608850"/>
                <a:gd name="connsiteX1580" fmla="*/ 10983876 w 12192000"/>
                <a:gd name="connsiteY1580" fmla="*/ 226987 h 1608850"/>
                <a:gd name="connsiteX1581" fmla="*/ 10989956 w 12192000"/>
                <a:gd name="connsiteY1581" fmla="*/ 220501 h 1608850"/>
                <a:gd name="connsiteX1582" fmla="*/ 10989956 w 12192000"/>
                <a:gd name="connsiteY1582" fmla="*/ 162133 h 1608850"/>
                <a:gd name="connsiteX1583" fmla="*/ 10991983 w 12192000"/>
                <a:gd name="connsiteY1583" fmla="*/ 157810 h 1608850"/>
                <a:gd name="connsiteX1584" fmla="*/ 10991983 w 12192000"/>
                <a:gd name="connsiteY1584" fmla="*/ 101604 h 1608850"/>
                <a:gd name="connsiteX1585" fmla="*/ 10994010 w 12192000"/>
                <a:gd name="connsiteY1585" fmla="*/ 82148 h 1608850"/>
                <a:gd name="connsiteX1586" fmla="*/ 10998063 w 12192000"/>
                <a:gd name="connsiteY1586" fmla="*/ 99442 h 1608850"/>
                <a:gd name="connsiteX1587" fmla="*/ 11000090 w 12192000"/>
                <a:gd name="connsiteY1587" fmla="*/ 157810 h 1608850"/>
                <a:gd name="connsiteX1588" fmla="*/ 11002116 w 12192000"/>
                <a:gd name="connsiteY1588" fmla="*/ 220501 h 1608850"/>
                <a:gd name="connsiteX1589" fmla="*/ 11008196 w 12192000"/>
                <a:gd name="connsiteY1589" fmla="*/ 226987 h 1608850"/>
                <a:gd name="connsiteX1590" fmla="*/ 11006170 w 12192000"/>
                <a:gd name="connsiteY1590" fmla="*/ 233472 h 1608850"/>
                <a:gd name="connsiteX1591" fmla="*/ 11006170 w 12192000"/>
                <a:gd name="connsiteY1591" fmla="*/ 311296 h 1608850"/>
                <a:gd name="connsiteX1592" fmla="*/ 11008196 w 12192000"/>
                <a:gd name="connsiteY1592" fmla="*/ 315620 h 1608850"/>
                <a:gd name="connsiteX1593" fmla="*/ 11008196 w 12192000"/>
                <a:gd name="connsiteY1593" fmla="*/ 337238 h 1608850"/>
                <a:gd name="connsiteX1594" fmla="*/ 11022383 w 12192000"/>
                <a:gd name="connsiteY1594" fmla="*/ 337238 h 1608850"/>
                <a:gd name="connsiteX1595" fmla="*/ 11022383 w 12192000"/>
                <a:gd name="connsiteY1595" fmla="*/ 354532 h 1608850"/>
                <a:gd name="connsiteX1596" fmla="*/ 11030491 w 12192000"/>
                <a:gd name="connsiteY1596" fmla="*/ 378311 h 1608850"/>
                <a:gd name="connsiteX1597" fmla="*/ 11024411 w 12192000"/>
                <a:gd name="connsiteY1597" fmla="*/ 382635 h 1608850"/>
                <a:gd name="connsiteX1598" fmla="*/ 11012250 w 12192000"/>
                <a:gd name="connsiteY1598" fmla="*/ 404253 h 1608850"/>
                <a:gd name="connsiteX1599" fmla="*/ 11020356 w 12192000"/>
                <a:gd name="connsiteY1599" fmla="*/ 657181 h 1608850"/>
                <a:gd name="connsiteX1600" fmla="*/ 11085211 w 12192000"/>
                <a:gd name="connsiteY1600" fmla="*/ 657181 h 1608850"/>
                <a:gd name="connsiteX1601" fmla="*/ 11085211 w 12192000"/>
                <a:gd name="connsiteY1601" fmla="*/ 732843 h 1608850"/>
                <a:gd name="connsiteX1602" fmla="*/ 11093318 w 12192000"/>
                <a:gd name="connsiteY1602" fmla="*/ 732843 h 1608850"/>
                <a:gd name="connsiteX1603" fmla="*/ 11095344 w 12192000"/>
                <a:gd name="connsiteY1603" fmla="*/ 726358 h 1608850"/>
                <a:gd name="connsiteX1604" fmla="*/ 11101424 w 12192000"/>
                <a:gd name="connsiteY1604" fmla="*/ 726358 h 1608850"/>
                <a:gd name="connsiteX1605" fmla="*/ 11103452 w 12192000"/>
                <a:gd name="connsiteY1605" fmla="*/ 735005 h 1608850"/>
                <a:gd name="connsiteX1606" fmla="*/ 11115612 w 12192000"/>
                <a:gd name="connsiteY1606" fmla="*/ 735005 h 1608850"/>
                <a:gd name="connsiteX1607" fmla="*/ 11115612 w 12192000"/>
                <a:gd name="connsiteY1607" fmla="*/ 728519 h 1608850"/>
                <a:gd name="connsiteX1608" fmla="*/ 11137904 w 12192000"/>
                <a:gd name="connsiteY1608" fmla="*/ 728519 h 1608850"/>
                <a:gd name="connsiteX1609" fmla="*/ 11137904 w 12192000"/>
                <a:gd name="connsiteY1609" fmla="*/ 735005 h 1608850"/>
                <a:gd name="connsiteX1610" fmla="*/ 11158172 w 12192000"/>
                <a:gd name="connsiteY1610" fmla="*/ 735005 h 1608850"/>
                <a:gd name="connsiteX1611" fmla="*/ 11158172 w 12192000"/>
                <a:gd name="connsiteY1611" fmla="*/ 780402 h 1608850"/>
                <a:gd name="connsiteX1612" fmla="*/ 11172359 w 12192000"/>
                <a:gd name="connsiteY1612" fmla="*/ 780402 h 1608850"/>
                <a:gd name="connsiteX1613" fmla="*/ 11172359 w 12192000"/>
                <a:gd name="connsiteY1613" fmla="*/ 767431 h 1608850"/>
                <a:gd name="connsiteX1614" fmla="*/ 11188572 w 12192000"/>
                <a:gd name="connsiteY1614" fmla="*/ 767431 h 1608850"/>
                <a:gd name="connsiteX1615" fmla="*/ 11188572 w 12192000"/>
                <a:gd name="connsiteY1615" fmla="*/ 588004 h 1608850"/>
                <a:gd name="connsiteX1616" fmla="*/ 11194652 w 12192000"/>
                <a:gd name="connsiteY1616" fmla="*/ 581518 h 1608850"/>
                <a:gd name="connsiteX1617" fmla="*/ 11267614 w 12192000"/>
                <a:gd name="connsiteY1617" fmla="*/ 581518 h 1608850"/>
                <a:gd name="connsiteX1618" fmla="*/ 11267614 w 12192000"/>
                <a:gd name="connsiteY1618" fmla="*/ 590166 h 1608850"/>
                <a:gd name="connsiteX1619" fmla="*/ 11277747 w 12192000"/>
                <a:gd name="connsiteY1619" fmla="*/ 590166 h 1608850"/>
                <a:gd name="connsiteX1620" fmla="*/ 11277747 w 12192000"/>
                <a:gd name="connsiteY1620" fmla="*/ 704740 h 1608850"/>
                <a:gd name="connsiteX1621" fmla="*/ 11300040 w 12192000"/>
                <a:gd name="connsiteY1621" fmla="*/ 704740 h 1608850"/>
                <a:gd name="connsiteX1622" fmla="*/ 11300040 w 12192000"/>
                <a:gd name="connsiteY1622" fmla="*/ 637725 h 1608850"/>
                <a:gd name="connsiteX1623" fmla="*/ 11326388 w 12192000"/>
                <a:gd name="connsiteY1623" fmla="*/ 637725 h 1608850"/>
                <a:gd name="connsiteX1624" fmla="*/ 11330440 w 12192000"/>
                <a:gd name="connsiteY1624" fmla="*/ 633401 h 1608850"/>
                <a:gd name="connsiteX1625" fmla="*/ 11338548 w 12192000"/>
                <a:gd name="connsiteY1625" fmla="*/ 633401 h 1608850"/>
                <a:gd name="connsiteX1626" fmla="*/ 11342600 w 12192000"/>
                <a:gd name="connsiteY1626" fmla="*/ 637725 h 1608850"/>
                <a:gd name="connsiteX1627" fmla="*/ 11364895 w 12192000"/>
                <a:gd name="connsiteY1627" fmla="*/ 637725 h 1608850"/>
                <a:gd name="connsiteX1628" fmla="*/ 11364895 w 12192000"/>
                <a:gd name="connsiteY1628" fmla="*/ 520989 h 1608850"/>
                <a:gd name="connsiteX1629" fmla="*/ 11421642 w 12192000"/>
                <a:gd name="connsiteY1629" fmla="*/ 510180 h 1608850"/>
                <a:gd name="connsiteX1630" fmla="*/ 11421642 w 12192000"/>
                <a:gd name="connsiteY1630" fmla="*/ 511261 h 1608850"/>
                <a:gd name="connsiteX1631" fmla="*/ 11421642 w 12192000"/>
                <a:gd name="connsiteY1631" fmla="*/ 518827 h 1608850"/>
                <a:gd name="connsiteX1632" fmla="*/ 11447988 w 12192000"/>
                <a:gd name="connsiteY1632" fmla="*/ 518827 h 1608850"/>
                <a:gd name="connsiteX1633" fmla="*/ 11447988 w 12192000"/>
                <a:gd name="connsiteY1633" fmla="*/ 773917 h 1608850"/>
                <a:gd name="connsiteX1634" fmla="*/ 11470283 w 12192000"/>
                <a:gd name="connsiteY1634" fmla="*/ 773917 h 1608850"/>
                <a:gd name="connsiteX1635" fmla="*/ 11470283 w 12192000"/>
                <a:gd name="connsiteY1635" fmla="*/ 769593 h 1608850"/>
                <a:gd name="connsiteX1636" fmla="*/ 11482443 w 12192000"/>
                <a:gd name="connsiteY1636" fmla="*/ 769593 h 1608850"/>
                <a:gd name="connsiteX1637" fmla="*/ 11482443 w 12192000"/>
                <a:gd name="connsiteY1637" fmla="*/ 773917 h 1608850"/>
                <a:gd name="connsiteX1638" fmla="*/ 11506763 w 12192000"/>
                <a:gd name="connsiteY1638" fmla="*/ 773917 h 1608850"/>
                <a:gd name="connsiteX1639" fmla="*/ 11506763 w 12192000"/>
                <a:gd name="connsiteY1639" fmla="*/ 760946 h 1608850"/>
                <a:gd name="connsiteX1640" fmla="*/ 11535136 w 12192000"/>
                <a:gd name="connsiteY1640" fmla="*/ 760946 h 1608850"/>
                <a:gd name="connsiteX1641" fmla="*/ 11547296 w 12192000"/>
                <a:gd name="connsiteY1641" fmla="*/ 756622 h 1608850"/>
                <a:gd name="connsiteX1642" fmla="*/ 11567564 w 12192000"/>
                <a:gd name="connsiteY1642" fmla="*/ 760946 h 1608850"/>
                <a:gd name="connsiteX1643" fmla="*/ 11567564 w 12192000"/>
                <a:gd name="connsiteY1643" fmla="*/ 743652 h 1608850"/>
                <a:gd name="connsiteX1644" fmla="*/ 11575671 w 12192000"/>
                <a:gd name="connsiteY1644" fmla="*/ 743652 h 1608850"/>
                <a:gd name="connsiteX1645" fmla="*/ 11575671 w 12192000"/>
                <a:gd name="connsiteY1645" fmla="*/ 730681 h 1608850"/>
                <a:gd name="connsiteX1646" fmla="*/ 11632418 w 12192000"/>
                <a:gd name="connsiteY1646" fmla="*/ 730681 h 1608850"/>
                <a:gd name="connsiteX1647" fmla="*/ 11632418 w 12192000"/>
                <a:gd name="connsiteY1647" fmla="*/ 700416 h 1608850"/>
                <a:gd name="connsiteX1648" fmla="*/ 11650658 w 12192000"/>
                <a:gd name="connsiteY1648" fmla="*/ 700416 h 1608850"/>
                <a:gd name="connsiteX1649" fmla="*/ 11650658 w 12192000"/>
                <a:gd name="connsiteY1649" fmla="*/ 693931 h 1608850"/>
                <a:gd name="connsiteX1650" fmla="*/ 11662818 w 12192000"/>
                <a:gd name="connsiteY1650" fmla="*/ 693931 h 1608850"/>
                <a:gd name="connsiteX1651" fmla="*/ 11662818 w 12192000"/>
                <a:gd name="connsiteY1651" fmla="*/ 700416 h 1608850"/>
                <a:gd name="connsiteX1652" fmla="*/ 11679031 w 12192000"/>
                <a:gd name="connsiteY1652" fmla="*/ 700416 h 1608850"/>
                <a:gd name="connsiteX1653" fmla="*/ 11679031 w 12192000"/>
                <a:gd name="connsiteY1653" fmla="*/ 750137 h 1608850"/>
                <a:gd name="connsiteX1654" fmla="*/ 11711459 w 12192000"/>
                <a:gd name="connsiteY1654" fmla="*/ 750137 h 1608850"/>
                <a:gd name="connsiteX1655" fmla="*/ 11711459 w 12192000"/>
                <a:gd name="connsiteY1655" fmla="*/ 724196 h 1608850"/>
                <a:gd name="connsiteX1656" fmla="*/ 11749966 w 12192000"/>
                <a:gd name="connsiteY1656" fmla="*/ 724196 h 1608850"/>
                <a:gd name="connsiteX1657" fmla="*/ 11749966 w 12192000"/>
                <a:gd name="connsiteY1657" fmla="*/ 693931 h 1608850"/>
                <a:gd name="connsiteX1658" fmla="*/ 11798607 w 12192000"/>
                <a:gd name="connsiteY1658" fmla="*/ 693931 h 1608850"/>
                <a:gd name="connsiteX1659" fmla="*/ 11798607 w 12192000"/>
                <a:gd name="connsiteY1659" fmla="*/ 805087 h 1608850"/>
                <a:gd name="connsiteX1660" fmla="*/ 11798607 w 12192000"/>
                <a:gd name="connsiteY1660" fmla="*/ 818866 h 1608850"/>
                <a:gd name="connsiteX1661" fmla="*/ 11864482 w 12192000"/>
                <a:gd name="connsiteY1661" fmla="*/ 818866 h 1608850"/>
                <a:gd name="connsiteX1662" fmla="*/ 11864482 w 12192000"/>
                <a:gd name="connsiteY1662" fmla="*/ 924638 h 1608850"/>
                <a:gd name="connsiteX1663" fmla="*/ 11864482 w 12192000"/>
                <a:gd name="connsiteY1663" fmla="*/ 947885 h 1608850"/>
                <a:gd name="connsiteX1664" fmla="*/ 11879442 w 12192000"/>
                <a:gd name="connsiteY1664" fmla="*/ 947885 h 1608850"/>
                <a:gd name="connsiteX1665" fmla="*/ 11879442 w 12192000"/>
                <a:gd name="connsiteY1665" fmla="*/ 946723 h 1608850"/>
                <a:gd name="connsiteX1666" fmla="*/ 11879442 w 12192000"/>
                <a:gd name="connsiteY1666" fmla="*/ 938587 h 1608850"/>
                <a:gd name="connsiteX1667" fmla="*/ 11924022 w 12192000"/>
                <a:gd name="connsiteY1667" fmla="*/ 938587 h 1608850"/>
                <a:gd name="connsiteX1668" fmla="*/ 11924022 w 12192000"/>
                <a:gd name="connsiteY1668" fmla="*/ 959508 h 1608850"/>
                <a:gd name="connsiteX1669" fmla="*/ 11926250 w 12192000"/>
                <a:gd name="connsiteY1669" fmla="*/ 960671 h 1608850"/>
                <a:gd name="connsiteX1670" fmla="*/ 11941854 w 12192000"/>
                <a:gd name="connsiteY1670" fmla="*/ 968807 h 1608850"/>
                <a:gd name="connsiteX1671" fmla="*/ 11941854 w 12192000"/>
                <a:gd name="connsiteY1671" fmla="*/ 999027 h 1608850"/>
                <a:gd name="connsiteX1672" fmla="*/ 11943247 w 12192000"/>
                <a:gd name="connsiteY1672" fmla="*/ 999609 h 1608850"/>
                <a:gd name="connsiteX1673" fmla="*/ 11952999 w 12192000"/>
                <a:gd name="connsiteY1673" fmla="*/ 1003677 h 1608850"/>
                <a:gd name="connsiteX1674" fmla="*/ 11952999 w 12192000"/>
                <a:gd name="connsiteY1674" fmla="*/ 1002515 h 1608850"/>
                <a:gd name="connsiteX1675" fmla="*/ 11952999 w 12192000"/>
                <a:gd name="connsiteY1675" fmla="*/ 994378 h 1608850"/>
                <a:gd name="connsiteX1676" fmla="*/ 11954114 w 12192000"/>
                <a:gd name="connsiteY1676" fmla="*/ 994378 h 1608850"/>
                <a:gd name="connsiteX1677" fmla="*/ 11961915 w 12192000"/>
                <a:gd name="connsiteY1677" fmla="*/ 994378 h 1608850"/>
                <a:gd name="connsiteX1678" fmla="*/ 11961915 w 12192000"/>
                <a:gd name="connsiteY1678" fmla="*/ 993506 h 1608850"/>
                <a:gd name="connsiteX1679" fmla="*/ 11961915 w 12192000"/>
                <a:gd name="connsiteY1679" fmla="*/ 987404 h 1608850"/>
                <a:gd name="connsiteX1680" fmla="*/ 11960800 w 12192000"/>
                <a:gd name="connsiteY1680" fmla="*/ 987404 h 1608850"/>
                <a:gd name="connsiteX1681" fmla="*/ 11952999 w 12192000"/>
                <a:gd name="connsiteY1681" fmla="*/ 987404 h 1608850"/>
                <a:gd name="connsiteX1682" fmla="*/ 11952999 w 12192000"/>
                <a:gd name="connsiteY1682" fmla="*/ 986242 h 1608850"/>
                <a:gd name="connsiteX1683" fmla="*/ 11952999 w 12192000"/>
                <a:gd name="connsiteY1683" fmla="*/ 978106 h 1608850"/>
                <a:gd name="connsiteX1684" fmla="*/ 11954114 w 12192000"/>
                <a:gd name="connsiteY1684" fmla="*/ 978106 h 1608850"/>
                <a:gd name="connsiteX1685" fmla="*/ 11961915 w 12192000"/>
                <a:gd name="connsiteY1685" fmla="*/ 978106 h 1608850"/>
                <a:gd name="connsiteX1686" fmla="*/ 11961915 w 12192000"/>
                <a:gd name="connsiteY1686" fmla="*/ 976943 h 1608850"/>
                <a:gd name="connsiteX1687" fmla="*/ 11961915 w 12192000"/>
                <a:gd name="connsiteY1687" fmla="*/ 968807 h 1608850"/>
                <a:gd name="connsiteX1688" fmla="*/ 11960800 w 12192000"/>
                <a:gd name="connsiteY1688" fmla="*/ 968807 h 1608850"/>
                <a:gd name="connsiteX1689" fmla="*/ 11952999 w 12192000"/>
                <a:gd name="connsiteY1689" fmla="*/ 968807 h 1608850"/>
                <a:gd name="connsiteX1690" fmla="*/ 11952999 w 12192000"/>
                <a:gd name="connsiteY1690" fmla="*/ 967645 h 1608850"/>
                <a:gd name="connsiteX1691" fmla="*/ 11952999 w 12192000"/>
                <a:gd name="connsiteY1691" fmla="*/ 959508 h 1608850"/>
                <a:gd name="connsiteX1692" fmla="*/ 11954114 w 12192000"/>
                <a:gd name="connsiteY1692" fmla="*/ 959508 h 1608850"/>
                <a:gd name="connsiteX1693" fmla="*/ 11961915 w 12192000"/>
                <a:gd name="connsiteY1693" fmla="*/ 959508 h 1608850"/>
                <a:gd name="connsiteX1694" fmla="*/ 11961915 w 12192000"/>
                <a:gd name="connsiteY1694" fmla="*/ 958637 h 1608850"/>
                <a:gd name="connsiteX1695" fmla="*/ 11961915 w 12192000"/>
                <a:gd name="connsiteY1695" fmla="*/ 952535 h 1608850"/>
                <a:gd name="connsiteX1696" fmla="*/ 11960800 w 12192000"/>
                <a:gd name="connsiteY1696" fmla="*/ 952535 h 1608850"/>
                <a:gd name="connsiteX1697" fmla="*/ 11952999 w 12192000"/>
                <a:gd name="connsiteY1697" fmla="*/ 952535 h 1608850"/>
                <a:gd name="connsiteX1698" fmla="*/ 11952999 w 12192000"/>
                <a:gd name="connsiteY1698" fmla="*/ 951372 h 1608850"/>
                <a:gd name="connsiteX1699" fmla="*/ 11952999 w 12192000"/>
                <a:gd name="connsiteY1699" fmla="*/ 943236 h 1608850"/>
                <a:gd name="connsiteX1700" fmla="*/ 11954114 w 12192000"/>
                <a:gd name="connsiteY1700" fmla="*/ 943236 h 1608850"/>
                <a:gd name="connsiteX1701" fmla="*/ 11961915 w 12192000"/>
                <a:gd name="connsiteY1701" fmla="*/ 943236 h 1608850"/>
                <a:gd name="connsiteX1702" fmla="*/ 11961915 w 12192000"/>
                <a:gd name="connsiteY1702" fmla="*/ 942074 h 1608850"/>
                <a:gd name="connsiteX1703" fmla="*/ 11961915 w 12192000"/>
                <a:gd name="connsiteY1703" fmla="*/ 933937 h 1608850"/>
                <a:gd name="connsiteX1704" fmla="*/ 11960800 w 12192000"/>
                <a:gd name="connsiteY1704" fmla="*/ 933937 h 1608850"/>
                <a:gd name="connsiteX1705" fmla="*/ 11952999 w 12192000"/>
                <a:gd name="connsiteY1705" fmla="*/ 933937 h 1608850"/>
                <a:gd name="connsiteX1706" fmla="*/ 11952999 w 12192000"/>
                <a:gd name="connsiteY1706" fmla="*/ 933066 h 1608850"/>
                <a:gd name="connsiteX1707" fmla="*/ 11952999 w 12192000"/>
                <a:gd name="connsiteY1707" fmla="*/ 926963 h 1608850"/>
                <a:gd name="connsiteX1708" fmla="*/ 11954114 w 12192000"/>
                <a:gd name="connsiteY1708" fmla="*/ 926963 h 1608850"/>
                <a:gd name="connsiteX1709" fmla="*/ 11961915 w 12192000"/>
                <a:gd name="connsiteY1709" fmla="*/ 926963 h 1608850"/>
                <a:gd name="connsiteX1710" fmla="*/ 11961915 w 12192000"/>
                <a:gd name="connsiteY1710" fmla="*/ 925801 h 1608850"/>
                <a:gd name="connsiteX1711" fmla="*/ 11961915 w 12192000"/>
                <a:gd name="connsiteY1711" fmla="*/ 917665 h 1608850"/>
                <a:gd name="connsiteX1712" fmla="*/ 11960800 w 12192000"/>
                <a:gd name="connsiteY1712" fmla="*/ 917665 h 1608850"/>
                <a:gd name="connsiteX1713" fmla="*/ 11952999 w 12192000"/>
                <a:gd name="connsiteY1713" fmla="*/ 917665 h 1608850"/>
                <a:gd name="connsiteX1714" fmla="*/ 11952999 w 12192000"/>
                <a:gd name="connsiteY1714" fmla="*/ 916503 h 1608850"/>
                <a:gd name="connsiteX1715" fmla="*/ 11952999 w 12192000"/>
                <a:gd name="connsiteY1715" fmla="*/ 908366 h 1608850"/>
                <a:gd name="connsiteX1716" fmla="*/ 11954114 w 12192000"/>
                <a:gd name="connsiteY1716" fmla="*/ 908366 h 1608850"/>
                <a:gd name="connsiteX1717" fmla="*/ 11961915 w 12192000"/>
                <a:gd name="connsiteY1717" fmla="*/ 908366 h 1608850"/>
                <a:gd name="connsiteX1718" fmla="*/ 11961915 w 12192000"/>
                <a:gd name="connsiteY1718" fmla="*/ 907204 h 1608850"/>
                <a:gd name="connsiteX1719" fmla="*/ 11961915 w 12192000"/>
                <a:gd name="connsiteY1719" fmla="*/ 899068 h 1608850"/>
                <a:gd name="connsiteX1720" fmla="*/ 11960800 w 12192000"/>
                <a:gd name="connsiteY1720" fmla="*/ 899068 h 1608850"/>
                <a:gd name="connsiteX1721" fmla="*/ 11952999 w 12192000"/>
                <a:gd name="connsiteY1721" fmla="*/ 899068 h 1608850"/>
                <a:gd name="connsiteX1722" fmla="*/ 11952999 w 12192000"/>
                <a:gd name="connsiteY1722" fmla="*/ 898196 h 1608850"/>
                <a:gd name="connsiteX1723" fmla="*/ 11952999 w 12192000"/>
                <a:gd name="connsiteY1723" fmla="*/ 892094 h 1608850"/>
                <a:gd name="connsiteX1724" fmla="*/ 11954114 w 12192000"/>
                <a:gd name="connsiteY1724" fmla="*/ 892094 h 1608850"/>
                <a:gd name="connsiteX1725" fmla="*/ 11961915 w 12192000"/>
                <a:gd name="connsiteY1725" fmla="*/ 892094 h 1608850"/>
                <a:gd name="connsiteX1726" fmla="*/ 11961915 w 12192000"/>
                <a:gd name="connsiteY1726" fmla="*/ 890931 h 1608850"/>
                <a:gd name="connsiteX1727" fmla="*/ 11961915 w 12192000"/>
                <a:gd name="connsiteY1727" fmla="*/ 882795 h 1608850"/>
                <a:gd name="connsiteX1728" fmla="*/ 11960800 w 12192000"/>
                <a:gd name="connsiteY1728" fmla="*/ 882795 h 1608850"/>
                <a:gd name="connsiteX1729" fmla="*/ 11952999 w 12192000"/>
                <a:gd name="connsiteY1729" fmla="*/ 882795 h 1608850"/>
                <a:gd name="connsiteX1730" fmla="*/ 11952999 w 12192000"/>
                <a:gd name="connsiteY1730" fmla="*/ 881633 h 1608850"/>
                <a:gd name="connsiteX1731" fmla="*/ 11952999 w 12192000"/>
                <a:gd name="connsiteY1731" fmla="*/ 873496 h 1608850"/>
                <a:gd name="connsiteX1732" fmla="*/ 11954114 w 12192000"/>
                <a:gd name="connsiteY1732" fmla="*/ 873496 h 1608850"/>
                <a:gd name="connsiteX1733" fmla="*/ 11961915 w 12192000"/>
                <a:gd name="connsiteY1733" fmla="*/ 873496 h 1608850"/>
                <a:gd name="connsiteX1734" fmla="*/ 11961915 w 12192000"/>
                <a:gd name="connsiteY1734" fmla="*/ 872625 h 1608850"/>
                <a:gd name="connsiteX1735" fmla="*/ 11961915 w 12192000"/>
                <a:gd name="connsiteY1735" fmla="*/ 866523 h 1608850"/>
                <a:gd name="connsiteX1736" fmla="*/ 11960800 w 12192000"/>
                <a:gd name="connsiteY1736" fmla="*/ 866523 h 1608850"/>
                <a:gd name="connsiteX1737" fmla="*/ 11952999 w 12192000"/>
                <a:gd name="connsiteY1737" fmla="*/ 866523 h 1608850"/>
                <a:gd name="connsiteX1738" fmla="*/ 11952999 w 12192000"/>
                <a:gd name="connsiteY1738" fmla="*/ 865360 h 1608850"/>
                <a:gd name="connsiteX1739" fmla="*/ 11952999 w 12192000"/>
                <a:gd name="connsiteY1739" fmla="*/ 857224 h 1608850"/>
                <a:gd name="connsiteX1740" fmla="*/ 11954114 w 12192000"/>
                <a:gd name="connsiteY1740" fmla="*/ 857224 h 1608850"/>
                <a:gd name="connsiteX1741" fmla="*/ 11961915 w 12192000"/>
                <a:gd name="connsiteY1741" fmla="*/ 857224 h 1608850"/>
                <a:gd name="connsiteX1742" fmla="*/ 11961915 w 12192000"/>
                <a:gd name="connsiteY1742" fmla="*/ 856062 h 1608850"/>
                <a:gd name="connsiteX1743" fmla="*/ 11961915 w 12192000"/>
                <a:gd name="connsiteY1743" fmla="*/ 847925 h 1608850"/>
                <a:gd name="connsiteX1744" fmla="*/ 11960800 w 12192000"/>
                <a:gd name="connsiteY1744" fmla="*/ 847925 h 1608850"/>
                <a:gd name="connsiteX1745" fmla="*/ 11952999 w 12192000"/>
                <a:gd name="connsiteY1745" fmla="*/ 847925 h 1608850"/>
                <a:gd name="connsiteX1746" fmla="*/ 11952999 w 12192000"/>
                <a:gd name="connsiteY1746" fmla="*/ 846763 h 1608850"/>
                <a:gd name="connsiteX1747" fmla="*/ 11952999 w 12192000"/>
                <a:gd name="connsiteY1747" fmla="*/ 838627 h 1608850"/>
                <a:gd name="connsiteX1748" fmla="*/ 11954114 w 12192000"/>
                <a:gd name="connsiteY1748" fmla="*/ 838627 h 1608850"/>
                <a:gd name="connsiteX1749" fmla="*/ 11961915 w 12192000"/>
                <a:gd name="connsiteY1749" fmla="*/ 838627 h 1608850"/>
                <a:gd name="connsiteX1750" fmla="*/ 11961915 w 12192000"/>
                <a:gd name="connsiteY1750" fmla="*/ 837755 h 1608850"/>
                <a:gd name="connsiteX1751" fmla="*/ 11961915 w 12192000"/>
                <a:gd name="connsiteY1751" fmla="*/ 831653 h 1608850"/>
                <a:gd name="connsiteX1752" fmla="*/ 11960800 w 12192000"/>
                <a:gd name="connsiteY1752" fmla="*/ 831653 h 1608850"/>
                <a:gd name="connsiteX1753" fmla="*/ 11952999 w 12192000"/>
                <a:gd name="connsiteY1753" fmla="*/ 831653 h 1608850"/>
                <a:gd name="connsiteX1754" fmla="*/ 11952999 w 12192000"/>
                <a:gd name="connsiteY1754" fmla="*/ 830491 h 1608850"/>
                <a:gd name="connsiteX1755" fmla="*/ 11952999 w 12192000"/>
                <a:gd name="connsiteY1755" fmla="*/ 822354 h 1608850"/>
                <a:gd name="connsiteX1756" fmla="*/ 11954114 w 12192000"/>
                <a:gd name="connsiteY1756" fmla="*/ 822354 h 1608850"/>
                <a:gd name="connsiteX1757" fmla="*/ 11961915 w 12192000"/>
                <a:gd name="connsiteY1757" fmla="*/ 822354 h 1608850"/>
                <a:gd name="connsiteX1758" fmla="*/ 11961915 w 12192000"/>
                <a:gd name="connsiteY1758" fmla="*/ 821192 h 1608850"/>
                <a:gd name="connsiteX1759" fmla="*/ 11961915 w 12192000"/>
                <a:gd name="connsiteY1759" fmla="*/ 813056 h 1608850"/>
                <a:gd name="connsiteX1760" fmla="*/ 11960800 w 12192000"/>
                <a:gd name="connsiteY1760" fmla="*/ 813056 h 1608850"/>
                <a:gd name="connsiteX1761" fmla="*/ 11952999 w 12192000"/>
                <a:gd name="connsiteY1761" fmla="*/ 813056 h 1608850"/>
                <a:gd name="connsiteX1762" fmla="*/ 11952999 w 12192000"/>
                <a:gd name="connsiteY1762" fmla="*/ 811893 h 1608850"/>
                <a:gd name="connsiteX1763" fmla="*/ 11952999 w 12192000"/>
                <a:gd name="connsiteY1763" fmla="*/ 803757 h 1608850"/>
                <a:gd name="connsiteX1764" fmla="*/ 11954114 w 12192000"/>
                <a:gd name="connsiteY1764" fmla="*/ 803757 h 1608850"/>
                <a:gd name="connsiteX1765" fmla="*/ 11961915 w 12192000"/>
                <a:gd name="connsiteY1765" fmla="*/ 803757 h 1608850"/>
                <a:gd name="connsiteX1766" fmla="*/ 11961915 w 12192000"/>
                <a:gd name="connsiteY1766" fmla="*/ 802885 h 1608850"/>
                <a:gd name="connsiteX1767" fmla="*/ 11961915 w 12192000"/>
                <a:gd name="connsiteY1767" fmla="*/ 796783 h 1608850"/>
                <a:gd name="connsiteX1768" fmla="*/ 11960800 w 12192000"/>
                <a:gd name="connsiteY1768" fmla="*/ 796783 h 1608850"/>
                <a:gd name="connsiteX1769" fmla="*/ 11952999 w 12192000"/>
                <a:gd name="connsiteY1769" fmla="*/ 796783 h 1608850"/>
                <a:gd name="connsiteX1770" fmla="*/ 11952999 w 12192000"/>
                <a:gd name="connsiteY1770" fmla="*/ 795621 h 1608850"/>
                <a:gd name="connsiteX1771" fmla="*/ 11952999 w 12192000"/>
                <a:gd name="connsiteY1771" fmla="*/ 787484 h 1608850"/>
                <a:gd name="connsiteX1772" fmla="*/ 11954114 w 12192000"/>
                <a:gd name="connsiteY1772" fmla="*/ 787484 h 1608850"/>
                <a:gd name="connsiteX1773" fmla="*/ 11961915 w 12192000"/>
                <a:gd name="connsiteY1773" fmla="*/ 787484 h 1608850"/>
                <a:gd name="connsiteX1774" fmla="*/ 11960800 w 12192000"/>
                <a:gd name="connsiteY1774" fmla="*/ 785741 h 1608850"/>
                <a:gd name="connsiteX1775" fmla="*/ 11952999 w 12192000"/>
                <a:gd name="connsiteY1775" fmla="*/ 773537 h 1608850"/>
                <a:gd name="connsiteX1776" fmla="*/ 11952999 w 12192000"/>
                <a:gd name="connsiteY1776" fmla="*/ 736342 h 1608850"/>
                <a:gd name="connsiteX1777" fmla="*/ 12102343 w 12192000"/>
                <a:gd name="connsiteY1777" fmla="*/ 736342 h 1608850"/>
                <a:gd name="connsiteX1778" fmla="*/ 12115716 w 12192000"/>
                <a:gd name="connsiteY1778" fmla="*/ 757264 h 1608850"/>
                <a:gd name="connsiteX1779" fmla="*/ 12115716 w 12192000"/>
                <a:gd name="connsiteY1779" fmla="*/ 803757 h 1608850"/>
                <a:gd name="connsiteX1780" fmla="*/ 12114602 w 12192000"/>
                <a:gd name="connsiteY1780" fmla="*/ 803757 h 1608850"/>
                <a:gd name="connsiteX1781" fmla="*/ 12106800 w 12192000"/>
                <a:gd name="connsiteY1781" fmla="*/ 803757 h 1608850"/>
                <a:gd name="connsiteX1782" fmla="*/ 12106800 w 12192000"/>
                <a:gd name="connsiteY1782" fmla="*/ 804919 h 1608850"/>
                <a:gd name="connsiteX1783" fmla="*/ 12106800 w 12192000"/>
                <a:gd name="connsiteY1783" fmla="*/ 813056 h 1608850"/>
                <a:gd name="connsiteX1784" fmla="*/ 12107915 w 12192000"/>
                <a:gd name="connsiteY1784" fmla="*/ 813056 h 1608850"/>
                <a:gd name="connsiteX1785" fmla="*/ 12115716 w 12192000"/>
                <a:gd name="connsiteY1785" fmla="*/ 813056 h 1608850"/>
                <a:gd name="connsiteX1786" fmla="*/ 12115716 w 12192000"/>
                <a:gd name="connsiteY1786" fmla="*/ 814218 h 1608850"/>
                <a:gd name="connsiteX1787" fmla="*/ 12115716 w 12192000"/>
                <a:gd name="connsiteY1787" fmla="*/ 822354 h 1608850"/>
                <a:gd name="connsiteX1788" fmla="*/ 12114602 w 12192000"/>
                <a:gd name="connsiteY1788" fmla="*/ 822354 h 1608850"/>
                <a:gd name="connsiteX1789" fmla="*/ 12106800 w 12192000"/>
                <a:gd name="connsiteY1789" fmla="*/ 822354 h 1608850"/>
                <a:gd name="connsiteX1790" fmla="*/ 12106800 w 12192000"/>
                <a:gd name="connsiteY1790" fmla="*/ 823516 h 1608850"/>
                <a:gd name="connsiteX1791" fmla="*/ 12106800 w 12192000"/>
                <a:gd name="connsiteY1791" fmla="*/ 831653 h 1608850"/>
                <a:gd name="connsiteX1792" fmla="*/ 12107915 w 12192000"/>
                <a:gd name="connsiteY1792" fmla="*/ 831653 h 1608850"/>
                <a:gd name="connsiteX1793" fmla="*/ 12115716 w 12192000"/>
                <a:gd name="connsiteY1793" fmla="*/ 831653 h 1608850"/>
                <a:gd name="connsiteX1794" fmla="*/ 12115716 w 12192000"/>
                <a:gd name="connsiteY1794" fmla="*/ 832525 h 1608850"/>
                <a:gd name="connsiteX1795" fmla="*/ 12115716 w 12192000"/>
                <a:gd name="connsiteY1795" fmla="*/ 838627 h 1608850"/>
                <a:gd name="connsiteX1796" fmla="*/ 12114602 w 12192000"/>
                <a:gd name="connsiteY1796" fmla="*/ 838627 h 1608850"/>
                <a:gd name="connsiteX1797" fmla="*/ 12106800 w 12192000"/>
                <a:gd name="connsiteY1797" fmla="*/ 838627 h 1608850"/>
                <a:gd name="connsiteX1798" fmla="*/ 12106800 w 12192000"/>
                <a:gd name="connsiteY1798" fmla="*/ 839789 h 1608850"/>
                <a:gd name="connsiteX1799" fmla="*/ 12106800 w 12192000"/>
                <a:gd name="connsiteY1799" fmla="*/ 847925 h 1608850"/>
                <a:gd name="connsiteX1800" fmla="*/ 12107915 w 12192000"/>
                <a:gd name="connsiteY1800" fmla="*/ 847925 h 1608850"/>
                <a:gd name="connsiteX1801" fmla="*/ 12115716 w 12192000"/>
                <a:gd name="connsiteY1801" fmla="*/ 847925 h 1608850"/>
                <a:gd name="connsiteX1802" fmla="*/ 12115716 w 12192000"/>
                <a:gd name="connsiteY1802" fmla="*/ 849088 h 1608850"/>
                <a:gd name="connsiteX1803" fmla="*/ 12115716 w 12192000"/>
                <a:gd name="connsiteY1803" fmla="*/ 857224 h 1608850"/>
                <a:gd name="connsiteX1804" fmla="*/ 12114602 w 12192000"/>
                <a:gd name="connsiteY1804" fmla="*/ 857224 h 1608850"/>
                <a:gd name="connsiteX1805" fmla="*/ 12106800 w 12192000"/>
                <a:gd name="connsiteY1805" fmla="*/ 857224 h 1608850"/>
                <a:gd name="connsiteX1806" fmla="*/ 12106800 w 12192000"/>
                <a:gd name="connsiteY1806" fmla="*/ 858386 h 1608850"/>
                <a:gd name="connsiteX1807" fmla="*/ 12106800 w 12192000"/>
                <a:gd name="connsiteY1807" fmla="*/ 866523 h 1608850"/>
                <a:gd name="connsiteX1808" fmla="*/ 12107915 w 12192000"/>
                <a:gd name="connsiteY1808" fmla="*/ 866523 h 1608850"/>
                <a:gd name="connsiteX1809" fmla="*/ 12115716 w 12192000"/>
                <a:gd name="connsiteY1809" fmla="*/ 866523 h 1608850"/>
                <a:gd name="connsiteX1810" fmla="*/ 12115716 w 12192000"/>
                <a:gd name="connsiteY1810" fmla="*/ 867394 h 1608850"/>
                <a:gd name="connsiteX1811" fmla="*/ 12115716 w 12192000"/>
                <a:gd name="connsiteY1811" fmla="*/ 873496 h 1608850"/>
                <a:gd name="connsiteX1812" fmla="*/ 12114602 w 12192000"/>
                <a:gd name="connsiteY1812" fmla="*/ 873496 h 1608850"/>
                <a:gd name="connsiteX1813" fmla="*/ 12106800 w 12192000"/>
                <a:gd name="connsiteY1813" fmla="*/ 873496 h 1608850"/>
                <a:gd name="connsiteX1814" fmla="*/ 12106800 w 12192000"/>
                <a:gd name="connsiteY1814" fmla="*/ 874659 h 1608850"/>
                <a:gd name="connsiteX1815" fmla="*/ 12106800 w 12192000"/>
                <a:gd name="connsiteY1815" fmla="*/ 882795 h 1608850"/>
                <a:gd name="connsiteX1816" fmla="*/ 12107915 w 12192000"/>
                <a:gd name="connsiteY1816" fmla="*/ 882795 h 1608850"/>
                <a:gd name="connsiteX1817" fmla="*/ 12115716 w 12192000"/>
                <a:gd name="connsiteY1817" fmla="*/ 882795 h 1608850"/>
                <a:gd name="connsiteX1818" fmla="*/ 12115716 w 12192000"/>
                <a:gd name="connsiteY1818" fmla="*/ 883957 h 1608850"/>
                <a:gd name="connsiteX1819" fmla="*/ 12115716 w 12192000"/>
                <a:gd name="connsiteY1819" fmla="*/ 892094 h 1608850"/>
                <a:gd name="connsiteX1820" fmla="*/ 12114602 w 12192000"/>
                <a:gd name="connsiteY1820" fmla="*/ 892094 h 1608850"/>
                <a:gd name="connsiteX1821" fmla="*/ 12106800 w 12192000"/>
                <a:gd name="connsiteY1821" fmla="*/ 892094 h 1608850"/>
                <a:gd name="connsiteX1822" fmla="*/ 12106800 w 12192000"/>
                <a:gd name="connsiteY1822" fmla="*/ 892965 h 1608850"/>
                <a:gd name="connsiteX1823" fmla="*/ 12106800 w 12192000"/>
                <a:gd name="connsiteY1823" fmla="*/ 899068 h 1608850"/>
                <a:gd name="connsiteX1824" fmla="*/ 12107915 w 12192000"/>
                <a:gd name="connsiteY1824" fmla="*/ 899068 h 1608850"/>
                <a:gd name="connsiteX1825" fmla="*/ 12115716 w 12192000"/>
                <a:gd name="connsiteY1825" fmla="*/ 899068 h 1608850"/>
                <a:gd name="connsiteX1826" fmla="*/ 12115716 w 12192000"/>
                <a:gd name="connsiteY1826" fmla="*/ 900230 h 1608850"/>
                <a:gd name="connsiteX1827" fmla="*/ 12115716 w 12192000"/>
                <a:gd name="connsiteY1827" fmla="*/ 908366 h 1608850"/>
                <a:gd name="connsiteX1828" fmla="*/ 12114602 w 12192000"/>
                <a:gd name="connsiteY1828" fmla="*/ 908366 h 1608850"/>
                <a:gd name="connsiteX1829" fmla="*/ 12106800 w 12192000"/>
                <a:gd name="connsiteY1829" fmla="*/ 908366 h 1608850"/>
                <a:gd name="connsiteX1830" fmla="*/ 12106800 w 12192000"/>
                <a:gd name="connsiteY1830" fmla="*/ 909528 h 1608850"/>
                <a:gd name="connsiteX1831" fmla="*/ 12106800 w 12192000"/>
                <a:gd name="connsiteY1831" fmla="*/ 917665 h 1608850"/>
                <a:gd name="connsiteX1832" fmla="*/ 12107915 w 12192000"/>
                <a:gd name="connsiteY1832" fmla="*/ 917665 h 1608850"/>
                <a:gd name="connsiteX1833" fmla="*/ 12115716 w 12192000"/>
                <a:gd name="connsiteY1833" fmla="*/ 917665 h 1608850"/>
                <a:gd name="connsiteX1834" fmla="*/ 12115716 w 12192000"/>
                <a:gd name="connsiteY1834" fmla="*/ 918827 h 1608850"/>
                <a:gd name="connsiteX1835" fmla="*/ 12115716 w 12192000"/>
                <a:gd name="connsiteY1835" fmla="*/ 926963 h 1608850"/>
                <a:gd name="connsiteX1836" fmla="*/ 12114602 w 12192000"/>
                <a:gd name="connsiteY1836" fmla="*/ 926963 h 1608850"/>
                <a:gd name="connsiteX1837" fmla="*/ 12106800 w 12192000"/>
                <a:gd name="connsiteY1837" fmla="*/ 926963 h 1608850"/>
                <a:gd name="connsiteX1838" fmla="*/ 12106800 w 12192000"/>
                <a:gd name="connsiteY1838" fmla="*/ 927835 h 1608850"/>
                <a:gd name="connsiteX1839" fmla="*/ 12106800 w 12192000"/>
                <a:gd name="connsiteY1839" fmla="*/ 933937 h 1608850"/>
                <a:gd name="connsiteX1840" fmla="*/ 12107915 w 12192000"/>
                <a:gd name="connsiteY1840" fmla="*/ 933937 h 1608850"/>
                <a:gd name="connsiteX1841" fmla="*/ 12115716 w 12192000"/>
                <a:gd name="connsiteY1841" fmla="*/ 933937 h 1608850"/>
                <a:gd name="connsiteX1842" fmla="*/ 12115716 w 12192000"/>
                <a:gd name="connsiteY1842" fmla="*/ 935100 h 1608850"/>
                <a:gd name="connsiteX1843" fmla="*/ 12115716 w 12192000"/>
                <a:gd name="connsiteY1843" fmla="*/ 943236 h 1608850"/>
                <a:gd name="connsiteX1844" fmla="*/ 12114602 w 12192000"/>
                <a:gd name="connsiteY1844" fmla="*/ 943236 h 1608850"/>
                <a:gd name="connsiteX1845" fmla="*/ 12106800 w 12192000"/>
                <a:gd name="connsiteY1845" fmla="*/ 943236 h 1608850"/>
                <a:gd name="connsiteX1846" fmla="*/ 12106800 w 12192000"/>
                <a:gd name="connsiteY1846" fmla="*/ 944398 h 1608850"/>
                <a:gd name="connsiteX1847" fmla="*/ 12106800 w 12192000"/>
                <a:gd name="connsiteY1847" fmla="*/ 952535 h 1608850"/>
                <a:gd name="connsiteX1848" fmla="*/ 12107915 w 12192000"/>
                <a:gd name="connsiteY1848" fmla="*/ 952535 h 1608850"/>
                <a:gd name="connsiteX1849" fmla="*/ 12115716 w 12192000"/>
                <a:gd name="connsiteY1849" fmla="*/ 952535 h 1608850"/>
                <a:gd name="connsiteX1850" fmla="*/ 12115716 w 12192000"/>
                <a:gd name="connsiteY1850" fmla="*/ 953406 h 1608850"/>
                <a:gd name="connsiteX1851" fmla="*/ 12115716 w 12192000"/>
                <a:gd name="connsiteY1851" fmla="*/ 959508 h 1608850"/>
                <a:gd name="connsiteX1852" fmla="*/ 12114602 w 12192000"/>
                <a:gd name="connsiteY1852" fmla="*/ 959508 h 1608850"/>
                <a:gd name="connsiteX1853" fmla="*/ 12106800 w 12192000"/>
                <a:gd name="connsiteY1853" fmla="*/ 959508 h 1608850"/>
                <a:gd name="connsiteX1854" fmla="*/ 12106800 w 12192000"/>
                <a:gd name="connsiteY1854" fmla="*/ 960671 h 1608850"/>
                <a:gd name="connsiteX1855" fmla="*/ 12106800 w 12192000"/>
                <a:gd name="connsiteY1855" fmla="*/ 968807 h 1608850"/>
                <a:gd name="connsiteX1856" fmla="*/ 12107915 w 12192000"/>
                <a:gd name="connsiteY1856" fmla="*/ 968807 h 1608850"/>
                <a:gd name="connsiteX1857" fmla="*/ 12115716 w 12192000"/>
                <a:gd name="connsiteY1857" fmla="*/ 968807 h 1608850"/>
                <a:gd name="connsiteX1858" fmla="*/ 12115716 w 12192000"/>
                <a:gd name="connsiteY1858" fmla="*/ 969969 h 1608850"/>
                <a:gd name="connsiteX1859" fmla="*/ 12115716 w 12192000"/>
                <a:gd name="connsiteY1859" fmla="*/ 978106 h 1608850"/>
                <a:gd name="connsiteX1860" fmla="*/ 12114602 w 12192000"/>
                <a:gd name="connsiteY1860" fmla="*/ 978106 h 1608850"/>
                <a:gd name="connsiteX1861" fmla="*/ 12106800 w 12192000"/>
                <a:gd name="connsiteY1861" fmla="*/ 978106 h 1608850"/>
                <a:gd name="connsiteX1862" fmla="*/ 12106800 w 12192000"/>
                <a:gd name="connsiteY1862" fmla="*/ 979268 h 1608850"/>
                <a:gd name="connsiteX1863" fmla="*/ 12106800 w 12192000"/>
                <a:gd name="connsiteY1863" fmla="*/ 987404 h 1608850"/>
                <a:gd name="connsiteX1864" fmla="*/ 12107915 w 12192000"/>
                <a:gd name="connsiteY1864" fmla="*/ 987404 h 1608850"/>
                <a:gd name="connsiteX1865" fmla="*/ 12115716 w 12192000"/>
                <a:gd name="connsiteY1865" fmla="*/ 987404 h 1608850"/>
                <a:gd name="connsiteX1866" fmla="*/ 12115716 w 12192000"/>
                <a:gd name="connsiteY1866" fmla="*/ 988276 h 1608850"/>
                <a:gd name="connsiteX1867" fmla="*/ 12115716 w 12192000"/>
                <a:gd name="connsiteY1867" fmla="*/ 994378 h 1608850"/>
                <a:gd name="connsiteX1868" fmla="*/ 12114602 w 12192000"/>
                <a:gd name="connsiteY1868" fmla="*/ 994378 h 1608850"/>
                <a:gd name="connsiteX1869" fmla="*/ 12106800 w 12192000"/>
                <a:gd name="connsiteY1869" fmla="*/ 994378 h 1608850"/>
                <a:gd name="connsiteX1870" fmla="*/ 12106800 w 12192000"/>
                <a:gd name="connsiteY1870" fmla="*/ 995540 h 1608850"/>
                <a:gd name="connsiteX1871" fmla="*/ 12106800 w 12192000"/>
                <a:gd name="connsiteY1871" fmla="*/ 1003677 h 1608850"/>
                <a:gd name="connsiteX1872" fmla="*/ 12131319 w 12192000"/>
                <a:gd name="connsiteY1872" fmla="*/ 1024599 h 1608850"/>
                <a:gd name="connsiteX1873" fmla="*/ 12130206 w 12192000"/>
                <a:gd name="connsiteY1873" fmla="*/ 1029248 h 1608850"/>
                <a:gd name="connsiteX1874" fmla="*/ 12122403 w 12192000"/>
                <a:gd name="connsiteY1874" fmla="*/ 1029248 h 1608850"/>
                <a:gd name="connsiteX1875" fmla="*/ 12122403 w 12192000"/>
                <a:gd name="connsiteY1875" fmla="*/ 1040036 h 1608850"/>
                <a:gd name="connsiteX1876" fmla="*/ 12122403 w 12192000"/>
                <a:gd name="connsiteY1876" fmla="*/ 1046874 h 1608850"/>
                <a:gd name="connsiteX1877" fmla="*/ 12131319 w 12192000"/>
                <a:gd name="connsiteY1877" fmla="*/ 1046874 h 1608850"/>
                <a:gd name="connsiteX1878" fmla="*/ 12131319 w 12192000"/>
                <a:gd name="connsiteY1878" fmla="*/ 1043196 h 1608850"/>
                <a:gd name="connsiteX1879" fmla="*/ 12132434 w 12192000"/>
                <a:gd name="connsiteY1879" fmla="*/ 1042615 h 1608850"/>
                <a:gd name="connsiteX1880" fmla="*/ 12140235 w 12192000"/>
                <a:gd name="connsiteY1880" fmla="*/ 1038547 h 1608850"/>
                <a:gd name="connsiteX1881" fmla="*/ 12142186 w 12192000"/>
                <a:gd name="connsiteY1881" fmla="*/ 1038547 h 1608850"/>
                <a:gd name="connsiteX1882" fmla="*/ 12155839 w 12192000"/>
                <a:gd name="connsiteY1882" fmla="*/ 1038547 h 1608850"/>
                <a:gd name="connsiteX1883" fmla="*/ 12155839 w 12192000"/>
                <a:gd name="connsiteY1883" fmla="*/ 1039709 h 1608850"/>
                <a:gd name="connsiteX1884" fmla="*/ 12155839 w 12192000"/>
                <a:gd name="connsiteY1884" fmla="*/ 1046874 h 1608850"/>
                <a:gd name="connsiteX1885" fmla="*/ 12192000 w 12192000"/>
                <a:gd name="connsiteY1885" fmla="*/ 1046874 h 1608850"/>
                <a:gd name="connsiteX1886" fmla="*/ 12192000 w 12192000"/>
                <a:gd name="connsiteY1886" fmla="*/ 1070905 h 1608850"/>
                <a:gd name="connsiteX1887" fmla="*/ 12192000 w 12192000"/>
                <a:gd name="connsiteY1887" fmla="*/ 1121663 h 1608850"/>
                <a:gd name="connsiteX1888" fmla="*/ 12192000 w 12192000"/>
                <a:gd name="connsiteY1888" fmla="*/ 1608850 h 1608850"/>
                <a:gd name="connsiteX1889" fmla="*/ 0 w 12192000"/>
                <a:gd name="connsiteY1889" fmla="*/ 1608850 h 1608850"/>
                <a:gd name="connsiteX1890" fmla="*/ 0 w 12192000"/>
                <a:gd name="connsiteY1890" fmla="*/ 1046874 h 1608850"/>
                <a:gd name="connsiteX1891" fmla="*/ 65773 w 12192000"/>
                <a:gd name="connsiteY1891" fmla="*/ 1046874 h 1608850"/>
                <a:gd name="connsiteX1892" fmla="*/ 82231 w 12192000"/>
                <a:gd name="connsiteY1892" fmla="*/ 1045519 h 1608850"/>
                <a:gd name="connsiteX1893" fmla="*/ 82231 w 12192000"/>
                <a:gd name="connsiteY1893" fmla="*/ 1012974 h 1608850"/>
                <a:gd name="connsiteX1894" fmla="*/ 126811 w 12192000"/>
                <a:gd name="connsiteY1894" fmla="*/ 1012974 h 1608850"/>
                <a:gd name="connsiteX1895" fmla="*/ 126811 w 12192000"/>
                <a:gd name="connsiteY1895" fmla="*/ 994377 h 1608850"/>
                <a:gd name="connsiteX1896" fmla="*/ 220430 w 12192000"/>
                <a:gd name="connsiteY1896" fmla="*/ 994377 h 1608850"/>
                <a:gd name="connsiteX1897" fmla="*/ 220430 w 12192000"/>
                <a:gd name="connsiteY1897" fmla="*/ 1006000 h 1608850"/>
                <a:gd name="connsiteX1898" fmla="*/ 280612 w 12192000"/>
                <a:gd name="connsiteY1898" fmla="*/ 1006000 h 1608850"/>
                <a:gd name="connsiteX1899" fmla="*/ 280612 w 12192000"/>
                <a:gd name="connsiteY1899" fmla="*/ 1012974 h 1608850"/>
                <a:gd name="connsiteX1900" fmla="*/ 298444 w 12192000"/>
                <a:gd name="connsiteY1900" fmla="*/ 1012974 h 1608850"/>
                <a:gd name="connsiteX1901" fmla="*/ 298444 w 12192000"/>
                <a:gd name="connsiteY1901" fmla="*/ 1019948 h 1608850"/>
                <a:gd name="connsiteX1902" fmla="*/ 314048 w 12192000"/>
                <a:gd name="connsiteY1902" fmla="*/ 1019948 h 1608850"/>
                <a:gd name="connsiteX1903" fmla="*/ 314048 w 12192000"/>
                <a:gd name="connsiteY1903" fmla="*/ 915339 h 1608850"/>
                <a:gd name="connsiteX1904" fmla="*/ 360858 w 12192000"/>
                <a:gd name="connsiteY1904" fmla="*/ 901391 h 1608850"/>
                <a:gd name="connsiteX1905" fmla="*/ 447789 w 12192000"/>
                <a:gd name="connsiteY1905" fmla="*/ 901391 h 1608850"/>
                <a:gd name="connsiteX1906" fmla="*/ 447789 w 12192000"/>
                <a:gd name="connsiteY1906" fmla="*/ 734017 h 1608850"/>
                <a:gd name="connsiteX1907" fmla="*/ 472308 w 12192000"/>
                <a:gd name="connsiteY1907" fmla="*/ 722393 h 1608850"/>
                <a:gd name="connsiteX1908" fmla="*/ 579301 w 12192000"/>
                <a:gd name="connsiteY1908" fmla="*/ 703796 h 1608850"/>
                <a:gd name="connsiteX1909" fmla="*/ 617194 w 12192000"/>
                <a:gd name="connsiteY1909" fmla="*/ 715419 h 1608850"/>
                <a:gd name="connsiteX1910" fmla="*/ 623881 w 12192000"/>
                <a:gd name="connsiteY1910" fmla="*/ 722393 h 1608850"/>
                <a:gd name="connsiteX1911" fmla="*/ 623881 w 12192000"/>
                <a:gd name="connsiteY1911" fmla="*/ 1033896 h 1608850"/>
                <a:gd name="connsiteX1912" fmla="*/ 639484 w 12192000"/>
                <a:gd name="connsiteY1912" fmla="*/ 1033896 h 1608850"/>
                <a:gd name="connsiteX1913" fmla="*/ 639484 w 12192000"/>
                <a:gd name="connsiteY1913" fmla="*/ 908365 h 1608850"/>
                <a:gd name="connsiteX1914" fmla="*/ 652858 w 12192000"/>
                <a:gd name="connsiteY1914" fmla="*/ 908365 h 1608850"/>
                <a:gd name="connsiteX1915" fmla="*/ 652858 w 12192000"/>
                <a:gd name="connsiteY1915" fmla="*/ 896742 h 1608850"/>
                <a:gd name="connsiteX1916" fmla="*/ 666232 w 12192000"/>
                <a:gd name="connsiteY1916" fmla="*/ 889768 h 1608850"/>
                <a:gd name="connsiteX1917" fmla="*/ 677377 w 12192000"/>
                <a:gd name="connsiteY1917" fmla="*/ 889768 h 1608850"/>
                <a:gd name="connsiteX1918" fmla="*/ 677377 w 12192000"/>
                <a:gd name="connsiteY1918" fmla="*/ 878145 h 1608850"/>
                <a:gd name="connsiteX1919" fmla="*/ 686293 w 12192000"/>
                <a:gd name="connsiteY1919" fmla="*/ 871171 h 1608850"/>
                <a:gd name="connsiteX1920" fmla="*/ 708584 w 12192000"/>
                <a:gd name="connsiteY1920" fmla="*/ 871171 h 1608850"/>
                <a:gd name="connsiteX1921" fmla="*/ 708584 w 12192000"/>
                <a:gd name="connsiteY1921" fmla="*/ 908365 h 1608850"/>
                <a:gd name="connsiteX1922" fmla="*/ 755393 w 12192000"/>
                <a:gd name="connsiteY1922" fmla="*/ 908365 h 1608850"/>
                <a:gd name="connsiteX1923" fmla="*/ 755393 w 12192000"/>
                <a:gd name="connsiteY1923" fmla="*/ 1038546 h 1608850"/>
                <a:gd name="connsiteX1924" fmla="*/ 773225 w 12192000"/>
                <a:gd name="connsiteY1924" fmla="*/ 1038546 h 1608850"/>
                <a:gd name="connsiteX1925" fmla="*/ 791057 w 12192000"/>
                <a:gd name="connsiteY1925" fmla="*/ 1031572 h 1608850"/>
                <a:gd name="connsiteX1926" fmla="*/ 791057 w 12192000"/>
                <a:gd name="connsiteY1926" fmla="*/ 1022273 h 1608850"/>
                <a:gd name="connsiteX1927" fmla="*/ 784370 w 12192000"/>
                <a:gd name="connsiteY1927" fmla="*/ 1019948 h 1608850"/>
                <a:gd name="connsiteX1928" fmla="*/ 784370 w 12192000"/>
                <a:gd name="connsiteY1928" fmla="*/ 1012974 h 1608850"/>
                <a:gd name="connsiteX1929" fmla="*/ 791057 w 12192000"/>
                <a:gd name="connsiteY1929" fmla="*/ 1008325 h 1608850"/>
                <a:gd name="connsiteX1930" fmla="*/ 791057 w 12192000"/>
                <a:gd name="connsiteY1930" fmla="*/ 957183 h 1608850"/>
                <a:gd name="connsiteX1931" fmla="*/ 784370 w 12192000"/>
                <a:gd name="connsiteY1931" fmla="*/ 954858 h 1608850"/>
                <a:gd name="connsiteX1932" fmla="*/ 784370 w 12192000"/>
                <a:gd name="connsiteY1932" fmla="*/ 947884 h 1608850"/>
                <a:gd name="connsiteX1933" fmla="*/ 791057 w 12192000"/>
                <a:gd name="connsiteY1933" fmla="*/ 943235 h 1608850"/>
                <a:gd name="connsiteX1934" fmla="*/ 795515 w 12192000"/>
                <a:gd name="connsiteY1934" fmla="*/ 938586 h 1608850"/>
                <a:gd name="connsiteX1935" fmla="*/ 795515 w 12192000"/>
                <a:gd name="connsiteY1935" fmla="*/ 929287 h 1608850"/>
                <a:gd name="connsiteX1936" fmla="*/ 791057 w 12192000"/>
                <a:gd name="connsiteY1936" fmla="*/ 929287 h 1608850"/>
                <a:gd name="connsiteX1937" fmla="*/ 791057 w 12192000"/>
                <a:gd name="connsiteY1937" fmla="*/ 922313 h 1608850"/>
                <a:gd name="connsiteX1938" fmla="*/ 797744 w 12192000"/>
                <a:gd name="connsiteY1938" fmla="*/ 917664 h 1608850"/>
                <a:gd name="connsiteX1939" fmla="*/ 833408 w 12192000"/>
                <a:gd name="connsiteY1939" fmla="*/ 852574 h 1608850"/>
                <a:gd name="connsiteX1940" fmla="*/ 828950 w 12192000"/>
                <a:gd name="connsiteY1940" fmla="*/ 850249 h 1608850"/>
                <a:gd name="connsiteX1941" fmla="*/ 828950 w 12192000"/>
                <a:gd name="connsiteY1941" fmla="*/ 843275 h 1608850"/>
                <a:gd name="connsiteX1942" fmla="*/ 835637 w 12192000"/>
                <a:gd name="connsiteY1942" fmla="*/ 840950 h 1608850"/>
                <a:gd name="connsiteX1943" fmla="*/ 835637 w 12192000"/>
                <a:gd name="connsiteY1943" fmla="*/ 831652 h 1608850"/>
                <a:gd name="connsiteX1944" fmla="*/ 840095 w 12192000"/>
                <a:gd name="connsiteY1944" fmla="*/ 831652 h 1608850"/>
                <a:gd name="connsiteX1945" fmla="*/ 840095 w 12192000"/>
                <a:gd name="connsiteY1945" fmla="*/ 810730 h 1608850"/>
                <a:gd name="connsiteX1946" fmla="*/ 835637 w 12192000"/>
                <a:gd name="connsiteY1946" fmla="*/ 810730 h 1608850"/>
                <a:gd name="connsiteX1947" fmla="*/ 835637 w 12192000"/>
                <a:gd name="connsiteY1947" fmla="*/ 806081 h 1608850"/>
                <a:gd name="connsiteX1948" fmla="*/ 840095 w 12192000"/>
                <a:gd name="connsiteY1948" fmla="*/ 803756 h 1608850"/>
                <a:gd name="connsiteX1949" fmla="*/ 851240 w 12192000"/>
                <a:gd name="connsiteY1949" fmla="*/ 787483 h 1608850"/>
                <a:gd name="connsiteX1950" fmla="*/ 853469 w 12192000"/>
                <a:gd name="connsiteY1950" fmla="*/ 778185 h 1608850"/>
                <a:gd name="connsiteX1951" fmla="*/ 853469 w 12192000"/>
                <a:gd name="connsiteY1951" fmla="*/ 752614 h 1608850"/>
                <a:gd name="connsiteX1952" fmla="*/ 853748 w 12192000"/>
                <a:gd name="connsiteY1952" fmla="*/ 751742 h 1608850"/>
                <a:gd name="connsiteX1953" fmla="*/ 855698 w 12192000"/>
                <a:gd name="connsiteY1953" fmla="*/ 745640 h 1608850"/>
                <a:gd name="connsiteX1954" fmla="*/ 855977 w 12192000"/>
                <a:gd name="connsiteY1954" fmla="*/ 746512 h 1608850"/>
                <a:gd name="connsiteX1955" fmla="*/ 857927 w 12192000"/>
                <a:gd name="connsiteY1955" fmla="*/ 752614 h 1608850"/>
                <a:gd name="connsiteX1956" fmla="*/ 860156 w 12192000"/>
                <a:gd name="connsiteY1956" fmla="*/ 778185 h 1608850"/>
                <a:gd name="connsiteX1957" fmla="*/ 860156 w 12192000"/>
                <a:gd name="connsiteY1957" fmla="*/ 785159 h 1608850"/>
                <a:gd name="connsiteX1958" fmla="*/ 871302 w 12192000"/>
                <a:gd name="connsiteY1958" fmla="*/ 803756 h 1608850"/>
                <a:gd name="connsiteX1959" fmla="*/ 875760 w 12192000"/>
                <a:gd name="connsiteY1959" fmla="*/ 806081 h 1608850"/>
                <a:gd name="connsiteX1960" fmla="*/ 875760 w 12192000"/>
                <a:gd name="connsiteY1960" fmla="*/ 810730 h 1608850"/>
                <a:gd name="connsiteX1961" fmla="*/ 873531 w 12192000"/>
                <a:gd name="connsiteY1961" fmla="*/ 831652 h 1608850"/>
                <a:gd name="connsiteX1962" fmla="*/ 877989 w 12192000"/>
                <a:gd name="connsiteY1962" fmla="*/ 840950 h 1608850"/>
                <a:gd name="connsiteX1963" fmla="*/ 882447 w 12192000"/>
                <a:gd name="connsiteY1963" fmla="*/ 843275 h 1608850"/>
                <a:gd name="connsiteX1964" fmla="*/ 882447 w 12192000"/>
                <a:gd name="connsiteY1964" fmla="*/ 850249 h 1608850"/>
                <a:gd name="connsiteX1965" fmla="*/ 877989 w 12192000"/>
                <a:gd name="connsiteY1965" fmla="*/ 852574 h 1608850"/>
                <a:gd name="connsiteX1966" fmla="*/ 904180 w 12192000"/>
                <a:gd name="connsiteY1966" fmla="*/ 879888 h 1608850"/>
                <a:gd name="connsiteX1967" fmla="*/ 913070 w 12192000"/>
                <a:gd name="connsiteY1967" fmla="*/ 915339 h 1608850"/>
                <a:gd name="connsiteX1968" fmla="*/ 944859 w 12192000"/>
                <a:gd name="connsiteY1968" fmla="*/ 915339 h 1608850"/>
                <a:gd name="connsiteX1969" fmla="*/ 944859 w 12192000"/>
                <a:gd name="connsiteY1969" fmla="*/ 886329 h 1608850"/>
                <a:gd name="connsiteX1970" fmla="*/ 939475 w 12192000"/>
                <a:gd name="connsiteY1970" fmla="*/ 886329 h 1608850"/>
                <a:gd name="connsiteX1971" fmla="*/ 939475 w 12192000"/>
                <a:gd name="connsiteY1971" fmla="*/ 724196 h 1608850"/>
                <a:gd name="connsiteX1972" fmla="*/ 959742 w 12192000"/>
                <a:gd name="connsiteY1972" fmla="*/ 724196 h 1608850"/>
                <a:gd name="connsiteX1973" fmla="*/ 960249 w 12192000"/>
                <a:gd name="connsiteY1973" fmla="*/ 723115 h 1608850"/>
                <a:gd name="connsiteX1974" fmla="*/ 963795 w 12192000"/>
                <a:gd name="connsiteY1974" fmla="*/ 715549 h 1608850"/>
                <a:gd name="connsiteX1975" fmla="*/ 965569 w 12192000"/>
                <a:gd name="connsiteY1975" fmla="*/ 715819 h 1608850"/>
                <a:gd name="connsiteX1976" fmla="*/ 977982 w 12192000"/>
                <a:gd name="connsiteY1976" fmla="*/ 717710 h 1608850"/>
                <a:gd name="connsiteX1977" fmla="*/ 978489 w 12192000"/>
                <a:gd name="connsiteY1977" fmla="*/ 719062 h 1608850"/>
                <a:gd name="connsiteX1978" fmla="*/ 982035 w 12192000"/>
                <a:gd name="connsiteY1978" fmla="*/ 728519 h 1608850"/>
                <a:gd name="connsiteX1979" fmla="*/ 1008382 w 12192000"/>
                <a:gd name="connsiteY1979" fmla="*/ 730681 h 1608850"/>
                <a:gd name="connsiteX1980" fmla="*/ 1008382 w 12192000"/>
                <a:gd name="connsiteY1980" fmla="*/ 607460 h 1608850"/>
                <a:gd name="connsiteX1981" fmla="*/ 1010409 w 12192000"/>
                <a:gd name="connsiteY1981" fmla="*/ 607460 h 1608850"/>
                <a:gd name="connsiteX1982" fmla="*/ 1024597 w 12192000"/>
                <a:gd name="connsiteY1982" fmla="*/ 607460 h 1608850"/>
                <a:gd name="connsiteX1983" fmla="*/ 1024597 w 12192000"/>
                <a:gd name="connsiteY1983" fmla="*/ 471268 h 1608850"/>
                <a:gd name="connsiteX1984" fmla="*/ 1026369 w 12192000"/>
                <a:gd name="connsiteY1984" fmla="*/ 471268 h 1608850"/>
                <a:gd name="connsiteX1985" fmla="*/ 1038783 w 12192000"/>
                <a:gd name="connsiteY1985" fmla="*/ 471268 h 1608850"/>
                <a:gd name="connsiteX1986" fmla="*/ 1038783 w 12192000"/>
                <a:gd name="connsiteY1986" fmla="*/ 356694 h 1608850"/>
                <a:gd name="connsiteX1987" fmla="*/ 1042837 w 12192000"/>
                <a:gd name="connsiteY1987" fmla="*/ 328590 h 1608850"/>
                <a:gd name="connsiteX1988" fmla="*/ 1044863 w 12192000"/>
                <a:gd name="connsiteY1988" fmla="*/ 328590 h 1608850"/>
                <a:gd name="connsiteX1989" fmla="*/ 1059050 w 12192000"/>
                <a:gd name="connsiteY1989" fmla="*/ 328590 h 1608850"/>
                <a:gd name="connsiteX1990" fmla="*/ 1095531 w 12192000"/>
                <a:gd name="connsiteY1990" fmla="*/ 246443 h 1608850"/>
                <a:gd name="connsiteX1991" fmla="*/ 1099585 w 12192000"/>
                <a:gd name="connsiteY1991" fmla="*/ 0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</a:cxnLst>
              <a:rect l="l" t="t" r="r" b="b"/>
              <a:pathLst>
                <a:path w="12192000" h="1608850">
                  <a:moveTo>
                    <a:pt x="8760317" y="780798"/>
                  </a:moveTo>
                  <a:lnTo>
                    <a:pt x="8760317" y="785159"/>
                  </a:lnTo>
                  <a:lnTo>
                    <a:pt x="8761882" y="787771"/>
                  </a:lnTo>
                  <a:lnTo>
                    <a:pt x="8762996" y="787771"/>
                  </a:lnTo>
                  <a:cubicBezTo>
                    <a:pt x="8762996" y="787771"/>
                    <a:pt x="8762996" y="787771"/>
                    <a:pt x="8762996" y="786900"/>
                  </a:cubicBezTo>
                  <a:lnTo>
                    <a:pt x="8762996" y="780798"/>
                  </a:lnTo>
                  <a:cubicBezTo>
                    <a:pt x="8762996" y="780798"/>
                    <a:pt x="8762996" y="780798"/>
                    <a:pt x="8761881" y="780798"/>
                  </a:cubicBezTo>
                  <a:close/>
                  <a:moveTo>
                    <a:pt x="8758924" y="762200"/>
                  </a:moveTo>
                  <a:lnTo>
                    <a:pt x="8759734" y="771499"/>
                  </a:lnTo>
                  <a:lnTo>
                    <a:pt x="8762996" y="771499"/>
                  </a:lnTo>
                  <a:cubicBezTo>
                    <a:pt x="8762996" y="771499"/>
                    <a:pt x="8762996" y="771499"/>
                    <a:pt x="8762996" y="770337"/>
                  </a:cubicBezTo>
                  <a:lnTo>
                    <a:pt x="8762996" y="762200"/>
                  </a:lnTo>
                  <a:cubicBezTo>
                    <a:pt x="8762996" y="762200"/>
                    <a:pt x="8762996" y="762200"/>
                    <a:pt x="8761881" y="762200"/>
                  </a:cubicBezTo>
                  <a:close/>
                  <a:moveTo>
                    <a:pt x="8755951" y="745928"/>
                  </a:moveTo>
                  <a:lnTo>
                    <a:pt x="8756137" y="746512"/>
                  </a:lnTo>
                  <a:lnTo>
                    <a:pt x="8758088" y="752614"/>
                  </a:lnTo>
                  <a:lnTo>
                    <a:pt x="8758113" y="752902"/>
                  </a:lnTo>
                  <a:lnTo>
                    <a:pt x="8762996" y="752902"/>
                  </a:lnTo>
                  <a:cubicBezTo>
                    <a:pt x="8762996" y="752902"/>
                    <a:pt x="8762996" y="752902"/>
                    <a:pt x="8762996" y="752030"/>
                  </a:cubicBezTo>
                  <a:lnTo>
                    <a:pt x="8762996" y="745928"/>
                  </a:lnTo>
                  <a:cubicBezTo>
                    <a:pt x="8762996" y="745928"/>
                    <a:pt x="8762996" y="745928"/>
                    <a:pt x="8761881" y="745928"/>
                  </a:cubicBezTo>
                  <a:close/>
                  <a:moveTo>
                    <a:pt x="8907881" y="718032"/>
                  </a:moveTo>
                  <a:cubicBezTo>
                    <a:pt x="8907881" y="718032"/>
                    <a:pt x="8907881" y="718032"/>
                    <a:pt x="8907881" y="719194"/>
                  </a:cubicBezTo>
                  <a:lnTo>
                    <a:pt x="8907881" y="727331"/>
                  </a:lnTo>
                  <a:lnTo>
                    <a:pt x="8908543" y="727331"/>
                  </a:lnTo>
                  <a:lnTo>
                    <a:pt x="8908543" y="718032"/>
                  </a:lnTo>
                  <a:close/>
                  <a:moveTo>
                    <a:pt x="1099585" y="0"/>
                  </a:moveTo>
                  <a:cubicBezTo>
                    <a:pt x="1099585" y="18"/>
                    <a:pt x="1099601" y="2040"/>
                    <a:pt x="1101611" y="246443"/>
                  </a:cubicBezTo>
                  <a:cubicBezTo>
                    <a:pt x="1101623" y="246467"/>
                    <a:pt x="1102267" y="247808"/>
                    <a:pt x="1140117" y="326429"/>
                  </a:cubicBezTo>
                  <a:cubicBezTo>
                    <a:pt x="1140125" y="326429"/>
                    <a:pt x="1140236" y="326429"/>
                    <a:pt x="1142145" y="326429"/>
                  </a:cubicBezTo>
                  <a:lnTo>
                    <a:pt x="1156331" y="326429"/>
                  </a:lnTo>
                  <a:cubicBezTo>
                    <a:pt x="1156331" y="326443"/>
                    <a:pt x="1156331" y="327005"/>
                    <a:pt x="1156331" y="350208"/>
                  </a:cubicBezTo>
                  <a:cubicBezTo>
                    <a:pt x="1156333" y="350214"/>
                    <a:pt x="1156371" y="350272"/>
                    <a:pt x="1156839" y="351019"/>
                  </a:cubicBezTo>
                  <a:lnTo>
                    <a:pt x="1160385" y="356694"/>
                  </a:lnTo>
                  <a:cubicBezTo>
                    <a:pt x="1160385" y="356714"/>
                    <a:pt x="1160385" y="358229"/>
                    <a:pt x="1160385" y="471268"/>
                  </a:cubicBezTo>
                  <a:cubicBezTo>
                    <a:pt x="1160393" y="471268"/>
                    <a:pt x="1160533" y="471268"/>
                    <a:pt x="1162664" y="471268"/>
                  </a:cubicBezTo>
                  <a:lnTo>
                    <a:pt x="1178625" y="471268"/>
                  </a:lnTo>
                  <a:cubicBezTo>
                    <a:pt x="1178625" y="471288"/>
                    <a:pt x="1178625" y="472923"/>
                    <a:pt x="1178625" y="611783"/>
                  </a:cubicBezTo>
                  <a:cubicBezTo>
                    <a:pt x="1178635" y="611782"/>
                    <a:pt x="1178747" y="611761"/>
                    <a:pt x="1180145" y="611513"/>
                  </a:cubicBezTo>
                  <a:lnTo>
                    <a:pt x="1190785" y="609622"/>
                  </a:lnTo>
                  <a:cubicBezTo>
                    <a:pt x="1190785" y="609644"/>
                    <a:pt x="1190755" y="610978"/>
                    <a:pt x="1188759" y="698254"/>
                  </a:cubicBezTo>
                  <a:cubicBezTo>
                    <a:pt x="1188769" y="698256"/>
                    <a:pt x="1188879" y="698276"/>
                    <a:pt x="1190279" y="698525"/>
                  </a:cubicBezTo>
                  <a:lnTo>
                    <a:pt x="1200919" y="700416"/>
                  </a:lnTo>
                  <a:cubicBezTo>
                    <a:pt x="1200921" y="700423"/>
                    <a:pt x="1200941" y="700487"/>
                    <a:pt x="1201171" y="701227"/>
                  </a:cubicBezTo>
                  <a:lnTo>
                    <a:pt x="1202945" y="706902"/>
                  </a:lnTo>
                  <a:cubicBezTo>
                    <a:pt x="1202947" y="706893"/>
                    <a:pt x="1202993" y="706750"/>
                    <a:pt x="1203705" y="704470"/>
                  </a:cubicBezTo>
                  <a:lnTo>
                    <a:pt x="1209025" y="687446"/>
                  </a:lnTo>
                  <a:cubicBezTo>
                    <a:pt x="1209032" y="687446"/>
                    <a:pt x="1209133" y="687446"/>
                    <a:pt x="1210799" y="687446"/>
                  </a:cubicBezTo>
                  <a:lnTo>
                    <a:pt x="1223212" y="687446"/>
                  </a:lnTo>
                  <a:cubicBezTo>
                    <a:pt x="1223212" y="687463"/>
                    <a:pt x="1223212" y="688156"/>
                    <a:pt x="1223212" y="719872"/>
                  </a:cubicBezTo>
                  <a:cubicBezTo>
                    <a:pt x="1223219" y="719877"/>
                    <a:pt x="1223295" y="719917"/>
                    <a:pt x="1224225" y="720413"/>
                  </a:cubicBezTo>
                  <a:lnTo>
                    <a:pt x="1231319" y="724196"/>
                  </a:lnTo>
                  <a:cubicBezTo>
                    <a:pt x="1231319" y="724205"/>
                    <a:pt x="1231319" y="724306"/>
                    <a:pt x="1231319" y="725547"/>
                  </a:cubicBezTo>
                  <a:lnTo>
                    <a:pt x="1231319" y="735005"/>
                  </a:lnTo>
                  <a:cubicBezTo>
                    <a:pt x="1231339" y="735005"/>
                    <a:pt x="1232247" y="735005"/>
                    <a:pt x="1275907" y="735005"/>
                  </a:cubicBezTo>
                  <a:cubicBezTo>
                    <a:pt x="1275907" y="735013"/>
                    <a:pt x="1275907" y="735096"/>
                    <a:pt x="1275907" y="736086"/>
                  </a:cubicBezTo>
                  <a:lnTo>
                    <a:pt x="1275907" y="743652"/>
                  </a:lnTo>
                  <a:cubicBezTo>
                    <a:pt x="1275915" y="743652"/>
                    <a:pt x="1276037" y="743652"/>
                    <a:pt x="1277933" y="743652"/>
                  </a:cubicBezTo>
                  <a:lnTo>
                    <a:pt x="1292119" y="743652"/>
                  </a:lnTo>
                  <a:cubicBezTo>
                    <a:pt x="1292119" y="743634"/>
                    <a:pt x="1292119" y="742905"/>
                    <a:pt x="1292119" y="713387"/>
                  </a:cubicBezTo>
                  <a:cubicBezTo>
                    <a:pt x="1292141" y="713387"/>
                    <a:pt x="1293071" y="713387"/>
                    <a:pt x="1336706" y="713387"/>
                  </a:cubicBezTo>
                  <a:cubicBezTo>
                    <a:pt x="1336706" y="713379"/>
                    <a:pt x="1336706" y="713282"/>
                    <a:pt x="1336706" y="712036"/>
                  </a:cubicBezTo>
                  <a:lnTo>
                    <a:pt x="1336706" y="702578"/>
                  </a:lnTo>
                  <a:cubicBezTo>
                    <a:pt x="1336713" y="702578"/>
                    <a:pt x="1336787" y="702578"/>
                    <a:pt x="1337721" y="702578"/>
                  </a:cubicBezTo>
                  <a:lnTo>
                    <a:pt x="1344813" y="702578"/>
                  </a:lnTo>
                  <a:cubicBezTo>
                    <a:pt x="1344813" y="702571"/>
                    <a:pt x="1344813" y="702458"/>
                    <a:pt x="1344813" y="700687"/>
                  </a:cubicBezTo>
                  <a:lnTo>
                    <a:pt x="1344813" y="687446"/>
                  </a:lnTo>
                  <a:cubicBezTo>
                    <a:pt x="1344823" y="687446"/>
                    <a:pt x="1344895" y="687446"/>
                    <a:pt x="1345573" y="687446"/>
                  </a:cubicBezTo>
                  <a:lnTo>
                    <a:pt x="1350893" y="687446"/>
                  </a:lnTo>
                  <a:cubicBezTo>
                    <a:pt x="1350893" y="687439"/>
                    <a:pt x="1350893" y="687354"/>
                    <a:pt x="1350893" y="686365"/>
                  </a:cubicBezTo>
                  <a:lnTo>
                    <a:pt x="1350893" y="678798"/>
                  </a:lnTo>
                  <a:cubicBezTo>
                    <a:pt x="1350901" y="678798"/>
                    <a:pt x="1351025" y="678798"/>
                    <a:pt x="1352921" y="678798"/>
                  </a:cubicBezTo>
                  <a:lnTo>
                    <a:pt x="1367107" y="678798"/>
                  </a:lnTo>
                  <a:cubicBezTo>
                    <a:pt x="1367107" y="678805"/>
                    <a:pt x="1367107" y="678882"/>
                    <a:pt x="1367107" y="679879"/>
                  </a:cubicBezTo>
                  <a:lnTo>
                    <a:pt x="1367107" y="687446"/>
                  </a:lnTo>
                  <a:cubicBezTo>
                    <a:pt x="1367119" y="687446"/>
                    <a:pt x="1367619" y="687446"/>
                    <a:pt x="1389401" y="687446"/>
                  </a:cubicBezTo>
                  <a:cubicBezTo>
                    <a:pt x="1389401" y="687438"/>
                    <a:pt x="1389401" y="687324"/>
                    <a:pt x="1389401" y="685554"/>
                  </a:cubicBezTo>
                  <a:lnTo>
                    <a:pt x="1389401" y="672313"/>
                  </a:lnTo>
                  <a:cubicBezTo>
                    <a:pt x="1389407" y="672313"/>
                    <a:pt x="1389503" y="672313"/>
                    <a:pt x="1391174" y="672313"/>
                  </a:cubicBezTo>
                  <a:lnTo>
                    <a:pt x="1403587" y="672313"/>
                  </a:lnTo>
                  <a:cubicBezTo>
                    <a:pt x="1403587" y="672325"/>
                    <a:pt x="1403587" y="672839"/>
                    <a:pt x="1403587" y="696093"/>
                  </a:cubicBezTo>
                  <a:cubicBezTo>
                    <a:pt x="1403595" y="696093"/>
                    <a:pt x="1403675" y="696093"/>
                    <a:pt x="1404601" y="696093"/>
                  </a:cubicBezTo>
                  <a:lnTo>
                    <a:pt x="1411695" y="696093"/>
                  </a:lnTo>
                  <a:cubicBezTo>
                    <a:pt x="1411695" y="696087"/>
                    <a:pt x="1411695" y="696006"/>
                    <a:pt x="1411695" y="695012"/>
                  </a:cubicBezTo>
                  <a:lnTo>
                    <a:pt x="1411695" y="687446"/>
                  </a:lnTo>
                  <a:cubicBezTo>
                    <a:pt x="1411703" y="687446"/>
                    <a:pt x="1411821" y="687446"/>
                    <a:pt x="1413467" y="687446"/>
                  </a:cubicBezTo>
                  <a:lnTo>
                    <a:pt x="1425881" y="687446"/>
                  </a:lnTo>
                  <a:cubicBezTo>
                    <a:pt x="1425881" y="687459"/>
                    <a:pt x="1425881" y="688018"/>
                    <a:pt x="1425881" y="713387"/>
                  </a:cubicBezTo>
                  <a:cubicBezTo>
                    <a:pt x="1425889" y="713387"/>
                    <a:pt x="1426007" y="713387"/>
                    <a:pt x="1427909" y="713387"/>
                  </a:cubicBezTo>
                  <a:lnTo>
                    <a:pt x="1442095" y="713387"/>
                  </a:lnTo>
                  <a:cubicBezTo>
                    <a:pt x="1442095" y="713398"/>
                    <a:pt x="1442095" y="713513"/>
                    <a:pt x="1442095" y="715008"/>
                  </a:cubicBezTo>
                  <a:lnTo>
                    <a:pt x="1442095" y="726358"/>
                  </a:lnTo>
                  <a:cubicBezTo>
                    <a:pt x="1442103" y="726358"/>
                    <a:pt x="1442173" y="726358"/>
                    <a:pt x="1442855" y="726358"/>
                  </a:cubicBezTo>
                  <a:lnTo>
                    <a:pt x="1448175" y="726358"/>
                  </a:lnTo>
                  <a:cubicBezTo>
                    <a:pt x="1448175" y="726350"/>
                    <a:pt x="1448175" y="726274"/>
                    <a:pt x="1448175" y="725547"/>
                  </a:cubicBezTo>
                  <a:lnTo>
                    <a:pt x="1448175" y="719872"/>
                  </a:lnTo>
                  <a:cubicBezTo>
                    <a:pt x="1448193" y="719872"/>
                    <a:pt x="1448911" y="719872"/>
                    <a:pt x="1478575" y="719872"/>
                  </a:cubicBezTo>
                  <a:cubicBezTo>
                    <a:pt x="1478575" y="719886"/>
                    <a:pt x="1478575" y="720449"/>
                    <a:pt x="1478575" y="743652"/>
                  </a:cubicBezTo>
                  <a:cubicBezTo>
                    <a:pt x="1478583" y="743652"/>
                    <a:pt x="1478661" y="743652"/>
                    <a:pt x="1479589" y="743652"/>
                  </a:cubicBezTo>
                  <a:lnTo>
                    <a:pt x="1486683" y="743652"/>
                  </a:lnTo>
                  <a:cubicBezTo>
                    <a:pt x="1486683" y="743659"/>
                    <a:pt x="1486683" y="743732"/>
                    <a:pt x="1486683" y="744733"/>
                  </a:cubicBezTo>
                  <a:lnTo>
                    <a:pt x="1486683" y="752299"/>
                  </a:lnTo>
                  <a:cubicBezTo>
                    <a:pt x="1486691" y="752299"/>
                    <a:pt x="1486765" y="752299"/>
                    <a:pt x="1487443" y="752299"/>
                  </a:cubicBezTo>
                  <a:lnTo>
                    <a:pt x="1492763" y="752299"/>
                  </a:lnTo>
                  <a:cubicBezTo>
                    <a:pt x="1492763" y="752292"/>
                    <a:pt x="1492763" y="752172"/>
                    <a:pt x="1492763" y="750137"/>
                  </a:cubicBezTo>
                  <a:lnTo>
                    <a:pt x="1492763" y="735005"/>
                  </a:lnTo>
                  <a:cubicBezTo>
                    <a:pt x="1492769" y="735005"/>
                    <a:pt x="1492847" y="735005"/>
                    <a:pt x="1493775" y="735005"/>
                  </a:cubicBezTo>
                  <a:lnTo>
                    <a:pt x="1500869" y="735005"/>
                  </a:lnTo>
                  <a:cubicBezTo>
                    <a:pt x="1500869" y="735013"/>
                    <a:pt x="1500869" y="735096"/>
                    <a:pt x="1500869" y="736086"/>
                  </a:cubicBezTo>
                  <a:lnTo>
                    <a:pt x="1500869" y="743652"/>
                  </a:lnTo>
                  <a:lnTo>
                    <a:pt x="1506189" y="741659"/>
                  </a:lnTo>
                  <a:cubicBezTo>
                    <a:pt x="1506949" y="741287"/>
                    <a:pt x="1506949" y="741085"/>
                    <a:pt x="1506949" y="740679"/>
                  </a:cubicBezTo>
                  <a:lnTo>
                    <a:pt x="1506949" y="735005"/>
                  </a:lnTo>
                  <a:cubicBezTo>
                    <a:pt x="1506966" y="735005"/>
                    <a:pt x="1507767" y="735005"/>
                    <a:pt x="1545457" y="735005"/>
                  </a:cubicBezTo>
                  <a:cubicBezTo>
                    <a:pt x="1545457" y="735019"/>
                    <a:pt x="1545457" y="735566"/>
                    <a:pt x="1545457" y="758784"/>
                  </a:cubicBezTo>
                  <a:cubicBezTo>
                    <a:pt x="1545464" y="758784"/>
                    <a:pt x="1545583" y="758784"/>
                    <a:pt x="1547483" y="758784"/>
                  </a:cubicBezTo>
                  <a:lnTo>
                    <a:pt x="1561669" y="758784"/>
                  </a:lnTo>
                  <a:cubicBezTo>
                    <a:pt x="1561669" y="758792"/>
                    <a:pt x="1561669" y="758874"/>
                    <a:pt x="1561669" y="759865"/>
                  </a:cubicBezTo>
                  <a:lnTo>
                    <a:pt x="1561669" y="767431"/>
                  </a:lnTo>
                  <a:cubicBezTo>
                    <a:pt x="1561679" y="767431"/>
                    <a:pt x="1561801" y="767431"/>
                    <a:pt x="1563443" y="767431"/>
                  </a:cubicBezTo>
                  <a:lnTo>
                    <a:pt x="1575857" y="767431"/>
                  </a:lnTo>
                  <a:cubicBezTo>
                    <a:pt x="1575857" y="767419"/>
                    <a:pt x="1575857" y="766908"/>
                    <a:pt x="1575857" y="743652"/>
                  </a:cubicBezTo>
                  <a:cubicBezTo>
                    <a:pt x="1575863" y="743652"/>
                    <a:pt x="1575941" y="743652"/>
                    <a:pt x="1576869" y="743652"/>
                  </a:cubicBezTo>
                  <a:lnTo>
                    <a:pt x="1583963" y="743652"/>
                  </a:lnTo>
                  <a:cubicBezTo>
                    <a:pt x="1583963" y="743633"/>
                    <a:pt x="1583963" y="742862"/>
                    <a:pt x="1583963" y="711225"/>
                  </a:cubicBezTo>
                  <a:cubicBezTo>
                    <a:pt x="1583971" y="711225"/>
                    <a:pt x="1584047" y="711225"/>
                    <a:pt x="1584977" y="711225"/>
                  </a:cubicBezTo>
                  <a:lnTo>
                    <a:pt x="1592071" y="711225"/>
                  </a:lnTo>
                  <a:cubicBezTo>
                    <a:pt x="1592071" y="711219"/>
                    <a:pt x="1592071" y="711110"/>
                    <a:pt x="1592071" y="709334"/>
                  </a:cubicBezTo>
                  <a:lnTo>
                    <a:pt x="1592071" y="696093"/>
                  </a:lnTo>
                  <a:cubicBezTo>
                    <a:pt x="1590043" y="696093"/>
                    <a:pt x="1590043" y="696093"/>
                    <a:pt x="1590803" y="694471"/>
                  </a:cubicBezTo>
                  <a:lnTo>
                    <a:pt x="1596123" y="683122"/>
                  </a:lnTo>
                  <a:cubicBezTo>
                    <a:pt x="1596129" y="683139"/>
                    <a:pt x="1596323" y="683813"/>
                    <a:pt x="1604231" y="711225"/>
                  </a:cubicBezTo>
                  <a:cubicBezTo>
                    <a:pt x="1604239" y="711225"/>
                    <a:pt x="1604311" y="711225"/>
                    <a:pt x="1604991" y="711225"/>
                  </a:cubicBezTo>
                  <a:lnTo>
                    <a:pt x="1610311" y="711225"/>
                  </a:lnTo>
                  <a:cubicBezTo>
                    <a:pt x="1610311" y="711212"/>
                    <a:pt x="1610311" y="710033"/>
                    <a:pt x="1610311" y="605298"/>
                  </a:cubicBezTo>
                  <a:cubicBezTo>
                    <a:pt x="1610321" y="605298"/>
                    <a:pt x="1610435" y="605298"/>
                    <a:pt x="1611831" y="605298"/>
                  </a:cubicBezTo>
                  <a:lnTo>
                    <a:pt x="1622471" y="605298"/>
                  </a:lnTo>
                  <a:cubicBezTo>
                    <a:pt x="1622471" y="605276"/>
                    <a:pt x="1622471" y="604266"/>
                    <a:pt x="1622471" y="557739"/>
                  </a:cubicBezTo>
                  <a:cubicBezTo>
                    <a:pt x="1622487" y="557739"/>
                    <a:pt x="1623113" y="557739"/>
                    <a:pt x="1648817" y="557739"/>
                  </a:cubicBezTo>
                  <a:cubicBezTo>
                    <a:pt x="1648817" y="557727"/>
                    <a:pt x="1648817" y="557217"/>
                    <a:pt x="1648817" y="536121"/>
                  </a:cubicBezTo>
                  <a:cubicBezTo>
                    <a:pt x="1648837" y="536121"/>
                    <a:pt x="1649625" y="536121"/>
                    <a:pt x="1683271" y="536121"/>
                  </a:cubicBezTo>
                  <a:cubicBezTo>
                    <a:pt x="1683271" y="536129"/>
                    <a:pt x="1683271" y="536259"/>
                    <a:pt x="1683271" y="538553"/>
                  </a:cubicBezTo>
                  <a:lnTo>
                    <a:pt x="1683271" y="555577"/>
                  </a:lnTo>
                  <a:cubicBezTo>
                    <a:pt x="1683281" y="555577"/>
                    <a:pt x="1683411" y="555577"/>
                    <a:pt x="1685551" y="555577"/>
                  </a:cubicBezTo>
                  <a:lnTo>
                    <a:pt x="1701511" y="555577"/>
                  </a:lnTo>
                  <a:cubicBezTo>
                    <a:pt x="1701511" y="555595"/>
                    <a:pt x="1701511" y="556489"/>
                    <a:pt x="1701511" y="603136"/>
                  </a:cubicBezTo>
                  <a:cubicBezTo>
                    <a:pt x="1701517" y="603136"/>
                    <a:pt x="1701593" y="603136"/>
                    <a:pt x="1702525" y="603136"/>
                  </a:cubicBezTo>
                  <a:lnTo>
                    <a:pt x="1709619" y="603136"/>
                  </a:lnTo>
                  <a:lnTo>
                    <a:pt x="1723805" y="607460"/>
                  </a:lnTo>
                  <a:cubicBezTo>
                    <a:pt x="1723805" y="607470"/>
                    <a:pt x="1723805" y="608120"/>
                    <a:pt x="1723805" y="646372"/>
                  </a:cubicBezTo>
                  <a:cubicBezTo>
                    <a:pt x="1723811" y="646372"/>
                    <a:pt x="1723887" y="646372"/>
                    <a:pt x="1724819" y="646372"/>
                  </a:cubicBezTo>
                  <a:lnTo>
                    <a:pt x="1731911" y="646372"/>
                  </a:lnTo>
                  <a:cubicBezTo>
                    <a:pt x="1731911" y="646382"/>
                    <a:pt x="1731911" y="646488"/>
                    <a:pt x="1731911" y="647993"/>
                  </a:cubicBezTo>
                  <a:lnTo>
                    <a:pt x="1731911" y="659342"/>
                  </a:lnTo>
                  <a:cubicBezTo>
                    <a:pt x="1731919" y="659342"/>
                    <a:pt x="1732043" y="659342"/>
                    <a:pt x="1733939" y="659342"/>
                  </a:cubicBezTo>
                  <a:lnTo>
                    <a:pt x="1748125" y="659342"/>
                  </a:lnTo>
                  <a:lnTo>
                    <a:pt x="1754205" y="665828"/>
                  </a:lnTo>
                  <a:cubicBezTo>
                    <a:pt x="1754205" y="665840"/>
                    <a:pt x="1754205" y="666326"/>
                    <a:pt x="1754205" y="687446"/>
                  </a:cubicBezTo>
                  <a:cubicBezTo>
                    <a:pt x="1754214" y="687446"/>
                    <a:pt x="1754345" y="687446"/>
                    <a:pt x="1756485" y="687446"/>
                  </a:cubicBezTo>
                  <a:lnTo>
                    <a:pt x="1772445" y="687446"/>
                  </a:lnTo>
                  <a:cubicBezTo>
                    <a:pt x="1772445" y="687453"/>
                    <a:pt x="1772445" y="687533"/>
                    <a:pt x="1772445" y="688526"/>
                  </a:cubicBezTo>
                  <a:lnTo>
                    <a:pt x="1772445" y="696093"/>
                  </a:lnTo>
                  <a:cubicBezTo>
                    <a:pt x="1772455" y="696093"/>
                    <a:pt x="1772553" y="696093"/>
                    <a:pt x="1773713" y="696093"/>
                  </a:cubicBezTo>
                  <a:lnTo>
                    <a:pt x="1782579" y="696093"/>
                  </a:lnTo>
                  <a:cubicBezTo>
                    <a:pt x="1782579" y="696102"/>
                    <a:pt x="1782579" y="696231"/>
                    <a:pt x="1782579" y="698254"/>
                  </a:cubicBezTo>
                  <a:lnTo>
                    <a:pt x="1782579" y="713387"/>
                  </a:lnTo>
                  <a:cubicBezTo>
                    <a:pt x="1786633" y="713387"/>
                    <a:pt x="1786633" y="713387"/>
                    <a:pt x="1786633" y="711495"/>
                  </a:cubicBezTo>
                  <a:lnTo>
                    <a:pt x="1786633" y="698254"/>
                  </a:lnTo>
                  <a:cubicBezTo>
                    <a:pt x="1786639" y="698254"/>
                    <a:pt x="1786716" y="698254"/>
                    <a:pt x="1787645" y="698254"/>
                  </a:cubicBezTo>
                  <a:lnTo>
                    <a:pt x="1794739" y="698254"/>
                  </a:lnTo>
                  <a:cubicBezTo>
                    <a:pt x="1794739" y="698265"/>
                    <a:pt x="1794739" y="698384"/>
                    <a:pt x="1794739" y="699876"/>
                  </a:cubicBezTo>
                  <a:lnTo>
                    <a:pt x="1794739" y="711225"/>
                  </a:lnTo>
                  <a:cubicBezTo>
                    <a:pt x="1794749" y="711225"/>
                    <a:pt x="1794821" y="711225"/>
                    <a:pt x="1795499" y="711225"/>
                  </a:cubicBezTo>
                  <a:lnTo>
                    <a:pt x="1800819" y="711225"/>
                  </a:lnTo>
                  <a:cubicBezTo>
                    <a:pt x="1800819" y="706902"/>
                    <a:pt x="1800819" y="706902"/>
                    <a:pt x="1849459" y="706902"/>
                  </a:cubicBezTo>
                  <a:cubicBezTo>
                    <a:pt x="1849459" y="706911"/>
                    <a:pt x="1849459" y="707012"/>
                    <a:pt x="1849459" y="708253"/>
                  </a:cubicBezTo>
                  <a:lnTo>
                    <a:pt x="1849459" y="717710"/>
                  </a:lnTo>
                  <a:cubicBezTo>
                    <a:pt x="1849467" y="717710"/>
                    <a:pt x="1849543" y="717710"/>
                    <a:pt x="1850219" y="717710"/>
                  </a:cubicBezTo>
                  <a:lnTo>
                    <a:pt x="1855541" y="717710"/>
                  </a:lnTo>
                  <a:cubicBezTo>
                    <a:pt x="1855541" y="717719"/>
                    <a:pt x="1855541" y="717841"/>
                    <a:pt x="1855541" y="719872"/>
                  </a:cubicBezTo>
                  <a:lnTo>
                    <a:pt x="1855541" y="735005"/>
                  </a:lnTo>
                  <a:cubicBezTo>
                    <a:pt x="1855549" y="735001"/>
                    <a:pt x="1855665" y="734923"/>
                    <a:pt x="1857567" y="733654"/>
                  </a:cubicBezTo>
                  <a:lnTo>
                    <a:pt x="1871753" y="724196"/>
                  </a:lnTo>
                  <a:cubicBezTo>
                    <a:pt x="1871755" y="724177"/>
                    <a:pt x="1871887" y="723302"/>
                    <a:pt x="1877833" y="683122"/>
                  </a:cubicBezTo>
                  <a:cubicBezTo>
                    <a:pt x="1877843" y="683120"/>
                    <a:pt x="1877911" y="683094"/>
                    <a:pt x="1878593" y="682852"/>
                  </a:cubicBezTo>
                  <a:lnTo>
                    <a:pt x="1883913" y="680960"/>
                  </a:lnTo>
                  <a:cubicBezTo>
                    <a:pt x="1883913" y="680944"/>
                    <a:pt x="1883947" y="679883"/>
                    <a:pt x="1885941" y="611783"/>
                  </a:cubicBezTo>
                  <a:cubicBezTo>
                    <a:pt x="1885941" y="611801"/>
                    <a:pt x="1885973" y="612892"/>
                    <a:pt x="1887967" y="680960"/>
                  </a:cubicBezTo>
                  <a:cubicBezTo>
                    <a:pt x="1887977" y="680963"/>
                    <a:pt x="1888047" y="680988"/>
                    <a:pt x="1888727" y="681230"/>
                  </a:cubicBezTo>
                  <a:lnTo>
                    <a:pt x="1894047" y="683122"/>
                  </a:lnTo>
                  <a:cubicBezTo>
                    <a:pt x="1894047" y="683102"/>
                    <a:pt x="1894047" y="681769"/>
                    <a:pt x="1894047" y="596651"/>
                  </a:cubicBezTo>
                  <a:cubicBezTo>
                    <a:pt x="1898101" y="596651"/>
                    <a:pt x="1898101" y="596651"/>
                    <a:pt x="1898101" y="564224"/>
                  </a:cubicBezTo>
                  <a:cubicBezTo>
                    <a:pt x="1898113" y="564224"/>
                    <a:pt x="1898799" y="564224"/>
                    <a:pt x="1936607" y="564224"/>
                  </a:cubicBezTo>
                  <a:cubicBezTo>
                    <a:pt x="1936607" y="564241"/>
                    <a:pt x="1936607" y="564959"/>
                    <a:pt x="1936607" y="596651"/>
                  </a:cubicBezTo>
                  <a:cubicBezTo>
                    <a:pt x="1936617" y="596651"/>
                    <a:pt x="1936689" y="596651"/>
                    <a:pt x="1937367" y="596651"/>
                  </a:cubicBezTo>
                  <a:lnTo>
                    <a:pt x="1942687" y="596651"/>
                  </a:lnTo>
                  <a:cubicBezTo>
                    <a:pt x="1942687" y="596630"/>
                    <a:pt x="1942687" y="595324"/>
                    <a:pt x="1942687" y="514503"/>
                  </a:cubicBezTo>
                  <a:cubicBezTo>
                    <a:pt x="1942693" y="514503"/>
                    <a:pt x="1942793" y="514503"/>
                    <a:pt x="1944461" y="514503"/>
                  </a:cubicBezTo>
                  <a:lnTo>
                    <a:pt x="1956875" y="514503"/>
                  </a:lnTo>
                  <a:cubicBezTo>
                    <a:pt x="1956875" y="514496"/>
                    <a:pt x="1956875" y="514385"/>
                    <a:pt x="1956875" y="512612"/>
                  </a:cubicBezTo>
                  <a:lnTo>
                    <a:pt x="1956875" y="499371"/>
                  </a:lnTo>
                  <a:cubicBezTo>
                    <a:pt x="1956885" y="499371"/>
                    <a:pt x="1957383" y="499371"/>
                    <a:pt x="1979169" y="499371"/>
                  </a:cubicBezTo>
                  <a:cubicBezTo>
                    <a:pt x="1979169" y="499364"/>
                    <a:pt x="1979169" y="499283"/>
                    <a:pt x="1979169" y="498290"/>
                  </a:cubicBezTo>
                  <a:lnTo>
                    <a:pt x="1979169" y="490724"/>
                  </a:lnTo>
                  <a:cubicBezTo>
                    <a:pt x="1979175" y="490724"/>
                    <a:pt x="1979285" y="490724"/>
                    <a:pt x="1980941" y="490724"/>
                  </a:cubicBezTo>
                  <a:lnTo>
                    <a:pt x="1993355" y="490724"/>
                  </a:lnTo>
                  <a:cubicBezTo>
                    <a:pt x="1993355" y="490732"/>
                    <a:pt x="1993355" y="490811"/>
                    <a:pt x="1993355" y="491805"/>
                  </a:cubicBezTo>
                  <a:lnTo>
                    <a:pt x="1993355" y="499371"/>
                  </a:lnTo>
                  <a:cubicBezTo>
                    <a:pt x="1993365" y="499371"/>
                    <a:pt x="1993437" y="499371"/>
                    <a:pt x="1994115" y="499371"/>
                  </a:cubicBezTo>
                  <a:lnTo>
                    <a:pt x="1999435" y="499371"/>
                  </a:lnTo>
                  <a:lnTo>
                    <a:pt x="2009569" y="495047"/>
                  </a:lnTo>
                  <a:lnTo>
                    <a:pt x="2013621" y="498290"/>
                  </a:lnTo>
                  <a:lnTo>
                    <a:pt x="2013621" y="490724"/>
                  </a:lnTo>
                  <a:cubicBezTo>
                    <a:pt x="2013631" y="490724"/>
                    <a:pt x="2013767" y="490724"/>
                    <a:pt x="2015901" y="490724"/>
                  </a:cubicBezTo>
                  <a:lnTo>
                    <a:pt x="2031863" y="490724"/>
                  </a:lnTo>
                  <a:cubicBezTo>
                    <a:pt x="2031863" y="490732"/>
                    <a:pt x="2031863" y="490811"/>
                    <a:pt x="2031863" y="491805"/>
                  </a:cubicBezTo>
                  <a:lnTo>
                    <a:pt x="2031863" y="499371"/>
                  </a:lnTo>
                  <a:cubicBezTo>
                    <a:pt x="2031881" y="499371"/>
                    <a:pt x="2032617" y="499371"/>
                    <a:pt x="2062263" y="499371"/>
                  </a:cubicBezTo>
                  <a:cubicBezTo>
                    <a:pt x="2062263" y="499381"/>
                    <a:pt x="2062263" y="499490"/>
                    <a:pt x="2062263" y="500992"/>
                  </a:cubicBezTo>
                  <a:lnTo>
                    <a:pt x="2062263" y="512342"/>
                  </a:lnTo>
                  <a:cubicBezTo>
                    <a:pt x="2062279" y="512342"/>
                    <a:pt x="2062919" y="512342"/>
                    <a:pt x="2088609" y="512342"/>
                  </a:cubicBezTo>
                  <a:cubicBezTo>
                    <a:pt x="2088609" y="512358"/>
                    <a:pt x="2088609" y="513038"/>
                    <a:pt x="2088609" y="542606"/>
                  </a:cubicBezTo>
                  <a:cubicBezTo>
                    <a:pt x="2088619" y="542606"/>
                    <a:pt x="2088691" y="542606"/>
                    <a:pt x="2089369" y="542606"/>
                  </a:cubicBezTo>
                  <a:lnTo>
                    <a:pt x="2094689" y="542606"/>
                  </a:lnTo>
                  <a:cubicBezTo>
                    <a:pt x="2094689" y="542613"/>
                    <a:pt x="2094689" y="542699"/>
                    <a:pt x="2094689" y="543687"/>
                  </a:cubicBezTo>
                  <a:lnTo>
                    <a:pt x="2094689" y="551254"/>
                  </a:lnTo>
                  <a:cubicBezTo>
                    <a:pt x="2098743" y="551254"/>
                    <a:pt x="2098743" y="551254"/>
                    <a:pt x="2098743" y="581518"/>
                  </a:cubicBezTo>
                  <a:cubicBezTo>
                    <a:pt x="2098753" y="581518"/>
                    <a:pt x="2098827" y="581518"/>
                    <a:pt x="2099503" y="581518"/>
                  </a:cubicBezTo>
                  <a:lnTo>
                    <a:pt x="2104823" y="581518"/>
                  </a:lnTo>
                  <a:cubicBezTo>
                    <a:pt x="2104823" y="581527"/>
                    <a:pt x="2104823" y="581594"/>
                    <a:pt x="2104823" y="582329"/>
                  </a:cubicBezTo>
                  <a:lnTo>
                    <a:pt x="2104823" y="588004"/>
                  </a:lnTo>
                  <a:cubicBezTo>
                    <a:pt x="2104829" y="588004"/>
                    <a:pt x="2104907" y="588004"/>
                    <a:pt x="2105837" y="588004"/>
                  </a:cubicBezTo>
                  <a:lnTo>
                    <a:pt x="2112929" y="588004"/>
                  </a:lnTo>
                  <a:cubicBezTo>
                    <a:pt x="2112929" y="588021"/>
                    <a:pt x="2112929" y="588734"/>
                    <a:pt x="2112929" y="618269"/>
                  </a:cubicBezTo>
                  <a:cubicBezTo>
                    <a:pt x="2112937" y="618269"/>
                    <a:pt x="2113057" y="618269"/>
                    <a:pt x="2114957" y="618269"/>
                  </a:cubicBezTo>
                  <a:lnTo>
                    <a:pt x="2129143" y="618269"/>
                  </a:lnTo>
                  <a:cubicBezTo>
                    <a:pt x="2129143" y="618285"/>
                    <a:pt x="2129143" y="618865"/>
                    <a:pt x="2129143" y="642048"/>
                  </a:cubicBezTo>
                  <a:cubicBezTo>
                    <a:pt x="2131171" y="642048"/>
                    <a:pt x="2131171" y="642048"/>
                    <a:pt x="2131171" y="643669"/>
                  </a:cubicBezTo>
                  <a:lnTo>
                    <a:pt x="2131171" y="655019"/>
                  </a:lnTo>
                  <a:cubicBezTo>
                    <a:pt x="2131179" y="655019"/>
                    <a:pt x="2131249" y="655019"/>
                    <a:pt x="2131931" y="655019"/>
                  </a:cubicBezTo>
                  <a:lnTo>
                    <a:pt x="2137251" y="655019"/>
                  </a:lnTo>
                  <a:cubicBezTo>
                    <a:pt x="2137251" y="655033"/>
                    <a:pt x="2137251" y="655596"/>
                    <a:pt x="2137251" y="678798"/>
                  </a:cubicBezTo>
                  <a:cubicBezTo>
                    <a:pt x="2137259" y="678798"/>
                    <a:pt x="2137357" y="678798"/>
                    <a:pt x="2138517" y="678798"/>
                  </a:cubicBezTo>
                  <a:lnTo>
                    <a:pt x="2147383" y="678798"/>
                  </a:lnTo>
                  <a:cubicBezTo>
                    <a:pt x="2149411" y="680960"/>
                    <a:pt x="2149411" y="680960"/>
                    <a:pt x="2149411" y="682852"/>
                  </a:cubicBezTo>
                  <a:lnTo>
                    <a:pt x="2149411" y="696093"/>
                  </a:lnTo>
                  <a:cubicBezTo>
                    <a:pt x="2149415" y="696086"/>
                    <a:pt x="2149503" y="695979"/>
                    <a:pt x="2150931" y="694201"/>
                  </a:cubicBezTo>
                  <a:lnTo>
                    <a:pt x="2161571" y="680960"/>
                  </a:lnTo>
                  <a:cubicBezTo>
                    <a:pt x="2161585" y="680960"/>
                    <a:pt x="2162225" y="680960"/>
                    <a:pt x="2189945" y="680960"/>
                  </a:cubicBezTo>
                  <a:cubicBezTo>
                    <a:pt x="2189945" y="680985"/>
                    <a:pt x="2189945" y="682386"/>
                    <a:pt x="2189945" y="767431"/>
                  </a:cubicBezTo>
                  <a:cubicBezTo>
                    <a:pt x="2189953" y="767431"/>
                    <a:pt x="2190029" y="767431"/>
                    <a:pt x="2190705" y="767431"/>
                  </a:cubicBezTo>
                  <a:lnTo>
                    <a:pt x="2196025" y="767431"/>
                  </a:lnTo>
                  <a:cubicBezTo>
                    <a:pt x="2196029" y="767423"/>
                    <a:pt x="2196087" y="767323"/>
                    <a:pt x="2196785" y="766080"/>
                  </a:cubicBezTo>
                  <a:lnTo>
                    <a:pt x="2202105" y="756622"/>
                  </a:lnTo>
                  <a:cubicBezTo>
                    <a:pt x="2202105" y="756629"/>
                    <a:pt x="2202105" y="756728"/>
                    <a:pt x="2202105" y="758514"/>
                  </a:cubicBezTo>
                  <a:lnTo>
                    <a:pt x="2202105" y="771755"/>
                  </a:lnTo>
                  <a:cubicBezTo>
                    <a:pt x="2206157" y="771755"/>
                    <a:pt x="2206157" y="771755"/>
                    <a:pt x="2206157" y="726358"/>
                  </a:cubicBezTo>
                  <a:cubicBezTo>
                    <a:pt x="2206167" y="726358"/>
                    <a:pt x="2206237" y="726358"/>
                    <a:pt x="2206917" y="726358"/>
                  </a:cubicBezTo>
                  <a:lnTo>
                    <a:pt x="2212237" y="726358"/>
                  </a:lnTo>
                  <a:cubicBezTo>
                    <a:pt x="2212237" y="726343"/>
                    <a:pt x="2212237" y="725343"/>
                    <a:pt x="2212237" y="661504"/>
                  </a:cubicBezTo>
                  <a:cubicBezTo>
                    <a:pt x="2212245" y="661504"/>
                    <a:pt x="2212325" y="661504"/>
                    <a:pt x="2213251" y="661504"/>
                  </a:cubicBezTo>
                  <a:lnTo>
                    <a:pt x="2220345" y="661504"/>
                  </a:lnTo>
                  <a:cubicBezTo>
                    <a:pt x="2220351" y="661483"/>
                    <a:pt x="2220615" y="660543"/>
                    <a:pt x="2232505" y="618269"/>
                  </a:cubicBezTo>
                  <a:cubicBezTo>
                    <a:pt x="2232514" y="618269"/>
                    <a:pt x="2232611" y="618269"/>
                    <a:pt x="2233771" y="618269"/>
                  </a:cubicBezTo>
                  <a:lnTo>
                    <a:pt x="2242639" y="618269"/>
                  </a:lnTo>
                  <a:cubicBezTo>
                    <a:pt x="2242644" y="618292"/>
                    <a:pt x="2242869" y="619258"/>
                    <a:pt x="2252771" y="661504"/>
                  </a:cubicBezTo>
                  <a:cubicBezTo>
                    <a:pt x="2252777" y="661504"/>
                    <a:pt x="2252851" y="661504"/>
                    <a:pt x="2253785" y="661504"/>
                  </a:cubicBezTo>
                  <a:lnTo>
                    <a:pt x="2260879" y="661504"/>
                  </a:lnTo>
                  <a:cubicBezTo>
                    <a:pt x="2260879" y="661515"/>
                    <a:pt x="2260879" y="662182"/>
                    <a:pt x="2260879" y="700416"/>
                  </a:cubicBezTo>
                  <a:cubicBezTo>
                    <a:pt x="2260885" y="700416"/>
                    <a:pt x="2260985" y="700416"/>
                    <a:pt x="2262651" y="700416"/>
                  </a:cubicBezTo>
                  <a:lnTo>
                    <a:pt x="2275065" y="700416"/>
                  </a:lnTo>
                  <a:cubicBezTo>
                    <a:pt x="2275065" y="700424"/>
                    <a:pt x="2275065" y="700546"/>
                    <a:pt x="2275065" y="702578"/>
                  </a:cubicBezTo>
                  <a:lnTo>
                    <a:pt x="2275065" y="717710"/>
                  </a:lnTo>
                  <a:cubicBezTo>
                    <a:pt x="2279119" y="717710"/>
                    <a:pt x="2279119" y="717710"/>
                    <a:pt x="2279119" y="715549"/>
                  </a:cubicBezTo>
                  <a:lnTo>
                    <a:pt x="2279119" y="700416"/>
                  </a:lnTo>
                  <a:cubicBezTo>
                    <a:pt x="2279129" y="700416"/>
                    <a:pt x="2279241" y="700416"/>
                    <a:pt x="2280639" y="700416"/>
                  </a:cubicBezTo>
                  <a:lnTo>
                    <a:pt x="2291279" y="700416"/>
                  </a:lnTo>
                  <a:cubicBezTo>
                    <a:pt x="2291279" y="700426"/>
                    <a:pt x="2291279" y="700543"/>
                    <a:pt x="2291279" y="702037"/>
                  </a:cubicBezTo>
                  <a:lnTo>
                    <a:pt x="2291279" y="713387"/>
                  </a:lnTo>
                  <a:cubicBezTo>
                    <a:pt x="2291295" y="713387"/>
                    <a:pt x="2292003" y="713387"/>
                    <a:pt x="2321680" y="713387"/>
                  </a:cubicBezTo>
                  <a:cubicBezTo>
                    <a:pt x="2321680" y="713370"/>
                    <a:pt x="2321680" y="712599"/>
                    <a:pt x="2321680" y="676637"/>
                  </a:cubicBezTo>
                  <a:cubicBezTo>
                    <a:pt x="2321687" y="676637"/>
                    <a:pt x="2321781" y="676637"/>
                    <a:pt x="2322945" y="676637"/>
                  </a:cubicBezTo>
                  <a:lnTo>
                    <a:pt x="2331813" y="676637"/>
                  </a:lnTo>
                  <a:cubicBezTo>
                    <a:pt x="2331813" y="676648"/>
                    <a:pt x="2331813" y="677142"/>
                    <a:pt x="2331813" y="698254"/>
                  </a:cubicBezTo>
                  <a:cubicBezTo>
                    <a:pt x="2333840" y="698254"/>
                    <a:pt x="2333840" y="698254"/>
                    <a:pt x="2333840" y="665828"/>
                  </a:cubicBezTo>
                  <a:cubicBezTo>
                    <a:pt x="2333853" y="665828"/>
                    <a:pt x="2334395" y="665828"/>
                    <a:pt x="2356133" y="665828"/>
                  </a:cubicBezTo>
                  <a:cubicBezTo>
                    <a:pt x="2356133" y="665818"/>
                    <a:pt x="2356133" y="665698"/>
                    <a:pt x="2356133" y="664206"/>
                  </a:cubicBezTo>
                  <a:lnTo>
                    <a:pt x="2356133" y="652857"/>
                  </a:lnTo>
                  <a:cubicBezTo>
                    <a:pt x="2356141" y="652857"/>
                    <a:pt x="2356215" y="652857"/>
                    <a:pt x="2356893" y="652857"/>
                  </a:cubicBezTo>
                  <a:lnTo>
                    <a:pt x="2362213" y="652857"/>
                  </a:lnTo>
                  <a:cubicBezTo>
                    <a:pt x="2362213" y="652851"/>
                    <a:pt x="2362213" y="652738"/>
                    <a:pt x="2362213" y="650966"/>
                  </a:cubicBezTo>
                  <a:lnTo>
                    <a:pt x="2362213" y="637725"/>
                  </a:lnTo>
                  <a:lnTo>
                    <a:pt x="2366267" y="644210"/>
                  </a:lnTo>
                  <a:cubicBezTo>
                    <a:pt x="2366275" y="644210"/>
                    <a:pt x="2366403" y="644210"/>
                    <a:pt x="2368547" y="644210"/>
                  </a:cubicBezTo>
                  <a:lnTo>
                    <a:pt x="2384507" y="644210"/>
                  </a:lnTo>
                  <a:cubicBezTo>
                    <a:pt x="2384507" y="644202"/>
                    <a:pt x="2384507" y="644134"/>
                    <a:pt x="2384507" y="643399"/>
                  </a:cubicBezTo>
                  <a:lnTo>
                    <a:pt x="2384507" y="637725"/>
                  </a:lnTo>
                  <a:cubicBezTo>
                    <a:pt x="2384516" y="637725"/>
                    <a:pt x="2384590" y="637725"/>
                    <a:pt x="2385267" y="637725"/>
                  </a:cubicBezTo>
                  <a:lnTo>
                    <a:pt x="2390587" y="637725"/>
                  </a:lnTo>
                  <a:cubicBezTo>
                    <a:pt x="2390587" y="637734"/>
                    <a:pt x="2390587" y="637834"/>
                    <a:pt x="2390587" y="639076"/>
                  </a:cubicBezTo>
                  <a:lnTo>
                    <a:pt x="2390587" y="648534"/>
                  </a:lnTo>
                  <a:cubicBezTo>
                    <a:pt x="2390601" y="648534"/>
                    <a:pt x="2391335" y="648534"/>
                    <a:pt x="2429093" y="648534"/>
                  </a:cubicBezTo>
                  <a:cubicBezTo>
                    <a:pt x="2429093" y="648552"/>
                    <a:pt x="2429093" y="650062"/>
                    <a:pt x="2429093" y="786887"/>
                  </a:cubicBezTo>
                  <a:cubicBezTo>
                    <a:pt x="2429104" y="786887"/>
                    <a:pt x="2429219" y="786887"/>
                    <a:pt x="2430613" y="786887"/>
                  </a:cubicBezTo>
                  <a:lnTo>
                    <a:pt x="2441254" y="786887"/>
                  </a:lnTo>
                  <a:cubicBezTo>
                    <a:pt x="2441254" y="782564"/>
                    <a:pt x="2441254" y="778240"/>
                    <a:pt x="2441254" y="773917"/>
                  </a:cubicBezTo>
                  <a:cubicBezTo>
                    <a:pt x="2443281" y="773917"/>
                    <a:pt x="2443281" y="773917"/>
                    <a:pt x="2445307" y="773917"/>
                  </a:cubicBezTo>
                  <a:cubicBezTo>
                    <a:pt x="2445307" y="778240"/>
                    <a:pt x="2445307" y="782564"/>
                    <a:pt x="2445307" y="786887"/>
                  </a:cubicBezTo>
                  <a:cubicBezTo>
                    <a:pt x="2455441" y="786887"/>
                    <a:pt x="2465575" y="786887"/>
                    <a:pt x="2475707" y="786887"/>
                  </a:cubicBezTo>
                  <a:cubicBezTo>
                    <a:pt x="2475707" y="776078"/>
                    <a:pt x="2475707" y="767431"/>
                    <a:pt x="2475707" y="756622"/>
                  </a:cubicBezTo>
                  <a:cubicBezTo>
                    <a:pt x="2479762" y="756622"/>
                    <a:pt x="2483815" y="756622"/>
                    <a:pt x="2487867" y="756622"/>
                  </a:cubicBezTo>
                  <a:lnTo>
                    <a:pt x="2500027" y="754461"/>
                  </a:lnTo>
                  <a:cubicBezTo>
                    <a:pt x="2502055" y="754461"/>
                    <a:pt x="2502055" y="756622"/>
                    <a:pt x="2504082" y="756622"/>
                  </a:cubicBezTo>
                  <a:lnTo>
                    <a:pt x="2514215" y="756622"/>
                  </a:lnTo>
                  <a:cubicBezTo>
                    <a:pt x="2514215" y="767431"/>
                    <a:pt x="2514215" y="778240"/>
                    <a:pt x="2514215" y="786887"/>
                  </a:cubicBezTo>
                  <a:cubicBezTo>
                    <a:pt x="2516242" y="786887"/>
                    <a:pt x="2518269" y="786887"/>
                    <a:pt x="2522321" y="786887"/>
                  </a:cubicBezTo>
                  <a:cubicBezTo>
                    <a:pt x="2522321" y="793373"/>
                    <a:pt x="2522321" y="799858"/>
                    <a:pt x="2522321" y="804182"/>
                  </a:cubicBezTo>
                  <a:lnTo>
                    <a:pt x="2531658" y="805087"/>
                  </a:lnTo>
                  <a:lnTo>
                    <a:pt x="2544615" y="805087"/>
                  </a:lnTo>
                  <a:cubicBezTo>
                    <a:pt x="2544615" y="799278"/>
                    <a:pt x="2544615" y="795106"/>
                    <a:pt x="2544615" y="789049"/>
                  </a:cubicBezTo>
                  <a:lnTo>
                    <a:pt x="2612571" y="789049"/>
                  </a:lnTo>
                  <a:lnTo>
                    <a:pt x="2612571" y="703796"/>
                  </a:lnTo>
                  <a:lnTo>
                    <a:pt x="2684579" y="703796"/>
                  </a:lnTo>
                  <a:lnTo>
                    <a:pt x="2684579" y="782564"/>
                  </a:lnTo>
                  <a:cubicBezTo>
                    <a:pt x="2685215" y="782564"/>
                    <a:pt x="2685849" y="782564"/>
                    <a:pt x="2686483" y="782564"/>
                  </a:cubicBezTo>
                  <a:lnTo>
                    <a:pt x="2687725" y="805087"/>
                  </a:lnTo>
                  <a:lnTo>
                    <a:pt x="2697401" y="805087"/>
                  </a:lnTo>
                  <a:cubicBezTo>
                    <a:pt x="2697937" y="797873"/>
                    <a:pt x="2698643" y="790219"/>
                    <a:pt x="2698643" y="782564"/>
                  </a:cubicBezTo>
                  <a:cubicBezTo>
                    <a:pt x="2700671" y="782564"/>
                    <a:pt x="2702697" y="782564"/>
                    <a:pt x="2704723" y="782564"/>
                  </a:cubicBezTo>
                  <a:lnTo>
                    <a:pt x="2705965" y="805087"/>
                  </a:lnTo>
                  <a:lnTo>
                    <a:pt x="2756588" y="805087"/>
                  </a:lnTo>
                  <a:lnTo>
                    <a:pt x="2756588" y="642059"/>
                  </a:lnTo>
                  <a:lnTo>
                    <a:pt x="2953915" y="642059"/>
                  </a:lnTo>
                  <a:lnTo>
                    <a:pt x="2953915" y="805087"/>
                  </a:lnTo>
                  <a:lnTo>
                    <a:pt x="2972611" y="805087"/>
                  </a:lnTo>
                  <a:lnTo>
                    <a:pt x="2972611" y="722394"/>
                  </a:lnTo>
                  <a:lnTo>
                    <a:pt x="3067731" y="722394"/>
                  </a:lnTo>
                  <a:cubicBezTo>
                    <a:pt x="3071806" y="616373"/>
                    <a:pt x="3075185" y="510899"/>
                    <a:pt x="3079662" y="404253"/>
                  </a:cubicBezTo>
                  <a:cubicBezTo>
                    <a:pt x="3069529" y="404253"/>
                    <a:pt x="3045209" y="391282"/>
                    <a:pt x="3067502" y="382635"/>
                  </a:cubicBezTo>
                  <a:cubicBezTo>
                    <a:pt x="3065474" y="380473"/>
                    <a:pt x="3063449" y="378311"/>
                    <a:pt x="3061422" y="378311"/>
                  </a:cubicBezTo>
                  <a:cubicBezTo>
                    <a:pt x="3061422" y="365341"/>
                    <a:pt x="3059394" y="363179"/>
                    <a:pt x="3069529" y="354532"/>
                  </a:cubicBezTo>
                  <a:cubicBezTo>
                    <a:pt x="3069529" y="350208"/>
                    <a:pt x="3069529" y="343723"/>
                    <a:pt x="3069529" y="337238"/>
                  </a:cubicBezTo>
                  <a:cubicBezTo>
                    <a:pt x="3073582" y="337238"/>
                    <a:pt x="3077635" y="337238"/>
                    <a:pt x="3083715" y="337238"/>
                  </a:cubicBezTo>
                  <a:cubicBezTo>
                    <a:pt x="3083715" y="328590"/>
                    <a:pt x="3083715" y="322105"/>
                    <a:pt x="3083715" y="315620"/>
                  </a:cubicBezTo>
                  <a:cubicBezTo>
                    <a:pt x="3083715" y="313458"/>
                    <a:pt x="3085742" y="313458"/>
                    <a:pt x="3085742" y="311296"/>
                  </a:cubicBezTo>
                  <a:cubicBezTo>
                    <a:pt x="3085742" y="285355"/>
                    <a:pt x="3085742" y="259414"/>
                    <a:pt x="3085742" y="233472"/>
                  </a:cubicBezTo>
                  <a:cubicBezTo>
                    <a:pt x="3085742" y="231310"/>
                    <a:pt x="3083715" y="229149"/>
                    <a:pt x="3083715" y="226987"/>
                  </a:cubicBezTo>
                  <a:cubicBezTo>
                    <a:pt x="3085742" y="224825"/>
                    <a:pt x="3087769" y="222663"/>
                    <a:pt x="3089795" y="220501"/>
                  </a:cubicBezTo>
                  <a:cubicBezTo>
                    <a:pt x="3089795" y="201045"/>
                    <a:pt x="3089795" y="181589"/>
                    <a:pt x="3089795" y="162133"/>
                  </a:cubicBezTo>
                  <a:cubicBezTo>
                    <a:pt x="3089795" y="159972"/>
                    <a:pt x="3089795" y="159972"/>
                    <a:pt x="3091822" y="157810"/>
                  </a:cubicBezTo>
                  <a:cubicBezTo>
                    <a:pt x="3091822" y="140516"/>
                    <a:pt x="3091822" y="121060"/>
                    <a:pt x="3091822" y="101604"/>
                  </a:cubicBezTo>
                  <a:cubicBezTo>
                    <a:pt x="3093849" y="92957"/>
                    <a:pt x="3093849" y="88633"/>
                    <a:pt x="3093849" y="82148"/>
                  </a:cubicBezTo>
                  <a:cubicBezTo>
                    <a:pt x="3097902" y="88633"/>
                    <a:pt x="3097902" y="92957"/>
                    <a:pt x="3097902" y="99442"/>
                  </a:cubicBezTo>
                  <a:cubicBezTo>
                    <a:pt x="3099929" y="121060"/>
                    <a:pt x="3099929" y="140516"/>
                    <a:pt x="3099929" y="157810"/>
                  </a:cubicBezTo>
                  <a:cubicBezTo>
                    <a:pt x="3101955" y="181589"/>
                    <a:pt x="3101955" y="201045"/>
                    <a:pt x="3101955" y="220501"/>
                  </a:cubicBezTo>
                  <a:cubicBezTo>
                    <a:pt x="3103982" y="222663"/>
                    <a:pt x="3106009" y="224825"/>
                    <a:pt x="3108035" y="226987"/>
                  </a:cubicBezTo>
                  <a:cubicBezTo>
                    <a:pt x="3108035" y="229149"/>
                    <a:pt x="3106009" y="231310"/>
                    <a:pt x="3106009" y="233472"/>
                  </a:cubicBezTo>
                  <a:cubicBezTo>
                    <a:pt x="3106009" y="259414"/>
                    <a:pt x="3106009" y="285355"/>
                    <a:pt x="3106009" y="311296"/>
                  </a:cubicBezTo>
                  <a:cubicBezTo>
                    <a:pt x="3106009" y="313458"/>
                    <a:pt x="3108035" y="313458"/>
                    <a:pt x="3108035" y="315620"/>
                  </a:cubicBezTo>
                  <a:cubicBezTo>
                    <a:pt x="3108035" y="322105"/>
                    <a:pt x="3108035" y="328590"/>
                    <a:pt x="3108035" y="337238"/>
                  </a:cubicBezTo>
                  <a:cubicBezTo>
                    <a:pt x="3112089" y="337238"/>
                    <a:pt x="3118169" y="337238"/>
                    <a:pt x="3122222" y="337238"/>
                  </a:cubicBezTo>
                  <a:cubicBezTo>
                    <a:pt x="3122222" y="343723"/>
                    <a:pt x="3122222" y="350208"/>
                    <a:pt x="3122222" y="354532"/>
                  </a:cubicBezTo>
                  <a:cubicBezTo>
                    <a:pt x="3130330" y="363179"/>
                    <a:pt x="3130330" y="363179"/>
                    <a:pt x="3130330" y="378311"/>
                  </a:cubicBezTo>
                  <a:cubicBezTo>
                    <a:pt x="3128302" y="378311"/>
                    <a:pt x="3126275" y="380473"/>
                    <a:pt x="3124250" y="382635"/>
                  </a:cubicBezTo>
                  <a:cubicBezTo>
                    <a:pt x="3144515" y="393444"/>
                    <a:pt x="3120195" y="402091"/>
                    <a:pt x="3112089" y="404253"/>
                  </a:cubicBezTo>
                  <a:cubicBezTo>
                    <a:pt x="3114115" y="488562"/>
                    <a:pt x="3118169" y="572871"/>
                    <a:pt x="3120195" y="657181"/>
                  </a:cubicBezTo>
                  <a:cubicBezTo>
                    <a:pt x="3142490" y="657181"/>
                    <a:pt x="3164782" y="657181"/>
                    <a:pt x="3185050" y="657181"/>
                  </a:cubicBezTo>
                  <a:cubicBezTo>
                    <a:pt x="3185050" y="683122"/>
                    <a:pt x="3185050" y="709063"/>
                    <a:pt x="3185050" y="732843"/>
                  </a:cubicBezTo>
                  <a:cubicBezTo>
                    <a:pt x="3189103" y="732843"/>
                    <a:pt x="3191130" y="732843"/>
                    <a:pt x="3193157" y="732843"/>
                  </a:cubicBezTo>
                  <a:cubicBezTo>
                    <a:pt x="3193157" y="730681"/>
                    <a:pt x="3195183" y="728519"/>
                    <a:pt x="3195183" y="726358"/>
                  </a:cubicBezTo>
                  <a:cubicBezTo>
                    <a:pt x="3197210" y="726358"/>
                    <a:pt x="3199237" y="726358"/>
                    <a:pt x="3201263" y="726358"/>
                  </a:cubicBezTo>
                  <a:cubicBezTo>
                    <a:pt x="3201263" y="728519"/>
                    <a:pt x="3201263" y="730681"/>
                    <a:pt x="3203291" y="735005"/>
                  </a:cubicBezTo>
                  <a:cubicBezTo>
                    <a:pt x="3207343" y="735005"/>
                    <a:pt x="3211397" y="735005"/>
                    <a:pt x="3215451" y="735005"/>
                  </a:cubicBezTo>
                  <a:cubicBezTo>
                    <a:pt x="3215451" y="732843"/>
                    <a:pt x="3215451" y="730681"/>
                    <a:pt x="3215451" y="728519"/>
                  </a:cubicBezTo>
                  <a:cubicBezTo>
                    <a:pt x="3223557" y="728519"/>
                    <a:pt x="3229636" y="728519"/>
                    <a:pt x="3237744" y="728519"/>
                  </a:cubicBezTo>
                  <a:cubicBezTo>
                    <a:pt x="3237744" y="730681"/>
                    <a:pt x="3237744" y="732843"/>
                    <a:pt x="3237744" y="735005"/>
                  </a:cubicBezTo>
                  <a:cubicBezTo>
                    <a:pt x="3243823" y="735005"/>
                    <a:pt x="3251931" y="735005"/>
                    <a:pt x="3258011" y="735005"/>
                  </a:cubicBezTo>
                  <a:cubicBezTo>
                    <a:pt x="3258011" y="750137"/>
                    <a:pt x="3258011" y="765270"/>
                    <a:pt x="3258011" y="780402"/>
                  </a:cubicBezTo>
                  <a:cubicBezTo>
                    <a:pt x="3262065" y="780402"/>
                    <a:pt x="3268145" y="780402"/>
                    <a:pt x="3272198" y="780402"/>
                  </a:cubicBezTo>
                  <a:cubicBezTo>
                    <a:pt x="3272198" y="776078"/>
                    <a:pt x="3272198" y="771755"/>
                    <a:pt x="3272198" y="767431"/>
                  </a:cubicBezTo>
                  <a:cubicBezTo>
                    <a:pt x="3278278" y="767431"/>
                    <a:pt x="3284358" y="767431"/>
                    <a:pt x="3288412" y="767431"/>
                  </a:cubicBezTo>
                  <a:cubicBezTo>
                    <a:pt x="3288412" y="706902"/>
                    <a:pt x="3288412" y="648534"/>
                    <a:pt x="3288412" y="588004"/>
                  </a:cubicBezTo>
                  <a:cubicBezTo>
                    <a:pt x="3290438" y="585842"/>
                    <a:pt x="3292465" y="583680"/>
                    <a:pt x="3294492" y="581518"/>
                  </a:cubicBezTo>
                  <a:cubicBezTo>
                    <a:pt x="3318811" y="581518"/>
                    <a:pt x="3343131" y="581518"/>
                    <a:pt x="3367453" y="581518"/>
                  </a:cubicBezTo>
                  <a:lnTo>
                    <a:pt x="3367453" y="590166"/>
                  </a:lnTo>
                  <a:lnTo>
                    <a:pt x="3377586" y="590166"/>
                  </a:lnTo>
                  <a:cubicBezTo>
                    <a:pt x="3377586" y="629078"/>
                    <a:pt x="3377586" y="667990"/>
                    <a:pt x="3377586" y="704740"/>
                  </a:cubicBezTo>
                  <a:cubicBezTo>
                    <a:pt x="3385693" y="704740"/>
                    <a:pt x="3391773" y="704740"/>
                    <a:pt x="3399879" y="704740"/>
                  </a:cubicBezTo>
                  <a:cubicBezTo>
                    <a:pt x="3399879" y="683122"/>
                    <a:pt x="3399879" y="661504"/>
                    <a:pt x="3399879" y="637725"/>
                  </a:cubicBezTo>
                  <a:cubicBezTo>
                    <a:pt x="3407986" y="637725"/>
                    <a:pt x="3418119" y="637725"/>
                    <a:pt x="3426227" y="637725"/>
                  </a:cubicBezTo>
                  <a:cubicBezTo>
                    <a:pt x="3428253" y="637725"/>
                    <a:pt x="3428253" y="635563"/>
                    <a:pt x="3430279" y="633401"/>
                  </a:cubicBezTo>
                  <a:lnTo>
                    <a:pt x="3438387" y="633401"/>
                  </a:lnTo>
                  <a:cubicBezTo>
                    <a:pt x="3440413" y="635563"/>
                    <a:pt x="3440413" y="637725"/>
                    <a:pt x="3442439" y="637725"/>
                  </a:cubicBezTo>
                  <a:cubicBezTo>
                    <a:pt x="3448519" y="637725"/>
                    <a:pt x="3456627" y="637725"/>
                    <a:pt x="3464734" y="637725"/>
                  </a:cubicBezTo>
                  <a:cubicBezTo>
                    <a:pt x="3464734" y="598813"/>
                    <a:pt x="3464734" y="559901"/>
                    <a:pt x="3464734" y="520989"/>
                  </a:cubicBezTo>
                  <a:cubicBezTo>
                    <a:pt x="3464747" y="520986"/>
                    <a:pt x="3465614" y="520822"/>
                    <a:pt x="3521481" y="510180"/>
                  </a:cubicBezTo>
                  <a:cubicBezTo>
                    <a:pt x="3521481" y="510187"/>
                    <a:pt x="3521481" y="510261"/>
                    <a:pt x="3521481" y="511261"/>
                  </a:cubicBezTo>
                  <a:lnTo>
                    <a:pt x="3521481" y="518827"/>
                  </a:lnTo>
                  <a:cubicBezTo>
                    <a:pt x="3521498" y="518827"/>
                    <a:pt x="3522142" y="518827"/>
                    <a:pt x="3547828" y="518827"/>
                  </a:cubicBezTo>
                  <a:cubicBezTo>
                    <a:pt x="3547828" y="518849"/>
                    <a:pt x="3547828" y="521220"/>
                    <a:pt x="3547828" y="773917"/>
                  </a:cubicBezTo>
                  <a:cubicBezTo>
                    <a:pt x="3553907" y="773917"/>
                    <a:pt x="3562015" y="773917"/>
                    <a:pt x="3570122" y="773917"/>
                  </a:cubicBezTo>
                  <a:cubicBezTo>
                    <a:pt x="3570122" y="771755"/>
                    <a:pt x="3570122" y="771755"/>
                    <a:pt x="3570122" y="769593"/>
                  </a:cubicBezTo>
                  <a:cubicBezTo>
                    <a:pt x="3574174" y="769593"/>
                    <a:pt x="3578227" y="769593"/>
                    <a:pt x="3582282" y="769593"/>
                  </a:cubicBezTo>
                  <a:cubicBezTo>
                    <a:pt x="3582282" y="771755"/>
                    <a:pt x="3582282" y="771755"/>
                    <a:pt x="3582282" y="773917"/>
                  </a:cubicBezTo>
                  <a:cubicBezTo>
                    <a:pt x="3590389" y="773917"/>
                    <a:pt x="3598494" y="773917"/>
                    <a:pt x="3606602" y="773917"/>
                  </a:cubicBezTo>
                  <a:cubicBezTo>
                    <a:pt x="3606602" y="769593"/>
                    <a:pt x="3606602" y="765270"/>
                    <a:pt x="3606602" y="760946"/>
                  </a:cubicBezTo>
                  <a:cubicBezTo>
                    <a:pt x="3616735" y="760946"/>
                    <a:pt x="3626870" y="760946"/>
                    <a:pt x="3634975" y="760946"/>
                  </a:cubicBezTo>
                  <a:cubicBezTo>
                    <a:pt x="3639029" y="756622"/>
                    <a:pt x="3643083" y="756622"/>
                    <a:pt x="3647135" y="756622"/>
                  </a:cubicBezTo>
                  <a:cubicBezTo>
                    <a:pt x="3653215" y="760946"/>
                    <a:pt x="3661323" y="760946"/>
                    <a:pt x="3667403" y="760946"/>
                  </a:cubicBezTo>
                  <a:cubicBezTo>
                    <a:pt x="3667403" y="754461"/>
                    <a:pt x="3667403" y="750137"/>
                    <a:pt x="3667403" y="743652"/>
                  </a:cubicBezTo>
                  <a:lnTo>
                    <a:pt x="3675510" y="743652"/>
                  </a:lnTo>
                  <a:cubicBezTo>
                    <a:pt x="3675510" y="739328"/>
                    <a:pt x="3675510" y="735005"/>
                    <a:pt x="3675510" y="730681"/>
                  </a:cubicBezTo>
                  <a:cubicBezTo>
                    <a:pt x="3693750" y="730681"/>
                    <a:pt x="3714017" y="730681"/>
                    <a:pt x="3732257" y="730681"/>
                  </a:cubicBezTo>
                  <a:cubicBezTo>
                    <a:pt x="3732257" y="719872"/>
                    <a:pt x="3732257" y="711225"/>
                    <a:pt x="3732257" y="700416"/>
                  </a:cubicBezTo>
                  <a:cubicBezTo>
                    <a:pt x="3738337" y="700416"/>
                    <a:pt x="3744417" y="700416"/>
                    <a:pt x="3750497" y="700416"/>
                  </a:cubicBezTo>
                  <a:cubicBezTo>
                    <a:pt x="3750497" y="698254"/>
                    <a:pt x="3750497" y="696093"/>
                    <a:pt x="3750497" y="693931"/>
                  </a:cubicBezTo>
                  <a:cubicBezTo>
                    <a:pt x="3754550" y="693931"/>
                    <a:pt x="3758603" y="693931"/>
                    <a:pt x="3762657" y="693931"/>
                  </a:cubicBezTo>
                  <a:cubicBezTo>
                    <a:pt x="3762657" y="696093"/>
                    <a:pt x="3762657" y="698254"/>
                    <a:pt x="3762657" y="700416"/>
                  </a:cubicBezTo>
                  <a:cubicBezTo>
                    <a:pt x="3768737" y="700416"/>
                    <a:pt x="3772790" y="700416"/>
                    <a:pt x="3778870" y="700416"/>
                  </a:cubicBezTo>
                  <a:cubicBezTo>
                    <a:pt x="3778870" y="715549"/>
                    <a:pt x="3778870" y="732843"/>
                    <a:pt x="3778870" y="750137"/>
                  </a:cubicBezTo>
                  <a:lnTo>
                    <a:pt x="3789470" y="750137"/>
                  </a:lnTo>
                  <a:lnTo>
                    <a:pt x="3789470" y="586174"/>
                  </a:lnTo>
                  <a:lnTo>
                    <a:pt x="3791390" y="586174"/>
                  </a:lnTo>
                  <a:lnTo>
                    <a:pt x="3791390" y="723865"/>
                  </a:lnTo>
                  <a:lnTo>
                    <a:pt x="3791390" y="750137"/>
                  </a:lnTo>
                  <a:lnTo>
                    <a:pt x="3806350" y="750137"/>
                  </a:lnTo>
                  <a:lnTo>
                    <a:pt x="3806350" y="742023"/>
                  </a:lnTo>
                  <a:lnTo>
                    <a:pt x="3811298" y="742023"/>
                  </a:lnTo>
                  <a:lnTo>
                    <a:pt x="3811298" y="724196"/>
                  </a:lnTo>
                  <a:cubicBezTo>
                    <a:pt x="3823458" y="724196"/>
                    <a:pt x="3837645" y="724196"/>
                    <a:pt x="3849805" y="724196"/>
                  </a:cubicBezTo>
                  <a:cubicBezTo>
                    <a:pt x="3849805" y="713387"/>
                    <a:pt x="3849805" y="704740"/>
                    <a:pt x="3849805" y="693931"/>
                  </a:cubicBezTo>
                  <a:lnTo>
                    <a:pt x="3888823" y="693931"/>
                  </a:lnTo>
                  <a:lnTo>
                    <a:pt x="3888823" y="690579"/>
                  </a:lnTo>
                  <a:cubicBezTo>
                    <a:pt x="3888823" y="690579"/>
                    <a:pt x="3888823" y="690579"/>
                    <a:pt x="3887708" y="690579"/>
                  </a:cubicBezTo>
                  <a:lnTo>
                    <a:pt x="3879906" y="690579"/>
                  </a:lnTo>
                  <a:cubicBezTo>
                    <a:pt x="3879906" y="690579"/>
                    <a:pt x="3879906" y="690579"/>
                    <a:pt x="3879906" y="689443"/>
                  </a:cubicBezTo>
                  <a:lnTo>
                    <a:pt x="3879906" y="681500"/>
                  </a:lnTo>
                  <a:cubicBezTo>
                    <a:pt x="3879906" y="681500"/>
                    <a:pt x="3879906" y="681500"/>
                    <a:pt x="3881022" y="681500"/>
                  </a:cubicBezTo>
                  <a:lnTo>
                    <a:pt x="3888823" y="681500"/>
                  </a:lnTo>
                  <a:cubicBezTo>
                    <a:pt x="3888823" y="681500"/>
                    <a:pt x="3888823" y="681500"/>
                    <a:pt x="3888823" y="679986"/>
                  </a:cubicBezTo>
                  <a:lnTo>
                    <a:pt x="3888823" y="669395"/>
                  </a:lnTo>
                  <a:cubicBezTo>
                    <a:pt x="3888823" y="669395"/>
                    <a:pt x="3888823" y="669395"/>
                    <a:pt x="3887708" y="669395"/>
                  </a:cubicBezTo>
                  <a:lnTo>
                    <a:pt x="3879906" y="669395"/>
                  </a:lnTo>
                  <a:cubicBezTo>
                    <a:pt x="3879906" y="669395"/>
                    <a:pt x="3879906" y="669395"/>
                    <a:pt x="3879906" y="667882"/>
                  </a:cubicBezTo>
                  <a:lnTo>
                    <a:pt x="3879906" y="657290"/>
                  </a:lnTo>
                  <a:cubicBezTo>
                    <a:pt x="3879906" y="657290"/>
                    <a:pt x="3879906" y="657290"/>
                    <a:pt x="3881022" y="657290"/>
                  </a:cubicBezTo>
                  <a:lnTo>
                    <a:pt x="3888823" y="657290"/>
                  </a:lnTo>
                  <a:cubicBezTo>
                    <a:pt x="3888823" y="657290"/>
                    <a:pt x="3888823" y="657290"/>
                    <a:pt x="3888823" y="656156"/>
                  </a:cubicBezTo>
                  <a:lnTo>
                    <a:pt x="3888823" y="648212"/>
                  </a:lnTo>
                  <a:cubicBezTo>
                    <a:pt x="3888823" y="648212"/>
                    <a:pt x="3888823" y="648212"/>
                    <a:pt x="3887708" y="648212"/>
                  </a:cubicBezTo>
                  <a:lnTo>
                    <a:pt x="3879906" y="648212"/>
                  </a:lnTo>
                  <a:cubicBezTo>
                    <a:pt x="3879906" y="648212"/>
                    <a:pt x="3879906" y="648212"/>
                    <a:pt x="3879906" y="646698"/>
                  </a:cubicBezTo>
                  <a:lnTo>
                    <a:pt x="3879906" y="636107"/>
                  </a:lnTo>
                  <a:cubicBezTo>
                    <a:pt x="3879906" y="636107"/>
                    <a:pt x="3879906" y="636107"/>
                    <a:pt x="3881022" y="636107"/>
                  </a:cubicBezTo>
                  <a:lnTo>
                    <a:pt x="3888823" y="636107"/>
                  </a:lnTo>
                  <a:cubicBezTo>
                    <a:pt x="3888823" y="636107"/>
                    <a:pt x="3888823" y="636107"/>
                    <a:pt x="3888823" y="634594"/>
                  </a:cubicBezTo>
                  <a:lnTo>
                    <a:pt x="3888823" y="624002"/>
                  </a:lnTo>
                  <a:cubicBezTo>
                    <a:pt x="3888823" y="624002"/>
                    <a:pt x="3888823" y="624002"/>
                    <a:pt x="3887708" y="624002"/>
                  </a:cubicBezTo>
                  <a:lnTo>
                    <a:pt x="3879906" y="624002"/>
                  </a:lnTo>
                  <a:cubicBezTo>
                    <a:pt x="3879906" y="624002"/>
                    <a:pt x="3879906" y="624002"/>
                    <a:pt x="3879906" y="622489"/>
                  </a:cubicBezTo>
                  <a:lnTo>
                    <a:pt x="3879906" y="611898"/>
                  </a:lnTo>
                  <a:cubicBezTo>
                    <a:pt x="3879906" y="611898"/>
                    <a:pt x="3879906" y="611898"/>
                    <a:pt x="3881022" y="611898"/>
                  </a:cubicBezTo>
                  <a:lnTo>
                    <a:pt x="3888823" y="611898"/>
                  </a:lnTo>
                  <a:cubicBezTo>
                    <a:pt x="3888823" y="611898"/>
                    <a:pt x="3888823" y="611898"/>
                    <a:pt x="3888823" y="610763"/>
                  </a:cubicBezTo>
                  <a:lnTo>
                    <a:pt x="3888823" y="602819"/>
                  </a:lnTo>
                  <a:cubicBezTo>
                    <a:pt x="3888823" y="602819"/>
                    <a:pt x="3888823" y="602819"/>
                    <a:pt x="3887708" y="602819"/>
                  </a:cubicBezTo>
                  <a:lnTo>
                    <a:pt x="3879906" y="602819"/>
                  </a:lnTo>
                  <a:cubicBezTo>
                    <a:pt x="3879906" y="602819"/>
                    <a:pt x="3879906" y="602819"/>
                    <a:pt x="3879906" y="601307"/>
                  </a:cubicBezTo>
                  <a:lnTo>
                    <a:pt x="3879906" y="590714"/>
                  </a:lnTo>
                  <a:cubicBezTo>
                    <a:pt x="3879906" y="590714"/>
                    <a:pt x="3879906" y="590714"/>
                    <a:pt x="3881022" y="590714"/>
                  </a:cubicBezTo>
                  <a:lnTo>
                    <a:pt x="3888823" y="590714"/>
                  </a:lnTo>
                  <a:cubicBezTo>
                    <a:pt x="3888823" y="590714"/>
                    <a:pt x="3888823" y="590714"/>
                    <a:pt x="3888823" y="589202"/>
                  </a:cubicBezTo>
                  <a:lnTo>
                    <a:pt x="3888823" y="578610"/>
                  </a:lnTo>
                  <a:cubicBezTo>
                    <a:pt x="3888823" y="578610"/>
                    <a:pt x="3888823" y="578610"/>
                    <a:pt x="3887708" y="578610"/>
                  </a:cubicBezTo>
                  <a:lnTo>
                    <a:pt x="3879906" y="578610"/>
                  </a:lnTo>
                  <a:cubicBezTo>
                    <a:pt x="3879906" y="578610"/>
                    <a:pt x="3879906" y="578610"/>
                    <a:pt x="3879906" y="577096"/>
                  </a:cubicBezTo>
                  <a:lnTo>
                    <a:pt x="3879906" y="566505"/>
                  </a:lnTo>
                  <a:cubicBezTo>
                    <a:pt x="3879906" y="566505"/>
                    <a:pt x="3879906" y="566505"/>
                    <a:pt x="3881022" y="566505"/>
                  </a:cubicBezTo>
                  <a:lnTo>
                    <a:pt x="3888823" y="566505"/>
                  </a:lnTo>
                  <a:cubicBezTo>
                    <a:pt x="3888823" y="566505"/>
                    <a:pt x="3888823" y="566505"/>
                    <a:pt x="3888823" y="565370"/>
                  </a:cubicBezTo>
                  <a:lnTo>
                    <a:pt x="3888823" y="557427"/>
                  </a:lnTo>
                  <a:cubicBezTo>
                    <a:pt x="3888823" y="557427"/>
                    <a:pt x="3888823" y="557427"/>
                    <a:pt x="3887708" y="557427"/>
                  </a:cubicBezTo>
                  <a:lnTo>
                    <a:pt x="3879906" y="557427"/>
                  </a:lnTo>
                  <a:cubicBezTo>
                    <a:pt x="3879906" y="557427"/>
                    <a:pt x="3879906" y="557427"/>
                    <a:pt x="3879906" y="555914"/>
                  </a:cubicBezTo>
                  <a:lnTo>
                    <a:pt x="3879906" y="545322"/>
                  </a:lnTo>
                  <a:cubicBezTo>
                    <a:pt x="3879906" y="545322"/>
                    <a:pt x="3879906" y="545322"/>
                    <a:pt x="3881022" y="545322"/>
                  </a:cubicBezTo>
                  <a:lnTo>
                    <a:pt x="3888823" y="545322"/>
                  </a:lnTo>
                  <a:cubicBezTo>
                    <a:pt x="3888823" y="545322"/>
                    <a:pt x="3888823" y="545322"/>
                    <a:pt x="3887708" y="543053"/>
                  </a:cubicBezTo>
                  <a:lnTo>
                    <a:pt x="3879906" y="527166"/>
                  </a:lnTo>
                  <a:cubicBezTo>
                    <a:pt x="3879906" y="527166"/>
                    <a:pt x="3879906" y="527166"/>
                    <a:pt x="3879906" y="478746"/>
                  </a:cubicBezTo>
                  <a:cubicBezTo>
                    <a:pt x="3879906" y="478746"/>
                    <a:pt x="3879906" y="478746"/>
                    <a:pt x="4029251" y="478746"/>
                  </a:cubicBezTo>
                  <a:cubicBezTo>
                    <a:pt x="4029251" y="478746"/>
                    <a:pt x="4029251" y="478746"/>
                    <a:pt x="4042623" y="505982"/>
                  </a:cubicBezTo>
                  <a:cubicBezTo>
                    <a:pt x="4042623" y="505982"/>
                    <a:pt x="4042623" y="505982"/>
                    <a:pt x="4042623" y="566505"/>
                  </a:cubicBezTo>
                  <a:cubicBezTo>
                    <a:pt x="4042623" y="566505"/>
                    <a:pt x="4042623" y="566505"/>
                    <a:pt x="4041510" y="566505"/>
                  </a:cubicBezTo>
                  <a:lnTo>
                    <a:pt x="4033708" y="566505"/>
                  </a:lnTo>
                  <a:cubicBezTo>
                    <a:pt x="4033708" y="566505"/>
                    <a:pt x="4033708" y="566505"/>
                    <a:pt x="4033708" y="568018"/>
                  </a:cubicBezTo>
                  <a:lnTo>
                    <a:pt x="4033708" y="578610"/>
                  </a:lnTo>
                  <a:cubicBezTo>
                    <a:pt x="4033708" y="578610"/>
                    <a:pt x="4033708" y="578610"/>
                    <a:pt x="4034823" y="578610"/>
                  </a:cubicBezTo>
                  <a:lnTo>
                    <a:pt x="4042623" y="578610"/>
                  </a:lnTo>
                  <a:cubicBezTo>
                    <a:pt x="4042623" y="578610"/>
                    <a:pt x="4042623" y="578610"/>
                    <a:pt x="4042623" y="580123"/>
                  </a:cubicBezTo>
                  <a:lnTo>
                    <a:pt x="4042623" y="590714"/>
                  </a:lnTo>
                  <a:cubicBezTo>
                    <a:pt x="4042623" y="590714"/>
                    <a:pt x="4042623" y="590714"/>
                    <a:pt x="4041510" y="590714"/>
                  </a:cubicBezTo>
                  <a:lnTo>
                    <a:pt x="4033708" y="590714"/>
                  </a:lnTo>
                  <a:cubicBezTo>
                    <a:pt x="4033708" y="590714"/>
                    <a:pt x="4033708" y="590714"/>
                    <a:pt x="4033708" y="592227"/>
                  </a:cubicBezTo>
                  <a:lnTo>
                    <a:pt x="4033708" y="602819"/>
                  </a:lnTo>
                  <a:cubicBezTo>
                    <a:pt x="4033708" y="602819"/>
                    <a:pt x="4033708" y="602819"/>
                    <a:pt x="4034823" y="602819"/>
                  </a:cubicBezTo>
                  <a:lnTo>
                    <a:pt x="4042623" y="602819"/>
                  </a:lnTo>
                  <a:cubicBezTo>
                    <a:pt x="4042623" y="602819"/>
                    <a:pt x="4042623" y="602819"/>
                    <a:pt x="4042623" y="603955"/>
                  </a:cubicBezTo>
                  <a:lnTo>
                    <a:pt x="4042623" y="611898"/>
                  </a:lnTo>
                  <a:cubicBezTo>
                    <a:pt x="4042623" y="611898"/>
                    <a:pt x="4042623" y="611898"/>
                    <a:pt x="4041510" y="611898"/>
                  </a:cubicBezTo>
                  <a:lnTo>
                    <a:pt x="4033708" y="611898"/>
                  </a:lnTo>
                  <a:cubicBezTo>
                    <a:pt x="4033708" y="611898"/>
                    <a:pt x="4033708" y="611898"/>
                    <a:pt x="4033708" y="613411"/>
                  </a:cubicBezTo>
                  <a:lnTo>
                    <a:pt x="4033708" y="624002"/>
                  </a:lnTo>
                  <a:cubicBezTo>
                    <a:pt x="4033708" y="624002"/>
                    <a:pt x="4033708" y="624002"/>
                    <a:pt x="4034823" y="624002"/>
                  </a:cubicBezTo>
                  <a:lnTo>
                    <a:pt x="4042623" y="624002"/>
                  </a:lnTo>
                  <a:cubicBezTo>
                    <a:pt x="4042623" y="624002"/>
                    <a:pt x="4042623" y="624002"/>
                    <a:pt x="4042623" y="625516"/>
                  </a:cubicBezTo>
                  <a:lnTo>
                    <a:pt x="4042623" y="636107"/>
                  </a:lnTo>
                  <a:cubicBezTo>
                    <a:pt x="4042623" y="636107"/>
                    <a:pt x="4042623" y="636107"/>
                    <a:pt x="4041510" y="636107"/>
                  </a:cubicBezTo>
                  <a:lnTo>
                    <a:pt x="4033708" y="636107"/>
                  </a:lnTo>
                  <a:cubicBezTo>
                    <a:pt x="4033708" y="636107"/>
                    <a:pt x="4033708" y="636107"/>
                    <a:pt x="4033708" y="637620"/>
                  </a:cubicBezTo>
                  <a:lnTo>
                    <a:pt x="4033708" y="648212"/>
                  </a:lnTo>
                  <a:cubicBezTo>
                    <a:pt x="4033708" y="648212"/>
                    <a:pt x="4033708" y="648212"/>
                    <a:pt x="4034823" y="648212"/>
                  </a:cubicBezTo>
                  <a:lnTo>
                    <a:pt x="4042623" y="648212"/>
                  </a:lnTo>
                  <a:cubicBezTo>
                    <a:pt x="4042623" y="648212"/>
                    <a:pt x="4042623" y="648212"/>
                    <a:pt x="4042623" y="649346"/>
                  </a:cubicBezTo>
                  <a:lnTo>
                    <a:pt x="4042623" y="657290"/>
                  </a:lnTo>
                  <a:cubicBezTo>
                    <a:pt x="4042623" y="657290"/>
                    <a:pt x="4042623" y="657290"/>
                    <a:pt x="4041510" y="657290"/>
                  </a:cubicBezTo>
                  <a:lnTo>
                    <a:pt x="4033708" y="657290"/>
                  </a:lnTo>
                  <a:cubicBezTo>
                    <a:pt x="4033708" y="657290"/>
                    <a:pt x="4033708" y="657290"/>
                    <a:pt x="4033708" y="658804"/>
                  </a:cubicBezTo>
                  <a:lnTo>
                    <a:pt x="4033708" y="669395"/>
                  </a:lnTo>
                  <a:cubicBezTo>
                    <a:pt x="4033708" y="669395"/>
                    <a:pt x="4033708" y="669395"/>
                    <a:pt x="4034823" y="669395"/>
                  </a:cubicBezTo>
                  <a:lnTo>
                    <a:pt x="4042623" y="669395"/>
                  </a:lnTo>
                  <a:cubicBezTo>
                    <a:pt x="4042623" y="669395"/>
                    <a:pt x="4042623" y="669395"/>
                    <a:pt x="4042623" y="670908"/>
                  </a:cubicBezTo>
                  <a:lnTo>
                    <a:pt x="4042623" y="681500"/>
                  </a:lnTo>
                  <a:cubicBezTo>
                    <a:pt x="4042623" y="681500"/>
                    <a:pt x="4042623" y="681500"/>
                    <a:pt x="4041510" y="681500"/>
                  </a:cubicBezTo>
                  <a:lnTo>
                    <a:pt x="4033708" y="681500"/>
                  </a:lnTo>
                  <a:cubicBezTo>
                    <a:pt x="4033708" y="681500"/>
                    <a:pt x="4033708" y="681500"/>
                    <a:pt x="4033708" y="682634"/>
                  </a:cubicBezTo>
                  <a:lnTo>
                    <a:pt x="4033708" y="690579"/>
                  </a:lnTo>
                  <a:cubicBezTo>
                    <a:pt x="4033708" y="690579"/>
                    <a:pt x="4033708" y="690579"/>
                    <a:pt x="4034823" y="690579"/>
                  </a:cubicBezTo>
                  <a:lnTo>
                    <a:pt x="4042623" y="690579"/>
                  </a:lnTo>
                  <a:cubicBezTo>
                    <a:pt x="4042623" y="690579"/>
                    <a:pt x="4042623" y="690579"/>
                    <a:pt x="4042623" y="692091"/>
                  </a:cubicBezTo>
                  <a:lnTo>
                    <a:pt x="4042623" y="702682"/>
                  </a:lnTo>
                  <a:cubicBezTo>
                    <a:pt x="4042623" y="702682"/>
                    <a:pt x="4042623" y="702682"/>
                    <a:pt x="4041510" y="702682"/>
                  </a:cubicBezTo>
                  <a:lnTo>
                    <a:pt x="4033708" y="702682"/>
                  </a:lnTo>
                  <a:cubicBezTo>
                    <a:pt x="4033708" y="702682"/>
                    <a:pt x="4033708" y="702682"/>
                    <a:pt x="4033708" y="704195"/>
                  </a:cubicBezTo>
                  <a:lnTo>
                    <a:pt x="4033708" y="714788"/>
                  </a:lnTo>
                  <a:cubicBezTo>
                    <a:pt x="4033708" y="714788"/>
                    <a:pt x="4033708" y="714788"/>
                    <a:pt x="4034823" y="714788"/>
                  </a:cubicBezTo>
                  <a:lnTo>
                    <a:pt x="4042623" y="714788"/>
                  </a:lnTo>
                  <a:cubicBezTo>
                    <a:pt x="4042623" y="714788"/>
                    <a:pt x="4042623" y="714788"/>
                    <a:pt x="4042623" y="716300"/>
                  </a:cubicBezTo>
                  <a:lnTo>
                    <a:pt x="4042623" y="726892"/>
                  </a:lnTo>
                  <a:cubicBezTo>
                    <a:pt x="4042623" y="726892"/>
                    <a:pt x="4042623" y="726892"/>
                    <a:pt x="4041510" y="726892"/>
                  </a:cubicBezTo>
                  <a:lnTo>
                    <a:pt x="4033708" y="726892"/>
                  </a:lnTo>
                  <a:cubicBezTo>
                    <a:pt x="4033708" y="726892"/>
                    <a:pt x="4033708" y="726892"/>
                    <a:pt x="4033708" y="728027"/>
                  </a:cubicBezTo>
                  <a:lnTo>
                    <a:pt x="4033708" y="735970"/>
                  </a:lnTo>
                  <a:cubicBezTo>
                    <a:pt x="4033708" y="735970"/>
                    <a:pt x="4033708" y="735970"/>
                    <a:pt x="4034823" y="735970"/>
                  </a:cubicBezTo>
                  <a:lnTo>
                    <a:pt x="4042623" y="735970"/>
                  </a:lnTo>
                  <a:cubicBezTo>
                    <a:pt x="4042623" y="735970"/>
                    <a:pt x="4042623" y="735970"/>
                    <a:pt x="4042623" y="737484"/>
                  </a:cubicBezTo>
                  <a:lnTo>
                    <a:pt x="4042623" y="748075"/>
                  </a:lnTo>
                  <a:cubicBezTo>
                    <a:pt x="4042623" y="748075"/>
                    <a:pt x="4042623" y="748075"/>
                    <a:pt x="4041510" y="748075"/>
                  </a:cubicBezTo>
                  <a:lnTo>
                    <a:pt x="4033708" y="748075"/>
                  </a:lnTo>
                  <a:cubicBezTo>
                    <a:pt x="4033708" y="748075"/>
                    <a:pt x="4033708" y="748075"/>
                    <a:pt x="4033708" y="749588"/>
                  </a:cubicBezTo>
                  <a:lnTo>
                    <a:pt x="4033708" y="760181"/>
                  </a:lnTo>
                  <a:cubicBezTo>
                    <a:pt x="4033708" y="760181"/>
                    <a:pt x="4033708" y="760181"/>
                    <a:pt x="4034823" y="760181"/>
                  </a:cubicBezTo>
                  <a:lnTo>
                    <a:pt x="4042623" y="760181"/>
                  </a:lnTo>
                  <a:cubicBezTo>
                    <a:pt x="4042623" y="760181"/>
                    <a:pt x="4042623" y="760181"/>
                    <a:pt x="4042623" y="761314"/>
                  </a:cubicBezTo>
                  <a:lnTo>
                    <a:pt x="4042623" y="769258"/>
                  </a:lnTo>
                  <a:cubicBezTo>
                    <a:pt x="4042623" y="769258"/>
                    <a:pt x="4042623" y="769258"/>
                    <a:pt x="4041510" y="769258"/>
                  </a:cubicBezTo>
                  <a:lnTo>
                    <a:pt x="4033708" y="769258"/>
                  </a:lnTo>
                  <a:cubicBezTo>
                    <a:pt x="4033708" y="769258"/>
                    <a:pt x="4033708" y="769258"/>
                    <a:pt x="4033708" y="770772"/>
                  </a:cubicBezTo>
                  <a:lnTo>
                    <a:pt x="4033708" y="781363"/>
                  </a:lnTo>
                  <a:cubicBezTo>
                    <a:pt x="4033708" y="781363"/>
                    <a:pt x="4033708" y="781363"/>
                    <a:pt x="4034823" y="781363"/>
                  </a:cubicBezTo>
                  <a:lnTo>
                    <a:pt x="4042623" y="781363"/>
                  </a:lnTo>
                  <a:cubicBezTo>
                    <a:pt x="4042623" y="781363"/>
                    <a:pt x="4042623" y="781363"/>
                    <a:pt x="4042623" y="782876"/>
                  </a:cubicBezTo>
                  <a:lnTo>
                    <a:pt x="4042623" y="793468"/>
                  </a:lnTo>
                  <a:cubicBezTo>
                    <a:pt x="4042623" y="793468"/>
                    <a:pt x="4042623" y="793468"/>
                    <a:pt x="4041510" y="793468"/>
                  </a:cubicBezTo>
                  <a:lnTo>
                    <a:pt x="4033708" y="793468"/>
                  </a:lnTo>
                  <a:cubicBezTo>
                    <a:pt x="4033708" y="793468"/>
                    <a:pt x="4033708" y="793468"/>
                    <a:pt x="4033708" y="794981"/>
                  </a:cubicBezTo>
                  <a:lnTo>
                    <a:pt x="4033708" y="805572"/>
                  </a:lnTo>
                  <a:cubicBezTo>
                    <a:pt x="4033708" y="805572"/>
                    <a:pt x="4033708" y="805572"/>
                    <a:pt x="4034823" y="805572"/>
                  </a:cubicBezTo>
                  <a:lnTo>
                    <a:pt x="4042623" y="805572"/>
                  </a:lnTo>
                  <a:cubicBezTo>
                    <a:pt x="4042623" y="805572"/>
                    <a:pt x="4042623" y="805572"/>
                    <a:pt x="4042623" y="806707"/>
                  </a:cubicBezTo>
                  <a:lnTo>
                    <a:pt x="4042623" y="814651"/>
                  </a:lnTo>
                  <a:cubicBezTo>
                    <a:pt x="4042623" y="814651"/>
                    <a:pt x="4042623" y="814651"/>
                    <a:pt x="4041510" y="814651"/>
                  </a:cubicBezTo>
                  <a:lnTo>
                    <a:pt x="4033708" y="814651"/>
                  </a:lnTo>
                  <a:cubicBezTo>
                    <a:pt x="4033708" y="814651"/>
                    <a:pt x="4033708" y="814651"/>
                    <a:pt x="4033708" y="816163"/>
                  </a:cubicBezTo>
                  <a:lnTo>
                    <a:pt x="4033708" y="826756"/>
                  </a:lnTo>
                  <a:cubicBezTo>
                    <a:pt x="4033708" y="826756"/>
                    <a:pt x="4033708" y="826756"/>
                    <a:pt x="4058227" y="853992"/>
                  </a:cubicBezTo>
                  <a:cubicBezTo>
                    <a:pt x="4058227" y="860044"/>
                    <a:pt x="4058227" y="860044"/>
                    <a:pt x="4057113" y="860044"/>
                  </a:cubicBezTo>
                  <a:lnTo>
                    <a:pt x="4049311" y="860044"/>
                  </a:lnTo>
                  <a:cubicBezTo>
                    <a:pt x="4049311" y="860044"/>
                    <a:pt x="4049311" y="860044"/>
                    <a:pt x="4049311" y="893331"/>
                  </a:cubicBezTo>
                  <a:cubicBezTo>
                    <a:pt x="4049311" y="893331"/>
                    <a:pt x="4049311" y="893331"/>
                    <a:pt x="4050427" y="893331"/>
                  </a:cubicBezTo>
                  <a:lnTo>
                    <a:pt x="4058227" y="893331"/>
                  </a:lnTo>
                  <a:cubicBezTo>
                    <a:pt x="4058227" y="893331"/>
                    <a:pt x="4058227" y="893331"/>
                    <a:pt x="4058227" y="891440"/>
                  </a:cubicBezTo>
                  <a:lnTo>
                    <a:pt x="4058227" y="878201"/>
                  </a:lnTo>
                  <a:cubicBezTo>
                    <a:pt x="4058227" y="878201"/>
                    <a:pt x="4058227" y="878201"/>
                    <a:pt x="4059342" y="877444"/>
                  </a:cubicBezTo>
                  <a:lnTo>
                    <a:pt x="4067142" y="872149"/>
                  </a:lnTo>
                  <a:cubicBezTo>
                    <a:pt x="4067142" y="872149"/>
                    <a:pt x="4067142" y="872149"/>
                    <a:pt x="4069094" y="872149"/>
                  </a:cubicBezTo>
                  <a:lnTo>
                    <a:pt x="4082747" y="872149"/>
                  </a:lnTo>
                  <a:cubicBezTo>
                    <a:pt x="4082747" y="872149"/>
                    <a:pt x="4082747" y="872149"/>
                    <a:pt x="4082747" y="873661"/>
                  </a:cubicBezTo>
                  <a:lnTo>
                    <a:pt x="4082747" y="884253"/>
                  </a:lnTo>
                  <a:cubicBezTo>
                    <a:pt x="4082747" y="884253"/>
                    <a:pt x="4082747" y="884253"/>
                    <a:pt x="4084419" y="884253"/>
                  </a:cubicBezTo>
                  <a:lnTo>
                    <a:pt x="4096121" y="884253"/>
                  </a:lnTo>
                  <a:cubicBezTo>
                    <a:pt x="4096121" y="890305"/>
                    <a:pt x="4096121" y="890305"/>
                    <a:pt x="4097235" y="890305"/>
                  </a:cubicBezTo>
                  <a:lnTo>
                    <a:pt x="4105038" y="890305"/>
                  </a:lnTo>
                  <a:cubicBezTo>
                    <a:pt x="4105038" y="890305"/>
                    <a:pt x="4105038" y="890305"/>
                    <a:pt x="4129555" y="932671"/>
                  </a:cubicBezTo>
                  <a:cubicBezTo>
                    <a:pt x="4129555" y="932671"/>
                    <a:pt x="4129555" y="932671"/>
                    <a:pt x="4129555" y="951821"/>
                  </a:cubicBezTo>
                  <a:lnTo>
                    <a:pt x="4129555" y="970823"/>
                  </a:lnTo>
                  <a:lnTo>
                    <a:pt x="4138472" y="970823"/>
                  </a:lnTo>
                  <a:lnTo>
                    <a:pt x="4138472" y="956881"/>
                  </a:lnTo>
                  <a:cubicBezTo>
                    <a:pt x="4138472" y="956881"/>
                    <a:pt x="4138472" y="956881"/>
                    <a:pt x="4139308" y="956881"/>
                  </a:cubicBezTo>
                  <a:lnTo>
                    <a:pt x="4145159" y="956881"/>
                  </a:lnTo>
                  <a:cubicBezTo>
                    <a:pt x="4145159" y="956881"/>
                    <a:pt x="4145159" y="956881"/>
                    <a:pt x="4145159" y="958394"/>
                  </a:cubicBezTo>
                  <a:lnTo>
                    <a:pt x="4145159" y="968985"/>
                  </a:lnTo>
                  <a:cubicBezTo>
                    <a:pt x="4154075" y="972013"/>
                    <a:pt x="4154075" y="972013"/>
                    <a:pt x="4154075" y="905436"/>
                  </a:cubicBezTo>
                  <a:cubicBezTo>
                    <a:pt x="4154075" y="905436"/>
                    <a:pt x="4154075" y="905436"/>
                    <a:pt x="4191968" y="905436"/>
                  </a:cubicBezTo>
                  <a:cubicBezTo>
                    <a:pt x="4191968" y="905436"/>
                    <a:pt x="4191968" y="905436"/>
                    <a:pt x="4191968" y="808599"/>
                  </a:cubicBezTo>
                  <a:cubicBezTo>
                    <a:pt x="4191968" y="808599"/>
                    <a:pt x="4191968" y="808599"/>
                    <a:pt x="4227631" y="808599"/>
                  </a:cubicBezTo>
                  <a:cubicBezTo>
                    <a:pt x="4227631" y="808599"/>
                    <a:pt x="4227631" y="808599"/>
                    <a:pt x="4227631" y="807464"/>
                  </a:cubicBezTo>
                  <a:lnTo>
                    <a:pt x="4227631" y="799520"/>
                  </a:lnTo>
                  <a:cubicBezTo>
                    <a:pt x="4227631" y="799520"/>
                    <a:pt x="4227631" y="799520"/>
                    <a:pt x="4249922" y="799520"/>
                  </a:cubicBezTo>
                  <a:cubicBezTo>
                    <a:pt x="4249922" y="799520"/>
                    <a:pt x="4249922" y="799520"/>
                    <a:pt x="4249922" y="748075"/>
                  </a:cubicBezTo>
                  <a:cubicBezTo>
                    <a:pt x="4245463" y="748075"/>
                    <a:pt x="4245463" y="748075"/>
                    <a:pt x="4245463" y="745805"/>
                  </a:cubicBezTo>
                  <a:lnTo>
                    <a:pt x="4245463" y="729918"/>
                  </a:lnTo>
                  <a:lnTo>
                    <a:pt x="4249922" y="732945"/>
                  </a:lnTo>
                  <a:cubicBezTo>
                    <a:pt x="4249922" y="732945"/>
                    <a:pt x="4249922" y="732945"/>
                    <a:pt x="4254381" y="702682"/>
                  </a:cubicBezTo>
                  <a:cubicBezTo>
                    <a:pt x="4254381" y="702682"/>
                    <a:pt x="4254381" y="702682"/>
                    <a:pt x="4258839" y="732945"/>
                  </a:cubicBezTo>
                  <a:cubicBezTo>
                    <a:pt x="4261067" y="729918"/>
                    <a:pt x="4261067" y="729918"/>
                    <a:pt x="4261346" y="728783"/>
                  </a:cubicBezTo>
                  <a:lnTo>
                    <a:pt x="4263297" y="720840"/>
                  </a:lnTo>
                  <a:cubicBezTo>
                    <a:pt x="4263297" y="720840"/>
                    <a:pt x="4263297" y="720840"/>
                    <a:pt x="4263853" y="719327"/>
                  </a:cubicBezTo>
                  <a:lnTo>
                    <a:pt x="4267754" y="708734"/>
                  </a:lnTo>
                  <a:cubicBezTo>
                    <a:pt x="4267754" y="708734"/>
                    <a:pt x="4267754" y="708734"/>
                    <a:pt x="4268311" y="707222"/>
                  </a:cubicBezTo>
                  <a:lnTo>
                    <a:pt x="4272213" y="696631"/>
                  </a:lnTo>
                  <a:cubicBezTo>
                    <a:pt x="4272213" y="696631"/>
                    <a:pt x="4272213" y="696631"/>
                    <a:pt x="4273605" y="695495"/>
                  </a:cubicBezTo>
                  <a:lnTo>
                    <a:pt x="4283357" y="687552"/>
                  </a:lnTo>
                  <a:cubicBezTo>
                    <a:pt x="4283357" y="687552"/>
                    <a:pt x="4283357" y="687552"/>
                    <a:pt x="4285030" y="686039"/>
                  </a:cubicBezTo>
                  <a:lnTo>
                    <a:pt x="4296732" y="675447"/>
                  </a:lnTo>
                  <a:cubicBezTo>
                    <a:pt x="4296732" y="675447"/>
                    <a:pt x="4296732" y="675447"/>
                    <a:pt x="4297568" y="673934"/>
                  </a:cubicBezTo>
                  <a:lnTo>
                    <a:pt x="4303418" y="663343"/>
                  </a:lnTo>
                  <a:cubicBezTo>
                    <a:pt x="4303418" y="663343"/>
                    <a:pt x="4303418" y="663343"/>
                    <a:pt x="4303976" y="660695"/>
                  </a:cubicBezTo>
                  <a:lnTo>
                    <a:pt x="4307877" y="642159"/>
                  </a:lnTo>
                  <a:cubicBezTo>
                    <a:pt x="4307877" y="642159"/>
                    <a:pt x="4307877" y="642159"/>
                    <a:pt x="4308435" y="644807"/>
                  </a:cubicBezTo>
                  <a:lnTo>
                    <a:pt x="4312335" y="663343"/>
                  </a:lnTo>
                  <a:cubicBezTo>
                    <a:pt x="4312335" y="663343"/>
                    <a:pt x="4312335" y="663343"/>
                    <a:pt x="4312893" y="664477"/>
                  </a:cubicBezTo>
                  <a:lnTo>
                    <a:pt x="4316793" y="672421"/>
                  </a:lnTo>
                  <a:cubicBezTo>
                    <a:pt x="4316793" y="672421"/>
                    <a:pt x="4316793" y="672421"/>
                    <a:pt x="4318186" y="673934"/>
                  </a:cubicBezTo>
                  <a:lnTo>
                    <a:pt x="4327938" y="684525"/>
                  </a:lnTo>
                  <a:cubicBezTo>
                    <a:pt x="4327938" y="684525"/>
                    <a:pt x="4327938" y="684525"/>
                    <a:pt x="4329054" y="686039"/>
                  </a:cubicBezTo>
                  <a:lnTo>
                    <a:pt x="4336853" y="696631"/>
                  </a:lnTo>
                  <a:cubicBezTo>
                    <a:pt x="4336853" y="696631"/>
                    <a:pt x="4336853" y="696631"/>
                    <a:pt x="4337969" y="698143"/>
                  </a:cubicBezTo>
                  <a:lnTo>
                    <a:pt x="4345771" y="708734"/>
                  </a:lnTo>
                  <a:cubicBezTo>
                    <a:pt x="4345771" y="708734"/>
                    <a:pt x="4345771" y="708734"/>
                    <a:pt x="4346049" y="710248"/>
                  </a:cubicBezTo>
                  <a:lnTo>
                    <a:pt x="4347998" y="720840"/>
                  </a:lnTo>
                  <a:cubicBezTo>
                    <a:pt x="4347998" y="720840"/>
                    <a:pt x="4347998" y="720840"/>
                    <a:pt x="4348277" y="722352"/>
                  </a:cubicBezTo>
                  <a:lnTo>
                    <a:pt x="4350228" y="732945"/>
                  </a:lnTo>
                  <a:cubicBezTo>
                    <a:pt x="4354685" y="732945"/>
                    <a:pt x="4354685" y="732945"/>
                    <a:pt x="4356914" y="702682"/>
                  </a:cubicBezTo>
                  <a:cubicBezTo>
                    <a:pt x="4356914" y="702682"/>
                    <a:pt x="4356914" y="702682"/>
                    <a:pt x="4361373" y="732945"/>
                  </a:cubicBezTo>
                  <a:cubicBezTo>
                    <a:pt x="4365830" y="732945"/>
                    <a:pt x="4365830" y="732945"/>
                    <a:pt x="4365830" y="735214"/>
                  </a:cubicBezTo>
                  <a:lnTo>
                    <a:pt x="4365830" y="751102"/>
                  </a:lnTo>
                  <a:cubicBezTo>
                    <a:pt x="4361373" y="751102"/>
                    <a:pt x="4361373" y="751102"/>
                    <a:pt x="4361373" y="793468"/>
                  </a:cubicBezTo>
                  <a:cubicBezTo>
                    <a:pt x="4361373" y="793468"/>
                    <a:pt x="4361373" y="793468"/>
                    <a:pt x="4362489" y="793468"/>
                  </a:cubicBezTo>
                  <a:lnTo>
                    <a:pt x="4370289" y="793468"/>
                  </a:lnTo>
                  <a:cubicBezTo>
                    <a:pt x="4370289" y="799520"/>
                    <a:pt x="4370289" y="799520"/>
                    <a:pt x="4371126" y="799520"/>
                  </a:cubicBezTo>
                  <a:lnTo>
                    <a:pt x="4376976" y="799520"/>
                  </a:lnTo>
                  <a:cubicBezTo>
                    <a:pt x="4376976" y="799520"/>
                    <a:pt x="4376976" y="799520"/>
                    <a:pt x="4376976" y="798007"/>
                  </a:cubicBezTo>
                  <a:lnTo>
                    <a:pt x="4376976" y="787415"/>
                  </a:lnTo>
                  <a:cubicBezTo>
                    <a:pt x="4376976" y="787415"/>
                    <a:pt x="4376976" y="787415"/>
                    <a:pt x="4379206" y="787415"/>
                  </a:cubicBezTo>
                  <a:lnTo>
                    <a:pt x="4394808" y="787415"/>
                  </a:lnTo>
                  <a:cubicBezTo>
                    <a:pt x="4394808" y="787415"/>
                    <a:pt x="4394808" y="787415"/>
                    <a:pt x="4394808" y="784767"/>
                  </a:cubicBezTo>
                  <a:lnTo>
                    <a:pt x="4394808" y="766232"/>
                  </a:lnTo>
                  <a:cubicBezTo>
                    <a:pt x="4394808" y="766232"/>
                    <a:pt x="4394808" y="766232"/>
                    <a:pt x="4432702" y="766232"/>
                  </a:cubicBezTo>
                  <a:cubicBezTo>
                    <a:pt x="4432702" y="766232"/>
                    <a:pt x="4432702" y="766232"/>
                    <a:pt x="4432702" y="768124"/>
                  </a:cubicBezTo>
                  <a:lnTo>
                    <a:pt x="4432702" y="781363"/>
                  </a:lnTo>
                  <a:cubicBezTo>
                    <a:pt x="4432702" y="781363"/>
                    <a:pt x="4432702" y="781363"/>
                    <a:pt x="4452762" y="781363"/>
                  </a:cubicBezTo>
                  <a:cubicBezTo>
                    <a:pt x="4452762" y="781363"/>
                    <a:pt x="4452762" y="781363"/>
                    <a:pt x="4452762" y="784390"/>
                  </a:cubicBezTo>
                  <a:lnTo>
                    <a:pt x="4452762" y="805572"/>
                  </a:lnTo>
                  <a:cubicBezTo>
                    <a:pt x="4448306" y="805572"/>
                    <a:pt x="4448306" y="805572"/>
                    <a:pt x="4448306" y="806707"/>
                  </a:cubicBezTo>
                  <a:lnTo>
                    <a:pt x="4448306" y="814651"/>
                  </a:lnTo>
                  <a:cubicBezTo>
                    <a:pt x="4452762" y="814651"/>
                    <a:pt x="4452762" y="814651"/>
                    <a:pt x="4452762" y="816921"/>
                  </a:cubicBezTo>
                  <a:lnTo>
                    <a:pt x="4452762" y="832808"/>
                  </a:lnTo>
                  <a:lnTo>
                    <a:pt x="4448306" y="838860"/>
                  </a:lnTo>
                  <a:cubicBezTo>
                    <a:pt x="4448306" y="838860"/>
                    <a:pt x="4448306" y="838860"/>
                    <a:pt x="4448306" y="911488"/>
                  </a:cubicBezTo>
                  <a:cubicBezTo>
                    <a:pt x="4448306" y="911488"/>
                    <a:pt x="4448306" y="911488"/>
                    <a:pt x="4450255" y="911488"/>
                  </a:cubicBezTo>
                  <a:lnTo>
                    <a:pt x="4463908" y="911488"/>
                  </a:lnTo>
                  <a:cubicBezTo>
                    <a:pt x="4463908" y="917540"/>
                    <a:pt x="4463908" y="917540"/>
                    <a:pt x="4465579" y="917540"/>
                  </a:cubicBezTo>
                  <a:lnTo>
                    <a:pt x="4477282" y="917540"/>
                  </a:lnTo>
                  <a:cubicBezTo>
                    <a:pt x="4477282" y="917540"/>
                    <a:pt x="4477282" y="917540"/>
                    <a:pt x="4477282" y="920188"/>
                  </a:cubicBezTo>
                  <a:lnTo>
                    <a:pt x="4477282" y="938724"/>
                  </a:lnTo>
                  <a:cubicBezTo>
                    <a:pt x="4477282" y="938724"/>
                    <a:pt x="4477282" y="938724"/>
                    <a:pt x="4478955" y="938724"/>
                  </a:cubicBezTo>
                  <a:lnTo>
                    <a:pt x="4490656" y="938724"/>
                  </a:lnTo>
                  <a:cubicBezTo>
                    <a:pt x="4490656" y="938724"/>
                    <a:pt x="4490656" y="938724"/>
                    <a:pt x="4490656" y="936076"/>
                  </a:cubicBezTo>
                  <a:lnTo>
                    <a:pt x="4490656" y="917540"/>
                  </a:lnTo>
                  <a:cubicBezTo>
                    <a:pt x="4490656" y="917540"/>
                    <a:pt x="4490656" y="917540"/>
                    <a:pt x="4492605" y="916028"/>
                  </a:cubicBezTo>
                  <a:lnTo>
                    <a:pt x="4506258" y="905436"/>
                  </a:lnTo>
                  <a:cubicBezTo>
                    <a:pt x="4506258" y="905436"/>
                    <a:pt x="4506258" y="905436"/>
                    <a:pt x="4506258" y="878201"/>
                  </a:cubicBezTo>
                  <a:cubicBezTo>
                    <a:pt x="4501802" y="878201"/>
                    <a:pt x="4501802" y="878201"/>
                    <a:pt x="4501802" y="847938"/>
                  </a:cubicBezTo>
                  <a:cubicBezTo>
                    <a:pt x="4501802" y="847938"/>
                    <a:pt x="4501802" y="847938"/>
                    <a:pt x="4502914" y="847938"/>
                  </a:cubicBezTo>
                  <a:lnTo>
                    <a:pt x="4510717" y="847938"/>
                  </a:lnTo>
                  <a:cubicBezTo>
                    <a:pt x="4510717" y="844913"/>
                    <a:pt x="4510717" y="844913"/>
                    <a:pt x="4530778" y="844913"/>
                  </a:cubicBezTo>
                  <a:cubicBezTo>
                    <a:pt x="4530778" y="844913"/>
                    <a:pt x="4530778" y="844913"/>
                    <a:pt x="4530778" y="843399"/>
                  </a:cubicBezTo>
                  <a:lnTo>
                    <a:pt x="4530778" y="832808"/>
                  </a:lnTo>
                  <a:cubicBezTo>
                    <a:pt x="4530778" y="832808"/>
                    <a:pt x="4530778" y="832808"/>
                    <a:pt x="4532451" y="832808"/>
                  </a:cubicBezTo>
                  <a:lnTo>
                    <a:pt x="4544152" y="832808"/>
                  </a:lnTo>
                  <a:cubicBezTo>
                    <a:pt x="4544152" y="832808"/>
                    <a:pt x="4544152" y="832808"/>
                    <a:pt x="4544152" y="681500"/>
                  </a:cubicBezTo>
                  <a:cubicBezTo>
                    <a:pt x="4544152" y="681500"/>
                    <a:pt x="4544152" y="681500"/>
                    <a:pt x="4545267" y="681500"/>
                  </a:cubicBezTo>
                  <a:lnTo>
                    <a:pt x="4553068" y="681500"/>
                  </a:lnTo>
                  <a:cubicBezTo>
                    <a:pt x="4553068" y="681500"/>
                    <a:pt x="4553068" y="681500"/>
                    <a:pt x="4553068" y="678473"/>
                  </a:cubicBezTo>
                  <a:lnTo>
                    <a:pt x="4553068" y="657290"/>
                  </a:lnTo>
                  <a:cubicBezTo>
                    <a:pt x="4555298" y="657290"/>
                    <a:pt x="4555298" y="657290"/>
                    <a:pt x="4555298" y="596766"/>
                  </a:cubicBezTo>
                  <a:cubicBezTo>
                    <a:pt x="4555298" y="596766"/>
                    <a:pt x="4555298" y="596766"/>
                    <a:pt x="4556412" y="596766"/>
                  </a:cubicBezTo>
                  <a:lnTo>
                    <a:pt x="4564213" y="596766"/>
                  </a:lnTo>
                  <a:cubicBezTo>
                    <a:pt x="4564213" y="596766"/>
                    <a:pt x="4564213" y="596766"/>
                    <a:pt x="4564213" y="598280"/>
                  </a:cubicBezTo>
                  <a:lnTo>
                    <a:pt x="4564213" y="608871"/>
                  </a:lnTo>
                  <a:cubicBezTo>
                    <a:pt x="4568671" y="608871"/>
                    <a:pt x="4568671" y="608871"/>
                    <a:pt x="4568671" y="605845"/>
                  </a:cubicBezTo>
                  <a:lnTo>
                    <a:pt x="4568671" y="584662"/>
                  </a:lnTo>
                  <a:cubicBezTo>
                    <a:pt x="4568671" y="584662"/>
                    <a:pt x="4568671" y="584662"/>
                    <a:pt x="4570065" y="583906"/>
                  </a:cubicBezTo>
                  <a:lnTo>
                    <a:pt x="4579816" y="578610"/>
                  </a:lnTo>
                  <a:cubicBezTo>
                    <a:pt x="4579816" y="578610"/>
                    <a:pt x="4579816" y="578610"/>
                    <a:pt x="4580930" y="579367"/>
                  </a:cubicBezTo>
                  <a:lnTo>
                    <a:pt x="4588733" y="584662"/>
                  </a:lnTo>
                  <a:cubicBezTo>
                    <a:pt x="4588733" y="584662"/>
                    <a:pt x="4588733" y="584662"/>
                    <a:pt x="4590404" y="584662"/>
                  </a:cubicBezTo>
                  <a:lnTo>
                    <a:pt x="4602107" y="584662"/>
                  </a:lnTo>
                  <a:cubicBezTo>
                    <a:pt x="4602107" y="584662"/>
                    <a:pt x="4602107" y="584662"/>
                    <a:pt x="4602107" y="545322"/>
                  </a:cubicBezTo>
                  <a:cubicBezTo>
                    <a:pt x="4602107" y="545322"/>
                    <a:pt x="4602107" y="545322"/>
                    <a:pt x="4603221" y="545322"/>
                  </a:cubicBezTo>
                  <a:lnTo>
                    <a:pt x="4611021" y="545322"/>
                  </a:lnTo>
                  <a:cubicBezTo>
                    <a:pt x="4611021" y="551375"/>
                    <a:pt x="4611021" y="551375"/>
                    <a:pt x="4612414" y="551375"/>
                  </a:cubicBezTo>
                  <a:lnTo>
                    <a:pt x="4622169" y="551375"/>
                  </a:lnTo>
                  <a:cubicBezTo>
                    <a:pt x="4622169" y="545322"/>
                    <a:pt x="4622169" y="545322"/>
                    <a:pt x="4623282" y="545322"/>
                  </a:cubicBezTo>
                  <a:lnTo>
                    <a:pt x="4631084" y="545322"/>
                  </a:lnTo>
                  <a:cubicBezTo>
                    <a:pt x="4631084" y="545322"/>
                    <a:pt x="4631084" y="545322"/>
                    <a:pt x="4631084" y="590714"/>
                  </a:cubicBezTo>
                  <a:cubicBezTo>
                    <a:pt x="4631084" y="590714"/>
                    <a:pt x="4631084" y="590714"/>
                    <a:pt x="4632477" y="592227"/>
                  </a:cubicBezTo>
                  <a:lnTo>
                    <a:pt x="4642230" y="602819"/>
                  </a:lnTo>
                  <a:cubicBezTo>
                    <a:pt x="4640000" y="611898"/>
                    <a:pt x="4640000" y="611898"/>
                    <a:pt x="4664518" y="611898"/>
                  </a:cubicBezTo>
                  <a:cubicBezTo>
                    <a:pt x="4664518" y="611898"/>
                    <a:pt x="4664518" y="611898"/>
                    <a:pt x="4664518" y="610007"/>
                  </a:cubicBezTo>
                  <a:lnTo>
                    <a:pt x="4664518" y="596766"/>
                  </a:lnTo>
                  <a:cubicBezTo>
                    <a:pt x="4664518" y="596766"/>
                    <a:pt x="4664518" y="596766"/>
                    <a:pt x="4693496" y="584662"/>
                  </a:cubicBezTo>
                  <a:cubicBezTo>
                    <a:pt x="4693496" y="584662"/>
                    <a:pt x="4693496" y="584662"/>
                    <a:pt x="4693496" y="583150"/>
                  </a:cubicBezTo>
                  <a:lnTo>
                    <a:pt x="4693496" y="572557"/>
                  </a:lnTo>
                  <a:cubicBezTo>
                    <a:pt x="4693496" y="572557"/>
                    <a:pt x="4693496" y="572557"/>
                    <a:pt x="4694332" y="572557"/>
                  </a:cubicBezTo>
                  <a:lnTo>
                    <a:pt x="4700182" y="572557"/>
                  </a:lnTo>
                  <a:cubicBezTo>
                    <a:pt x="4700182" y="572557"/>
                    <a:pt x="4700182" y="572557"/>
                    <a:pt x="4700182" y="571423"/>
                  </a:cubicBezTo>
                  <a:lnTo>
                    <a:pt x="4700182" y="563479"/>
                  </a:lnTo>
                  <a:cubicBezTo>
                    <a:pt x="4700182" y="563479"/>
                    <a:pt x="4700182" y="563479"/>
                    <a:pt x="4702412" y="563479"/>
                  </a:cubicBezTo>
                  <a:lnTo>
                    <a:pt x="4718014" y="563479"/>
                  </a:lnTo>
                  <a:cubicBezTo>
                    <a:pt x="4718014" y="563479"/>
                    <a:pt x="4718014" y="563479"/>
                    <a:pt x="4718014" y="564614"/>
                  </a:cubicBezTo>
                  <a:lnTo>
                    <a:pt x="4718014" y="572557"/>
                  </a:lnTo>
                  <a:cubicBezTo>
                    <a:pt x="4718014" y="572557"/>
                    <a:pt x="4718014" y="572557"/>
                    <a:pt x="4719686" y="572557"/>
                  </a:cubicBezTo>
                  <a:lnTo>
                    <a:pt x="4731390" y="572557"/>
                  </a:lnTo>
                  <a:cubicBezTo>
                    <a:pt x="4731390" y="572557"/>
                    <a:pt x="4731390" y="572557"/>
                    <a:pt x="4731390" y="574828"/>
                  </a:cubicBezTo>
                  <a:lnTo>
                    <a:pt x="4731390" y="590714"/>
                  </a:lnTo>
                  <a:cubicBezTo>
                    <a:pt x="4731390" y="590714"/>
                    <a:pt x="4731390" y="590714"/>
                    <a:pt x="4755908" y="590714"/>
                  </a:cubicBezTo>
                  <a:cubicBezTo>
                    <a:pt x="4755908" y="590714"/>
                    <a:pt x="4755908" y="590714"/>
                    <a:pt x="4755908" y="589202"/>
                  </a:cubicBezTo>
                  <a:lnTo>
                    <a:pt x="4755908" y="578610"/>
                  </a:lnTo>
                  <a:cubicBezTo>
                    <a:pt x="4755908" y="578610"/>
                    <a:pt x="4755908" y="578610"/>
                    <a:pt x="4757302" y="578610"/>
                  </a:cubicBezTo>
                  <a:lnTo>
                    <a:pt x="4767053" y="578610"/>
                  </a:lnTo>
                  <a:cubicBezTo>
                    <a:pt x="4767053" y="578610"/>
                    <a:pt x="4767053" y="578610"/>
                    <a:pt x="4767053" y="577096"/>
                  </a:cubicBezTo>
                  <a:lnTo>
                    <a:pt x="4767053" y="566505"/>
                  </a:lnTo>
                  <a:cubicBezTo>
                    <a:pt x="4767053" y="566505"/>
                    <a:pt x="4767053" y="566505"/>
                    <a:pt x="4768725" y="566505"/>
                  </a:cubicBezTo>
                  <a:lnTo>
                    <a:pt x="4780426" y="566505"/>
                  </a:lnTo>
                  <a:cubicBezTo>
                    <a:pt x="4780426" y="566505"/>
                    <a:pt x="4780426" y="566505"/>
                    <a:pt x="4780426" y="568018"/>
                  </a:cubicBezTo>
                  <a:lnTo>
                    <a:pt x="4780426" y="578610"/>
                  </a:lnTo>
                  <a:cubicBezTo>
                    <a:pt x="4784886" y="578610"/>
                    <a:pt x="4784886" y="578610"/>
                    <a:pt x="4784886" y="505982"/>
                  </a:cubicBezTo>
                  <a:cubicBezTo>
                    <a:pt x="4784886" y="505982"/>
                    <a:pt x="4784886" y="505982"/>
                    <a:pt x="4885191" y="505982"/>
                  </a:cubicBezTo>
                  <a:cubicBezTo>
                    <a:pt x="4885191" y="505982"/>
                    <a:pt x="4885191" y="505982"/>
                    <a:pt x="4885191" y="602819"/>
                  </a:cubicBezTo>
                  <a:cubicBezTo>
                    <a:pt x="4885191" y="602819"/>
                    <a:pt x="4885191" y="602819"/>
                    <a:pt x="4887420" y="602819"/>
                  </a:cubicBezTo>
                  <a:lnTo>
                    <a:pt x="4903022" y="602819"/>
                  </a:lnTo>
                  <a:cubicBezTo>
                    <a:pt x="4903022" y="602819"/>
                    <a:pt x="4903022" y="602819"/>
                    <a:pt x="4903022" y="493877"/>
                  </a:cubicBezTo>
                  <a:cubicBezTo>
                    <a:pt x="4903022" y="493877"/>
                    <a:pt x="4903022" y="493877"/>
                    <a:pt x="4925313" y="478746"/>
                  </a:cubicBezTo>
                  <a:cubicBezTo>
                    <a:pt x="4925313" y="478746"/>
                    <a:pt x="4925313" y="478746"/>
                    <a:pt x="4954291" y="478746"/>
                  </a:cubicBezTo>
                  <a:cubicBezTo>
                    <a:pt x="4954291" y="478746"/>
                    <a:pt x="4954291" y="478746"/>
                    <a:pt x="4956242" y="476477"/>
                  </a:cubicBezTo>
                  <a:lnTo>
                    <a:pt x="4969893" y="460589"/>
                  </a:lnTo>
                  <a:cubicBezTo>
                    <a:pt x="4969893" y="460589"/>
                    <a:pt x="4969893" y="460589"/>
                    <a:pt x="5007787" y="460589"/>
                  </a:cubicBezTo>
                  <a:cubicBezTo>
                    <a:pt x="5007787" y="460589"/>
                    <a:pt x="5007787" y="460589"/>
                    <a:pt x="5007787" y="462859"/>
                  </a:cubicBezTo>
                  <a:lnTo>
                    <a:pt x="5007787" y="478746"/>
                  </a:lnTo>
                  <a:cubicBezTo>
                    <a:pt x="5007787" y="478746"/>
                    <a:pt x="5007787" y="478746"/>
                    <a:pt x="5045681" y="478746"/>
                  </a:cubicBezTo>
                  <a:cubicBezTo>
                    <a:pt x="5045681" y="478746"/>
                    <a:pt x="5045681" y="478746"/>
                    <a:pt x="5045681" y="596766"/>
                  </a:cubicBezTo>
                  <a:cubicBezTo>
                    <a:pt x="5045681" y="596766"/>
                    <a:pt x="5045681" y="596766"/>
                    <a:pt x="5047073" y="596766"/>
                  </a:cubicBezTo>
                  <a:lnTo>
                    <a:pt x="5056825" y="596766"/>
                  </a:lnTo>
                  <a:cubicBezTo>
                    <a:pt x="5056825" y="596766"/>
                    <a:pt x="5056825" y="596766"/>
                    <a:pt x="5056825" y="769258"/>
                  </a:cubicBezTo>
                  <a:cubicBezTo>
                    <a:pt x="5056825" y="769258"/>
                    <a:pt x="5056825" y="769258"/>
                    <a:pt x="5059053" y="769258"/>
                  </a:cubicBezTo>
                  <a:lnTo>
                    <a:pt x="5074657" y="769258"/>
                  </a:lnTo>
                  <a:cubicBezTo>
                    <a:pt x="5074657" y="769258"/>
                    <a:pt x="5074657" y="769258"/>
                    <a:pt x="5074657" y="657290"/>
                  </a:cubicBezTo>
                  <a:cubicBezTo>
                    <a:pt x="5074657" y="657290"/>
                    <a:pt x="5074657" y="657290"/>
                    <a:pt x="5075493" y="656533"/>
                  </a:cubicBezTo>
                  <a:lnTo>
                    <a:pt x="5081344" y="651238"/>
                  </a:lnTo>
                  <a:cubicBezTo>
                    <a:pt x="5085802" y="651238"/>
                    <a:pt x="5085802" y="651238"/>
                    <a:pt x="5085802" y="652750"/>
                  </a:cubicBezTo>
                  <a:lnTo>
                    <a:pt x="5085802" y="663343"/>
                  </a:lnTo>
                  <a:cubicBezTo>
                    <a:pt x="5085802" y="663343"/>
                    <a:pt x="5085802" y="663343"/>
                    <a:pt x="5088030" y="661829"/>
                  </a:cubicBezTo>
                  <a:lnTo>
                    <a:pt x="5103634" y="651238"/>
                  </a:lnTo>
                  <a:cubicBezTo>
                    <a:pt x="5103634" y="651238"/>
                    <a:pt x="5103634" y="651238"/>
                    <a:pt x="5105585" y="651238"/>
                  </a:cubicBezTo>
                  <a:lnTo>
                    <a:pt x="5119237" y="651238"/>
                  </a:lnTo>
                  <a:cubicBezTo>
                    <a:pt x="5119237" y="651238"/>
                    <a:pt x="5119237" y="651238"/>
                    <a:pt x="5119237" y="857017"/>
                  </a:cubicBezTo>
                  <a:cubicBezTo>
                    <a:pt x="5119237" y="857017"/>
                    <a:pt x="5119237" y="857017"/>
                    <a:pt x="5150444" y="863070"/>
                  </a:cubicBezTo>
                  <a:cubicBezTo>
                    <a:pt x="5150444" y="860044"/>
                    <a:pt x="5150444" y="857017"/>
                    <a:pt x="5150444" y="853992"/>
                  </a:cubicBezTo>
                  <a:cubicBezTo>
                    <a:pt x="5161589" y="853992"/>
                    <a:pt x="5172733" y="853992"/>
                    <a:pt x="5183878" y="853992"/>
                  </a:cubicBezTo>
                  <a:cubicBezTo>
                    <a:pt x="5183878" y="838860"/>
                    <a:pt x="5183878" y="826756"/>
                    <a:pt x="5183878" y="814651"/>
                  </a:cubicBezTo>
                  <a:lnTo>
                    <a:pt x="5192794" y="814651"/>
                  </a:lnTo>
                  <a:cubicBezTo>
                    <a:pt x="5192794" y="796494"/>
                    <a:pt x="5192794" y="781363"/>
                    <a:pt x="5192794" y="763206"/>
                  </a:cubicBezTo>
                  <a:cubicBezTo>
                    <a:pt x="5195024" y="763206"/>
                    <a:pt x="5197254" y="763206"/>
                    <a:pt x="5199482" y="763206"/>
                  </a:cubicBezTo>
                  <a:cubicBezTo>
                    <a:pt x="5199482" y="745049"/>
                    <a:pt x="5199482" y="729918"/>
                    <a:pt x="5199482" y="711761"/>
                  </a:cubicBezTo>
                  <a:cubicBezTo>
                    <a:pt x="5203940" y="711761"/>
                    <a:pt x="5208398" y="711761"/>
                    <a:pt x="5215086" y="711761"/>
                  </a:cubicBezTo>
                  <a:cubicBezTo>
                    <a:pt x="5230688" y="705709"/>
                    <a:pt x="5248520" y="693604"/>
                    <a:pt x="5264122" y="684525"/>
                  </a:cubicBezTo>
                  <a:cubicBezTo>
                    <a:pt x="5266352" y="675447"/>
                    <a:pt x="5266352" y="666368"/>
                    <a:pt x="5266352" y="657290"/>
                  </a:cubicBezTo>
                  <a:cubicBezTo>
                    <a:pt x="5268582" y="666368"/>
                    <a:pt x="5268582" y="675447"/>
                    <a:pt x="5270810" y="684525"/>
                  </a:cubicBezTo>
                  <a:cubicBezTo>
                    <a:pt x="5288642" y="696631"/>
                    <a:pt x="5304245" y="708734"/>
                    <a:pt x="5322078" y="720840"/>
                  </a:cubicBezTo>
                  <a:cubicBezTo>
                    <a:pt x="5322078" y="717821"/>
                    <a:pt x="5322078" y="714803"/>
                    <a:pt x="5322078" y="714788"/>
                  </a:cubicBezTo>
                  <a:cubicBezTo>
                    <a:pt x="5326534" y="714788"/>
                    <a:pt x="5330994" y="714788"/>
                    <a:pt x="5335452" y="714788"/>
                  </a:cubicBezTo>
                  <a:cubicBezTo>
                    <a:pt x="5335452" y="729918"/>
                    <a:pt x="5335452" y="748075"/>
                    <a:pt x="5335452" y="763206"/>
                  </a:cubicBezTo>
                  <a:cubicBezTo>
                    <a:pt x="5337681" y="763206"/>
                    <a:pt x="5339909" y="763206"/>
                    <a:pt x="5342138" y="763206"/>
                  </a:cubicBezTo>
                  <a:lnTo>
                    <a:pt x="5342138" y="801467"/>
                  </a:lnTo>
                  <a:lnTo>
                    <a:pt x="5377917" y="790806"/>
                  </a:lnTo>
                  <a:cubicBezTo>
                    <a:pt x="5411603" y="790806"/>
                    <a:pt x="5445289" y="790806"/>
                    <a:pt x="5478973" y="790806"/>
                  </a:cubicBezTo>
                  <a:cubicBezTo>
                    <a:pt x="5478973" y="725949"/>
                    <a:pt x="5478973" y="661090"/>
                    <a:pt x="5478973" y="596233"/>
                  </a:cubicBezTo>
                  <a:cubicBezTo>
                    <a:pt x="5486748" y="590828"/>
                    <a:pt x="5497114" y="588126"/>
                    <a:pt x="5507479" y="582720"/>
                  </a:cubicBezTo>
                  <a:cubicBezTo>
                    <a:pt x="5548938" y="577316"/>
                    <a:pt x="5590398" y="569208"/>
                    <a:pt x="5631857" y="561101"/>
                  </a:cubicBezTo>
                  <a:cubicBezTo>
                    <a:pt x="5647405" y="566506"/>
                    <a:pt x="5660362" y="571911"/>
                    <a:pt x="5675909" y="574613"/>
                  </a:cubicBezTo>
                  <a:cubicBezTo>
                    <a:pt x="5678501" y="577316"/>
                    <a:pt x="5681091" y="580019"/>
                    <a:pt x="5683682" y="582720"/>
                  </a:cubicBezTo>
                  <a:lnTo>
                    <a:pt x="5683682" y="833084"/>
                  </a:lnTo>
                  <a:lnTo>
                    <a:pt x="5701821" y="873985"/>
                  </a:lnTo>
                  <a:lnTo>
                    <a:pt x="5701821" y="798914"/>
                  </a:lnTo>
                  <a:cubicBezTo>
                    <a:pt x="5707004" y="798914"/>
                    <a:pt x="5712186" y="798914"/>
                    <a:pt x="5717369" y="798914"/>
                  </a:cubicBezTo>
                  <a:cubicBezTo>
                    <a:pt x="5717369" y="793509"/>
                    <a:pt x="5717369" y="790806"/>
                    <a:pt x="5717369" y="785402"/>
                  </a:cubicBezTo>
                  <a:cubicBezTo>
                    <a:pt x="5722551" y="782699"/>
                    <a:pt x="5727734" y="779997"/>
                    <a:pt x="5732917" y="777295"/>
                  </a:cubicBezTo>
                  <a:lnTo>
                    <a:pt x="5745871" y="777295"/>
                  </a:lnTo>
                  <a:cubicBezTo>
                    <a:pt x="5745871" y="771890"/>
                    <a:pt x="5745871" y="769187"/>
                    <a:pt x="5745871" y="763783"/>
                  </a:cubicBezTo>
                  <a:cubicBezTo>
                    <a:pt x="5748464" y="761080"/>
                    <a:pt x="5753646" y="758377"/>
                    <a:pt x="5756236" y="755675"/>
                  </a:cubicBezTo>
                  <a:cubicBezTo>
                    <a:pt x="5764011" y="755675"/>
                    <a:pt x="5774376" y="755675"/>
                    <a:pt x="5782151" y="755675"/>
                  </a:cubicBezTo>
                  <a:cubicBezTo>
                    <a:pt x="5782151" y="769187"/>
                    <a:pt x="5782151" y="785402"/>
                    <a:pt x="5782151" y="798914"/>
                  </a:cubicBezTo>
                  <a:cubicBezTo>
                    <a:pt x="5800289" y="798914"/>
                    <a:pt x="5818428" y="798914"/>
                    <a:pt x="5836566" y="798914"/>
                  </a:cubicBezTo>
                  <a:cubicBezTo>
                    <a:pt x="5836566" y="850260"/>
                    <a:pt x="5836566" y="898903"/>
                    <a:pt x="5836566" y="950250"/>
                  </a:cubicBezTo>
                  <a:cubicBezTo>
                    <a:pt x="5844340" y="950250"/>
                    <a:pt x="5852114" y="950250"/>
                    <a:pt x="5857295" y="950250"/>
                  </a:cubicBezTo>
                  <a:cubicBezTo>
                    <a:pt x="5865070" y="947547"/>
                    <a:pt x="5870253" y="944844"/>
                    <a:pt x="5878025" y="942143"/>
                  </a:cubicBezTo>
                  <a:cubicBezTo>
                    <a:pt x="5878025" y="936737"/>
                    <a:pt x="5878025" y="934035"/>
                    <a:pt x="5878025" y="931332"/>
                  </a:cubicBezTo>
                  <a:cubicBezTo>
                    <a:pt x="5875435" y="931332"/>
                    <a:pt x="5872843" y="928630"/>
                    <a:pt x="5870253" y="928630"/>
                  </a:cubicBezTo>
                  <a:cubicBezTo>
                    <a:pt x="5870253" y="925928"/>
                    <a:pt x="5870253" y="923225"/>
                    <a:pt x="5870253" y="920522"/>
                  </a:cubicBezTo>
                  <a:cubicBezTo>
                    <a:pt x="5872843" y="917821"/>
                    <a:pt x="5875435" y="917821"/>
                    <a:pt x="5878025" y="915118"/>
                  </a:cubicBezTo>
                  <a:cubicBezTo>
                    <a:pt x="5878025" y="896202"/>
                    <a:pt x="5878025" y="874581"/>
                    <a:pt x="5878025" y="855665"/>
                  </a:cubicBezTo>
                  <a:cubicBezTo>
                    <a:pt x="5875435" y="855665"/>
                    <a:pt x="5872843" y="852962"/>
                    <a:pt x="5870253" y="852962"/>
                  </a:cubicBezTo>
                  <a:cubicBezTo>
                    <a:pt x="5870253" y="850260"/>
                    <a:pt x="5870253" y="847558"/>
                    <a:pt x="5870253" y="844855"/>
                  </a:cubicBezTo>
                  <a:cubicBezTo>
                    <a:pt x="5872843" y="842153"/>
                    <a:pt x="5875435" y="842153"/>
                    <a:pt x="5878025" y="839450"/>
                  </a:cubicBezTo>
                  <a:lnTo>
                    <a:pt x="5883208" y="834046"/>
                  </a:lnTo>
                  <a:lnTo>
                    <a:pt x="5883208" y="823236"/>
                  </a:lnTo>
                  <a:cubicBezTo>
                    <a:pt x="5880618" y="823236"/>
                    <a:pt x="5880618" y="823236"/>
                    <a:pt x="5878025" y="823236"/>
                  </a:cubicBezTo>
                  <a:cubicBezTo>
                    <a:pt x="5878025" y="820533"/>
                    <a:pt x="5878025" y="817831"/>
                    <a:pt x="5878025" y="815128"/>
                  </a:cubicBezTo>
                  <a:cubicBezTo>
                    <a:pt x="5880618" y="815128"/>
                    <a:pt x="5883208" y="812426"/>
                    <a:pt x="5885800" y="809724"/>
                  </a:cubicBezTo>
                  <a:cubicBezTo>
                    <a:pt x="5888390" y="777295"/>
                    <a:pt x="5896165" y="750271"/>
                    <a:pt x="5927259" y="734056"/>
                  </a:cubicBezTo>
                  <a:cubicBezTo>
                    <a:pt x="5924668" y="734056"/>
                    <a:pt x="5924668" y="731353"/>
                    <a:pt x="5922077" y="731353"/>
                  </a:cubicBezTo>
                  <a:cubicBezTo>
                    <a:pt x="5922077" y="728651"/>
                    <a:pt x="5922077" y="725949"/>
                    <a:pt x="5922077" y="723246"/>
                  </a:cubicBezTo>
                  <a:cubicBezTo>
                    <a:pt x="5924668" y="723246"/>
                    <a:pt x="5927259" y="720543"/>
                    <a:pt x="5929850" y="720543"/>
                  </a:cubicBezTo>
                  <a:cubicBezTo>
                    <a:pt x="5929850" y="715139"/>
                    <a:pt x="5929850" y="712436"/>
                    <a:pt x="5929850" y="709734"/>
                  </a:cubicBezTo>
                  <a:cubicBezTo>
                    <a:pt x="5932442" y="709734"/>
                    <a:pt x="5932442" y="709734"/>
                    <a:pt x="5935033" y="709734"/>
                  </a:cubicBezTo>
                  <a:cubicBezTo>
                    <a:pt x="5935033" y="701627"/>
                    <a:pt x="5935033" y="693520"/>
                    <a:pt x="5935033" y="685412"/>
                  </a:cubicBezTo>
                  <a:cubicBezTo>
                    <a:pt x="5932442" y="685412"/>
                    <a:pt x="5932442" y="685412"/>
                    <a:pt x="5929850" y="685412"/>
                  </a:cubicBezTo>
                  <a:cubicBezTo>
                    <a:pt x="5929850" y="682710"/>
                    <a:pt x="5929850" y="682710"/>
                    <a:pt x="5929850" y="680008"/>
                  </a:cubicBezTo>
                  <a:lnTo>
                    <a:pt x="5935033" y="677305"/>
                  </a:lnTo>
                  <a:cubicBezTo>
                    <a:pt x="5940215" y="671901"/>
                    <a:pt x="5942806" y="666495"/>
                    <a:pt x="5947989" y="658388"/>
                  </a:cubicBezTo>
                  <a:cubicBezTo>
                    <a:pt x="5950579" y="652983"/>
                    <a:pt x="5950579" y="650281"/>
                    <a:pt x="5950579" y="647579"/>
                  </a:cubicBezTo>
                  <a:cubicBezTo>
                    <a:pt x="5945398" y="639471"/>
                    <a:pt x="5945398" y="625960"/>
                    <a:pt x="5950579" y="617852"/>
                  </a:cubicBezTo>
                  <a:cubicBezTo>
                    <a:pt x="5950581" y="617849"/>
                    <a:pt x="5950598" y="617795"/>
                    <a:pt x="5950904" y="616838"/>
                  </a:cubicBezTo>
                  <a:lnTo>
                    <a:pt x="5953171" y="609745"/>
                  </a:lnTo>
                  <a:cubicBezTo>
                    <a:pt x="5953173" y="609748"/>
                    <a:pt x="5953190" y="609802"/>
                    <a:pt x="5953495" y="610759"/>
                  </a:cubicBezTo>
                  <a:lnTo>
                    <a:pt x="5955763" y="617852"/>
                  </a:lnTo>
                  <a:cubicBezTo>
                    <a:pt x="5960944" y="625960"/>
                    <a:pt x="5963537" y="639471"/>
                    <a:pt x="5958354" y="647579"/>
                  </a:cubicBezTo>
                  <a:cubicBezTo>
                    <a:pt x="5958354" y="650281"/>
                    <a:pt x="5958354" y="652983"/>
                    <a:pt x="5958354" y="655686"/>
                  </a:cubicBezTo>
                  <a:cubicBezTo>
                    <a:pt x="5963537" y="663793"/>
                    <a:pt x="5968719" y="671901"/>
                    <a:pt x="5971311" y="677305"/>
                  </a:cubicBezTo>
                  <a:cubicBezTo>
                    <a:pt x="5973903" y="677305"/>
                    <a:pt x="5973903" y="680008"/>
                    <a:pt x="5976494" y="680008"/>
                  </a:cubicBezTo>
                  <a:cubicBezTo>
                    <a:pt x="5976494" y="682710"/>
                    <a:pt x="5976494" y="682710"/>
                    <a:pt x="5976494" y="685412"/>
                  </a:cubicBezTo>
                  <a:cubicBezTo>
                    <a:pt x="5973903" y="693520"/>
                    <a:pt x="5973903" y="701627"/>
                    <a:pt x="5973903" y="709734"/>
                  </a:cubicBezTo>
                  <a:cubicBezTo>
                    <a:pt x="5979084" y="712436"/>
                    <a:pt x="5979084" y="715139"/>
                    <a:pt x="5979084" y="720543"/>
                  </a:cubicBezTo>
                  <a:lnTo>
                    <a:pt x="5984268" y="723246"/>
                  </a:lnTo>
                  <a:cubicBezTo>
                    <a:pt x="5984268" y="725949"/>
                    <a:pt x="5984268" y="728651"/>
                    <a:pt x="5984268" y="731353"/>
                  </a:cubicBezTo>
                  <a:cubicBezTo>
                    <a:pt x="5981676" y="734056"/>
                    <a:pt x="5981676" y="734056"/>
                    <a:pt x="5979084" y="734056"/>
                  </a:cubicBezTo>
                  <a:lnTo>
                    <a:pt x="5999269" y="755105"/>
                  </a:lnTo>
                  <a:lnTo>
                    <a:pt x="5999269" y="627662"/>
                  </a:lnTo>
                  <a:lnTo>
                    <a:pt x="5999299" y="627662"/>
                  </a:lnTo>
                  <a:cubicBezTo>
                    <a:pt x="6004989" y="627662"/>
                    <a:pt x="6016130" y="627662"/>
                    <a:pt x="6037948" y="627662"/>
                  </a:cubicBezTo>
                  <a:cubicBezTo>
                    <a:pt x="6037948" y="627654"/>
                    <a:pt x="6037948" y="627557"/>
                    <a:pt x="6037948" y="626311"/>
                  </a:cubicBezTo>
                  <a:lnTo>
                    <a:pt x="6037948" y="616853"/>
                  </a:lnTo>
                  <a:cubicBezTo>
                    <a:pt x="6037954" y="616853"/>
                    <a:pt x="6038029" y="616853"/>
                    <a:pt x="6038962" y="616853"/>
                  </a:cubicBezTo>
                  <a:lnTo>
                    <a:pt x="6046055" y="616853"/>
                  </a:lnTo>
                  <a:cubicBezTo>
                    <a:pt x="6046055" y="616846"/>
                    <a:pt x="6046055" y="616733"/>
                    <a:pt x="6046055" y="614962"/>
                  </a:cubicBezTo>
                  <a:lnTo>
                    <a:pt x="6046055" y="601721"/>
                  </a:lnTo>
                  <a:cubicBezTo>
                    <a:pt x="6046064" y="601721"/>
                    <a:pt x="6046136" y="601721"/>
                    <a:pt x="6046815" y="601721"/>
                  </a:cubicBezTo>
                  <a:lnTo>
                    <a:pt x="6052135" y="601721"/>
                  </a:lnTo>
                  <a:cubicBezTo>
                    <a:pt x="6052135" y="601714"/>
                    <a:pt x="6052135" y="601629"/>
                    <a:pt x="6052135" y="600640"/>
                  </a:cubicBezTo>
                  <a:lnTo>
                    <a:pt x="6052135" y="593073"/>
                  </a:lnTo>
                  <a:cubicBezTo>
                    <a:pt x="6052143" y="593073"/>
                    <a:pt x="6052267" y="593073"/>
                    <a:pt x="6054163" y="593073"/>
                  </a:cubicBezTo>
                  <a:lnTo>
                    <a:pt x="6068350" y="593073"/>
                  </a:lnTo>
                  <a:cubicBezTo>
                    <a:pt x="6068350" y="593080"/>
                    <a:pt x="6068350" y="593157"/>
                    <a:pt x="6068350" y="594154"/>
                  </a:cubicBezTo>
                  <a:lnTo>
                    <a:pt x="6068350" y="601721"/>
                  </a:lnTo>
                  <a:cubicBezTo>
                    <a:pt x="6068360" y="601721"/>
                    <a:pt x="6068861" y="601721"/>
                    <a:pt x="6090642" y="601721"/>
                  </a:cubicBezTo>
                  <a:cubicBezTo>
                    <a:pt x="6090642" y="601713"/>
                    <a:pt x="6090642" y="601599"/>
                    <a:pt x="6090642" y="599829"/>
                  </a:cubicBezTo>
                  <a:lnTo>
                    <a:pt x="6090642" y="586588"/>
                  </a:lnTo>
                  <a:cubicBezTo>
                    <a:pt x="6090648" y="586588"/>
                    <a:pt x="6090745" y="586588"/>
                    <a:pt x="6092416" y="586588"/>
                  </a:cubicBezTo>
                  <a:lnTo>
                    <a:pt x="6104829" y="586588"/>
                  </a:lnTo>
                  <a:cubicBezTo>
                    <a:pt x="6104829" y="586600"/>
                    <a:pt x="6104829" y="587114"/>
                    <a:pt x="6104829" y="610368"/>
                  </a:cubicBezTo>
                  <a:cubicBezTo>
                    <a:pt x="6104836" y="610368"/>
                    <a:pt x="6104916" y="610368"/>
                    <a:pt x="6105843" y="610368"/>
                  </a:cubicBezTo>
                  <a:lnTo>
                    <a:pt x="6112936" y="610368"/>
                  </a:lnTo>
                  <a:cubicBezTo>
                    <a:pt x="6112936" y="610362"/>
                    <a:pt x="6112936" y="610281"/>
                    <a:pt x="6112936" y="609287"/>
                  </a:cubicBezTo>
                  <a:lnTo>
                    <a:pt x="6112936" y="601721"/>
                  </a:lnTo>
                  <a:cubicBezTo>
                    <a:pt x="6112945" y="601721"/>
                    <a:pt x="6113063" y="601721"/>
                    <a:pt x="6114709" y="601721"/>
                  </a:cubicBezTo>
                  <a:lnTo>
                    <a:pt x="6127123" y="601721"/>
                  </a:lnTo>
                  <a:cubicBezTo>
                    <a:pt x="6127123" y="601734"/>
                    <a:pt x="6127123" y="602293"/>
                    <a:pt x="6127123" y="627662"/>
                  </a:cubicBezTo>
                  <a:cubicBezTo>
                    <a:pt x="6127131" y="627662"/>
                    <a:pt x="6127249" y="627662"/>
                    <a:pt x="6129150" y="627662"/>
                  </a:cubicBezTo>
                  <a:lnTo>
                    <a:pt x="6143336" y="627662"/>
                  </a:lnTo>
                  <a:cubicBezTo>
                    <a:pt x="6143336" y="627673"/>
                    <a:pt x="6143336" y="627788"/>
                    <a:pt x="6143336" y="629283"/>
                  </a:cubicBezTo>
                  <a:lnTo>
                    <a:pt x="6143336" y="640633"/>
                  </a:lnTo>
                  <a:cubicBezTo>
                    <a:pt x="6143344" y="640633"/>
                    <a:pt x="6143415" y="640633"/>
                    <a:pt x="6144096" y="640633"/>
                  </a:cubicBezTo>
                  <a:lnTo>
                    <a:pt x="6149417" y="640633"/>
                  </a:lnTo>
                  <a:cubicBezTo>
                    <a:pt x="6149417" y="640625"/>
                    <a:pt x="6149417" y="640549"/>
                    <a:pt x="6149417" y="639822"/>
                  </a:cubicBezTo>
                  <a:lnTo>
                    <a:pt x="6149417" y="634147"/>
                  </a:lnTo>
                  <a:cubicBezTo>
                    <a:pt x="6149434" y="634147"/>
                    <a:pt x="6150153" y="634147"/>
                    <a:pt x="6179817" y="634147"/>
                  </a:cubicBezTo>
                  <a:cubicBezTo>
                    <a:pt x="6179817" y="634161"/>
                    <a:pt x="6179817" y="634724"/>
                    <a:pt x="6179817" y="657927"/>
                  </a:cubicBezTo>
                  <a:cubicBezTo>
                    <a:pt x="6179824" y="657927"/>
                    <a:pt x="6179903" y="657927"/>
                    <a:pt x="6180830" y="657927"/>
                  </a:cubicBezTo>
                  <a:lnTo>
                    <a:pt x="6187924" y="657927"/>
                  </a:lnTo>
                  <a:cubicBezTo>
                    <a:pt x="6187924" y="657934"/>
                    <a:pt x="6187924" y="658007"/>
                    <a:pt x="6187924" y="659008"/>
                  </a:cubicBezTo>
                  <a:lnTo>
                    <a:pt x="6187924" y="666574"/>
                  </a:lnTo>
                  <a:cubicBezTo>
                    <a:pt x="6187933" y="666574"/>
                    <a:pt x="6188006" y="666574"/>
                    <a:pt x="6188684" y="666574"/>
                  </a:cubicBezTo>
                  <a:lnTo>
                    <a:pt x="6194004" y="666574"/>
                  </a:lnTo>
                  <a:cubicBezTo>
                    <a:pt x="6194004" y="666567"/>
                    <a:pt x="6194004" y="666447"/>
                    <a:pt x="6194004" y="664412"/>
                  </a:cubicBezTo>
                  <a:lnTo>
                    <a:pt x="6194004" y="649280"/>
                  </a:lnTo>
                  <a:cubicBezTo>
                    <a:pt x="6194011" y="649280"/>
                    <a:pt x="6194089" y="649280"/>
                    <a:pt x="6195017" y="649280"/>
                  </a:cubicBezTo>
                  <a:lnTo>
                    <a:pt x="6202111" y="649280"/>
                  </a:lnTo>
                  <a:cubicBezTo>
                    <a:pt x="6202111" y="649288"/>
                    <a:pt x="6202111" y="649371"/>
                    <a:pt x="6202111" y="650361"/>
                  </a:cubicBezTo>
                  <a:lnTo>
                    <a:pt x="6202111" y="657927"/>
                  </a:lnTo>
                  <a:lnTo>
                    <a:pt x="6207431" y="655934"/>
                  </a:lnTo>
                  <a:cubicBezTo>
                    <a:pt x="6208191" y="655562"/>
                    <a:pt x="6208191" y="655360"/>
                    <a:pt x="6208191" y="654954"/>
                  </a:cubicBezTo>
                  <a:lnTo>
                    <a:pt x="6208191" y="649280"/>
                  </a:lnTo>
                  <a:cubicBezTo>
                    <a:pt x="6208208" y="649280"/>
                    <a:pt x="6209009" y="649280"/>
                    <a:pt x="6246698" y="649280"/>
                  </a:cubicBezTo>
                  <a:cubicBezTo>
                    <a:pt x="6246698" y="649294"/>
                    <a:pt x="6246698" y="649841"/>
                    <a:pt x="6246698" y="673059"/>
                  </a:cubicBezTo>
                  <a:cubicBezTo>
                    <a:pt x="6246706" y="673059"/>
                    <a:pt x="6246824" y="673059"/>
                    <a:pt x="6248724" y="673059"/>
                  </a:cubicBezTo>
                  <a:lnTo>
                    <a:pt x="6262911" y="673059"/>
                  </a:lnTo>
                  <a:cubicBezTo>
                    <a:pt x="6262911" y="673067"/>
                    <a:pt x="6262911" y="673149"/>
                    <a:pt x="6262911" y="674140"/>
                  </a:cubicBezTo>
                  <a:lnTo>
                    <a:pt x="6262911" y="681706"/>
                  </a:lnTo>
                  <a:cubicBezTo>
                    <a:pt x="6262920" y="681706"/>
                    <a:pt x="6263043" y="681706"/>
                    <a:pt x="6264685" y="681706"/>
                  </a:cubicBezTo>
                  <a:lnTo>
                    <a:pt x="6277098" y="681706"/>
                  </a:lnTo>
                  <a:cubicBezTo>
                    <a:pt x="6277098" y="681694"/>
                    <a:pt x="6277098" y="681183"/>
                    <a:pt x="6277098" y="657927"/>
                  </a:cubicBezTo>
                  <a:cubicBezTo>
                    <a:pt x="6277105" y="657927"/>
                    <a:pt x="6277183" y="657927"/>
                    <a:pt x="6278111" y="657927"/>
                  </a:cubicBezTo>
                  <a:lnTo>
                    <a:pt x="6285205" y="657927"/>
                  </a:lnTo>
                  <a:cubicBezTo>
                    <a:pt x="6285205" y="657908"/>
                    <a:pt x="6285205" y="657137"/>
                    <a:pt x="6285205" y="625500"/>
                  </a:cubicBezTo>
                  <a:cubicBezTo>
                    <a:pt x="6285212" y="625500"/>
                    <a:pt x="6285289" y="625500"/>
                    <a:pt x="6286218" y="625500"/>
                  </a:cubicBezTo>
                  <a:lnTo>
                    <a:pt x="6293312" y="625500"/>
                  </a:lnTo>
                  <a:cubicBezTo>
                    <a:pt x="6293312" y="625494"/>
                    <a:pt x="6293312" y="625385"/>
                    <a:pt x="6293312" y="623609"/>
                  </a:cubicBezTo>
                  <a:lnTo>
                    <a:pt x="6293312" y="610368"/>
                  </a:lnTo>
                  <a:cubicBezTo>
                    <a:pt x="6291285" y="610368"/>
                    <a:pt x="6291285" y="610368"/>
                    <a:pt x="6292045" y="608746"/>
                  </a:cubicBezTo>
                  <a:lnTo>
                    <a:pt x="6297365" y="597397"/>
                  </a:lnTo>
                  <a:cubicBezTo>
                    <a:pt x="6297370" y="597414"/>
                    <a:pt x="6297565" y="598088"/>
                    <a:pt x="6305472" y="625500"/>
                  </a:cubicBezTo>
                  <a:cubicBezTo>
                    <a:pt x="6305480" y="625500"/>
                    <a:pt x="6305553" y="625500"/>
                    <a:pt x="6306232" y="625500"/>
                  </a:cubicBezTo>
                  <a:lnTo>
                    <a:pt x="6311552" y="625500"/>
                  </a:lnTo>
                  <a:cubicBezTo>
                    <a:pt x="6311552" y="625487"/>
                    <a:pt x="6311552" y="624308"/>
                    <a:pt x="6311552" y="519573"/>
                  </a:cubicBezTo>
                  <a:cubicBezTo>
                    <a:pt x="6311562" y="519573"/>
                    <a:pt x="6311676" y="519573"/>
                    <a:pt x="6313072" y="519573"/>
                  </a:cubicBezTo>
                  <a:lnTo>
                    <a:pt x="6323712" y="519573"/>
                  </a:lnTo>
                  <a:cubicBezTo>
                    <a:pt x="6323712" y="519551"/>
                    <a:pt x="6323712" y="518541"/>
                    <a:pt x="6323712" y="472014"/>
                  </a:cubicBezTo>
                  <a:cubicBezTo>
                    <a:pt x="6323729" y="472014"/>
                    <a:pt x="6324354" y="472014"/>
                    <a:pt x="6350059" y="472014"/>
                  </a:cubicBezTo>
                  <a:cubicBezTo>
                    <a:pt x="6350059" y="472002"/>
                    <a:pt x="6350059" y="471492"/>
                    <a:pt x="6350059" y="450396"/>
                  </a:cubicBezTo>
                  <a:cubicBezTo>
                    <a:pt x="6350078" y="450396"/>
                    <a:pt x="6350867" y="450396"/>
                    <a:pt x="6384513" y="450396"/>
                  </a:cubicBezTo>
                  <a:cubicBezTo>
                    <a:pt x="6384513" y="450404"/>
                    <a:pt x="6384513" y="450534"/>
                    <a:pt x="6384513" y="452828"/>
                  </a:cubicBezTo>
                  <a:lnTo>
                    <a:pt x="6384513" y="469852"/>
                  </a:lnTo>
                  <a:cubicBezTo>
                    <a:pt x="6384522" y="469852"/>
                    <a:pt x="6384653" y="469852"/>
                    <a:pt x="6386793" y="469852"/>
                  </a:cubicBezTo>
                  <a:lnTo>
                    <a:pt x="6402753" y="469852"/>
                  </a:lnTo>
                  <a:cubicBezTo>
                    <a:pt x="6402753" y="469870"/>
                    <a:pt x="6402753" y="470764"/>
                    <a:pt x="6402753" y="517411"/>
                  </a:cubicBezTo>
                  <a:cubicBezTo>
                    <a:pt x="6402759" y="517411"/>
                    <a:pt x="6402835" y="517411"/>
                    <a:pt x="6403766" y="517411"/>
                  </a:cubicBezTo>
                  <a:lnTo>
                    <a:pt x="6410860" y="517411"/>
                  </a:lnTo>
                  <a:lnTo>
                    <a:pt x="6425047" y="521735"/>
                  </a:lnTo>
                  <a:cubicBezTo>
                    <a:pt x="6425047" y="521745"/>
                    <a:pt x="6425047" y="522395"/>
                    <a:pt x="6425047" y="560647"/>
                  </a:cubicBezTo>
                  <a:cubicBezTo>
                    <a:pt x="6425053" y="560647"/>
                    <a:pt x="6425128" y="560647"/>
                    <a:pt x="6426060" y="560647"/>
                  </a:cubicBezTo>
                  <a:lnTo>
                    <a:pt x="6433153" y="560647"/>
                  </a:lnTo>
                  <a:cubicBezTo>
                    <a:pt x="6433153" y="560657"/>
                    <a:pt x="6433153" y="560763"/>
                    <a:pt x="6433153" y="562268"/>
                  </a:cubicBezTo>
                  <a:lnTo>
                    <a:pt x="6433153" y="573617"/>
                  </a:lnTo>
                  <a:cubicBezTo>
                    <a:pt x="6433161" y="573617"/>
                    <a:pt x="6433285" y="573617"/>
                    <a:pt x="6435180" y="573617"/>
                  </a:cubicBezTo>
                  <a:lnTo>
                    <a:pt x="6449367" y="573617"/>
                  </a:lnTo>
                  <a:lnTo>
                    <a:pt x="6455447" y="580103"/>
                  </a:lnTo>
                  <a:cubicBezTo>
                    <a:pt x="6455447" y="580115"/>
                    <a:pt x="6455447" y="580601"/>
                    <a:pt x="6455447" y="601721"/>
                  </a:cubicBezTo>
                  <a:cubicBezTo>
                    <a:pt x="6455456" y="601721"/>
                    <a:pt x="6455587" y="601721"/>
                    <a:pt x="6457727" y="601721"/>
                  </a:cubicBezTo>
                  <a:lnTo>
                    <a:pt x="6473687" y="601721"/>
                  </a:lnTo>
                  <a:cubicBezTo>
                    <a:pt x="6473687" y="601728"/>
                    <a:pt x="6473687" y="601808"/>
                    <a:pt x="6473687" y="602801"/>
                  </a:cubicBezTo>
                  <a:lnTo>
                    <a:pt x="6473687" y="610368"/>
                  </a:lnTo>
                  <a:cubicBezTo>
                    <a:pt x="6473696" y="610368"/>
                    <a:pt x="6473795" y="610368"/>
                    <a:pt x="6474954" y="610368"/>
                  </a:cubicBezTo>
                  <a:lnTo>
                    <a:pt x="6483821" y="610368"/>
                  </a:lnTo>
                  <a:cubicBezTo>
                    <a:pt x="6483821" y="610377"/>
                    <a:pt x="6483821" y="610506"/>
                    <a:pt x="6483821" y="612529"/>
                  </a:cubicBezTo>
                  <a:lnTo>
                    <a:pt x="6483821" y="627662"/>
                  </a:lnTo>
                  <a:cubicBezTo>
                    <a:pt x="6487874" y="627662"/>
                    <a:pt x="6487874" y="627662"/>
                    <a:pt x="6487874" y="625770"/>
                  </a:cubicBezTo>
                  <a:lnTo>
                    <a:pt x="6487874" y="612529"/>
                  </a:lnTo>
                  <a:cubicBezTo>
                    <a:pt x="6487880" y="612529"/>
                    <a:pt x="6487958" y="612529"/>
                    <a:pt x="6488887" y="612529"/>
                  </a:cubicBezTo>
                  <a:lnTo>
                    <a:pt x="6495981" y="612529"/>
                  </a:lnTo>
                  <a:cubicBezTo>
                    <a:pt x="6495981" y="612540"/>
                    <a:pt x="6495981" y="612659"/>
                    <a:pt x="6495981" y="614151"/>
                  </a:cubicBezTo>
                  <a:lnTo>
                    <a:pt x="6495981" y="625500"/>
                  </a:lnTo>
                  <a:cubicBezTo>
                    <a:pt x="6495990" y="625500"/>
                    <a:pt x="6496063" y="625500"/>
                    <a:pt x="6496741" y="625500"/>
                  </a:cubicBezTo>
                  <a:lnTo>
                    <a:pt x="6502061" y="625500"/>
                  </a:lnTo>
                  <a:cubicBezTo>
                    <a:pt x="6502061" y="621177"/>
                    <a:pt x="6502061" y="621177"/>
                    <a:pt x="6550701" y="621177"/>
                  </a:cubicBezTo>
                  <a:cubicBezTo>
                    <a:pt x="6550701" y="621186"/>
                    <a:pt x="6550701" y="621287"/>
                    <a:pt x="6550701" y="622528"/>
                  </a:cubicBezTo>
                  <a:lnTo>
                    <a:pt x="6550701" y="631985"/>
                  </a:lnTo>
                  <a:cubicBezTo>
                    <a:pt x="6550709" y="631985"/>
                    <a:pt x="6550784" y="631985"/>
                    <a:pt x="6551461" y="631985"/>
                  </a:cubicBezTo>
                  <a:lnTo>
                    <a:pt x="6556782" y="631985"/>
                  </a:lnTo>
                  <a:cubicBezTo>
                    <a:pt x="6556782" y="631994"/>
                    <a:pt x="6556782" y="632116"/>
                    <a:pt x="6556782" y="634147"/>
                  </a:cubicBezTo>
                  <a:lnTo>
                    <a:pt x="6556782" y="649280"/>
                  </a:lnTo>
                  <a:cubicBezTo>
                    <a:pt x="6556790" y="649276"/>
                    <a:pt x="6556906" y="649198"/>
                    <a:pt x="6558808" y="647929"/>
                  </a:cubicBezTo>
                  <a:lnTo>
                    <a:pt x="6572995" y="638471"/>
                  </a:lnTo>
                  <a:cubicBezTo>
                    <a:pt x="6572997" y="638452"/>
                    <a:pt x="6573128" y="637577"/>
                    <a:pt x="6579075" y="597397"/>
                  </a:cubicBezTo>
                  <a:cubicBezTo>
                    <a:pt x="6579084" y="597395"/>
                    <a:pt x="6579153" y="597369"/>
                    <a:pt x="6579835" y="597127"/>
                  </a:cubicBezTo>
                  <a:lnTo>
                    <a:pt x="6585155" y="595235"/>
                  </a:lnTo>
                  <a:cubicBezTo>
                    <a:pt x="6585155" y="595219"/>
                    <a:pt x="6585188" y="594158"/>
                    <a:pt x="6587182" y="526058"/>
                  </a:cubicBezTo>
                  <a:cubicBezTo>
                    <a:pt x="6587182" y="526076"/>
                    <a:pt x="6587215" y="527167"/>
                    <a:pt x="6589209" y="595235"/>
                  </a:cubicBezTo>
                  <a:cubicBezTo>
                    <a:pt x="6589218" y="595238"/>
                    <a:pt x="6589289" y="595263"/>
                    <a:pt x="6589969" y="595505"/>
                  </a:cubicBezTo>
                  <a:lnTo>
                    <a:pt x="6595289" y="597397"/>
                  </a:lnTo>
                  <a:cubicBezTo>
                    <a:pt x="6595289" y="597377"/>
                    <a:pt x="6595289" y="596044"/>
                    <a:pt x="6595289" y="510926"/>
                  </a:cubicBezTo>
                  <a:cubicBezTo>
                    <a:pt x="6599342" y="510926"/>
                    <a:pt x="6599342" y="510926"/>
                    <a:pt x="6599342" y="478499"/>
                  </a:cubicBezTo>
                  <a:cubicBezTo>
                    <a:pt x="6599354" y="478499"/>
                    <a:pt x="6600040" y="478499"/>
                    <a:pt x="6637849" y="478499"/>
                  </a:cubicBezTo>
                  <a:cubicBezTo>
                    <a:pt x="6637849" y="478516"/>
                    <a:pt x="6637849" y="479234"/>
                    <a:pt x="6637849" y="510926"/>
                  </a:cubicBezTo>
                  <a:cubicBezTo>
                    <a:pt x="6637858" y="510926"/>
                    <a:pt x="6637930" y="510926"/>
                    <a:pt x="6638609" y="510926"/>
                  </a:cubicBezTo>
                  <a:lnTo>
                    <a:pt x="6643929" y="510926"/>
                  </a:lnTo>
                  <a:cubicBezTo>
                    <a:pt x="6643929" y="510905"/>
                    <a:pt x="6643929" y="509599"/>
                    <a:pt x="6643929" y="428778"/>
                  </a:cubicBezTo>
                  <a:cubicBezTo>
                    <a:pt x="6643935" y="428778"/>
                    <a:pt x="6644034" y="428778"/>
                    <a:pt x="6645703" y="428778"/>
                  </a:cubicBezTo>
                  <a:lnTo>
                    <a:pt x="6658116" y="428778"/>
                  </a:lnTo>
                  <a:cubicBezTo>
                    <a:pt x="6658116" y="428771"/>
                    <a:pt x="6658116" y="428660"/>
                    <a:pt x="6658116" y="426887"/>
                  </a:cubicBezTo>
                  <a:lnTo>
                    <a:pt x="6658116" y="413646"/>
                  </a:lnTo>
                  <a:cubicBezTo>
                    <a:pt x="6658127" y="413646"/>
                    <a:pt x="6658625" y="413646"/>
                    <a:pt x="6680410" y="413646"/>
                  </a:cubicBezTo>
                  <a:cubicBezTo>
                    <a:pt x="6680410" y="413639"/>
                    <a:pt x="6680410" y="413558"/>
                    <a:pt x="6680410" y="412565"/>
                  </a:cubicBezTo>
                  <a:lnTo>
                    <a:pt x="6680410" y="404999"/>
                  </a:lnTo>
                  <a:cubicBezTo>
                    <a:pt x="6680417" y="404999"/>
                    <a:pt x="6680527" y="404999"/>
                    <a:pt x="6682183" y="404999"/>
                  </a:cubicBezTo>
                  <a:lnTo>
                    <a:pt x="6694597" y="404999"/>
                  </a:lnTo>
                  <a:cubicBezTo>
                    <a:pt x="6694597" y="405007"/>
                    <a:pt x="6694597" y="405086"/>
                    <a:pt x="6694597" y="406080"/>
                  </a:cubicBezTo>
                  <a:lnTo>
                    <a:pt x="6694597" y="413646"/>
                  </a:lnTo>
                  <a:cubicBezTo>
                    <a:pt x="6694606" y="413646"/>
                    <a:pt x="6694679" y="413646"/>
                    <a:pt x="6695357" y="413646"/>
                  </a:cubicBezTo>
                  <a:lnTo>
                    <a:pt x="6700677" y="413646"/>
                  </a:lnTo>
                  <a:lnTo>
                    <a:pt x="6710810" y="409322"/>
                  </a:lnTo>
                  <a:lnTo>
                    <a:pt x="6714863" y="412565"/>
                  </a:lnTo>
                  <a:lnTo>
                    <a:pt x="6714863" y="404999"/>
                  </a:lnTo>
                  <a:cubicBezTo>
                    <a:pt x="6714872" y="404999"/>
                    <a:pt x="6715009" y="404999"/>
                    <a:pt x="6717143" y="404999"/>
                  </a:cubicBezTo>
                  <a:lnTo>
                    <a:pt x="6733104" y="404999"/>
                  </a:lnTo>
                  <a:cubicBezTo>
                    <a:pt x="6733104" y="405007"/>
                    <a:pt x="6733104" y="405086"/>
                    <a:pt x="6733104" y="406080"/>
                  </a:cubicBezTo>
                  <a:lnTo>
                    <a:pt x="6733104" y="413646"/>
                  </a:lnTo>
                  <a:cubicBezTo>
                    <a:pt x="6733123" y="413646"/>
                    <a:pt x="6733859" y="413646"/>
                    <a:pt x="6763504" y="413646"/>
                  </a:cubicBezTo>
                  <a:cubicBezTo>
                    <a:pt x="6763504" y="413656"/>
                    <a:pt x="6763504" y="413765"/>
                    <a:pt x="6763504" y="415267"/>
                  </a:cubicBezTo>
                  <a:lnTo>
                    <a:pt x="6763504" y="426617"/>
                  </a:lnTo>
                  <a:cubicBezTo>
                    <a:pt x="6763521" y="426617"/>
                    <a:pt x="6764161" y="426617"/>
                    <a:pt x="6789851" y="426617"/>
                  </a:cubicBezTo>
                  <a:cubicBezTo>
                    <a:pt x="6789851" y="426633"/>
                    <a:pt x="6789851" y="427313"/>
                    <a:pt x="6789851" y="456881"/>
                  </a:cubicBezTo>
                  <a:cubicBezTo>
                    <a:pt x="6789860" y="456881"/>
                    <a:pt x="6789933" y="456881"/>
                    <a:pt x="6790611" y="456881"/>
                  </a:cubicBezTo>
                  <a:lnTo>
                    <a:pt x="6795931" y="456881"/>
                  </a:lnTo>
                  <a:cubicBezTo>
                    <a:pt x="6795931" y="456888"/>
                    <a:pt x="6795931" y="456974"/>
                    <a:pt x="6795931" y="457962"/>
                  </a:cubicBezTo>
                  <a:lnTo>
                    <a:pt x="6795931" y="465529"/>
                  </a:lnTo>
                  <a:cubicBezTo>
                    <a:pt x="6799985" y="465529"/>
                    <a:pt x="6799985" y="465529"/>
                    <a:pt x="6799985" y="495793"/>
                  </a:cubicBezTo>
                  <a:cubicBezTo>
                    <a:pt x="6799994" y="495793"/>
                    <a:pt x="6800068" y="495793"/>
                    <a:pt x="6800745" y="495793"/>
                  </a:cubicBezTo>
                  <a:lnTo>
                    <a:pt x="6806065" y="495793"/>
                  </a:lnTo>
                  <a:cubicBezTo>
                    <a:pt x="6806065" y="495802"/>
                    <a:pt x="6806065" y="495869"/>
                    <a:pt x="6806065" y="496604"/>
                  </a:cubicBezTo>
                  <a:lnTo>
                    <a:pt x="6806065" y="502279"/>
                  </a:lnTo>
                  <a:cubicBezTo>
                    <a:pt x="6806071" y="502279"/>
                    <a:pt x="6806149" y="502279"/>
                    <a:pt x="6807078" y="502279"/>
                  </a:cubicBezTo>
                  <a:lnTo>
                    <a:pt x="6814171" y="502279"/>
                  </a:lnTo>
                  <a:cubicBezTo>
                    <a:pt x="6814171" y="502296"/>
                    <a:pt x="6814171" y="503009"/>
                    <a:pt x="6814171" y="532544"/>
                  </a:cubicBezTo>
                  <a:cubicBezTo>
                    <a:pt x="6814179" y="532544"/>
                    <a:pt x="6814299" y="532544"/>
                    <a:pt x="6816198" y="532544"/>
                  </a:cubicBezTo>
                  <a:lnTo>
                    <a:pt x="6830385" y="532544"/>
                  </a:lnTo>
                  <a:cubicBezTo>
                    <a:pt x="6830385" y="532560"/>
                    <a:pt x="6830385" y="533140"/>
                    <a:pt x="6830385" y="556323"/>
                  </a:cubicBezTo>
                  <a:cubicBezTo>
                    <a:pt x="6832412" y="556323"/>
                    <a:pt x="6832412" y="556323"/>
                    <a:pt x="6832412" y="557944"/>
                  </a:cubicBezTo>
                  <a:lnTo>
                    <a:pt x="6832412" y="569294"/>
                  </a:lnTo>
                  <a:cubicBezTo>
                    <a:pt x="6832421" y="569294"/>
                    <a:pt x="6832491" y="569294"/>
                    <a:pt x="6833172" y="569294"/>
                  </a:cubicBezTo>
                  <a:lnTo>
                    <a:pt x="6838492" y="569294"/>
                  </a:lnTo>
                  <a:cubicBezTo>
                    <a:pt x="6838492" y="569308"/>
                    <a:pt x="6838492" y="569871"/>
                    <a:pt x="6838492" y="593073"/>
                  </a:cubicBezTo>
                  <a:cubicBezTo>
                    <a:pt x="6838500" y="593073"/>
                    <a:pt x="6838599" y="593073"/>
                    <a:pt x="6839758" y="593073"/>
                  </a:cubicBezTo>
                  <a:lnTo>
                    <a:pt x="6848625" y="593073"/>
                  </a:lnTo>
                  <a:cubicBezTo>
                    <a:pt x="6850652" y="595235"/>
                    <a:pt x="6850652" y="595235"/>
                    <a:pt x="6850652" y="597127"/>
                  </a:cubicBezTo>
                  <a:lnTo>
                    <a:pt x="6850652" y="610368"/>
                  </a:lnTo>
                  <a:cubicBezTo>
                    <a:pt x="6850657" y="610361"/>
                    <a:pt x="6850744" y="610254"/>
                    <a:pt x="6852172" y="608476"/>
                  </a:cubicBezTo>
                  <a:lnTo>
                    <a:pt x="6862812" y="595235"/>
                  </a:lnTo>
                  <a:cubicBezTo>
                    <a:pt x="6862827" y="595235"/>
                    <a:pt x="6863466" y="595235"/>
                    <a:pt x="6891186" y="595235"/>
                  </a:cubicBezTo>
                  <a:cubicBezTo>
                    <a:pt x="6891186" y="595260"/>
                    <a:pt x="6891186" y="596661"/>
                    <a:pt x="6891186" y="681706"/>
                  </a:cubicBezTo>
                  <a:cubicBezTo>
                    <a:pt x="6891194" y="681706"/>
                    <a:pt x="6891270" y="681706"/>
                    <a:pt x="6891946" y="681706"/>
                  </a:cubicBezTo>
                  <a:lnTo>
                    <a:pt x="6897266" y="681706"/>
                  </a:lnTo>
                  <a:cubicBezTo>
                    <a:pt x="6897270" y="681698"/>
                    <a:pt x="6897329" y="681598"/>
                    <a:pt x="6898026" y="680355"/>
                  </a:cubicBezTo>
                  <a:lnTo>
                    <a:pt x="6903346" y="670897"/>
                  </a:lnTo>
                  <a:cubicBezTo>
                    <a:pt x="6903346" y="670904"/>
                    <a:pt x="6903346" y="671003"/>
                    <a:pt x="6903346" y="672789"/>
                  </a:cubicBezTo>
                  <a:lnTo>
                    <a:pt x="6903346" y="686030"/>
                  </a:lnTo>
                  <a:cubicBezTo>
                    <a:pt x="6907399" y="686030"/>
                    <a:pt x="6907399" y="686030"/>
                    <a:pt x="6907399" y="640633"/>
                  </a:cubicBezTo>
                  <a:cubicBezTo>
                    <a:pt x="6907408" y="640633"/>
                    <a:pt x="6907478" y="640633"/>
                    <a:pt x="6908159" y="640633"/>
                  </a:cubicBezTo>
                  <a:lnTo>
                    <a:pt x="6913479" y="640633"/>
                  </a:lnTo>
                  <a:cubicBezTo>
                    <a:pt x="6913479" y="640618"/>
                    <a:pt x="6913479" y="639618"/>
                    <a:pt x="6913479" y="575779"/>
                  </a:cubicBezTo>
                  <a:cubicBezTo>
                    <a:pt x="6913486" y="575779"/>
                    <a:pt x="6913567" y="575779"/>
                    <a:pt x="6914493" y="575779"/>
                  </a:cubicBezTo>
                  <a:lnTo>
                    <a:pt x="6921586" y="575779"/>
                  </a:lnTo>
                  <a:cubicBezTo>
                    <a:pt x="6921592" y="575758"/>
                    <a:pt x="6921856" y="574818"/>
                    <a:pt x="6933746" y="532544"/>
                  </a:cubicBezTo>
                  <a:cubicBezTo>
                    <a:pt x="6933755" y="532544"/>
                    <a:pt x="6933852" y="532544"/>
                    <a:pt x="6935013" y="532544"/>
                  </a:cubicBezTo>
                  <a:lnTo>
                    <a:pt x="6943880" y="532544"/>
                  </a:lnTo>
                  <a:cubicBezTo>
                    <a:pt x="6943885" y="532567"/>
                    <a:pt x="6944111" y="533533"/>
                    <a:pt x="6954013" y="575779"/>
                  </a:cubicBezTo>
                  <a:cubicBezTo>
                    <a:pt x="6954019" y="575779"/>
                    <a:pt x="6954093" y="575779"/>
                    <a:pt x="6955026" y="575779"/>
                  </a:cubicBezTo>
                  <a:lnTo>
                    <a:pt x="6962120" y="575779"/>
                  </a:lnTo>
                  <a:cubicBezTo>
                    <a:pt x="6962120" y="575790"/>
                    <a:pt x="6962120" y="576457"/>
                    <a:pt x="6962120" y="614691"/>
                  </a:cubicBezTo>
                  <a:cubicBezTo>
                    <a:pt x="6962127" y="614691"/>
                    <a:pt x="6962226" y="614691"/>
                    <a:pt x="6963893" y="614691"/>
                  </a:cubicBezTo>
                  <a:lnTo>
                    <a:pt x="6976307" y="614691"/>
                  </a:lnTo>
                  <a:cubicBezTo>
                    <a:pt x="6976307" y="614699"/>
                    <a:pt x="6976307" y="614821"/>
                    <a:pt x="6976307" y="616853"/>
                  </a:cubicBezTo>
                  <a:lnTo>
                    <a:pt x="6976307" y="631985"/>
                  </a:lnTo>
                  <a:cubicBezTo>
                    <a:pt x="6980360" y="631985"/>
                    <a:pt x="6980360" y="631985"/>
                    <a:pt x="6980360" y="629824"/>
                  </a:cubicBezTo>
                  <a:lnTo>
                    <a:pt x="6980360" y="614691"/>
                  </a:lnTo>
                  <a:cubicBezTo>
                    <a:pt x="6980370" y="614691"/>
                    <a:pt x="6980482" y="614691"/>
                    <a:pt x="6981880" y="614691"/>
                  </a:cubicBezTo>
                  <a:lnTo>
                    <a:pt x="6992520" y="614691"/>
                  </a:lnTo>
                  <a:cubicBezTo>
                    <a:pt x="6992520" y="614701"/>
                    <a:pt x="6992520" y="614818"/>
                    <a:pt x="6992520" y="616312"/>
                  </a:cubicBezTo>
                  <a:lnTo>
                    <a:pt x="6992520" y="627662"/>
                  </a:lnTo>
                  <a:cubicBezTo>
                    <a:pt x="6992536" y="627662"/>
                    <a:pt x="6993245" y="627662"/>
                    <a:pt x="7022921" y="627662"/>
                  </a:cubicBezTo>
                  <a:cubicBezTo>
                    <a:pt x="7022921" y="627645"/>
                    <a:pt x="7022921" y="626874"/>
                    <a:pt x="7022921" y="590912"/>
                  </a:cubicBezTo>
                  <a:cubicBezTo>
                    <a:pt x="7022929" y="590912"/>
                    <a:pt x="7023022" y="590912"/>
                    <a:pt x="7024187" y="590912"/>
                  </a:cubicBezTo>
                  <a:lnTo>
                    <a:pt x="7033054" y="590912"/>
                  </a:lnTo>
                  <a:cubicBezTo>
                    <a:pt x="7033054" y="590923"/>
                    <a:pt x="7033054" y="591417"/>
                    <a:pt x="7033054" y="612529"/>
                  </a:cubicBezTo>
                  <a:cubicBezTo>
                    <a:pt x="7035081" y="612529"/>
                    <a:pt x="7035081" y="612529"/>
                    <a:pt x="7035081" y="580103"/>
                  </a:cubicBezTo>
                  <a:cubicBezTo>
                    <a:pt x="7035095" y="580103"/>
                    <a:pt x="7035636" y="580103"/>
                    <a:pt x="7057374" y="580103"/>
                  </a:cubicBezTo>
                  <a:cubicBezTo>
                    <a:pt x="7057374" y="580093"/>
                    <a:pt x="7057374" y="579973"/>
                    <a:pt x="7057374" y="578481"/>
                  </a:cubicBezTo>
                  <a:lnTo>
                    <a:pt x="7057374" y="567132"/>
                  </a:lnTo>
                  <a:cubicBezTo>
                    <a:pt x="7057382" y="567132"/>
                    <a:pt x="7057457" y="567132"/>
                    <a:pt x="7058134" y="567132"/>
                  </a:cubicBezTo>
                  <a:lnTo>
                    <a:pt x="7063454" y="567132"/>
                  </a:lnTo>
                  <a:cubicBezTo>
                    <a:pt x="7063454" y="567126"/>
                    <a:pt x="7063454" y="567013"/>
                    <a:pt x="7063454" y="565241"/>
                  </a:cubicBezTo>
                  <a:lnTo>
                    <a:pt x="7063454" y="552000"/>
                  </a:lnTo>
                  <a:lnTo>
                    <a:pt x="7067508" y="558485"/>
                  </a:lnTo>
                  <a:cubicBezTo>
                    <a:pt x="7067516" y="558485"/>
                    <a:pt x="7067645" y="558485"/>
                    <a:pt x="7069788" y="558485"/>
                  </a:cubicBezTo>
                  <a:lnTo>
                    <a:pt x="7085748" y="558485"/>
                  </a:lnTo>
                  <a:cubicBezTo>
                    <a:pt x="7085748" y="558477"/>
                    <a:pt x="7085748" y="558409"/>
                    <a:pt x="7085748" y="557674"/>
                  </a:cubicBezTo>
                  <a:lnTo>
                    <a:pt x="7085748" y="552000"/>
                  </a:lnTo>
                  <a:cubicBezTo>
                    <a:pt x="7085757" y="552000"/>
                    <a:pt x="7085831" y="552000"/>
                    <a:pt x="7086508" y="552000"/>
                  </a:cubicBezTo>
                  <a:lnTo>
                    <a:pt x="7091828" y="552000"/>
                  </a:lnTo>
                  <a:cubicBezTo>
                    <a:pt x="7091828" y="552009"/>
                    <a:pt x="7091828" y="552109"/>
                    <a:pt x="7091828" y="553351"/>
                  </a:cubicBezTo>
                  <a:lnTo>
                    <a:pt x="7091828" y="562809"/>
                  </a:lnTo>
                  <a:cubicBezTo>
                    <a:pt x="7091843" y="562809"/>
                    <a:pt x="7092576" y="562809"/>
                    <a:pt x="7130335" y="562809"/>
                  </a:cubicBezTo>
                  <a:cubicBezTo>
                    <a:pt x="7130335" y="562827"/>
                    <a:pt x="7130335" y="564337"/>
                    <a:pt x="7130335" y="701162"/>
                  </a:cubicBezTo>
                  <a:cubicBezTo>
                    <a:pt x="7130345" y="701162"/>
                    <a:pt x="7130460" y="701162"/>
                    <a:pt x="7131855" y="701162"/>
                  </a:cubicBezTo>
                  <a:lnTo>
                    <a:pt x="7142495" y="701162"/>
                  </a:lnTo>
                  <a:cubicBezTo>
                    <a:pt x="7142495" y="696839"/>
                    <a:pt x="7142495" y="692515"/>
                    <a:pt x="7142495" y="688192"/>
                  </a:cubicBezTo>
                  <a:cubicBezTo>
                    <a:pt x="7144522" y="688192"/>
                    <a:pt x="7144522" y="688192"/>
                    <a:pt x="7146549" y="688192"/>
                  </a:cubicBezTo>
                  <a:cubicBezTo>
                    <a:pt x="7146549" y="692515"/>
                    <a:pt x="7146549" y="696839"/>
                    <a:pt x="7146549" y="701162"/>
                  </a:cubicBezTo>
                  <a:cubicBezTo>
                    <a:pt x="7156682" y="701162"/>
                    <a:pt x="7166816" y="701162"/>
                    <a:pt x="7176949" y="701162"/>
                  </a:cubicBezTo>
                  <a:cubicBezTo>
                    <a:pt x="7176949" y="690353"/>
                    <a:pt x="7176949" y="681706"/>
                    <a:pt x="7176949" y="670897"/>
                  </a:cubicBezTo>
                  <a:cubicBezTo>
                    <a:pt x="7181003" y="670897"/>
                    <a:pt x="7185056" y="670897"/>
                    <a:pt x="7189109" y="670897"/>
                  </a:cubicBezTo>
                  <a:lnTo>
                    <a:pt x="7201269" y="668736"/>
                  </a:lnTo>
                  <a:cubicBezTo>
                    <a:pt x="7203296" y="668736"/>
                    <a:pt x="7203296" y="670897"/>
                    <a:pt x="7205323" y="670897"/>
                  </a:cubicBezTo>
                  <a:lnTo>
                    <a:pt x="7215456" y="670897"/>
                  </a:lnTo>
                  <a:cubicBezTo>
                    <a:pt x="7215456" y="681706"/>
                    <a:pt x="7215456" y="692515"/>
                    <a:pt x="7215456" y="701162"/>
                  </a:cubicBezTo>
                  <a:cubicBezTo>
                    <a:pt x="7217483" y="701162"/>
                    <a:pt x="7219510" y="701162"/>
                    <a:pt x="7223563" y="701162"/>
                  </a:cubicBezTo>
                  <a:cubicBezTo>
                    <a:pt x="7223563" y="707648"/>
                    <a:pt x="7223563" y="714133"/>
                    <a:pt x="7223563" y="718457"/>
                  </a:cubicBezTo>
                  <a:lnTo>
                    <a:pt x="7232899" y="719362"/>
                  </a:lnTo>
                  <a:lnTo>
                    <a:pt x="7245857" y="719362"/>
                  </a:lnTo>
                  <a:cubicBezTo>
                    <a:pt x="7245857" y="713553"/>
                    <a:pt x="7245857" y="709381"/>
                    <a:pt x="7245857" y="703324"/>
                  </a:cubicBezTo>
                  <a:lnTo>
                    <a:pt x="7313813" y="703324"/>
                  </a:lnTo>
                  <a:lnTo>
                    <a:pt x="7313813" y="618071"/>
                  </a:lnTo>
                  <a:lnTo>
                    <a:pt x="7385821" y="618071"/>
                  </a:lnTo>
                  <a:lnTo>
                    <a:pt x="7385821" y="696839"/>
                  </a:lnTo>
                  <a:cubicBezTo>
                    <a:pt x="7386456" y="696839"/>
                    <a:pt x="7387091" y="696839"/>
                    <a:pt x="7387725" y="696839"/>
                  </a:cubicBezTo>
                  <a:lnTo>
                    <a:pt x="7388967" y="719362"/>
                  </a:lnTo>
                  <a:lnTo>
                    <a:pt x="7398643" y="719362"/>
                  </a:lnTo>
                  <a:cubicBezTo>
                    <a:pt x="7399179" y="712148"/>
                    <a:pt x="7399885" y="704494"/>
                    <a:pt x="7399885" y="696839"/>
                  </a:cubicBezTo>
                  <a:cubicBezTo>
                    <a:pt x="7401912" y="696839"/>
                    <a:pt x="7403939" y="696839"/>
                    <a:pt x="7405965" y="696839"/>
                  </a:cubicBezTo>
                  <a:lnTo>
                    <a:pt x="7407207" y="719362"/>
                  </a:lnTo>
                  <a:lnTo>
                    <a:pt x="7457829" y="719362"/>
                  </a:lnTo>
                  <a:lnTo>
                    <a:pt x="7457829" y="556334"/>
                  </a:lnTo>
                  <a:lnTo>
                    <a:pt x="7655156" y="556334"/>
                  </a:lnTo>
                  <a:lnTo>
                    <a:pt x="7655156" y="719362"/>
                  </a:lnTo>
                  <a:lnTo>
                    <a:pt x="7673853" y="719362"/>
                  </a:lnTo>
                  <a:lnTo>
                    <a:pt x="7673853" y="636669"/>
                  </a:lnTo>
                  <a:lnTo>
                    <a:pt x="7768973" y="636669"/>
                  </a:lnTo>
                  <a:lnTo>
                    <a:pt x="7773382" y="519115"/>
                  </a:lnTo>
                  <a:lnTo>
                    <a:pt x="7819759" y="519115"/>
                  </a:lnTo>
                  <a:lnTo>
                    <a:pt x="7821437" y="571456"/>
                  </a:lnTo>
                  <a:cubicBezTo>
                    <a:pt x="7843732" y="571456"/>
                    <a:pt x="7866024" y="571456"/>
                    <a:pt x="7886292" y="571456"/>
                  </a:cubicBezTo>
                  <a:cubicBezTo>
                    <a:pt x="7886292" y="597397"/>
                    <a:pt x="7886292" y="623338"/>
                    <a:pt x="7886292" y="647118"/>
                  </a:cubicBezTo>
                  <a:cubicBezTo>
                    <a:pt x="7890345" y="647118"/>
                    <a:pt x="7892372" y="647118"/>
                    <a:pt x="7894398" y="647118"/>
                  </a:cubicBezTo>
                  <a:cubicBezTo>
                    <a:pt x="7894398" y="644956"/>
                    <a:pt x="7896425" y="642794"/>
                    <a:pt x="7896425" y="640633"/>
                  </a:cubicBezTo>
                  <a:cubicBezTo>
                    <a:pt x="7898452" y="640633"/>
                    <a:pt x="7900478" y="640633"/>
                    <a:pt x="7902505" y="640633"/>
                  </a:cubicBezTo>
                  <a:cubicBezTo>
                    <a:pt x="7902505" y="642794"/>
                    <a:pt x="7902505" y="644956"/>
                    <a:pt x="7904533" y="649280"/>
                  </a:cubicBezTo>
                  <a:cubicBezTo>
                    <a:pt x="7908585" y="649280"/>
                    <a:pt x="7912638" y="649280"/>
                    <a:pt x="7916693" y="649280"/>
                  </a:cubicBezTo>
                  <a:cubicBezTo>
                    <a:pt x="7916693" y="647118"/>
                    <a:pt x="7916693" y="644956"/>
                    <a:pt x="7916693" y="642794"/>
                  </a:cubicBezTo>
                  <a:cubicBezTo>
                    <a:pt x="7924798" y="642794"/>
                    <a:pt x="7930878" y="642794"/>
                    <a:pt x="7938985" y="642794"/>
                  </a:cubicBezTo>
                  <a:cubicBezTo>
                    <a:pt x="7938985" y="644956"/>
                    <a:pt x="7938985" y="647118"/>
                    <a:pt x="7938985" y="649280"/>
                  </a:cubicBezTo>
                  <a:cubicBezTo>
                    <a:pt x="7945065" y="649280"/>
                    <a:pt x="7953173" y="649280"/>
                    <a:pt x="7959253" y="649280"/>
                  </a:cubicBezTo>
                  <a:cubicBezTo>
                    <a:pt x="7959253" y="664412"/>
                    <a:pt x="7959253" y="679545"/>
                    <a:pt x="7959253" y="694677"/>
                  </a:cubicBezTo>
                  <a:cubicBezTo>
                    <a:pt x="7963306" y="694677"/>
                    <a:pt x="7969386" y="694677"/>
                    <a:pt x="7973440" y="694677"/>
                  </a:cubicBezTo>
                  <a:cubicBezTo>
                    <a:pt x="7973440" y="690353"/>
                    <a:pt x="7973440" y="686030"/>
                    <a:pt x="7973440" y="681706"/>
                  </a:cubicBezTo>
                  <a:cubicBezTo>
                    <a:pt x="7979520" y="681706"/>
                    <a:pt x="7985600" y="681706"/>
                    <a:pt x="7989653" y="681706"/>
                  </a:cubicBezTo>
                  <a:cubicBezTo>
                    <a:pt x="7989653" y="621177"/>
                    <a:pt x="7989653" y="562809"/>
                    <a:pt x="7989653" y="502279"/>
                  </a:cubicBezTo>
                  <a:cubicBezTo>
                    <a:pt x="7991680" y="500117"/>
                    <a:pt x="7993706" y="497955"/>
                    <a:pt x="7995733" y="495793"/>
                  </a:cubicBezTo>
                  <a:cubicBezTo>
                    <a:pt x="8020053" y="495793"/>
                    <a:pt x="8044373" y="495793"/>
                    <a:pt x="8068694" y="495793"/>
                  </a:cubicBezTo>
                  <a:lnTo>
                    <a:pt x="8068694" y="504441"/>
                  </a:lnTo>
                  <a:lnTo>
                    <a:pt x="8078828" y="504441"/>
                  </a:lnTo>
                  <a:cubicBezTo>
                    <a:pt x="8078828" y="543353"/>
                    <a:pt x="8078828" y="582265"/>
                    <a:pt x="8078828" y="619015"/>
                  </a:cubicBezTo>
                  <a:cubicBezTo>
                    <a:pt x="8086934" y="619015"/>
                    <a:pt x="8093014" y="619015"/>
                    <a:pt x="8101121" y="619015"/>
                  </a:cubicBezTo>
                  <a:cubicBezTo>
                    <a:pt x="8101121" y="597397"/>
                    <a:pt x="8101121" y="575779"/>
                    <a:pt x="8101121" y="552000"/>
                  </a:cubicBezTo>
                  <a:cubicBezTo>
                    <a:pt x="8109228" y="552000"/>
                    <a:pt x="8119361" y="552000"/>
                    <a:pt x="8127469" y="552000"/>
                  </a:cubicBezTo>
                  <a:cubicBezTo>
                    <a:pt x="8129494" y="552000"/>
                    <a:pt x="8129494" y="549838"/>
                    <a:pt x="8131521" y="547676"/>
                  </a:cubicBezTo>
                  <a:lnTo>
                    <a:pt x="8139629" y="547676"/>
                  </a:lnTo>
                  <a:cubicBezTo>
                    <a:pt x="8141654" y="549838"/>
                    <a:pt x="8141654" y="552000"/>
                    <a:pt x="8143681" y="552000"/>
                  </a:cubicBezTo>
                  <a:cubicBezTo>
                    <a:pt x="8149761" y="552000"/>
                    <a:pt x="8157869" y="552000"/>
                    <a:pt x="8165976" y="552000"/>
                  </a:cubicBezTo>
                  <a:cubicBezTo>
                    <a:pt x="8165976" y="513088"/>
                    <a:pt x="8165976" y="474176"/>
                    <a:pt x="8165976" y="435264"/>
                  </a:cubicBezTo>
                  <a:cubicBezTo>
                    <a:pt x="8165989" y="435261"/>
                    <a:pt x="8166856" y="435097"/>
                    <a:pt x="8222722" y="424455"/>
                  </a:cubicBezTo>
                  <a:cubicBezTo>
                    <a:pt x="8222722" y="424462"/>
                    <a:pt x="8222722" y="424536"/>
                    <a:pt x="8222722" y="425536"/>
                  </a:cubicBezTo>
                  <a:lnTo>
                    <a:pt x="8222722" y="433102"/>
                  </a:lnTo>
                  <a:cubicBezTo>
                    <a:pt x="8222740" y="433102"/>
                    <a:pt x="8223384" y="433102"/>
                    <a:pt x="8249069" y="433102"/>
                  </a:cubicBezTo>
                  <a:cubicBezTo>
                    <a:pt x="8249069" y="433124"/>
                    <a:pt x="8249069" y="435495"/>
                    <a:pt x="8249069" y="688192"/>
                  </a:cubicBezTo>
                  <a:cubicBezTo>
                    <a:pt x="8255149" y="688192"/>
                    <a:pt x="8263256" y="688192"/>
                    <a:pt x="8271364" y="688192"/>
                  </a:cubicBezTo>
                  <a:cubicBezTo>
                    <a:pt x="8271364" y="686030"/>
                    <a:pt x="8271364" y="686030"/>
                    <a:pt x="8271364" y="683868"/>
                  </a:cubicBezTo>
                  <a:cubicBezTo>
                    <a:pt x="8275416" y="683868"/>
                    <a:pt x="8279469" y="683868"/>
                    <a:pt x="8283524" y="683868"/>
                  </a:cubicBezTo>
                  <a:cubicBezTo>
                    <a:pt x="8283524" y="686030"/>
                    <a:pt x="8283524" y="686030"/>
                    <a:pt x="8283524" y="688192"/>
                  </a:cubicBezTo>
                  <a:cubicBezTo>
                    <a:pt x="8291630" y="688192"/>
                    <a:pt x="8299736" y="688192"/>
                    <a:pt x="8307844" y="688192"/>
                  </a:cubicBezTo>
                  <a:cubicBezTo>
                    <a:pt x="8307844" y="683868"/>
                    <a:pt x="8307844" y="679545"/>
                    <a:pt x="8307844" y="675221"/>
                  </a:cubicBezTo>
                  <a:cubicBezTo>
                    <a:pt x="8317977" y="675221"/>
                    <a:pt x="8328110" y="675221"/>
                    <a:pt x="8336217" y="675221"/>
                  </a:cubicBezTo>
                  <a:cubicBezTo>
                    <a:pt x="8340270" y="670897"/>
                    <a:pt x="8344325" y="670897"/>
                    <a:pt x="8348377" y="670897"/>
                  </a:cubicBezTo>
                  <a:cubicBezTo>
                    <a:pt x="8354457" y="675221"/>
                    <a:pt x="8362565" y="675221"/>
                    <a:pt x="8368645" y="675221"/>
                  </a:cubicBezTo>
                  <a:cubicBezTo>
                    <a:pt x="8368645" y="668736"/>
                    <a:pt x="8368645" y="664412"/>
                    <a:pt x="8368645" y="657927"/>
                  </a:cubicBezTo>
                  <a:lnTo>
                    <a:pt x="8376752" y="657927"/>
                  </a:lnTo>
                  <a:cubicBezTo>
                    <a:pt x="8376752" y="653603"/>
                    <a:pt x="8376752" y="649280"/>
                    <a:pt x="8376752" y="644956"/>
                  </a:cubicBezTo>
                  <a:cubicBezTo>
                    <a:pt x="8394992" y="644956"/>
                    <a:pt x="8415258" y="644956"/>
                    <a:pt x="8433498" y="644956"/>
                  </a:cubicBezTo>
                  <a:cubicBezTo>
                    <a:pt x="8433498" y="634147"/>
                    <a:pt x="8433498" y="625500"/>
                    <a:pt x="8433498" y="614691"/>
                  </a:cubicBezTo>
                  <a:cubicBezTo>
                    <a:pt x="8439578" y="614691"/>
                    <a:pt x="8445658" y="614691"/>
                    <a:pt x="8451738" y="614691"/>
                  </a:cubicBezTo>
                  <a:cubicBezTo>
                    <a:pt x="8451738" y="612529"/>
                    <a:pt x="8451738" y="610368"/>
                    <a:pt x="8451738" y="608206"/>
                  </a:cubicBezTo>
                  <a:cubicBezTo>
                    <a:pt x="8455792" y="608206"/>
                    <a:pt x="8459845" y="608206"/>
                    <a:pt x="8463898" y="608206"/>
                  </a:cubicBezTo>
                  <a:cubicBezTo>
                    <a:pt x="8463898" y="610368"/>
                    <a:pt x="8463898" y="612529"/>
                    <a:pt x="8463898" y="614691"/>
                  </a:cubicBezTo>
                  <a:cubicBezTo>
                    <a:pt x="8469978" y="614691"/>
                    <a:pt x="8474032" y="614691"/>
                    <a:pt x="8480112" y="614691"/>
                  </a:cubicBezTo>
                  <a:cubicBezTo>
                    <a:pt x="8480112" y="629824"/>
                    <a:pt x="8480112" y="647118"/>
                    <a:pt x="8480112" y="664412"/>
                  </a:cubicBezTo>
                  <a:cubicBezTo>
                    <a:pt x="8490245" y="664412"/>
                    <a:pt x="8502406" y="664412"/>
                    <a:pt x="8512540" y="664412"/>
                  </a:cubicBezTo>
                  <a:cubicBezTo>
                    <a:pt x="8512540" y="655765"/>
                    <a:pt x="8512540" y="647118"/>
                    <a:pt x="8512540" y="638471"/>
                  </a:cubicBezTo>
                  <a:cubicBezTo>
                    <a:pt x="8524700" y="638471"/>
                    <a:pt x="8538886" y="638471"/>
                    <a:pt x="8551046" y="638471"/>
                  </a:cubicBezTo>
                  <a:cubicBezTo>
                    <a:pt x="8551046" y="627662"/>
                    <a:pt x="8551046" y="619015"/>
                    <a:pt x="8551046" y="608206"/>
                  </a:cubicBezTo>
                  <a:cubicBezTo>
                    <a:pt x="8567261" y="608206"/>
                    <a:pt x="8583473" y="608206"/>
                    <a:pt x="8599688" y="608206"/>
                  </a:cubicBezTo>
                  <a:cubicBezTo>
                    <a:pt x="8599688" y="608235"/>
                    <a:pt x="8599688" y="610010"/>
                    <a:pt x="8599688" y="719362"/>
                  </a:cubicBezTo>
                  <a:lnTo>
                    <a:pt x="8599688" y="733141"/>
                  </a:lnTo>
                  <a:lnTo>
                    <a:pt x="8665562" y="733141"/>
                  </a:lnTo>
                  <a:lnTo>
                    <a:pt x="8665562" y="838913"/>
                  </a:lnTo>
                  <a:lnTo>
                    <a:pt x="8665562" y="862160"/>
                  </a:lnTo>
                  <a:lnTo>
                    <a:pt x="8680522" y="862160"/>
                  </a:lnTo>
                  <a:cubicBezTo>
                    <a:pt x="8680522" y="862160"/>
                    <a:pt x="8680522" y="862160"/>
                    <a:pt x="8680522" y="860998"/>
                  </a:cubicBezTo>
                  <a:lnTo>
                    <a:pt x="8680522" y="852862"/>
                  </a:lnTo>
                  <a:cubicBezTo>
                    <a:pt x="8680522" y="852862"/>
                    <a:pt x="8680522" y="852862"/>
                    <a:pt x="8725102" y="852862"/>
                  </a:cubicBezTo>
                  <a:cubicBezTo>
                    <a:pt x="8725102" y="852862"/>
                    <a:pt x="8725102" y="852862"/>
                    <a:pt x="8725102" y="855477"/>
                  </a:cubicBezTo>
                  <a:lnTo>
                    <a:pt x="8725102" y="861131"/>
                  </a:lnTo>
                  <a:lnTo>
                    <a:pt x="8733569" y="852574"/>
                  </a:lnTo>
                  <a:cubicBezTo>
                    <a:pt x="8731340" y="852574"/>
                    <a:pt x="8731340" y="850249"/>
                    <a:pt x="8729111" y="850249"/>
                  </a:cubicBezTo>
                  <a:cubicBezTo>
                    <a:pt x="8729111" y="847924"/>
                    <a:pt x="8729111" y="845600"/>
                    <a:pt x="8729111" y="843275"/>
                  </a:cubicBezTo>
                  <a:cubicBezTo>
                    <a:pt x="8731340" y="843275"/>
                    <a:pt x="8733569" y="840950"/>
                    <a:pt x="8735797" y="840950"/>
                  </a:cubicBezTo>
                  <a:cubicBezTo>
                    <a:pt x="8735797" y="836301"/>
                    <a:pt x="8735797" y="833976"/>
                    <a:pt x="8735797" y="831652"/>
                  </a:cubicBezTo>
                  <a:cubicBezTo>
                    <a:pt x="8738027" y="831652"/>
                    <a:pt x="8738027" y="831652"/>
                    <a:pt x="8740256" y="831652"/>
                  </a:cubicBezTo>
                  <a:cubicBezTo>
                    <a:pt x="8740256" y="824678"/>
                    <a:pt x="8740256" y="817704"/>
                    <a:pt x="8740256" y="810730"/>
                  </a:cubicBezTo>
                  <a:cubicBezTo>
                    <a:pt x="8738027" y="810730"/>
                    <a:pt x="8738027" y="810730"/>
                    <a:pt x="8735797" y="810730"/>
                  </a:cubicBezTo>
                  <a:cubicBezTo>
                    <a:pt x="8735797" y="808405"/>
                    <a:pt x="8735797" y="808405"/>
                    <a:pt x="8735797" y="806081"/>
                  </a:cubicBezTo>
                  <a:lnTo>
                    <a:pt x="8740256" y="803756"/>
                  </a:lnTo>
                  <a:cubicBezTo>
                    <a:pt x="8744713" y="799107"/>
                    <a:pt x="8746943" y="794457"/>
                    <a:pt x="8751401" y="787483"/>
                  </a:cubicBezTo>
                  <a:cubicBezTo>
                    <a:pt x="8753629" y="782834"/>
                    <a:pt x="8753629" y="780510"/>
                    <a:pt x="8753629" y="778185"/>
                  </a:cubicBezTo>
                  <a:cubicBezTo>
                    <a:pt x="8749172" y="771211"/>
                    <a:pt x="8749172" y="759588"/>
                    <a:pt x="8753629" y="752614"/>
                  </a:cubicBezTo>
                  <a:cubicBezTo>
                    <a:pt x="8753631" y="752611"/>
                    <a:pt x="8753645" y="752565"/>
                    <a:pt x="8753909" y="751742"/>
                  </a:cubicBezTo>
                  <a:lnTo>
                    <a:pt x="8755767" y="745928"/>
                  </a:lnTo>
                  <a:lnTo>
                    <a:pt x="8754080" y="745928"/>
                  </a:lnTo>
                  <a:cubicBezTo>
                    <a:pt x="8754080" y="745928"/>
                    <a:pt x="8754080" y="745928"/>
                    <a:pt x="8754080" y="744766"/>
                  </a:cubicBezTo>
                  <a:lnTo>
                    <a:pt x="8754080" y="736629"/>
                  </a:lnTo>
                  <a:cubicBezTo>
                    <a:pt x="8754080" y="736629"/>
                    <a:pt x="8754080" y="736629"/>
                    <a:pt x="8755194" y="736629"/>
                  </a:cubicBezTo>
                  <a:lnTo>
                    <a:pt x="8762996" y="736629"/>
                  </a:lnTo>
                  <a:cubicBezTo>
                    <a:pt x="8762996" y="736629"/>
                    <a:pt x="8762996" y="736629"/>
                    <a:pt x="8762996" y="735467"/>
                  </a:cubicBezTo>
                  <a:lnTo>
                    <a:pt x="8762996" y="727331"/>
                  </a:lnTo>
                  <a:cubicBezTo>
                    <a:pt x="8762996" y="727331"/>
                    <a:pt x="8762996" y="727331"/>
                    <a:pt x="8761881" y="727331"/>
                  </a:cubicBezTo>
                  <a:lnTo>
                    <a:pt x="8754080" y="727331"/>
                  </a:lnTo>
                  <a:cubicBezTo>
                    <a:pt x="8754080" y="727331"/>
                    <a:pt x="8754080" y="727331"/>
                    <a:pt x="8754080" y="726168"/>
                  </a:cubicBezTo>
                  <a:lnTo>
                    <a:pt x="8754080" y="718032"/>
                  </a:lnTo>
                  <a:cubicBezTo>
                    <a:pt x="8754080" y="718032"/>
                    <a:pt x="8754080" y="718032"/>
                    <a:pt x="8755194" y="718032"/>
                  </a:cubicBezTo>
                  <a:lnTo>
                    <a:pt x="8762996" y="718032"/>
                  </a:lnTo>
                  <a:cubicBezTo>
                    <a:pt x="8762996" y="718032"/>
                    <a:pt x="8762996" y="718032"/>
                    <a:pt x="8762996" y="717160"/>
                  </a:cubicBezTo>
                  <a:lnTo>
                    <a:pt x="8762996" y="711058"/>
                  </a:lnTo>
                  <a:cubicBezTo>
                    <a:pt x="8762996" y="711058"/>
                    <a:pt x="8762996" y="711058"/>
                    <a:pt x="8761881" y="711058"/>
                  </a:cubicBezTo>
                  <a:lnTo>
                    <a:pt x="8754080" y="711058"/>
                  </a:lnTo>
                  <a:cubicBezTo>
                    <a:pt x="8754080" y="711058"/>
                    <a:pt x="8754080" y="711058"/>
                    <a:pt x="8754080" y="709896"/>
                  </a:cubicBezTo>
                  <a:lnTo>
                    <a:pt x="8754080" y="701759"/>
                  </a:lnTo>
                  <a:cubicBezTo>
                    <a:pt x="8754080" y="701759"/>
                    <a:pt x="8754080" y="701759"/>
                    <a:pt x="8755194" y="701759"/>
                  </a:cubicBezTo>
                  <a:lnTo>
                    <a:pt x="8762996" y="701759"/>
                  </a:lnTo>
                  <a:cubicBezTo>
                    <a:pt x="8762996" y="701759"/>
                    <a:pt x="8762996" y="701759"/>
                    <a:pt x="8761881" y="700016"/>
                  </a:cubicBezTo>
                  <a:lnTo>
                    <a:pt x="8754080" y="687812"/>
                  </a:lnTo>
                  <a:cubicBezTo>
                    <a:pt x="8754080" y="687812"/>
                    <a:pt x="8754080" y="687812"/>
                    <a:pt x="8754080" y="650617"/>
                  </a:cubicBezTo>
                  <a:cubicBezTo>
                    <a:pt x="8754080" y="650617"/>
                    <a:pt x="8754080" y="650617"/>
                    <a:pt x="8903424" y="650617"/>
                  </a:cubicBezTo>
                  <a:cubicBezTo>
                    <a:pt x="8903424" y="650617"/>
                    <a:pt x="8903424" y="650617"/>
                    <a:pt x="8905096" y="653232"/>
                  </a:cubicBezTo>
                  <a:lnTo>
                    <a:pt x="8908543" y="658626"/>
                  </a:lnTo>
                  <a:lnTo>
                    <a:pt x="8908543" y="647687"/>
                  </a:lnTo>
                  <a:cubicBezTo>
                    <a:pt x="8908543" y="636001"/>
                    <a:pt x="8908543" y="622669"/>
                    <a:pt x="8908543" y="607460"/>
                  </a:cubicBezTo>
                  <a:cubicBezTo>
                    <a:pt x="8908552" y="607460"/>
                    <a:pt x="8908671" y="607460"/>
                    <a:pt x="8910570" y="607460"/>
                  </a:cubicBezTo>
                  <a:lnTo>
                    <a:pt x="8924757" y="607460"/>
                  </a:lnTo>
                  <a:cubicBezTo>
                    <a:pt x="8924757" y="607441"/>
                    <a:pt x="8924757" y="606126"/>
                    <a:pt x="8924757" y="515723"/>
                  </a:cubicBezTo>
                  <a:lnTo>
                    <a:pt x="8924757" y="490724"/>
                  </a:lnTo>
                  <a:lnTo>
                    <a:pt x="9078786" y="490724"/>
                  </a:lnTo>
                  <a:lnTo>
                    <a:pt x="9078786" y="506306"/>
                  </a:lnTo>
                  <a:cubicBezTo>
                    <a:pt x="9078786" y="526935"/>
                    <a:pt x="9078786" y="559711"/>
                    <a:pt x="9078786" y="611783"/>
                  </a:cubicBezTo>
                  <a:cubicBezTo>
                    <a:pt x="9078796" y="611782"/>
                    <a:pt x="9078908" y="611761"/>
                    <a:pt x="9080306" y="611513"/>
                  </a:cubicBezTo>
                  <a:lnTo>
                    <a:pt x="9090946" y="609622"/>
                  </a:lnTo>
                  <a:cubicBezTo>
                    <a:pt x="9090946" y="609644"/>
                    <a:pt x="9090916" y="610978"/>
                    <a:pt x="9088919" y="698254"/>
                  </a:cubicBezTo>
                  <a:cubicBezTo>
                    <a:pt x="9088929" y="698256"/>
                    <a:pt x="9089040" y="698276"/>
                    <a:pt x="9090439" y="698525"/>
                  </a:cubicBezTo>
                  <a:lnTo>
                    <a:pt x="9101079" y="700416"/>
                  </a:lnTo>
                  <a:cubicBezTo>
                    <a:pt x="9101081" y="700423"/>
                    <a:pt x="9101101" y="700487"/>
                    <a:pt x="9101332" y="701227"/>
                  </a:cubicBezTo>
                  <a:lnTo>
                    <a:pt x="9103106" y="706902"/>
                  </a:lnTo>
                  <a:cubicBezTo>
                    <a:pt x="9103108" y="706893"/>
                    <a:pt x="9103153" y="706750"/>
                    <a:pt x="9103866" y="704470"/>
                  </a:cubicBezTo>
                  <a:lnTo>
                    <a:pt x="9109186" y="687446"/>
                  </a:lnTo>
                  <a:cubicBezTo>
                    <a:pt x="9109193" y="687446"/>
                    <a:pt x="9109293" y="687446"/>
                    <a:pt x="9110959" y="687446"/>
                  </a:cubicBezTo>
                  <a:lnTo>
                    <a:pt x="9123373" y="687446"/>
                  </a:lnTo>
                  <a:cubicBezTo>
                    <a:pt x="9123373" y="687463"/>
                    <a:pt x="9123373" y="688156"/>
                    <a:pt x="9123373" y="719872"/>
                  </a:cubicBezTo>
                  <a:cubicBezTo>
                    <a:pt x="9123379" y="719877"/>
                    <a:pt x="9123456" y="719917"/>
                    <a:pt x="9124386" y="720413"/>
                  </a:cubicBezTo>
                  <a:lnTo>
                    <a:pt x="9131480" y="724196"/>
                  </a:lnTo>
                  <a:cubicBezTo>
                    <a:pt x="9131480" y="724205"/>
                    <a:pt x="9131480" y="724306"/>
                    <a:pt x="9131480" y="725547"/>
                  </a:cubicBezTo>
                  <a:lnTo>
                    <a:pt x="9131480" y="735005"/>
                  </a:lnTo>
                  <a:cubicBezTo>
                    <a:pt x="9131500" y="735005"/>
                    <a:pt x="9132408" y="735005"/>
                    <a:pt x="9176067" y="735005"/>
                  </a:cubicBezTo>
                  <a:cubicBezTo>
                    <a:pt x="9176067" y="735013"/>
                    <a:pt x="9176067" y="735096"/>
                    <a:pt x="9176067" y="736086"/>
                  </a:cubicBezTo>
                  <a:lnTo>
                    <a:pt x="9176067" y="743652"/>
                  </a:lnTo>
                  <a:cubicBezTo>
                    <a:pt x="9176076" y="743652"/>
                    <a:pt x="9176197" y="743652"/>
                    <a:pt x="9178093" y="743652"/>
                  </a:cubicBezTo>
                  <a:lnTo>
                    <a:pt x="9192280" y="743652"/>
                  </a:lnTo>
                  <a:cubicBezTo>
                    <a:pt x="9192280" y="743634"/>
                    <a:pt x="9192280" y="742905"/>
                    <a:pt x="9192280" y="713387"/>
                  </a:cubicBezTo>
                  <a:cubicBezTo>
                    <a:pt x="9192301" y="713387"/>
                    <a:pt x="9193231" y="713387"/>
                    <a:pt x="9236867" y="713387"/>
                  </a:cubicBezTo>
                  <a:cubicBezTo>
                    <a:pt x="9236867" y="713379"/>
                    <a:pt x="9236867" y="713282"/>
                    <a:pt x="9236867" y="712036"/>
                  </a:cubicBezTo>
                  <a:lnTo>
                    <a:pt x="9236867" y="702578"/>
                  </a:lnTo>
                  <a:cubicBezTo>
                    <a:pt x="9236873" y="702578"/>
                    <a:pt x="9236947" y="702578"/>
                    <a:pt x="9237881" y="702578"/>
                  </a:cubicBezTo>
                  <a:lnTo>
                    <a:pt x="9244974" y="702578"/>
                  </a:lnTo>
                  <a:cubicBezTo>
                    <a:pt x="9244974" y="702571"/>
                    <a:pt x="9244974" y="702458"/>
                    <a:pt x="9244974" y="700687"/>
                  </a:cubicBezTo>
                  <a:lnTo>
                    <a:pt x="9244974" y="687446"/>
                  </a:lnTo>
                  <a:cubicBezTo>
                    <a:pt x="9244983" y="687446"/>
                    <a:pt x="9245055" y="687446"/>
                    <a:pt x="9245734" y="687446"/>
                  </a:cubicBezTo>
                  <a:lnTo>
                    <a:pt x="9251054" y="687446"/>
                  </a:lnTo>
                  <a:cubicBezTo>
                    <a:pt x="9251054" y="687439"/>
                    <a:pt x="9251054" y="687354"/>
                    <a:pt x="9251054" y="686365"/>
                  </a:cubicBezTo>
                  <a:lnTo>
                    <a:pt x="9251054" y="678798"/>
                  </a:lnTo>
                  <a:cubicBezTo>
                    <a:pt x="9251062" y="678798"/>
                    <a:pt x="9251186" y="678798"/>
                    <a:pt x="9253081" y="678798"/>
                  </a:cubicBezTo>
                  <a:lnTo>
                    <a:pt x="9267268" y="678798"/>
                  </a:lnTo>
                  <a:cubicBezTo>
                    <a:pt x="9267268" y="678805"/>
                    <a:pt x="9267268" y="678882"/>
                    <a:pt x="9267268" y="679879"/>
                  </a:cubicBezTo>
                  <a:lnTo>
                    <a:pt x="9267268" y="687446"/>
                  </a:lnTo>
                  <a:cubicBezTo>
                    <a:pt x="9267279" y="687446"/>
                    <a:pt x="9267780" y="687446"/>
                    <a:pt x="9289561" y="687446"/>
                  </a:cubicBezTo>
                  <a:cubicBezTo>
                    <a:pt x="9289561" y="687438"/>
                    <a:pt x="9289561" y="687324"/>
                    <a:pt x="9289561" y="685554"/>
                  </a:cubicBezTo>
                  <a:lnTo>
                    <a:pt x="9289561" y="672313"/>
                  </a:lnTo>
                  <a:cubicBezTo>
                    <a:pt x="9289567" y="672313"/>
                    <a:pt x="9289664" y="672313"/>
                    <a:pt x="9291335" y="672313"/>
                  </a:cubicBezTo>
                  <a:lnTo>
                    <a:pt x="9303748" y="672313"/>
                  </a:lnTo>
                  <a:cubicBezTo>
                    <a:pt x="9303748" y="672325"/>
                    <a:pt x="9303748" y="672839"/>
                    <a:pt x="9303748" y="696093"/>
                  </a:cubicBezTo>
                  <a:cubicBezTo>
                    <a:pt x="9303755" y="696093"/>
                    <a:pt x="9303835" y="696093"/>
                    <a:pt x="9304762" y="696093"/>
                  </a:cubicBezTo>
                  <a:lnTo>
                    <a:pt x="9311855" y="696093"/>
                  </a:lnTo>
                  <a:cubicBezTo>
                    <a:pt x="9311855" y="696087"/>
                    <a:pt x="9311855" y="696006"/>
                    <a:pt x="9311855" y="695012"/>
                  </a:cubicBezTo>
                  <a:lnTo>
                    <a:pt x="9311855" y="687446"/>
                  </a:lnTo>
                  <a:cubicBezTo>
                    <a:pt x="9311864" y="687446"/>
                    <a:pt x="9311982" y="687446"/>
                    <a:pt x="9313628" y="687446"/>
                  </a:cubicBezTo>
                  <a:lnTo>
                    <a:pt x="9326042" y="687446"/>
                  </a:lnTo>
                  <a:cubicBezTo>
                    <a:pt x="9326042" y="687459"/>
                    <a:pt x="9326042" y="688018"/>
                    <a:pt x="9326042" y="713387"/>
                  </a:cubicBezTo>
                  <a:cubicBezTo>
                    <a:pt x="9326050" y="713387"/>
                    <a:pt x="9326168" y="713387"/>
                    <a:pt x="9328069" y="713387"/>
                  </a:cubicBezTo>
                  <a:lnTo>
                    <a:pt x="9342255" y="713387"/>
                  </a:lnTo>
                  <a:cubicBezTo>
                    <a:pt x="9342255" y="713398"/>
                    <a:pt x="9342255" y="713513"/>
                    <a:pt x="9342255" y="715008"/>
                  </a:cubicBezTo>
                  <a:lnTo>
                    <a:pt x="9342255" y="726358"/>
                  </a:lnTo>
                  <a:cubicBezTo>
                    <a:pt x="9342263" y="726358"/>
                    <a:pt x="9342334" y="726358"/>
                    <a:pt x="9343015" y="726358"/>
                  </a:cubicBezTo>
                  <a:lnTo>
                    <a:pt x="9348336" y="726358"/>
                  </a:lnTo>
                  <a:cubicBezTo>
                    <a:pt x="9348336" y="726350"/>
                    <a:pt x="9348336" y="726274"/>
                    <a:pt x="9348336" y="725547"/>
                  </a:cubicBezTo>
                  <a:lnTo>
                    <a:pt x="9348336" y="719872"/>
                  </a:lnTo>
                  <a:cubicBezTo>
                    <a:pt x="9348353" y="719872"/>
                    <a:pt x="9349072" y="719872"/>
                    <a:pt x="9378736" y="719872"/>
                  </a:cubicBezTo>
                  <a:cubicBezTo>
                    <a:pt x="9378736" y="719886"/>
                    <a:pt x="9378736" y="720449"/>
                    <a:pt x="9378736" y="743652"/>
                  </a:cubicBezTo>
                  <a:cubicBezTo>
                    <a:pt x="9378743" y="743652"/>
                    <a:pt x="9378822" y="743652"/>
                    <a:pt x="9379749" y="743652"/>
                  </a:cubicBezTo>
                  <a:lnTo>
                    <a:pt x="9386843" y="743652"/>
                  </a:lnTo>
                  <a:cubicBezTo>
                    <a:pt x="9386843" y="743659"/>
                    <a:pt x="9386843" y="743732"/>
                    <a:pt x="9386843" y="744733"/>
                  </a:cubicBezTo>
                  <a:lnTo>
                    <a:pt x="9386843" y="752299"/>
                  </a:lnTo>
                  <a:cubicBezTo>
                    <a:pt x="9386852" y="752299"/>
                    <a:pt x="9386925" y="752299"/>
                    <a:pt x="9387603" y="752299"/>
                  </a:cubicBezTo>
                  <a:lnTo>
                    <a:pt x="9392923" y="752299"/>
                  </a:lnTo>
                  <a:cubicBezTo>
                    <a:pt x="9392923" y="752292"/>
                    <a:pt x="9392923" y="752172"/>
                    <a:pt x="9392923" y="750137"/>
                  </a:cubicBezTo>
                  <a:lnTo>
                    <a:pt x="9392923" y="735005"/>
                  </a:lnTo>
                  <a:cubicBezTo>
                    <a:pt x="9392930" y="735005"/>
                    <a:pt x="9393008" y="735005"/>
                    <a:pt x="9393936" y="735005"/>
                  </a:cubicBezTo>
                  <a:lnTo>
                    <a:pt x="9401030" y="735005"/>
                  </a:lnTo>
                  <a:cubicBezTo>
                    <a:pt x="9401030" y="735013"/>
                    <a:pt x="9401030" y="735096"/>
                    <a:pt x="9401030" y="736086"/>
                  </a:cubicBezTo>
                  <a:lnTo>
                    <a:pt x="9401030" y="743652"/>
                  </a:lnTo>
                  <a:lnTo>
                    <a:pt x="9406350" y="741659"/>
                  </a:lnTo>
                  <a:cubicBezTo>
                    <a:pt x="9407110" y="741287"/>
                    <a:pt x="9407110" y="741085"/>
                    <a:pt x="9407110" y="740679"/>
                  </a:cubicBezTo>
                  <a:lnTo>
                    <a:pt x="9407110" y="735005"/>
                  </a:lnTo>
                  <a:cubicBezTo>
                    <a:pt x="9407127" y="735005"/>
                    <a:pt x="9407928" y="735005"/>
                    <a:pt x="9445617" y="735005"/>
                  </a:cubicBezTo>
                  <a:cubicBezTo>
                    <a:pt x="9445617" y="735019"/>
                    <a:pt x="9445617" y="735566"/>
                    <a:pt x="9445617" y="758784"/>
                  </a:cubicBezTo>
                  <a:cubicBezTo>
                    <a:pt x="9445625" y="758784"/>
                    <a:pt x="9445743" y="758784"/>
                    <a:pt x="9447643" y="758784"/>
                  </a:cubicBezTo>
                  <a:lnTo>
                    <a:pt x="9461830" y="758784"/>
                  </a:lnTo>
                  <a:cubicBezTo>
                    <a:pt x="9461830" y="758792"/>
                    <a:pt x="9461830" y="758874"/>
                    <a:pt x="9461830" y="759865"/>
                  </a:cubicBezTo>
                  <a:lnTo>
                    <a:pt x="9461830" y="767431"/>
                  </a:lnTo>
                  <a:cubicBezTo>
                    <a:pt x="9461839" y="767431"/>
                    <a:pt x="9461962" y="767431"/>
                    <a:pt x="9463604" y="767431"/>
                  </a:cubicBezTo>
                  <a:lnTo>
                    <a:pt x="9476017" y="767431"/>
                  </a:lnTo>
                  <a:cubicBezTo>
                    <a:pt x="9476017" y="767419"/>
                    <a:pt x="9476017" y="766908"/>
                    <a:pt x="9476017" y="743652"/>
                  </a:cubicBezTo>
                  <a:cubicBezTo>
                    <a:pt x="9476024" y="743652"/>
                    <a:pt x="9476102" y="743652"/>
                    <a:pt x="9477030" y="743652"/>
                  </a:cubicBezTo>
                  <a:lnTo>
                    <a:pt x="9484124" y="743652"/>
                  </a:lnTo>
                  <a:cubicBezTo>
                    <a:pt x="9484124" y="743633"/>
                    <a:pt x="9484124" y="742862"/>
                    <a:pt x="9484124" y="711225"/>
                  </a:cubicBezTo>
                  <a:cubicBezTo>
                    <a:pt x="9484131" y="711225"/>
                    <a:pt x="9484208" y="711225"/>
                    <a:pt x="9485137" y="711225"/>
                  </a:cubicBezTo>
                  <a:lnTo>
                    <a:pt x="9492231" y="711225"/>
                  </a:lnTo>
                  <a:cubicBezTo>
                    <a:pt x="9492231" y="711219"/>
                    <a:pt x="9492231" y="711110"/>
                    <a:pt x="9492231" y="709334"/>
                  </a:cubicBezTo>
                  <a:lnTo>
                    <a:pt x="9492231" y="696093"/>
                  </a:lnTo>
                  <a:cubicBezTo>
                    <a:pt x="9490204" y="696093"/>
                    <a:pt x="9490204" y="696093"/>
                    <a:pt x="9490964" y="694471"/>
                  </a:cubicBezTo>
                  <a:lnTo>
                    <a:pt x="9496284" y="683122"/>
                  </a:lnTo>
                  <a:cubicBezTo>
                    <a:pt x="9496289" y="683139"/>
                    <a:pt x="9496484" y="683813"/>
                    <a:pt x="9504391" y="711225"/>
                  </a:cubicBezTo>
                  <a:cubicBezTo>
                    <a:pt x="9504399" y="711225"/>
                    <a:pt x="9504472" y="711225"/>
                    <a:pt x="9505151" y="711225"/>
                  </a:cubicBezTo>
                  <a:lnTo>
                    <a:pt x="9510471" y="711225"/>
                  </a:lnTo>
                  <a:cubicBezTo>
                    <a:pt x="9510471" y="711212"/>
                    <a:pt x="9510471" y="710033"/>
                    <a:pt x="9510471" y="605298"/>
                  </a:cubicBezTo>
                  <a:cubicBezTo>
                    <a:pt x="9510481" y="605298"/>
                    <a:pt x="9510595" y="605298"/>
                    <a:pt x="9511991" y="605298"/>
                  </a:cubicBezTo>
                  <a:lnTo>
                    <a:pt x="9522631" y="605298"/>
                  </a:lnTo>
                  <a:cubicBezTo>
                    <a:pt x="9522631" y="605276"/>
                    <a:pt x="9522631" y="604266"/>
                    <a:pt x="9522631" y="557739"/>
                  </a:cubicBezTo>
                  <a:cubicBezTo>
                    <a:pt x="9522648" y="557739"/>
                    <a:pt x="9523273" y="557739"/>
                    <a:pt x="9548978" y="557739"/>
                  </a:cubicBezTo>
                  <a:cubicBezTo>
                    <a:pt x="9548978" y="557727"/>
                    <a:pt x="9548978" y="557217"/>
                    <a:pt x="9548978" y="536121"/>
                  </a:cubicBezTo>
                  <a:cubicBezTo>
                    <a:pt x="9548997" y="536121"/>
                    <a:pt x="9549786" y="536121"/>
                    <a:pt x="9583432" y="536121"/>
                  </a:cubicBezTo>
                  <a:cubicBezTo>
                    <a:pt x="9583432" y="536129"/>
                    <a:pt x="9583432" y="536259"/>
                    <a:pt x="9583432" y="538553"/>
                  </a:cubicBezTo>
                  <a:lnTo>
                    <a:pt x="9583432" y="555577"/>
                  </a:lnTo>
                  <a:cubicBezTo>
                    <a:pt x="9583441" y="555577"/>
                    <a:pt x="9583572" y="555577"/>
                    <a:pt x="9585712" y="555577"/>
                  </a:cubicBezTo>
                  <a:lnTo>
                    <a:pt x="9601672" y="555577"/>
                  </a:lnTo>
                  <a:cubicBezTo>
                    <a:pt x="9601672" y="555595"/>
                    <a:pt x="9601672" y="556489"/>
                    <a:pt x="9601672" y="603136"/>
                  </a:cubicBezTo>
                  <a:cubicBezTo>
                    <a:pt x="9601678" y="603136"/>
                    <a:pt x="9601754" y="603136"/>
                    <a:pt x="9602685" y="603136"/>
                  </a:cubicBezTo>
                  <a:lnTo>
                    <a:pt x="9609779" y="603136"/>
                  </a:lnTo>
                  <a:lnTo>
                    <a:pt x="9623966" y="607460"/>
                  </a:lnTo>
                  <a:cubicBezTo>
                    <a:pt x="9623966" y="607470"/>
                    <a:pt x="9623966" y="608120"/>
                    <a:pt x="9623966" y="646372"/>
                  </a:cubicBezTo>
                  <a:cubicBezTo>
                    <a:pt x="9623972" y="646372"/>
                    <a:pt x="9624047" y="646372"/>
                    <a:pt x="9624979" y="646372"/>
                  </a:cubicBezTo>
                  <a:lnTo>
                    <a:pt x="9632072" y="646372"/>
                  </a:lnTo>
                  <a:cubicBezTo>
                    <a:pt x="9632072" y="646382"/>
                    <a:pt x="9632072" y="646488"/>
                    <a:pt x="9632072" y="647993"/>
                  </a:cubicBezTo>
                  <a:lnTo>
                    <a:pt x="9632072" y="659342"/>
                  </a:lnTo>
                  <a:cubicBezTo>
                    <a:pt x="9632080" y="659342"/>
                    <a:pt x="9632204" y="659342"/>
                    <a:pt x="9634099" y="659342"/>
                  </a:cubicBezTo>
                  <a:lnTo>
                    <a:pt x="9648286" y="659342"/>
                  </a:lnTo>
                  <a:lnTo>
                    <a:pt x="9654366" y="665828"/>
                  </a:lnTo>
                  <a:cubicBezTo>
                    <a:pt x="9654366" y="665840"/>
                    <a:pt x="9654366" y="666326"/>
                    <a:pt x="9654366" y="687446"/>
                  </a:cubicBezTo>
                  <a:cubicBezTo>
                    <a:pt x="9654375" y="687446"/>
                    <a:pt x="9654506" y="687446"/>
                    <a:pt x="9656646" y="687446"/>
                  </a:cubicBezTo>
                  <a:lnTo>
                    <a:pt x="9672606" y="687446"/>
                  </a:lnTo>
                  <a:cubicBezTo>
                    <a:pt x="9672606" y="687453"/>
                    <a:pt x="9672606" y="687533"/>
                    <a:pt x="9672606" y="688526"/>
                  </a:cubicBezTo>
                  <a:lnTo>
                    <a:pt x="9672606" y="696093"/>
                  </a:lnTo>
                  <a:cubicBezTo>
                    <a:pt x="9672615" y="696093"/>
                    <a:pt x="9672714" y="696093"/>
                    <a:pt x="9673873" y="696093"/>
                  </a:cubicBezTo>
                  <a:lnTo>
                    <a:pt x="9682740" y="696093"/>
                  </a:lnTo>
                  <a:cubicBezTo>
                    <a:pt x="9682740" y="696102"/>
                    <a:pt x="9682740" y="696231"/>
                    <a:pt x="9682740" y="698254"/>
                  </a:cubicBezTo>
                  <a:lnTo>
                    <a:pt x="9682740" y="713387"/>
                  </a:lnTo>
                  <a:cubicBezTo>
                    <a:pt x="9686793" y="713387"/>
                    <a:pt x="9686793" y="713387"/>
                    <a:pt x="9686793" y="711495"/>
                  </a:cubicBezTo>
                  <a:lnTo>
                    <a:pt x="9686793" y="698254"/>
                  </a:lnTo>
                  <a:cubicBezTo>
                    <a:pt x="9686799" y="698254"/>
                    <a:pt x="9686877" y="698254"/>
                    <a:pt x="9687806" y="698254"/>
                  </a:cubicBezTo>
                  <a:lnTo>
                    <a:pt x="9694900" y="698254"/>
                  </a:lnTo>
                  <a:cubicBezTo>
                    <a:pt x="9694900" y="698265"/>
                    <a:pt x="9694900" y="698384"/>
                    <a:pt x="9694900" y="699876"/>
                  </a:cubicBezTo>
                  <a:lnTo>
                    <a:pt x="9694900" y="711225"/>
                  </a:lnTo>
                  <a:cubicBezTo>
                    <a:pt x="9694909" y="711225"/>
                    <a:pt x="9694982" y="711225"/>
                    <a:pt x="9695660" y="711225"/>
                  </a:cubicBezTo>
                  <a:lnTo>
                    <a:pt x="9700980" y="711225"/>
                  </a:lnTo>
                  <a:cubicBezTo>
                    <a:pt x="9700980" y="706902"/>
                    <a:pt x="9700980" y="706902"/>
                    <a:pt x="9749620" y="706902"/>
                  </a:cubicBezTo>
                  <a:cubicBezTo>
                    <a:pt x="9749620" y="706911"/>
                    <a:pt x="9749620" y="707012"/>
                    <a:pt x="9749620" y="708253"/>
                  </a:cubicBezTo>
                  <a:lnTo>
                    <a:pt x="9749620" y="717710"/>
                  </a:lnTo>
                  <a:cubicBezTo>
                    <a:pt x="9749628" y="717710"/>
                    <a:pt x="9749703" y="717710"/>
                    <a:pt x="9750380" y="717710"/>
                  </a:cubicBezTo>
                  <a:lnTo>
                    <a:pt x="9755702" y="717710"/>
                  </a:lnTo>
                  <a:cubicBezTo>
                    <a:pt x="9755702" y="717719"/>
                    <a:pt x="9755702" y="717841"/>
                    <a:pt x="9755702" y="719872"/>
                  </a:cubicBezTo>
                  <a:lnTo>
                    <a:pt x="9755702" y="735005"/>
                  </a:lnTo>
                  <a:cubicBezTo>
                    <a:pt x="9755710" y="735001"/>
                    <a:pt x="9755826" y="734923"/>
                    <a:pt x="9757728" y="733654"/>
                  </a:cubicBezTo>
                  <a:lnTo>
                    <a:pt x="9771914" y="724196"/>
                  </a:lnTo>
                  <a:cubicBezTo>
                    <a:pt x="9771916" y="724177"/>
                    <a:pt x="9772048" y="723302"/>
                    <a:pt x="9777994" y="683122"/>
                  </a:cubicBezTo>
                  <a:cubicBezTo>
                    <a:pt x="9778004" y="683120"/>
                    <a:pt x="9778072" y="683094"/>
                    <a:pt x="9778754" y="682852"/>
                  </a:cubicBezTo>
                  <a:lnTo>
                    <a:pt x="9784074" y="680960"/>
                  </a:lnTo>
                  <a:cubicBezTo>
                    <a:pt x="9784074" y="680944"/>
                    <a:pt x="9784108" y="679883"/>
                    <a:pt x="9786102" y="611783"/>
                  </a:cubicBezTo>
                  <a:cubicBezTo>
                    <a:pt x="9786102" y="611801"/>
                    <a:pt x="9786134" y="612892"/>
                    <a:pt x="9788128" y="680960"/>
                  </a:cubicBezTo>
                  <a:cubicBezTo>
                    <a:pt x="9788138" y="680963"/>
                    <a:pt x="9788208" y="680988"/>
                    <a:pt x="9788888" y="681230"/>
                  </a:cubicBezTo>
                  <a:lnTo>
                    <a:pt x="9794208" y="683122"/>
                  </a:lnTo>
                  <a:cubicBezTo>
                    <a:pt x="9794208" y="683102"/>
                    <a:pt x="9794208" y="681769"/>
                    <a:pt x="9794208" y="596651"/>
                  </a:cubicBezTo>
                  <a:cubicBezTo>
                    <a:pt x="9798262" y="596651"/>
                    <a:pt x="9798262" y="596651"/>
                    <a:pt x="9798262" y="564224"/>
                  </a:cubicBezTo>
                  <a:cubicBezTo>
                    <a:pt x="9798274" y="564224"/>
                    <a:pt x="9798960" y="564224"/>
                    <a:pt x="9836768" y="564224"/>
                  </a:cubicBezTo>
                  <a:cubicBezTo>
                    <a:pt x="9836768" y="564241"/>
                    <a:pt x="9836768" y="564959"/>
                    <a:pt x="9836768" y="596651"/>
                  </a:cubicBezTo>
                  <a:cubicBezTo>
                    <a:pt x="9836778" y="596651"/>
                    <a:pt x="9836850" y="596651"/>
                    <a:pt x="9837528" y="596651"/>
                  </a:cubicBezTo>
                  <a:lnTo>
                    <a:pt x="9842848" y="596651"/>
                  </a:lnTo>
                  <a:cubicBezTo>
                    <a:pt x="9842848" y="596630"/>
                    <a:pt x="9842848" y="595324"/>
                    <a:pt x="9842848" y="514503"/>
                  </a:cubicBezTo>
                  <a:cubicBezTo>
                    <a:pt x="9842854" y="514503"/>
                    <a:pt x="9842954" y="514503"/>
                    <a:pt x="9844622" y="514503"/>
                  </a:cubicBezTo>
                  <a:lnTo>
                    <a:pt x="9857036" y="514503"/>
                  </a:lnTo>
                  <a:cubicBezTo>
                    <a:pt x="9857036" y="514496"/>
                    <a:pt x="9857036" y="514385"/>
                    <a:pt x="9857036" y="512612"/>
                  </a:cubicBezTo>
                  <a:lnTo>
                    <a:pt x="9857036" y="499371"/>
                  </a:lnTo>
                  <a:cubicBezTo>
                    <a:pt x="9857046" y="499371"/>
                    <a:pt x="9857544" y="499371"/>
                    <a:pt x="9879330" y="499371"/>
                  </a:cubicBezTo>
                  <a:cubicBezTo>
                    <a:pt x="9879330" y="499364"/>
                    <a:pt x="9879330" y="499283"/>
                    <a:pt x="9879330" y="498290"/>
                  </a:cubicBezTo>
                  <a:lnTo>
                    <a:pt x="9879330" y="490724"/>
                  </a:lnTo>
                  <a:cubicBezTo>
                    <a:pt x="9879336" y="490724"/>
                    <a:pt x="9879446" y="490724"/>
                    <a:pt x="9881102" y="490724"/>
                  </a:cubicBezTo>
                  <a:lnTo>
                    <a:pt x="9893516" y="490724"/>
                  </a:lnTo>
                  <a:cubicBezTo>
                    <a:pt x="9893516" y="490732"/>
                    <a:pt x="9893516" y="490811"/>
                    <a:pt x="9893516" y="491805"/>
                  </a:cubicBezTo>
                  <a:lnTo>
                    <a:pt x="9893516" y="499371"/>
                  </a:lnTo>
                  <a:cubicBezTo>
                    <a:pt x="9893526" y="499371"/>
                    <a:pt x="9893598" y="499371"/>
                    <a:pt x="9894276" y="499371"/>
                  </a:cubicBezTo>
                  <a:lnTo>
                    <a:pt x="9899596" y="499371"/>
                  </a:lnTo>
                  <a:lnTo>
                    <a:pt x="9909730" y="495047"/>
                  </a:lnTo>
                  <a:lnTo>
                    <a:pt x="9913782" y="498290"/>
                  </a:lnTo>
                  <a:lnTo>
                    <a:pt x="9913782" y="490724"/>
                  </a:lnTo>
                  <a:cubicBezTo>
                    <a:pt x="9913792" y="490724"/>
                    <a:pt x="9913928" y="490724"/>
                    <a:pt x="9916062" y="490724"/>
                  </a:cubicBezTo>
                  <a:lnTo>
                    <a:pt x="9932024" y="490724"/>
                  </a:lnTo>
                  <a:cubicBezTo>
                    <a:pt x="9932024" y="490732"/>
                    <a:pt x="9932024" y="490811"/>
                    <a:pt x="9932024" y="491805"/>
                  </a:cubicBezTo>
                  <a:lnTo>
                    <a:pt x="9932024" y="499371"/>
                  </a:lnTo>
                  <a:cubicBezTo>
                    <a:pt x="9932042" y="499371"/>
                    <a:pt x="9932778" y="499371"/>
                    <a:pt x="9962424" y="499371"/>
                  </a:cubicBezTo>
                  <a:cubicBezTo>
                    <a:pt x="9962424" y="499381"/>
                    <a:pt x="9962424" y="499490"/>
                    <a:pt x="9962424" y="500992"/>
                  </a:cubicBezTo>
                  <a:lnTo>
                    <a:pt x="9962424" y="512342"/>
                  </a:lnTo>
                  <a:cubicBezTo>
                    <a:pt x="9962440" y="512342"/>
                    <a:pt x="9963080" y="512342"/>
                    <a:pt x="9988770" y="512342"/>
                  </a:cubicBezTo>
                  <a:cubicBezTo>
                    <a:pt x="9988770" y="512358"/>
                    <a:pt x="9988770" y="513038"/>
                    <a:pt x="9988770" y="542606"/>
                  </a:cubicBezTo>
                  <a:cubicBezTo>
                    <a:pt x="9988780" y="542606"/>
                    <a:pt x="9988852" y="542606"/>
                    <a:pt x="9989530" y="542606"/>
                  </a:cubicBezTo>
                  <a:lnTo>
                    <a:pt x="9994850" y="542606"/>
                  </a:lnTo>
                  <a:cubicBezTo>
                    <a:pt x="9994850" y="542613"/>
                    <a:pt x="9994850" y="542699"/>
                    <a:pt x="9994850" y="543687"/>
                  </a:cubicBezTo>
                  <a:lnTo>
                    <a:pt x="9994850" y="551254"/>
                  </a:lnTo>
                  <a:cubicBezTo>
                    <a:pt x="9998904" y="551254"/>
                    <a:pt x="9998904" y="551254"/>
                    <a:pt x="9998904" y="581518"/>
                  </a:cubicBezTo>
                  <a:cubicBezTo>
                    <a:pt x="9998914" y="581518"/>
                    <a:pt x="9998988" y="581518"/>
                    <a:pt x="9999664" y="581518"/>
                  </a:cubicBezTo>
                  <a:lnTo>
                    <a:pt x="10004984" y="581518"/>
                  </a:lnTo>
                  <a:cubicBezTo>
                    <a:pt x="10004984" y="581527"/>
                    <a:pt x="10004984" y="581594"/>
                    <a:pt x="10004984" y="582329"/>
                  </a:cubicBezTo>
                  <a:lnTo>
                    <a:pt x="10004984" y="588004"/>
                  </a:lnTo>
                  <a:cubicBezTo>
                    <a:pt x="10004990" y="588004"/>
                    <a:pt x="10005068" y="588004"/>
                    <a:pt x="10005998" y="588004"/>
                  </a:cubicBezTo>
                  <a:lnTo>
                    <a:pt x="10013090" y="588004"/>
                  </a:lnTo>
                  <a:cubicBezTo>
                    <a:pt x="10013090" y="588021"/>
                    <a:pt x="10013090" y="588734"/>
                    <a:pt x="10013090" y="618269"/>
                  </a:cubicBezTo>
                  <a:cubicBezTo>
                    <a:pt x="10013098" y="618269"/>
                    <a:pt x="10013218" y="618269"/>
                    <a:pt x="10015118" y="618269"/>
                  </a:cubicBezTo>
                  <a:lnTo>
                    <a:pt x="10029304" y="618269"/>
                  </a:lnTo>
                  <a:cubicBezTo>
                    <a:pt x="10029304" y="618285"/>
                    <a:pt x="10029304" y="618865"/>
                    <a:pt x="10029304" y="642048"/>
                  </a:cubicBezTo>
                  <a:cubicBezTo>
                    <a:pt x="10031332" y="642048"/>
                    <a:pt x="10031332" y="642048"/>
                    <a:pt x="10031332" y="643669"/>
                  </a:cubicBezTo>
                  <a:lnTo>
                    <a:pt x="10031332" y="655019"/>
                  </a:lnTo>
                  <a:cubicBezTo>
                    <a:pt x="10031340" y="655019"/>
                    <a:pt x="10031410" y="655019"/>
                    <a:pt x="10032092" y="655019"/>
                  </a:cubicBezTo>
                  <a:lnTo>
                    <a:pt x="10037412" y="655019"/>
                  </a:lnTo>
                  <a:cubicBezTo>
                    <a:pt x="10037412" y="655033"/>
                    <a:pt x="10037412" y="655596"/>
                    <a:pt x="10037412" y="678798"/>
                  </a:cubicBezTo>
                  <a:cubicBezTo>
                    <a:pt x="10037420" y="678798"/>
                    <a:pt x="10037518" y="678798"/>
                    <a:pt x="10038678" y="678798"/>
                  </a:cubicBezTo>
                  <a:lnTo>
                    <a:pt x="10047544" y="678798"/>
                  </a:lnTo>
                  <a:cubicBezTo>
                    <a:pt x="10049572" y="680960"/>
                    <a:pt x="10049572" y="680960"/>
                    <a:pt x="10049572" y="682852"/>
                  </a:cubicBezTo>
                  <a:lnTo>
                    <a:pt x="10049572" y="696093"/>
                  </a:lnTo>
                  <a:cubicBezTo>
                    <a:pt x="10049576" y="696086"/>
                    <a:pt x="10049664" y="695979"/>
                    <a:pt x="10051092" y="694201"/>
                  </a:cubicBezTo>
                  <a:lnTo>
                    <a:pt x="10061732" y="680960"/>
                  </a:lnTo>
                  <a:cubicBezTo>
                    <a:pt x="10061746" y="680960"/>
                    <a:pt x="10062386" y="680960"/>
                    <a:pt x="10090106" y="680960"/>
                  </a:cubicBezTo>
                  <a:cubicBezTo>
                    <a:pt x="10090106" y="680985"/>
                    <a:pt x="10090106" y="682386"/>
                    <a:pt x="10090106" y="767431"/>
                  </a:cubicBezTo>
                  <a:cubicBezTo>
                    <a:pt x="10090114" y="767431"/>
                    <a:pt x="10090190" y="767431"/>
                    <a:pt x="10090866" y="767431"/>
                  </a:cubicBezTo>
                  <a:lnTo>
                    <a:pt x="10096186" y="767431"/>
                  </a:lnTo>
                  <a:cubicBezTo>
                    <a:pt x="10096190" y="767423"/>
                    <a:pt x="10096248" y="767323"/>
                    <a:pt x="10096946" y="766080"/>
                  </a:cubicBezTo>
                  <a:lnTo>
                    <a:pt x="10102266" y="756622"/>
                  </a:lnTo>
                  <a:cubicBezTo>
                    <a:pt x="10102266" y="756629"/>
                    <a:pt x="10102266" y="756728"/>
                    <a:pt x="10102266" y="758514"/>
                  </a:cubicBezTo>
                  <a:lnTo>
                    <a:pt x="10102266" y="771755"/>
                  </a:lnTo>
                  <a:cubicBezTo>
                    <a:pt x="10106318" y="771755"/>
                    <a:pt x="10106318" y="771755"/>
                    <a:pt x="10106318" y="726358"/>
                  </a:cubicBezTo>
                  <a:cubicBezTo>
                    <a:pt x="10106328" y="726358"/>
                    <a:pt x="10106398" y="726358"/>
                    <a:pt x="10107078" y="726358"/>
                  </a:cubicBezTo>
                  <a:lnTo>
                    <a:pt x="10112398" y="726358"/>
                  </a:lnTo>
                  <a:cubicBezTo>
                    <a:pt x="10112398" y="726343"/>
                    <a:pt x="10112398" y="725343"/>
                    <a:pt x="10112398" y="661504"/>
                  </a:cubicBezTo>
                  <a:cubicBezTo>
                    <a:pt x="10112406" y="661504"/>
                    <a:pt x="10112486" y="661504"/>
                    <a:pt x="10113412" y="661504"/>
                  </a:cubicBezTo>
                  <a:lnTo>
                    <a:pt x="10120506" y="661504"/>
                  </a:lnTo>
                  <a:cubicBezTo>
                    <a:pt x="10120512" y="661483"/>
                    <a:pt x="10120776" y="660543"/>
                    <a:pt x="10132666" y="618269"/>
                  </a:cubicBezTo>
                  <a:cubicBezTo>
                    <a:pt x="10132674" y="618269"/>
                    <a:pt x="10132772" y="618269"/>
                    <a:pt x="10133932" y="618269"/>
                  </a:cubicBezTo>
                  <a:lnTo>
                    <a:pt x="10142800" y="618269"/>
                  </a:lnTo>
                  <a:cubicBezTo>
                    <a:pt x="10142804" y="618292"/>
                    <a:pt x="10143030" y="619258"/>
                    <a:pt x="10152932" y="661504"/>
                  </a:cubicBezTo>
                  <a:cubicBezTo>
                    <a:pt x="10152938" y="661504"/>
                    <a:pt x="10153012" y="661504"/>
                    <a:pt x="10153946" y="661504"/>
                  </a:cubicBezTo>
                  <a:lnTo>
                    <a:pt x="10161040" y="661504"/>
                  </a:lnTo>
                  <a:cubicBezTo>
                    <a:pt x="10161040" y="661515"/>
                    <a:pt x="10161040" y="662182"/>
                    <a:pt x="10161040" y="700416"/>
                  </a:cubicBezTo>
                  <a:cubicBezTo>
                    <a:pt x="10161046" y="700416"/>
                    <a:pt x="10161146" y="700416"/>
                    <a:pt x="10162812" y="700416"/>
                  </a:cubicBezTo>
                  <a:lnTo>
                    <a:pt x="10175226" y="700416"/>
                  </a:lnTo>
                  <a:cubicBezTo>
                    <a:pt x="10175226" y="700424"/>
                    <a:pt x="10175226" y="700546"/>
                    <a:pt x="10175226" y="702578"/>
                  </a:cubicBezTo>
                  <a:lnTo>
                    <a:pt x="10175226" y="717710"/>
                  </a:lnTo>
                  <a:cubicBezTo>
                    <a:pt x="10179280" y="717710"/>
                    <a:pt x="10179280" y="717710"/>
                    <a:pt x="10179280" y="715549"/>
                  </a:cubicBezTo>
                  <a:lnTo>
                    <a:pt x="10179280" y="700416"/>
                  </a:lnTo>
                  <a:cubicBezTo>
                    <a:pt x="10179290" y="700416"/>
                    <a:pt x="10179402" y="700416"/>
                    <a:pt x="10180800" y="700416"/>
                  </a:cubicBezTo>
                  <a:lnTo>
                    <a:pt x="10191440" y="700416"/>
                  </a:lnTo>
                  <a:cubicBezTo>
                    <a:pt x="10191440" y="700426"/>
                    <a:pt x="10191440" y="700543"/>
                    <a:pt x="10191440" y="702037"/>
                  </a:cubicBezTo>
                  <a:lnTo>
                    <a:pt x="10191440" y="713387"/>
                  </a:lnTo>
                  <a:cubicBezTo>
                    <a:pt x="10191456" y="713387"/>
                    <a:pt x="10192164" y="713387"/>
                    <a:pt x="10221840" y="713387"/>
                  </a:cubicBezTo>
                  <a:cubicBezTo>
                    <a:pt x="10221840" y="713370"/>
                    <a:pt x="10221840" y="712599"/>
                    <a:pt x="10221840" y="676637"/>
                  </a:cubicBezTo>
                  <a:cubicBezTo>
                    <a:pt x="10221848" y="676637"/>
                    <a:pt x="10221942" y="676637"/>
                    <a:pt x="10223106" y="676637"/>
                  </a:cubicBezTo>
                  <a:lnTo>
                    <a:pt x="10231974" y="676637"/>
                  </a:lnTo>
                  <a:cubicBezTo>
                    <a:pt x="10231974" y="676648"/>
                    <a:pt x="10231974" y="677142"/>
                    <a:pt x="10231974" y="698254"/>
                  </a:cubicBezTo>
                  <a:cubicBezTo>
                    <a:pt x="10234000" y="698254"/>
                    <a:pt x="10234000" y="698254"/>
                    <a:pt x="10234000" y="665828"/>
                  </a:cubicBezTo>
                  <a:cubicBezTo>
                    <a:pt x="10234014" y="665828"/>
                    <a:pt x="10234556" y="665828"/>
                    <a:pt x="10256294" y="665828"/>
                  </a:cubicBezTo>
                  <a:cubicBezTo>
                    <a:pt x="10256294" y="665818"/>
                    <a:pt x="10256294" y="665698"/>
                    <a:pt x="10256294" y="664206"/>
                  </a:cubicBezTo>
                  <a:lnTo>
                    <a:pt x="10256294" y="652857"/>
                  </a:lnTo>
                  <a:cubicBezTo>
                    <a:pt x="10256302" y="652857"/>
                    <a:pt x="10256376" y="652857"/>
                    <a:pt x="10257054" y="652857"/>
                  </a:cubicBezTo>
                  <a:lnTo>
                    <a:pt x="10262374" y="652857"/>
                  </a:lnTo>
                  <a:cubicBezTo>
                    <a:pt x="10262374" y="652851"/>
                    <a:pt x="10262374" y="652738"/>
                    <a:pt x="10262374" y="650966"/>
                  </a:cubicBezTo>
                  <a:lnTo>
                    <a:pt x="10262374" y="637725"/>
                  </a:lnTo>
                  <a:lnTo>
                    <a:pt x="10266428" y="644210"/>
                  </a:lnTo>
                  <a:cubicBezTo>
                    <a:pt x="10266436" y="644210"/>
                    <a:pt x="10266564" y="644210"/>
                    <a:pt x="10268708" y="644210"/>
                  </a:cubicBezTo>
                  <a:lnTo>
                    <a:pt x="10284668" y="644210"/>
                  </a:lnTo>
                  <a:cubicBezTo>
                    <a:pt x="10284668" y="644202"/>
                    <a:pt x="10284668" y="644134"/>
                    <a:pt x="10284668" y="643399"/>
                  </a:cubicBezTo>
                  <a:lnTo>
                    <a:pt x="10284668" y="637725"/>
                  </a:lnTo>
                  <a:cubicBezTo>
                    <a:pt x="10284676" y="637725"/>
                    <a:pt x="10284750" y="637725"/>
                    <a:pt x="10285428" y="637725"/>
                  </a:cubicBezTo>
                  <a:lnTo>
                    <a:pt x="10290748" y="637725"/>
                  </a:lnTo>
                  <a:cubicBezTo>
                    <a:pt x="10290748" y="637734"/>
                    <a:pt x="10290748" y="637834"/>
                    <a:pt x="10290748" y="639076"/>
                  </a:cubicBezTo>
                  <a:lnTo>
                    <a:pt x="10290748" y="648534"/>
                  </a:lnTo>
                  <a:cubicBezTo>
                    <a:pt x="10290762" y="648534"/>
                    <a:pt x="10291496" y="648534"/>
                    <a:pt x="10329254" y="648534"/>
                  </a:cubicBezTo>
                  <a:cubicBezTo>
                    <a:pt x="10329254" y="648552"/>
                    <a:pt x="10329254" y="650062"/>
                    <a:pt x="10329254" y="786887"/>
                  </a:cubicBezTo>
                  <a:cubicBezTo>
                    <a:pt x="10329264" y="786887"/>
                    <a:pt x="10329380" y="786887"/>
                    <a:pt x="10330774" y="786887"/>
                  </a:cubicBezTo>
                  <a:lnTo>
                    <a:pt x="10341414" y="786887"/>
                  </a:lnTo>
                  <a:cubicBezTo>
                    <a:pt x="10341414" y="782564"/>
                    <a:pt x="10341414" y="778240"/>
                    <a:pt x="10341414" y="773917"/>
                  </a:cubicBezTo>
                  <a:cubicBezTo>
                    <a:pt x="10343442" y="773917"/>
                    <a:pt x="10343442" y="773917"/>
                    <a:pt x="10345468" y="773917"/>
                  </a:cubicBezTo>
                  <a:cubicBezTo>
                    <a:pt x="10345468" y="778240"/>
                    <a:pt x="10345468" y="782564"/>
                    <a:pt x="10345468" y="786887"/>
                  </a:cubicBezTo>
                  <a:cubicBezTo>
                    <a:pt x="10355602" y="786887"/>
                    <a:pt x="10365736" y="786887"/>
                    <a:pt x="10375868" y="786887"/>
                  </a:cubicBezTo>
                  <a:cubicBezTo>
                    <a:pt x="10375868" y="776078"/>
                    <a:pt x="10375868" y="767431"/>
                    <a:pt x="10375868" y="756622"/>
                  </a:cubicBezTo>
                  <a:cubicBezTo>
                    <a:pt x="10379922" y="756622"/>
                    <a:pt x="10383976" y="756622"/>
                    <a:pt x="10388028" y="756622"/>
                  </a:cubicBezTo>
                  <a:lnTo>
                    <a:pt x="10400188" y="754461"/>
                  </a:lnTo>
                  <a:cubicBezTo>
                    <a:pt x="10402216" y="754461"/>
                    <a:pt x="10402216" y="756622"/>
                    <a:pt x="10404242" y="756622"/>
                  </a:cubicBezTo>
                  <a:lnTo>
                    <a:pt x="10414376" y="756622"/>
                  </a:lnTo>
                  <a:cubicBezTo>
                    <a:pt x="10414376" y="767431"/>
                    <a:pt x="10414376" y="778240"/>
                    <a:pt x="10414376" y="786887"/>
                  </a:cubicBezTo>
                  <a:cubicBezTo>
                    <a:pt x="10416402" y="786887"/>
                    <a:pt x="10418430" y="786887"/>
                    <a:pt x="10422482" y="786887"/>
                  </a:cubicBezTo>
                  <a:cubicBezTo>
                    <a:pt x="10422482" y="793373"/>
                    <a:pt x="10422482" y="799858"/>
                    <a:pt x="10422482" y="804182"/>
                  </a:cubicBezTo>
                  <a:lnTo>
                    <a:pt x="10431818" y="805087"/>
                  </a:lnTo>
                  <a:lnTo>
                    <a:pt x="10444776" y="805087"/>
                  </a:lnTo>
                  <a:cubicBezTo>
                    <a:pt x="10444776" y="799278"/>
                    <a:pt x="10444776" y="795106"/>
                    <a:pt x="10444776" y="789049"/>
                  </a:cubicBezTo>
                  <a:lnTo>
                    <a:pt x="10512732" y="789049"/>
                  </a:lnTo>
                  <a:lnTo>
                    <a:pt x="10512732" y="703796"/>
                  </a:lnTo>
                  <a:lnTo>
                    <a:pt x="10584740" y="703796"/>
                  </a:lnTo>
                  <a:lnTo>
                    <a:pt x="10584740" y="782564"/>
                  </a:lnTo>
                  <a:cubicBezTo>
                    <a:pt x="10585376" y="782564"/>
                    <a:pt x="10586010" y="782564"/>
                    <a:pt x="10586644" y="782564"/>
                  </a:cubicBezTo>
                  <a:lnTo>
                    <a:pt x="10587886" y="805087"/>
                  </a:lnTo>
                  <a:lnTo>
                    <a:pt x="10597562" y="805087"/>
                  </a:lnTo>
                  <a:cubicBezTo>
                    <a:pt x="10598098" y="797873"/>
                    <a:pt x="10598804" y="790219"/>
                    <a:pt x="10598804" y="782564"/>
                  </a:cubicBezTo>
                  <a:cubicBezTo>
                    <a:pt x="10600832" y="782564"/>
                    <a:pt x="10602858" y="782564"/>
                    <a:pt x="10604884" y="782564"/>
                  </a:cubicBezTo>
                  <a:lnTo>
                    <a:pt x="10606126" y="805087"/>
                  </a:lnTo>
                  <a:lnTo>
                    <a:pt x="10656748" y="805087"/>
                  </a:lnTo>
                  <a:lnTo>
                    <a:pt x="10656748" y="642059"/>
                  </a:lnTo>
                  <a:lnTo>
                    <a:pt x="10854076" y="642059"/>
                  </a:lnTo>
                  <a:lnTo>
                    <a:pt x="10854076" y="805087"/>
                  </a:lnTo>
                  <a:lnTo>
                    <a:pt x="10872772" y="805087"/>
                  </a:lnTo>
                  <a:lnTo>
                    <a:pt x="10872772" y="722394"/>
                  </a:lnTo>
                  <a:lnTo>
                    <a:pt x="10967892" y="722394"/>
                  </a:lnTo>
                  <a:cubicBezTo>
                    <a:pt x="10971967" y="616373"/>
                    <a:pt x="10975346" y="510899"/>
                    <a:pt x="10979823" y="404253"/>
                  </a:cubicBezTo>
                  <a:cubicBezTo>
                    <a:pt x="10969690" y="404253"/>
                    <a:pt x="10945370" y="391282"/>
                    <a:pt x="10967663" y="382635"/>
                  </a:cubicBezTo>
                  <a:cubicBezTo>
                    <a:pt x="10965635" y="380473"/>
                    <a:pt x="10963610" y="378311"/>
                    <a:pt x="10961583" y="378311"/>
                  </a:cubicBezTo>
                  <a:cubicBezTo>
                    <a:pt x="10961583" y="365341"/>
                    <a:pt x="10959555" y="363179"/>
                    <a:pt x="10969690" y="354532"/>
                  </a:cubicBezTo>
                  <a:cubicBezTo>
                    <a:pt x="10969690" y="350208"/>
                    <a:pt x="10969690" y="343723"/>
                    <a:pt x="10969690" y="337238"/>
                  </a:cubicBezTo>
                  <a:cubicBezTo>
                    <a:pt x="10973743" y="337238"/>
                    <a:pt x="10977796" y="337238"/>
                    <a:pt x="10983876" y="337238"/>
                  </a:cubicBezTo>
                  <a:cubicBezTo>
                    <a:pt x="10983876" y="328590"/>
                    <a:pt x="10983876" y="322105"/>
                    <a:pt x="10983876" y="315620"/>
                  </a:cubicBezTo>
                  <a:cubicBezTo>
                    <a:pt x="10983876" y="313458"/>
                    <a:pt x="10985903" y="313458"/>
                    <a:pt x="10985903" y="311296"/>
                  </a:cubicBezTo>
                  <a:cubicBezTo>
                    <a:pt x="10985903" y="285355"/>
                    <a:pt x="10985903" y="259414"/>
                    <a:pt x="10985903" y="233472"/>
                  </a:cubicBezTo>
                  <a:cubicBezTo>
                    <a:pt x="10985903" y="231310"/>
                    <a:pt x="10983876" y="229149"/>
                    <a:pt x="10983876" y="226987"/>
                  </a:cubicBezTo>
                  <a:cubicBezTo>
                    <a:pt x="10985903" y="224825"/>
                    <a:pt x="10987930" y="222663"/>
                    <a:pt x="10989956" y="220501"/>
                  </a:cubicBezTo>
                  <a:cubicBezTo>
                    <a:pt x="10989956" y="201045"/>
                    <a:pt x="10989956" y="181589"/>
                    <a:pt x="10989956" y="162133"/>
                  </a:cubicBezTo>
                  <a:cubicBezTo>
                    <a:pt x="10989956" y="159972"/>
                    <a:pt x="10989956" y="159972"/>
                    <a:pt x="10991983" y="157810"/>
                  </a:cubicBezTo>
                  <a:cubicBezTo>
                    <a:pt x="10991983" y="140516"/>
                    <a:pt x="10991983" y="121060"/>
                    <a:pt x="10991983" y="101604"/>
                  </a:cubicBezTo>
                  <a:cubicBezTo>
                    <a:pt x="10994010" y="92957"/>
                    <a:pt x="10994010" y="88633"/>
                    <a:pt x="10994010" y="82148"/>
                  </a:cubicBezTo>
                  <a:cubicBezTo>
                    <a:pt x="10998063" y="88633"/>
                    <a:pt x="10998063" y="92957"/>
                    <a:pt x="10998063" y="99442"/>
                  </a:cubicBezTo>
                  <a:cubicBezTo>
                    <a:pt x="11000090" y="121060"/>
                    <a:pt x="11000090" y="140516"/>
                    <a:pt x="11000090" y="157810"/>
                  </a:cubicBezTo>
                  <a:cubicBezTo>
                    <a:pt x="11002116" y="181589"/>
                    <a:pt x="11002116" y="201045"/>
                    <a:pt x="11002116" y="220501"/>
                  </a:cubicBezTo>
                  <a:cubicBezTo>
                    <a:pt x="11004143" y="222663"/>
                    <a:pt x="11006170" y="224825"/>
                    <a:pt x="11008196" y="226987"/>
                  </a:cubicBezTo>
                  <a:cubicBezTo>
                    <a:pt x="11008196" y="229149"/>
                    <a:pt x="11006170" y="231310"/>
                    <a:pt x="11006170" y="233472"/>
                  </a:cubicBezTo>
                  <a:cubicBezTo>
                    <a:pt x="11006170" y="259414"/>
                    <a:pt x="11006170" y="285355"/>
                    <a:pt x="11006170" y="311296"/>
                  </a:cubicBezTo>
                  <a:cubicBezTo>
                    <a:pt x="11006170" y="313458"/>
                    <a:pt x="11008196" y="313458"/>
                    <a:pt x="11008196" y="315620"/>
                  </a:cubicBezTo>
                  <a:cubicBezTo>
                    <a:pt x="11008196" y="322105"/>
                    <a:pt x="11008196" y="328590"/>
                    <a:pt x="11008196" y="337238"/>
                  </a:cubicBezTo>
                  <a:cubicBezTo>
                    <a:pt x="11012250" y="337238"/>
                    <a:pt x="11018330" y="337238"/>
                    <a:pt x="11022383" y="337238"/>
                  </a:cubicBezTo>
                  <a:cubicBezTo>
                    <a:pt x="11022383" y="343723"/>
                    <a:pt x="11022383" y="350208"/>
                    <a:pt x="11022383" y="354532"/>
                  </a:cubicBezTo>
                  <a:cubicBezTo>
                    <a:pt x="11030491" y="363179"/>
                    <a:pt x="11030491" y="363179"/>
                    <a:pt x="11030491" y="378311"/>
                  </a:cubicBezTo>
                  <a:cubicBezTo>
                    <a:pt x="11028463" y="378311"/>
                    <a:pt x="11026436" y="380473"/>
                    <a:pt x="11024411" y="382635"/>
                  </a:cubicBezTo>
                  <a:cubicBezTo>
                    <a:pt x="11044676" y="393444"/>
                    <a:pt x="11020356" y="402091"/>
                    <a:pt x="11012250" y="404253"/>
                  </a:cubicBezTo>
                  <a:cubicBezTo>
                    <a:pt x="11014276" y="488562"/>
                    <a:pt x="11018330" y="572871"/>
                    <a:pt x="11020356" y="657181"/>
                  </a:cubicBezTo>
                  <a:cubicBezTo>
                    <a:pt x="11042651" y="657181"/>
                    <a:pt x="11064943" y="657181"/>
                    <a:pt x="11085211" y="657181"/>
                  </a:cubicBezTo>
                  <a:cubicBezTo>
                    <a:pt x="11085211" y="683122"/>
                    <a:pt x="11085211" y="709063"/>
                    <a:pt x="11085211" y="732843"/>
                  </a:cubicBezTo>
                  <a:cubicBezTo>
                    <a:pt x="11089264" y="732843"/>
                    <a:pt x="11091291" y="732843"/>
                    <a:pt x="11093318" y="732843"/>
                  </a:cubicBezTo>
                  <a:cubicBezTo>
                    <a:pt x="11093318" y="730681"/>
                    <a:pt x="11095344" y="728519"/>
                    <a:pt x="11095344" y="726358"/>
                  </a:cubicBezTo>
                  <a:cubicBezTo>
                    <a:pt x="11097371" y="726358"/>
                    <a:pt x="11099398" y="726358"/>
                    <a:pt x="11101424" y="726358"/>
                  </a:cubicBezTo>
                  <a:cubicBezTo>
                    <a:pt x="11101424" y="728519"/>
                    <a:pt x="11101424" y="730681"/>
                    <a:pt x="11103452" y="735005"/>
                  </a:cubicBezTo>
                  <a:cubicBezTo>
                    <a:pt x="11107504" y="735005"/>
                    <a:pt x="11111558" y="735005"/>
                    <a:pt x="11115612" y="735005"/>
                  </a:cubicBezTo>
                  <a:cubicBezTo>
                    <a:pt x="11115612" y="732843"/>
                    <a:pt x="11115612" y="730681"/>
                    <a:pt x="11115612" y="728519"/>
                  </a:cubicBezTo>
                  <a:cubicBezTo>
                    <a:pt x="11123718" y="728519"/>
                    <a:pt x="11129798" y="728519"/>
                    <a:pt x="11137904" y="728519"/>
                  </a:cubicBezTo>
                  <a:cubicBezTo>
                    <a:pt x="11137904" y="730681"/>
                    <a:pt x="11137904" y="732843"/>
                    <a:pt x="11137904" y="735005"/>
                  </a:cubicBezTo>
                  <a:cubicBezTo>
                    <a:pt x="11143984" y="735005"/>
                    <a:pt x="11152092" y="735005"/>
                    <a:pt x="11158172" y="735005"/>
                  </a:cubicBezTo>
                  <a:cubicBezTo>
                    <a:pt x="11158172" y="750137"/>
                    <a:pt x="11158172" y="765270"/>
                    <a:pt x="11158172" y="780402"/>
                  </a:cubicBezTo>
                  <a:cubicBezTo>
                    <a:pt x="11162226" y="780402"/>
                    <a:pt x="11168306" y="780402"/>
                    <a:pt x="11172359" y="780402"/>
                  </a:cubicBezTo>
                  <a:cubicBezTo>
                    <a:pt x="11172359" y="776078"/>
                    <a:pt x="11172359" y="771755"/>
                    <a:pt x="11172359" y="767431"/>
                  </a:cubicBezTo>
                  <a:cubicBezTo>
                    <a:pt x="11178439" y="767431"/>
                    <a:pt x="11184519" y="767431"/>
                    <a:pt x="11188572" y="767431"/>
                  </a:cubicBezTo>
                  <a:cubicBezTo>
                    <a:pt x="11188572" y="706902"/>
                    <a:pt x="11188572" y="648534"/>
                    <a:pt x="11188572" y="588004"/>
                  </a:cubicBezTo>
                  <a:cubicBezTo>
                    <a:pt x="11190599" y="585842"/>
                    <a:pt x="11192626" y="583680"/>
                    <a:pt x="11194652" y="581518"/>
                  </a:cubicBezTo>
                  <a:cubicBezTo>
                    <a:pt x="11218972" y="581518"/>
                    <a:pt x="11243292" y="581518"/>
                    <a:pt x="11267614" y="581518"/>
                  </a:cubicBezTo>
                  <a:lnTo>
                    <a:pt x="11267614" y="590166"/>
                  </a:lnTo>
                  <a:lnTo>
                    <a:pt x="11277747" y="590166"/>
                  </a:lnTo>
                  <a:cubicBezTo>
                    <a:pt x="11277747" y="629078"/>
                    <a:pt x="11277747" y="667990"/>
                    <a:pt x="11277747" y="704740"/>
                  </a:cubicBezTo>
                  <a:cubicBezTo>
                    <a:pt x="11285854" y="704740"/>
                    <a:pt x="11291934" y="704740"/>
                    <a:pt x="11300040" y="704740"/>
                  </a:cubicBezTo>
                  <a:cubicBezTo>
                    <a:pt x="11300040" y="683122"/>
                    <a:pt x="11300040" y="661504"/>
                    <a:pt x="11300040" y="637725"/>
                  </a:cubicBezTo>
                  <a:cubicBezTo>
                    <a:pt x="11308147" y="637725"/>
                    <a:pt x="11318280" y="637725"/>
                    <a:pt x="11326388" y="637725"/>
                  </a:cubicBezTo>
                  <a:cubicBezTo>
                    <a:pt x="11328414" y="637725"/>
                    <a:pt x="11328414" y="635563"/>
                    <a:pt x="11330440" y="633401"/>
                  </a:cubicBezTo>
                  <a:lnTo>
                    <a:pt x="11338548" y="633401"/>
                  </a:lnTo>
                  <a:cubicBezTo>
                    <a:pt x="11340574" y="635563"/>
                    <a:pt x="11340574" y="637725"/>
                    <a:pt x="11342600" y="637725"/>
                  </a:cubicBezTo>
                  <a:cubicBezTo>
                    <a:pt x="11348680" y="637725"/>
                    <a:pt x="11356788" y="637725"/>
                    <a:pt x="11364895" y="637725"/>
                  </a:cubicBezTo>
                  <a:cubicBezTo>
                    <a:pt x="11364895" y="598813"/>
                    <a:pt x="11364895" y="559901"/>
                    <a:pt x="11364895" y="520989"/>
                  </a:cubicBezTo>
                  <a:cubicBezTo>
                    <a:pt x="11364908" y="520986"/>
                    <a:pt x="11365775" y="520822"/>
                    <a:pt x="11421642" y="510180"/>
                  </a:cubicBezTo>
                  <a:cubicBezTo>
                    <a:pt x="11421642" y="510187"/>
                    <a:pt x="11421642" y="510261"/>
                    <a:pt x="11421642" y="511261"/>
                  </a:cubicBezTo>
                  <a:lnTo>
                    <a:pt x="11421642" y="518827"/>
                  </a:lnTo>
                  <a:cubicBezTo>
                    <a:pt x="11421659" y="518827"/>
                    <a:pt x="11422303" y="518827"/>
                    <a:pt x="11447988" y="518827"/>
                  </a:cubicBezTo>
                  <a:cubicBezTo>
                    <a:pt x="11447988" y="518849"/>
                    <a:pt x="11447988" y="521220"/>
                    <a:pt x="11447988" y="773917"/>
                  </a:cubicBezTo>
                  <a:cubicBezTo>
                    <a:pt x="11454068" y="773917"/>
                    <a:pt x="11462175" y="773917"/>
                    <a:pt x="11470283" y="773917"/>
                  </a:cubicBezTo>
                  <a:cubicBezTo>
                    <a:pt x="11470283" y="771755"/>
                    <a:pt x="11470283" y="771755"/>
                    <a:pt x="11470283" y="769593"/>
                  </a:cubicBezTo>
                  <a:cubicBezTo>
                    <a:pt x="11474335" y="769593"/>
                    <a:pt x="11478388" y="769593"/>
                    <a:pt x="11482443" y="769593"/>
                  </a:cubicBezTo>
                  <a:cubicBezTo>
                    <a:pt x="11482443" y="771755"/>
                    <a:pt x="11482443" y="771755"/>
                    <a:pt x="11482443" y="773917"/>
                  </a:cubicBezTo>
                  <a:cubicBezTo>
                    <a:pt x="11490550" y="773917"/>
                    <a:pt x="11498655" y="773917"/>
                    <a:pt x="11506763" y="773917"/>
                  </a:cubicBezTo>
                  <a:cubicBezTo>
                    <a:pt x="11506763" y="769593"/>
                    <a:pt x="11506763" y="765270"/>
                    <a:pt x="11506763" y="760946"/>
                  </a:cubicBezTo>
                  <a:cubicBezTo>
                    <a:pt x="11516896" y="760946"/>
                    <a:pt x="11527030" y="760946"/>
                    <a:pt x="11535136" y="760946"/>
                  </a:cubicBezTo>
                  <a:cubicBezTo>
                    <a:pt x="11539190" y="756622"/>
                    <a:pt x="11543244" y="756622"/>
                    <a:pt x="11547296" y="756622"/>
                  </a:cubicBezTo>
                  <a:cubicBezTo>
                    <a:pt x="11553376" y="760946"/>
                    <a:pt x="11561484" y="760946"/>
                    <a:pt x="11567564" y="760946"/>
                  </a:cubicBezTo>
                  <a:cubicBezTo>
                    <a:pt x="11567564" y="754461"/>
                    <a:pt x="11567564" y="750137"/>
                    <a:pt x="11567564" y="743652"/>
                  </a:cubicBezTo>
                  <a:lnTo>
                    <a:pt x="11575671" y="743652"/>
                  </a:lnTo>
                  <a:cubicBezTo>
                    <a:pt x="11575671" y="739328"/>
                    <a:pt x="11575671" y="735005"/>
                    <a:pt x="11575671" y="730681"/>
                  </a:cubicBezTo>
                  <a:cubicBezTo>
                    <a:pt x="11593911" y="730681"/>
                    <a:pt x="11614178" y="730681"/>
                    <a:pt x="11632418" y="730681"/>
                  </a:cubicBezTo>
                  <a:cubicBezTo>
                    <a:pt x="11632418" y="719872"/>
                    <a:pt x="11632418" y="711225"/>
                    <a:pt x="11632418" y="700416"/>
                  </a:cubicBezTo>
                  <a:cubicBezTo>
                    <a:pt x="11638498" y="700416"/>
                    <a:pt x="11644578" y="700416"/>
                    <a:pt x="11650658" y="700416"/>
                  </a:cubicBezTo>
                  <a:cubicBezTo>
                    <a:pt x="11650658" y="698254"/>
                    <a:pt x="11650658" y="696093"/>
                    <a:pt x="11650658" y="693931"/>
                  </a:cubicBezTo>
                  <a:cubicBezTo>
                    <a:pt x="11654711" y="693931"/>
                    <a:pt x="11658764" y="693931"/>
                    <a:pt x="11662818" y="693931"/>
                  </a:cubicBezTo>
                  <a:cubicBezTo>
                    <a:pt x="11662818" y="696093"/>
                    <a:pt x="11662818" y="698254"/>
                    <a:pt x="11662818" y="700416"/>
                  </a:cubicBezTo>
                  <a:cubicBezTo>
                    <a:pt x="11668898" y="700416"/>
                    <a:pt x="11672951" y="700416"/>
                    <a:pt x="11679031" y="700416"/>
                  </a:cubicBezTo>
                  <a:cubicBezTo>
                    <a:pt x="11679031" y="715549"/>
                    <a:pt x="11679031" y="732843"/>
                    <a:pt x="11679031" y="750137"/>
                  </a:cubicBezTo>
                  <a:cubicBezTo>
                    <a:pt x="11689164" y="750137"/>
                    <a:pt x="11701326" y="750137"/>
                    <a:pt x="11711459" y="750137"/>
                  </a:cubicBezTo>
                  <a:cubicBezTo>
                    <a:pt x="11711459" y="741490"/>
                    <a:pt x="11711459" y="732843"/>
                    <a:pt x="11711459" y="724196"/>
                  </a:cubicBezTo>
                  <a:cubicBezTo>
                    <a:pt x="11723619" y="724196"/>
                    <a:pt x="11737806" y="724196"/>
                    <a:pt x="11749966" y="724196"/>
                  </a:cubicBezTo>
                  <a:cubicBezTo>
                    <a:pt x="11749966" y="713387"/>
                    <a:pt x="11749966" y="704740"/>
                    <a:pt x="11749966" y="693931"/>
                  </a:cubicBezTo>
                  <a:cubicBezTo>
                    <a:pt x="11766180" y="693931"/>
                    <a:pt x="11782392" y="693931"/>
                    <a:pt x="11798607" y="693931"/>
                  </a:cubicBezTo>
                  <a:cubicBezTo>
                    <a:pt x="11798607" y="693960"/>
                    <a:pt x="11798607" y="695735"/>
                    <a:pt x="11798607" y="805087"/>
                  </a:cubicBezTo>
                  <a:lnTo>
                    <a:pt x="11798607" y="818866"/>
                  </a:lnTo>
                  <a:lnTo>
                    <a:pt x="11864482" y="818866"/>
                  </a:lnTo>
                  <a:lnTo>
                    <a:pt x="11864482" y="924638"/>
                  </a:lnTo>
                  <a:lnTo>
                    <a:pt x="11864482" y="947885"/>
                  </a:lnTo>
                  <a:lnTo>
                    <a:pt x="11879442" y="947885"/>
                  </a:lnTo>
                  <a:cubicBezTo>
                    <a:pt x="11879442" y="947885"/>
                    <a:pt x="11879442" y="947885"/>
                    <a:pt x="11879442" y="946723"/>
                  </a:cubicBezTo>
                  <a:lnTo>
                    <a:pt x="11879442" y="938587"/>
                  </a:lnTo>
                  <a:cubicBezTo>
                    <a:pt x="11879442" y="938587"/>
                    <a:pt x="11879442" y="938587"/>
                    <a:pt x="11924022" y="938587"/>
                  </a:cubicBezTo>
                  <a:cubicBezTo>
                    <a:pt x="11924022" y="938587"/>
                    <a:pt x="11924022" y="938587"/>
                    <a:pt x="11924022" y="959508"/>
                  </a:cubicBezTo>
                  <a:cubicBezTo>
                    <a:pt x="11924022" y="959508"/>
                    <a:pt x="11924022" y="959508"/>
                    <a:pt x="11926250" y="960671"/>
                  </a:cubicBezTo>
                  <a:lnTo>
                    <a:pt x="11941854" y="968807"/>
                  </a:lnTo>
                  <a:cubicBezTo>
                    <a:pt x="11941854" y="968807"/>
                    <a:pt x="11941854" y="968807"/>
                    <a:pt x="11941854" y="999027"/>
                  </a:cubicBezTo>
                  <a:cubicBezTo>
                    <a:pt x="11941854" y="999027"/>
                    <a:pt x="11941854" y="999027"/>
                    <a:pt x="11943247" y="999609"/>
                  </a:cubicBezTo>
                  <a:lnTo>
                    <a:pt x="11952999" y="1003677"/>
                  </a:lnTo>
                  <a:cubicBezTo>
                    <a:pt x="11952999" y="1003677"/>
                    <a:pt x="11952999" y="1003677"/>
                    <a:pt x="11952999" y="1002515"/>
                  </a:cubicBezTo>
                  <a:lnTo>
                    <a:pt x="11952999" y="994378"/>
                  </a:lnTo>
                  <a:cubicBezTo>
                    <a:pt x="11952999" y="994378"/>
                    <a:pt x="11952999" y="994378"/>
                    <a:pt x="11954114" y="994378"/>
                  </a:cubicBezTo>
                  <a:lnTo>
                    <a:pt x="11961915" y="994378"/>
                  </a:lnTo>
                  <a:cubicBezTo>
                    <a:pt x="11961915" y="994378"/>
                    <a:pt x="11961915" y="994378"/>
                    <a:pt x="11961915" y="993506"/>
                  </a:cubicBezTo>
                  <a:lnTo>
                    <a:pt x="11961915" y="987404"/>
                  </a:lnTo>
                  <a:cubicBezTo>
                    <a:pt x="11961915" y="987404"/>
                    <a:pt x="11961915" y="987404"/>
                    <a:pt x="11960800" y="987404"/>
                  </a:cubicBezTo>
                  <a:lnTo>
                    <a:pt x="11952999" y="987404"/>
                  </a:lnTo>
                  <a:cubicBezTo>
                    <a:pt x="11952999" y="987404"/>
                    <a:pt x="11952999" y="987404"/>
                    <a:pt x="11952999" y="986242"/>
                  </a:cubicBezTo>
                  <a:lnTo>
                    <a:pt x="11952999" y="978106"/>
                  </a:lnTo>
                  <a:cubicBezTo>
                    <a:pt x="11952999" y="978106"/>
                    <a:pt x="11952999" y="978106"/>
                    <a:pt x="11954114" y="978106"/>
                  </a:cubicBezTo>
                  <a:lnTo>
                    <a:pt x="11961915" y="978106"/>
                  </a:lnTo>
                  <a:cubicBezTo>
                    <a:pt x="11961915" y="978106"/>
                    <a:pt x="11961915" y="978106"/>
                    <a:pt x="11961915" y="976943"/>
                  </a:cubicBezTo>
                  <a:lnTo>
                    <a:pt x="11961915" y="968807"/>
                  </a:lnTo>
                  <a:cubicBezTo>
                    <a:pt x="11961915" y="968807"/>
                    <a:pt x="11961915" y="968807"/>
                    <a:pt x="11960800" y="968807"/>
                  </a:cubicBezTo>
                  <a:lnTo>
                    <a:pt x="11952999" y="968807"/>
                  </a:lnTo>
                  <a:cubicBezTo>
                    <a:pt x="11952999" y="968807"/>
                    <a:pt x="11952999" y="968807"/>
                    <a:pt x="11952999" y="967645"/>
                  </a:cubicBezTo>
                  <a:lnTo>
                    <a:pt x="11952999" y="959508"/>
                  </a:lnTo>
                  <a:cubicBezTo>
                    <a:pt x="11952999" y="959508"/>
                    <a:pt x="11952999" y="959508"/>
                    <a:pt x="11954114" y="959508"/>
                  </a:cubicBezTo>
                  <a:lnTo>
                    <a:pt x="11961915" y="959508"/>
                  </a:lnTo>
                  <a:cubicBezTo>
                    <a:pt x="11961915" y="959508"/>
                    <a:pt x="11961915" y="959508"/>
                    <a:pt x="11961915" y="958637"/>
                  </a:cubicBezTo>
                  <a:lnTo>
                    <a:pt x="11961915" y="952535"/>
                  </a:lnTo>
                  <a:cubicBezTo>
                    <a:pt x="11961915" y="952535"/>
                    <a:pt x="11961915" y="952535"/>
                    <a:pt x="11960800" y="952535"/>
                  </a:cubicBezTo>
                  <a:lnTo>
                    <a:pt x="11952999" y="952535"/>
                  </a:lnTo>
                  <a:cubicBezTo>
                    <a:pt x="11952999" y="952535"/>
                    <a:pt x="11952999" y="952535"/>
                    <a:pt x="11952999" y="951372"/>
                  </a:cubicBezTo>
                  <a:lnTo>
                    <a:pt x="11952999" y="943236"/>
                  </a:lnTo>
                  <a:cubicBezTo>
                    <a:pt x="11952999" y="943236"/>
                    <a:pt x="11952999" y="943236"/>
                    <a:pt x="11954114" y="943236"/>
                  </a:cubicBezTo>
                  <a:lnTo>
                    <a:pt x="11961915" y="943236"/>
                  </a:lnTo>
                  <a:cubicBezTo>
                    <a:pt x="11961915" y="943236"/>
                    <a:pt x="11961915" y="943236"/>
                    <a:pt x="11961915" y="942074"/>
                  </a:cubicBezTo>
                  <a:lnTo>
                    <a:pt x="11961915" y="933937"/>
                  </a:lnTo>
                  <a:cubicBezTo>
                    <a:pt x="11961915" y="933937"/>
                    <a:pt x="11961915" y="933937"/>
                    <a:pt x="11960800" y="933937"/>
                  </a:cubicBezTo>
                  <a:lnTo>
                    <a:pt x="11952999" y="933937"/>
                  </a:lnTo>
                  <a:cubicBezTo>
                    <a:pt x="11952999" y="933937"/>
                    <a:pt x="11952999" y="933937"/>
                    <a:pt x="11952999" y="933066"/>
                  </a:cubicBezTo>
                  <a:lnTo>
                    <a:pt x="11952999" y="926963"/>
                  </a:lnTo>
                  <a:cubicBezTo>
                    <a:pt x="11952999" y="926963"/>
                    <a:pt x="11952999" y="926963"/>
                    <a:pt x="11954114" y="926963"/>
                  </a:cubicBezTo>
                  <a:lnTo>
                    <a:pt x="11961915" y="926963"/>
                  </a:lnTo>
                  <a:cubicBezTo>
                    <a:pt x="11961915" y="926963"/>
                    <a:pt x="11961915" y="926963"/>
                    <a:pt x="11961915" y="925801"/>
                  </a:cubicBezTo>
                  <a:lnTo>
                    <a:pt x="11961915" y="917665"/>
                  </a:lnTo>
                  <a:cubicBezTo>
                    <a:pt x="11961915" y="917665"/>
                    <a:pt x="11961915" y="917665"/>
                    <a:pt x="11960800" y="917665"/>
                  </a:cubicBezTo>
                  <a:lnTo>
                    <a:pt x="11952999" y="917665"/>
                  </a:lnTo>
                  <a:cubicBezTo>
                    <a:pt x="11952999" y="917665"/>
                    <a:pt x="11952999" y="917665"/>
                    <a:pt x="11952999" y="916503"/>
                  </a:cubicBezTo>
                  <a:lnTo>
                    <a:pt x="11952999" y="908366"/>
                  </a:lnTo>
                  <a:cubicBezTo>
                    <a:pt x="11952999" y="908366"/>
                    <a:pt x="11952999" y="908366"/>
                    <a:pt x="11954114" y="908366"/>
                  </a:cubicBezTo>
                  <a:lnTo>
                    <a:pt x="11961915" y="908366"/>
                  </a:lnTo>
                  <a:cubicBezTo>
                    <a:pt x="11961915" y="908366"/>
                    <a:pt x="11961915" y="908366"/>
                    <a:pt x="11961915" y="907204"/>
                  </a:cubicBezTo>
                  <a:lnTo>
                    <a:pt x="11961915" y="899068"/>
                  </a:lnTo>
                  <a:cubicBezTo>
                    <a:pt x="11961915" y="899068"/>
                    <a:pt x="11961915" y="899068"/>
                    <a:pt x="11960800" y="899068"/>
                  </a:cubicBezTo>
                  <a:lnTo>
                    <a:pt x="11952999" y="899068"/>
                  </a:lnTo>
                  <a:cubicBezTo>
                    <a:pt x="11952999" y="899068"/>
                    <a:pt x="11952999" y="899068"/>
                    <a:pt x="11952999" y="898196"/>
                  </a:cubicBezTo>
                  <a:lnTo>
                    <a:pt x="11952999" y="892094"/>
                  </a:lnTo>
                  <a:cubicBezTo>
                    <a:pt x="11952999" y="892094"/>
                    <a:pt x="11952999" y="892094"/>
                    <a:pt x="11954114" y="892094"/>
                  </a:cubicBezTo>
                  <a:lnTo>
                    <a:pt x="11961915" y="892094"/>
                  </a:lnTo>
                  <a:cubicBezTo>
                    <a:pt x="11961915" y="892094"/>
                    <a:pt x="11961915" y="892094"/>
                    <a:pt x="11961915" y="890931"/>
                  </a:cubicBezTo>
                  <a:lnTo>
                    <a:pt x="11961915" y="882795"/>
                  </a:lnTo>
                  <a:cubicBezTo>
                    <a:pt x="11961915" y="882795"/>
                    <a:pt x="11961915" y="882795"/>
                    <a:pt x="11960800" y="882795"/>
                  </a:cubicBezTo>
                  <a:lnTo>
                    <a:pt x="11952999" y="882795"/>
                  </a:lnTo>
                  <a:cubicBezTo>
                    <a:pt x="11952999" y="882795"/>
                    <a:pt x="11952999" y="882795"/>
                    <a:pt x="11952999" y="881633"/>
                  </a:cubicBezTo>
                  <a:lnTo>
                    <a:pt x="11952999" y="873496"/>
                  </a:lnTo>
                  <a:cubicBezTo>
                    <a:pt x="11952999" y="873496"/>
                    <a:pt x="11952999" y="873496"/>
                    <a:pt x="11954114" y="873496"/>
                  </a:cubicBezTo>
                  <a:lnTo>
                    <a:pt x="11961915" y="873496"/>
                  </a:lnTo>
                  <a:cubicBezTo>
                    <a:pt x="11961915" y="873496"/>
                    <a:pt x="11961915" y="873496"/>
                    <a:pt x="11961915" y="872625"/>
                  </a:cubicBezTo>
                  <a:lnTo>
                    <a:pt x="11961915" y="866523"/>
                  </a:lnTo>
                  <a:cubicBezTo>
                    <a:pt x="11961915" y="866523"/>
                    <a:pt x="11961915" y="866523"/>
                    <a:pt x="11960800" y="866523"/>
                  </a:cubicBezTo>
                  <a:lnTo>
                    <a:pt x="11952999" y="866523"/>
                  </a:lnTo>
                  <a:cubicBezTo>
                    <a:pt x="11952999" y="866523"/>
                    <a:pt x="11952999" y="866523"/>
                    <a:pt x="11952999" y="865360"/>
                  </a:cubicBezTo>
                  <a:lnTo>
                    <a:pt x="11952999" y="857224"/>
                  </a:lnTo>
                  <a:cubicBezTo>
                    <a:pt x="11952999" y="857224"/>
                    <a:pt x="11952999" y="857224"/>
                    <a:pt x="11954114" y="857224"/>
                  </a:cubicBezTo>
                  <a:lnTo>
                    <a:pt x="11961915" y="857224"/>
                  </a:lnTo>
                  <a:cubicBezTo>
                    <a:pt x="11961915" y="857224"/>
                    <a:pt x="11961915" y="857224"/>
                    <a:pt x="11961915" y="856062"/>
                  </a:cubicBezTo>
                  <a:lnTo>
                    <a:pt x="11961915" y="847925"/>
                  </a:lnTo>
                  <a:cubicBezTo>
                    <a:pt x="11961915" y="847925"/>
                    <a:pt x="11961915" y="847925"/>
                    <a:pt x="11960800" y="847925"/>
                  </a:cubicBezTo>
                  <a:lnTo>
                    <a:pt x="11952999" y="847925"/>
                  </a:lnTo>
                  <a:cubicBezTo>
                    <a:pt x="11952999" y="847925"/>
                    <a:pt x="11952999" y="847925"/>
                    <a:pt x="11952999" y="846763"/>
                  </a:cubicBezTo>
                  <a:lnTo>
                    <a:pt x="11952999" y="838627"/>
                  </a:lnTo>
                  <a:cubicBezTo>
                    <a:pt x="11952999" y="838627"/>
                    <a:pt x="11952999" y="838627"/>
                    <a:pt x="11954114" y="838627"/>
                  </a:cubicBezTo>
                  <a:lnTo>
                    <a:pt x="11961915" y="838627"/>
                  </a:lnTo>
                  <a:cubicBezTo>
                    <a:pt x="11961915" y="838627"/>
                    <a:pt x="11961915" y="838627"/>
                    <a:pt x="11961915" y="837755"/>
                  </a:cubicBezTo>
                  <a:lnTo>
                    <a:pt x="11961915" y="831653"/>
                  </a:lnTo>
                  <a:cubicBezTo>
                    <a:pt x="11961915" y="831653"/>
                    <a:pt x="11961915" y="831653"/>
                    <a:pt x="11960800" y="831653"/>
                  </a:cubicBezTo>
                  <a:lnTo>
                    <a:pt x="11952999" y="831653"/>
                  </a:lnTo>
                  <a:cubicBezTo>
                    <a:pt x="11952999" y="831653"/>
                    <a:pt x="11952999" y="831653"/>
                    <a:pt x="11952999" y="830491"/>
                  </a:cubicBezTo>
                  <a:lnTo>
                    <a:pt x="11952999" y="822354"/>
                  </a:lnTo>
                  <a:cubicBezTo>
                    <a:pt x="11952999" y="822354"/>
                    <a:pt x="11952999" y="822354"/>
                    <a:pt x="11954114" y="822354"/>
                  </a:cubicBezTo>
                  <a:lnTo>
                    <a:pt x="11961915" y="822354"/>
                  </a:lnTo>
                  <a:cubicBezTo>
                    <a:pt x="11961915" y="822354"/>
                    <a:pt x="11961915" y="822354"/>
                    <a:pt x="11961915" y="821192"/>
                  </a:cubicBezTo>
                  <a:lnTo>
                    <a:pt x="11961915" y="813056"/>
                  </a:lnTo>
                  <a:cubicBezTo>
                    <a:pt x="11961915" y="813056"/>
                    <a:pt x="11961915" y="813056"/>
                    <a:pt x="11960800" y="813056"/>
                  </a:cubicBezTo>
                  <a:lnTo>
                    <a:pt x="11952999" y="813056"/>
                  </a:lnTo>
                  <a:cubicBezTo>
                    <a:pt x="11952999" y="813056"/>
                    <a:pt x="11952999" y="813056"/>
                    <a:pt x="11952999" y="811893"/>
                  </a:cubicBezTo>
                  <a:lnTo>
                    <a:pt x="11952999" y="803757"/>
                  </a:lnTo>
                  <a:cubicBezTo>
                    <a:pt x="11952999" y="803757"/>
                    <a:pt x="11952999" y="803757"/>
                    <a:pt x="11954114" y="803757"/>
                  </a:cubicBezTo>
                  <a:lnTo>
                    <a:pt x="11961915" y="803757"/>
                  </a:lnTo>
                  <a:cubicBezTo>
                    <a:pt x="11961915" y="803757"/>
                    <a:pt x="11961915" y="803757"/>
                    <a:pt x="11961915" y="802885"/>
                  </a:cubicBezTo>
                  <a:lnTo>
                    <a:pt x="11961915" y="796783"/>
                  </a:lnTo>
                  <a:cubicBezTo>
                    <a:pt x="11961915" y="796783"/>
                    <a:pt x="11961915" y="796783"/>
                    <a:pt x="11960800" y="796783"/>
                  </a:cubicBezTo>
                  <a:lnTo>
                    <a:pt x="11952999" y="796783"/>
                  </a:lnTo>
                  <a:cubicBezTo>
                    <a:pt x="11952999" y="796783"/>
                    <a:pt x="11952999" y="796783"/>
                    <a:pt x="11952999" y="795621"/>
                  </a:cubicBezTo>
                  <a:lnTo>
                    <a:pt x="11952999" y="787484"/>
                  </a:lnTo>
                  <a:cubicBezTo>
                    <a:pt x="11952999" y="787484"/>
                    <a:pt x="11952999" y="787484"/>
                    <a:pt x="11954114" y="787484"/>
                  </a:cubicBezTo>
                  <a:lnTo>
                    <a:pt x="11961915" y="787484"/>
                  </a:lnTo>
                  <a:cubicBezTo>
                    <a:pt x="11961915" y="787484"/>
                    <a:pt x="11961915" y="787484"/>
                    <a:pt x="11960800" y="785741"/>
                  </a:cubicBezTo>
                  <a:lnTo>
                    <a:pt x="11952999" y="773537"/>
                  </a:lnTo>
                  <a:cubicBezTo>
                    <a:pt x="11952999" y="773537"/>
                    <a:pt x="11952999" y="773537"/>
                    <a:pt x="11952999" y="736342"/>
                  </a:cubicBezTo>
                  <a:cubicBezTo>
                    <a:pt x="11952999" y="736342"/>
                    <a:pt x="11952999" y="736342"/>
                    <a:pt x="12102343" y="736342"/>
                  </a:cubicBezTo>
                  <a:cubicBezTo>
                    <a:pt x="12102343" y="736342"/>
                    <a:pt x="12102343" y="736342"/>
                    <a:pt x="12115716" y="757264"/>
                  </a:cubicBezTo>
                  <a:cubicBezTo>
                    <a:pt x="12115716" y="757264"/>
                    <a:pt x="12115716" y="757264"/>
                    <a:pt x="12115716" y="803757"/>
                  </a:cubicBezTo>
                  <a:cubicBezTo>
                    <a:pt x="12115716" y="803757"/>
                    <a:pt x="12115716" y="803757"/>
                    <a:pt x="12114602" y="803757"/>
                  </a:cubicBezTo>
                  <a:lnTo>
                    <a:pt x="12106800" y="803757"/>
                  </a:lnTo>
                  <a:cubicBezTo>
                    <a:pt x="12106800" y="803757"/>
                    <a:pt x="12106800" y="803757"/>
                    <a:pt x="12106800" y="804919"/>
                  </a:cubicBezTo>
                  <a:lnTo>
                    <a:pt x="12106800" y="813056"/>
                  </a:lnTo>
                  <a:cubicBezTo>
                    <a:pt x="12106800" y="813056"/>
                    <a:pt x="12106800" y="813056"/>
                    <a:pt x="12107915" y="813056"/>
                  </a:cubicBezTo>
                  <a:lnTo>
                    <a:pt x="12115716" y="813056"/>
                  </a:lnTo>
                  <a:cubicBezTo>
                    <a:pt x="12115716" y="813056"/>
                    <a:pt x="12115716" y="813056"/>
                    <a:pt x="12115716" y="814218"/>
                  </a:cubicBezTo>
                  <a:lnTo>
                    <a:pt x="12115716" y="822354"/>
                  </a:lnTo>
                  <a:cubicBezTo>
                    <a:pt x="12115716" y="822354"/>
                    <a:pt x="12115716" y="822354"/>
                    <a:pt x="12114602" y="822354"/>
                  </a:cubicBezTo>
                  <a:lnTo>
                    <a:pt x="12106800" y="822354"/>
                  </a:lnTo>
                  <a:cubicBezTo>
                    <a:pt x="12106800" y="822354"/>
                    <a:pt x="12106800" y="822354"/>
                    <a:pt x="12106800" y="823516"/>
                  </a:cubicBezTo>
                  <a:lnTo>
                    <a:pt x="12106800" y="831653"/>
                  </a:lnTo>
                  <a:cubicBezTo>
                    <a:pt x="12106800" y="831653"/>
                    <a:pt x="12106800" y="831653"/>
                    <a:pt x="12107915" y="831653"/>
                  </a:cubicBezTo>
                  <a:lnTo>
                    <a:pt x="12115716" y="831653"/>
                  </a:lnTo>
                  <a:cubicBezTo>
                    <a:pt x="12115716" y="831653"/>
                    <a:pt x="12115716" y="831653"/>
                    <a:pt x="12115716" y="832525"/>
                  </a:cubicBezTo>
                  <a:lnTo>
                    <a:pt x="12115716" y="838627"/>
                  </a:lnTo>
                  <a:cubicBezTo>
                    <a:pt x="12115716" y="838627"/>
                    <a:pt x="12115716" y="838627"/>
                    <a:pt x="12114602" y="838627"/>
                  </a:cubicBezTo>
                  <a:lnTo>
                    <a:pt x="12106800" y="838627"/>
                  </a:lnTo>
                  <a:cubicBezTo>
                    <a:pt x="12106800" y="838627"/>
                    <a:pt x="12106800" y="838627"/>
                    <a:pt x="12106800" y="839789"/>
                  </a:cubicBezTo>
                  <a:lnTo>
                    <a:pt x="12106800" y="847925"/>
                  </a:lnTo>
                  <a:cubicBezTo>
                    <a:pt x="12106800" y="847925"/>
                    <a:pt x="12106800" y="847925"/>
                    <a:pt x="12107915" y="847925"/>
                  </a:cubicBezTo>
                  <a:lnTo>
                    <a:pt x="12115716" y="847925"/>
                  </a:lnTo>
                  <a:cubicBezTo>
                    <a:pt x="12115716" y="847925"/>
                    <a:pt x="12115716" y="847925"/>
                    <a:pt x="12115716" y="849088"/>
                  </a:cubicBezTo>
                  <a:lnTo>
                    <a:pt x="12115716" y="857224"/>
                  </a:lnTo>
                  <a:cubicBezTo>
                    <a:pt x="12115716" y="857224"/>
                    <a:pt x="12115716" y="857224"/>
                    <a:pt x="12114602" y="857224"/>
                  </a:cubicBezTo>
                  <a:lnTo>
                    <a:pt x="12106800" y="857224"/>
                  </a:lnTo>
                  <a:cubicBezTo>
                    <a:pt x="12106800" y="857224"/>
                    <a:pt x="12106800" y="857224"/>
                    <a:pt x="12106800" y="858386"/>
                  </a:cubicBezTo>
                  <a:lnTo>
                    <a:pt x="12106800" y="866523"/>
                  </a:lnTo>
                  <a:cubicBezTo>
                    <a:pt x="12106800" y="866523"/>
                    <a:pt x="12106800" y="866523"/>
                    <a:pt x="12107915" y="866523"/>
                  </a:cubicBezTo>
                  <a:lnTo>
                    <a:pt x="12115716" y="866523"/>
                  </a:lnTo>
                  <a:cubicBezTo>
                    <a:pt x="12115716" y="866523"/>
                    <a:pt x="12115716" y="866523"/>
                    <a:pt x="12115716" y="867394"/>
                  </a:cubicBezTo>
                  <a:lnTo>
                    <a:pt x="12115716" y="873496"/>
                  </a:lnTo>
                  <a:cubicBezTo>
                    <a:pt x="12115716" y="873496"/>
                    <a:pt x="12115716" y="873496"/>
                    <a:pt x="12114602" y="873496"/>
                  </a:cubicBezTo>
                  <a:lnTo>
                    <a:pt x="12106800" y="873496"/>
                  </a:lnTo>
                  <a:cubicBezTo>
                    <a:pt x="12106800" y="873496"/>
                    <a:pt x="12106800" y="873496"/>
                    <a:pt x="12106800" y="874659"/>
                  </a:cubicBezTo>
                  <a:lnTo>
                    <a:pt x="12106800" y="882795"/>
                  </a:lnTo>
                  <a:cubicBezTo>
                    <a:pt x="12106800" y="882795"/>
                    <a:pt x="12106800" y="882795"/>
                    <a:pt x="12107915" y="882795"/>
                  </a:cubicBezTo>
                  <a:lnTo>
                    <a:pt x="12115716" y="882795"/>
                  </a:lnTo>
                  <a:cubicBezTo>
                    <a:pt x="12115716" y="882795"/>
                    <a:pt x="12115716" y="882795"/>
                    <a:pt x="12115716" y="883957"/>
                  </a:cubicBezTo>
                  <a:lnTo>
                    <a:pt x="12115716" y="892094"/>
                  </a:lnTo>
                  <a:cubicBezTo>
                    <a:pt x="12115716" y="892094"/>
                    <a:pt x="12115716" y="892094"/>
                    <a:pt x="12114602" y="892094"/>
                  </a:cubicBezTo>
                  <a:lnTo>
                    <a:pt x="12106800" y="892094"/>
                  </a:lnTo>
                  <a:cubicBezTo>
                    <a:pt x="12106800" y="892094"/>
                    <a:pt x="12106800" y="892094"/>
                    <a:pt x="12106800" y="892965"/>
                  </a:cubicBezTo>
                  <a:lnTo>
                    <a:pt x="12106800" y="899068"/>
                  </a:lnTo>
                  <a:cubicBezTo>
                    <a:pt x="12106800" y="899068"/>
                    <a:pt x="12106800" y="899068"/>
                    <a:pt x="12107915" y="899068"/>
                  </a:cubicBezTo>
                  <a:lnTo>
                    <a:pt x="12115716" y="899068"/>
                  </a:lnTo>
                  <a:cubicBezTo>
                    <a:pt x="12115716" y="899068"/>
                    <a:pt x="12115716" y="899068"/>
                    <a:pt x="12115716" y="900230"/>
                  </a:cubicBezTo>
                  <a:lnTo>
                    <a:pt x="12115716" y="908366"/>
                  </a:lnTo>
                  <a:cubicBezTo>
                    <a:pt x="12115716" y="908366"/>
                    <a:pt x="12115716" y="908366"/>
                    <a:pt x="12114602" y="908366"/>
                  </a:cubicBezTo>
                  <a:lnTo>
                    <a:pt x="12106800" y="908366"/>
                  </a:lnTo>
                  <a:cubicBezTo>
                    <a:pt x="12106800" y="908366"/>
                    <a:pt x="12106800" y="908366"/>
                    <a:pt x="12106800" y="909528"/>
                  </a:cubicBezTo>
                  <a:lnTo>
                    <a:pt x="12106800" y="917665"/>
                  </a:lnTo>
                  <a:cubicBezTo>
                    <a:pt x="12106800" y="917665"/>
                    <a:pt x="12106800" y="917665"/>
                    <a:pt x="12107915" y="917665"/>
                  </a:cubicBezTo>
                  <a:lnTo>
                    <a:pt x="12115716" y="917665"/>
                  </a:lnTo>
                  <a:cubicBezTo>
                    <a:pt x="12115716" y="917665"/>
                    <a:pt x="12115716" y="917665"/>
                    <a:pt x="12115716" y="918827"/>
                  </a:cubicBezTo>
                  <a:lnTo>
                    <a:pt x="12115716" y="926963"/>
                  </a:lnTo>
                  <a:cubicBezTo>
                    <a:pt x="12115716" y="926963"/>
                    <a:pt x="12115716" y="926963"/>
                    <a:pt x="12114602" y="926963"/>
                  </a:cubicBezTo>
                  <a:lnTo>
                    <a:pt x="12106800" y="926963"/>
                  </a:lnTo>
                  <a:cubicBezTo>
                    <a:pt x="12106800" y="926963"/>
                    <a:pt x="12106800" y="926963"/>
                    <a:pt x="12106800" y="927835"/>
                  </a:cubicBezTo>
                  <a:lnTo>
                    <a:pt x="12106800" y="933937"/>
                  </a:lnTo>
                  <a:cubicBezTo>
                    <a:pt x="12106800" y="933937"/>
                    <a:pt x="12106800" y="933937"/>
                    <a:pt x="12107915" y="933937"/>
                  </a:cubicBezTo>
                  <a:lnTo>
                    <a:pt x="12115716" y="933937"/>
                  </a:lnTo>
                  <a:cubicBezTo>
                    <a:pt x="12115716" y="933937"/>
                    <a:pt x="12115716" y="933937"/>
                    <a:pt x="12115716" y="935100"/>
                  </a:cubicBezTo>
                  <a:lnTo>
                    <a:pt x="12115716" y="943236"/>
                  </a:lnTo>
                  <a:cubicBezTo>
                    <a:pt x="12115716" y="943236"/>
                    <a:pt x="12115716" y="943236"/>
                    <a:pt x="12114602" y="943236"/>
                  </a:cubicBezTo>
                  <a:lnTo>
                    <a:pt x="12106800" y="943236"/>
                  </a:lnTo>
                  <a:cubicBezTo>
                    <a:pt x="12106800" y="943236"/>
                    <a:pt x="12106800" y="943236"/>
                    <a:pt x="12106800" y="944398"/>
                  </a:cubicBezTo>
                  <a:lnTo>
                    <a:pt x="12106800" y="952535"/>
                  </a:lnTo>
                  <a:cubicBezTo>
                    <a:pt x="12106800" y="952535"/>
                    <a:pt x="12106800" y="952535"/>
                    <a:pt x="12107915" y="952535"/>
                  </a:cubicBezTo>
                  <a:lnTo>
                    <a:pt x="12115716" y="952535"/>
                  </a:lnTo>
                  <a:cubicBezTo>
                    <a:pt x="12115716" y="952535"/>
                    <a:pt x="12115716" y="952535"/>
                    <a:pt x="12115716" y="953406"/>
                  </a:cubicBezTo>
                  <a:lnTo>
                    <a:pt x="12115716" y="959508"/>
                  </a:lnTo>
                  <a:cubicBezTo>
                    <a:pt x="12115716" y="959508"/>
                    <a:pt x="12115716" y="959508"/>
                    <a:pt x="12114602" y="959508"/>
                  </a:cubicBezTo>
                  <a:lnTo>
                    <a:pt x="12106800" y="959508"/>
                  </a:lnTo>
                  <a:cubicBezTo>
                    <a:pt x="12106800" y="959508"/>
                    <a:pt x="12106800" y="959508"/>
                    <a:pt x="12106800" y="960671"/>
                  </a:cubicBezTo>
                  <a:lnTo>
                    <a:pt x="12106800" y="968807"/>
                  </a:lnTo>
                  <a:cubicBezTo>
                    <a:pt x="12106800" y="968807"/>
                    <a:pt x="12106800" y="968807"/>
                    <a:pt x="12107915" y="968807"/>
                  </a:cubicBezTo>
                  <a:lnTo>
                    <a:pt x="12115716" y="968807"/>
                  </a:lnTo>
                  <a:cubicBezTo>
                    <a:pt x="12115716" y="968807"/>
                    <a:pt x="12115716" y="968807"/>
                    <a:pt x="12115716" y="969969"/>
                  </a:cubicBezTo>
                  <a:lnTo>
                    <a:pt x="12115716" y="978106"/>
                  </a:lnTo>
                  <a:cubicBezTo>
                    <a:pt x="12115716" y="978106"/>
                    <a:pt x="12115716" y="978106"/>
                    <a:pt x="12114602" y="978106"/>
                  </a:cubicBezTo>
                  <a:lnTo>
                    <a:pt x="12106800" y="978106"/>
                  </a:lnTo>
                  <a:cubicBezTo>
                    <a:pt x="12106800" y="978106"/>
                    <a:pt x="12106800" y="978106"/>
                    <a:pt x="12106800" y="979268"/>
                  </a:cubicBezTo>
                  <a:lnTo>
                    <a:pt x="12106800" y="987404"/>
                  </a:lnTo>
                  <a:cubicBezTo>
                    <a:pt x="12106800" y="987404"/>
                    <a:pt x="12106800" y="987404"/>
                    <a:pt x="12107915" y="987404"/>
                  </a:cubicBezTo>
                  <a:lnTo>
                    <a:pt x="12115716" y="987404"/>
                  </a:lnTo>
                  <a:cubicBezTo>
                    <a:pt x="12115716" y="987404"/>
                    <a:pt x="12115716" y="987404"/>
                    <a:pt x="12115716" y="988276"/>
                  </a:cubicBezTo>
                  <a:lnTo>
                    <a:pt x="12115716" y="994378"/>
                  </a:lnTo>
                  <a:cubicBezTo>
                    <a:pt x="12115716" y="994378"/>
                    <a:pt x="12115716" y="994378"/>
                    <a:pt x="12114602" y="994378"/>
                  </a:cubicBezTo>
                  <a:lnTo>
                    <a:pt x="12106800" y="994378"/>
                  </a:lnTo>
                  <a:cubicBezTo>
                    <a:pt x="12106800" y="994378"/>
                    <a:pt x="12106800" y="994378"/>
                    <a:pt x="12106800" y="995540"/>
                  </a:cubicBezTo>
                  <a:lnTo>
                    <a:pt x="12106800" y="1003677"/>
                  </a:lnTo>
                  <a:cubicBezTo>
                    <a:pt x="12106800" y="1003677"/>
                    <a:pt x="12106800" y="1003677"/>
                    <a:pt x="12131319" y="1024599"/>
                  </a:cubicBezTo>
                  <a:cubicBezTo>
                    <a:pt x="12131319" y="1029248"/>
                    <a:pt x="12131319" y="1029248"/>
                    <a:pt x="12130206" y="1029248"/>
                  </a:cubicBezTo>
                  <a:lnTo>
                    <a:pt x="12122403" y="1029248"/>
                  </a:lnTo>
                  <a:cubicBezTo>
                    <a:pt x="12122403" y="1029248"/>
                    <a:pt x="12122403" y="1029248"/>
                    <a:pt x="12122403" y="1040036"/>
                  </a:cubicBezTo>
                  <a:lnTo>
                    <a:pt x="12122403" y="1046874"/>
                  </a:lnTo>
                  <a:lnTo>
                    <a:pt x="12131319" y="1046874"/>
                  </a:lnTo>
                  <a:lnTo>
                    <a:pt x="12131319" y="1043196"/>
                  </a:lnTo>
                  <a:cubicBezTo>
                    <a:pt x="12131319" y="1043196"/>
                    <a:pt x="12131319" y="1043196"/>
                    <a:pt x="12132434" y="1042615"/>
                  </a:cubicBezTo>
                  <a:lnTo>
                    <a:pt x="12140235" y="1038547"/>
                  </a:lnTo>
                  <a:cubicBezTo>
                    <a:pt x="12140235" y="1038547"/>
                    <a:pt x="12140235" y="1038547"/>
                    <a:pt x="12142186" y="1038547"/>
                  </a:cubicBezTo>
                  <a:lnTo>
                    <a:pt x="12155839" y="1038547"/>
                  </a:lnTo>
                  <a:cubicBezTo>
                    <a:pt x="12155839" y="1038547"/>
                    <a:pt x="12155839" y="1038547"/>
                    <a:pt x="12155839" y="1039709"/>
                  </a:cubicBezTo>
                  <a:lnTo>
                    <a:pt x="12155839" y="1046874"/>
                  </a:lnTo>
                  <a:lnTo>
                    <a:pt x="12192000" y="1046874"/>
                  </a:lnTo>
                  <a:lnTo>
                    <a:pt x="12192000" y="1070905"/>
                  </a:lnTo>
                  <a:lnTo>
                    <a:pt x="12192000" y="1121663"/>
                  </a:lnTo>
                  <a:lnTo>
                    <a:pt x="12192000" y="1608850"/>
                  </a:lnTo>
                  <a:lnTo>
                    <a:pt x="0" y="1608850"/>
                  </a:lnTo>
                  <a:lnTo>
                    <a:pt x="0" y="1046874"/>
                  </a:lnTo>
                  <a:lnTo>
                    <a:pt x="65773" y="1046874"/>
                  </a:lnTo>
                  <a:lnTo>
                    <a:pt x="82231" y="1045519"/>
                  </a:lnTo>
                  <a:cubicBezTo>
                    <a:pt x="82231" y="1033896"/>
                    <a:pt x="82231" y="1024598"/>
                    <a:pt x="82231" y="1012974"/>
                  </a:cubicBezTo>
                  <a:cubicBezTo>
                    <a:pt x="97834" y="1012974"/>
                    <a:pt x="113436" y="1012974"/>
                    <a:pt x="126811" y="1012974"/>
                  </a:cubicBezTo>
                  <a:cubicBezTo>
                    <a:pt x="126811" y="1006000"/>
                    <a:pt x="126811" y="1001351"/>
                    <a:pt x="126811" y="994377"/>
                  </a:cubicBezTo>
                  <a:cubicBezTo>
                    <a:pt x="158018" y="994377"/>
                    <a:pt x="189224" y="994377"/>
                    <a:pt x="220430" y="994377"/>
                  </a:cubicBezTo>
                  <a:cubicBezTo>
                    <a:pt x="220430" y="999026"/>
                    <a:pt x="220430" y="1001351"/>
                    <a:pt x="220430" y="1006000"/>
                  </a:cubicBezTo>
                  <a:cubicBezTo>
                    <a:pt x="240491" y="1006000"/>
                    <a:pt x="260552" y="1006000"/>
                    <a:pt x="280612" y="1006000"/>
                  </a:cubicBezTo>
                  <a:cubicBezTo>
                    <a:pt x="280612" y="1008325"/>
                    <a:pt x="280612" y="1010650"/>
                    <a:pt x="280612" y="1012974"/>
                  </a:cubicBezTo>
                  <a:cubicBezTo>
                    <a:pt x="285071" y="1012974"/>
                    <a:pt x="291758" y="1012974"/>
                    <a:pt x="298444" y="1012974"/>
                  </a:cubicBezTo>
                  <a:cubicBezTo>
                    <a:pt x="298444" y="1015299"/>
                    <a:pt x="298444" y="1017624"/>
                    <a:pt x="298444" y="1019948"/>
                  </a:cubicBezTo>
                  <a:cubicBezTo>
                    <a:pt x="302903" y="1019948"/>
                    <a:pt x="309590" y="1019948"/>
                    <a:pt x="314048" y="1019948"/>
                  </a:cubicBezTo>
                  <a:cubicBezTo>
                    <a:pt x="314048" y="985079"/>
                    <a:pt x="314048" y="950209"/>
                    <a:pt x="314048" y="915339"/>
                  </a:cubicBezTo>
                  <a:cubicBezTo>
                    <a:pt x="329651" y="910690"/>
                    <a:pt x="345255" y="906041"/>
                    <a:pt x="360858" y="901391"/>
                  </a:cubicBezTo>
                  <a:cubicBezTo>
                    <a:pt x="389835" y="901391"/>
                    <a:pt x="418812" y="901391"/>
                    <a:pt x="447789" y="901391"/>
                  </a:cubicBezTo>
                  <a:cubicBezTo>
                    <a:pt x="447789" y="845600"/>
                    <a:pt x="447789" y="789808"/>
                    <a:pt x="447789" y="734017"/>
                  </a:cubicBezTo>
                  <a:cubicBezTo>
                    <a:pt x="454476" y="729367"/>
                    <a:pt x="463392" y="727043"/>
                    <a:pt x="472308" y="722393"/>
                  </a:cubicBezTo>
                  <a:cubicBezTo>
                    <a:pt x="507972" y="717744"/>
                    <a:pt x="543636" y="710770"/>
                    <a:pt x="579301" y="703796"/>
                  </a:cubicBezTo>
                  <a:cubicBezTo>
                    <a:pt x="592675" y="708445"/>
                    <a:pt x="603820" y="713095"/>
                    <a:pt x="617194" y="715419"/>
                  </a:cubicBezTo>
                  <a:cubicBezTo>
                    <a:pt x="619423" y="717744"/>
                    <a:pt x="621652" y="720069"/>
                    <a:pt x="623881" y="722393"/>
                  </a:cubicBezTo>
                  <a:cubicBezTo>
                    <a:pt x="623881" y="827002"/>
                    <a:pt x="623881" y="931612"/>
                    <a:pt x="623881" y="1033896"/>
                  </a:cubicBezTo>
                  <a:cubicBezTo>
                    <a:pt x="628339" y="1033896"/>
                    <a:pt x="632796" y="1033896"/>
                    <a:pt x="639484" y="1033896"/>
                  </a:cubicBezTo>
                  <a:cubicBezTo>
                    <a:pt x="639484" y="992053"/>
                    <a:pt x="639484" y="950209"/>
                    <a:pt x="639484" y="908365"/>
                  </a:cubicBezTo>
                  <a:cubicBezTo>
                    <a:pt x="643942" y="908365"/>
                    <a:pt x="648400" y="908365"/>
                    <a:pt x="652858" y="908365"/>
                  </a:cubicBezTo>
                  <a:cubicBezTo>
                    <a:pt x="652858" y="903716"/>
                    <a:pt x="652858" y="901391"/>
                    <a:pt x="652858" y="896742"/>
                  </a:cubicBezTo>
                  <a:cubicBezTo>
                    <a:pt x="657316" y="894417"/>
                    <a:pt x="661774" y="892093"/>
                    <a:pt x="666232" y="889768"/>
                  </a:cubicBezTo>
                  <a:lnTo>
                    <a:pt x="677377" y="889768"/>
                  </a:lnTo>
                  <a:cubicBezTo>
                    <a:pt x="677377" y="885119"/>
                    <a:pt x="677377" y="882794"/>
                    <a:pt x="677377" y="878145"/>
                  </a:cubicBezTo>
                  <a:cubicBezTo>
                    <a:pt x="679606" y="875820"/>
                    <a:pt x="684064" y="873495"/>
                    <a:pt x="686293" y="871171"/>
                  </a:cubicBezTo>
                  <a:cubicBezTo>
                    <a:pt x="692981" y="871171"/>
                    <a:pt x="701896" y="871171"/>
                    <a:pt x="708584" y="871171"/>
                  </a:cubicBezTo>
                  <a:cubicBezTo>
                    <a:pt x="708584" y="882794"/>
                    <a:pt x="708584" y="896742"/>
                    <a:pt x="708584" y="908365"/>
                  </a:cubicBezTo>
                  <a:cubicBezTo>
                    <a:pt x="724187" y="908365"/>
                    <a:pt x="739790" y="908365"/>
                    <a:pt x="755393" y="908365"/>
                  </a:cubicBezTo>
                  <a:cubicBezTo>
                    <a:pt x="755393" y="952534"/>
                    <a:pt x="755393" y="994377"/>
                    <a:pt x="755393" y="1038546"/>
                  </a:cubicBezTo>
                  <a:cubicBezTo>
                    <a:pt x="762080" y="1038546"/>
                    <a:pt x="768767" y="1038546"/>
                    <a:pt x="773225" y="1038546"/>
                  </a:cubicBezTo>
                  <a:cubicBezTo>
                    <a:pt x="779912" y="1036221"/>
                    <a:pt x="784370" y="1033896"/>
                    <a:pt x="791057" y="1031572"/>
                  </a:cubicBezTo>
                  <a:cubicBezTo>
                    <a:pt x="791057" y="1026922"/>
                    <a:pt x="791057" y="1024598"/>
                    <a:pt x="791057" y="1022273"/>
                  </a:cubicBezTo>
                  <a:cubicBezTo>
                    <a:pt x="788828" y="1022273"/>
                    <a:pt x="786599" y="1019948"/>
                    <a:pt x="784370" y="1019948"/>
                  </a:cubicBezTo>
                  <a:cubicBezTo>
                    <a:pt x="784370" y="1017624"/>
                    <a:pt x="784370" y="1015299"/>
                    <a:pt x="784370" y="1012974"/>
                  </a:cubicBezTo>
                  <a:cubicBezTo>
                    <a:pt x="786599" y="1010650"/>
                    <a:pt x="788828" y="1010650"/>
                    <a:pt x="791057" y="1008325"/>
                  </a:cubicBezTo>
                  <a:cubicBezTo>
                    <a:pt x="791057" y="992053"/>
                    <a:pt x="791057" y="973455"/>
                    <a:pt x="791057" y="957183"/>
                  </a:cubicBezTo>
                  <a:cubicBezTo>
                    <a:pt x="788828" y="957183"/>
                    <a:pt x="786599" y="954858"/>
                    <a:pt x="784370" y="954858"/>
                  </a:cubicBezTo>
                  <a:cubicBezTo>
                    <a:pt x="784370" y="952534"/>
                    <a:pt x="784370" y="950209"/>
                    <a:pt x="784370" y="947884"/>
                  </a:cubicBezTo>
                  <a:cubicBezTo>
                    <a:pt x="786599" y="945560"/>
                    <a:pt x="788828" y="945560"/>
                    <a:pt x="791057" y="943235"/>
                  </a:cubicBezTo>
                  <a:lnTo>
                    <a:pt x="795515" y="938586"/>
                  </a:lnTo>
                  <a:lnTo>
                    <a:pt x="795515" y="929287"/>
                  </a:lnTo>
                  <a:cubicBezTo>
                    <a:pt x="793286" y="929287"/>
                    <a:pt x="793286" y="929287"/>
                    <a:pt x="791057" y="929287"/>
                  </a:cubicBezTo>
                  <a:cubicBezTo>
                    <a:pt x="791057" y="926962"/>
                    <a:pt x="791057" y="924638"/>
                    <a:pt x="791057" y="922313"/>
                  </a:cubicBezTo>
                  <a:cubicBezTo>
                    <a:pt x="793286" y="922313"/>
                    <a:pt x="795515" y="919988"/>
                    <a:pt x="797744" y="917664"/>
                  </a:cubicBezTo>
                  <a:cubicBezTo>
                    <a:pt x="799972" y="889768"/>
                    <a:pt x="806660" y="866522"/>
                    <a:pt x="833408" y="852574"/>
                  </a:cubicBezTo>
                  <a:cubicBezTo>
                    <a:pt x="831179" y="852574"/>
                    <a:pt x="831179" y="850249"/>
                    <a:pt x="828950" y="850249"/>
                  </a:cubicBezTo>
                  <a:cubicBezTo>
                    <a:pt x="828950" y="847924"/>
                    <a:pt x="828950" y="845600"/>
                    <a:pt x="828950" y="843275"/>
                  </a:cubicBezTo>
                  <a:cubicBezTo>
                    <a:pt x="831179" y="843275"/>
                    <a:pt x="833408" y="840950"/>
                    <a:pt x="835637" y="840950"/>
                  </a:cubicBezTo>
                  <a:cubicBezTo>
                    <a:pt x="835637" y="836301"/>
                    <a:pt x="835637" y="833976"/>
                    <a:pt x="835637" y="831652"/>
                  </a:cubicBezTo>
                  <a:cubicBezTo>
                    <a:pt x="837866" y="831652"/>
                    <a:pt x="837866" y="831652"/>
                    <a:pt x="840095" y="831652"/>
                  </a:cubicBezTo>
                  <a:cubicBezTo>
                    <a:pt x="840095" y="824678"/>
                    <a:pt x="840095" y="817704"/>
                    <a:pt x="840095" y="810730"/>
                  </a:cubicBezTo>
                  <a:cubicBezTo>
                    <a:pt x="837866" y="810730"/>
                    <a:pt x="837866" y="810730"/>
                    <a:pt x="835637" y="810730"/>
                  </a:cubicBezTo>
                  <a:cubicBezTo>
                    <a:pt x="835637" y="808405"/>
                    <a:pt x="835637" y="808405"/>
                    <a:pt x="835637" y="806081"/>
                  </a:cubicBezTo>
                  <a:lnTo>
                    <a:pt x="840095" y="803756"/>
                  </a:lnTo>
                  <a:cubicBezTo>
                    <a:pt x="844552" y="799107"/>
                    <a:pt x="846782" y="794457"/>
                    <a:pt x="851240" y="787483"/>
                  </a:cubicBezTo>
                  <a:cubicBezTo>
                    <a:pt x="853469" y="782834"/>
                    <a:pt x="853469" y="780510"/>
                    <a:pt x="853469" y="778185"/>
                  </a:cubicBezTo>
                  <a:cubicBezTo>
                    <a:pt x="849011" y="771211"/>
                    <a:pt x="849011" y="759588"/>
                    <a:pt x="853469" y="752614"/>
                  </a:cubicBezTo>
                  <a:cubicBezTo>
                    <a:pt x="853470" y="752611"/>
                    <a:pt x="853485" y="752565"/>
                    <a:pt x="853748" y="751742"/>
                  </a:cubicBezTo>
                  <a:lnTo>
                    <a:pt x="855698" y="745640"/>
                  </a:lnTo>
                  <a:cubicBezTo>
                    <a:pt x="855699" y="745643"/>
                    <a:pt x="855714" y="745689"/>
                    <a:pt x="855977" y="746512"/>
                  </a:cubicBezTo>
                  <a:lnTo>
                    <a:pt x="857927" y="752614"/>
                  </a:lnTo>
                  <a:cubicBezTo>
                    <a:pt x="862384" y="759588"/>
                    <a:pt x="864614" y="771211"/>
                    <a:pt x="860156" y="778185"/>
                  </a:cubicBezTo>
                  <a:cubicBezTo>
                    <a:pt x="860156" y="780510"/>
                    <a:pt x="860156" y="782834"/>
                    <a:pt x="860156" y="785159"/>
                  </a:cubicBezTo>
                  <a:cubicBezTo>
                    <a:pt x="864614" y="792133"/>
                    <a:pt x="869072" y="799107"/>
                    <a:pt x="871302" y="803756"/>
                  </a:cubicBezTo>
                  <a:cubicBezTo>
                    <a:pt x="873531" y="803756"/>
                    <a:pt x="873531" y="806081"/>
                    <a:pt x="875760" y="806081"/>
                  </a:cubicBezTo>
                  <a:cubicBezTo>
                    <a:pt x="875760" y="808405"/>
                    <a:pt x="875760" y="808405"/>
                    <a:pt x="875760" y="810730"/>
                  </a:cubicBezTo>
                  <a:cubicBezTo>
                    <a:pt x="873531" y="817704"/>
                    <a:pt x="873531" y="824678"/>
                    <a:pt x="873531" y="831652"/>
                  </a:cubicBezTo>
                  <a:cubicBezTo>
                    <a:pt x="877989" y="833976"/>
                    <a:pt x="877989" y="836301"/>
                    <a:pt x="877989" y="840950"/>
                  </a:cubicBezTo>
                  <a:lnTo>
                    <a:pt x="882447" y="843275"/>
                  </a:lnTo>
                  <a:cubicBezTo>
                    <a:pt x="882447" y="845600"/>
                    <a:pt x="882447" y="847924"/>
                    <a:pt x="882447" y="850249"/>
                  </a:cubicBezTo>
                  <a:cubicBezTo>
                    <a:pt x="880218" y="852574"/>
                    <a:pt x="880218" y="852574"/>
                    <a:pt x="877989" y="852574"/>
                  </a:cubicBezTo>
                  <a:cubicBezTo>
                    <a:pt x="891362" y="859548"/>
                    <a:pt x="899165" y="868846"/>
                    <a:pt x="904180" y="879888"/>
                  </a:cubicBezTo>
                  <a:lnTo>
                    <a:pt x="913070" y="915339"/>
                  </a:lnTo>
                  <a:lnTo>
                    <a:pt x="944859" y="915339"/>
                  </a:lnTo>
                  <a:lnTo>
                    <a:pt x="944859" y="886329"/>
                  </a:lnTo>
                  <a:lnTo>
                    <a:pt x="939475" y="886329"/>
                  </a:lnTo>
                  <a:cubicBezTo>
                    <a:pt x="939475" y="886306"/>
                    <a:pt x="939475" y="884414"/>
                    <a:pt x="939475" y="724196"/>
                  </a:cubicBezTo>
                  <a:cubicBezTo>
                    <a:pt x="939487" y="724196"/>
                    <a:pt x="939957" y="724196"/>
                    <a:pt x="959742" y="724196"/>
                  </a:cubicBezTo>
                  <a:cubicBezTo>
                    <a:pt x="959747" y="724190"/>
                    <a:pt x="959783" y="724108"/>
                    <a:pt x="960249" y="723115"/>
                  </a:cubicBezTo>
                  <a:lnTo>
                    <a:pt x="963795" y="715549"/>
                  </a:lnTo>
                  <a:cubicBezTo>
                    <a:pt x="963804" y="715550"/>
                    <a:pt x="963917" y="715568"/>
                    <a:pt x="965569" y="715819"/>
                  </a:cubicBezTo>
                  <a:lnTo>
                    <a:pt x="977982" y="717710"/>
                  </a:lnTo>
                  <a:cubicBezTo>
                    <a:pt x="977985" y="717720"/>
                    <a:pt x="978023" y="717821"/>
                    <a:pt x="978489" y="719062"/>
                  </a:cubicBezTo>
                  <a:lnTo>
                    <a:pt x="982035" y="728519"/>
                  </a:lnTo>
                  <a:cubicBezTo>
                    <a:pt x="982049" y="728520"/>
                    <a:pt x="982645" y="728570"/>
                    <a:pt x="1008382" y="730681"/>
                  </a:cubicBezTo>
                  <a:cubicBezTo>
                    <a:pt x="1008382" y="730661"/>
                    <a:pt x="1008382" y="729131"/>
                    <a:pt x="1008382" y="607460"/>
                  </a:cubicBezTo>
                  <a:cubicBezTo>
                    <a:pt x="1008391" y="607460"/>
                    <a:pt x="1008510" y="607460"/>
                    <a:pt x="1010409" y="607460"/>
                  </a:cubicBezTo>
                  <a:lnTo>
                    <a:pt x="1024597" y="607460"/>
                  </a:lnTo>
                  <a:cubicBezTo>
                    <a:pt x="1024597" y="607438"/>
                    <a:pt x="1024597" y="605724"/>
                    <a:pt x="1024597" y="471268"/>
                  </a:cubicBezTo>
                  <a:cubicBezTo>
                    <a:pt x="1024605" y="471268"/>
                    <a:pt x="1024712" y="471268"/>
                    <a:pt x="1026369" y="471268"/>
                  </a:cubicBezTo>
                  <a:lnTo>
                    <a:pt x="1038783" y="471268"/>
                  </a:lnTo>
                  <a:cubicBezTo>
                    <a:pt x="1038783" y="471251"/>
                    <a:pt x="1038783" y="469845"/>
                    <a:pt x="1038783" y="356694"/>
                  </a:cubicBezTo>
                  <a:cubicBezTo>
                    <a:pt x="1042837" y="354532"/>
                    <a:pt x="1042837" y="354532"/>
                    <a:pt x="1042837" y="328590"/>
                  </a:cubicBezTo>
                  <a:cubicBezTo>
                    <a:pt x="1042843" y="328590"/>
                    <a:pt x="1042963" y="328590"/>
                    <a:pt x="1044863" y="328590"/>
                  </a:cubicBezTo>
                  <a:lnTo>
                    <a:pt x="1059050" y="328590"/>
                  </a:lnTo>
                  <a:cubicBezTo>
                    <a:pt x="1059061" y="328567"/>
                    <a:pt x="1059667" y="327200"/>
                    <a:pt x="1095531" y="246443"/>
                  </a:cubicBezTo>
                  <a:cubicBezTo>
                    <a:pt x="1095531" y="246429"/>
                    <a:pt x="1095565" y="244478"/>
                    <a:pt x="10995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09402" y="70467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508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548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554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gradFill>
          <a:gsLst>
            <a:gs pos="0">
              <a:schemeClr val="bg1">
                <a:lumMod val="90000"/>
              </a:schemeClr>
            </a:gs>
            <a:gs pos="100000">
              <a:schemeClr val="bg1">
                <a:lumMod val="8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568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4" r:id="rId2"/>
    <p:sldLayoutId id="2147483662" r:id="rId3"/>
    <p:sldLayoutId id="2147483675" r:id="rId4"/>
    <p:sldLayoutId id="2147483663" r:id="rId5"/>
    <p:sldLayoutId id="2147483658" r:id="rId6"/>
    <p:sldLayoutId id="2147483678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8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0629E66-ED3C-4A85-8560-E4ED6CCC562B}"/>
              </a:ext>
            </a:extLst>
          </p:cNvPr>
          <p:cNvGrpSpPr/>
          <p:nvPr/>
        </p:nvGrpSpPr>
        <p:grpSpPr>
          <a:xfrm rot="16200000">
            <a:off x="5700153" y="1148861"/>
            <a:ext cx="791694" cy="6074652"/>
            <a:chOff x="4093890" y="1870877"/>
            <a:chExt cx="791694" cy="404579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06ECDD74-A3EA-479D-A04C-3FF8B90DD2BA}"/>
                </a:ext>
              </a:extLst>
            </p:cNvPr>
            <p:cNvSpPr/>
            <p:nvPr/>
          </p:nvSpPr>
          <p:spPr>
            <a:xfrm>
              <a:off x="4093890" y="2089729"/>
              <a:ext cx="526478" cy="3646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pic>
          <p:nvPicPr>
            <p:cNvPr id="38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xmlns="" id="{14A967CC-EA8A-42F2-A380-0032416E3F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636281" y="3667365"/>
              <a:ext cx="4045791" cy="452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タイトル 6"/>
          <p:cNvSpPr txBox="1">
            <a:spLocks/>
          </p:cNvSpPr>
          <p:nvPr/>
        </p:nvSpPr>
        <p:spPr>
          <a:xfrm>
            <a:off x="1018984" y="1057218"/>
            <a:ext cx="10211291" cy="19316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13714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sz="5400" b="1" dirty="0" smtClean="0">
                <a:ln/>
                <a:solidFill>
                  <a:schemeClr val="accent4"/>
                </a:solidFill>
              </a:rPr>
              <a:t/>
            </a:r>
            <a:br>
              <a:rPr kumimoji="1" lang="en-US" sz="5400" b="1" dirty="0" smtClean="0">
                <a:ln/>
                <a:solidFill>
                  <a:schemeClr val="accent4"/>
                </a:solidFill>
              </a:rPr>
            </a:br>
            <a:r>
              <a:rPr kumimoji="1" lang="en-US" sz="4000" b="1" dirty="0" smtClean="0">
                <a:ln/>
                <a:solidFill>
                  <a:schemeClr val="accent4"/>
                </a:solidFill>
              </a:rPr>
              <a:t>End-to-End Learning </a:t>
            </a:r>
          </a:p>
          <a:p>
            <a:r>
              <a:rPr kumimoji="1" lang="en-US" sz="4000" b="1" dirty="0" smtClean="0">
                <a:ln/>
                <a:solidFill>
                  <a:schemeClr val="accent4"/>
                </a:solidFill>
              </a:rPr>
              <a:t>pour la </a:t>
            </a:r>
            <a:r>
              <a:rPr kumimoji="1" lang="en-US" sz="4000" b="1" dirty="0" err="1" smtClean="0">
                <a:ln/>
                <a:solidFill>
                  <a:schemeClr val="accent4"/>
                </a:solidFill>
              </a:rPr>
              <a:t>conduite</a:t>
            </a:r>
            <a:r>
              <a:rPr kumimoji="1" lang="en-US" sz="4000" b="1" dirty="0" smtClean="0">
                <a:ln/>
                <a:solidFill>
                  <a:schemeClr val="accent4"/>
                </a:solidFill>
              </a:rPr>
              <a:t> </a:t>
            </a:r>
            <a:r>
              <a:rPr kumimoji="1" lang="en-US" sz="4000" b="1" dirty="0" err="1" smtClean="0">
                <a:ln/>
                <a:solidFill>
                  <a:schemeClr val="accent4"/>
                </a:solidFill>
              </a:rPr>
              <a:t>autonome</a:t>
            </a:r>
            <a:r>
              <a:rPr kumimoji="1" lang="en-US" sz="5400" b="1" dirty="0" smtClean="0">
                <a:ln/>
                <a:solidFill>
                  <a:schemeClr val="accent4"/>
                </a:solidFill>
              </a:rPr>
              <a:t/>
            </a:r>
            <a:br>
              <a:rPr kumimoji="1" lang="en-US" sz="5400" b="1" dirty="0" smtClean="0">
                <a:ln/>
                <a:solidFill>
                  <a:schemeClr val="accent4"/>
                </a:solidFill>
              </a:rPr>
            </a:br>
            <a:endParaRPr kumimoji="1" lang="ja-JP" altLang="en-US" sz="32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テキスト プレースホルダー 8"/>
          <p:cNvSpPr txBox="1">
            <a:spLocks/>
          </p:cNvSpPr>
          <p:nvPr/>
        </p:nvSpPr>
        <p:spPr>
          <a:xfrm>
            <a:off x="2151024" y="3371595"/>
            <a:ext cx="7947212" cy="3486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137141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2800" kern="1200" baseline="0">
                <a:solidFill>
                  <a:schemeClr val="tx2"/>
                </a:solidFill>
                <a:latin typeface="Ubuntu Medium" panose="020B0604030602030204" pitchFamily="34" charset="0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 err="1" smtClean="0">
                <a:solidFill>
                  <a:schemeClr val="accent1"/>
                </a:solidFill>
              </a:rPr>
              <a:t>Présentée</a:t>
            </a:r>
            <a:r>
              <a:rPr kumimoji="1" lang="en-US" altLang="ja-JP" sz="2400" b="1" dirty="0" smtClean="0">
                <a:solidFill>
                  <a:schemeClr val="accent1"/>
                </a:solidFill>
              </a:rPr>
              <a:t> par:</a:t>
            </a:r>
            <a:r>
              <a:rPr kumimoji="1" lang="en-US" altLang="ja-JP" sz="2400" dirty="0">
                <a:solidFill>
                  <a:schemeClr val="accent1"/>
                </a:solidFill>
              </a:rPr>
              <a:t> </a:t>
            </a:r>
            <a:r>
              <a:rPr kumimoji="1" lang="en-US" altLang="ja-JP" sz="2400" dirty="0" smtClean="0">
                <a:solidFill>
                  <a:schemeClr val="accent1"/>
                </a:solidFill>
              </a:rPr>
              <a:t>       </a:t>
            </a:r>
            <a:r>
              <a:rPr kumimoji="1" lang="en-US" altLang="ja-JP" sz="2400" dirty="0" err="1" smtClean="0">
                <a:solidFill>
                  <a:sysClr val="windowText" lastClr="000000"/>
                </a:solidFill>
              </a:rPr>
              <a:t>Manel</a:t>
            </a:r>
            <a:r>
              <a:rPr kumimoji="1" lang="en-US" altLang="ja-JP" sz="2400" dirty="0" smtClean="0">
                <a:solidFill>
                  <a:sysClr val="windowText" lastClr="000000"/>
                </a:solidFill>
              </a:rPr>
              <a:t> </a:t>
            </a:r>
            <a:r>
              <a:rPr kumimoji="1" lang="en-US" altLang="ja-JP" sz="2400" dirty="0" err="1" smtClean="0">
                <a:solidFill>
                  <a:sysClr val="windowText" lastClr="000000"/>
                </a:solidFill>
              </a:rPr>
              <a:t>Jrad</a:t>
            </a:r>
            <a:endParaRPr kumimoji="1" lang="en-US" altLang="ja-JP" sz="2400" dirty="0" smtClean="0">
              <a:solidFill>
                <a:sysClr val="windowText" lastClr="000000"/>
              </a:solidFill>
            </a:endParaRPr>
          </a:p>
          <a:p>
            <a:r>
              <a:rPr kumimoji="1" lang="en-US" altLang="ja-JP" sz="2400" dirty="0" smtClean="0">
                <a:solidFill>
                  <a:sysClr val="windowText" lastClr="000000"/>
                </a:solidFill>
              </a:rPr>
              <a:t>                                                  Lamia Hamida </a:t>
            </a:r>
            <a:r>
              <a:rPr kumimoji="1" lang="en-US" altLang="ja-JP" sz="2400" dirty="0" err="1" smtClean="0">
                <a:solidFill>
                  <a:sysClr val="windowText" lastClr="000000"/>
                </a:solidFill>
              </a:rPr>
              <a:t>Brahim</a:t>
            </a:r>
            <a:endParaRPr kumimoji="1" lang="en-US" altLang="ja-JP" sz="2400" dirty="0" smtClean="0">
              <a:solidFill>
                <a:sysClr val="windowText" lastClr="000000"/>
              </a:solidFill>
            </a:endParaRPr>
          </a:p>
          <a:p>
            <a:endParaRPr kumimoji="1" lang="en-US" altLang="ja-JP" sz="24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2400" b="1" dirty="0" smtClean="0">
                <a:solidFill>
                  <a:schemeClr val="accent1"/>
                </a:solidFill>
              </a:rPr>
              <a:t> </a:t>
            </a:r>
            <a:r>
              <a:rPr kumimoji="1" lang="en-US" altLang="ja-JP" sz="2400" b="1" dirty="0" err="1" smtClean="0">
                <a:solidFill>
                  <a:schemeClr val="accent1"/>
                </a:solidFill>
              </a:rPr>
              <a:t>Encadrées</a:t>
            </a:r>
            <a:r>
              <a:rPr kumimoji="1" lang="en-US" altLang="ja-JP" sz="2400" b="1" dirty="0" smtClean="0">
                <a:solidFill>
                  <a:schemeClr val="accent1"/>
                </a:solidFill>
              </a:rPr>
              <a:t> par:       </a:t>
            </a:r>
            <a:r>
              <a:rPr kumimoji="1" lang="en-US" altLang="ja-JP" sz="2400" dirty="0" smtClean="0">
                <a:solidFill>
                  <a:sysClr val="windowText" lastClr="000000"/>
                </a:solidFill>
              </a:rPr>
              <a:t>M. </a:t>
            </a:r>
            <a:r>
              <a:rPr kumimoji="1" lang="en-US" altLang="ja-JP" sz="2400" dirty="0" err="1" smtClean="0">
                <a:solidFill>
                  <a:sysClr val="windowText" lastClr="000000"/>
                </a:solidFill>
              </a:rPr>
              <a:t>Fethi</a:t>
            </a:r>
            <a:r>
              <a:rPr kumimoji="1" lang="en-US" altLang="ja-JP" sz="2400" dirty="0" smtClean="0">
                <a:solidFill>
                  <a:sysClr val="windowText" lastClr="000000"/>
                </a:solidFill>
              </a:rPr>
              <a:t> </a:t>
            </a:r>
            <a:r>
              <a:rPr kumimoji="1" lang="en-US" altLang="ja-JP" sz="2400" dirty="0" err="1" smtClean="0">
                <a:solidFill>
                  <a:sysClr val="windowText" lastClr="000000"/>
                </a:solidFill>
              </a:rPr>
              <a:t>Tlili</a:t>
            </a:r>
            <a:endParaRPr kumimoji="1" lang="en-US" altLang="ja-JP" sz="2400" dirty="0" smtClean="0">
              <a:solidFill>
                <a:sysClr val="windowText" lastClr="000000"/>
              </a:solidFill>
            </a:endParaRPr>
          </a:p>
          <a:p>
            <a:endParaRPr kumimoji="1" lang="en-US" altLang="ja-JP" sz="2400" dirty="0" smtClean="0">
              <a:solidFill>
                <a:sysClr val="windowText" lastClr="000000"/>
              </a:solidFill>
            </a:endParaRPr>
          </a:p>
          <a:p>
            <a:r>
              <a:rPr kumimoji="1" lang="en-US" altLang="ja-JP" sz="2400" b="1" dirty="0" smtClean="0">
                <a:solidFill>
                  <a:schemeClr val="accent1"/>
                </a:solidFill>
              </a:rPr>
              <a:t>     </a:t>
            </a:r>
            <a:r>
              <a:rPr kumimoji="1" lang="en-US" altLang="ja-JP" sz="2400" b="1" dirty="0" err="1" smtClean="0">
                <a:solidFill>
                  <a:schemeClr val="accent1"/>
                </a:solidFill>
              </a:rPr>
              <a:t>Classe</a:t>
            </a:r>
            <a:r>
              <a:rPr kumimoji="1" lang="en-US" altLang="ja-JP" sz="2400" b="1" dirty="0" smtClean="0">
                <a:solidFill>
                  <a:schemeClr val="accent1"/>
                </a:solidFill>
              </a:rPr>
              <a:t>:                    </a:t>
            </a:r>
            <a:r>
              <a:rPr kumimoji="1" lang="en-US" altLang="ja-JP" sz="2400" dirty="0" smtClean="0">
                <a:solidFill>
                  <a:sysClr val="windowText" lastClr="000000"/>
                </a:solidFill>
              </a:rPr>
              <a:t>INDP3  SCOC</a:t>
            </a:r>
          </a:p>
          <a:p>
            <a:endParaRPr kumimoji="1" lang="en-US" altLang="ja-JP" sz="24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9" y="29822"/>
            <a:ext cx="2630281" cy="685797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222749" y="501931"/>
            <a:ext cx="4520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Le 20 Décembre 2019</a:t>
            </a:r>
            <a:endParaRPr lang="fr-FR" sz="1600" dirty="0"/>
          </a:p>
        </p:txBody>
      </p:sp>
      <p:sp>
        <p:nvSpPr>
          <p:cNvPr id="4" name="ZoneTexte 3"/>
          <p:cNvSpPr txBox="1"/>
          <p:nvPr/>
        </p:nvSpPr>
        <p:spPr>
          <a:xfrm>
            <a:off x="4397188" y="6293091"/>
            <a:ext cx="387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Année universitaire:  2019-2020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77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86" y="874059"/>
            <a:ext cx="4405111" cy="37623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352" y="1187591"/>
            <a:ext cx="6248014" cy="285173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244640" y="4762294"/>
            <a:ext cx="9947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 </a:t>
            </a:r>
            <a:r>
              <a:rPr lang="fr-FR" dirty="0" smtClean="0"/>
              <a:t>images</a:t>
            </a:r>
            <a:r>
              <a:rPr lang="fr-FR" dirty="0"/>
              <a:t> </a:t>
            </a:r>
            <a:r>
              <a:rPr lang="fr-FR" dirty="0" smtClean="0"/>
              <a:t>sont</a:t>
            </a:r>
            <a:r>
              <a:rPr lang="fr-FR" dirty="0"/>
              <a:t> </a:t>
            </a:r>
            <a:r>
              <a:rPr lang="fr-FR" dirty="0" smtClean="0"/>
              <a:t>enregistrées</a:t>
            </a:r>
            <a:r>
              <a:rPr lang="fr-FR" dirty="0"/>
              <a:t> dans le fichier data/image </a:t>
            </a:r>
            <a:r>
              <a:rPr lang="fr-FR" dirty="0" smtClean="0"/>
              <a:t>de</a:t>
            </a:r>
            <a:r>
              <a:rPr lang="fr-FR" dirty="0"/>
              <a:t> résolution </a:t>
            </a:r>
            <a:r>
              <a:rPr lang="fr-FR" dirty="0" smtClean="0"/>
              <a:t>320x160x4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</a:t>
            </a:r>
            <a:r>
              <a:rPr lang="fr-FR" dirty="0" smtClean="0"/>
              <a:t>mesures sont</a:t>
            </a:r>
            <a:r>
              <a:rPr lang="fr-FR" dirty="0"/>
              <a:t> </a:t>
            </a:r>
            <a:r>
              <a:rPr lang="fr-FR" dirty="0" smtClean="0"/>
              <a:t>enregistrées dans </a:t>
            </a:r>
            <a:r>
              <a:rPr lang="fr-FR" dirty="0"/>
              <a:t>un </a:t>
            </a:r>
            <a:r>
              <a:rPr lang="fr-FR" dirty="0" smtClean="0"/>
              <a:t>fichier .</a:t>
            </a:r>
            <a:r>
              <a:rPr lang="fr-FR" dirty="0" err="1" smtClean="0"/>
              <a:t>txt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L’orientation </a:t>
            </a:r>
            <a:r>
              <a:rPr lang="fr-FR" dirty="0" smtClean="0"/>
              <a:t>(</a:t>
            </a:r>
            <a:r>
              <a:rPr lang="fr-FR" dirty="0" err="1" smtClean="0"/>
              <a:t>steer</a:t>
            </a:r>
            <a:r>
              <a:rPr lang="fr-FR" dirty="0" smtClean="0"/>
              <a:t>) en </a:t>
            </a:r>
            <a:r>
              <a:rPr lang="fr-FR" dirty="0" err="1" smtClean="0"/>
              <a:t>degrée</a:t>
            </a:r>
            <a:r>
              <a:rPr lang="fr-FR" dirty="0" smtClean="0"/>
              <a:t> : entre </a:t>
            </a:r>
            <a:r>
              <a:rPr lang="fr-FR" dirty="0"/>
              <a:t>-70 et </a:t>
            </a:r>
            <a:r>
              <a:rPr lang="fr-FR" dirty="0" smtClean="0"/>
              <a:t>70 </a:t>
            </a:r>
            <a:r>
              <a:rPr lang="fr-FR" dirty="0"/>
              <a:t> 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La vitesse  : une </a:t>
            </a:r>
            <a:r>
              <a:rPr lang="fr-FR" dirty="0"/>
              <a:t>valeur entière  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03410" y="284380"/>
            <a:ext cx="9036311" cy="589679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 Résultats de la collection de données</a:t>
            </a:r>
            <a:endParaRPr lang="fr-FR" sz="3600" b="1" dirty="0">
              <a:ln/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46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999" y="3152716"/>
            <a:ext cx="7296811" cy="533308"/>
          </a:xfrm>
        </p:spPr>
        <p:txBody>
          <a:bodyPr/>
          <a:lstStyle/>
          <a:p>
            <a:r>
              <a:rPr lang="fr-FR" altLang="ko-KR" sz="3200" dirty="0"/>
              <a:t>Augmentation des données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4422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8033" y="1777285"/>
            <a:ext cx="10522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Effet de </a:t>
            </a:r>
            <a:r>
              <a:rPr lang="fr-FR" dirty="0"/>
              <a:t>miroir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67" y="2667000"/>
            <a:ext cx="3048000" cy="1524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891" y="2667000"/>
            <a:ext cx="3048000" cy="152400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528033" y="4711383"/>
            <a:ext cx="7920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Suppression des images dupliquées : (vitesse=0)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dirty="0" smtClean="0">
                <a:latin typeface="medium-content-serif-font"/>
              </a:rPr>
              <a:t>Utilisation de la fonction</a:t>
            </a:r>
            <a:r>
              <a:rPr lang="fr-FR" altLang="fr-FR" dirty="0">
                <a:latin typeface="medium-content-serif-font"/>
              </a:rPr>
              <a:t> </a:t>
            </a:r>
            <a:r>
              <a:rPr lang="fr-FR" altLang="fr-FR" sz="1200" dirty="0" err="1">
                <a:latin typeface="Menlo"/>
              </a:rPr>
              <a:t>jitter</a:t>
            </a:r>
            <a:r>
              <a:rPr lang="fr-FR" altLang="fr-FR" sz="1200" dirty="0">
                <a:latin typeface="Menlo"/>
              </a:rPr>
              <a:t>()</a:t>
            </a:r>
            <a:r>
              <a:rPr lang="fr-FR" altLang="fr-FR" dirty="0">
                <a:latin typeface="medium-content-serif-font"/>
              </a:rPr>
              <a:t> qui introduit </a:t>
            </a:r>
            <a:r>
              <a:rPr lang="fr-FR" altLang="fr-FR" dirty="0" smtClean="0">
                <a:latin typeface="medium-content-serif-font"/>
              </a:rPr>
              <a:t>un bruit sur certaine images </a:t>
            </a:r>
            <a:endParaRPr lang="fr-FR" altLang="fr-FR" sz="2000" dirty="0">
              <a:latin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2736" y="284380"/>
            <a:ext cx="9306986" cy="589679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Procédés </a:t>
            </a:r>
            <a:r>
              <a:rPr lang="fr-FR" sz="3600" b="1" dirty="0" smtClean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d’augmentation des données</a:t>
            </a:r>
            <a:endParaRPr lang="fr-FR" sz="3600" b="1" dirty="0">
              <a:ln/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920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67806" y="563000"/>
            <a:ext cx="11573197" cy="724247"/>
          </a:xfrm>
        </p:spPr>
        <p:txBody>
          <a:bodyPr/>
          <a:lstStyle/>
          <a:p>
            <a:r>
              <a:rPr lang="fr-FR" sz="3600" b="1" dirty="0" smtClean="0">
                <a:ln/>
                <a:solidFill>
                  <a:schemeClr val="accent4"/>
                </a:solidFill>
                <a:ea typeface="+mj-ea"/>
                <a:cs typeface="+mj-cs"/>
              </a:rPr>
              <a:t>Comparaison des performances avant &amp; après l’augmentation des données (1/2)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832" y="2000265"/>
            <a:ext cx="5313142" cy="316473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605529" y="5347881"/>
            <a:ext cx="289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Avant </a:t>
            </a:r>
            <a:r>
              <a:rPr lang="fr-FR" dirty="0" smtClean="0">
                <a:solidFill>
                  <a:srgbClr val="FF0000"/>
                </a:solidFill>
              </a:rPr>
              <a:t>l’augmentation 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981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1196" y="5543331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Après </a:t>
            </a:r>
            <a:r>
              <a:rPr lang="fr-FR" dirty="0">
                <a:solidFill>
                  <a:srgbClr val="FF0000"/>
                </a:solidFill>
              </a:rPr>
              <a:t>data </a:t>
            </a:r>
            <a:r>
              <a:rPr lang="fr-FR" dirty="0" smtClean="0">
                <a:solidFill>
                  <a:srgbClr val="FF0000"/>
                </a:solidFill>
              </a:rPr>
              <a:t>augmentation 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25774"/>
          <a:stretch/>
        </p:blipFill>
        <p:spPr>
          <a:xfrm>
            <a:off x="988099" y="2223672"/>
            <a:ext cx="5847768" cy="275256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867" y="2447430"/>
            <a:ext cx="3838575" cy="2305050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67806" y="563000"/>
            <a:ext cx="11573197" cy="724247"/>
          </a:xfrm>
        </p:spPr>
        <p:txBody>
          <a:bodyPr/>
          <a:lstStyle/>
          <a:p>
            <a:r>
              <a:rPr lang="fr-FR" sz="3600" b="1" dirty="0" smtClean="0">
                <a:ln/>
                <a:solidFill>
                  <a:schemeClr val="accent4"/>
                </a:solidFill>
                <a:ea typeface="+mj-ea"/>
                <a:cs typeface="+mj-cs"/>
              </a:rPr>
              <a:t>Comparaison des performances avant &amp; après l’augmentation des données (2/2)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5695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sz="3200" dirty="0" smtClean="0"/>
              <a:t>L’apprentissage</a:t>
            </a:r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profond</a:t>
            </a:r>
            <a:endParaRPr lang="ko-KR" altLang="en-US" sz="32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27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3600" b="1" dirty="0" smtClean="0">
                <a:ln/>
                <a:solidFill>
                  <a:schemeClr val="accent4"/>
                </a:solidFill>
                <a:ea typeface="+mj-ea"/>
                <a:cs typeface="+mj-cs"/>
              </a:rPr>
              <a:t>Préparation de la base de données pour l’entrainement</a:t>
            </a:r>
            <a:endParaRPr lang="fr-FR" sz="3600" b="1" dirty="0">
              <a:ln/>
              <a:solidFill>
                <a:schemeClr val="accent4"/>
              </a:solidFill>
              <a:ea typeface="+mj-ea"/>
              <a:cs typeface="+mj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16938" y="3027365"/>
            <a:ext cx="4340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Décomposition des données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0,8 </a:t>
            </a:r>
            <a:r>
              <a:rPr lang="fr-FR" dirty="0" smtClean="0"/>
              <a:t>pour l’entrainement dans train.csv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0,2 pour validation dans valid.csv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383867" y="3165865"/>
            <a:ext cx="4340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Changement de la résolution des images</a:t>
            </a:r>
            <a:r>
              <a:rPr lang="fr-FR" dirty="0" smtClean="0"/>
              <a:t>:</a:t>
            </a:r>
          </a:p>
          <a:p>
            <a:r>
              <a:rPr lang="fr-FR" dirty="0"/>
              <a:t>De </a:t>
            </a:r>
            <a:r>
              <a:rPr lang="fr-FR" dirty="0" smtClean="0"/>
              <a:t>320x160x4 à 200*66*3</a:t>
            </a:r>
            <a:r>
              <a:rPr lang="fr-F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613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317812"/>
            <a:ext cx="12192000" cy="55401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66852" y="2841667"/>
            <a:ext cx="3210232" cy="249247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449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05591" y="591844"/>
            <a:ext cx="11557348" cy="8533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fr-FR" sz="3600" b="1" dirty="0" smtClean="0">
                <a:ln/>
                <a:solidFill>
                  <a:schemeClr val="accent4"/>
                </a:solidFill>
              </a:rPr>
              <a:t>L’architecture de CNN : </a:t>
            </a:r>
            <a:r>
              <a:rPr lang="fr-FR" sz="3600" b="1" dirty="0" err="1">
                <a:ln/>
                <a:solidFill>
                  <a:schemeClr val="accent4"/>
                </a:solidFill>
              </a:rPr>
              <a:t>PilotNet</a:t>
            </a:r>
            <a:endParaRPr lang="fr-FR" sz="3600" b="1" dirty="0">
              <a:ln/>
              <a:solidFill>
                <a:schemeClr val="accent4"/>
              </a:solidFill>
            </a:endParaRPr>
          </a:p>
        </p:txBody>
      </p:sp>
      <p:sp>
        <p:nvSpPr>
          <p:cNvPr id="6" name="AutoShape 2" descr="RÃ©sultat de recherche d'images pour &quot;windows&quot;"/>
          <p:cNvSpPr>
            <a:spLocks noChangeAspect="1" noChangeArrowheads="1"/>
          </p:cNvSpPr>
          <p:nvPr/>
        </p:nvSpPr>
        <p:spPr bwMode="auto">
          <a:xfrm>
            <a:off x="205591" y="-101601"/>
            <a:ext cx="203200" cy="20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fr-FR" sz="1200"/>
          </a:p>
        </p:txBody>
      </p:sp>
      <p:sp>
        <p:nvSpPr>
          <p:cNvPr id="3" name="ZoneTexte 2"/>
          <p:cNvSpPr txBox="1"/>
          <p:nvPr/>
        </p:nvSpPr>
        <p:spPr>
          <a:xfrm>
            <a:off x="205591" y="1445204"/>
            <a:ext cx="777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a utilisé l’architecture </a:t>
            </a:r>
            <a:r>
              <a:rPr lang="fr-FR" dirty="0" err="1"/>
              <a:t>PilotNet</a:t>
            </a:r>
            <a:r>
              <a:rPr lang="fr-FR" dirty="0"/>
              <a:t> de </a:t>
            </a:r>
            <a:r>
              <a:rPr lang="fr-FR" dirty="0" err="1"/>
              <a:t>Nvidia</a:t>
            </a:r>
            <a:r>
              <a:rPr lang="fr-FR" dirty="0"/>
              <a:t> avec quelques modifications. </a:t>
            </a:r>
          </a:p>
        </p:txBody>
      </p:sp>
      <p:pic>
        <p:nvPicPr>
          <p:cNvPr id="1026" name="Picture 2" descr="Image result for PilotNet architecture by Nvi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0" y="1935448"/>
            <a:ext cx="11783209" cy="482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80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317812"/>
            <a:ext cx="12192000" cy="55401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66667" y="1168401"/>
            <a:ext cx="3386666" cy="2099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91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xmlns="" id="{F7EBCD7C-090E-4EFA-A7F9-7BA731A1B794}"/>
              </a:ext>
            </a:extLst>
          </p:cNvPr>
          <p:cNvSpPr/>
          <p:nvPr/>
        </p:nvSpPr>
        <p:spPr>
          <a:xfrm>
            <a:off x="4542872" y="0"/>
            <a:ext cx="1681885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020D1508-5CD4-4F9C-9D7E-55DADC7B36EF}"/>
              </a:ext>
            </a:extLst>
          </p:cNvPr>
          <p:cNvGrpSpPr/>
          <p:nvPr/>
        </p:nvGrpSpPr>
        <p:grpSpPr>
          <a:xfrm>
            <a:off x="504825" y="762000"/>
            <a:ext cx="788909" cy="6096000"/>
            <a:chOff x="5846596" y="462062"/>
            <a:chExt cx="2773530" cy="21431416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54962A34-023C-47B5-8D5D-00627B99F206}"/>
                </a:ext>
              </a:extLst>
            </p:cNvPr>
            <p:cNvSpPr/>
            <p:nvPr/>
          </p:nvSpPr>
          <p:spPr>
            <a:xfrm>
              <a:off x="5846596" y="462062"/>
              <a:ext cx="2773530" cy="2146766"/>
            </a:xfrm>
            <a:custGeom>
              <a:avLst/>
              <a:gdLst>
                <a:gd name="connsiteX0" fmla="*/ 1573462 w 3107713"/>
                <a:gd name="connsiteY0" fmla="*/ 1230810 h 2405430"/>
                <a:gd name="connsiteX1" fmla="*/ 1573462 w 3107713"/>
                <a:gd name="connsiteY1" fmla="*/ 1540156 h 2405430"/>
                <a:gd name="connsiteX2" fmla="*/ 1882808 w 3107713"/>
                <a:gd name="connsiteY2" fmla="*/ 1540156 h 2405430"/>
                <a:gd name="connsiteX3" fmla="*/ 1882808 w 3107713"/>
                <a:gd name="connsiteY3" fmla="*/ 1230810 h 2405430"/>
                <a:gd name="connsiteX4" fmla="*/ 1220371 w 3107713"/>
                <a:gd name="connsiteY4" fmla="*/ 1230810 h 2405430"/>
                <a:gd name="connsiteX5" fmla="*/ 1220371 w 3107713"/>
                <a:gd name="connsiteY5" fmla="*/ 1540156 h 2405430"/>
                <a:gd name="connsiteX6" fmla="*/ 1529717 w 3107713"/>
                <a:gd name="connsiteY6" fmla="*/ 1540156 h 2405430"/>
                <a:gd name="connsiteX7" fmla="*/ 1529717 w 3107713"/>
                <a:gd name="connsiteY7" fmla="*/ 1230810 h 2405430"/>
                <a:gd name="connsiteX8" fmla="*/ 1573462 w 3107713"/>
                <a:gd name="connsiteY8" fmla="*/ 861315 h 2405430"/>
                <a:gd name="connsiteX9" fmla="*/ 1573462 w 3107713"/>
                <a:gd name="connsiteY9" fmla="*/ 1170661 h 2405430"/>
                <a:gd name="connsiteX10" fmla="*/ 1882808 w 3107713"/>
                <a:gd name="connsiteY10" fmla="*/ 1170661 h 2405430"/>
                <a:gd name="connsiteX11" fmla="*/ 1882808 w 3107713"/>
                <a:gd name="connsiteY11" fmla="*/ 861315 h 2405430"/>
                <a:gd name="connsiteX12" fmla="*/ 1220371 w 3107713"/>
                <a:gd name="connsiteY12" fmla="*/ 861315 h 2405430"/>
                <a:gd name="connsiteX13" fmla="*/ 1220371 w 3107713"/>
                <a:gd name="connsiteY13" fmla="*/ 1170661 h 2405430"/>
                <a:gd name="connsiteX14" fmla="*/ 1529717 w 3107713"/>
                <a:gd name="connsiteY14" fmla="*/ 1170661 h 2405430"/>
                <a:gd name="connsiteX15" fmla="*/ 1529717 w 3107713"/>
                <a:gd name="connsiteY15" fmla="*/ 861315 h 2405430"/>
                <a:gd name="connsiteX16" fmla="*/ 1554853 w 3107713"/>
                <a:gd name="connsiteY16" fmla="*/ 0 h 2405430"/>
                <a:gd name="connsiteX17" fmla="*/ 1709041 w 3107713"/>
                <a:gd name="connsiteY17" fmla="*/ 68657 h 2405430"/>
                <a:gd name="connsiteX18" fmla="*/ 2030222 w 3107713"/>
                <a:gd name="connsiteY18" fmla="*/ 299844 h 2405430"/>
                <a:gd name="connsiteX19" fmla="*/ 2101595 w 3107713"/>
                <a:gd name="connsiteY19" fmla="*/ 268813 h 2405430"/>
                <a:gd name="connsiteX20" fmla="*/ 2241239 w 3107713"/>
                <a:gd name="connsiteY20" fmla="*/ 133823 h 2405430"/>
                <a:gd name="connsiteX21" fmla="*/ 2380880 w 3107713"/>
                <a:gd name="connsiteY21" fmla="*/ 133823 h 2405430"/>
                <a:gd name="connsiteX22" fmla="*/ 2486388 w 3107713"/>
                <a:gd name="connsiteY22" fmla="*/ 239331 h 2405430"/>
                <a:gd name="connsiteX23" fmla="*/ 2484837 w 3107713"/>
                <a:gd name="connsiteY23" fmla="*/ 526377 h 2405430"/>
                <a:gd name="connsiteX24" fmla="*/ 2571726 w 3107713"/>
                <a:gd name="connsiteY24" fmla="*/ 690844 h 2405430"/>
                <a:gd name="connsiteX25" fmla="*/ 3013930 w 3107713"/>
                <a:gd name="connsiteY25" fmla="*/ 1005818 h 2405430"/>
                <a:gd name="connsiteX26" fmla="*/ 3107024 w 3107713"/>
                <a:gd name="connsiteY26" fmla="*/ 1131497 h 2405430"/>
                <a:gd name="connsiteX27" fmla="*/ 3041858 w 3107713"/>
                <a:gd name="connsiteY27" fmla="*/ 1271140 h 2405430"/>
                <a:gd name="connsiteX28" fmla="*/ 2843256 w 3107713"/>
                <a:gd name="connsiteY28" fmla="*/ 1271140 h 2405430"/>
                <a:gd name="connsiteX29" fmla="*/ 2577934 w 3107713"/>
                <a:gd name="connsiteY29" fmla="*/ 1083398 h 2405430"/>
                <a:gd name="connsiteX30" fmla="*/ 2500354 w 3107713"/>
                <a:gd name="connsiteY30" fmla="*/ 1041505 h 2405430"/>
                <a:gd name="connsiteX31" fmla="*/ 2486388 w 3107713"/>
                <a:gd name="connsiteY31" fmla="*/ 1126841 h 2405430"/>
                <a:gd name="connsiteX32" fmla="*/ 2486388 w 3107713"/>
                <a:gd name="connsiteY32" fmla="*/ 1688518 h 2405430"/>
                <a:gd name="connsiteX33" fmla="*/ 2486388 w 3107713"/>
                <a:gd name="connsiteY33" fmla="*/ 2254849 h 2405430"/>
                <a:gd name="connsiteX34" fmla="*/ 2343642 w 3107713"/>
                <a:gd name="connsiteY34" fmla="*/ 2403802 h 2405430"/>
                <a:gd name="connsiteX35" fmla="*/ 1909197 w 3107713"/>
                <a:gd name="connsiteY35" fmla="*/ 2405353 h 2405430"/>
                <a:gd name="connsiteX36" fmla="*/ 1833168 w 3107713"/>
                <a:gd name="connsiteY36" fmla="*/ 2327773 h 2405430"/>
                <a:gd name="connsiteX37" fmla="*/ 1834722 w 3107713"/>
                <a:gd name="connsiteY37" fmla="*/ 1939875 h 2405430"/>
                <a:gd name="connsiteX38" fmla="*/ 1741625 w 3107713"/>
                <a:gd name="connsiteY38" fmla="*/ 1842124 h 2405430"/>
                <a:gd name="connsiteX39" fmla="*/ 1369244 w 3107713"/>
                <a:gd name="connsiteY39" fmla="*/ 1842124 h 2405430"/>
                <a:gd name="connsiteX40" fmla="*/ 1276150 w 3107713"/>
                <a:gd name="connsiteY40" fmla="*/ 1939875 h 2405430"/>
                <a:gd name="connsiteX41" fmla="*/ 1277701 w 3107713"/>
                <a:gd name="connsiteY41" fmla="*/ 2327773 h 2405430"/>
                <a:gd name="connsiteX42" fmla="*/ 1200121 w 3107713"/>
                <a:gd name="connsiteY42" fmla="*/ 2403802 h 2405430"/>
                <a:gd name="connsiteX43" fmla="*/ 773434 w 3107713"/>
                <a:gd name="connsiteY43" fmla="*/ 2402251 h 2405430"/>
                <a:gd name="connsiteX44" fmla="*/ 624481 w 3107713"/>
                <a:gd name="connsiteY44" fmla="*/ 2251744 h 2405430"/>
                <a:gd name="connsiteX45" fmla="*/ 622930 w 3107713"/>
                <a:gd name="connsiteY45" fmla="*/ 1111327 h 2405430"/>
                <a:gd name="connsiteX46" fmla="*/ 607413 w 3107713"/>
                <a:gd name="connsiteY46" fmla="*/ 1041505 h 2405430"/>
                <a:gd name="connsiteX47" fmla="*/ 548452 w 3107713"/>
                <a:gd name="connsiteY47" fmla="*/ 1072535 h 2405430"/>
                <a:gd name="connsiteX48" fmla="*/ 290888 w 3107713"/>
                <a:gd name="connsiteY48" fmla="*/ 1258726 h 2405430"/>
                <a:gd name="connsiteX49" fmla="*/ 152798 w 3107713"/>
                <a:gd name="connsiteY49" fmla="*/ 1300620 h 2405430"/>
                <a:gd name="connsiteX50" fmla="*/ 6947 w 3107713"/>
                <a:gd name="connsiteY50" fmla="*/ 1192009 h 2405430"/>
                <a:gd name="connsiteX51" fmla="*/ 67460 w 3107713"/>
                <a:gd name="connsiteY51" fmla="*/ 1029090 h 2405430"/>
                <a:gd name="connsiteX52" fmla="*/ 557761 w 3107713"/>
                <a:gd name="connsiteY52" fmla="*/ 675330 h 2405430"/>
                <a:gd name="connsiteX53" fmla="*/ 1401828 w 3107713"/>
                <a:gd name="connsiteY53" fmla="*/ 68657 h 2405430"/>
                <a:gd name="connsiteX54" fmla="*/ 1554853 w 3107713"/>
                <a:gd name="connsiteY54" fmla="*/ 0 h 240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107713" h="2405430">
                  <a:moveTo>
                    <a:pt x="1573462" y="1230810"/>
                  </a:moveTo>
                  <a:lnTo>
                    <a:pt x="1573462" y="1540156"/>
                  </a:lnTo>
                  <a:lnTo>
                    <a:pt x="1882808" y="1540156"/>
                  </a:lnTo>
                  <a:lnTo>
                    <a:pt x="1882808" y="1230810"/>
                  </a:lnTo>
                  <a:close/>
                  <a:moveTo>
                    <a:pt x="1220371" y="1230810"/>
                  </a:moveTo>
                  <a:lnTo>
                    <a:pt x="1220371" y="1540156"/>
                  </a:lnTo>
                  <a:lnTo>
                    <a:pt x="1529717" y="1540156"/>
                  </a:lnTo>
                  <a:lnTo>
                    <a:pt x="1529717" y="1230810"/>
                  </a:lnTo>
                  <a:close/>
                  <a:moveTo>
                    <a:pt x="1573462" y="861315"/>
                  </a:moveTo>
                  <a:lnTo>
                    <a:pt x="1573462" y="1170661"/>
                  </a:lnTo>
                  <a:lnTo>
                    <a:pt x="1882808" y="1170661"/>
                  </a:lnTo>
                  <a:lnTo>
                    <a:pt x="1882808" y="861315"/>
                  </a:lnTo>
                  <a:close/>
                  <a:moveTo>
                    <a:pt x="1220371" y="861315"/>
                  </a:moveTo>
                  <a:lnTo>
                    <a:pt x="1220371" y="1170661"/>
                  </a:lnTo>
                  <a:lnTo>
                    <a:pt x="1529717" y="1170661"/>
                  </a:lnTo>
                  <a:lnTo>
                    <a:pt x="1529717" y="861315"/>
                  </a:lnTo>
                  <a:close/>
                  <a:moveTo>
                    <a:pt x="1554853" y="0"/>
                  </a:moveTo>
                  <a:cubicBezTo>
                    <a:pt x="1599267" y="0"/>
                    <a:pt x="1643875" y="22886"/>
                    <a:pt x="1709041" y="68657"/>
                  </a:cubicBezTo>
                  <a:cubicBezTo>
                    <a:pt x="1816101" y="144686"/>
                    <a:pt x="1923163" y="222264"/>
                    <a:pt x="2030222" y="299844"/>
                  </a:cubicBezTo>
                  <a:cubicBezTo>
                    <a:pt x="2075218" y="332428"/>
                    <a:pt x="2098490" y="341737"/>
                    <a:pt x="2101595" y="268813"/>
                  </a:cubicBezTo>
                  <a:cubicBezTo>
                    <a:pt x="2106248" y="152442"/>
                    <a:pt x="2129523" y="133823"/>
                    <a:pt x="2241239" y="133823"/>
                  </a:cubicBezTo>
                  <a:cubicBezTo>
                    <a:pt x="2287786" y="133823"/>
                    <a:pt x="2334333" y="133823"/>
                    <a:pt x="2380880" y="133823"/>
                  </a:cubicBezTo>
                  <a:cubicBezTo>
                    <a:pt x="2450702" y="133823"/>
                    <a:pt x="2486388" y="169509"/>
                    <a:pt x="2486388" y="239331"/>
                  </a:cubicBezTo>
                  <a:cubicBezTo>
                    <a:pt x="2486388" y="335530"/>
                    <a:pt x="2492595" y="431729"/>
                    <a:pt x="2484837" y="526377"/>
                  </a:cubicBezTo>
                  <a:cubicBezTo>
                    <a:pt x="2478630" y="603955"/>
                    <a:pt x="2509663" y="648951"/>
                    <a:pt x="2571726" y="690844"/>
                  </a:cubicBezTo>
                  <a:cubicBezTo>
                    <a:pt x="2720680" y="793250"/>
                    <a:pt x="2866528" y="900310"/>
                    <a:pt x="3013930" y="1005818"/>
                  </a:cubicBezTo>
                  <a:cubicBezTo>
                    <a:pt x="3058926" y="1038402"/>
                    <a:pt x="3102370" y="1069433"/>
                    <a:pt x="3107024" y="1131497"/>
                  </a:cubicBezTo>
                  <a:cubicBezTo>
                    <a:pt x="3111680" y="1190458"/>
                    <a:pt x="3093061" y="1240107"/>
                    <a:pt x="3041858" y="1271140"/>
                  </a:cubicBezTo>
                  <a:cubicBezTo>
                    <a:pt x="2976692" y="1311480"/>
                    <a:pt x="2906870" y="1313031"/>
                    <a:pt x="2843256" y="1271140"/>
                  </a:cubicBezTo>
                  <a:cubicBezTo>
                    <a:pt x="2753264" y="1212179"/>
                    <a:pt x="2666374" y="1145462"/>
                    <a:pt x="2577934" y="1083398"/>
                  </a:cubicBezTo>
                  <a:cubicBezTo>
                    <a:pt x="2553108" y="1066331"/>
                    <a:pt x="2528282" y="1029090"/>
                    <a:pt x="2500354" y="1041505"/>
                  </a:cubicBezTo>
                  <a:cubicBezTo>
                    <a:pt x="2469321" y="1055468"/>
                    <a:pt x="2486388" y="1097361"/>
                    <a:pt x="2486388" y="1126841"/>
                  </a:cubicBezTo>
                  <a:cubicBezTo>
                    <a:pt x="2484837" y="1316136"/>
                    <a:pt x="2486388" y="1502327"/>
                    <a:pt x="2486388" y="1688518"/>
                  </a:cubicBezTo>
                  <a:cubicBezTo>
                    <a:pt x="2486388" y="1877811"/>
                    <a:pt x="2486388" y="2065553"/>
                    <a:pt x="2486388" y="2254849"/>
                  </a:cubicBezTo>
                  <a:cubicBezTo>
                    <a:pt x="2486388" y="2361908"/>
                    <a:pt x="2449151" y="2402251"/>
                    <a:pt x="2343642" y="2403802"/>
                  </a:cubicBezTo>
                  <a:cubicBezTo>
                    <a:pt x="2199345" y="2405353"/>
                    <a:pt x="2053494" y="2402251"/>
                    <a:pt x="1909197" y="2405353"/>
                  </a:cubicBezTo>
                  <a:cubicBezTo>
                    <a:pt x="1851790" y="2406904"/>
                    <a:pt x="1831617" y="2385183"/>
                    <a:pt x="1833168" y="2327773"/>
                  </a:cubicBezTo>
                  <a:cubicBezTo>
                    <a:pt x="1836273" y="2198992"/>
                    <a:pt x="1831617" y="2068658"/>
                    <a:pt x="1834722" y="1939875"/>
                  </a:cubicBezTo>
                  <a:cubicBezTo>
                    <a:pt x="1836273" y="1871606"/>
                    <a:pt x="1812998" y="1840573"/>
                    <a:pt x="1741625" y="1842124"/>
                  </a:cubicBezTo>
                  <a:cubicBezTo>
                    <a:pt x="1617498" y="1845229"/>
                    <a:pt x="1493371" y="1845229"/>
                    <a:pt x="1369244" y="1842124"/>
                  </a:cubicBezTo>
                  <a:cubicBezTo>
                    <a:pt x="1296320" y="1840573"/>
                    <a:pt x="1274596" y="1873158"/>
                    <a:pt x="1276150" y="1939875"/>
                  </a:cubicBezTo>
                  <a:cubicBezTo>
                    <a:pt x="1279252" y="2068658"/>
                    <a:pt x="1274596" y="2198992"/>
                    <a:pt x="1277701" y="2327773"/>
                  </a:cubicBezTo>
                  <a:cubicBezTo>
                    <a:pt x="1279252" y="2385183"/>
                    <a:pt x="1257528" y="2405353"/>
                    <a:pt x="1200121" y="2403802"/>
                  </a:cubicBezTo>
                  <a:cubicBezTo>
                    <a:pt x="1057375" y="2400697"/>
                    <a:pt x="916180" y="2403802"/>
                    <a:pt x="773434" y="2402251"/>
                  </a:cubicBezTo>
                  <a:cubicBezTo>
                    <a:pt x="661719" y="2400697"/>
                    <a:pt x="624481" y="2363459"/>
                    <a:pt x="624481" y="2251744"/>
                  </a:cubicBezTo>
                  <a:cubicBezTo>
                    <a:pt x="624481" y="1871606"/>
                    <a:pt x="624481" y="1491467"/>
                    <a:pt x="622930" y="1111327"/>
                  </a:cubicBezTo>
                  <a:cubicBezTo>
                    <a:pt x="622930" y="1088052"/>
                    <a:pt x="636893" y="1053916"/>
                    <a:pt x="607413" y="1041505"/>
                  </a:cubicBezTo>
                  <a:cubicBezTo>
                    <a:pt x="585692" y="1032195"/>
                    <a:pt x="567071" y="1058572"/>
                    <a:pt x="548452" y="1072535"/>
                  </a:cubicBezTo>
                  <a:cubicBezTo>
                    <a:pt x="461565" y="1134599"/>
                    <a:pt x="376227" y="1195111"/>
                    <a:pt x="290888" y="1258726"/>
                  </a:cubicBezTo>
                  <a:cubicBezTo>
                    <a:pt x="248995" y="1289759"/>
                    <a:pt x="203999" y="1306827"/>
                    <a:pt x="152798" y="1300620"/>
                  </a:cubicBezTo>
                  <a:cubicBezTo>
                    <a:pt x="82976" y="1292861"/>
                    <a:pt x="27117" y="1263382"/>
                    <a:pt x="6947" y="1192009"/>
                  </a:cubicBezTo>
                  <a:cubicBezTo>
                    <a:pt x="-13223" y="1125289"/>
                    <a:pt x="11603" y="1069433"/>
                    <a:pt x="67460" y="1029090"/>
                  </a:cubicBezTo>
                  <a:cubicBezTo>
                    <a:pt x="230376" y="911170"/>
                    <a:pt x="393294" y="793250"/>
                    <a:pt x="557761" y="675330"/>
                  </a:cubicBezTo>
                  <a:cubicBezTo>
                    <a:pt x="838600" y="472072"/>
                    <a:pt x="1119438" y="270364"/>
                    <a:pt x="1401828" y="68657"/>
                  </a:cubicBezTo>
                  <a:cubicBezTo>
                    <a:pt x="1466219" y="22886"/>
                    <a:pt x="1510439" y="0"/>
                    <a:pt x="1554853" y="0"/>
                  </a:cubicBezTo>
                  <a:close/>
                </a:path>
              </a:pathLst>
            </a:custGeom>
            <a:solidFill>
              <a:schemeClr val="accent1"/>
            </a:solidFill>
            <a:ln w="587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8C9443D4-A455-4DF2-B36E-63D2BBB3596A}"/>
                </a:ext>
              </a:extLst>
            </p:cNvPr>
            <p:cNvSpPr/>
            <p:nvPr/>
          </p:nvSpPr>
          <p:spPr>
            <a:xfrm>
              <a:off x="6406021" y="2266949"/>
              <a:ext cx="581025" cy="196265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4E29FA17-847A-462D-AB0E-B4C15AE14D58}"/>
                </a:ext>
              </a:extLst>
            </p:cNvPr>
            <p:cNvSpPr/>
            <p:nvPr/>
          </p:nvSpPr>
          <p:spPr>
            <a:xfrm>
              <a:off x="7486651" y="2266949"/>
              <a:ext cx="581025" cy="196265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719C6B99-FD14-4C14-BDCD-D921BCAC3190}"/>
              </a:ext>
            </a:extLst>
          </p:cNvPr>
          <p:cNvGrpSpPr/>
          <p:nvPr/>
        </p:nvGrpSpPr>
        <p:grpSpPr>
          <a:xfrm>
            <a:off x="1230827" y="2457450"/>
            <a:ext cx="788909" cy="4400550"/>
            <a:chOff x="5846596" y="462062"/>
            <a:chExt cx="2773530" cy="15470803"/>
          </a:xfrm>
          <a:solidFill>
            <a:schemeClr val="accent2"/>
          </a:solidFill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E4AF3E93-03FD-4419-99A3-1861610C7F55}"/>
                </a:ext>
              </a:extLst>
            </p:cNvPr>
            <p:cNvSpPr/>
            <p:nvPr/>
          </p:nvSpPr>
          <p:spPr>
            <a:xfrm>
              <a:off x="5846596" y="462062"/>
              <a:ext cx="2773530" cy="2146766"/>
            </a:xfrm>
            <a:custGeom>
              <a:avLst/>
              <a:gdLst>
                <a:gd name="connsiteX0" fmla="*/ 1573462 w 3107713"/>
                <a:gd name="connsiteY0" fmla="*/ 1230810 h 2405430"/>
                <a:gd name="connsiteX1" fmla="*/ 1573462 w 3107713"/>
                <a:gd name="connsiteY1" fmla="*/ 1540156 h 2405430"/>
                <a:gd name="connsiteX2" fmla="*/ 1882808 w 3107713"/>
                <a:gd name="connsiteY2" fmla="*/ 1540156 h 2405430"/>
                <a:gd name="connsiteX3" fmla="*/ 1882808 w 3107713"/>
                <a:gd name="connsiteY3" fmla="*/ 1230810 h 2405430"/>
                <a:gd name="connsiteX4" fmla="*/ 1220371 w 3107713"/>
                <a:gd name="connsiteY4" fmla="*/ 1230810 h 2405430"/>
                <a:gd name="connsiteX5" fmla="*/ 1220371 w 3107713"/>
                <a:gd name="connsiteY5" fmla="*/ 1540156 h 2405430"/>
                <a:gd name="connsiteX6" fmla="*/ 1529717 w 3107713"/>
                <a:gd name="connsiteY6" fmla="*/ 1540156 h 2405430"/>
                <a:gd name="connsiteX7" fmla="*/ 1529717 w 3107713"/>
                <a:gd name="connsiteY7" fmla="*/ 1230810 h 2405430"/>
                <a:gd name="connsiteX8" fmla="*/ 1573462 w 3107713"/>
                <a:gd name="connsiteY8" fmla="*/ 861315 h 2405430"/>
                <a:gd name="connsiteX9" fmla="*/ 1573462 w 3107713"/>
                <a:gd name="connsiteY9" fmla="*/ 1170661 h 2405430"/>
                <a:gd name="connsiteX10" fmla="*/ 1882808 w 3107713"/>
                <a:gd name="connsiteY10" fmla="*/ 1170661 h 2405430"/>
                <a:gd name="connsiteX11" fmla="*/ 1882808 w 3107713"/>
                <a:gd name="connsiteY11" fmla="*/ 861315 h 2405430"/>
                <a:gd name="connsiteX12" fmla="*/ 1220371 w 3107713"/>
                <a:gd name="connsiteY12" fmla="*/ 861315 h 2405430"/>
                <a:gd name="connsiteX13" fmla="*/ 1220371 w 3107713"/>
                <a:gd name="connsiteY13" fmla="*/ 1170661 h 2405430"/>
                <a:gd name="connsiteX14" fmla="*/ 1529717 w 3107713"/>
                <a:gd name="connsiteY14" fmla="*/ 1170661 h 2405430"/>
                <a:gd name="connsiteX15" fmla="*/ 1529717 w 3107713"/>
                <a:gd name="connsiteY15" fmla="*/ 861315 h 2405430"/>
                <a:gd name="connsiteX16" fmla="*/ 1554853 w 3107713"/>
                <a:gd name="connsiteY16" fmla="*/ 0 h 2405430"/>
                <a:gd name="connsiteX17" fmla="*/ 1709041 w 3107713"/>
                <a:gd name="connsiteY17" fmla="*/ 68657 h 2405430"/>
                <a:gd name="connsiteX18" fmla="*/ 2030222 w 3107713"/>
                <a:gd name="connsiteY18" fmla="*/ 299844 h 2405430"/>
                <a:gd name="connsiteX19" fmla="*/ 2101595 w 3107713"/>
                <a:gd name="connsiteY19" fmla="*/ 268813 h 2405430"/>
                <a:gd name="connsiteX20" fmla="*/ 2241239 w 3107713"/>
                <a:gd name="connsiteY20" fmla="*/ 133823 h 2405430"/>
                <a:gd name="connsiteX21" fmla="*/ 2380880 w 3107713"/>
                <a:gd name="connsiteY21" fmla="*/ 133823 h 2405430"/>
                <a:gd name="connsiteX22" fmla="*/ 2486388 w 3107713"/>
                <a:gd name="connsiteY22" fmla="*/ 239331 h 2405430"/>
                <a:gd name="connsiteX23" fmla="*/ 2484837 w 3107713"/>
                <a:gd name="connsiteY23" fmla="*/ 526377 h 2405430"/>
                <a:gd name="connsiteX24" fmla="*/ 2571726 w 3107713"/>
                <a:gd name="connsiteY24" fmla="*/ 690844 h 2405430"/>
                <a:gd name="connsiteX25" fmla="*/ 3013930 w 3107713"/>
                <a:gd name="connsiteY25" fmla="*/ 1005818 h 2405430"/>
                <a:gd name="connsiteX26" fmla="*/ 3107024 w 3107713"/>
                <a:gd name="connsiteY26" fmla="*/ 1131497 h 2405430"/>
                <a:gd name="connsiteX27" fmla="*/ 3041858 w 3107713"/>
                <a:gd name="connsiteY27" fmla="*/ 1271140 h 2405430"/>
                <a:gd name="connsiteX28" fmla="*/ 2843256 w 3107713"/>
                <a:gd name="connsiteY28" fmla="*/ 1271140 h 2405430"/>
                <a:gd name="connsiteX29" fmla="*/ 2577934 w 3107713"/>
                <a:gd name="connsiteY29" fmla="*/ 1083398 h 2405430"/>
                <a:gd name="connsiteX30" fmla="*/ 2500354 w 3107713"/>
                <a:gd name="connsiteY30" fmla="*/ 1041505 h 2405430"/>
                <a:gd name="connsiteX31" fmla="*/ 2486388 w 3107713"/>
                <a:gd name="connsiteY31" fmla="*/ 1126841 h 2405430"/>
                <a:gd name="connsiteX32" fmla="*/ 2486388 w 3107713"/>
                <a:gd name="connsiteY32" fmla="*/ 1688518 h 2405430"/>
                <a:gd name="connsiteX33" fmla="*/ 2486388 w 3107713"/>
                <a:gd name="connsiteY33" fmla="*/ 2254849 h 2405430"/>
                <a:gd name="connsiteX34" fmla="*/ 2343642 w 3107713"/>
                <a:gd name="connsiteY34" fmla="*/ 2403802 h 2405430"/>
                <a:gd name="connsiteX35" fmla="*/ 1909197 w 3107713"/>
                <a:gd name="connsiteY35" fmla="*/ 2405353 h 2405430"/>
                <a:gd name="connsiteX36" fmla="*/ 1833168 w 3107713"/>
                <a:gd name="connsiteY36" fmla="*/ 2327773 h 2405430"/>
                <a:gd name="connsiteX37" fmla="*/ 1834722 w 3107713"/>
                <a:gd name="connsiteY37" fmla="*/ 1939875 h 2405430"/>
                <a:gd name="connsiteX38" fmla="*/ 1741625 w 3107713"/>
                <a:gd name="connsiteY38" fmla="*/ 1842124 h 2405430"/>
                <a:gd name="connsiteX39" fmla="*/ 1369244 w 3107713"/>
                <a:gd name="connsiteY39" fmla="*/ 1842124 h 2405430"/>
                <a:gd name="connsiteX40" fmla="*/ 1276150 w 3107713"/>
                <a:gd name="connsiteY40" fmla="*/ 1939875 h 2405430"/>
                <a:gd name="connsiteX41" fmla="*/ 1277701 w 3107713"/>
                <a:gd name="connsiteY41" fmla="*/ 2327773 h 2405430"/>
                <a:gd name="connsiteX42" fmla="*/ 1200121 w 3107713"/>
                <a:gd name="connsiteY42" fmla="*/ 2403802 h 2405430"/>
                <a:gd name="connsiteX43" fmla="*/ 773434 w 3107713"/>
                <a:gd name="connsiteY43" fmla="*/ 2402251 h 2405430"/>
                <a:gd name="connsiteX44" fmla="*/ 624481 w 3107713"/>
                <a:gd name="connsiteY44" fmla="*/ 2251744 h 2405430"/>
                <a:gd name="connsiteX45" fmla="*/ 622930 w 3107713"/>
                <a:gd name="connsiteY45" fmla="*/ 1111327 h 2405430"/>
                <a:gd name="connsiteX46" fmla="*/ 607413 w 3107713"/>
                <a:gd name="connsiteY46" fmla="*/ 1041505 h 2405430"/>
                <a:gd name="connsiteX47" fmla="*/ 548452 w 3107713"/>
                <a:gd name="connsiteY47" fmla="*/ 1072535 h 2405430"/>
                <a:gd name="connsiteX48" fmla="*/ 290888 w 3107713"/>
                <a:gd name="connsiteY48" fmla="*/ 1258726 h 2405430"/>
                <a:gd name="connsiteX49" fmla="*/ 152798 w 3107713"/>
                <a:gd name="connsiteY49" fmla="*/ 1300620 h 2405430"/>
                <a:gd name="connsiteX50" fmla="*/ 6947 w 3107713"/>
                <a:gd name="connsiteY50" fmla="*/ 1192009 h 2405430"/>
                <a:gd name="connsiteX51" fmla="*/ 67460 w 3107713"/>
                <a:gd name="connsiteY51" fmla="*/ 1029090 h 2405430"/>
                <a:gd name="connsiteX52" fmla="*/ 557761 w 3107713"/>
                <a:gd name="connsiteY52" fmla="*/ 675330 h 2405430"/>
                <a:gd name="connsiteX53" fmla="*/ 1401828 w 3107713"/>
                <a:gd name="connsiteY53" fmla="*/ 68657 h 2405430"/>
                <a:gd name="connsiteX54" fmla="*/ 1554853 w 3107713"/>
                <a:gd name="connsiteY54" fmla="*/ 0 h 240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107713" h="2405430">
                  <a:moveTo>
                    <a:pt x="1573462" y="1230810"/>
                  </a:moveTo>
                  <a:lnTo>
                    <a:pt x="1573462" y="1540156"/>
                  </a:lnTo>
                  <a:lnTo>
                    <a:pt x="1882808" y="1540156"/>
                  </a:lnTo>
                  <a:lnTo>
                    <a:pt x="1882808" y="1230810"/>
                  </a:lnTo>
                  <a:close/>
                  <a:moveTo>
                    <a:pt x="1220371" y="1230810"/>
                  </a:moveTo>
                  <a:lnTo>
                    <a:pt x="1220371" y="1540156"/>
                  </a:lnTo>
                  <a:lnTo>
                    <a:pt x="1529717" y="1540156"/>
                  </a:lnTo>
                  <a:lnTo>
                    <a:pt x="1529717" y="1230810"/>
                  </a:lnTo>
                  <a:close/>
                  <a:moveTo>
                    <a:pt x="1573462" y="861315"/>
                  </a:moveTo>
                  <a:lnTo>
                    <a:pt x="1573462" y="1170661"/>
                  </a:lnTo>
                  <a:lnTo>
                    <a:pt x="1882808" y="1170661"/>
                  </a:lnTo>
                  <a:lnTo>
                    <a:pt x="1882808" y="861315"/>
                  </a:lnTo>
                  <a:close/>
                  <a:moveTo>
                    <a:pt x="1220371" y="861315"/>
                  </a:moveTo>
                  <a:lnTo>
                    <a:pt x="1220371" y="1170661"/>
                  </a:lnTo>
                  <a:lnTo>
                    <a:pt x="1529717" y="1170661"/>
                  </a:lnTo>
                  <a:lnTo>
                    <a:pt x="1529717" y="861315"/>
                  </a:lnTo>
                  <a:close/>
                  <a:moveTo>
                    <a:pt x="1554853" y="0"/>
                  </a:moveTo>
                  <a:cubicBezTo>
                    <a:pt x="1599267" y="0"/>
                    <a:pt x="1643875" y="22886"/>
                    <a:pt x="1709041" y="68657"/>
                  </a:cubicBezTo>
                  <a:cubicBezTo>
                    <a:pt x="1816101" y="144686"/>
                    <a:pt x="1923163" y="222264"/>
                    <a:pt x="2030222" y="299844"/>
                  </a:cubicBezTo>
                  <a:cubicBezTo>
                    <a:pt x="2075218" y="332428"/>
                    <a:pt x="2098490" y="341737"/>
                    <a:pt x="2101595" y="268813"/>
                  </a:cubicBezTo>
                  <a:cubicBezTo>
                    <a:pt x="2106248" y="152442"/>
                    <a:pt x="2129523" y="133823"/>
                    <a:pt x="2241239" y="133823"/>
                  </a:cubicBezTo>
                  <a:cubicBezTo>
                    <a:pt x="2287786" y="133823"/>
                    <a:pt x="2334333" y="133823"/>
                    <a:pt x="2380880" y="133823"/>
                  </a:cubicBezTo>
                  <a:cubicBezTo>
                    <a:pt x="2450702" y="133823"/>
                    <a:pt x="2486388" y="169509"/>
                    <a:pt x="2486388" y="239331"/>
                  </a:cubicBezTo>
                  <a:cubicBezTo>
                    <a:pt x="2486388" y="335530"/>
                    <a:pt x="2492595" y="431729"/>
                    <a:pt x="2484837" y="526377"/>
                  </a:cubicBezTo>
                  <a:cubicBezTo>
                    <a:pt x="2478630" y="603955"/>
                    <a:pt x="2509663" y="648951"/>
                    <a:pt x="2571726" y="690844"/>
                  </a:cubicBezTo>
                  <a:cubicBezTo>
                    <a:pt x="2720680" y="793250"/>
                    <a:pt x="2866528" y="900310"/>
                    <a:pt x="3013930" y="1005818"/>
                  </a:cubicBezTo>
                  <a:cubicBezTo>
                    <a:pt x="3058926" y="1038402"/>
                    <a:pt x="3102370" y="1069433"/>
                    <a:pt x="3107024" y="1131497"/>
                  </a:cubicBezTo>
                  <a:cubicBezTo>
                    <a:pt x="3111680" y="1190458"/>
                    <a:pt x="3093061" y="1240107"/>
                    <a:pt x="3041858" y="1271140"/>
                  </a:cubicBezTo>
                  <a:cubicBezTo>
                    <a:pt x="2976692" y="1311480"/>
                    <a:pt x="2906870" y="1313031"/>
                    <a:pt x="2843256" y="1271140"/>
                  </a:cubicBezTo>
                  <a:cubicBezTo>
                    <a:pt x="2753264" y="1212179"/>
                    <a:pt x="2666374" y="1145462"/>
                    <a:pt x="2577934" y="1083398"/>
                  </a:cubicBezTo>
                  <a:cubicBezTo>
                    <a:pt x="2553108" y="1066331"/>
                    <a:pt x="2528282" y="1029090"/>
                    <a:pt x="2500354" y="1041505"/>
                  </a:cubicBezTo>
                  <a:cubicBezTo>
                    <a:pt x="2469321" y="1055468"/>
                    <a:pt x="2486388" y="1097361"/>
                    <a:pt x="2486388" y="1126841"/>
                  </a:cubicBezTo>
                  <a:cubicBezTo>
                    <a:pt x="2484837" y="1316136"/>
                    <a:pt x="2486388" y="1502327"/>
                    <a:pt x="2486388" y="1688518"/>
                  </a:cubicBezTo>
                  <a:cubicBezTo>
                    <a:pt x="2486388" y="1877811"/>
                    <a:pt x="2486388" y="2065553"/>
                    <a:pt x="2486388" y="2254849"/>
                  </a:cubicBezTo>
                  <a:cubicBezTo>
                    <a:pt x="2486388" y="2361908"/>
                    <a:pt x="2449151" y="2402251"/>
                    <a:pt x="2343642" y="2403802"/>
                  </a:cubicBezTo>
                  <a:cubicBezTo>
                    <a:pt x="2199345" y="2405353"/>
                    <a:pt x="2053494" y="2402251"/>
                    <a:pt x="1909197" y="2405353"/>
                  </a:cubicBezTo>
                  <a:cubicBezTo>
                    <a:pt x="1851790" y="2406904"/>
                    <a:pt x="1831617" y="2385183"/>
                    <a:pt x="1833168" y="2327773"/>
                  </a:cubicBezTo>
                  <a:cubicBezTo>
                    <a:pt x="1836273" y="2198992"/>
                    <a:pt x="1831617" y="2068658"/>
                    <a:pt x="1834722" y="1939875"/>
                  </a:cubicBezTo>
                  <a:cubicBezTo>
                    <a:pt x="1836273" y="1871606"/>
                    <a:pt x="1812998" y="1840573"/>
                    <a:pt x="1741625" y="1842124"/>
                  </a:cubicBezTo>
                  <a:cubicBezTo>
                    <a:pt x="1617498" y="1845229"/>
                    <a:pt x="1493371" y="1845229"/>
                    <a:pt x="1369244" y="1842124"/>
                  </a:cubicBezTo>
                  <a:cubicBezTo>
                    <a:pt x="1296320" y="1840573"/>
                    <a:pt x="1274596" y="1873158"/>
                    <a:pt x="1276150" y="1939875"/>
                  </a:cubicBezTo>
                  <a:cubicBezTo>
                    <a:pt x="1279252" y="2068658"/>
                    <a:pt x="1274596" y="2198992"/>
                    <a:pt x="1277701" y="2327773"/>
                  </a:cubicBezTo>
                  <a:cubicBezTo>
                    <a:pt x="1279252" y="2385183"/>
                    <a:pt x="1257528" y="2405353"/>
                    <a:pt x="1200121" y="2403802"/>
                  </a:cubicBezTo>
                  <a:cubicBezTo>
                    <a:pt x="1057375" y="2400697"/>
                    <a:pt x="916180" y="2403802"/>
                    <a:pt x="773434" y="2402251"/>
                  </a:cubicBezTo>
                  <a:cubicBezTo>
                    <a:pt x="661719" y="2400697"/>
                    <a:pt x="624481" y="2363459"/>
                    <a:pt x="624481" y="2251744"/>
                  </a:cubicBezTo>
                  <a:cubicBezTo>
                    <a:pt x="624481" y="1871606"/>
                    <a:pt x="624481" y="1491467"/>
                    <a:pt x="622930" y="1111327"/>
                  </a:cubicBezTo>
                  <a:cubicBezTo>
                    <a:pt x="622930" y="1088052"/>
                    <a:pt x="636893" y="1053916"/>
                    <a:pt x="607413" y="1041505"/>
                  </a:cubicBezTo>
                  <a:cubicBezTo>
                    <a:pt x="585692" y="1032195"/>
                    <a:pt x="567071" y="1058572"/>
                    <a:pt x="548452" y="1072535"/>
                  </a:cubicBezTo>
                  <a:cubicBezTo>
                    <a:pt x="461565" y="1134599"/>
                    <a:pt x="376227" y="1195111"/>
                    <a:pt x="290888" y="1258726"/>
                  </a:cubicBezTo>
                  <a:cubicBezTo>
                    <a:pt x="248995" y="1289759"/>
                    <a:pt x="203999" y="1306827"/>
                    <a:pt x="152798" y="1300620"/>
                  </a:cubicBezTo>
                  <a:cubicBezTo>
                    <a:pt x="82976" y="1292861"/>
                    <a:pt x="27117" y="1263382"/>
                    <a:pt x="6947" y="1192009"/>
                  </a:cubicBezTo>
                  <a:cubicBezTo>
                    <a:pt x="-13223" y="1125289"/>
                    <a:pt x="11603" y="1069433"/>
                    <a:pt x="67460" y="1029090"/>
                  </a:cubicBezTo>
                  <a:cubicBezTo>
                    <a:pt x="230376" y="911170"/>
                    <a:pt x="393294" y="793250"/>
                    <a:pt x="557761" y="675330"/>
                  </a:cubicBezTo>
                  <a:cubicBezTo>
                    <a:pt x="838600" y="472072"/>
                    <a:pt x="1119438" y="270364"/>
                    <a:pt x="1401828" y="68657"/>
                  </a:cubicBezTo>
                  <a:cubicBezTo>
                    <a:pt x="1466219" y="22886"/>
                    <a:pt x="1510439" y="0"/>
                    <a:pt x="1554853" y="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BA11B2CE-233B-4C71-B116-1257F69C7EE3}"/>
                </a:ext>
              </a:extLst>
            </p:cNvPr>
            <p:cNvSpPr/>
            <p:nvPr/>
          </p:nvSpPr>
          <p:spPr>
            <a:xfrm>
              <a:off x="6406021" y="2266949"/>
              <a:ext cx="581025" cy="13665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E9FF02C1-B515-46A0-9868-C91F73D1482E}"/>
                </a:ext>
              </a:extLst>
            </p:cNvPr>
            <p:cNvSpPr/>
            <p:nvPr/>
          </p:nvSpPr>
          <p:spPr>
            <a:xfrm>
              <a:off x="7486651" y="2266949"/>
              <a:ext cx="581025" cy="13665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60A0CF6A-9D66-47C0-A4F7-951179CCA2B5}"/>
              </a:ext>
            </a:extLst>
          </p:cNvPr>
          <p:cNvGrpSpPr/>
          <p:nvPr/>
        </p:nvGrpSpPr>
        <p:grpSpPr>
          <a:xfrm>
            <a:off x="1956829" y="1647825"/>
            <a:ext cx="788909" cy="5210175"/>
            <a:chOff x="5846596" y="462062"/>
            <a:chExt cx="2773530" cy="18317163"/>
          </a:xfrm>
          <a:solidFill>
            <a:schemeClr val="accent4"/>
          </a:solidFill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CBA2B089-E5D5-4145-9A38-63BAAED7E204}"/>
                </a:ext>
              </a:extLst>
            </p:cNvPr>
            <p:cNvSpPr/>
            <p:nvPr/>
          </p:nvSpPr>
          <p:spPr>
            <a:xfrm>
              <a:off x="5846596" y="462062"/>
              <a:ext cx="2773530" cy="2146766"/>
            </a:xfrm>
            <a:custGeom>
              <a:avLst/>
              <a:gdLst>
                <a:gd name="connsiteX0" fmla="*/ 1573462 w 3107713"/>
                <a:gd name="connsiteY0" fmla="*/ 1230810 h 2405430"/>
                <a:gd name="connsiteX1" fmla="*/ 1573462 w 3107713"/>
                <a:gd name="connsiteY1" fmla="*/ 1540156 h 2405430"/>
                <a:gd name="connsiteX2" fmla="*/ 1882808 w 3107713"/>
                <a:gd name="connsiteY2" fmla="*/ 1540156 h 2405430"/>
                <a:gd name="connsiteX3" fmla="*/ 1882808 w 3107713"/>
                <a:gd name="connsiteY3" fmla="*/ 1230810 h 2405430"/>
                <a:gd name="connsiteX4" fmla="*/ 1220371 w 3107713"/>
                <a:gd name="connsiteY4" fmla="*/ 1230810 h 2405430"/>
                <a:gd name="connsiteX5" fmla="*/ 1220371 w 3107713"/>
                <a:gd name="connsiteY5" fmla="*/ 1540156 h 2405430"/>
                <a:gd name="connsiteX6" fmla="*/ 1529717 w 3107713"/>
                <a:gd name="connsiteY6" fmla="*/ 1540156 h 2405430"/>
                <a:gd name="connsiteX7" fmla="*/ 1529717 w 3107713"/>
                <a:gd name="connsiteY7" fmla="*/ 1230810 h 2405430"/>
                <a:gd name="connsiteX8" fmla="*/ 1573462 w 3107713"/>
                <a:gd name="connsiteY8" fmla="*/ 861315 h 2405430"/>
                <a:gd name="connsiteX9" fmla="*/ 1573462 w 3107713"/>
                <a:gd name="connsiteY9" fmla="*/ 1170661 h 2405430"/>
                <a:gd name="connsiteX10" fmla="*/ 1882808 w 3107713"/>
                <a:gd name="connsiteY10" fmla="*/ 1170661 h 2405430"/>
                <a:gd name="connsiteX11" fmla="*/ 1882808 w 3107713"/>
                <a:gd name="connsiteY11" fmla="*/ 861315 h 2405430"/>
                <a:gd name="connsiteX12" fmla="*/ 1220371 w 3107713"/>
                <a:gd name="connsiteY12" fmla="*/ 861315 h 2405430"/>
                <a:gd name="connsiteX13" fmla="*/ 1220371 w 3107713"/>
                <a:gd name="connsiteY13" fmla="*/ 1170661 h 2405430"/>
                <a:gd name="connsiteX14" fmla="*/ 1529717 w 3107713"/>
                <a:gd name="connsiteY14" fmla="*/ 1170661 h 2405430"/>
                <a:gd name="connsiteX15" fmla="*/ 1529717 w 3107713"/>
                <a:gd name="connsiteY15" fmla="*/ 861315 h 2405430"/>
                <a:gd name="connsiteX16" fmla="*/ 1554853 w 3107713"/>
                <a:gd name="connsiteY16" fmla="*/ 0 h 2405430"/>
                <a:gd name="connsiteX17" fmla="*/ 1709041 w 3107713"/>
                <a:gd name="connsiteY17" fmla="*/ 68657 h 2405430"/>
                <a:gd name="connsiteX18" fmla="*/ 2030222 w 3107713"/>
                <a:gd name="connsiteY18" fmla="*/ 299844 h 2405430"/>
                <a:gd name="connsiteX19" fmla="*/ 2101595 w 3107713"/>
                <a:gd name="connsiteY19" fmla="*/ 268813 h 2405430"/>
                <a:gd name="connsiteX20" fmla="*/ 2241239 w 3107713"/>
                <a:gd name="connsiteY20" fmla="*/ 133823 h 2405430"/>
                <a:gd name="connsiteX21" fmla="*/ 2380880 w 3107713"/>
                <a:gd name="connsiteY21" fmla="*/ 133823 h 2405430"/>
                <a:gd name="connsiteX22" fmla="*/ 2486388 w 3107713"/>
                <a:gd name="connsiteY22" fmla="*/ 239331 h 2405430"/>
                <a:gd name="connsiteX23" fmla="*/ 2484837 w 3107713"/>
                <a:gd name="connsiteY23" fmla="*/ 526377 h 2405430"/>
                <a:gd name="connsiteX24" fmla="*/ 2571726 w 3107713"/>
                <a:gd name="connsiteY24" fmla="*/ 690844 h 2405430"/>
                <a:gd name="connsiteX25" fmla="*/ 3013930 w 3107713"/>
                <a:gd name="connsiteY25" fmla="*/ 1005818 h 2405430"/>
                <a:gd name="connsiteX26" fmla="*/ 3107024 w 3107713"/>
                <a:gd name="connsiteY26" fmla="*/ 1131497 h 2405430"/>
                <a:gd name="connsiteX27" fmla="*/ 3041858 w 3107713"/>
                <a:gd name="connsiteY27" fmla="*/ 1271140 h 2405430"/>
                <a:gd name="connsiteX28" fmla="*/ 2843256 w 3107713"/>
                <a:gd name="connsiteY28" fmla="*/ 1271140 h 2405430"/>
                <a:gd name="connsiteX29" fmla="*/ 2577934 w 3107713"/>
                <a:gd name="connsiteY29" fmla="*/ 1083398 h 2405430"/>
                <a:gd name="connsiteX30" fmla="*/ 2500354 w 3107713"/>
                <a:gd name="connsiteY30" fmla="*/ 1041505 h 2405430"/>
                <a:gd name="connsiteX31" fmla="*/ 2486388 w 3107713"/>
                <a:gd name="connsiteY31" fmla="*/ 1126841 h 2405430"/>
                <a:gd name="connsiteX32" fmla="*/ 2486388 w 3107713"/>
                <a:gd name="connsiteY32" fmla="*/ 1688518 h 2405430"/>
                <a:gd name="connsiteX33" fmla="*/ 2486388 w 3107713"/>
                <a:gd name="connsiteY33" fmla="*/ 2254849 h 2405430"/>
                <a:gd name="connsiteX34" fmla="*/ 2343642 w 3107713"/>
                <a:gd name="connsiteY34" fmla="*/ 2403802 h 2405430"/>
                <a:gd name="connsiteX35" fmla="*/ 1909197 w 3107713"/>
                <a:gd name="connsiteY35" fmla="*/ 2405353 h 2405430"/>
                <a:gd name="connsiteX36" fmla="*/ 1833168 w 3107713"/>
                <a:gd name="connsiteY36" fmla="*/ 2327773 h 2405430"/>
                <a:gd name="connsiteX37" fmla="*/ 1834722 w 3107713"/>
                <a:gd name="connsiteY37" fmla="*/ 1939875 h 2405430"/>
                <a:gd name="connsiteX38" fmla="*/ 1741625 w 3107713"/>
                <a:gd name="connsiteY38" fmla="*/ 1842124 h 2405430"/>
                <a:gd name="connsiteX39" fmla="*/ 1369244 w 3107713"/>
                <a:gd name="connsiteY39" fmla="*/ 1842124 h 2405430"/>
                <a:gd name="connsiteX40" fmla="*/ 1276150 w 3107713"/>
                <a:gd name="connsiteY40" fmla="*/ 1939875 h 2405430"/>
                <a:gd name="connsiteX41" fmla="*/ 1277701 w 3107713"/>
                <a:gd name="connsiteY41" fmla="*/ 2327773 h 2405430"/>
                <a:gd name="connsiteX42" fmla="*/ 1200121 w 3107713"/>
                <a:gd name="connsiteY42" fmla="*/ 2403802 h 2405430"/>
                <a:gd name="connsiteX43" fmla="*/ 773434 w 3107713"/>
                <a:gd name="connsiteY43" fmla="*/ 2402251 h 2405430"/>
                <a:gd name="connsiteX44" fmla="*/ 624481 w 3107713"/>
                <a:gd name="connsiteY44" fmla="*/ 2251744 h 2405430"/>
                <a:gd name="connsiteX45" fmla="*/ 622930 w 3107713"/>
                <a:gd name="connsiteY45" fmla="*/ 1111327 h 2405430"/>
                <a:gd name="connsiteX46" fmla="*/ 607413 w 3107713"/>
                <a:gd name="connsiteY46" fmla="*/ 1041505 h 2405430"/>
                <a:gd name="connsiteX47" fmla="*/ 548452 w 3107713"/>
                <a:gd name="connsiteY47" fmla="*/ 1072535 h 2405430"/>
                <a:gd name="connsiteX48" fmla="*/ 290888 w 3107713"/>
                <a:gd name="connsiteY48" fmla="*/ 1258726 h 2405430"/>
                <a:gd name="connsiteX49" fmla="*/ 152798 w 3107713"/>
                <a:gd name="connsiteY49" fmla="*/ 1300620 h 2405430"/>
                <a:gd name="connsiteX50" fmla="*/ 6947 w 3107713"/>
                <a:gd name="connsiteY50" fmla="*/ 1192009 h 2405430"/>
                <a:gd name="connsiteX51" fmla="*/ 67460 w 3107713"/>
                <a:gd name="connsiteY51" fmla="*/ 1029090 h 2405430"/>
                <a:gd name="connsiteX52" fmla="*/ 557761 w 3107713"/>
                <a:gd name="connsiteY52" fmla="*/ 675330 h 2405430"/>
                <a:gd name="connsiteX53" fmla="*/ 1401828 w 3107713"/>
                <a:gd name="connsiteY53" fmla="*/ 68657 h 2405430"/>
                <a:gd name="connsiteX54" fmla="*/ 1554853 w 3107713"/>
                <a:gd name="connsiteY54" fmla="*/ 0 h 240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107713" h="2405430">
                  <a:moveTo>
                    <a:pt x="1573462" y="1230810"/>
                  </a:moveTo>
                  <a:lnTo>
                    <a:pt x="1573462" y="1540156"/>
                  </a:lnTo>
                  <a:lnTo>
                    <a:pt x="1882808" y="1540156"/>
                  </a:lnTo>
                  <a:lnTo>
                    <a:pt x="1882808" y="1230810"/>
                  </a:lnTo>
                  <a:close/>
                  <a:moveTo>
                    <a:pt x="1220371" y="1230810"/>
                  </a:moveTo>
                  <a:lnTo>
                    <a:pt x="1220371" y="1540156"/>
                  </a:lnTo>
                  <a:lnTo>
                    <a:pt x="1529717" y="1540156"/>
                  </a:lnTo>
                  <a:lnTo>
                    <a:pt x="1529717" y="1230810"/>
                  </a:lnTo>
                  <a:close/>
                  <a:moveTo>
                    <a:pt x="1573462" y="861315"/>
                  </a:moveTo>
                  <a:lnTo>
                    <a:pt x="1573462" y="1170661"/>
                  </a:lnTo>
                  <a:lnTo>
                    <a:pt x="1882808" y="1170661"/>
                  </a:lnTo>
                  <a:lnTo>
                    <a:pt x="1882808" y="861315"/>
                  </a:lnTo>
                  <a:close/>
                  <a:moveTo>
                    <a:pt x="1220371" y="861315"/>
                  </a:moveTo>
                  <a:lnTo>
                    <a:pt x="1220371" y="1170661"/>
                  </a:lnTo>
                  <a:lnTo>
                    <a:pt x="1529717" y="1170661"/>
                  </a:lnTo>
                  <a:lnTo>
                    <a:pt x="1529717" y="861315"/>
                  </a:lnTo>
                  <a:close/>
                  <a:moveTo>
                    <a:pt x="1554853" y="0"/>
                  </a:moveTo>
                  <a:cubicBezTo>
                    <a:pt x="1599267" y="0"/>
                    <a:pt x="1643875" y="22886"/>
                    <a:pt x="1709041" y="68657"/>
                  </a:cubicBezTo>
                  <a:cubicBezTo>
                    <a:pt x="1816101" y="144686"/>
                    <a:pt x="1923163" y="222264"/>
                    <a:pt x="2030222" y="299844"/>
                  </a:cubicBezTo>
                  <a:cubicBezTo>
                    <a:pt x="2075218" y="332428"/>
                    <a:pt x="2098490" y="341737"/>
                    <a:pt x="2101595" y="268813"/>
                  </a:cubicBezTo>
                  <a:cubicBezTo>
                    <a:pt x="2106248" y="152442"/>
                    <a:pt x="2129523" y="133823"/>
                    <a:pt x="2241239" y="133823"/>
                  </a:cubicBezTo>
                  <a:cubicBezTo>
                    <a:pt x="2287786" y="133823"/>
                    <a:pt x="2334333" y="133823"/>
                    <a:pt x="2380880" y="133823"/>
                  </a:cubicBezTo>
                  <a:cubicBezTo>
                    <a:pt x="2450702" y="133823"/>
                    <a:pt x="2486388" y="169509"/>
                    <a:pt x="2486388" y="239331"/>
                  </a:cubicBezTo>
                  <a:cubicBezTo>
                    <a:pt x="2486388" y="335530"/>
                    <a:pt x="2492595" y="431729"/>
                    <a:pt x="2484837" y="526377"/>
                  </a:cubicBezTo>
                  <a:cubicBezTo>
                    <a:pt x="2478630" y="603955"/>
                    <a:pt x="2509663" y="648951"/>
                    <a:pt x="2571726" y="690844"/>
                  </a:cubicBezTo>
                  <a:cubicBezTo>
                    <a:pt x="2720680" y="793250"/>
                    <a:pt x="2866528" y="900310"/>
                    <a:pt x="3013930" y="1005818"/>
                  </a:cubicBezTo>
                  <a:cubicBezTo>
                    <a:pt x="3058926" y="1038402"/>
                    <a:pt x="3102370" y="1069433"/>
                    <a:pt x="3107024" y="1131497"/>
                  </a:cubicBezTo>
                  <a:cubicBezTo>
                    <a:pt x="3111680" y="1190458"/>
                    <a:pt x="3093061" y="1240107"/>
                    <a:pt x="3041858" y="1271140"/>
                  </a:cubicBezTo>
                  <a:cubicBezTo>
                    <a:pt x="2976692" y="1311480"/>
                    <a:pt x="2906870" y="1313031"/>
                    <a:pt x="2843256" y="1271140"/>
                  </a:cubicBezTo>
                  <a:cubicBezTo>
                    <a:pt x="2753264" y="1212179"/>
                    <a:pt x="2666374" y="1145462"/>
                    <a:pt x="2577934" y="1083398"/>
                  </a:cubicBezTo>
                  <a:cubicBezTo>
                    <a:pt x="2553108" y="1066331"/>
                    <a:pt x="2528282" y="1029090"/>
                    <a:pt x="2500354" y="1041505"/>
                  </a:cubicBezTo>
                  <a:cubicBezTo>
                    <a:pt x="2469321" y="1055468"/>
                    <a:pt x="2486388" y="1097361"/>
                    <a:pt x="2486388" y="1126841"/>
                  </a:cubicBezTo>
                  <a:cubicBezTo>
                    <a:pt x="2484837" y="1316136"/>
                    <a:pt x="2486388" y="1502327"/>
                    <a:pt x="2486388" y="1688518"/>
                  </a:cubicBezTo>
                  <a:cubicBezTo>
                    <a:pt x="2486388" y="1877811"/>
                    <a:pt x="2486388" y="2065553"/>
                    <a:pt x="2486388" y="2254849"/>
                  </a:cubicBezTo>
                  <a:cubicBezTo>
                    <a:pt x="2486388" y="2361908"/>
                    <a:pt x="2449151" y="2402251"/>
                    <a:pt x="2343642" y="2403802"/>
                  </a:cubicBezTo>
                  <a:cubicBezTo>
                    <a:pt x="2199345" y="2405353"/>
                    <a:pt x="2053494" y="2402251"/>
                    <a:pt x="1909197" y="2405353"/>
                  </a:cubicBezTo>
                  <a:cubicBezTo>
                    <a:pt x="1851790" y="2406904"/>
                    <a:pt x="1831617" y="2385183"/>
                    <a:pt x="1833168" y="2327773"/>
                  </a:cubicBezTo>
                  <a:cubicBezTo>
                    <a:pt x="1836273" y="2198992"/>
                    <a:pt x="1831617" y="2068658"/>
                    <a:pt x="1834722" y="1939875"/>
                  </a:cubicBezTo>
                  <a:cubicBezTo>
                    <a:pt x="1836273" y="1871606"/>
                    <a:pt x="1812998" y="1840573"/>
                    <a:pt x="1741625" y="1842124"/>
                  </a:cubicBezTo>
                  <a:cubicBezTo>
                    <a:pt x="1617498" y="1845229"/>
                    <a:pt x="1493371" y="1845229"/>
                    <a:pt x="1369244" y="1842124"/>
                  </a:cubicBezTo>
                  <a:cubicBezTo>
                    <a:pt x="1296320" y="1840573"/>
                    <a:pt x="1274596" y="1873158"/>
                    <a:pt x="1276150" y="1939875"/>
                  </a:cubicBezTo>
                  <a:cubicBezTo>
                    <a:pt x="1279252" y="2068658"/>
                    <a:pt x="1274596" y="2198992"/>
                    <a:pt x="1277701" y="2327773"/>
                  </a:cubicBezTo>
                  <a:cubicBezTo>
                    <a:pt x="1279252" y="2385183"/>
                    <a:pt x="1257528" y="2405353"/>
                    <a:pt x="1200121" y="2403802"/>
                  </a:cubicBezTo>
                  <a:cubicBezTo>
                    <a:pt x="1057375" y="2400697"/>
                    <a:pt x="916180" y="2403802"/>
                    <a:pt x="773434" y="2402251"/>
                  </a:cubicBezTo>
                  <a:cubicBezTo>
                    <a:pt x="661719" y="2400697"/>
                    <a:pt x="624481" y="2363459"/>
                    <a:pt x="624481" y="2251744"/>
                  </a:cubicBezTo>
                  <a:cubicBezTo>
                    <a:pt x="624481" y="1871606"/>
                    <a:pt x="624481" y="1491467"/>
                    <a:pt x="622930" y="1111327"/>
                  </a:cubicBezTo>
                  <a:cubicBezTo>
                    <a:pt x="622930" y="1088052"/>
                    <a:pt x="636893" y="1053916"/>
                    <a:pt x="607413" y="1041505"/>
                  </a:cubicBezTo>
                  <a:cubicBezTo>
                    <a:pt x="585692" y="1032195"/>
                    <a:pt x="567071" y="1058572"/>
                    <a:pt x="548452" y="1072535"/>
                  </a:cubicBezTo>
                  <a:cubicBezTo>
                    <a:pt x="461565" y="1134599"/>
                    <a:pt x="376227" y="1195111"/>
                    <a:pt x="290888" y="1258726"/>
                  </a:cubicBezTo>
                  <a:cubicBezTo>
                    <a:pt x="248995" y="1289759"/>
                    <a:pt x="203999" y="1306827"/>
                    <a:pt x="152798" y="1300620"/>
                  </a:cubicBezTo>
                  <a:cubicBezTo>
                    <a:pt x="82976" y="1292861"/>
                    <a:pt x="27117" y="1263382"/>
                    <a:pt x="6947" y="1192009"/>
                  </a:cubicBezTo>
                  <a:cubicBezTo>
                    <a:pt x="-13223" y="1125289"/>
                    <a:pt x="11603" y="1069433"/>
                    <a:pt x="67460" y="1029090"/>
                  </a:cubicBezTo>
                  <a:cubicBezTo>
                    <a:pt x="230376" y="911170"/>
                    <a:pt x="393294" y="793250"/>
                    <a:pt x="557761" y="675330"/>
                  </a:cubicBezTo>
                  <a:cubicBezTo>
                    <a:pt x="838600" y="472072"/>
                    <a:pt x="1119438" y="270364"/>
                    <a:pt x="1401828" y="68657"/>
                  </a:cubicBezTo>
                  <a:cubicBezTo>
                    <a:pt x="1466219" y="22886"/>
                    <a:pt x="1510439" y="0"/>
                    <a:pt x="1554853" y="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E6E56234-CB8A-46BD-863C-AB469A92C2FA}"/>
                </a:ext>
              </a:extLst>
            </p:cNvPr>
            <p:cNvSpPr/>
            <p:nvPr/>
          </p:nvSpPr>
          <p:spPr>
            <a:xfrm>
              <a:off x="6406021" y="2266949"/>
              <a:ext cx="581025" cy="165122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8FA0CE03-320F-4C53-AF21-35F957A632E8}"/>
                </a:ext>
              </a:extLst>
            </p:cNvPr>
            <p:cNvSpPr/>
            <p:nvPr/>
          </p:nvSpPr>
          <p:spPr>
            <a:xfrm>
              <a:off x="7486651" y="2266949"/>
              <a:ext cx="581025" cy="165122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CD93557B-9933-474C-A30A-72557B14457F}"/>
              </a:ext>
            </a:extLst>
          </p:cNvPr>
          <p:cNvGrpSpPr/>
          <p:nvPr/>
        </p:nvGrpSpPr>
        <p:grpSpPr>
          <a:xfrm>
            <a:off x="2682831" y="2143125"/>
            <a:ext cx="788909" cy="4714875"/>
            <a:chOff x="5846596" y="462062"/>
            <a:chExt cx="2773530" cy="16575861"/>
          </a:xfrm>
          <a:solidFill>
            <a:schemeClr val="accent3"/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1BDEE3AB-CE1D-4269-B896-E4EE40CC82DA}"/>
                </a:ext>
              </a:extLst>
            </p:cNvPr>
            <p:cNvSpPr/>
            <p:nvPr/>
          </p:nvSpPr>
          <p:spPr>
            <a:xfrm>
              <a:off x="5846596" y="462062"/>
              <a:ext cx="2773530" cy="2146766"/>
            </a:xfrm>
            <a:custGeom>
              <a:avLst/>
              <a:gdLst>
                <a:gd name="connsiteX0" fmla="*/ 1573462 w 3107713"/>
                <a:gd name="connsiteY0" fmla="*/ 1230810 h 2405430"/>
                <a:gd name="connsiteX1" fmla="*/ 1573462 w 3107713"/>
                <a:gd name="connsiteY1" fmla="*/ 1540156 h 2405430"/>
                <a:gd name="connsiteX2" fmla="*/ 1882808 w 3107713"/>
                <a:gd name="connsiteY2" fmla="*/ 1540156 h 2405430"/>
                <a:gd name="connsiteX3" fmla="*/ 1882808 w 3107713"/>
                <a:gd name="connsiteY3" fmla="*/ 1230810 h 2405430"/>
                <a:gd name="connsiteX4" fmla="*/ 1220371 w 3107713"/>
                <a:gd name="connsiteY4" fmla="*/ 1230810 h 2405430"/>
                <a:gd name="connsiteX5" fmla="*/ 1220371 w 3107713"/>
                <a:gd name="connsiteY5" fmla="*/ 1540156 h 2405430"/>
                <a:gd name="connsiteX6" fmla="*/ 1529717 w 3107713"/>
                <a:gd name="connsiteY6" fmla="*/ 1540156 h 2405430"/>
                <a:gd name="connsiteX7" fmla="*/ 1529717 w 3107713"/>
                <a:gd name="connsiteY7" fmla="*/ 1230810 h 2405430"/>
                <a:gd name="connsiteX8" fmla="*/ 1573462 w 3107713"/>
                <a:gd name="connsiteY8" fmla="*/ 861315 h 2405430"/>
                <a:gd name="connsiteX9" fmla="*/ 1573462 w 3107713"/>
                <a:gd name="connsiteY9" fmla="*/ 1170661 h 2405430"/>
                <a:gd name="connsiteX10" fmla="*/ 1882808 w 3107713"/>
                <a:gd name="connsiteY10" fmla="*/ 1170661 h 2405430"/>
                <a:gd name="connsiteX11" fmla="*/ 1882808 w 3107713"/>
                <a:gd name="connsiteY11" fmla="*/ 861315 h 2405430"/>
                <a:gd name="connsiteX12" fmla="*/ 1220371 w 3107713"/>
                <a:gd name="connsiteY12" fmla="*/ 861315 h 2405430"/>
                <a:gd name="connsiteX13" fmla="*/ 1220371 w 3107713"/>
                <a:gd name="connsiteY13" fmla="*/ 1170661 h 2405430"/>
                <a:gd name="connsiteX14" fmla="*/ 1529717 w 3107713"/>
                <a:gd name="connsiteY14" fmla="*/ 1170661 h 2405430"/>
                <a:gd name="connsiteX15" fmla="*/ 1529717 w 3107713"/>
                <a:gd name="connsiteY15" fmla="*/ 861315 h 2405430"/>
                <a:gd name="connsiteX16" fmla="*/ 1554853 w 3107713"/>
                <a:gd name="connsiteY16" fmla="*/ 0 h 2405430"/>
                <a:gd name="connsiteX17" fmla="*/ 1709041 w 3107713"/>
                <a:gd name="connsiteY17" fmla="*/ 68657 h 2405430"/>
                <a:gd name="connsiteX18" fmla="*/ 2030222 w 3107713"/>
                <a:gd name="connsiteY18" fmla="*/ 299844 h 2405430"/>
                <a:gd name="connsiteX19" fmla="*/ 2101595 w 3107713"/>
                <a:gd name="connsiteY19" fmla="*/ 268813 h 2405430"/>
                <a:gd name="connsiteX20" fmla="*/ 2241239 w 3107713"/>
                <a:gd name="connsiteY20" fmla="*/ 133823 h 2405430"/>
                <a:gd name="connsiteX21" fmla="*/ 2380880 w 3107713"/>
                <a:gd name="connsiteY21" fmla="*/ 133823 h 2405430"/>
                <a:gd name="connsiteX22" fmla="*/ 2486388 w 3107713"/>
                <a:gd name="connsiteY22" fmla="*/ 239331 h 2405430"/>
                <a:gd name="connsiteX23" fmla="*/ 2484837 w 3107713"/>
                <a:gd name="connsiteY23" fmla="*/ 526377 h 2405430"/>
                <a:gd name="connsiteX24" fmla="*/ 2571726 w 3107713"/>
                <a:gd name="connsiteY24" fmla="*/ 690844 h 2405430"/>
                <a:gd name="connsiteX25" fmla="*/ 3013930 w 3107713"/>
                <a:gd name="connsiteY25" fmla="*/ 1005818 h 2405430"/>
                <a:gd name="connsiteX26" fmla="*/ 3107024 w 3107713"/>
                <a:gd name="connsiteY26" fmla="*/ 1131497 h 2405430"/>
                <a:gd name="connsiteX27" fmla="*/ 3041858 w 3107713"/>
                <a:gd name="connsiteY27" fmla="*/ 1271140 h 2405430"/>
                <a:gd name="connsiteX28" fmla="*/ 2843256 w 3107713"/>
                <a:gd name="connsiteY28" fmla="*/ 1271140 h 2405430"/>
                <a:gd name="connsiteX29" fmla="*/ 2577934 w 3107713"/>
                <a:gd name="connsiteY29" fmla="*/ 1083398 h 2405430"/>
                <a:gd name="connsiteX30" fmla="*/ 2500354 w 3107713"/>
                <a:gd name="connsiteY30" fmla="*/ 1041505 h 2405430"/>
                <a:gd name="connsiteX31" fmla="*/ 2486388 w 3107713"/>
                <a:gd name="connsiteY31" fmla="*/ 1126841 h 2405430"/>
                <a:gd name="connsiteX32" fmla="*/ 2486388 w 3107713"/>
                <a:gd name="connsiteY32" fmla="*/ 1688518 h 2405430"/>
                <a:gd name="connsiteX33" fmla="*/ 2486388 w 3107713"/>
                <a:gd name="connsiteY33" fmla="*/ 2254849 h 2405430"/>
                <a:gd name="connsiteX34" fmla="*/ 2343642 w 3107713"/>
                <a:gd name="connsiteY34" fmla="*/ 2403802 h 2405430"/>
                <a:gd name="connsiteX35" fmla="*/ 1909197 w 3107713"/>
                <a:gd name="connsiteY35" fmla="*/ 2405353 h 2405430"/>
                <a:gd name="connsiteX36" fmla="*/ 1833168 w 3107713"/>
                <a:gd name="connsiteY36" fmla="*/ 2327773 h 2405430"/>
                <a:gd name="connsiteX37" fmla="*/ 1834722 w 3107713"/>
                <a:gd name="connsiteY37" fmla="*/ 1939875 h 2405430"/>
                <a:gd name="connsiteX38" fmla="*/ 1741625 w 3107713"/>
                <a:gd name="connsiteY38" fmla="*/ 1842124 h 2405430"/>
                <a:gd name="connsiteX39" fmla="*/ 1369244 w 3107713"/>
                <a:gd name="connsiteY39" fmla="*/ 1842124 h 2405430"/>
                <a:gd name="connsiteX40" fmla="*/ 1276150 w 3107713"/>
                <a:gd name="connsiteY40" fmla="*/ 1939875 h 2405430"/>
                <a:gd name="connsiteX41" fmla="*/ 1277701 w 3107713"/>
                <a:gd name="connsiteY41" fmla="*/ 2327773 h 2405430"/>
                <a:gd name="connsiteX42" fmla="*/ 1200121 w 3107713"/>
                <a:gd name="connsiteY42" fmla="*/ 2403802 h 2405430"/>
                <a:gd name="connsiteX43" fmla="*/ 773434 w 3107713"/>
                <a:gd name="connsiteY43" fmla="*/ 2402251 h 2405430"/>
                <a:gd name="connsiteX44" fmla="*/ 624481 w 3107713"/>
                <a:gd name="connsiteY44" fmla="*/ 2251744 h 2405430"/>
                <a:gd name="connsiteX45" fmla="*/ 622930 w 3107713"/>
                <a:gd name="connsiteY45" fmla="*/ 1111327 h 2405430"/>
                <a:gd name="connsiteX46" fmla="*/ 607413 w 3107713"/>
                <a:gd name="connsiteY46" fmla="*/ 1041505 h 2405430"/>
                <a:gd name="connsiteX47" fmla="*/ 548452 w 3107713"/>
                <a:gd name="connsiteY47" fmla="*/ 1072535 h 2405430"/>
                <a:gd name="connsiteX48" fmla="*/ 290888 w 3107713"/>
                <a:gd name="connsiteY48" fmla="*/ 1258726 h 2405430"/>
                <a:gd name="connsiteX49" fmla="*/ 152798 w 3107713"/>
                <a:gd name="connsiteY49" fmla="*/ 1300620 h 2405430"/>
                <a:gd name="connsiteX50" fmla="*/ 6947 w 3107713"/>
                <a:gd name="connsiteY50" fmla="*/ 1192009 h 2405430"/>
                <a:gd name="connsiteX51" fmla="*/ 67460 w 3107713"/>
                <a:gd name="connsiteY51" fmla="*/ 1029090 h 2405430"/>
                <a:gd name="connsiteX52" fmla="*/ 557761 w 3107713"/>
                <a:gd name="connsiteY52" fmla="*/ 675330 h 2405430"/>
                <a:gd name="connsiteX53" fmla="*/ 1401828 w 3107713"/>
                <a:gd name="connsiteY53" fmla="*/ 68657 h 2405430"/>
                <a:gd name="connsiteX54" fmla="*/ 1554853 w 3107713"/>
                <a:gd name="connsiteY54" fmla="*/ 0 h 240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107713" h="2405430">
                  <a:moveTo>
                    <a:pt x="1573462" y="1230810"/>
                  </a:moveTo>
                  <a:lnTo>
                    <a:pt x="1573462" y="1540156"/>
                  </a:lnTo>
                  <a:lnTo>
                    <a:pt x="1882808" y="1540156"/>
                  </a:lnTo>
                  <a:lnTo>
                    <a:pt x="1882808" y="1230810"/>
                  </a:lnTo>
                  <a:close/>
                  <a:moveTo>
                    <a:pt x="1220371" y="1230810"/>
                  </a:moveTo>
                  <a:lnTo>
                    <a:pt x="1220371" y="1540156"/>
                  </a:lnTo>
                  <a:lnTo>
                    <a:pt x="1529717" y="1540156"/>
                  </a:lnTo>
                  <a:lnTo>
                    <a:pt x="1529717" y="1230810"/>
                  </a:lnTo>
                  <a:close/>
                  <a:moveTo>
                    <a:pt x="1573462" y="861315"/>
                  </a:moveTo>
                  <a:lnTo>
                    <a:pt x="1573462" y="1170661"/>
                  </a:lnTo>
                  <a:lnTo>
                    <a:pt x="1882808" y="1170661"/>
                  </a:lnTo>
                  <a:lnTo>
                    <a:pt x="1882808" y="861315"/>
                  </a:lnTo>
                  <a:close/>
                  <a:moveTo>
                    <a:pt x="1220371" y="861315"/>
                  </a:moveTo>
                  <a:lnTo>
                    <a:pt x="1220371" y="1170661"/>
                  </a:lnTo>
                  <a:lnTo>
                    <a:pt x="1529717" y="1170661"/>
                  </a:lnTo>
                  <a:lnTo>
                    <a:pt x="1529717" y="861315"/>
                  </a:lnTo>
                  <a:close/>
                  <a:moveTo>
                    <a:pt x="1554853" y="0"/>
                  </a:moveTo>
                  <a:cubicBezTo>
                    <a:pt x="1599267" y="0"/>
                    <a:pt x="1643875" y="22886"/>
                    <a:pt x="1709041" y="68657"/>
                  </a:cubicBezTo>
                  <a:cubicBezTo>
                    <a:pt x="1816101" y="144686"/>
                    <a:pt x="1923163" y="222264"/>
                    <a:pt x="2030222" y="299844"/>
                  </a:cubicBezTo>
                  <a:cubicBezTo>
                    <a:pt x="2075218" y="332428"/>
                    <a:pt x="2098490" y="341737"/>
                    <a:pt x="2101595" y="268813"/>
                  </a:cubicBezTo>
                  <a:cubicBezTo>
                    <a:pt x="2106248" y="152442"/>
                    <a:pt x="2129523" y="133823"/>
                    <a:pt x="2241239" y="133823"/>
                  </a:cubicBezTo>
                  <a:cubicBezTo>
                    <a:pt x="2287786" y="133823"/>
                    <a:pt x="2334333" y="133823"/>
                    <a:pt x="2380880" y="133823"/>
                  </a:cubicBezTo>
                  <a:cubicBezTo>
                    <a:pt x="2450702" y="133823"/>
                    <a:pt x="2486388" y="169509"/>
                    <a:pt x="2486388" y="239331"/>
                  </a:cubicBezTo>
                  <a:cubicBezTo>
                    <a:pt x="2486388" y="335530"/>
                    <a:pt x="2492595" y="431729"/>
                    <a:pt x="2484837" y="526377"/>
                  </a:cubicBezTo>
                  <a:cubicBezTo>
                    <a:pt x="2478630" y="603955"/>
                    <a:pt x="2509663" y="648951"/>
                    <a:pt x="2571726" y="690844"/>
                  </a:cubicBezTo>
                  <a:cubicBezTo>
                    <a:pt x="2720680" y="793250"/>
                    <a:pt x="2866528" y="900310"/>
                    <a:pt x="3013930" y="1005818"/>
                  </a:cubicBezTo>
                  <a:cubicBezTo>
                    <a:pt x="3058926" y="1038402"/>
                    <a:pt x="3102370" y="1069433"/>
                    <a:pt x="3107024" y="1131497"/>
                  </a:cubicBezTo>
                  <a:cubicBezTo>
                    <a:pt x="3111680" y="1190458"/>
                    <a:pt x="3093061" y="1240107"/>
                    <a:pt x="3041858" y="1271140"/>
                  </a:cubicBezTo>
                  <a:cubicBezTo>
                    <a:pt x="2976692" y="1311480"/>
                    <a:pt x="2906870" y="1313031"/>
                    <a:pt x="2843256" y="1271140"/>
                  </a:cubicBezTo>
                  <a:cubicBezTo>
                    <a:pt x="2753264" y="1212179"/>
                    <a:pt x="2666374" y="1145462"/>
                    <a:pt x="2577934" y="1083398"/>
                  </a:cubicBezTo>
                  <a:cubicBezTo>
                    <a:pt x="2553108" y="1066331"/>
                    <a:pt x="2528282" y="1029090"/>
                    <a:pt x="2500354" y="1041505"/>
                  </a:cubicBezTo>
                  <a:cubicBezTo>
                    <a:pt x="2469321" y="1055468"/>
                    <a:pt x="2486388" y="1097361"/>
                    <a:pt x="2486388" y="1126841"/>
                  </a:cubicBezTo>
                  <a:cubicBezTo>
                    <a:pt x="2484837" y="1316136"/>
                    <a:pt x="2486388" y="1502327"/>
                    <a:pt x="2486388" y="1688518"/>
                  </a:cubicBezTo>
                  <a:cubicBezTo>
                    <a:pt x="2486388" y="1877811"/>
                    <a:pt x="2486388" y="2065553"/>
                    <a:pt x="2486388" y="2254849"/>
                  </a:cubicBezTo>
                  <a:cubicBezTo>
                    <a:pt x="2486388" y="2361908"/>
                    <a:pt x="2449151" y="2402251"/>
                    <a:pt x="2343642" y="2403802"/>
                  </a:cubicBezTo>
                  <a:cubicBezTo>
                    <a:pt x="2199345" y="2405353"/>
                    <a:pt x="2053494" y="2402251"/>
                    <a:pt x="1909197" y="2405353"/>
                  </a:cubicBezTo>
                  <a:cubicBezTo>
                    <a:pt x="1851790" y="2406904"/>
                    <a:pt x="1831617" y="2385183"/>
                    <a:pt x="1833168" y="2327773"/>
                  </a:cubicBezTo>
                  <a:cubicBezTo>
                    <a:pt x="1836273" y="2198992"/>
                    <a:pt x="1831617" y="2068658"/>
                    <a:pt x="1834722" y="1939875"/>
                  </a:cubicBezTo>
                  <a:cubicBezTo>
                    <a:pt x="1836273" y="1871606"/>
                    <a:pt x="1812998" y="1840573"/>
                    <a:pt x="1741625" y="1842124"/>
                  </a:cubicBezTo>
                  <a:cubicBezTo>
                    <a:pt x="1617498" y="1845229"/>
                    <a:pt x="1493371" y="1845229"/>
                    <a:pt x="1369244" y="1842124"/>
                  </a:cubicBezTo>
                  <a:cubicBezTo>
                    <a:pt x="1296320" y="1840573"/>
                    <a:pt x="1274596" y="1873158"/>
                    <a:pt x="1276150" y="1939875"/>
                  </a:cubicBezTo>
                  <a:cubicBezTo>
                    <a:pt x="1279252" y="2068658"/>
                    <a:pt x="1274596" y="2198992"/>
                    <a:pt x="1277701" y="2327773"/>
                  </a:cubicBezTo>
                  <a:cubicBezTo>
                    <a:pt x="1279252" y="2385183"/>
                    <a:pt x="1257528" y="2405353"/>
                    <a:pt x="1200121" y="2403802"/>
                  </a:cubicBezTo>
                  <a:cubicBezTo>
                    <a:pt x="1057375" y="2400697"/>
                    <a:pt x="916180" y="2403802"/>
                    <a:pt x="773434" y="2402251"/>
                  </a:cubicBezTo>
                  <a:cubicBezTo>
                    <a:pt x="661719" y="2400697"/>
                    <a:pt x="624481" y="2363459"/>
                    <a:pt x="624481" y="2251744"/>
                  </a:cubicBezTo>
                  <a:cubicBezTo>
                    <a:pt x="624481" y="1871606"/>
                    <a:pt x="624481" y="1491467"/>
                    <a:pt x="622930" y="1111327"/>
                  </a:cubicBezTo>
                  <a:cubicBezTo>
                    <a:pt x="622930" y="1088052"/>
                    <a:pt x="636893" y="1053916"/>
                    <a:pt x="607413" y="1041505"/>
                  </a:cubicBezTo>
                  <a:cubicBezTo>
                    <a:pt x="585692" y="1032195"/>
                    <a:pt x="567071" y="1058572"/>
                    <a:pt x="548452" y="1072535"/>
                  </a:cubicBezTo>
                  <a:cubicBezTo>
                    <a:pt x="461565" y="1134599"/>
                    <a:pt x="376227" y="1195111"/>
                    <a:pt x="290888" y="1258726"/>
                  </a:cubicBezTo>
                  <a:cubicBezTo>
                    <a:pt x="248995" y="1289759"/>
                    <a:pt x="203999" y="1306827"/>
                    <a:pt x="152798" y="1300620"/>
                  </a:cubicBezTo>
                  <a:cubicBezTo>
                    <a:pt x="82976" y="1292861"/>
                    <a:pt x="27117" y="1263382"/>
                    <a:pt x="6947" y="1192009"/>
                  </a:cubicBezTo>
                  <a:cubicBezTo>
                    <a:pt x="-13223" y="1125289"/>
                    <a:pt x="11603" y="1069433"/>
                    <a:pt x="67460" y="1029090"/>
                  </a:cubicBezTo>
                  <a:cubicBezTo>
                    <a:pt x="230376" y="911170"/>
                    <a:pt x="393294" y="793250"/>
                    <a:pt x="557761" y="675330"/>
                  </a:cubicBezTo>
                  <a:cubicBezTo>
                    <a:pt x="838600" y="472072"/>
                    <a:pt x="1119438" y="270364"/>
                    <a:pt x="1401828" y="68657"/>
                  </a:cubicBezTo>
                  <a:cubicBezTo>
                    <a:pt x="1466219" y="22886"/>
                    <a:pt x="1510439" y="0"/>
                    <a:pt x="1554853" y="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C4D736E2-6426-44F4-95D3-02105E69C5E3}"/>
                </a:ext>
              </a:extLst>
            </p:cNvPr>
            <p:cNvSpPr/>
            <p:nvPr/>
          </p:nvSpPr>
          <p:spPr>
            <a:xfrm>
              <a:off x="6406021" y="2266949"/>
              <a:ext cx="581025" cy="147709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1AE08705-B076-4949-A9AC-0F3368E992D3}"/>
                </a:ext>
              </a:extLst>
            </p:cNvPr>
            <p:cNvSpPr/>
            <p:nvPr/>
          </p:nvSpPr>
          <p:spPr>
            <a:xfrm>
              <a:off x="7486651" y="2266949"/>
              <a:ext cx="581025" cy="147709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CCD8C2C-CE0D-44AC-B6DD-D36C0865C4F0}"/>
              </a:ext>
            </a:extLst>
          </p:cNvPr>
          <p:cNvGrpSpPr/>
          <p:nvPr/>
        </p:nvGrpSpPr>
        <p:grpSpPr>
          <a:xfrm>
            <a:off x="3408832" y="1392891"/>
            <a:ext cx="788909" cy="5505450"/>
            <a:chOff x="5846596" y="462062"/>
            <a:chExt cx="2773530" cy="19355247"/>
          </a:xfrm>
          <a:solidFill>
            <a:schemeClr val="accent2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05A07408-3560-4707-9F1C-A4E4AF84417B}"/>
                </a:ext>
              </a:extLst>
            </p:cNvPr>
            <p:cNvSpPr/>
            <p:nvPr/>
          </p:nvSpPr>
          <p:spPr>
            <a:xfrm>
              <a:off x="5846596" y="462062"/>
              <a:ext cx="2773530" cy="2146766"/>
            </a:xfrm>
            <a:custGeom>
              <a:avLst/>
              <a:gdLst>
                <a:gd name="connsiteX0" fmla="*/ 1573462 w 3107713"/>
                <a:gd name="connsiteY0" fmla="*/ 1230810 h 2405430"/>
                <a:gd name="connsiteX1" fmla="*/ 1573462 w 3107713"/>
                <a:gd name="connsiteY1" fmla="*/ 1540156 h 2405430"/>
                <a:gd name="connsiteX2" fmla="*/ 1882808 w 3107713"/>
                <a:gd name="connsiteY2" fmla="*/ 1540156 h 2405430"/>
                <a:gd name="connsiteX3" fmla="*/ 1882808 w 3107713"/>
                <a:gd name="connsiteY3" fmla="*/ 1230810 h 2405430"/>
                <a:gd name="connsiteX4" fmla="*/ 1220371 w 3107713"/>
                <a:gd name="connsiteY4" fmla="*/ 1230810 h 2405430"/>
                <a:gd name="connsiteX5" fmla="*/ 1220371 w 3107713"/>
                <a:gd name="connsiteY5" fmla="*/ 1540156 h 2405430"/>
                <a:gd name="connsiteX6" fmla="*/ 1529717 w 3107713"/>
                <a:gd name="connsiteY6" fmla="*/ 1540156 h 2405430"/>
                <a:gd name="connsiteX7" fmla="*/ 1529717 w 3107713"/>
                <a:gd name="connsiteY7" fmla="*/ 1230810 h 2405430"/>
                <a:gd name="connsiteX8" fmla="*/ 1573462 w 3107713"/>
                <a:gd name="connsiteY8" fmla="*/ 861315 h 2405430"/>
                <a:gd name="connsiteX9" fmla="*/ 1573462 w 3107713"/>
                <a:gd name="connsiteY9" fmla="*/ 1170661 h 2405430"/>
                <a:gd name="connsiteX10" fmla="*/ 1882808 w 3107713"/>
                <a:gd name="connsiteY10" fmla="*/ 1170661 h 2405430"/>
                <a:gd name="connsiteX11" fmla="*/ 1882808 w 3107713"/>
                <a:gd name="connsiteY11" fmla="*/ 861315 h 2405430"/>
                <a:gd name="connsiteX12" fmla="*/ 1220371 w 3107713"/>
                <a:gd name="connsiteY12" fmla="*/ 861315 h 2405430"/>
                <a:gd name="connsiteX13" fmla="*/ 1220371 w 3107713"/>
                <a:gd name="connsiteY13" fmla="*/ 1170661 h 2405430"/>
                <a:gd name="connsiteX14" fmla="*/ 1529717 w 3107713"/>
                <a:gd name="connsiteY14" fmla="*/ 1170661 h 2405430"/>
                <a:gd name="connsiteX15" fmla="*/ 1529717 w 3107713"/>
                <a:gd name="connsiteY15" fmla="*/ 861315 h 2405430"/>
                <a:gd name="connsiteX16" fmla="*/ 1554853 w 3107713"/>
                <a:gd name="connsiteY16" fmla="*/ 0 h 2405430"/>
                <a:gd name="connsiteX17" fmla="*/ 1709041 w 3107713"/>
                <a:gd name="connsiteY17" fmla="*/ 68657 h 2405430"/>
                <a:gd name="connsiteX18" fmla="*/ 2030222 w 3107713"/>
                <a:gd name="connsiteY18" fmla="*/ 299844 h 2405430"/>
                <a:gd name="connsiteX19" fmla="*/ 2101595 w 3107713"/>
                <a:gd name="connsiteY19" fmla="*/ 268813 h 2405430"/>
                <a:gd name="connsiteX20" fmla="*/ 2241239 w 3107713"/>
                <a:gd name="connsiteY20" fmla="*/ 133823 h 2405430"/>
                <a:gd name="connsiteX21" fmla="*/ 2380880 w 3107713"/>
                <a:gd name="connsiteY21" fmla="*/ 133823 h 2405430"/>
                <a:gd name="connsiteX22" fmla="*/ 2486388 w 3107713"/>
                <a:gd name="connsiteY22" fmla="*/ 239331 h 2405430"/>
                <a:gd name="connsiteX23" fmla="*/ 2484837 w 3107713"/>
                <a:gd name="connsiteY23" fmla="*/ 526377 h 2405430"/>
                <a:gd name="connsiteX24" fmla="*/ 2571726 w 3107713"/>
                <a:gd name="connsiteY24" fmla="*/ 690844 h 2405430"/>
                <a:gd name="connsiteX25" fmla="*/ 3013930 w 3107713"/>
                <a:gd name="connsiteY25" fmla="*/ 1005818 h 2405430"/>
                <a:gd name="connsiteX26" fmla="*/ 3107024 w 3107713"/>
                <a:gd name="connsiteY26" fmla="*/ 1131497 h 2405430"/>
                <a:gd name="connsiteX27" fmla="*/ 3041858 w 3107713"/>
                <a:gd name="connsiteY27" fmla="*/ 1271140 h 2405430"/>
                <a:gd name="connsiteX28" fmla="*/ 2843256 w 3107713"/>
                <a:gd name="connsiteY28" fmla="*/ 1271140 h 2405430"/>
                <a:gd name="connsiteX29" fmla="*/ 2577934 w 3107713"/>
                <a:gd name="connsiteY29" fmla="*/ 1083398 h 2405430"/>
                <a:gd name="connsiteX30" fmla="*/ 2500354 w 3107713"/>
                <a:gd name="connsiteY30" fmla="*/ 1041505 h 2405430"/>
                <a:gd name="connsiteX31" fmla="*/ 2486388 w 3107713"/>
                <a:gd name="connsiteY31" fmla="*/ 1126841 h 2405430"/>
                <a:gd name="connsiteX32" fmla="*/ 2486388 w 3107713"/>
                <a:gd name="connsiteY32" fmla="*/ 1688518 h 2405430"/>
                <a:gd name="connsiteX33" fmla="*/ 2486388 w 3107713"/>
                <a:gd name="connsiteY33" fmla="*/ 2254849 h 2405430"/>
                <a:gd name="connsiteX34" fmla="*/ 2343642 w 3107713"/>
                <a:gd name="connsiteY34" fmla="*/ 2403802 h 2405430"/>
                <a:gd name="connsiteX35" fmla="*/ 1909197 w 3107713"/>
                <a:gd name="connsiteY35" fmla="*/ 2405353 h 2405430"/>
                <a:gd name="connsiteX36" fmla="*/ 1833168 w 3107713"/>
                <a:gd name="connsiteY36" fmla="*/ 2327773 h 2405430"/>
                <a:gd name="connsiteX37" fmla="*/ 1834722 w 3107713"/>
                <a:gd name="connsiteY37" fmla="*/ 1939875 h 2405430"/>
                <a:gd name="connsiteX38" fmla="*/ 1741625 w 3107713"/>
                <a:gd name="connsiteY38" fmla="*/ 1842124 h 2405430"/>
                <a:gd name="connsiteX39" fmla="*/ 1369244 w 3107713"/>
                <a:gd name="connsiteY39" fmla="*/ 1842124 h 2405430"/>
                <a:gd name="connsiteX40" fmla="*/ 1276150 w 3107713"/>
                <a:gd name="connsiteY40" fmla="*/ 1939875 h 2405430"/>
                <a:gd name="connsiteX41" fmla="*/ 1277701 w 3107713"/>
                <a:gd name="connsiteY41" fmla="*/ 2327773 h 2405430"/>
                <a:gd name="connsiteX42" fmla="*/ 1200121 w 3107713"/>
                <a:gd name="connsiteY42" fmla="*/ 2403802 h 2405430"/>
                <a:gd name="connsiteX43" fmla="*/ 773434 w 3107713"/>
                <a:gd name="connsiteY43" fmla="*/ 2402251 h 2405430"/>
                <a:gd name="connsiteX44" fmla="*/ 624481 w 3107713"/>
                <a:gd name="connsiteY44" fmla="*/ 2251744 h 2405430"/>
                <a:gd name="connsiteX45" fmla="*/ 622930 w 3107713"/>
                <a:gd name="connsiteY45" fmla="*/ 1111327 h 2405430"/>
                <a:gd name="connsiteX46" fmla="*/ 607413 w 3107713"/>
                <a:gd name="connsiteY46" fmla="*/ 1041505 h 2405430"/>
                <a:gd name="connsiteX47" fmla="*/ 548452 w 3107713"/>
                <a:gd name="connsiteY47" fmla="*/ 1072535 h 2405430"/>
                <a:gd name="connsiteX48" fmla="*/ 290888 w 3107713"/>
                <a:gd name="connsiteY48" fmla="*/ 1258726 h 2405430"/>
                <a:gd name="connsiteX49" fmla="*/ 152798 w 3107713"/>
                <a:gd name="connsiteY49" fmla="*/ 1300620 h 2405430"/>
                <a:gd name="connsiteX50" fmla="*/ 6947 w 3107713"/>
                <a:gd name="connsiteY50" fmla="*/ 1192009 h 2405430"/>
                <a:gd name="connsiteX51" fmla="*/ 67460 w 3107713"/>
                <a:gd name="connsiteY51" fmla="*/ 1029090 h 2405430"/>
                <a:gd name="connsiteX52" fmla="*/ 557761 w 3107713"/>
                <a:gd name="connsiteY52" fmla="*/ 675330 h 2405430"/>
                <a:gd name="connsiteX53" fmla="*/ 1401828 w 3107713"/>
                <a:gd name="connsiteY53" fmla="*/ 68657 h 2405430"/>
                <a:gd name="connsiteX54" fmla="*/ 1554853 w 3107713"/>
                <a:gd name="connsiteY54" fmla="*/ 0 h 240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107713" h="2405430">
                  <a:moveTo>
                    <a:pt x="1573462" y="1230810"/>
                  </a:moveTo>
                  <a:lnTo>
                    <a:pt x="1573462" y="1540156"/>
                  </a:lnTo>
                  <a:lnTo>
                    <a:pt x="1882808" y="1540156"/>
                  </a:lnTo>
                  <a:lnTo>
                    <a:pt x="1882808" y="1230810"/>
                  </a:lnTo>
                  <a:close/>
                  <a:moveTo>
                    <a:pt x="1220371" y="1230810"/>
                  </a:moveTo>
                  <a:lnTo>
                    <a:pt x="1220371" y="1540156"/>
                  </a:lnTo>
                  <a:lnTo>
                    <a:pt x="1529717" y="1540156"/>
                  </a:lnTo>
                  <a:lnTo>
                    <a:pt x="1529717" y="1230810"/>
                  </a:lnTo>
                  <a:close/>
                  <a:moveTo>
                    <a:pt x="1573462" y="861315"/>
                  </a:moveTo>
                  <a:lnTo>
                    <a:pt x="1573462" y="1170661"/>
                  </a:lnTo>
                  <a:lnTo>
                    <a:pt x="1882808" y="1170661"/>
                  </a:lnTo>
                  <a:lnTo>
                    <a:pt x="1882808" y="861315"/>
                  </a:lnTo>
                  <a:close/>
                  <a:moveTo>
                    <a:pt x="1220371" y="861315"/>
                  </a:moveTo>
                  <a:lnTo>
                    <a:pt x="1220371" y="1170661"/>
                  </a:lnTo>
                  <a:lnTo>
                    <a:pt x="1529717" y="1170661"/>
                  </a:lnTo>
                  <a:lnTo>
                    <a:pt x="1529717" y="861315"/>
                  </a:lnTo>
                  <a:close/>
                  <a:moveTo>
                    <a:pt x="1554853" y="0"/>
                  </a:moveTo>
                  <a:cubicBezTo>
                    <a:pt x="1599267" y="0"/>
                    <a:pt x="1643875" y="22886"/>
                    <a:pt x="1709041" y="68657"/>
                  </a:cubicBezTo>
                  <a:cubicBezTo>
                    <a:pt x="1816101" y="144686"/>
                    <a:pt x="1923163" y="222264"/>
                    <a:pt x="2030222" y="299844"/>
                  </a:cubicBezTo>
                  <a:cubicBezTo>
                    <a:pt x="2075218" y="332428"/>
                    <a:pt x="2098490" y="341737"/>
                    <a:pt x="2101595" y="268813"/>
                  </a:cubicBezTo>
                  <a:cubicBezTo>
                    <a:pt x="2106248" y="152442"/>
                    <a:pt x="2129523" y="133823"/>
                    <a:pt x="2241239" y="133823"/>
                  </a:cubicBezTo>
                  <a:cubicBezTo>
                    <a:pt x="2287786" y="133823"/>
                    <a:pt x="2334333" y="133823"/>
                    <a:pt x="2380880" y="133823"/>
                  </a:cubicBezTo>
                  <a:cubicBezTo>
                    <a:pt x="2450702" y="133823"/>
                    <a:pt x="2486388" y="169509"/>
                    <a:pt x="2486388" y="239331"/>
                  </a:cubicBezTo>
                  <a:cubicBezTo>
                    <a:pt x="2486388" y="335530"/>
                    <a:pt x="2492595" y="431729"/>
                    <a:pt x="2484837" y="526377"/>
                  </a:cubicBezTo>
                  <a:cubicBezTo>
                    <a:pt x="2478630" y="603955"/>
                    <a:pt x="2509663" y="648951"/>
                    <a:pt x="2571726" y="690844"/>
                  </a:cubicBezTo>
                  <a:cubicBezTo>
                    <a:pt x="2720680" y="793250"/>
                    <a:pt x="2866528" y="900310"/>
                    <a:pt x="3013930" y="1005818"/>
                  </a:cubicBezTo>
                  <a:cubicBezTo>
                    <a:pt x="3058926" y="1038402"/>
                    <a:pt x="3102370" y="1069433"/>
                    <a:pt x="3107024" y="1131497"/>
                  </a:cubicBezTo>
                  <a:cubicBezTo>
                    <a:pt x="3111680" y="1190458"/>
                    <a:pt x="3093061" y="1240107"/>
                    <a:pt x="3041858" y="1271140"/>
                  </a:cubicBezTo>
                  <a:cubicBezTo>
                    <a:pt x="2976692" y="1311480"/>
                    <a:pt x="2906870" y="1313031"/>
                    <a:pt x="2843256" y="1271140"/>
                  </a:cubicBezTo>
                  <a:cubicBezTo>
                    <a:pt x="2753264" y="1212179"/>
                    <a:pt x="2666374" y="1145462"/>
                    <a:pt x="2577934" y="1083398"/>
                  </a:cubicBezTo>
                  <a:cubicBezTo>
                    <a:pt x="2553108" y="1066331"/>
                    <a:pt x="2528282" y="1029090"/>
                    <a:pt x="2500354" y="1041505"/>
                  </a:cubicBezTo>
                  <a:cubicBezTo>
                    <a:pt x="2469321" y="1055468"/>
                    <a:pt x="2486388" y="1097361"/>
                    <a:pt x="2486388" y="1126841"/>
                  </a:cubicBezTo>
                  <a:cubicBezTo>
                    <a:pt x="2484837" y="1316136"/>
                    <a:pt x="2486388" y="1502327"/>
                    <a:pt x="2486388" y="1688518"/>
                  </a:cubicBezTo>
                  <a:cubicBezTo>
                    <a:pt x="2486388" y="1877811"/>
                    <a:pt x="2486388" y="2065553"/>
                    <a:pt x="2486388" y="2254849"/>
                  </a:cubicBezTo>
                  <a:cubicBezTo>
                    <a:pt x="2486388" y="2361908"/>
                    <a:pt x="2449151" y="2402251"/>
                    <a:pt x="2343642" y="2403802"/>
                  </a:cubicBezTo>
                  <a:cubicBezTo>
                    <a:pt x="2199345" y="2405353"/>
                    <a:pt x="2053494" y="2402251"/>
                    <a:pt x="1909197" y="2405353"/>
                  </a:cubicBezTo>
                  <a:cubicBezTo>
                    <a:pt x="1851790" y="2406904"/>
                    <a:pt x="1831617" y="2385183"/>
                    <a:pt x="1833168" y="2327773"/>
                  </a:cubicBezTo>
                  <a:cubicBezTo>
                    <a:pt x="1836273" y="2198992"/>
                    <a:pt x="1831617" y="2068658"/>
                    <a:pt x="1834722" y="1939875"/>
                  </a:cubicBezTo>
                  <a:cubicBezTo>
                    <a:pt x="1836273" y="1871606"/>
                    <a:pt x="1812998" y="1840573"/>
                    <a:pt x="1741625" y="1842124"/>
                  </a:cubicBezTo>
                  <a:cubicBezTo>
                    <a:pt x="1617498" y="1845229"/>
                    <a:pt x="1493371" y="1845229"/>
                    <a:pt x="1369244" y="1842124"/>
                  </a:cubicBezTo>
                  <a:cubicBezTo>
                    <a:pt x="1296320" y="1840573"/>
                    <a:pt x="1274596" y="1873158"/>
                    <a:pt x="1276150" y="1939875"/>
                  </a:cubicBezTo>
                  <a:cubicBezTo>
                    <a:pt x="1279252" y="2068658"/>
                    <a:pt x="1274596" y="2198992"/>
                    <a:pt x="1277701" y="2327773"/>
                  </a:cubicBezTo>
                  <a:cubicBezTo>
                    <a:pt x="1279252" y="2385183"/>
                    <a:pt x="1257528" y="2405353"/>
                    <a:pt x="1200121" y="2403802"/>
                  </a:cubicBezTo>
                  <a:cubicBezTo>
                    <a:pt x="1057375" y="2400697"/>
                    <a:pt x="916180" y="2403802"/>
                    <a:pt x="773434" y="2402251"/>
                  </a:cubicBezTo>
                  <a:cubicBezTo>
                    <a:pt x="661719" y="2400697"/>
                    <a:pt x="624481" y="2363459"/>
                    <a:pt x="624481" y="2251744"/>
                  </a:cubicBezTo>
                  <a:cubicBezTo>
                    <a:pt x="624481" y="1871606"/>
                    <a:pt x="624481" y="1491467"/>
                    <a:pt x="622930" y="1111327"/>
                  </a:cubicBezTo>
                  <a:cubicBezTo>
                    <a:pt x="622930" y="1088052"/>
                    <a:pt x="636893" y="1053916"/>
                    <a:pt x="607413" y="1041505"/>
                  </a:cubicBezTo>
                  <a:cubicBezTo>
                    <a:pt x="585692" y="1032195"/>
                    <a:pt x="567071" y="1058572"/>
                    <a:pt x="548452" y="1072535"/>
                  </a:cubicBezTo>
                  <a:cubicBezTo>
                    <a:pt x="461565" y="1134599"/>
                    <a:pt x="376227" y="1195111"/>
                    <a:pt x="290888" y="1258726"/>
                  </a:cubicBezTo>
                  <a:cubicBezTo>
                    <a:pt x="248995" y="1289759"/>
                    <a:pt x="203999" y="1306827"/>
                    <a:pt x="152798" y="1300620"/>
                  </a:cubicBezTo>
                  <a:cubicBezTo>
                    <a:pt x="82976" y="1292861"/>
                    <a:pt x="27117" y="1263382"/>
                    <a:pt x="6947" y="1192009"/>
                  </a:cubicBezTo>
                  <a:cubicBezTo>
                    <a:pt x="-13223" y="1125289"/>
                    <a:pt x="11603" y="1069433"/>
                    <a:pt x="67460" y="1029090"/>
                  </a:cubicBezTo>
                  <a:cubicBezTo>
                    <a:pt x="230376" y="911170"/>
                    <a:pt x="393294" y="793250"/>
                    <a:pt x="557761" y="675330"/>
                  </a:cubicBezTo>
                  <a:cubicBezTo>
                    <a:pt x="838600" y="472072"/>
                    <a:pt x="1119438" y="270364"/>
                    <a:pt x="1401828" y="68657"/>
                  </a:cubicBezTo>
                  <a:cubicBezTo>
                    <a:pt x="1466219" y="22886"/>
                    <a:pt x="1510439" y="0"/>
                    <a:pt x="1554853" y="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9AA75A18-D4E1-4047-9EA9-FC3FF9F52193}"/>
                </a:ext>
              </a:extLst>
            </p:cNvPr>
            <p:cNvSpPr/>
            <p:nvPr/>
          </p:nvSpPr>
          <p:spPr>
            <a:xfrm>
              <a:off x="6406021" y="2266949"/>
              <a:ext cx="581025" cy="17550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xmlns="" id="{E27FD999-0964-44DA-85FB-B37C16C08A2E}"/>
                </a:ext>
              </a:extLst>
            </p:cNvPr>
            <p:cNvSpPr/>
            <p:nvPr/>
          </p:nvSpPr>
          <p:spPr>
            <a:xfrm>
              <a:off x="7486651" y="2266949"/>
              <a:ext cx="581025" cy="17550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F7FFABCF-0393-4458-8112-3E980F392D31}"/>
              </a:ext>
            </a:extLst>
          </p:cNvPr>
          <p:cNvGrpSpPr/>
          <p:nvPr/>
        </p:nvGrpSpPr>
        <p:grpSpPr>
          <a:xfrm>
            <a:off x="1078130" y="3223659"/>
            <a:ext cx="788909" cy="3634341"/>
            <a:chOff x="5846596" y="462062"/>
            <a:chExt cx="2773530" cy="12777080"/>
          </a:xfrm>
          <a:solidFill>
            <a:schemeClr val="accent4"/>
          </a:solidFill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A39491AA-6434-438A-B2D2-30B702781D6E}"/>
                </a:ext>
              </a:extLst>
            </p:cNvPr>
            <p:cNvSpPr/>
            <p:nvPr/>
          </p:nvSpPr>
          <p:spPr>
            <a:xfrm>
              <a:off x="5846596" y="462062"/>
              <a:ext cx="2773530" cy="2146766"/>
            </a:xfrm>
            <a:custGeom>
              <a:avLst/>
              <a:gdLst>
                <a:gd name="connsiteX0" fmla="*/ 1573462 w 3107713"/>
                <a:gd name="connsiteY0" fmla="*/ 1230810 h 2405430"/>
                <a:gd name="connsiteX1" fmla="*/ 1573462 w 3107713"/>
                <a:gd name="connsiteY1" fmla="*/ 1540156 h 2405430"/>
                <a:gd name="connsiteX2" fmla="*/ 1882808 w 3107713"/>
                <a:gd name="connsiteY2" fmla="*/ 1540156 h 2405430"/>
                <a:gd name="connsiteX3" fmla="*/ 1882808 w 3107713"/>
                <a:gd name="connsiteY3" fmla="*/ 1230810 h 2405430"/>
                <a:gd name="connsiteX4" fmla="*/ 1220371 w 3107713"/>
                <a:gd name="connsiteY4" fmla="*/ 1230810 h 2405430"/>
                <a:gd name="connsiteX5" fmla="*/ 1220371 w 3107713"/>
                <a:gd name="connsiteY5" fmla="*/ 1540156 h 2405430"/>
                <a:gd name="connsiteX6" fmla="*/ 1529717 w 3107713"/>
                <a:gd name="connsiteY6" fmla="*/ 1540156 h 2405430"/>
                <a:gd name="connsiteX7" fmla="*/ 1529717 w 3107713"/>
                <a:gd name="connsiteY7" fmla="*/ 1230810 h 2405430"/>
                <a:gd name="connsiteX8" fmla="*/ 1573462 w 3107713"/>
                <a:gd name="connsiteY8" fmla="*/ 861315 h 2405430"/>
                <a:gd name="connsiteX9" fmla="*/ 1573462 w 3107713"/>
                <a:gd name="connsiteY9" fmla="*/ 1170661 h 2405430"/>
                <a:gd name="connsiteX10" fmla="*/ 1882808 w 3107713"/>
                <a:gd name="connsiteY10" fmla="*/ 1170661 h 2405430"/>
                <a:gd name="connsiteX11" fmla="*/ 1882808 w 3107713"/>
                <a:gd name="connsiteY11" fmla="*/ 861315 h 2405430"/>
                <a:gd name="connsiteX12" fmla="*/ 1220371 w 3107713"/>
                <a:gd name="connsiteY12" fmla="*/ 861315 h 2405430"/>
                <a:gd name="connsiteX13" fmla="*/ 1220371 w 3107713"/>
                <a:gd name="connsiteY13" fmla="*/ 1170661 h 2405430"/>
                <a:gd name="connsiteX14" fmla="*/ 1529717 w 3107713"/>
                <a:gd name="connsiteY14" fmla="*/ 1170661 h 2405430"/>
                <a:gd name="connsiteX15" fmla="*/ 1529717 w 3107713"/>
                <a:gd name="connsiteY15" fmla="*/ 861315 h 2405430"/>
                <a:gd name="connsiteX16" fmla="*/ 1554853 w 3107713"/>
                <a:gd name="connsiteY16" fmla="*/ 0 h 2405430"/>
                <a:gd name="connsiteX17" fmla="*/ 1709041 w 3107713"/>
                <a:gd name="connsiteY17" fmla="*/ 68657 h 2405430"/>
                <a:gd name="connsiteX18" fmla="*/ 2030222 w 3107713"/>
                <a:gd name="connsiteY18" fmla="*/ 299844 h 2405430"/>
                <a:gd name="connsiteX19" fmla="*/ 2101595 w 3107713"/>
                <a:gd name="connsiteY19" fmla="*/ 268813 h 2405430"/>
                <a:gd name="connsiteX20" fmla="*/ 2241239 w 3107713"/>
                <a:gd name="connsiteY20" fmla="*/ 133823 h 2405430"/>
                <a:gd name="connsiteX21" fmla="*/ 2380880 w 3107713"/>
                <a:gd name="connsiteY21" fmla="*/ 133823 h 2405430"/>
                <a:gd name="connsiteX22" fmla="*/ 2486388 w 3107713"/>
                <a:gd name="connsiteY22" fmla="*/ 239331 h 2405430"/>
                <a:gd name="connsiteX23" fmla="*/ 2484837 w 3107713"/>
                <a:gd name="connsiteY23" fmla="*/ 526377 h 2405430"/>
                <a:gd name="connsiteX24" fmla="*/ 2571726 w 3107713"/>
                <a:gd name="connsiteY24" fmla="*/ 690844 h 2405430"/>
                <a:gd name="connsiteX25" fmla="*/ 3013930 w 3107713"/>
                <a:gd name="connsiteY25" fmla="*/ 1005818 h 2405430"/>
                <a:gd name="connsiteX26" fmla="*/ 3107024 w 3107713"/>
                <a:gd name="connsiteY26" fmla="*/ 1131497 h 2405430"/>
                <a:gd name="connsiteX27" fmla="*/ 3041858 w 3107713"/>
                <a:gd name="connsiteY27" fmla="*/ 1271140 h 2405430"/>
                <a:gd name="connsiteX28" fmla="*/ 2843256 w 3107713"/>
                <a:gd name="connsiteY28" fmla="*/ 1271140 h 2405430"/>
                <a:gd name="connsiteX29" fmla="*/ 2577934 w 3107713"/>
                <a:gd name="connsiteY29" fmla="*/ 1083398 h 2405430"/>
                <a:gd name="connsiteX30" fmla="*/ 2500354 w 3107713"/>
                <a:gd name="connsiteY30" fmla="*/ 1041505 h 2405430"/>
                <a:gd name="connsiteX31" fmla="*/ 2486388 w 3107713"/>
                <a:gd name="connsiteY31" fmla="*/ 1126841 h 2405430"/>
                <a:gd name="connsiteX32" fmla="*/ 2486388 w 3107713"/>
                <a:gd name="connsiteY32" fmla="*/ 1688518 h 2405430"/>
                <a:gd name="connsiteX33" fmla="*/ 2486388 w 3107713"/>
                <a:gd name="connsiteY33" fmla="*/ 2254849 h 2405430"/>
                <a:gd name="connsiteX34" fmla="*/ 2343642 w 3107713"/>
                <a:gd name="connsiteY34" fmla="*/ 2403802 h 2405430"/>
                <a:gd name="connsiteX35" fmla="*/ 1909197 w 3107713"/>
                <a:gd name="connsiteY35" fmla="*/ 2405353 h 2405430"/>
                <a:gd name="connsiteX36" fmla="*/ 1833168 w 3107713"/>
                <a:gd name="connsiteY36" fmla="*/ 2327773 h 2405430"/>
                <a:gd name="connsiteX37" fmla="*/ 1834722 w 3107713"/>
                <a:gd name="connsiteY37" fmla="*/ 1939875 h 2405430"/>
                <a:gd name="connsiteX38" fmla="*/ 1741625 w 3107713"/>
                <a:gd name="connsiteY38" fmla="*/ 1842124 h 2405430"/>
                <a:gd name="connsiteX39" fmla="*/ 1369244 w 3107713"/>
                <a:gd name="connsiteY39" fmla="*/ 1842124 h 2405430"/>
                <a:gd name="connsiteX40" fmla="*/ 1276150 w 3107713"/>
                <a:gd name="connsiteY40" fmla="*/ 1939875 h 2405430"/>
                <a:gd name="connsiteX41" fmla="*/ 1277701 w 3107713"/>
                <a:gd name="connsiteY41" fmla="*/ 2327773 h 2405430"/>
                <a:gd name="connsiteX42" fmla="*/ 1200121 w 3107713"/>
                <a:gd name="connsiteY42" fmla="*/ 2403802 h 2405430"/>
                <a:gd name="connsiteX43" fmla="*/ 773434 w 3107713"/>
                <a:gd name="connsiteY43" fmla="*/ 2402251 h 2405430"/>
                <a:gd name="connsiteX44" fmla="*/ 624481 w 3107713"/>
                <a:gd name="connsiteY44" fmla="*/ 2251744 h 2405430"/>
                <a:gd name="connsiteX45" fmla="*/ 622930 w 3107713"/>
                <a:gd name="connsiteY45" fmla="*/ 1111327 h 2405430"/>
                <a:gd name="connsiteX46" fmla="*/ 607413 w 3107713"/>
                <a:gd name="connsiteY46" fmla="*/ 1041505 h 2405430"/>
                <a:gd name="connsiteX47" fmla="*/ 548452 w 3107713"/>
                <a:gd name="connsiteY47" fmla="*/ 1072535 h 2405430"/>
                <a:gd name="connsiteX48" fmla="*/ 290888 w 3107713"/>
                <a:gd name="connsiteY48" fmla="*/ 1258726 h 2405430"/>
                <a:gd name="connsiteX49" fmla="*/ 152798 w 3107713"/>
                <a:gd name="connsiteY49" fmla="*/ 1300620 h 2405430"/>
                <a:gd name="connsiteX50" fmla="*/ 6947 w 3107713"/>
                <a:gd name="connsiteY50" fmla="*/ 1192009 h 2405430"/>
                <a:gd name="connsiteX51" fmla="*/ 67460 w 3107713"/>
                <a:gd name="connsiteY51" fmla="*/ 1029090 h 2405430"/>
                <a:gd name="connsiteX52" fmla="*/ 557761 w 3107713"/>
                <a:gd name="connsiteY52" fmla="*/ 675330 h 2405430"/>
                <a:gd name="connsiteX53" fmla="*/ 1401828 w 3107713"/>
                <a:gd name="connsiteY53" fmla="*/ 68657 h 2405430"/>
                <a:gd name="connsiteX54" fmla="*/ 1554853 w 3107713"/>
                <a:gd name="connsiteY54" fmla="*/ 0 h 240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107713" h="2405430">
                  <a:moveTo>
                    <a:pt x="1573462" y="1230810"/>
                  </a:moveTo>
                  <a:lnTo>
                    <a:pt x="1573462" y="1540156"/>
                  </a:lnTo>
                  <a:lnTo>
                    <a:pt x="1882808" y="1540156"/>
                  </a:lnTo>
                  <a:lnTo>
                    <a:pt x="1882808" y="1230810"/>
                  </a:lnTo>
                  <a:close/>
                  <a:moveTo>
                    <a:pt x="1220371" y="1230810"/>
                  </a:moveTo>
                  <a:lnTo>
                    <a:pt x="1220371" y="1540156"/>
                  </a:lnTo>
                  <a:lnTo>
                    <a:pt x="1529717" y="1540156"/>
                  </a:lnTo>
                  <a:lnTo>
                    <a:pt x="1529717" y="1230810"/>
                  </a:lnTo>
                  <a:close/>
                  <a:moveTo>
                    <a:pt x="1573462" y="861315"/>
                  </a:moveTo>
                  <a:lnTo>
                    <a:pt x="1573462" y="1170661"/>
                  </a:lnTo>
                  <a:lnTo>
                    <a:pt x="1882808" y="1170661"/>
                  </a:lnTo>
                  <a:lnTo>
                    <a:pt x="1882808" y="861315"/>
                  </a:lnTo>
                  <a:close/>
                  <a:moveTo>
                    <a:pt x="1220371" y="861315"/>
                  </a:moveTo>
                  <a:lnTo>
                    <a:pt x="1220371" y="1170661"/>
                  </a:lnTo>
                  <a:lnTo>
                    <a:pt x="1529717" y="1170661"/>
                  </a:lnTo>
                  <a:lnTo>
                    <a:pt x="1529717" y="861315"/>
                  </a:lnTo>
                  <a:close/>
                  <a:moveTo>
                    <a:pt x="1554853" y="0"/>
                  </a:moveTo>
                  <a:cubicBezTo>
                    <a:pt x="1599267" y="0"/>
                    <a:pt x="1643875" y="22886"/>
                    <a:pt x="1709041" y="68657"/>
                  </a:cubicBezTo>
                  <a:cubicBezTo>
                    <a:pt x="1816101" y="144686"/>
                    <a:pt x="1923163" y="222264"/>
                    <a:pt x="2030222" y="299844"/>
                  </a:cubicBezTo>
                  <a:cubicBezTo>
                    <a:pt x="2075218" y="332428"/>
                    <a:pt x="2098490" y="341737"/>
                    <a:pt x="2101595" y="268813"/>
                  </a:cubicBezTo>
                  <a:cubicBezTo>
                    <a:pt x="2106248" y="152442"/>
                    <a:pt x="2129523" y="133823"/>
                    <a:pt x="2241239" y="133823"/>
                  </a:cubicBezTo>
                  <a:cubicBezTo>
                    <a:pt x="2287786" y="133823"/>
                    <a:pt x="2334333" y="133823"/>
                    <a:pt x="2380880" y="133823"/>
                  </a:cubicBezTo>
                  <a:cubicBezTo>
                    <a:pt x="2450702" y="133823"/>
                    <a:pt x="2486388" y="169509"/>
                    <a:pt x="2486388" y="239331"/>
                  </a:cubicBezTo>
                  <a:cubicBezTo>
                    <a:pt x="2486388" y="335530"/>
                    <a:pt x="2492595" y="431729"/>
                    <a:pt x="2484837" y="526377"/>
                  </a:cubicBezTo>
                  <a:cubicBezTo>
                    <a:pt x="2478630" y="603955"/>
                    <a:pt x="2509663" y="648951"/>
                    <a:pt x="2571726" y="690844"/>
                  </a:cubicBezTo>
                  <a:cubicBezTo>
                    <a:pt x="2720680" y="793250"/>
                    <a:pt x="2866528" y="900310"/>
                    <a:pt x="3013930" y="1005818"/>
                  </a:cubicBezTo>
                  <a:cubicBezTo>
                    <a:pt x="3058926" y="1038402"/>
                    <a:pt x="3102370" y="1069433"/>
                    <a:pt x="3107024" y="1131497"/>
                  </a:cubicBezTo>
                  <a:cubicBezTo>
                    <a:pt x="3111680" y="1190458"/>
                    <a:pt x="3093061" y="1240107"/>
                    <a:pt x="3041858" y="1271140"/>
                  </a:cubicBezTo>
                  <a:cubicBezTo>
                    <a:pt x="2976692" y="1311480"/>
                    <a:pt x="2906870" y="1313031"/>
                    <a:pt x="2843256" y="1271140"/>
                  </a:cubicBezTo>
                  <a:cubicBezTo>
                    <a:pt x="2753264" y="1212179"/>
                    <a:pt x="2666374" y="1145462"/>
                    <a:pt x="2577934" y="1083398"/>
                  </a:cubicBezTo>
                  <a:cubicBezTo>
                    <a:pt x="2553108" y="1066331"/>
                    <a:pt x="2528282" y="1029090"/>
                    <a:pt x="2500354" y="1041505"/>
                  </a:cubicBezTo>
                  <a:cubicBezTo>
                    <a:pt x="2469321" y="1055468"/>
                    <a:pt x="2486388" y="1097361"/>
                    <a:pt x="2486388" y="1126841"/>
                  </a:cubicBezTo>
                  <a:cubicBezTo>
                    <a:pt x="2484837" y="1316136"/>
                    <a:pt x="2486388" y="1502327"/>
                    <a:pt x="2486388" y="1688518"/>
                  </a:cubicBezTo>
                  <a:cubicBezTo>
                    <a:pt x="2486388" y="1877811"/>
                    <a:pt x="2486388" y="2065553"/>
                    <a:pt x="2486388" y="2254849"/>
                  </a:cubicBezTo>
                  <a:cubicBezTo>
                    <a:pt x="2486388" y="2361908"/>
                    <a:pt x="2449151" y="2402251"/>
                    <a:pt x="2343642" y="2403802"/>
                  </a:cubicBezTo>
                  <a:cubicBezTo>
                    <a:pt x="2199345" y="2405353"/>
                    <a:pt x="2053494" y="2402251"/>
                    <a:pt x="1909197" y="2405353"/>
                  </a:cubicBezTo>
                  <a:cubicBezTo>
                    <a:pt x="1851790" y="2406904"/>
                    <a:pt x="1831617" y="2385183"/>
                    <a:pt x="1833168" y="2327773"/>
                  </a:cubicBezTo>
                  <a:cubicBezTo>
                    <a:pt x="1836273" y="2198992"/>
                    <a:pt x="1831617" y="2068658"/>
                    <a:pt x="1834722" y="1939875"/>
                  </a:cubicBezTo>
                  <a:cubicBezTo>
                    <a:pt x="1836273" y="1871606"/>
                    <a:pt x="1812998" y="1840573"/>
                    <a:pt x="1741625" y="1842124"/>
                  </a:cubicBezTo>
                  <a:cubicBezTo>
                    <a:pt x="1617498" y="1845229"/>
                    <a:pt x="1493371" y="1845229"/>
                    <a:pt x="1369244" y="1842124"/>
                  </a:cubicBezTo>
                  <a:cubicBezTo>
                    <a:pt x="1296320" y="1840573"/>
                    <a:pt x="1274596" y="1873158"/>
                    <a:pt x="1276150" y="1939875"/>
                  </a:cubicBezTo>
                  <a:cubicBezTo>
                    <a:pt x="1279252" y="2068658"/>
                    <a:pt x="1274596" y="2198992"/>
                    <a:pt x="1277701" y="2327773"/>
                  </a:cubicBezTo>
                  <a:cubicBezTo>
                    <a:pt x="1279252" y="2385183"/>
                    <a:pt x="1257528" y="2405353"/>
                    <a:pt x="1200121" y="2403802"/>
                  </a:cubicBezTo>
                  <a:cubicBezTo>
                    <a:pt x="1057375" y="2400697"/>
                    <a:pt x="916180" y="2403802"/>
                    <a:pt x="773434" y="2402251"/>
                  </a:cubicBezTo>
                  <a:cubicBezTo>
                    <a:pt x="661719" y="2400697"/>
                    <a:pt x="624481" y="2363459"/>
                    <a:pt x="624481" y="2251744"/>
                  </a:cubicBezTo>
                  <a:cubicBezTo>
                    <a:pt x="624481" y="1871606"/>
                    <a:pt x="624481" y="1491467"/>
                    <a:pt x="622930" y="1111327"/>
                  </a:cubicBezTo>
                  <a:cubicBezTo>
                    <a:pt x="622930" y="1088052"/>
                    <a:pt x="636893" y="1053916"/>
                    <a:pt x="607413" y="1041505"/>
                  </a:cubicBezTo>
                  <a:cubicBezTo>
                    <a:pt x="585692" y="1032195"/>
                    <a:pt x="567071" y="1058572"/>
                    <a:pt x="548452" y="1072535"/>
                  </a:cubicBezTo>
                  <a:cubicBezTo>
                    <a:pt x="461565" y="1134599"/>
                    <a:pt x="376227" y="1195111"/>
                    <a:pt x="290888" y="1258726"/>
                  </a:cubicBezTo>
                  <a:cubicBezTo>
                    <a:pt x="248995" y="1289759"/>
                    <a:pt x="203999" y="1306827"/>
                    <a:pt x="152798" y="1300620"/>
                  </a:cubicBezTo>
                  <a:cubicBezTo>
                    <a:pt x="82976" y="1292861"/>
                    <a:pt x="27117" y="1263382"/>
                    <a:pt x="6947" y="1192009"/>
                  </a:cubicBezTo>
                  <a:cubicBezTo>
                    <a:pt x="-13223" y="1125289"/>
                    <a:pt x="11603" y="1069433"/>
                    <a:pt x="67460" y="1029090"/>
                  </a:cubicBezTo>
                  <a:cubicBezTo>
                    <a:pt x="230376" y="911170"/>
                    <a:pt x="393294" y="793250"/>
                    <a:pt x="557761" y="675330"/>
                  </a:cubicBezTo>
                  <a:cubicBezTo>
                    <a:pt x="838600" y="472072"/>
                    <a:pt x="1119438" y="270364"/>
                    <a:pt x="1401828" y="68657"/>
                  </a:cubicBezTo>
                  <a:cubicBezTo>
                    <a:pt x="1466219" y="22886"/>
                    <a:pt x="1510439" y="0"/>
                    <a:pt x="1554853" y="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601728A9-5BEF-444D-810A-52B1E1738126}"/>
                </a:ext>
              </a:extLst>
            </p:cNvPr>
            <p:cNvSpPr/>
            <p:nvPr/>
          </p:nvSpPr>
          <p:spPr>
            <a:xfrm>
              <a:off x="6406021" y="2266949"/>
              <a:ext cx="581025" cy="109721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A64A64D3-C20F-4844-9CDC-F82ED17B5054}"/>
                </a:ext>
              </a:extLst>
            </p:cNvPr>
            <p:cNvSpPr/>
            <p:nvPr/>
          </p:nvSpPr>
          <p:spPr>
            <a:xfrm>
              <a:off x="7486651" y="2266949"/>
              <a:ext cx="581025" cy="109721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xmlns="" id="{44F342BB-557D-4E1D-9466-605B7FE67DB7}"/>
              </a:ext>
            </a:extLst>
          </p:cNvPr>
          <p:cNvGrpSpPr/>
          <p:nvPr/>
        </p:nvGrpSpPr>
        <p:grpSpPr>
          <a:xfrm>
            <a:off x="3260580" y="2786751"/>
            <a:ext cx="788909" cy="4071249"/>
            <a:chOff x="5846596" y="462062"/>
            <a:chExt cx="2773530" cy="14313096"/>
          </a:xfrm>
          <a:solidFill>
            <a:schemeClr val="accent4"/>
          </a:solidFill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ACB3C1F6-254A-48A3-A3C8-110721D7E101}"/>
                </a:ext>
              </a:extLst>
            </p:cNvPr>
            <p:cNvSpPr/>
            <p:nvPr/>
          </p:nvSpPr>
          <p:spPr>
            <a:xfrm>
              <a:off x="5846596" y="462062"/>
              <a:ext cx="2773530" cy="2146766"/>
            </a:xfrm>
            <a:custGeom>
              <a:avLst/>
              <a:gdLst>
                <a:gd name="connsiteX0" fmla="*/ 1573462 w 3107713"/>
                <a:gd name="connsiteY0" fmla="*/ 1230810 h 2405430"/>
                <a:gd name="connsiteX1" fmla="*/ 1573462 w 3107713"/>
                <a:gd name="connsiteY1" fmla="*/ 1540156 h 2405430"/>
                <a:gd name="connsiteX2" fmla="*/ 1882808 w 3107713"/>
                <a:gd name="connsiteY2" fmla="*/ 1540156 h 2405430"/>
                <a:gd name="connsiteX3" fmla="*/ 1882808 w 3107713"/>
                <a:gd name="connsiteY3" fmla="*/ 1230810 h 2405430"/>
                <a:gd name="connsiteX4" fmla="*/ 1220371 w 3107713"/>
                <a:gd name="connsiteY4" fmla="*/ 1230810 h 2405430"/>
                <a:gd name="connsiteX5" fmla="*/ 1220371 w 3107713"/>
                <a:gd name="connsiteY5" fmla="*/ 1540156 h 2405430"/>
                <a:gd name="connsiteX6" fmla="*/ 1529717 w 3107713"/>
                <a:gd name="connsiteY6" fmla="*/ 1540156 h 2405430"/>
                <a:gd name="connsiteX7" fmla="*/ 1529717 w 3107713"/>
                <a:gd name="connsiteY7" fmla="*/ 1230810 h 2405430"/>
                <a:gd name="connsiteX8" fmla="*/ 1573462 w 3107713"/>
                <a:gd name="connsiteY8" fmla="*/ 861315 h 2405430"/>
                <a:gd name="connsiteX9" fmla="*/ 1573462 w 3107713"/>
                <a:gd name="connsiteY9" fmla="*/ 1170661 h 2405430"/>
                <a:gd name="connsiteX10" fmla="*/ 1882808 w 3107713"/>
                <a:gd name="connsiteY10" fmla="*/ 1170661 h 2405430"/>
                <a:gd name="connsiteX11" fmla="*/ 1882808 w 3107713"/>
                <a:gd name="connsiteY11" fmla="*/ 861315 h 2405430"/>
                <a:gd name="connsiteX12" fmla="*/ 1220371 w 3107713"/>
                <a:gd name="connsiteY12" fmla="*/ 861315 h 2405430"/>
                <a:gd name="connsiteX13" fmla="*/ 1220371 w 3107713"/>
                <a:gd name="connsiteY13" fmla="*/ 1170661 h 2405430"/>
                <a:gd name="connsiteX14" fmla="*/ 1529717 w 3107713"/>
                <a:gd name="connsiteY14" fmla="*/ 1170661 h 2405430"/>
                <a:gd name="connsiteX15" fmla="*/ 1529717 w 3107713"/>
                <a:gd name="connsiteY15" fmla="*/ 861315 h 2405430"/>
                <a:gd name="connsiteX16" fmla="*/ 1554853 w 3107713"/>
                <a:gd name="connsiteY16" fmla="*/ 0 h 2405430"/>
                <a:gd name="connsiteX17" fmla="*/ 1709041 w 3107713"/>
                <a:gd name="connsiteY17" fmla="*/ 68657 h 2405430"/>
                <a:gd name="connsiteX18" fmla="*/ 2030222 w 3107713"/>
                <a:gd name="connsiteY18" fmla="*/ 299844 h 2405430"/>
                <a:gd name="connsiteX19" fmla="*/ 2101595 w 3107713"/>
                <a:gd name="connsiteY19" fmla="*/ 268813 h 2405430"/>
                <a:gd name="connsiteX20" fmla="*/ 2241239 w 3107713"/>
                <a:gd name="connsiteY20" fmla="*/ 133823 h 2405430"/>
                <a:gd name="connsiteX21" fmla="*/ 2380880 w 3107713"/>
                <a:gd name="connsiteY21" fmla="*/ 133823 h 2405430"/>
                <a:gd name="connsiteX22" fmla="*/ 2486388 w 3107713"/>
                <a:gd name="connsiteY22" fmla="*/ 239331 h 2405430"/>
                <a:gd name="connsiteX23" fmla="*/ 2484837 w 3107713"/>
                <a:gd name="connsiteY23" fmla="*/ 526377 h 2405430"/>
                <a:gd name="connsiteX24" fmla="*/ 2571726 w 3107713"/>
                <a:gd name="connsiteY24" fmla="*/ 690844 h 2405430"/>
                <a:gd name="connsiteX25" fmla="*/ 3013930 w 3107713"/>
                <a:gd name="connsiteY25" fmla="*/ 1005818 h 2405430"/>
                <a:gd name="connsiteX26" fmla="*/ 3107024 w 3107713"/>
                <a:gd name="connsiteY26" fmla="*/ 1131497 h 2405430"/>
                <a:gd name="connsiteX27" fmla="*/ 3041858 w 3107713"/>
                <a:gd name="connsiteY27" fmla="*/ 1271140 h 2405430"/>
                <a:gd name="connsiteX28" fmla="*/ 2843256 w 3107713"/>
                <a:gd name="connsiteY28" fmla="*/ 1271140 h 2405430"/>
                <a:gd name="connsiteX29" fmla="*/ 2577934 w 3107713"/>
                <a:gd name="connsiteY29" fmla="*/ 1083398 h 2405430"/>
                <a:gd name="connsiteX30" fmla="*/ 2500354 w 3107713"/>
                <a:gd name="connsiteY30" fmla="*/ 1041505 h 2405430"/>
                <a:gd name="connsiteX31" fmla="*/ 2486388 w 3107713"/>
                <a:gd name="connsiteY31" fmla="*/ 1126841 h 2405430"/>
                <a:gd name="connsiteX32" fmla="*/ 2486388 w 3107713"/>
                <a:gd name="connsiteY32" fmla="*/ 1688518 h 2405430"/>
                <a:gd name="connsiteX33" fmla="*/ 2486388 w 3107713"/>
                <a:gd name="connsiteY33" fmla="*/ 2254849 h 2405430"/>
                <a:gd name="connsiteX34" fmla="*/ 2343642 w 3107713"/>
                <a:gd name="connsiteY34" fmla="*/ 2403802 h 2405430"/>
                <a:gd name="connsiteX35" fmla="*/ 1909197 w 3107713"/>
                <a:gd name="connsiteY35" fmla="*/ 2405353 h 2405430"/>
                <a:gd name="connsiteX36" fmla="*/ 1833168 w 3107713"/>
                <a:gd name="connsiteY36" fmla="*/ 2327773 h 2405430"/>
                <a:gd name="connsiteX37" fmla="*/ 1834722 w 3107713"/>
                <a:gd name="connsiteY37" fmla="*/ 1939875 h 2405430"/>
                <a:gd name="connsiteX38" fmla="*/ 1741625 w 3107713"/>
                <a:gd name="connsiteY38" fmla="*/ 1842124 h 2405430"/>
                <a:gd name="connsiteX39" fmla="*/ 1369244 w 3107713"/>
                <a:gd name="connsiteY39" fmla="*/ 1842124 h 2405430"/>
                <a:gd name="connsiteX40" fmla="*/ 1276150 w 3107713"/>
                <a:gd name="connsiteY40" fmla="*/ 1939875 h 2405430"/>
                <a:gd name="connsiteX41" fmla="*/ 1277701 w 3107713"/>
                <a:gd name="connsiteY41" fmla="*/ 2327773 h 2405430"/>
                <a:gd name="connsiteX42" fmla="*/ 1200121 w 3107713"/>
                <a:gd name="connsiteY42" fmla="*/ 2403802 h 2405430"/>
                <a:gd name="connsiteX43" fmla="*/ 773434 w 3107713"/>
                <a:gd name="connsiteY43" fmla="*/ 2402251 h 2405430"/>
                <a:gd name="connsiteX44" fmla="*/ 624481 w 3107713"/>
                <a:gd name="connsiteY44" fmla="*/ 2251744 h 2405430"/>
                <a:gd name="connsiteX45" fmla="*/ 622930 w 3107713"/>
                <a:gd name="connsiteY45" fmla="*/ 1111327 h 2405430"/>
                <a:gd name="connsiteX46" fmla="*/ 607413 w 3107713"/>
                <a:gd name="connsiteY46" fmla="*/ 1041505 h 2405430"/>
                <a:gd name="connsiteX47" fmla="*/ 548452 w 3107713"/>
                <a:gd name="connsiteY47" fmla="*/ 1072535 h 2405430"/>
                <a:gd name="connsiteX48" fmla="*/ 290888 w 3107713"/>
                <a:gd name="connsiteY48" fmla="*/ 1258726 h 2405430"/>
                <a:gd name="connsiteX49" fmla="*/ 152798 w 3107713"/>
                <a:gd name="connsiteY49" fmla="*/ 1300620 h 2405430"/>
                <a:gd name="connsiteX50" fmla="*/ 6947 w 3107713"/>
                <a:gd name="connsiteY50" fmla="*/ 1192009 h 2405430"/>
                <a:gd name="connsiteX51" fmla="*/ 67460 w 3107713"/>
                <a:gd name="connsiteY51" fmla="*/ 1029090 h 2405430"/>
                <a:gd name="connsiteX52" fmla="*/ 557761 w 3107713"/>
                <a:gd name="connsiteY52" fmla="*/ 675330 h 2405430"/>
                <a:gd name="connsiteX53" fmla="*/ 1401828 w 3107713"/>
                <a:gd name="connsiteY53" fmla="*/ 68657 h 2405430"/>
                <a:gd name="connsiteX54" fmla="*/ 1554853 w 3107713"/>
                <a:gd name="connsiteY54" fmla="*/ 0 h 240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107713" h="2405430">
                  <a:moveTo>
                    <a:pt x="1573462" y="1230810"/>
                  </a:moveTo>
                  <a:lnTo>
                    <a:pt x="1573462" y="1540156"/>
                  </a:lnTo>
                  <a:lnTo>
                    <a:pt x="1882808" y="1540156"/>
                  </a:lnTo>
                  <a:lnTo>
                    <a:pt x="1882808" y="1230810"/>
                  </a:lnTo>
                  <a:close/>
                  <a:moveTo>
                    <a:pt x="1220371" y="1230810"/>
                  </a:moveTo>
                  <a:lnTo>
                    <a:pt x="1220371" y="1540156"/>
                  </a:lnTo>
                  <a:lnTo>
                    <a:pt x="1529717" y="1540156"/>
                  </a:lnTo>
                  <a:lnTo>
                    <a:pt x="1529717" y="1230810"/>
                  </a:lnTo>
                  <a:close/>
                  <a:moveTo>
                    <a:pt x="1573462" y="861315"/>
                  </a:moveTo>
                  <a:lnTo>
                    <a:pt x="1573462" y="1170661"/>
                  </a:lnTo>
                  <a:lnTo>
                    <a:pt x="1882808" y="1170661"/>
                  </a:lnTo>
                  <a:lnTo>
                    <a:pt x="1882808" y="861315"/>
                  </a:lnTo>
                  <a:close/>
                  <a:moveTo>
                    <a:pt x="1220371" y="861315"/>
                  </a:moveTo>
                  <a:lnTo>
                    <a:pt x="1220371" y="1170661"/>
                  </a:lnTo>
                  <a:lnTo>
                    <a:pt x="1529717" y="1170661"/>
                  </a:lnTo>
                  <a:lnTo>
                    <a:pt x="1529717" y="861315"/>
                  </a:lnTo>
                  <a:close/>
                  <a:moveTo>
                    <a:pt x="1554853" y="0"/>
                  </a:moveTo>
                  <a:cubicBezTo>
                    <a:pt x="1599267" y="0"/>
                    <a:pt x="1643875" y="22886"/>
                    <a:pt x="1709041" y="68657"/>
                  </a:cubicBezTo>
                  <a:cubicBezTo>
                    <a:pt x="1816101" y="144686"/>
                    <a:pt x="1923163" y="222264"/>
                    <a:pt x="2030222" y="299844"/>
                  </a:cubicBezTo>
                  <a:cubicBezTo>
                    <a:pt x="2075218" y="332428"/>
                    <a:pt x="2098490" y="341737"/>
                    <a:pt x="2101595" y="268813"/>
                  </a:cubicBezTo>
                  <a:cubicBezTo>
                    <a:pt x="2106248" y="152442"/>
                    <a:pt x="2129523" y="133823"/>
                    <a:pt x="2241239" y="133823"/>
                  </a:cubicBezTo>
                  <a:cubicBezTo>
                    <a:pt x="2287786" y="133823"/>
                    <a:pt x="2334333" y="133823"/>
                    <a:pt x="2380880" y="133823"/>
                  </a:cubicBezTo>
                  <a:cubicBezTo>
                    <a:pt x="2450702" y="133823"/>
                    <a:pt x="2486388" y="169509"/>
                    <a:pt x="2486388" y="239331"/>
                  </a:cubicBezTo>
                  <a:cubicBezTo>
                    <a:pt x="2486388" y="335530"/>
                    <a:pt x="2492595" y="431729"/>
                    <a:pt x="2484837" y="526377"/>
                  </a:cubicBezTo>
                  <a:cubicBezTo>
                    <a:pt x="2478630" y="603955"/>
                    <a:pt x="2509663" y="648951"/>
                    <a:pt x="2571726" y="690844"/>
                  </a:cubicBezTo>
                  <a:cubicBezTo>
                    <a:pt x="2720680" y="793250"/>
                    <a:pt x="2866528" y="900310"/>
                    <a:pt x="3013930" y="1005818"/>
                  </a:cubicBezTo>
                  <a:cubicBezTo>
                    <a:pt x="3058926" y="1038402"/>
                    <a:pt x="3102370" y="1069433"/>
                    <a:pt x="3107024" y="1131497"/>
                  </a:cubicBezTo>
                  <a:cubicBezTo>
                    <a:pt x="3111680" y="1190458"/>
                    <a:pt x="3093061" y="1240107"/>
                    <a:pt x="3041858" y="1271140"/>
                  </a:cubicBezTo>
                  <a:cubicBezTo>
                    <a:pt x="2976692" y="1311480"/>
                    <a:pt x="2906870" y="1313031"/>
                    <a:pt x="2843256" y="1271140"/>
                  </a:cubicBezTo>
                  <a:cubicBezTo>
                    <a:pt x="2753264" y="1212179"/>
                    <a:pt x="2666374" y="1145462"/>
                    <a:pt x="2577934" y="1083398"/>
                  </a:cubicBezTo>
                  <a:cubicBezTo>
                    <a:pt x="2553108" y="1066331"/>
                    <a:pt x="2528282" y="1029090"/>
                    <a:pt x="2500354" y="1041505"/>
                  </a:cubicBezTo>
                  <a:cubicBezTo>
                    <a:pt x="2469321" y="1055468"/>
                    <a:pt x="2486388" y="1097361"/>
                    <a:pt x="2486388" y="1126841"/>
                  </a:cubicBezTo>
                  <a:cubicBezTo>
                    <a:pt x="2484837" y="1316136"/>
                    <a:pt x="2486388" y="1502327"/>
                    <a:pt x="2486388" y="1688518"/>
                  </a:cubicBezTo>
                  <a:cubicBezTo>
                    <a:pt x="2486388" y="1877811"/>
                    <a:pt x="2486388" y="2065553"/>
                    <a:pt x="2486388" y="2254849"/>
                  </a:cubicBezTo>
                  <a:cubicBezTo>
                    <a:pt x="2486388" y="2361908"/>
                    <a:pt x="2449151" y="2402251"/>
                    <a:pt x="2343642" y="2403802"/>
                  </a:cubicBezTo>
                  <a:cubicBezTo>
                    <a:pt x="2199345" y="2405353"/>
                    <a:pt x="2053494" y="2402251"/>
                    <a:pt x="1909197" y="2405353"/>
                  </a:cubicBezTo>
                  <a:cubicBezTo>
                    <a:pt x="1851790" y="2406904"/>
                    <a:pt x="1831617" y="2385183"/>
                    <a:pt x="1833168" y="2327773"/>
                  </a:cubicBezTo>
                  <a:cubicBezTo>
                    <a:pt x="1836273" y="2198992"/>
                    <a:pt x="1831617" y="2068658"/>
                    <a:pt x="1834722" y="1939875"/>
                  </a:cubicBezTo>
                  <a:cubicBezTo>
                    <a:pt x="1836273" y="1871606"/>
                    <a:pt x="1812998" y="1840573"/>
                    <a:pt x="1741625" y="1842124"/>
                  </a:cubicBezTo>
                  <a:cubicBezTo>
                    <a:pt x="1617498" y="1845229"/>
                    <a:pt x="1493371" y="1845229"/>
                    <a:pt x="1369244" y="1842124"/>
                  </a:cubicBezTo>
                  <a:cubicBezTo>
                    <a:pt x="1296320" y="1840573"/>
                    <a:pt x="1274596" y="1873158"/>
                    <a:pt x="1276150" y="1939875"/>
                  </a:cubicBezTo>
                  <a:cubicBezTo>
                    <a:pt x="1279252" y="2068658"/>
                    <a:pt x="1274596" y="2198992"/>
                    <a:pt x="1277701" y="2327773"/>
                  </a:cubicBezTo>
                  <a:cubicBezTo>
                    <a:pt x="1279252" y="2385183"/>
                    <a:pt x="1257528" y="2405353"/>
                    <a:pt x="1200121" y="2403802"/>
                  </a:cubicBezTo>
                  <a:cubicBezTo>
                    <a:pt x="1057375" y="2400697"/>
                    <a:pt x="916180" y="2403802"/>
                    <a:pt x="773434" y="2402251"/>
                  </a:cubicBezTo>
                  <a:cubicBezTo>
                    <a:pt x="661719" y="2400697"/>
                    <a:pt x="624481" y="2363459"/>
                    <a:pt x="624481" y="2251744"/>
                  </a:cubicBezTo>
                  <a:cubicBezTo>
                    <a:pt x="624481" y="1871606"/>
                    <a:pt x="624481" y="1491467"/>
                    <a:pt x="622930" y="1111327"/>
                  </a:cubicBezTo>
                  <a:cubicBezTo>
                    <a:pt x="622930" y="1088052"/>
                    <a:pt x="636893" y="1053916"/>
                    <a:pt x="607413" y="1041505"/>
                  </a:cubicBezTo>
                  <a:cubicBezTo>
                    <a:pt x="585692" y="1032195"/>
                    <a:pt x="567071" y="1058572"/>
                    <a:pt x="548452" y="1072535"/>
                  </a:cubicBezTo>
                  <a:cubicBezTo>
                    <a:pt x="461565" y="1134599"/>
                    <a:pt x="376227" y="1195111"/>
                    <a:pt x="290888" y="1258726"/>
                  </a:cubicBezTo>
                  <a:cubicBezTo>
                    <a:pt x="248995" y="1289759"/>
                    <a:pt x="203999" y="1306827"/>
                    <a:pt x="152798" y="1300620"/>
                  </a:cubicBezTo>
                  <a:cubicBezTo>
                    <a:pt x="82976" y="1292861"/>
                    <a:pt x="27117" y="1263382"/>
                    <a:pt x="6947" y="1192009"/>
                  </a:cubicBezTo>
                  <a:cubicBezTo>
                    <a:pt x="-13223" y="1125289"/>
                    <a:pt x="11603" y="1069433"/>
                    <a:pt x="67460" y="1029090"/>
                  </a:cubicBezTo>
                  <a:cubicBezTo>
                    <a:pt x="230376" y="911170"/>
                    <a:pt x="393294" y="793250"/>
                    <a:pt x="557761" y="675330"/>
                  </a:cubicBezTo>
                  <a:cubicBezTo>
                    <a:pt x="838600" y="472072"/>
                    <a:pt x="1119438" y="270364"/>
                    <a:pt x="1401828" y="68657"/>
                  </a:cubicBezTo>
                  <a:cubicBezTo>
                    <a:pt x="1466219" y="22886"/>
                    <a:pt x="1510439" y="0"/>
                    <a:pt x="1554853" y="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xmlns="" id="{35CD80D4-FF78-46CF-8DB7-0B25B78B45C2}"/>
                </a:ext>
              </a:extLst>
            </p:cNvPr>
            <p:cNvSpPr/>
            <p:nvPr/>
          </p:nvSpPr>
          <p:spPr>
            <a:xfrm>
              <a:off x="6406021" y="2266949"/>
              <a:ext cx="581025" cy="12508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2B9E62D6-AF6F-433D-8EED-34900B954C97}"/>
                </a:ext>
              </a:extLst>
            </p:cNvPr>
            <p:cNvSpPr/>
            <p:nvPr/>
          </p:nvSpPr>
          <p:spPr>
            <a:xfrm>
              <a:off x="7486651" y="2266949"/>
              <a:ext cx="581025" cy="12508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xmlns="" id="{03290494-4A7E-4DE3-A898-6163ED8C7E72}"/>
              </a:ext>
            </a:extLst>
          </p:cNvPr>
          <p:cNvGrpSpPr/>
          <p:nvPr/>
        </p:nvGrpSpPr>
        <p:grpSpPr>
          <a:xfrm>
            <a:off x="1956829" y="3720619"/>
            <a:ext cx="788909" cy="3137381"/>
            <a:chOff x="1452004" y="3720619"/>
            <a:chExt cx="788909" cy="3137381"/>
          </a:xfrm>
          <a:solidFill>
            <a:schemeClr val="accent3"/>
          </a:solidFill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DBF6D5B6-DC47-461C-9187-C134974B1590}"/>
                </a:ext>
              </a:extLst>
            </p:cNvPr>
            <p:cNvSpPr/>
            <p:nvPr/>
          </p:nvSpPr>
          <p:spPr>
            <a:xfrm>
              <a:off x="1717932" y="3886200"/>
              <a:ext cx="307378" cy="238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xmlns="" id="{02F73669-DA90-425F-8D50-729EB0B3E72B}"/>
                </a:ext>
              </a:extLst>
            </p:cNvPr>
            <p:cNvGrpSpPr/>
            <p:nvPr/>
          </p:nvGrpSpPr>
          <p:grpSpPr>
            <a:xfrm>
              <a:off x="1452004" y="3720619"/>
              <a:ext cx="788909" cy="3137381"/>
              <a:chOff x="5846596" y="462062"/>
              <a:chExt cx="2773530" cy="11029941"/>
            </a:xfrm>
            <a:grpFill/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4B9CAD7D-BB2D-4FE9-848C-04ABAB379B75}"/>
                  </a:ext>
                </a:extLst>
              </p:cNvPr>
              <p:cNvSpPr/>
              <p:nvPr/>
            </p:nvSpPr>
            <p:spPr>
              <a:xfrm>
                <a:off x="5846596" y="462062"/>
                <a:ext cx="2773530" cy="2146766"/>
              </a:xfrm>
              <a:custGeom>
                <a:avLst/>
                <a:gdLst>
                  <a:gd name="connsiteX0" fmla="*/ 1573462 w 3107713"/>
                  <a:gd name="connsiteY0" fmla="*/ 1230810 h 2405430"/>
                  <a:gd name="connsiteX1" fmla="*/ 1573462 w 3107713"/>
                  <a:gd name="connsiteY1" fmla="*/ 1540156 h 2405430"/>
                  <a:gd name="connsiteX2" fmla="*/ 1882808 w 3107713"/>
                  <a:gd name="connsiteY2" fmla="*/ 1540156 h 2405430"/>
                  <a:gd name="connsiteX3" fmla="*/ 1882808 w 3107713"/>
                  <a:gd name="connsiteY3" fmla="*/ 1230810 h 2405430"/>
                  <a:gd name="connsiteX4" fmla="*/ 1220371 w 3107713"/>
                  <a:gd name="connsiteY4" fmla="*/ 1230810 h 2405430"/>
                  <a:gd name="connsiteX5" fmla="*/ 1220371 w 3107713"/>
                  <a:gd name="connsiteY5" fmla="*/ 1540156 h 2405430"/>
                  <a:gd name="connsiteX6" fmla="*/ 1529717 w 3107713"/>
                  <a:gd name="connsiteY6" fmla="*/ 1540156 h 2405430"/>
                  <a:gd name="connsiteX7" fmla="*/ 1529717 w 3107713"/>
                  <a:gd name="connsiteY7" fmla="*/ 1230810 h 2405430"/>
                  <a:gd name="connsiteX8" fmla="*/ 1573462 w 3107713"/>
                  <a:gd name="connsiteY8" fmla="*/ 861315 h 2405430"/>
                  <a:gd name="connsiteX9" fmla="*/ 1573462 w 3107713"/>
                  <a:gd name="connsiteY9" fmla="*/ 1170661 h 2405430"/>
                  <a:gd name="connsiteX10" fmla="*/ 1882808 w 3107713"/>
                  <a:gd name="connsiteY10" fmla="*/ 1170661 h 2405430"/>
                  <a:gd name="connsiteX11" fmla="*/ 1882808 w 3107713"/>
                  <a:gd name="connsiteY11" fmla="*/ 861315 h 2405430"/>
                  <a:gd name="connsiteX12" fmla="*/ 1220371 w 3107713"/>
                  <a:gd name="connsiteY12" fmla="*/ 861315 h 2405430"/>
                  <a:gd name="connsiteX13" fmla="*/ 1220371 w 3107713"/>
                  <a:gd name="connsiteY13" fmla="*/ 1170661 h 2405430"/>
                  <a:gd name="connsiteX14" fmla="*/ 1529717 w 3107713"/>
                  <a:gd name="connsiteY14" fmla="*/ 1170661 h 2405430"/>
                  <a:gd name="connsiteX15" fmla="*/ 1529717 w 3107713"/>
                  <a:gd name="connsiteY15" fmla="*/ 861315 h 2405430"/>
                  <a:gd name="connsiteX16" fmla="*/ 1554853 w 3107713"/>
                  <a:gd name="connsiteY16" fmla="*/ 0 h 2405430"/>
                  <a:gd name="connsiteX17" fmla="*/ 1709041 w 3107713"/>
                  <a:gd name="connsiteY17" fmla="*/ 68657 h 2405430"/>
                  <a:gd name="connsiteX18" fmla="*/ 2030222 w 3107713"/>
                  <a:gd name="connsiteY18" fmla="*/ 299844 h 2405430"/>
                  <a:gd name="connsiteX19" fmla="*/ 2101595 w 3107713"/>
                  <a:gd name="connsiteY19" fmla="*/ 268813 h 2405430"/>
                  <a:gd name="connsiteX20" fmla="*/ 2241239 w 3107713"/>
                  <a:gd name="connsiteY20" fmla="*/ 133823 h 2405430"/>
                  <a:gd name="connsiteX21" fmla="*/ 2380880 w 3107713"/>
                  <a:gd name="connsiteY21" fmla="*/ 133823 h 2405430"/>
                  <a:gd name="connsiteX22" fmla="*/ 2486388 w 3107713"/>
                  <a:gd name="connsiteY22" fmla="*/ 239331 h 2405430"/>
                  <a:gd name="connsiteX23" fmla="*/ 2484837 w 3107713"/>
                  <a:gd name="connsiteY23" fmla="*/ 526377 h 2405430"/>
                  <a:gd name="connsiteX24" fmla="*/ 2571726 w 3107713"/>
                  <a:gd name="connsiteY24" fmla="*/ 690844 h 2405430"/>
                  <a:gd name="connsiteX25" fmla="*/ 3013930 w 3107713"/>
                  <a:gd name="connsiteY25" fmla="*/ 1005818 h 2405430"/>
                  <a:gd name="connsiteX26" fmla="*/ 3107024 w 3107713"/>
                  <a:gd name="connsiteY26" fmla="*/ 1131497 h 2405430"/>
                  <a:gd name="connsiteX27" fmla="*/ 3041858 w 3107713"/>
                  <a:gd name="connsiteY27" fmla="*/ 1271140 h 2405430"/>
                  <a:gd name="connsiteX28" fmla="*/ 2843256 w 3107713"/>
                  <a:gd name="connsiteY28" fmla="*/ 1271140 h 2405430"/>
                  <a:gd name="connsiteX29" fmla="*/ 2577934 w 3107713"/>
                  <a:gd name="connsiteY29" fmla="*/ 1083398 h 2405430"/>
                  <a:gd name="connsiteX30" fmla="*/ 2500354 w 3107713"/>
                  <a:gd name="connsiteY30" fmla="*/ 1041505 h 2405430"/>
                  <a:gd name="connsiteX31" fmla="*/ 2486388 w 3107713"/>
                  <a:gd name="connsiteY31" fmla="*/ 1126841 h 2405430"/>
                  <a:gd name="connsiteX32" fmla="*/ 2486388 w 3107713"/>
                  <a:gd name="connsiteY32" fmla="*/ 1688518 h 2405430"/>
                  <a:gd name="connsiteX33" fmla="*/ 2486388 w 3107713"/>
                  <a:gd name="connsiteY33" fmla="*/ 2254849 h 2405430"/>
                  <a:gd name="connsiteX34" fmla="*/ 2343642 w 3107713"/>
                  <a:gd name="connsiteY34" fmla="*/ 2403802 h 2405430"/>
                  <a:gd name="connsiteX35" fmla="*/ 1909197 w 3107713"/>
                  <a:gd name="connsiteY35" fmla="*/ 2405353 h 2405430"/>
                  <a:gd name="connsiteX36" fmla="*/ 1833168 w 3107713"/>
                  <a:gd name="connsiteY36" fmla="*/ 2327773 h 2405430"/>
                  <a:gd name="connsiteX37" fmla="*/ 1834722 w 3107713"/>
                  <a:gd name="connsiteY37" fmla="*/ 1939875 h 2405430"/>
                  <a:gd name="connsiteX38" fmla="*/ 1741625 w 3107713"/>
                  <a:gd name="connsiteY38" fmla="*/ 1842124 h 2405430"/>
                  <a:gd name="connsiteX39" fmla="*/ 1369244 w 3107713"/>
                  <a:gd name="connsiteY39" fmla="*/ 1842124 h 2405430"/>
                  <a:gd name="connsiteX40" fmla="*/ 1276150 w 3107713"/>
                  <a:gd name="connsiteY40" fmla="*/ 1939875 h 2405430"/>
                  <a:gd name="connsiteX41" fmla="*/ 1277701 w 3107713"/>
                  <a:gd name="connsiteY41" fmla="*/ 2327773 h 2405430"/>
                  <a:gd name="connsiteX42" fmla="*/ 1200121 w 3107713"/>
                  <a:gd name="connsiteY42" fmla="*/ 2403802 h 2405430"/>
                  <a:gd name="connsiteX43" fmla="*/ 773434 w 3107713"/>
                  <a:gd name="connsiteY43" fmla="*/ 2402251 h 2405430"/>
                  <a:gd name="connsiteX44" fmla="*/ 624481 w 3107713"/>
                  <a:gd name="connsiteY44" fmla="*/ 2251744 h 2405430"/>
                  <a:gd name="connsiteX45" fmla="*/ 622930 w 3107713"/>
                  <a:gd name="connsiteY45" fmla="*/ 1111327 h 2405430"/>
                  <a:gd name="connsiteX46" fmla="*/ 607413 w 3107713"/>
                  <a:gd name="connsiteY46" fmla="*/ 1041505 h 2405430"/>
                  <a:gd name="connsiteX47" fmla="*/ 548452 w 3107713"/>
                  <a:gd name="connsiteY47" fmla="*/ 1072535 h 2405430"/>
                  <a:gd name="connsiteX48" fmla="*/ 290888 w 3107713"/>
                  <a:gd name="connsiteY48" fmla="*/ 1258726 h 2405430"/>
                  <a:gd name="connsiteX49" fmla="*/ 152798 w 3107713"/>
                  <a:gd name="connsiteY49" fmla="*/ 1300620 h 2405430"/>
                  <a:gd name="connsiteX50" fmla="*/ 6947 w 3107713"/>
                  <a:gd name="connsiteY50" fmla="*/ 1192009 h 2405430"/>
                  <a:gd name="connsiteX51" fmla="*/ 67460 w 3107713"/>
                  <a:gd name="connsiteY51" fmla="*/ 1029090 h 2405430"/>
                  <a:gd name="connsiteX52" fmla="*/ 557761 w 3107713"/>
                  <a:gd name="connsiteY52" fmla="*/ 675330 h 2405430"/>
                  <a:gd name="connsiteX53" fmla="*/ 1401828 w 3107713"/>
                  <a:gd name="connsiteY53" fmla="*/ 68657 h 2405430"/>
                  <a:gd name="connsiteX54" fmla="*/ 1554853 w 3107713"/>
                  <a:gd name="connsiteY54" fmla="*/ 0 h 2405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3107713" h="2405430">
                    <a:moveTo>
                      <a:pt x="1573462" y="1230810"/>
                    </a:moveTo>
                    <a:lnTo>
                      <a:pt x="1573462" y="1540156"/>
                    </a:lnTo>
                    <a:lnTo>
                      <a:pt x="1882808" y="1540156"/>
                    </a:lnTo>
                    <a:lnTo>
                      <a:pt x="1882808" y="1230810"/>
                    </a:lnTo>
                    <a:close/>
                    <a:moveTo>
                      <a:pt x="1220371" y="1230810"/>
                    </a:moveTo>
                    <a:lnTo>
                      <a:pt x="1220371" y="1540156"/>
                    </a:lnTo>
                    <a:lnTo>
                      <a:pt x="1529717" y="1540156"/>
                    </a:lnTo>
                    <a:lnTo>
                      <a:pt x="1529717" y="1230810"/>
                    </a:lnTo>
                    <a:close/>
                    <a:moveTo>
                      <a:pt x="1573462" y="861315"/>
                    </a:moveTo>
                    <a:lnTo>
                      <a:pt x="1573462" y="1170661"/>
                    </a:lnTo>
                    <a:lnTo>
                      <a:pt x="1882808" y="1170661"/>
                    </a:lnTo>
                    <a:lnTo>
                      <a:pt x="1882808" y="861315"/>
                    </a:lnTo>
                    <a:close/>
                    <a:moveTo>
                      <a:pt x="1220371" y="861315"/>
                    </a:moveTo>
                    <a:lnTo>
                      <a:pt x="1220371" y="1170661"/>
                    </a:lnTo>
                    <a:lnTo>
                      <a:pt x="1529717" y="1170661"/>
                    </a:lnTo>
                    <a:lnTo>
                      <a:pt x="1529717" y="861315"/>
                    </a:lnTo>
                    <a:close/>
                    <a:moveTo>
                      <a:pt x="1554853" y="0"/>
                    </a:moveTo>
                    <a:cubicBezTo>
                      <a:pt x="1599267" y="0"/>
                      <a:pt x="1643875" y="22886"/>
                      <a:pt x="1709041" y="68657"/>
                    </a:cubicBezTo>
                    <a:cubicBezTo>
                      <a:pt x="1816101" y="144686"/>
                      <a:pt x="1923163" y="222264"/>
                      <a:pt x="2030222" y="299844"/>
                    </a:cubicBezTo>
                    <a:cubicBezTo>
                      <a:pt x="2075218" y="332428"/>
                      <a:pt x="2098490" y="341737"/>
                      <a:pt x="2101595" y="268813"/>
                    </a:cubicBezTo>
                    <a:cubicBezTo>
                      <a:pt x="2106248" y="152442"/>
                      <a:pt x="2129523" y="133823"/>
                      <a:pt x="2241239" y="133823"/>
                    </a:cubicBezTo>
                    <a:cubicBezTo>
                      <a:pt x="2287786" y="133823"/>
                      <a:pt x="2334333" y="133823"/>
                      <a:pt x="2380880" y="133823"/>
                    </a:cubicBezTo>
                    <a:cubicBezTo>
                      <a:pt x="2450702" y="133823"/>
                      <a:pt x="2486388" y="169509"/>
                      <a:pt x="2486388" y="239331"/>
                    </a:cubicBezTo>
                    <a:cubicBezTo>
                      <a:pt x="2486388" y="335530"/>
                      <a:pt x="2492595" y="431729"/>
                      <a:pt x="2484837" y="526377"/>
                    </a:cubicBezTo>
                    <a:cubicBezTo>
                      <a:pt x="2478630" y="603955"/>
                      <a:pt x="2509663" y="648951"/>
                      <a:pt x="2571726" y="690844"/>
                    </a:cubicBezTo>
                    <a:cubicBezTo>
                      <a:pt x="2720680" y="793250"/>
                      <a:pt x="2866528" y="900310"/>
                      <a:pt x="3013930" y="1005818"/>
                    </a:cubicBezTo>
                    <a:cubicBezTo>
                      <a:pt x="3058926" y="1038402"/>
                      <a:pt x="3102370" y="1069433"/>
                      <a:pt x="3107024" y="1131497"/>
                    </a:cubicBezTo>
                    <a:cubicBezTo>
                      <a:pt x="3111680" y="1190458"/>
                      <a:pt x="3093061" y="1240107"/>
                      <a:pt x="3041858" y="1271140"/>
                    </a:cubicBezTo>
                    <a:cubicBezTo>
                      <a:pt x="2976692" y="1311480"/>
                      <a:pt x="2906870" y="1313031"/>
                      <a:pt x="2843256" y="1271140"/>
                    </a:cubicBezTo>
                    <a:cubicBezTo>
                      <a:pt x="2753264" y="1212179"/>
                      <a:pt x="2666374" y="1145462"/>
                      <a:pt x="2577934" y="1083398"/>
                    </a:cubicBezTo>
                    <a:cubicBezTo>
                      <a:pt x="2553108" y="1066331"/>
                      <a:pt x="2528282" y="1029090"/>
                      <a:pt x="2500354" y="1041505"/>
                    </a:cubicBezTo>
                    <a:cubicBezTo>
                      <a:pt x="2469321" y="1055468"/>
                      <a:pt x="2486388" y="1097361"/>
                      <a:pt x="2486388" y="1126841"/>
                    </a:cubicBezTo>
                    <a:cubicBezTo>
                      <a:pt x="2484837" y="1316136"/>
                      <a:pt x="2486388" y="1502327"/>
                      <a:pt x="2486388" y="1688518"/>
                    </a:cubicBezTo>
                    <a:cubicBezTo>
                      <a:pt x="2486388" y="1877811"/>
                      <a:pt x="2486388" y="2065553"/>
                      <a:pt x="2486388" y="2254849"/>
                    </a:cubicBezTo>
                    <a:cubicBezTo>
                      <a:pt x="2486388" y="2361908"/>
                      <a:pt x="2449151" y="2402251"/>
                      <a:pt x="2343642" y="2403802"/>
                    </a:cubicBezTo>
                    <a:cubicBezTo>
                      <a:pt x="2199345" y="2405353"/>
                      <a:pt x="2053494" y="2402251"/>
                      <a:pt x="1909197" y="2405353"/>
                    </a:cubicBezTo>
                    <a:cubicBezTo>
                      <a:pt x="1851790" y="2406904"/>
                      <a:pt x="1831617" y="2385183"/>
                      <a:pt x="1833168" y="2327773"/>
                    </a:cubicBezTo>
                    <a:cubicBezTo>
                      <a:pt x="1836273" y="2198992"/>
                      <a:pt x="1831617" y="2068658"/>
                      <a:pt x="1834722" y="1939875"/>
                    </a:cubicBezTo>
                    <a:cubicBezTo>
                      <a:pt x="1836273" y="1871606"/>
                      <a:pt x="1812998" y="1840573"/>
                      <a:pt x="1741625" y="1842124"/>
                    </a:cubicBezTo>
                    <a:cubicBezTo>
                      <a:pt x="1617498" y="1845229"/>
                      <a:pt x="1493371" y="1845229"/>
                      <a:pt x="1369244" y="1842124"/>
                    </a:cubicBezTo>
                    <a:cubicBezTo>
                      <a:pt x="1296320" y="1840573"/>
                      <a:pt x="1274596" y="1873158"/>
                      <a:pt x="1276150" y="1939875"/>
                    </a:cubicBezTo>
                    <a:cubicBezTo>
                      <a:pt x="1279252" y="2068658"/>
                      <a:pt x="1274596" y="2198992"/>
                      <a:pt x="1277701" y="2327773"/>
                    </a:cubicBezTo>
                    <a:cubicBezTo>
                      <a:pt x="1279252" y="2385183"/>
                      <a:pt x="1257528" y="2405353"/>
                      <a:pt x="1200121" y="2403802"/>
                    </a:cubicBezTo>
                    <a:cubicBezTo>
                      <a:pt x="1057375" y="2400697"/>
                      <a:pt x="916180" y="2403802"/>
                      <a:pt x="773434" y="2402251"/>
                    </a:cubicBezTo>
                    <a:cubicBezTo>
                      <a:pt x="661719" y="2400697"/>
                      <a:pt x="624481" y="2363459"/>
                      <a:pt x="624481" y="2251744"/>
                    </a:cubicBezTo>
                    <a:cubicBezTo>
                      <a:pt x="624481" y="1871606"/>
                      <a:pt x="624481" y="1491467"/>
                      <a:pt x="622930" y="1111327"/>
                    </a:cubicBezTo>
                    <a:cubicBezTo>
                      <a:pt x="622930" y="1088052"/>
                      <a:pt x="636893" y="1053916"/>
                      <a:pt x="607413" y="1041505"/>
                    </a:cubicBezTo>
                    <a:cubicBezTo>
                      <a:pt x="585692" y="1032195"/>
                      <a:pt x="567071" y="1058572"/>
                      <a:pt x="548452" y="1072535"/>
                    </a:cubicBezTo>
                    <a:cubicBezTo>
                      <a:pt x="461565" y="1134599"/>
                      <a:pt x="376227" y="1195111"/>
                      <a:pt x="290888" y="1258726"/>
                    </a:cubicBezTo>
                    <a:cubicBezTo>
                      <a:pt x="248995" y="1289759"/>
                      <a:pt x="203999" y="1306827"/>
                      <a:pt x="152798" y="1300620"/>
                    </a:cubicBezTo>
                    <a:cubicBezTo>
                      <a:pt x="82976" y="1292861"/>
                      <a:pt x="27117" y="1263382"/>
                      <a:pt x="6947" y="1192009"/>
                    </a:cubicBezTo>
                    <a:cubicBezTo>
                      <a:pt x="-13223" y="1125289"/>
                      <a:pt x="11603" y="1069433"/>
                      <a:pt x="67460" y="1029090"/>
                    </a:cubicBezTo>
                    <a:cubicBezTo>
                      <a:pt x="230376" y="911170"/>
                      <a:pt x="393294" y="793250"/>
                      <a:pt x="557761" y="675330"/>
                    </a:cubicBezTo>
                    <a:cubicBezTo>
                      <a:pt x="838600" y="472072"/>
                      <a:pt x="1119438" y="270364"/>
                      <a:pt x="1401828" y="68657"/>
                    </a:cubicBezTo>
                    <a:cubicBezTo>
                      <a:pt x="1466219" y="22886"/>
                      <a:pt x="1510439" y="0"/>
                      <a:pt x="1554853" y="0"/>
                    </a:cubicBezTo>
                    <a:close/>
                  </a:path>
                </a:pathLst>
              </a:custGeom>
              <a:grpFill/>
              <a:ln w="5876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xmlns="" id="{745C2247-B853-48CA-B0DB-D74E22F0F2CD}"/>
                  </a:ext>
                </a:extLst>
              </p:cNvPr>
              <p:cNvSpPr/>
              <p:nvPr/>
            </p:nvSpPr>
            <p:spPr>
              <a:xfrm>
                <a:off x="6406021" y="2266949"/>
                <a:ext cx="581025" cy="92250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xmlns="" id="{A951919A-4D1A-41F0-A9AA-C84DD34E7FE8}"/>
                  </a:ext>
                </a:extLst>
              </p:cNvPr>
              <p:cNvSpPr/>
              <p:nvPr/>
            </p:nvSpPr>
            <p:spPr>
              <a:xfrm>
                <a:off x="7486651" y="2266949"/>
                <a:ext cx="581025" cy="92250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540AFA22-B70A-464D-B0D6-ACAD9AFCC592}"/>
              </a:ext>
            </a:extLst>
          </p:cNvPr>
          <p:cNvSpPr txBox="1"/>
          <p:nvPr/>
        </p:nvSpPr>
        <p:spPr>
          <a:xfrm>
            <a:off x="2861031" y="248892"/>
            <a:ext cx="845566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Plan </a:t>
            </a:r>
            <a:r>
              <a:rPr lang="en-US" altLang="ko-KR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de la </a:t>
            </a:r>
            <a:r>
              <a:rPr lang="en-US" altLang="ko-K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présentation</a:t>
            </a:r>
            <a:r>
              <a:rPr lang="en-US" altLang="ko-K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 </a:t>
            </a:r>
            <a:endParaRPr lang="ko-KR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53EF0788-159A-46E4-BA51-82E320046E6D}"/>
              </a:ext>
            </a:extLst>
          </p:cNvPr>
          <p:cNvGrpSpPr/>
          <p:nvPr/>
        </p:nvGrpSpPr>
        <p:grpSpPr>
          <a:xfrm>
            <a:off x="6319818" y="1532947"/>
            <a:ext cx="4599302" cy="995193"/>
            <a:chOff x="6465865" y="1032286"/>
            <a:chExt cx="4599302" cy="995193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B09D505A-6384-49D1-9876-7FF2809512A6}"/>
                </a:ext>
              </a:extLst>
            </p:cNvPr>
            <p:cNvSpPr txBox="1"/>
            <p:nvPr/>
          </p:nvSpPr>
          <p:spPr>
            <a:xfrm>
              <a:off x="6557475" y="175048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A051DCD3-8D06-4621-98BE-B55DC1389643}"/>
                </a:ext>
              </a:extLst>
            </p:cNvPr>
            <p:cNvSpPr txBox="1"/>
            <p:nvPr/>
          </p:nvSpPr>
          <p:spPr>
            <a:xfrm>
              <a:off x="6465865" y="1032286"/>
              <a:ext cx="4507692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smtClean="0">
                  <a:cs typeface="Arial" pitchFamily="34" charset="0"/>
                </a:rPr>
                <a:t>Présentation </a:t>
              </a:r>
              <a:r>
                <a:rPr lang="en-US" altLang="ko-KR" b="1" dirty="0">
                  <a:cs typeface="Arial" pitchFamily="34" charset="0"/>
                </a:rPr>
                <a:t>du projet</a:t>
              </a:r>
              <a:endParaRPr lang="ko-KR" altLang="en-US" b="1" dirty="0">
                <a:cs typeface="Arial" pitchFamily="34" charset="0"/>
              </a:endParaRPr>
            </a:p>
            <a:p>
              <a:endParaRPr lang="ko-KR" altLang="en-US" b="1" dirty="0">
                <a:cs typeface="Arial" pitchFamily="34" charset="0"/>
              </a:endParaRPr>
            </a:p>
          </p:txBody>
        </p:sp>
      </p:grpSp>
      <p:sp>
        <p:nvSpPr>
          <p:cNvPr id="97" name="Oval 96">
            <a:extLst>
              <a:ext uri="{FF2B5EF4-FFF2-40B4-BE49-F238E27FC236}">
                <a16:creationId xmlns:a16="http://schemas.microsoft.com/office/drawing/2014/main" xmlns="" id="{2009C53F-9F8D-4A49-A933-1F1B4C4FDC13}"/>
              </a:ext>
            </a:extLst>
          </p:cNvPr>
          <p:cNvSpPr/>
          <p:nvPr/>
        </p:nvSpPr>
        <p:spPr>
          <a:xfrm>
            <a:off x="4968226" y="1368419"/>
            <a:ext cx="780795" cy="7807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E712E96E-03D7-43CD-A843-DE2B9EC9807E}"/>
              </a:ext>
            </a:extLst>
          </p:cNvPr>
          <p:cNvSpPr txBox="1"/>
          <p:nvPr/>
        </p:nvSpPr>
        <p:spPr>
          <a:xfrm>
            <a:off x="6370200" y="2656511"/>
            <a:ext cx="450769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fr-FR" altLang="ko-KR" b="1" dirty="0" smtClean="0">
                <a:cs typeface="Arial" pitchFamily="34" charset="0"/>
              </a:rPr>
              <a:t>Collecte des données </a:t>
            </a:r>
            <a:endParaRPr lang="ko-KR" altLang="en-US" b="1" dirty="0">
              <a:cs typeface="Arial" pitchFamily="34" charset="0"/>
            </a:endParaRPr>
          </a:p>
          <a:p>
            <a:endParaRPr lang="ko-KR" altLang="en-US" b="1" dirty="0">
              <a:cs typeface="Arial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xmlns="" id="{A630D5AF-8200-4F34-99A9-135C00B81FF0}"/>
              </a:ext>
            </a:extLst>
          </p:cNvPr>
          <p:cNvSpPr/>
          <p:nvPr/>
        </p:nvSpPr>
        <p:spPr>
          <a:xfrm>
            <a:off x="4948602" y="2486135"/>
            <a:ext cx="780795" cy="7807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002940C2-310B-43D4-923D-CC2EAE1D7BE3}"/>
              </a:ext>
            </a:extLst>
          </p:cNvPr>
          <p:cNvSpPr txBox="1"/>
          <p:nvPr/>
        </p:nvSpPr>
        <p:spPr>
          <a:xfrm>
            <a:off x="6411428" y="3820698"/>
            <a:ext cx="450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cs typeface="Arial" pitchFamily="34" charset="0"/>
              </a:rPr>
              <a:t>Augmentation des données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xmlns="" id="{78E664DA-B995-46E3-BBBA-61375FA0BF97}"/>
              </a:ext>
            </a:extLst>
          </p:cNvPr>
          <p:cNvSpPr/>
          <p:nvPr/>
        </p:nvSpPr>
        <p:spPr>
          <a:xfrm>
            <a:off x="4959968" y="3617243"/>
            <a:ext cx="780795" cy="7807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xmlns="" id="{919C4DD9-D6A3-4DF9-9351-476E9D59FDC3}"/>
              </a:ext>
            </a:extLst>
          </p:cNvPr>
          <p:cNvSpPr/>
          <p:nvPr/>
        </p:nvSpPr>
        <p:spPr>
          <a:xfrm>
            <a:off x="4948601" y="4661386"/>
            <a:ext cx="780795" cy="7807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xmlns="" id="{BC850B21-2DCA-42CF-BBC5-FAE14E9DE586}"/>
              </a:ext>
            </a:extLst>
          </p:cNvPr>
          <p:cNvGrpSpPr/>
          <p:nvPr/>
        </p:nvGrpSpPr>
        <p:grpSpPr>
          <a:xfrm>
            <a:off x="2530156" y="4326901"/>
            <a:ext cx="788909" cy="2531099"/>
            <a:chOff x="5846596" y="462062"/>
            <a:chExt cx="2773530" cy="8898464"/>
          </a:xfrm>
          <a:solidFill>
            <a:schemeClr val="accent1"/>
          </a:solidFill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B506FB72-EEC5-4258-9B68-CC33A3D3C078}"/>
                </a:ext>
              </a:extLst>
            </p:cNvPr>
            <p:cNvSpPr/>
            <p:nvPr/>
          </p:nvSpPr>
          <p:spPr>
            <a:xfrm>
              <a:off x="5846596" y="462062"/>
              <a:ext cx="2773530" cy="2146766"/>
            </a:xfrm>
            <a:custGeom>
              <a:avLst/>
              <a:gdLst>
                <a:gd name="connsiteX0" fmla="*/ 1573462 w 3107713"/>
                <a:gd name="connsiteY0" fmla="*/ 1230810 h 2405430"/>
                <a:gd name="connsiteX1" fmla="*/ 1573462 w 3107713"/>
                <a:gd name="connsiteY1" fmla="*/ 1540156 h 2405430"/>
                <a:gd name="connsiteX2" fmla="*/ 1882808 w 3107713"/>
                <a:gd name="connsiteY2" fmla="*/ 1540156 h 2405430"/>
                <a:gd name="connsiteX3" fmla="*/ 1882808 w 3107713"/>
                <a:gd name="connsiteY3" fmla="*/ 1230810 h 2405430"/>
                <a:gd name="connsiteX4" fmla="*/ 1220371 w 3107713"/>
                <a:gd name="connsiteY4" fmla="*/ 1230810 h 2405430"/>
                <a:gd name="connsiteX5" fmla="*/ 1220371 w 3107713"/>
                <a:gd name="connsiteY5" fmla="*/ 1540156 h 2405430"/>
                <a:gd name="connsiteX6" fmla="*/ 1529717 w 3107713"/>
                <a:gd name="connsiteY6" fmla="*/ 1540156 h 2405430"/>
                <a:gd name="connsiteX7" fmla="*/ 1529717 w 3107713"/>
                <a:gd name="connsiteY7" fmla="*/ 1230810 h 2405430"/>
                <a:gd name="connsiteX8" fmla="*/ 1573462 w 3107713"/>
                <a:gd name="connsiteY8" fmla="*/ 861315 h 2405430"/>
                <a:gd name="connsiteX9" fmla="*/ 1573462 w 3107713"/>
                <a:gd name="connsiteY9" fmla="*/ 1170661 h 2405430"/>
                <a:gd name="connsiteX10" fmla="*/ 1882808 w 3107713"/>
                <a:gd name="connsiteY10" fmla="*/ 1170661 h 2405430"/>
                <a:gd name="connsiteX11" fmla="*/ 1882808 w 3107713"/>
                <a:gd name="connsiteY11" fmla="*/ 861315 h 2405430"/>
                <a:gd name="connsiteX12" fmla="*/ 1220371 w 3107713"/>
                <a:gd name="connsiteY12" fmla="*/ 861315 h 2405430"/>
                <a:gd name="connsiteX13" fmla="*/ 1220371 w 3107713"/>
                <a:gd name="connsiteY13" fmla="*/ 1170661 h 2405430"/>
                <a:gd name="connsiteX14" fmla="*/ 1529717 w 3107713"/>
                <a:gd name="connsiteY14" fmla="*/ 1170661 h 2405430"/>
                <a:gd name="connsiteX15" fmla="*/ 1529717 w 3107713"/>
                <a:gd name="connsiteY15" fmla="*/ 861315 h 2405430"/>
                <a:gd name="connsiteX16" fmla="*/ 1554853 w 3107713"/>
                <a:gd name="connsiteY16" fmla="*/ 0 h 2405430"/>
                <a:gd name="connsiteX17" fmla="*/ 1709041 w 3107713"/>
                <a:gd name="connsiteY17" fmla="*/ 68657 h 2405430"/>
                <a:gd name="connsiteX18" fmla="*/ 2030222 w 3107713"/>
                <a:gd name="connsiteY18" fmla="*/ 299844 h 2405430"/>
                <a:gd name="connsiteX19" fmla="*/ 2101595 w 3107713"/>
                <a:gd name="connsiteY19" fmla="*/ 268813 h 2405430"/>
                <a:gd name="connsiteX20" fmla="*/ 2241239 w 3107713"/>
                <a:gd name="connsiteY20" fmla="*/ 133823 h 2405430"/>
                <a:gd name="connsiteX21" fmla="*/ 2380880 w 3107713"/>
                <a:gd name="connsiteY21" fmla="*/ 133823 h 2405430"/>
                <a:gd name="connsiteX22" fmla="*/ 2486388 w 3107713"/>
                <a:gd name="connsiteY22" fmla="*/ 239331 h 2405430"/>
                <a:gd name="connsiteX23" fmla="*/ 2484837 w 3107713"/>
                <a:gd name="connsiteY23" fmla="*/ 526377 h 2405430"/>
                <a:gd name="connsiteX24" fmla="*/ 2571726 w 3107713"/>
                <a:gd name="connsiteY24" fmla="*/ 690844 h 2405430"/>
                <a:gd name="connsiteX25" fmla="*/ 3013930 w 3107713"/>
                <a:gd name="connsiteY25" fmla="*/ 1005818 h 2405430"/>
                <a:gd name="connsiteX26" fmla="*/ 3107024 w 3107713"/>
                <a:gd name="connsiteY26" fmla="*/ 1131497 h 2405430"/>
                <a:gd name="connsiteX27" fmla="*/ 3041858 w 3107713"/>
                <a:gd name="connsiteY27" fmla="*/ 1271140 h 2405430"/>
                <a:gd name="connsiteX28" fmla="*/ 2843256 w 3107713"/>
                <a:gd name="connsiteY28" fmla="*/ 1271140 h 2405430"/>
                <a:gd name="connsiteX29" fmla="*/ 2577934 w 3107713"/>
                <a:gd name="connsiteY29" fmla="*/ 1083398 h 2405430"/>
                <a:gd name="connsiteX30" fmla="*/ 2500354 w 3107713"/>
                <a:gd name="connsiteY30" fmla="*/ 1041505 h 2405430"/>
                <a:gd name="connsiteX31" fmla="*/ 2486388 w 3107713"/>
                <a:gd name="connsiteY31" fmla="*/ 1126841 h 2405430"/>
                <a:gd name="connsiteX32" fmla="*/ 2486388 w 3107713"/>
                <a:gd name="connsiteY32" fmla="*/ 1688518 h 2405430"/>
                <a:gd name="connsiteX33" fmla="*/ 2486388 w 3107713"/>
                <a:gd name="connsiteY33" fmla="*/ 2254849 h 2405430"/>
                <a:gd name="connsiteX34" fmla="*/ 2343642 w 3107713"/>
                <a:gd name="connsiteY34" fmla="*/ 2403802 h 2405430"/>
                <a:gd name="connsiteX35" fmla="*/ 1909197 w 3107713"/>
                <a:gd name="connsiteY35" fmla="*/ 2405353 h 2405430"/>
                <a:gd name="connsiteX36" fmla="*/ 1833168 w 3107713"/>
                <a:gd name="connsiteY36" fmla="*/ 2327773 h 2405430"/>
                <a:gd name="connsiteX37" fmla="*/ 1834722 w 3107713"/>
                <a:gd name="connsiteY37" fmla="*/ 1939875 h 2405430"/>
                <a:gd name="connsiteX38" fmla="*/ 1741625 w 3107713"/>
                <a:gd name="connsiteY38" fmla="*/ 1842124 h 2405430"/>
                <a:gd name="connsiteX39" fmla="*/ 1369244 w 3107713"/>
                <a:gd name="connsiteY39" fmla="*/ 1842124 h 2405430"/>
                <a:gd name="connsiteX40" fmla="*/ 1276150 w 3107713"/>
                <a:gd name="connsiteY40" fmla="*/ 1939875 h 2405430"/>
                <a:gd name="connsiteX41" fmla="*/ 1277701 w 3107713"/>
                <a:gd name="connsiteY41" fmla="*/ 2327773 h 2405430"/>
                <a:gd name="connsiteX42" fmla="*/ 1200121 w 3107713"/>
                <a:gd name="connsiteY42" fmla="*/ 2403802 h 2405430"/>
                <a:gd name="connsiteX43" fmla="*/ 773434 w 3107713"/>
                <a:gd name="connsiteY43" fmla="*/ 2402251 h 2405430"/>
                <a:gd name="connsiteX44" fmla="*/ 624481 w 3107713"/>
                <a:gd name="connsiteY44" fmla="*/ 2251744 h 2405430"/>
                <a:gd name="connsiteX45" fmla="*/ 622930 w 3107713"/>
                <a:gd name="connsiteY45" fmla="*/ 1111327 h 2405430"/>
                <a:gd name="connsiteX46" fmla="*/ 607413 w 3107713"/>
                <a:gd name="connsiteY46" fmla="*/ 1041505 h 2405430"/>
                <a:gd name="connsiteX47" fmla="*/ 548452 w 3107713"/>
                <a:gd name="connsiteY47" fmla="*/ 1072535 h 2405430"/>
                <a:gd name="connsiteX48" fmla="*/ 290888 w 3107713"/>
                <a:gd name="connsiteY48" fmla="*/ 1258726 h 2405430"/>
                <a:gd name="connsiteX49" fmla="*/ 152798 w 3107713"/>
                <a:gd name="connsiteY49" fmla="*/ 1300620 h 2405430"/>
                <a:gd name="connsiteX50" fmla="*/ 6947 w 3107713"/>
                <a:gd name="connsiteY50" fmla="*/ 1192009 h 2405430"/>
                <a:gd name="connsiteX51" fmla="*/ 67460 w 3107713"/>
                <a:gd name="connsiteY51" fmla="*/ 1029090 h 2405430"/>
                <a:gd name="connsiteX52" fmla="*/ 557761 w 3107713"/>
                <a:gd name="connsiteY52" fmla="*/ 675330 h 2405430"/>
                <a:gd name="connsiteX53" fmla="*/ 1401828 w 3107713"/>
                <a:gd name="connsiteY53" fmla="*/ 68657 h 2405430"/>
                <a:gd name="connsiteX54" fmla="*/ 1554853 w 3107713"/>
                <a:gd name="connsiteY54" fmla="*/ 0 h 240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107713" h="2405430">
                  <a:moveTo>
                    <a:pt x="1573462" y="1230810"/>
                  </a:moveTo>
                  <a:lnTo>
                    <a:pt x="1573462" y="1540156"/>
                  </a:lnTo>
                  <a:lnTo>
                    <a:pt x="1882808" y="1540156"/>
                  </a:lnTo>
                  <a:lnTo>
                    <a:pt x="1882808" y="1230810"/>
                  </a:lnTo>
                  <a:close/>
                  <a:moveTo>
                    <a:pt x="1220371" y="1230810"/>
                  </a:moveTo>
                  <a:lnTo>
                    <a:pt x="1220371" y="1540156"/>
                  </a:lnTo>
                  <a:lnTo>
                    <a:pt x="1529717" y="1540156"/>
                  </a:lnTo>
                  <a:lnTo>
                    <a:pt x="1529717" y="1230810"/>
                  </a:lnTo>
                  <a:close/>
                  <a:moveTo>
                    <a:pt x="1573462" y="861315"/>
                  </a:moveTo>
                  <a:lnTo>
                    <a:pt x="1573462" y="1170661"/>
                  </a:lnTo>
                  <a:lnTo>
                    <a:pt x="1882808" y="1170661"/>
                  </a:lnTo>
                  <a:lnTo>
                    <a:pt x="1882808" y="861315"/>
                  </a:lnTo>
                  <a:close/>
                  <a:moveTo>
                    <a:pt x="1220371" y="861315"/>
                  </a:moveTo>
                  <a:lnTo>
                    <a:pt x="1220371" y="1170661"/>
                  </a:lnTo>
                  <a:lnTo>
                    <a:pt x="1529717" y="1170661"/>
                  </a:lnTo>
                  <a:lnTo>
                    <a:pt x="1529717" y="861315"/>
                  </a:lnTo>
                  <a:close/>
                  <a:moveTo>
                    <a:pt x="1554853" y="0"/>
                  </a:moveTo>
                  <a:cubicBezTo>
                    <a:pt x="1599267" y="0"/>
                    <a:pt x="1643875" y="22886"/>
                    <a:pt x="1709041" y="68657"/>
                  </a:cubicBezTo>
                  <a:cubicBezTo>
                    <a:pt x="1816101" y="144686"/>
                    <a:pt x="1923163" y="222264"/>
                    <a:pt x="2030222" y="299844"/>
                  </a:cubicBezTo>
                  <a:cubicBezTo>
                    <a:pt x="2075218" y="332428"/>
                    <a:pt x="2098490" y="341737"/>
                    <a:pt x="2101595" y="268813"/>
                  </a:cubicBezTo>
                  <a:cubicBezTo>
                    <a:pt x="2106248" y="152442"/>
                    <a:pt x="2129523" y="133823"/>
                    <a:pt x="2241239" y="133823"/>
                  </a:cubicBezTo>
                  <a:cubicBezTo>
                    <a:pt x="2287786" y="133823"/>
                    <a:pt x="2334333" y="133823"/>
                    <a:pt x="2380880" y="133823"/>
                  </a:cubicBezTo>
                  <a:cubicBezTo>
                    <a:pt x="2450702" y="133823"/>
                    <a:pt x="2486388" y="169509"/>
                    <a:pt x="2486388" y="239331"/>
                  </a:cubicBezTo>
                  <a:cubicBezTo>
                    <a:pt x="2486388" y="335530"/>
                    <a:pt x="2492595" y="431729"/>
                    <a:pt x="2484837" y="526377"/>
                  </a:cubicBezTo>
                  <a:cubicBezTo>
                    <a:pt x="2478630" y="603955"/>
                    <a:pt x="2509663" y="648951"/>
                    <a:pt x="2571726" y="690844"/>
                  </a:cubicBezTo>
                  <a:cubicBezTo>
                    <a:pt x="2720680" y="793250"/>
                    <a:pt x="2866528" y="900310"/>
                    <a:pt x="3013930" y="1005818"/>
                  </a:cubicBezTo>
                  <a:cubicBezTo>
                    <a:pt x="3058926" y="1038402"/>
                    <a:pt x="3102370" y="1069433"/>
                    <a:pt x="3107024" y="1131497"/>
                  </a:cubicBezTo>
                  <a:cubicBezTo>
                    <a:pt x="3111680" y="1190458"/>
                    <a:pt x="3093061" y="1240107"/>
                    <a:pt x="3041858" y="1271140"/>
                  </a:cubicBezTo>
                  <a:cubicBezTo>
                    <a:pt x="2976692" y="1311480"/>
                    <a:pt x="2906870" y="1313031"/>
                    <a:pt x="2843256" y="1271140"/>
                  </a:cubicBezTo>
                  <a:cubicBezTo>
                    <a:pt x="2753264" y="1212179"/>
                    <a:pt x="2666374" y="1145462"/>
                    <a:pt x="2577934" y="1083398"/>
                  </a:cubicBezTo>
                  <a:cubicBezTo>
                    <a:pt x="2553108" y="1066331"/>
                    <a:pt x="2528282" y="1029090"/>
                    <a:pt x="2500354" y="1041505"/>
                  </a:cubicBezTo>
                  <a:cubicBezTo>
                    <a:pt x="2469321" y="1055468"/>
                    <a:pt x="2486388" y="1097361"/>
                    <a:pt x="2486388" y="1126841"/>
                  </a:cubicBezTo>
                  <a:cubicBezTo>
                    <a:pt x="2484837" y="1316136"/>
                    <a:pt x="2486388" y="1502327"/>
                    <a:pt x="2486388" y="1688518"/>
                  </a:cubicBezTo>
                  <a:cubicBezTo>
                    <a:pt x="2486388" y="1877811"/>
                    <a:pt x="2486388" y="2065553"/>
                    <a:pt x="2486388" y="2254849"/>
                  </a:cubicBezTo>
                  <a:cubicBezTo>
                    <a:pt x="2486388" y="2361908"/>
                    <a:pt x="2449151" y="2402251"/>
                    <a:pt x="2343642" y="2403802"/>
                  </a:cubicBezTo>
                  <a:cubicBezTo>
                    <a:pt x="2199345" y="2405353"/>
                    <a:pt x="2053494" y="2402251"/>
                    <a:pt x="1909197" y="2405353"/>
                  </a:cubicBezTo>
                  <a:cubicBezTo>
                    <a:pt x="1851790" y="2406904"/>
                    <a:pt x="1831617" y="2385183"/>
                    <a:pt x="1833168" y="2327773"/>
                  </a:cubicBezTo>
                  <a:cubicBezTo>
                    <a:pt x="1836273" y="2198992"/>
                    <a:pt x="1831617" y="2068658"/>
                    <a:pt x="1834722" y="1939875"/>
                  </a:cubicBezTo>
                  <a:cubicBezTo>
                    <a:pt x="1836273" y="1871606"/>
                    <a:pt x="1812998" y="1840573"/>
                    <a:pt x="1741625" y="1842124"/>
                  </a:cubicBezTo>
                  <a:cubicBezTo>
                    <a:pt x="1617498" y="1845229"/>
                    <a:pt x="1493371" y="1845229"/>
                    <a:pt x="1369244" y="1842124"/>
                  </a:cubicBezTo>
                  <a:cubicBezTo>
                    <a:pt x="1296320" y="1840573"/>
                    <a:pt x="1274596" y="1873158"/>
                    <a:pt x="1276150" y="1939875"/>
                  </a:cubicBezTo>
                  <a:cubicBezTo>
                    <a:pt x="1279252" y="2068658"/>
                    <a:pt x="1274596" y="2198992"/>
                    <a:pt x="1277701" y="2327773"/>
                  </a:cubicBezTo>
                  <a:cubicBezTo>
                    <a:pt x="1279252" y="2385183"/>
                    <a:pt x="1257528" y="2405353"/>
                    <a:pt x="1200121" y="2403802"/>
                  </a:cubicBezTo>
                  <a:cubicBezTo>
                    <a:pt x="1057375" y="2400697"/>
                    <a:pt x="916180" y="2403802"/>
                    <a:pt x="773434" y="2402251"/>
                  </a:cubicBezTo>
                  <a:cubicBezTo>
                    <a:pt x="661719" y="2400697"/>
                    <a:pt x="624481" y="2363459"/>
                    <a:pt x="624481" y="2251744"/>
                  </a:cubicBezTo>
                  <a:cubicBezTo>
                    <a:pt x="624481" y="1871606"/>
                    <a:pt x="624481" y="1491467"/>
                    <a:pt x="622930" y="1111327"/>
                  </a:cubicBezTo>
                  <a:cubicBezTo>
                    <a:pt x="622930" y="1088052"/>
                    <a:pt x="636893" y="1053916"/>
                    <a:pt x="607413" y="1041505"/>
                  </a:cubicBezTo>
                  <a:cubicBezTo>
                    <a:pt x="585692" y="1032195"/>
                    <a:pt x="567071" y="1058572"/>
                    <a:pt x="548452" y="1072535"/>
                  </a:cubicBezTo>
                  <a:cubicBezTo>
                    <a:pt x="461565" y="1134599"/>
                    <a:pt x="376227" y="1195111"/>
                    <a:pt x="290888" y="1258726"/>
                  </a:cubicBezTo>
                  <a:cubicBezTo>
                    <a:pt x="248995" y="1289759"/>
                    <a:pt x="203999" y="1306827"/>
                    <a:pt x="152798" y="1300620"/>
                  </a:cubicBezTo>
                  <a:cubicBezTo>
                    <a:pt x="82976" y="1292861"/>
                    <a:pt x="27117" y="1263382"/>
                    <a:pt x="6947" y="1192009"/>
                  </a:cubicBezTo>
                  <a:cubicBezTo>
                    <a:pt x="-13223" y="1125289"/>
                    <a:pt x="11603" y="1069433"/>
                    <a:pt x="67460" y="1029090"/>
                  </a:cubicBezTo>
                  <a:cubicBezTo>
                    <a:pt x="230376" y="911170"/>
                    <a:pt x="393294" y="793250"/>
                    <a:pt x="557761" y="675330"/>
                  </a:cubicBezTo>
                  <a:cubicBezTo>
                    <a:pt x="838600" y="472072"/>
                    <a:pt x="1119438" y="270364"/>
                    <a:pt x="1401828" y="68657"/>
                  </a:cubicBezTo>
                  <a:cubicBezTo>
                    <a:pt x="1466219" y="22886"/>
                    <a:pt x="1510439" y="0"/>
                    <a:pt x="1554853" y="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xmlns="" id="{A31D40DA-691B-4473-A11B-C53DAC804D81}"/>
                </a:ext>
              </a:extLst>
            </p:cNvPr>
            <p:cNvSpPr/>
            <p:nvPr/>
          </p:nvSpPr>
          <p:spPr>
            <a:xfrm>
              <a:off x="6406021" y="2266949"/>
              <a:ext cx="581025" cy="709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xmlns="" id="{C33885DB-9B7C-421A-8736-DBCA19D658A9}"/>
                </a:ext>
              </a:extLst>
            </p:cNvPr>
            <p:cNvSpPr/>
            <p:nvPr/>
          </p:nvSpPr>
          <p:spPr>
            <a:xfrm>
              <a:off x="7486651" y="2266949"/>
              <a:ext cx="581025" cy="709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6357480" y="4924085"/>
            <a:ext cx="2736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cs typeface="Arial" pitchFamily="34" charset="0"/>
              </a:rPr>
              <a:t>L</a:t>
            </a:r>
            <a:r>
              <a:rPr lang="en-US" altLang="ko-KR" b="1" dirty="0" err="1" smtClean="0">
                <a:cs typeface="Arial" pitchFamily="34" charset="0"/>
              </a:rPr>
              <a:t>’aprentissage</a:t>
            </a:r>
            <a:r>
              <a:rPr lang="en-US" altLang="ko-KR" b="1" dirty="0" smtClean="0">
                <a:cs typeface="Arial" pitchFamily="34" charset="0"/>
              </a:rPr>
              <a:t> </a:t>
            </a:r>
            <a:r>
              <a:rPr lang="en-US" altLang="ko-KR" b="1" dirty="0" err="1" smtClean="0">
                <a:cs typeface="Arial" pitchFamily="34" charset="0"/>
              </a:rPr>
              <a:t>profond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101" name="Oval 117">
            <a:extLst>
              <a:ext uri="{FF2B5EF4-FFF2-40B4-BE49-F238E27FC236}">
                <a16:creationId xmlns:a16="http://schemas.microsoft.com/office/drawing/2014/main" xmlns="" id="{919C4DD9-D6A3-4DF9-9351-476E9D59FDC3}"/>
              </a:ext>
            </a:extLst>
          </p:cNvPr>
          <p:cNvSpPr/>
          <p:nvPr/>
        </p:nvSpPr>
        <p:spPr>
          <a:xfrm>
            <a:off x="4968225" y="5727300"/>
            <a:ext cx="780795" cy="7807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TextBox 112">
            <a:extLst>
              <a:ext uri="{FF2B5EF4-FFF2-40B4-BE49-F238E27FC236}">
                <a16:creationId xmlns:a16="http://schemas.microsoft.com/office/drawing/2014/main" xmlns="" id="{002940C2-310B-43D4-923D-CC2EAE1D7BE3}"/>
              </a:ext>
            </a:extLst>
          </p:cNvPr>
          <p:cNvSpPr txBox="1"/>
          <p:nvPr/>
        </p:nvSpPr>
        <p:spPr>
          <a:xfrm>
            <a:off x="6377104" y="5933031"/>
            <a:ext cx="450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b="1" dirty="0" smtClean="0">
                <a:cs typeface="Arial" pitchFamily="34" charset="0"/>
              </a:rPr>
              <a:t>Conclusion &amp; Perspectives</a:t>
            </a:r>
            <a:endParaRPr lang="ko-KR" altLang="en-US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19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309402" y="704676"/>
            <a:ext cx="11573197" cy="724247"/>
          </a:xfrm>
        </p:spPr>
        <p:txBody>
          <a:bodyPr/>
          <a:lstStyle/>
          <a:p>
            <a:r>
              <a:rPr lang="fr-FR" sz="3600" b="1" dirty="0">
                <a:ln/>
                <a:solidFill>
                  <a:schemeClr val="accent4"/>
                </a:solidFill>
                <a:ea typeface="+mj-ea"/>
                <a:cs typeface="+mj-cs"/>
              </a:rPr>
              <a:t>Les </a:t>
            </a:r>
            <a:r>
              <a:rPr lang="fr-FR" sz="3600" b="1" dirty="0" smtClean="0">
                <a:ln/>
                <a:solidFill>
                  <a:schemeClr val="accent4"/>
                </a:solidFill>
                <a:ea typeface="+mj-ea"/>
                <a:cs typeface="+mj-cs"/>
              </a:rPr>
              <a:t>résultats de la prédiction  </a:t>
            </a:r>
            <a:endParaRPr lang="fr-FR" sz="3600" b="1" dirty="0">
              <a:ln/>
              <a:solidFill>
                <a:schemeClr val="accent4"/>
              </a:solidFill>
              <a:ea typeface="+mj-ea"/>
              <a:cs typeface="+mj-cs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449" y="1790927"/>
            <a:ext cx="5248143" cy="411638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47" y="1428923"/>
            <a:ext cx="4556124" cy="443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2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51345" y="704676"/>
            <a:ext cx="11573197" cy="724247"/>
          </a:xfrm>
        </p:spPr>
        <p:txBody>
          <a:bodyPr/>
          <a:lstStyle/>
          <a:p>
            <a:r>
              <a:rPr lang="fr-FR" sz="3600" b="1" dirty="0" smtClean="0">
                <a:ln/>
                <a:solidFill>
                  <a:schemeClr val="accent4"/>
                </a:solidFill>
                <a:ea typeface="+mj-ea"/>
                <a:cs typeface="+mj-cs"/>
              </a:rPr>
              <a:t>Conclusion &amp; Perspectives</a:t>
            </a:r>
            <a:endParaRPr lang="fr-FR" sz="3600" b="1" dirty="0">
              <a:ln/>
              <a:solidFill>
                <a:schemeClr val="accent4"/>
              </a:solidFill>
              <a:ea typeface="+mj-ea"/>
              <a:cs typeface="+mj-cs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643087" y="2801258"/>
            <a:ext cx="6458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Collection de la </a:t>
            </a:r>
            <a:r>
              <a:rPr lang="fr-FR" dirty="0" err="1" smtClean="0"/>
              <a:t>dataset</a:t>
            </a:r>
            <a:r>
              <a:rPr lang="fr-FR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Développement du réseau de neurones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Améliorer notre modèle 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Impléménter</a:t>
            </a:r>
            <a:r>
              <a:rPr lang="fr-FR" dirty="0" smtClean="0"/>
              <a:t> le modèle sur le simulateur Carla </a:t>
            </a:r>
          </a:p>
        </p:txBody>
      </p:sp>
    </p:spTree>
    <p:extLst>
      <p:ext uri="{BB962C8B-B14F-4D97-AF65-F5344CB8AC3E}">
        <p14:creationId xmlns:p14="http://schemas.microsoft.com/office/powerpoint/2010/main" val="3499843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323529" y="2523909"/>
            <a:ext cx="11573197" cy="724247"/>
          </a:xfrm>
        </p:spPr>
        <p:txBody>
          <a:bodyPr/>
          <a:lstStyle/>
          <a:p>
            <a:r>
              <a:rPr lang="fr-FR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109344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6469" y="3367869"/>
            <a:ext cx="7296811" cy="533308"/>
          </a:xfrm>
        </p:spPr>
        <p:txBody>
          <a:bodyPr/>
          <a:lstStyle/>
          <a:p>
            <a:r>
              <a:rPr lang="en-US" altLang="ko-KR" sz="3200" dirty="0" smtClean="0"/>
              <a:t> Présentation </a:t>
            </a:r>
            <a:r>
              <a:rPr lang="en-US" altLang="ko-KR" sz="3200" dirty="0"/>
              <a:t>du projet </a:t>
            </a:r>
            <a:br>
              <a:rPr lang="en-US" altLang="ko-KR" sz="3200" dirty="0"/>
            </a:br>
            <a:endParaRPr lang="ko-KR" altLang="en-US" sz="32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6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11627" y="2791688"/>
            <a:ext cx="456878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latin typeface="Calibri" panose="020F0502020204030204" pitchFamily="34" charset="0"/>
              </a:rPr>
              <a:t>D</a:t>
            </a:r>
            <a:r>
              <a:rPr lang="fr-FR" sz="2000" b="1" dirty="0" smtClean="0">
                <a:latin typeface="Calibri" panose="020F0502020204030204" pitchFamily="34" charset="0"/>
              </a:rPr>
              <a:t>évelopper</a:t>
            </a:r>
            <a:r>
              <a:rPr lang="fr-FR" sz="2000" dirty="0" smtClean="0">
                <a:latin typeface="Calibri" panose="020F0502020204030204" pitchFamily="34" charset="0"/>
              </a:rPr>
              <a:t> un réseau de neurones </a:t>
            </a:r>
            <a:r>
              <a:rPr lang="fr-FR" sz="2000" b="1" dirty="0" smtClean="0">
                <a:latin typeface="Calibri" panose="020F0502020204030204" pitchFamily="34" charset="0"/>
              </a:rPr>
              <a:t>CNN</a:t>
            </a:r>
            <a:r>
              <a:rPr lang="fr-FR" sz="2000" dirty="0" smtClean="0">
                <a:latin typeface="Calibri" panose="020F0502020204030204" pitchFamily="34" charset="0"/>
              </a:rPr>
              <a:t> qui prend en entrée des </a:t>
            </a:r>
            <a:r>
              <a:rPr lang="fr-FR" sz="2000" b="1" dirty="0" smtClean="0">
                <a:latin typeface="Calibri" panose="020F0502020204030204" pitchFamily="34" charset="0"/>
              </a:rPr>
              <a:t>images</a:t>
            </a:r>
            <a:r>
              <a:rPr lang="fr-FR" sz="2000" dirty="0" smtClean="0">
                <a:latin typeface="Calibri" panose="020F0502020204030204" pitchFamily="34" charset="0"/>
              </a:rPr>
              <a:t> d’une caméra embarquée sur le véhicule et donne en sortie </a:t>
            </a:r>
            <a:r>
              <a:rPr lang="fr-FR" sz="2000" b="1" dirty="0" smtClean="0">
                <a:latin typeface="Calibri" panose="020F0502020204030204" pitchFamily="34" charset="0"/>
              </a:rPr>
              <a:t>les actions à appliquer au volant </a:t>
            </a:r>
            <a:r>
              <a:rPr lang="fr-FR" sz="200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886622" y="728133"/>
            <a:ext cx="9036311" cy="589679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ln/>
                <a:solidFill>
                  <a:schemeClr val="accent4"/>
                </a:solidFill>
              </a:rPr>
              <a:t>Objectif du projet </a:t>
            </a:r>
            <a:endParaRPr lang="fr-FR" sz="36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764" y="2065547"/>
            <a:ext cx="5715001" cy="2738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86622" y="728133"/>
            <a:ext cx="9036311" cy="589679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ln/>
                <a:solidFill>
                  <a:schemeClr val="accent4"/>
                </a:solidFill>
              </a:rPr>
              <a:t>Démarche du projet </a:t>
            </a:r>
            <a:endParaRPr lang="fr-FR" sz="36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317812"/>
            <a:ext cx="12192000" cy="554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7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340" y="3125822"/>
            <a:ext cx="7296811" cy="533308"/>
          </a:xfrm>
        </p:spPr>
        <p:txBody>
          <a:bodyPr/>
          <a:lstStyle/>
          <a:p>
            <a:r>
              <a:rPr lang="en-US" altLang="ko-KR" sz="3200" dirty="0" err="1" smtClean="0"/>
              <a:t>Collecte</a:t>
            </a:r>
            <a:r>
              <a:rPr lang="en-US" altLang="ko-KR" sz="3200" dirty="0" smtClean="0"/>
              <a:t> des </a:t>
            </a:r>
            <a:r>
              <a:rPr lang="en-US" altLang="ko-KR" sz="3200" dirty="0" err="1" smtClean="0"/>
              <a:t>données</a:t>
            </a:r>
            <a:endParaRPr lang="ko-KR" altLang="en-US" sz="32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9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219056" y="2639132"/>
            <a:ext cx="6978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Gratuit</a:t>
            </a:r>
            <a:r>
              <a:rPr lang="fr-FR" dirty="0" smtClean="0"/>
              <a:t> &amp; </a:t>
            </a:r>
            <a:r>
              <a:rPr lang="fr-FR" b="1" dirty="0" smtClean="0"/>
              <a:t>open </a:t>
            </a:r>
            <a:r>
              <a:rPr lang="fr-FR" b="1" dirty="0" smtClean="0"/>
              <a:t>source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Unreal</a:t>
            </a:r>
            <a:r>
              <a:rPr lang="fr-FR" dirty="0" smtClean="0"/>
              <a:t> Engine 4  (UE4) 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Développement</a:t>
            </a:r>
            <a:r>
              <a:rPr lang="fr-FR" dirty="0"/>
              <a:t>, </a:t>
            </a:r>
            <a:r>
              <a:rPr lang="fr-FR" dirty="0" smtClean="0"/>
              <a:t>l’entrainement </a:t>
            </a:r>
            <a:r>
              <a:rPr lang="fr-FR" dirty="0"/>
              <a:t>et la validation de systèmes de </a:t>
            </a:r>
            <a:r>
              <a:rPr lang="fr-FR" dirty="0" smtClean="0"/>
              <a:t>conduite autonomes</a:t>
            </a:r>
            <a:endParaRPr lang="fr-FR" dirty="0" smtClean="0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886622" y="728133"/>
            <a:ext cx="9036311" cy="589679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ln/>
                <a:solidFill>
                  <a:schemeClr val="accent4"/>
                </a:solidFill>
              </a:rPr>
              <a:t>1- Le simulateur Carla</a:t>
            </a:r>
            <a:endParaRPr lang="fr-FR" sz="36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5" name="Picture 2" descr="Résultat de recherche d'images pour &quot;carla simulator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355" y="4046466"/>
            <a:ext cx="2384425" cy="238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/>
          <a:srcRect b="3618"/>
          <a:stretch/>
        </p:blipFill>
        <p:spPr>
          <a:xfrm>
            <a:off x="7398535" y="2058912"/>
            <a:ext cx="4483530" cy="397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2753" y="1333500"/>
            <a:ext cx="4567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Exécution </a:t>
            </a:r>
            <a:r>
              <a:rPr lang="fr-FR" sz="3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fr-FR" sz="3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Carla :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23332" y="2269067"/>
            <a:ext cx="94149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Exécution de Carla : </a:t>
            </a:r>
          </a:p>
          <a:p>
            <a:r>
              <a:rPr lang="fr-FR" dirty="0" smtClean="0"/>
              <a:t>CarlaUE4.exe </a:t>
            </a:r>
            <a:r>
              <a:rPr lang="fr-FR" dirty="0" err="1"/>
              <a:t>HDMaps</a:t>
            </a:r>
            <a:r>
              <a:rPr lang="fr-FR" dirty="0"/>
              <a:t>/Town07 -</a:t>
            </a:r>
            <a:r>
              <a:rPr lang="fr-FR" dirty="0" err="1"/>
              <a:t>carla</a:t>
            </a:r>
            <a:r>
              <a:rPr lang="fr-FR" dirty="0"/>
              <a:t>-server -benchmark -</a:t>
            </a:r>
            <a:r>
              <a:rPr lang="fr-FR" dirty="0" err="1"/>
              <a:t>fps</a:t>
            </a:r>
            <a:r>
              <a:rPr lang="fr-FR" dirty="0"/>
              <a:t>=15 -</a:t>
            </a:r>
            <a:r>
              <a:rPr lang="fr-FR" dirty="0" err="1"/>
              <a:t>windowed</a:t>
            </a:r>
            <a:r>
              <a:rPr lang="fr-FR" dirty="0"/>
              <a:t> -</a:t>
            </a:r>
            <a:r>
              <a:rPr lang="fr-FR" dirty="0" err="1"/>
              <a:t>ResX</a:t>
            </a:r>
            <a:r>
              <a:rPr lang="fr-FR" dirty="0"/>
              <a:t>=800 -</a:t>
            </a:r>
            <a:r>
              <a:rPr lang="fr-FR" dirty="0" err="1" smtClean="0"/>
              <a:t>ResY</a:t>
            </a:r>
            <a:r>
              <a:rPr lang="fr-FR" dirty="0" smtClean="0"/>
              <a:t>=600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Une 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fenêtre de dimension (</a:t>
            </a:r>
            <a:r>
              <a:rPr lang="fr-FR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800,600)</a:t>
            </a:r>
            <a:endParaRPr lang="fr-F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Identifier 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le </a:t>
            </a:r>
            <a:r>
              <a:rPr lang="fr-F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maps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fr-FR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 smtClean="0"/>
          </a:p>
          <a:p>
            <a:r>
              <a:rPr lang="fr-FR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Exécution du manual_control.py :</a:t>
            </a:r>
            <a:endParaRPr lang="fr-F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dirty="0"/>
              <a:t>manual_control.py -a --filter </a:t>
            </a:r>
            <a:r>
              <a:rPr lang="en-US" dirty="0" smtClean="0"/>
              <a:t>Toyota</a:t>
            </a:r>
          </a:p>
        </p:txBody>
      </p:sp>
    </p:spTree>
    <p:extLst>
      <p:ext uri="{BB962C8B-B14F-4D97-AF65-F5344CB8AC3E}">
        <p14:creationId xmlns:p14="http://schemas.microsoft.com/office/powerpoint/2010/main" val="45309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8" y="1077818"/>
            <a:ext cx="5355291" cy="45681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91909" y="5645962"/>
            <a:ext cx="41730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Une fenêtre de dimension (800,600</a:t>
            </a:r>
            <a:r>
              <a:rPr lang="fr-FR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Maps</a:t>
            </a:r>
            <a:r>
              <a:rPr lang="fr-FR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: Town07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10" y="1077818"/>
            <a:ext cx="5355291" cy="4568144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403410" y="284380"/>
            <a:ext cx="9036311" cy="589679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 Procédés de collecte de données</a:t>
            </a:r>
            <a:endParaRPr lang="fr-FR" sz="3600" b="1" dirty="0">
              <a:ln/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0354" y="56459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Façon auto pilot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Une voiture définie « </a:t>
            </a:r>
            <a:r>
              <a:rPr lang="en-US" dirty="0"/>
              <a:t>Toyota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»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Enregistrer les images et les mensures d’orientation.</a:t>
            </a:r>
          </a:p>
        </p:txBody>
      </p:sp>
    </p:spTree>
    <p:extLst>
      <p:ext uri="{BB962C8B-B14F-4D97-AF65-F5344CB8AC3E}">
        <p14:creationId xmlns:p14="http://schemas.microsoft.com/office/powerpoint/2010/main" val="130054348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Real Esta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CBBB4"/>
      </a:accent1>
      <a:accent2>
        <a:srgbClr val="48DCE2"/>
      </a:accent2>
      <a:accent3>
        <a:srgbClr val="9FEDF0"/>
      </a:accent3>
      <a:accent4>
        <a:srgbClr val="FEB856"/>
      </a:accent4>
      <a:accent5>
        <a:srgbClr val="576868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Real Esta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CBBB4"/>
      </a:accent1>
      <a:accent2>
        <a:srgbClr val="48DCE2"/>
      </a:accent2>
      <a:accent3>
        <a:srgbClr val="9FEDF0"/>
      </a:accent3>
      <a:accent4>
        <a:srgbClr val="FEB856"/>
      </a:accent4>
      <a:accent5>
        <a:srgbClr val="576868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Real Esta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CBBB4"/>
      </a:accent1>
      <a:accent2>
        <a:srgbClr val="48DCE2"/>
      </a:accent2>
      <a:accent3>
        <a:srgbClr val="9FEDF0"/>
      </a:accent3>
      <a:accent4>
        <a:srgbClr val="FEB856"/>
      </a:accent4>
      <a:accent5>
        <a:srgbClr val="576868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10882</TotalTime>
  <Words>1008</Words>
  <Application>Microsoft Office PowerPoint</Application>
  <PresentationFormat>Grand écran</PresentationFormat>
  <Paragraphs>122</Paragraphs>
  <Slides>22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22</vt:i4>
      </vt:variant>
    </vt:vector>
  </HeadingPairs>
  <TitlesOfParts>
    <vt:vector size="33" baseType="lpstr">
      <vt:lpstr>Arial Unicode MS</vt:lpstr>
      <vt:lpstr>Arial</vt:lpstr>
      <vt:lpstr>Calibri</vt:lpstr>
      <vt:lpstr>medium-content-serif-font</vt:lpstr>
      <vt:lpstr>Menlo</vt:lpstr>
      <vt:lpstr>Times New Roman</vt:lpstr>
      <vt:lpstr>Ubuntu Medium</vt:lpstr>
      <vt:lpstr>Wingdings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 Présentation du projet  </vt:lpstr>
      <vt:lpstr>Présentation PowerPoint</vt:lpstr>
      <vt:lpstr>Présentation PowerPoint</vt:lpstr>
      <vt:lpstr>Collecte des données</vt:lpstr>
      <vt:lpstr>Présentation PowerPoint</vt:lpstr>
      <vt:lpstr>Présentation PowerPoint</vt:lpstr>
      <vt:lpstr>Présentation PowerPoint</vt:lpstr>
      <vt:lpstr>Présentation PowerPoint</vt:lpstr>
      <vt:lpstr>Augmentation des données</vt:lpstr>
      <vt:lpstr>Présentation PowerPoint</vt:lpstr>
      <vt:lpstr>Présentation PowerPoint</vt:lpstr>
      <vt:lpstr>Présentation PowerPoint</vt:lpstr>
      <vt:lpstr>L’apprentissage profond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DELL</cp:lastModifiedBy>
  <cp:revision>296</cp:revision>
  <dcterms:created xsi:type="dcterms:W3CDTF">2019-01-14T06:35:35Z</dcterms:created>
  <dcterms:modified xsi:type="dcterms:W3CDTF">2019-12-19T15:10:31Z</dcterms:modified>
</cp:coreProperties>
</file>