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E47"/>
    <a:srgbClr val="5EA5C7"/>
    <a:srgbClr val="D9D9D9"/>
    <a:srgbClr val="FFFFFF"/>
    <a:srgbClr val="5E7E47"/>
    <a:srgbClr val="AEC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1"/>
    <p:restoredTop sz="83819"/>
  </p:normalViewPr>
  <p:slideViewPr>
    <p:cSldViewPr snapToGrid="0" snapToObjects="1">
      <p:cViewPr varScale="1">
        <p:scale>
          <a:sx n="147" d="100"/>
          <a:sy n="147" d="100"/>
        </p:scale>
        <p:origin x="1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12/04/2023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6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6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A4DC21-2760-30A0-7B75-2187A5E1BE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73" b="25747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17 October 2023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35" y="5827311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380678"/>
            <a:ext cx="11590352" cy="5411777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gain?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results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assisted MPC protocol for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360183"/>
            <a:ext cx="12277815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360183"/>
            <a:ext cx="12132091" cy="5432272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Summary results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Summary results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4871" y="3529518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4309" y="3529518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3834" y="379590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8056" y="340156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3834" y="4590354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-2.29167E-6 0.148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0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838 " pathEditMode="relative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0" grpId="0"/>
      <p:bldP spid="31" grpId="0" animBg="1"/>
      <p:bldP spid="11" grpId="0" animBg="1"/>
      <p:bldP spid="36" grpId="0" animBg="1"/>
      <p:bldP spid="49" grpId="0" animBg="1"/>
      <p:bldP spid="50" grpId="0"/>
      <p:bldP spid="53" grpId="0" animBg="1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1" grpId="0" animBg="1"/>
      <p:bldP spid="63" grpId="0" animBg="1"/>
      <p:bldP spid="65" grpId="0" animBg="1"/>
      <p:bldP spid="66" grpId="0"/>
      <p:bldP spid="67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Results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MPC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6791</TotalTime>
  <Words>2363</Words>
  <Application>Microsoft Macintosh PowerPoint</Application>
  <PresentationFormat>Widescreen</PresentationFormat>
  <Paragraphs>781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Motivation</vt:lpstr>
      <vt:lpstr>Motivation</vt:lpstr>
      <vt:lpstr>Motivation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116</cp:revision>
  <dcterms:created xsi:type="dcterms:W3CDTF">2023-04-06T12:48:13Z</dcterms:created>
  <dcterms:modified xsi:type="dcterms:W3CDTF">2023-04-12T09:56:17Z</dcterms:modified>
</cp:coreProperties>
</file>