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5" r:id="rId11"/>
    <p:sldId id="266" r:id="rId12"/>
    <p:sldId id="267" r:id="rId13"/>
    <p:sldId id="269" r:id="rId14"/>
    <p:sldId id="270" r:id="rId15"/>
    <p:sldId id="263" r:id="rId16"/>
    <p:sldId id="271" r:id="rId17"/>
  </p:sldIdLst>
  <p:sldSz cx="18288000" cy="10287000"/>
  <p:notesSz cx="6858000" cy="9144000"/>
  <p:embeddedFontLst>
    <p:embeddedFont>
      <p:font typeface="Aileron" panose="020B0604020202020204" charset="0"/>
      <p:regular r:id="rId18"/>
    </p:embeddedFont>
    <p:embeddedFont>
      <p:font typeface="Aileron Bold" panose="020B060402020202020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Poppins" panose="00000500000000000000" pitchFamily="2" charset="0"/>
      <p:regular r:id="rId24"/>
    </p:embeddedFont>
    <p:embeddedFont>
      <p:font typeface="Poppins Bold" panose="00000800000000000000" charset="0"/>
      <p:regular r:id="rId25"/>
    </p:embeddedFont>
    <p:embeddedFont>
      <p:font typeface="Poppins Medium" panose="00000600000000000000" pitchFamily="2" charset="0"/>
      <p:regular r:id="rId26"/>
    </p:embeddedFont>
    <p:embeddedFont>
      <p:font typeface="Poppins Semi-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sv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10.svg"/><Relationship Id="rId21" Type="http://schemas.openxmlformats.org/officeDocument/2006/relationships/image" Target="../media/image27.svg"/><Relationship Id="rId7" Type="http://schemas.openxmlformats.org/officeDocument/2006/relationships/image" Target="../media/image4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5" Type="http://schemas.openxmlformats.org/officeDocument/2006/relationships/image" Target="../media/image12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1.png"/><Relationship Id="rId9" Type="http://schemas.openxmlformats.org/officeDocument/2006/relationships/image" Target="../media/image6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3.svg"/><Relationship Id="rId18" Type="http://schemas.openxmlformats.org/officeDocument/2006/relationships/image" Target="../media/image36.pn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12" Type="http://schemas.openxmlformats.org/officeDocument/2006/relationships/image" Target="../media/image32.png"/><Relationship Id="rId17" Type="http://schemas.openxmlformats.org/officeDocument/2006/relationships/image" Target="../media/image29.svg"/><Relationship Id="rId2" Type="http://schemas.openxmlformats.org/officeDocument/2006/relationships/image" Target="../media/image9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12.svg"/><Relationship Id="rId15" Type="http://schemas.openxmlformats.org/officeDocument/2006/relationships/image" Target="../media/image35.svg"/><Relationship Id="rId10" Type="http://schemas.openxmlformats.org/officeDocument/2006/relationships/image" Target="../media/image7.png"/><Relationship Id="rId19" Type="http://schemas.openxmlformats.org/officeDocument/2006/relationships/image" Target="../media/image37.svg"/><Relationship Id="rId4" Type="http://schemas.openxmlformats.org/officeDocument/2006/relationships/image" Target="../media/image11.png"/><Relationship Id="rId9" Type="http://schemas.openxmlformats.org/officeDocument/2006/relationships/image" Target="../media/image6.sv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7477" y="304443"/>
            <a:ext cx="17773045" cy="9678113"/>
            <a:chOff x="0" y="0"/>
            <a:chExt cx="4680967" cy="25489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80967" cy="2548968"/>
            </a:xfrm>
            <a:custGeom>
              <a:avLst/>
              <a:gdLst/>
              <a:ahLst/>
              <a:cxnLst/>
              <a:rect l="l" t="t" r="r" b="b"/>
              <a:pathLst>
                <a:path w="4680967" h="2548968">
                  <a:moveTo>
                    <a:pt x="0" y="0"/>
                  </a:moveTo>
                  <a:lnTo>
                    <a:pt x="4680967" y="0"/>
                  </a:lnTo>
                  <a:lnTo>
                    <a:pt x="4680967" y="2548968"/>
                  </a:lnTo>
                  <a:lnTo>
                    <a:pt x="0" y="2548968"/>
                  </a:lnTo>
                  <a:close/>
                </a:path>
              </a:pathLst>
            </a:custGeom>
            <a:solidFill>
              <a:srgbClr val="1E235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680967" cy="26061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80313" y="638932"/>
            <a:ext cx="17015170" cy="9059040"/>
            <a:chOff x="0" y="0"/>
            <a:chExt cx="22686893" cy="12078721"/>
          </a:xfrm>
        </p:grpSpPr>
        <p:sp>
          <p:nvSpPr>
            <p:cNvPr id="6" name="Freeform 6"/>
            <p:cNvSpPr/>
            <p:nvPr/>
          </p:nvSpPr>
          <p:spPr>
            <a:xfrm>
              <a:off x="3731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770543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3534868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3731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1770543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3534868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4975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1771787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3536112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4975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1771787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3536112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2487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1769300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3533625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2487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>
              <a:off x="1769300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>
              <a:off x="3533625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Freeform 24"/>
            <p:cNvSpPr/>
            <p:nvPr/>
          </p:nvSpPr>
          <p:spPr>
            <a:xfrm>
              <a:off x="3731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Freeform 25"/>
            <p:cNvSpPr/>
            <p:nvPr/>
          </p:nvSpPr>
          <p:spPr>
            <a:xfrm>
              <a:off x="1770543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Freeform 26"/>
            <p:cNvSpPr/>
            <p:nvPr/>
          </p:nvSpPr>
          <p:spPr>
            <a:xfrm>
              <a:off x="3534868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" name="Freeform 27"/>
            <p:cNvSpPr/>
            <p:nvPr/>
          </p:nvSpPr>
          <p:spPr>
            <a:xfrm>
              <a:off x="3731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Freeform 28"/>
            <p:cNvSpPr/>
            <p:nvPr/>
          </p:nvSpPr>
          <p:spPr>
            <a:xfrm>
              <a:off x="1770543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9" name="Freeform 29"/>
            <p:cNvSpPr/>
            <p:nvPr/>
          </p:nvSpPr>
          <p:spPr>
            <a:xfrm>
              <a:off x="3534868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" name="Freeform 30"/>
            <p:cNvSpPr/>
            <p:nvPr/>
          </p:nvSpPr>
          <p:spPr>
            <a:xfrm>
              <a:off x="1244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1" name="Freeform 31"/>
            <p:cNvSpPr/>
            <p:nvPr/>
          </p:nvSpPr>
          <p:spPr>
            <a:xfrm>
              <a:off x="1768056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" name="Freeform 32"/>
            <p:cNvSpPr/>
            <p:nvPr/>
          </p:nvSpPr>
          <p:spPr>
            <a:xfrm>
              <a:off x="3532381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3" name="Freeform 33"/>
            <p:cNvSpPr/>
            <p:nvPr/>
          </p:nvSpPr>
          <p:spPr>
            <a:xfrm>
              <a:off x="1244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4" name="Freeform 34"/>
            <p:cNvSpPr/>
            <p:nvPr/>
          </p:nvSpPr>
          <p:spPr>
            <a:xfrm>
              <a:off x="1768056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5" name="Freeform 35"/>
            <p:cNvSpPr/>
            <p:nvPr/>
          </p:nvSpPr>
          <p:spPr>
            <a:xfrm>
              <a:off x="3532381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" name="Freeform 36"/>
            <p:cNvSpPr/>
            <p:nvPr/>
          </p:nvSpPr>
          <p:spPr>
            <a:xfrm>
              <a:off x="2487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7" name="Freeform 37"/>
            <p:cNvSpPr/>
            <p:nvPr/>
          </p:nvSpPr>
          <p:spPr>
            <a:xfrm>
              <a:off x="1769300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" name="Freeform 38"/>
            <p:cNvSpPr/>
            <p:nvPr/>
          </p:nvSpPr>
          <p:spPr>
            <a:xfrm>
              <a:off x="3533625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Freeform 39"/>
            <p:cNvSpPr/>
            <p:nvPr/>
          </p:nvSpPr>
          <p:spPr>
            <a:xfrm>
              <a:off x="2487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" name="Freeform 40"/>
            <p:cNvSpPr/>
            <p:nvPr/>
          </p:nvSpPr>
          <p:spPr>
            <a:xfrm>
              <a:off x="1769300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1" name="Freeform 41"/>
            <p:cNvSpPr/>
            <p:nvPr/>
          </p:nvSpPr>
          <p:spPr>
            <a:xfrm>
              <a:off x="3533625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2" name="Freeform 42"/>
            <p:cNvSpPr/>
            <p:nvPr/>
          </p:nvSpPr>
          <p:spPr>
            <a:xfrm>
              <a:off x="0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3" name="Freeform 43"/>
            <p:cNvSpPr/>
            <p:nvPr/>
          </p:nvSpPr>
          <p:spPr>
            <a:xfrm>
              <a:off x="1766812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4" name="Freeform 44"/>
            <p:cNvSpPr/>
            <p:nvPr/>
          </p:nvSpPr>
          <p:spPr>
            <a:xfrm>
              <a:off x="3531137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5" name="Freeform 45"/>
            <p:cNvSpPr/>
            <p:nvPr/>
          </p:nvSpPr>
          <p:spPr>
            <a:xfrm>
              <a:off x="0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6" name="Freeform 46"/>
            <p:cNvSpPr/>
            <p:nvPr/>
          </p:nvSpPr>
          <p:spPr>
            <a:xfrm>
              <a:off x="1766812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7" name="Freeform 47"/>
            <p:cNvSpPr/>
            <p:nvPr/>
          </p:nvSpPr>
          <p:spPr>
            <a:xfrm>
              <a:off x="3531137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8" name="Freeform 48"/>
            <p:cNvSpPr/>
            <p:nvPr/>
          </p:nvSpPr>
          <p:spPr>
            <a:xfrm>
              <a:off x="1244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9" name="Freeform 49"/>
            <p:cNvSpPr/>
            <p:nvPr/>
          </p:nvSpPr>
          <p:spPr>
            <a:xfrm>
              <a:off x="1768056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0" name="Freeform 50"/>
            <p:cNvSpPr/>
            <p:nvPr/>
          </p:nvSpPr>
          <p:spPr>
            <a:xfrm>
              <a:off x="3532381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1" name="Freeform 51"/>
            <p:cNvSpPr/>
            <p:nvPr/>
          </p:nvSpPr>
          <p:spPr>
            <a:xfrm>
              <a:off x="1244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2" name="Freeform 52"/>
            <p:cNvSpPr/>
            <p:nvPr/>
          </p:nvSpPr>
          <p:spPr>
            <a:xfrm>
              <a:off x="1768056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3" name="Freeform 53"/>
            <p:cNvSpPr/>
            <p:nvPr/>
          </p:nvSpPr>
          <p:spPr>
            <a:xfrm>
              <a:off x="3532381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4" name="Freeform 54"/>
            <p:cNvSpPr/>
            <p:nvPr/>
          </p:nvSpPr>
          <p:spPr>
            <a:xfrm>
              <a:off x="0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5" name="Freeform 55"/>
            <p:cNvSpPr/>
            <p:nvPr/>
          </p:nvSpPr>
          <p:spPr>
            <a:xfrm>
              <a:off x="1766812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6" name="Freeform 56"/>
            <p:cNvSpPr/>
            <p:nvPr/>
          </p:nvSpPr>
          <p:spPr>
            <a:xfrm>
              <a:off x="3531137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7" name="Freeform 57"/>
            <p:cNvSpPr/>
            <p:nvPr/>
          </p:nvSpPr>
          <p:spPr>
            <a:xfrm>
              <a:off x="2487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8" name="Freeform 58"/>
            <p:cNvSpPr/>
            <p:nvPr/>
          </p:nvSpPr>
          <p:spPr>
            <a:xfrm>
              <a:off x="1769300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9" name="Freeform 59"/>
            <p:cNvSpPr/>
            <p:nvPr/>
          </p:nvSpPr>
          <p:spPr>
            <a:xfrm>
              <a:off x="3533625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0" name="Freeform 60"/>
            <p:cNvSpPr/>
            <p:nvPr/>
          </p:nvSpPr>
          <p:spPr>
            <a:xfrm>
              <a:off x="5263381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1" name="Freeform 61"/>
            <p:cNvSpPr/>
            <p:nvPr/>
          </p:nvSpPr>
          <p:spPr>
            <a:xfrm>
              <a:off x="7030193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2" name="Freeform 62"/>
            <p:cNvSpPr/>
            <p:nvPr/>
          </p:nvSpPr>
          <p:spPr>
            <a:xfrm>
              <a:off x="8794518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3" name="Freeform 63"/>
            <p:cNvSpPr/>
            <p:nvPr/>
          </p:nvSpPr>
          <p:spPr>
            <a:xfrm>
              <a:off x="5263381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4" name="Freeform 64"/>
            <p:cNvSpPr/>
            <p:nvPr/>
          </p:nvSpPr>
          <p:spPr>
            <a:xfrm>
              <a:off x="7030193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5" name="Freeform 65"/>
            <p:cNvSpPr/>
            <p:nvPr/>
          </p:nvSpPr>
          <p:spPr>
            <a:xfrm>
              <a:off x="8794518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6" name="Freeform 66"/>
            <p:cNvSpPr/>
            <p:nvPr/>
          </p:nvSpPr>
          <p:spPr>
            <a:xfrm>
              <a:off x="5264625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7" name="Freeform 67"/>
            <p:cNvSpPr/>
            <p:nvPr/>
          </p:nvSpPr>
          <p:spPr>
            <a:xfrm>
              <a:off x="7031437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8" name="Freeform 68"/>
            <p:cNvSpPr/>
            <p:nvPr/>
          </p:nvSpPr>
          <p:spPr>
            <a:xfrm>
              <a:off x="8795762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9" name="Freeform 69"/>
            <p:cNvSpPr/>
            <p:nvPr/>
          </p:nvSpPr>
          <p:spPr>
            <a:xfrm>
              <a:off x="5264625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0" name="Freeform 70"/>
            <p:cNvSpPr/>
            <p:nvPr/>
          </p:nvSpPr>
          <p:spPr>
            <a:xfrm>
              <a:off x="7031437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1" name="Freeform 71"/>
            <p:cNvSpPr/>
            <p:nvPr/>
          </p:nvSpPr>
          <p:spPr>
            <a:xfrm>
              <a:off x="8795762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2" name="Freeform 72"/>
            <p:cNvSpPr/>
            <p:nvPr/>
          </p:nvSpPr>
          <p:spPr>
            <a:xfrm>
              <a:off x="5262137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3" name="Freeform 73"/>
            <p:cNvSpPr/>
            <p:nvPr/>
          </p:nvSpPr>
          <p:spPr>
            <a:xfrm>
              <a:off x="7028950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4" name="Freeform 74"/>
            <p:cNvSpPr/>
            <p:nvPr/>
          </p:nvSpPr>
          <p:spPr>
            <a:xfrm>
              <a:off x="8793274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5" name="Freeform 75"/>
            <p:cNvSpPr/>
            <p:nvPr/>
          </p:nvSpPr>
          <p:spPr>
            <a:xfrm>
              <a:off x="5262137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6" name="Freeform 76"/>
            <p:cNvSpPr/>
            <p:nvPr/>
          </p:nvSpPr>
          <p:spPr>
            <a:xfrm>
              <a:off x="7028950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7" name="Freeform 77"/>
            <p:cNvSpPr/>
            <p:nvPr/>
          </p:nvSpPr>
          <p:spPr>
            <a:xfrm>
              <a:off x="8793274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8" name="Freeform 78"/>
            <p:cNvSpPr/>
            <p:nvPr/>
          </p:nvSpPr>
          <p:spPr>
            <a:xfrm>
              <a:off x="5263381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9" name="Freeform 79"/>
            <p:cNvSpPr/>
            <p:nvPr/>
          </p:nvSpPr>
          <p:spPr>
            <a:xfrm>
              <a:off x="7030193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0" name="Freeform 80"/>
            <p:cNvSpPr/>
            <p:nvPr/>
          </p:nvSpPr>
          <p:spPr>
            <a:xfrm>
              <a:off x="8794518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1" name="Freeform 81"/>
            <p:cNvSpPr/>
            <p:nvPr/>
          </p:nvSpPr>
          <p:spPr>
            <a:xfrm>
              <a:off x="5263381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2" name="Freeform 82"/>
            <p:cNvSpPr/>
            <p:nvPr/>
          </p:nvSpPr>
          <p:spPr>
            <a:xfrm>
              <a:off x="7030193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3" name="Freeform 83"/>
            <p:cNvSpPr/>
            <p:nvPr/>
          </p:nvSpPr>
          <p:spPr>
            <a:xfrm>
              <a:off x="8794518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4" name="Freeform 84"/>
            <p:cNvSpPr/>
            <p:nvPr/>
          </p:nvSpPr>
          <p:spPr>
            <a:xfrm>
              <a:off x="5260894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5" name="Freeform 85"/>
            <p:cNvSpPr/>
            <p:nvPr/>
          </p:nvSpPr>
          <p:spPr>
            <a:xfrm>
              <a:off x="7027706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6" name="Freeform 86"/>
            <p:cNvSpPr/>
            <p:nvPr/>
          </p:nvSpPr>
          <p:spPr>
            <a:xfrm>
              <a:off x="8792031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7" name="Freeform 87"/>
            <p:cNvSpPr/>
            <p:nvPr/>
          </p:nvSpPr>
          <p:spPr>
            <a:xfrm>
              <a:off x="5260894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8" name="Freeform 88"/>
            <p:cNvSpPr/>
            <p:nvPr/>
          </p:nvSpPr>
          <p:spPr>
            <a:xfrm>
              <a:off x="7027706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9" name="Freeform 89"/>
            <p:cNvSpPr/>
            <p:nvPr/>
          </p:nvSpPr>
          <p:spPr>
            <a:xfrm>
              <a:off x="8792031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0" name="Freeform 90"/>
            <p:cNvSpPr/>
            <p:nvPr/>
          </p:nvSpPr>
          <p:spPr>
            <a:xfrm>
              <a:off x="5262137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1" name="Freeform 91"/>
            <p:cNvSpPr/>
            <p:nvPr/>
          </p:nvSpPr>
          <p:spPr>
            <a:xfrm>
              <a:off x="7028950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2" name="Freeform 92"/>
            <p:cNvSpPr/>
            <p:nvPr/>
          </p:nvSpPr>
          <p:spPr>
            <a:xfrm>
              <a:off x="8793274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3" name="Freeform 93"/>
            <p:cNvSpPr/>
            <p:nvPr/>
          </p:nvSpPr>
          <p:spPr>
            <a:xfrm>
              <a:off x="5262137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4" name="Freeform 94"/>
            <p:cNvSpPr/>
            <p:nvPr/>
          </p:nvSpPr>
          <p:spPr>
            <a:xfrm>
              <a:off x="7028950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5" name="Freeform 95"/>
            <p:cNvSpPr/>
            <p:nvPr/>
          </p:nvSpPr>
          <p:spPr>
            <a:xfrm>
              <a:off x="8793274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6" name="Freeform 96"/>
            <p:cNvSpPr/>
            <p:nvPr/>
          </p:nvSpPr>
          <p:spPr>
            <a:xfrm>
              <a:off x="5259650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7" name="Freeform 97"/>
            <p:cNvSpPr/>
            <p:nvPr/>
          </p:nvSpPr>
          <p:spPr>
            <a:xfrm>
              <a:off x="7026462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8" name="Freeform 98"/>
            <p:cNvSpPr/>
            <p:nvPr/>
          </p:nvSpPr>
          <p:spPr>
            <a:xfrm>
              <a:off x="8790787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9" name="Freeform 99"/>
            <p:cNvSpPr/>
            <p:nvPr/>
          </p:nvSpPr>
          <p:spPr>
            <a:xfrm>
              <a:off x="5259650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0" name="Freeform 100"/>
            <p:cNvSpPr/>
            <p:nvPr/>
          </p:nvSpPr>
          <p:spPr>
            <a:xfrm>
              <a:off x="7026462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1" name="Freeform 101"/>
            <p:cNvSpPr/>
            <p:nvPr/>
          </p:nvSpPr>
          <p:spPr>
            <a:xfrm>
              <a:off x="8790787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2" name="Freeform 102"/>
            <p:cNvSpPr/>
            <p:nvPr/>
          </p:nvSpPr>
          <p:spPr>
            <a:xfrm>
              <a:off x="5260894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3" name="Freeform 103"/>
            <p:cNvSpPr/>
            <p:nvPr/>
          </p:nvSpPr>
          <p:spPr>
            <a:xfrm>
              <a:off x="7027706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4" name="Freeform 104"/>
            <p:cNvSpPr/>
            <p:nvPr/>
          </p:nvSpPr>
          <p:spPr>
            <a:xfrm>
              <a:off x="8792031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5" name="Freeform 105"/>
            <p:cNvSpPr/>
            <p:nvPr/>
          </p:nvSpPr>
          <p:spPr>
            <a:xfrm>
              <a:off x="5260894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6" name="Freeform 106"/>
            <p:cNvSpPr/>
            <p:nvPr/>
          </p:nvSpPr>
          <p:spPr>
            <a:xfrm>
              <a:off x="7027706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7" name="Freeform 107"/>
            <p:cNvSpPr/>
            <p:nvPr/>
          </p:nvSpPr>
          <p:spPr>
            <a:xfrm>
              <a:off x="8792031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8" name="Freeform 108"/>
            <p:cNvSpPr/>
            <p:nvPr/>
          </p:nvSpPr>
          <p:spPr>
            <a:xfrm>
              <a:off x="5259650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9" name="Freeform 109"/>
            <p:cNvSpPr/>
            <p:nvPr/>
          </p:nvSpPr>
          <p:spPr>
            <a:xfrm>
              <a:off x="7026462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0" name="Freeform 110"/>
            <p:cNvSpPr/>
            <p:nvPr/>
          </p:nvSpPr>
          <p:spPr>
            <a:xfrm>
              <a:off x="8790787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1" name="Freeform 111"/>
            <p:cNvSpPr/>
            <p:nvPr/>
          </p:nvSpPr>
          <p:spPr>
            <a:xfrm>
              <a:off x="5262137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2" name="Freeform 112"/>
            <p:cNvSpPr/>
            <p:nvPr/>
          </p:nvSpPr>
          <p:spPr>
            <a:xfrm>
              <a:off x="7028950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3" name="Freeform 113"/>
            <p:cNvSpPr/>
            <p:nvPr/>
          </p:nvSpPr>
          <p:spPr>
            <a:xfrm>
              <a:off x="8793274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4" name="Freeform 114"/>
            <p:cNvSpPr/>
            <p:nvPr/>
          </p:nvSpPr>
          <p:spPr>
            <a:xfrm>
              <a:off x="10513638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5" name="Freeform 115"/>
            <p:cNvSpPr/>
            <p:nvPr/>
          </p:nvSpPr>
          <p:spPr>
            <a:xfrm>
              <a:off x="12280450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6" name="Freeform 116"/>
            <p:cNvSpPr/>
            <p:nvPr/>
          </p:nvSpPr>
          <p:spPr>
            <a:xfrm>
              <a:off x="14044775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7" name="Freeform 117"/>
            <p:cNvSpPr/>
            <p:nvPr/>
          </p:nvSpPr>
          <p:spPr>
            <a:xfrm>
              <a:off x="10513638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8" name="Freeform 118"/>
            <p:cNvSpPr/>
            <p:nvPr/>
          </p:nvSpPr>
          <p:spPr>
            <a:xfrm>
              <a:off x="12280450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9" name="Freeform 119"/>
            <p:cNvSpPr/>
            <p:nvPr/>
          </p:nvSpPr>
          <p:spPr>
            <a:xfrm>
              <a:off x="14044775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0" name="Freeform 120"/>
            <p:cNvSpPr/>
            <p:nvPr/>
          </p:nvSpPr>
          <p:spPr>
            <a:xfrm>
              <a:off x="10514882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1" name="Freeform 121"/>
            <p:cNvSpPr/>
            <p:nvPr/>
          </p:nvSpPr>
          <p:spPr>
            <a:xfrm>
              <a:off x="12281694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2" name="Freeform 122"/>
            <p:cNvSpPr/>
            <p:nvPr/>
          </p:nvSpPr>
          <p:spPr>
            <a:xfrm>
              <a:off x="14046019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3" name="Freeform 123"/>
            <p:cNvSpPr/>
            <p:nvPr/>
          </p:nvSpPr>
          <p:spPr>
            <a:xfrm>
              <a:off x="10514882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4" name="Freeform 124"/>
            <p:cNvSpPr/>
            <p:nvPr/>
          </p:nvSpPr>
          <p:spPr>
            <a:xfrm>
              <a:off x="12281694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5" name="Freeform 125"/>
            <p:cNvSpPr/>
            <p:nvPr/>
          </p:nvSpPr>
          <p:spPr>
            <a:xfrm>
              <a:off x="14046019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6" name="Freeform 126"/>
            <p:cNvSpPr/>
            <p:nvPr/>
          </p:nvSpPr>
          <p:spPr>
            <a:xfrm>
              <a:off x="10512394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7" name="Freeform 127"/>
            <p:cNvSpPr/>
            <p:nvPr/>
          </p:nvSpPr>
          <p:spPr>
            <a:xfrm>
              <a:off x="12279207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8" name="Freeform 128"/>
            <p:cNvSpPr/>
            <p:nvPr/>
          </p:nvSpPr>
          <p:spPr>
            <a:xfrm>
              <a:off x="14043531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9" name="Freeform 129"/>
            <p:cNvSpPr/>
            <p:nvPr/>
          </p:nvSpPr>
          <p:spPr>
            <a:xfrm>
              <a:off x="10512394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0" name="Freeform 130"/>
            <p:cNvSpPr/>
            <p:nvPr/>
          </p:nvSpPr>
          <p:spPr>
            <a:xfrm>
              <a:off x="12279207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1" name="Freeform 131"/>
            <p:cNvSpPr/>
            <p:nvPr/>
          </p:nvSpPr>
          <p:spPr>
            <a:xfrm>
              <a:off x="14043531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2" name="Freeform 132"/>
            <p:cNvSpPr/>
            <p:nvPr/>
          </p:nvSpPr>
          <p:spPr>
            <a:xfrm>
              <a:off x="10513638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3" name="Freeform 133"/>
            <p:cNvSpPr/>
            <p:nvPr/>
          </p:nvSpPr>
          <p:spPr>
            <a:xfrm>
              <a:off x="12280450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4" name="Freeform 134"/>
            <p:cNvSpPr/>
            <p:nvPr/>
          </p:nvSpPr>
          <p:spPr>
            <a:xfrm>
              <a:off x="14044775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5" name="Freeform 135"/>
            <p:cNvSpPr/>
            <p:nvPr/>
          </p:nvSpPr>
          <p:spPr>
            <a:xfrm>
              <a:off x="10513638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6" name="Freeform 136"/>
            <p:cNvSpPr/>
            <p:nvPr/>
          </p:nvSpPr>
          <p:spPr>
            <a:xfrm>
              <a:off x="12280450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7" name="Freeform 137"/>
            <p:cNvSpPr/>
            <p:nvPr/>
          </p:nvSpPr>
          <p:spPr>
            <a:xfrm>
              <a:off x="14044775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8" name="Freeform 138"/>
            <p:cNvSpPr/>
            <p:nvPr/>
          </p:nvSpPr>
          <p:spPr>
            <a:xfrm>
              <a:off x="10511151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9" name="Freeform 139"/>
            <p:cNvSpPr/>
            <p:nvPr/>
          </p:nvSpPr>
          <p:spPr>
            <a:xfrm>
              <a:off x="12277963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0" name="Freeform 140"/>
            <p:cNvSpPr/>
            <p:nvPr/>
          </p:nvSpPr>
          <p:spPr>
            <a:xfrm>
              <a:off x="14042288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1" name="Freeform 141"/>
            <p:cNvSpPr/>
            <p:nvPr/>
          </p:nvSpPr>
          <p:spPr>
            <a:xfrm>
              <a:off x="10511151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2" name="Freeform 142"/>
            <p:cNvSpPr/>
            <p:nvPr/>
          </p:nvSpPr>
          <p:spPr>
            <a:xfrm>
              <a:off x="12277963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3" name="Freeform 143"/>
            <p:cNvSpPr/>
            <p:nvPr/>
          </p:nvSpPr>
          <p:spPr>
            <a:xfrm>
              <a:off x="14042288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4" name="Freeform 144"/>
            <p:cNvSpPr/>
            <p:nvPr/>
          </p:nvSpPr>
          <p:spPr>
            <a:xfrm>
              <a:off x="10512394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5" name="Freeform 145"/>
            <p:cNvSpPr/>
            <p:nvPr/>
          </p:nvSpPr>
          <p:spPr>
            <a:xfrm>
              <a:off x="12279207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6" name="Freeform 146"/>
            <p:cNvSpPr/>
            <p:nvPr/>
          </p:nvSpPr>
          <p:spPr>
            <a:xfrm>
              <a:off x="14043531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7" name="Freeform 147"/>
            <p:cNvSpPr/>
            <p:nvPr/>
          </p:nvSpPr>
          <p:spPr>
            <a:xfrm>
              <a:off x="10512394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8" name="Freeform 148"/>
            <p:cNvSpPr/>
            <p:nvPr/>
          </p:nvSpPr>
          <p:spPr>
            <a:xfrm>
              <a:off x="12279207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9" name="Freeform 149"/>
            <p:cNvSpPr/>
            <p:nvPr/>
          </p:nvSpPr>
          <p:spPr>
            <a:xfrm>
              <a:off x="14043531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0" name="Freeform 150"/>
            <p:cNvSpPr/>
            <p:nvPr/>
          </p:nvSpPr>
          <p:spPr>
            <a:xfrm>
              <a:off x="10509907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1" name="Freeform 151"/>
            <p:cNvSpPr/>
            <p:nvPr/>
          </p:nvSpPr>
          <p:spPr>
            <a:xfrm>
              <a:off x="12276719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2" name="Freeform 152"/>
            <p:cNvSpPr/>
            <p:nvPr/>
          </p:nvSpPr>
          <p:spPr>
            <a:xfrm>
              <a:off x="14041044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3" name="Freeform 153"/>
            <p:cNvSpPr/>
            <p:nvPr/>
          </p:nvSpPr>
          <p:spPr>
            <a:xfrm>
              <a:off x="10509907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4" name="Freeform 154"/>
            <p:cNvSpPr/>
            <p:nvPr/>
          </p:nvSpPr>
          <p:spPr>
            <a:xfrm>
              <a:off x="12276719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5" name="Freeform 155"/>
            <p:cNvSpPr/>
            <p:nvPr/>
          </p:nvSpPr>
          <p:spPr>
            <a:xfrm>
              <a:off x="14041044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6" name="Freeform 156"/>
            <p:cNvSpPr/>
            <p:nvPr/>
          </p:nvSpPr>
          <p:spPr>
            <a:xfrm>
              <a:off x="10511151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7" name="Freeform 157"/>
            <p:cNvSpPr/>
            <p:nvPr/>
          </p:nvSpPr>
          <p:spPr>
            <a:xfrm>
              <a:off x="12277963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8" name="Freeform 158"/>
            <p:cNvSpPr/>
            <p:nvPr/>
          </p:nvSpPr>
          <p:spPr>
            <a:xfrm>
              <a:off x="14042288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9" name="Freeform 159"/>
            <p:cNvSpPr/>
            <p:nvPr/>
          </p:nvSpPr>
          <p:spPr>
            <a:xfrm>
              <a:off x="10511151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0" name="Freeform 160"/>
            <p:cNvSpPr/>
            <p:nvPr/>
          </p:nvSpPr>
          <p:spPr>
            <a:xfrm>
              <a:off x="12277963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1" name="Freeform 161"/>
            <p:cNvSpPr/>
            <p:nvPr/>
          </p:nvSpPr>
          <p:spPr>
            <a:xfrm>
              <a:off x="14042288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2" name="Freeform 162"/>
            <p:cNvSpPr/>
            <p:nvPr/>
          </p:nvSpPr>
          <p:spPr>
            <a:xfrm>
              <a:off x="10509907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3" name="Freeform 163"/>
            <p:cNvSpPr/>
            <p:nvPr/>
          </p:nvSpPr>
          <p:spPr>
            <a:xfrm>
              <a:off x="12276719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4" name="Freeform 164"/>
            <p:cNvSpPr/>
            <p:nvPr/>
          </p:nvSpPr>
          <p:spPr>
            <a:xfrm>
              <a:off x="14041044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5" name="Freeform 165"/>
            <p:cNvSpPr/>
            <p:nvPr/>
          </p:nvSpPr>
          <p:spPr>
            <a:xfrm>
              <a:off x="10512394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6" name="Freeform 166"/>
            <p:cNvSpPr/>
            <p:nvPr/>
          </p:nvSpPr>
          <p:spPr>
            <a:xfrm>
              <a:off x="12279207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7" name="Freeform 167"/>
            <p:cNvSpPr/>
            <p:nvPr/>
          </p:nvSpPr>
          <p:spPr>
            <a:xfrm>
              <a:off x="14043531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8" name="Freeform 168"/>
            <p:cNvSpPr/>
            <p:nvPr/>
          </p:nvSpPr>
          <p:spPr>
            <a:xfrm>
              <a:off x="15773288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9" name="Freeform 169"/>
            <p:cNvSpPr/>
            <p:nvPr/>
          </p:nvSpPr>
          <p:spPr>
            <a:xfrm>
              <a:off x="17540100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0" name="Freeform 170"/>
            <p:cNvSpPr/>
            <p:nvPr/>
          </p:nvSpPr>
          <p:spPr>
            <a:xfrm>
              <a:off x="19304425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1" name="Freeform 171"/>
            <p:cNvSpPr/>
            <p:nvPr/>
          </p:nvSpPr>
          <p:spPr>
            <a:xfrm>
              <a:off x="15773288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2" name="Freeform 172"/>
            <p:cNvSpPr/>
            <p:nvPr/>
          </p:nvSpPr>
          <p:spPr>
            <a:xfrm>
              <a:off x="17540100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3" name="Freeform 173"/>
            <p:cNvSpPr/>
            <p:nvPr/>
          </p:nvSpPr>
          <p:spPr>
            <a:xfrm>
              <a:off x="19304425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4" name="Freeform 174"/>
            <p:cNvSpPr/>
            <p:nvPr/>
          </p:nvSpPr>
          <p:spPr>
            <a:xfrm>
              <a:off x="15774532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5" name="Freeform 175"/>
            <p:cNvSpPr/>
            <p:nvPr/>
          </p:nvSpPr>
          <p:spPr>
            <a:xfrm>
              <a:off x="17541344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6" name="Freeform 176"/>
            <p:cNvSpPr/>
            <p:nvPr/>
          </p:nvSpPr>
          <p:spPr>
            <a:xfrm>
              <a:off x="19305669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7" name="Freeform 177"/>
            <p:cNvSpPr/>
            <p:nvPr/>
          </p:nvSpPr>
          <p:spPr>
            <a:xfrm>
              <a:off x="15774532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8" name="Freeform 178"/>
            <p:cNvSpPr/>
            <p:nvPr/>
          </p:nvSpPr>
          <p:spPr>
            <a:xfrm>
              <a:off x="17541344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9" name="Freeform 179"/>
            <p:cNvSpPr/>
            <p:nvPr/>
          </p:nvSpPr>
          <p:spPr>
            <a:xfrm>
              <a:off x="19305669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0" name="Freeform 180"/>
            <p:cNvSpPr/>
            <p:nvPr/>
          </p:nvSpPr>
          <p:spPr>
            <a:xfrm>
              <a:off x="15772044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1" name="Freeform 181"/>
            <p:cNvSpPr/>
            <p:nvPr/>
          </p:nvSpPr>
          <p:spPr>
            <a:xfrm>
              <a:off x="17538856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2" name="Freeform 182"/>
            <p:cNvSpPr/>
            <p:nvPr/>
          </p:nvSpPr>
          <p:spPr>
            <a:xfrm>
              <a:off x="19303181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3" name="Freeform 183"/>
            <p:cNvSpPr/>
            <p:nvPr/>
          </p:nvSpPr>
          <p:spPr>
            <a:xfrm>
              <a:off x="15772044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4" name="Freeform 184"/>
            <p:cNvSpPr/>
            <p:nvPr/>
          </p:nvSpPr>
          <p:spPr>
            <a:xfrm>
              <a:off x="17538856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5" name="Freeform 185"/>
            <p:cNvSpPr/>
            <p:nvPr/>
          </p:nvSpPr>
          <p:spPr>
            <a:xfrm>
              <a:off x="19303181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6" name="Freeform 186"/>
            <p:cNvSpPr/>
            <p:nvPr/>
          </p:nvSpPr>
          <p:spPr>
            <a:xfrm>
              <a:off x="15773288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7" name="Freeform 187"/>
            <p:cNvSpPr/>
            <p:nvPr/>
          </p:nvSpPr>
          <p:spPr>
            <a:xfrm>
              <a:off x="17540100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8" name="Freeform 188"/>
            <p:cNvSpPr/>
            <p:nvPr/>
          </p:nvSpPr>
          <p:spPr>
            <a:xfrm>
              <a:off x="19304425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9" name="Freeform 189"/>
            <p:cNvSpPr/>
            <p:nvPr/>
          </p:nvSpPr>
          <p:spPr>
            <a:xfrm>
              <a:off x="15773288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0" name="Freeform 190"/>
            <p:cNvSpPr/>
            <p:nvPr/>
          </p:nvSpPr>
          <p:spPr>
            <a:xfrm>
              <a:off x="17540100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1" name="Freeform 191"/>
            <p:cNvSpPr/>
            <p:nvPr/>
          </p:nvSpPr>
          <p:spPr>
            <a:xfrm>
              <a:off x="19304425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2" name="Freeform 192"/>
            <p:cNvSpPr/>
            <p:nvPr/>
          </p:nvSpPr>
          <p:spPr>
            <a:xfrm>
              <a:off x="15770801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3" name="Freeform 193"/>
            <p:cNvSpPr/>
            <p:nvPr/>
          </p:nvSpPr>
          <p:spPr>
            <a:xfrm>
              <a:off x="17537613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4" name="Freeform 194"/>
            <p:cNvSpPr/>
            <p:nvPr/>
          </p:nvSpPr>
          <p:spPr>
            <a:xfrm>
              <a:off x="19301938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5" name="Freeform 195"/>
            <p:cNvSpPr/>
            <p:nvPr/>
          </p:nvSpPr>
          <p:spPr>
            <a:xfrm>
              <a:off x="15770801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6" name="Freeform 196"/>
            <p:cNvSpPr/>
            <p:nvPr/>
          </p:nvSpPr>
          <p:spPr>
            <a:xfrm>
              <a:off x="17537613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7" name="Freeform 197"/>
            <p:cNvSpPr/>
            <p:nvPr/>
          </p:nvSpPr>
          <p:spPr>
            <a:xfrm>
              <a:off x="19301938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8" name="Freeform 198"/>
            <p:cNvSpPr/>
            <p:nvPr/>
          </p:nvSpPr>
          <p:spPr>
            <a:xfrm>
              <a:off x="15772044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9" name="Freeform 199"/>
            <p:cNvSpPr/>
            <p:nvPr/>
          </p:nvSpPr>
          <p:spPr>
            <a:xfrm>
              <a:off x="17538856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0" name="Freeform 200"/>
            <p:cNvSpPr/>
            <p:nvPr/>
          </p:nvSpPr>
          <p:spPr>
            <a:xfrm>
              <a:off x="19303181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1" name="Freeform 201"/>
            <p:cNvSpPr/>
            <p:nvPr/>
          </p:nvSpPr>
          <p:spPr>
            <a:xfrm>
              <a:off x="15772044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2" name="Freeform 202"/>
            <p:cNvSpPr/>
            <p:nvPr/>
          </p:nvSpPr>
          <p:spPr>
            <a:xfrm>
              <a:off x="17538856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3" name="Freeform 203"/>
            <p:cNvSpPr/>
            <p:nvPr/>
          </p:nvSpPr>
          <p:spPr>
            <a:xfrm>
              <a:off x="19303181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4" name="Freeform 204"/>
            <p:cNvSpPr/>
            <p:nvPr/>
          </p:nvSpPr>
          <p:spPr>
            <a:xfrm>
              <a:off x="15769557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5" name="Freeform 205"/>
            <p:cNvSpPr/>
            <p:nvPr/>
          </p:nvSpPr>
          <p:spPr>
            <a:xfrm>
              <a:off x="17536369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6" name="Freeform 206"/>
            <p:cNvSpPr/>
            <p:nvPr/>
          </p:nvSpPr>
          <p:spPr>
            <a:xfrm>
              <a:off x="19300694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7" name="Freeform 207"/>
            <p:cNvSpPr/>
            <p:nvPr/>
          </p:nvSpPr>
          <p:spPr>
            <a:xfrm>
              <a:off x="15769557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8" name="Freeform 208"/>
            <p:cNvSpPr/>
            <p:nvPr/>
          </p:nvSpPr>
          <p:spPr>
            <a:xfrm>
              <a:off x="17536369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9" name="Freeform 209"/>
            <p:cNvSpPr/>
            <p:nvPr/>
          </p:nvSpPr>
          <p:spPr>
            <a:xfrm>
              <a:off x="19300694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0" name="Freeform 210"/>
            <p:cNvSpPr/>
            <p:nvPr/>
          </p:nvSpPr>
          <p:spPr>
            <a:xfrm>
              <a:off x="15770801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1" name="Freeform 211"/>
            <p:cNvSpPr/>
            <p:nvPr/>
          </p:nvSpPr>
          <p:spPr>
            <a:xfrm>
              <a:off x="17537613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2" name="Freeform 212"/>
            <p:cNvSpPr/>
            <p:nvPr/>
          </p:nvSpPr>
          <p:spPr>
            <a:xfrm>
              <a:off x="19301938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3" name="Freeform 213"/>
            <p:cNvSpPr/>
            <p:nvPr/>
          </p:nvSpPr>
          <p:spPr>
            <a:xfrm>
              <a:off x="15770801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4" name="Freeform 214"/>
            <p:cNvSpPr/>
            <p:nvPr/>
          </p:nvSpPr>
          <p:spPr>
            <a:xfrm>
              <a:off x="17537613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5" name="Freeform 215"/>
            <p:cNvSpPr/>
            <p:nvPr/>
          </p:nvSpPr>
          <p:spPr>
            <a:xfrm>
              <a:off x="19301938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6" name="Freeform 216"/>
            <p:cNvSpPr/>
            <p:nvPr/>
          </p:nvSpPr>
          <p:spPr>
            <a:xfrm>
              <a:off x="15769557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7" name="Freeform 217"/>
            <p:cNvSpPr/>
            <p:nvPr/>
          </p:nvSpPr>
          <p:spPr>
            <a:xfrm>
              <a:off x="17536369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8" name="Freeform 218"/>
            <p:cNvSpPr/>
            <p:nvPr/>
          </p:nvSpPr>
          <p:spPr>
            <a:xfrm>
              <a:off x="19300694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9" name="Freeform 219"/>
            <p:cNvSpPr/>
            <p:nvPr/>
          </p:nvSpPr>
          <p:spPr>
            <a:xfrm>
              <a:off x="15772044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0" name="Freeform 220"/>
            <p:cNvSpPr/>
            <p:nvPr/>
          </p:nvSpPr>
          <p:spPr>
            <a:xfrm>
              <a:off x="17538856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1" name="Freeform 221"/>
            <p:cNvSpPr/>
            <p:nvPr/>
          </p:nvSpPr>
          <p:spPr>
            <a:xfrm>
              <a:off x="19303181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2" name="Freeform 222"/>
            <p:cNvSpPr/>
            <p:nvPr/>
          </p:nvSpPr>
          <p:spPr>
            <a:xfrm>
              <a:off x="21048325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3" name="Freeform 223"/>
            <p:cNvSpPr/>
            <p:nvPr/>
          </p:nvSpPr>
          <p:spPr>
            <a:xfrm>
              <a:off x="21048325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4" name="Freeform 224"/>
            <p:cNvSpPr/>
            <p:nvPr/>
          </p:nvSpPr>
          <p:spPr>
            <a:xfrm>
              <a:off x="21049568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5" name="Freeform 225"/>
            <p:cNvSpPr/>
            <p:nvPr/>
          </p:nvSpPr>
          <p:spPr>
            <a:xfrm>
              <a:off x="21049568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6" name="Freeform 226"/>
            <p:cNvSpPr/>
            <p:nvPr/>
          </p:nvSpPr>
          <p:spPr>
            <a:xfrm>
              <a:off x="21047081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7" name="Freeform 227"/>
            <p:cNvSpPr/>
            <p:nvPr/>
          </p:nvSpPr>
          <p:spPr>
            <a:xfrm>
              <a:off x="21047081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8" name="Freeform 228"/>
            <p:cNvSpPr/>
            <p:nvPr/>
          </p:nvSpPr>
          <p:spPr>
            <a:xfrm>
              <a:off x="21048325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9" name="Freeform 229"/>
            <p:cNvSpPr/>
            <p:nvPr/>
          </p:nvSpPr>
          <p:spPr>
            <a:xfrm>
              <a:off x="21048325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0" name="Freeform 230"/>
            <p:cNvSpPr/>
            <p:nvPr/>
          </p:nvSpPr>
          <p:spPr>
            <a:xfrm>
              <a:off x="21045837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1" name="Freeform 231"/>
            <p:cNvSpPr/>
            <p:nvPr/>
          </p:nvSpPr>
          <p:spPr>
            <a:xfrm>
              <a:off x="21045837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2" name="Freeform 232"/>
            <p:cNvSpPr/>
            <p:nvPr/>
          </p:nvSpPr>
          <p:spPr>
            <a:xfrm>
              <a:off x="21047081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3" name="Freeform 233"/>
            <p:cNvSpPr/>
            <p:nvPr/>
          </p:nvSpPr>
          <p:spPr>
            <a:xfrm>
              <a:off x="21047081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4" name="Freeform 234"/>
            <p:cNvSpPr/>
            <p:nvPr/>
          </p:nvSpPr>
          <p:spPr>
            <a:xfrm>
              <a:off x="21044594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5" name="Freeform 235"/>
            <p:cNvSpPr/>
            <p:nvPr/>
          </p:nvSpPr>
          <p:spPr>
            <a:xfrm>
              <a:off x="21044594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6" name="Freeform 236"/>
            <p:cNvSpPr/>
            <p:nvPr/>
          </p:nvSpPr>
          <p:spPr>
            <a:xfrm>
              <a:off x="21045837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7" name="Freeform 237"/>
            <p:cNvSpPr/>
            <p:nvPr/>
          </p:nvSpPr>
          <p:spPr>
            <a:xfrm>
              <a:off x="21045837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8" name="Freeform 238"/>
            <p:cNvSpPr/>
            <p:nvPr/>
          </p:nvSpPr>
          <p:spPr>
            <a:xfrm>
              <a:off x="21044594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9" name="Freeform 239"/>
            <p:cNvSpPr/>
            <p:nvPr/>
          </p:nvSpPr>
          <p:spPr>
            <a:xfrm>
              <a:off x="21047081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40" name="Group 240"/>
          <p:cNvGrpSpPr/>
          <p:nvPr/>
        </p:nvGrpSpPr>
        <p:grpSpPr>
          <a:xfrm>
            <a:off x="3181896" y="4094668"/>
            <a:ext cx="11887156" cy="2021463"/>
            <a:chOff x="0" y="0"/>
            <a:chExt cx="15849541" cy="2695284"/>
          </a:xfrm>
        </p:grpSpPr>
        <p:sp>
          <p:nvSpPr>
            <p:cNvPr id="241" name="Freeform 241"/>
            <p:cNvSpPr/>
            <p:nvPr/>
          </p:nvSpPr>
          <p:spPr>
            <a:xfrm>
              <a:off x="0" y="0"/>
              <a:ext cx="2695284" cy="2695284"/>
            </a:xfrm>
            <a:custGeom>
              <a:avLst/>
              <a:gdLst/>
              <a:ahLst/>
              <a:cxnLst/>
              <a:rect l="l" t="t" r="r" b="b"/>
              <a:pathLst>
                <a:path w="2695284" h="2695284">
                  <a:moveTo>
                    <a:pt x="0" y="0"/>
                  </a:moveTo>
                  <a:lnTo>
                    <a:pt x="2695284" y="0"/>
                  </a:lnTo>
                  <a:lnTo>
                    <a:pt x="2695284" y="2695284"/>
                  </a:lnTo>
                  <a:lnTo>
                    <a:pt x="0" y="2695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242" name="Group 242"/>
            <p:cNvGrpSpPr/>
            <p:nvPr/>
          </p:nvGrpSpPr>
          <p:grpSpPr>
            <a:xfrm>
              <a:off x="1347642" y="0"/>
              <a:ext cx="13159021" cy="2695284"/>
              <a:chOff x="0" y="0"/>
              <a:chExt cx="2782550" cy="569933"/>
            </a:xfrm>
          </p:grpSpPr>
          <p:sp>
            <p:nvSpPr>
              <p:cNvPr id="243" name="Freeform 243"/>
              <p:cNvSpPr/>
              <p:nvPr/>
            </p:nvSpPr>
            <p:spPr>
              <a:xfrm>
                <a:off x="0" y="0"/>
                <a:ext cx="2782550" cy="569933"/>
              </a:xfrm>
              <a:custGeom>
                <a:avLst/>
                <a:gdLst/>
                <a:ahLst/>
                <a:cxnLst/>
                <a:rect l="l" t="t" r="r" b="b"/>
                <a:pathLst>
                  <a:path w="2782550" h="569933">
                    <a:moveTo>
                      <a:pt x="0" y="0"/>
                    </a:moveTo>
                    <a:lnTo>
                      <a:pt x="2782550" y="0"/>
                    </a:lnTo>
                    <a:lnTo>
                      <a:pt x="2782550" y="569933"/>
                    </a:lnTo>
                    <a:lnTo>
                      <a:pt x="0" y="569933"/>
                    </a:lnTo>
                    <a:close/>
                  </a:path>
                </a:pathLst>
              </a:custGeom>
              <a:solidFill>
                <a:srgbClr val="908BF2"/>
              </a:solidFill>
            </p:spPr>
          </p:sp>
          <p:sp>
            <p:nvSpPr>
              <p:cNvPr id="244" name="TextBox 244"/>
              <p:cNvSpPr txBox="1"/>
              <p:nvPr/>
            </p:nvSpPr>
            <p:spPr>
              <a:xfrm>
                <a:off x="0" y="-57150"/>
                <a:ext cx="2782550" cy="6270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45" name="Group 245"/>
            <p:cNvGrpSpPr/>
            <p:nvPr/>
          </p:nvGrpSpPr>
          <p:grpSpPr>
            <a:xfrm>
              <a:off x="12940127" y="0"/>
              <a:ext cx="2909414" cy="2695284"/>
              <a:chOff x="0" y="0"/>
              <a:chExt cx="574699" cy="532402"/>
            </a:xfrm>
          </p:grpSpPr>
          <p:sp>
            <p:nvSpPr>
              <p:cNvPr id="246" name="Freeform 246"/>
              <p:cNvSpPr/>
              <p:nvPr/>
            </p:nvSpPr>
            <p:spPr>
              <a:xfrm>
                <a:off x="0" y="0"/>
                <a:ext cx="574699" cy="532402"/>
              </a:xfrm>
              <a:custGeom>
                <a:avLst/>
                <a:gdLst/>
                <a:ahLst/>
                <a:cxnLst/>
                <a:rect l="l" t="t" r="r" b="b"/>
                <a:pathLst>
                  <a:path w="574699" h="532402">
                    <a:moveTo>
                      <a:pt x="287350" y="0"/>
                    </a:moveTo>
                    <a:cubicBezTo>
                      <a:pt x="128651" y="0"/>
                      <a:pt x="0" y="119182"/>
                      <a:pt x="0" y="266201"/>
                    </a:cubicBezTo>
                    <a:cubicBezTo>
                      <a:pt x="0" y="413220"/>
                      <a:pt x="128651" y="532402"/>
                      <a:pt x="287350" y="532402"/>
                    </a:cubicBezTo>
                    <a:cubicBezTo>
                      <a:pt x="446048" y="532402"/>
                      <a:pt x="574699" y="413220"/>
                      <a:pt x="574699" y="266201"/>
                    </a:cubicBezTo>
                    <a:cubicBezTo>
                      <a:pt x="574699" y="119182"/>
                      <a:pt x="446048" y="0"/>
                      <a:pt x="287350" y="0"/>
                    </a:cubicBezTo>
                    <a:close/>
                  </a:path>
                </a:pathLst>
              </a:custGeom>
              <a:solidFill>
                <a:srgbClr val="908BF2"/>
              </a:solidFill>
            </p:spPr>
          </p:sp>
          <p:sp>
            <p:nvSpPr>
              <p:cNvPr id="247" name="TextBox 247"/>
              <p:cNvSpPr txBox="1"/>
              <p:nvPr/>
            </p:nvSpPr>
            <p:spPr>
              <a:xfrm>
                <a:off x="53878" y="-7237"/>
                <a:ext cx="466943" cy="48972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48" name="Freeform 248"/>
            <p:cNvSpPr/>
            <p:nvPr/>
          </p:nvSpPr>
          <p:spPr>
            <a:xfrm>
              <a:off x="716503" y="716503"/>
              <a:ext cx="1262279" cy="1262279"/>
            </a:xfrm>
            <a:custGeom>
              <a:avLst/>
              <a:gdLst/>
              <a:ahLst/>
              <a:cxnLst/>
              <a:rect l="l" t="t" r="r" b="b"/>
              <a:pathLst>
                <a:path w="1262279" h="1262279">
                  <a:moveTo>
                    <a:pt x="0" y="0"/>
                  </a:moveTo>
                  <a:lnTo>
                    <a:pt x="1262279" y="0"/>
                  </a:lnTo>
                  <a:lnTo>
                    <a:pt x="1262279" y="1262279"/>
                  </a:lnTo>
                  <a:lnTo>
                    <a:pt x="0" y="12622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9" name="Freeform 249"/>
            <p:cNvSpPr/>
            <p:nvPr/>
          </p:nvSpPr>
          <p:spPr>
            <a:xfrm>
              <a:off x="13770587" y="1118574"/>
              <a:ext cx="1228072" cy="650878"/>
            </a:xfrm>
            <a:custGeom>
              <a:avLst/>
              <a:gdLst/>
              <a:ahLst/>
              <a:cxnLst/>
              <a:rect l="l" t="t" r="r" b="b"/>
              <a:pathLst>
                <a:path w="1228072" h="650878">
                  <a:moveTo>
                    <a:pt x="0" y="0"/>
                  </a:moveTo>
                  <a:lnTo>
                    <a:pt x="1228073" y="0"/>
                  </a:lnTo>
                  <a:lnTo>
                    <a:pt x="1228073" y="650878"/>
                  </a:lnTo>
                  <a:lnTo>
                    <a:pt x="0" y="6508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50" name="TextBox 250"/>
          <p:cNvSpPr txBox="1"/>
          <p:nvPr/>
        </p:nvSpPr>
        <p:spPr>
          <a:xfrm>
            <a:off x="4471772" y="4366447"/>
            <a:ext cx="9618710" cy="1642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0"/>
              </a:lnSpc>
            </a:pPr>
            <a:r>
              <a:rPr lang="en-US" sz="6000" b="1" spc="-150">
                <a:solidFill>
                  <a:srgbClr val="F4F0FD"/>
                </a:solidFill>
                <a:latin typeface="Poppins Bold"/>
                <a:ea typeface="Poppins Bold"/>
                <a:cs typeface="Poppins Bold"/>
                <a:sym typeface="Poppins Bold"/>
              </a:rPr>
              <a:t> Lab Work: Using Microsoft Teams</a:t>
            </a:r>
          </a:p>
        </p:txBody>
      </p:sp>
      <p:sp>
        <p:nvSpPr>
          <p:cNvPr id="251" name="TextBox 251"/>
          <p:cNvSpPr txBox="1"/>
          <p:nvPr/>
        </p:nvSpPr>
        <p:spPr>
          <a:xfrm>
            <a:off x="1282768" y="1111002"/>
            <a:ext cx="15996718" cy="1235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6"/>
              </a:lnSpc>
            </a:pPr>
            <a:r>
              <a:rPr lang="en-US" sz="2340" spc="5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PEOPLE’S DEMOCRATIC REPUBLIC OF ALGERIA</a:t>
            </a:r>
          </a:p>
          <a:p>
            <a:pPr algn="ctr">
              <a:lnSpc>
                <a:spcPts val="3276"/>
              </a:lnSpc>
            </a:pPr>
            <a:r>
              <a:rPr lang="en-US" sz="2340" spc="5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Ministry of Higher Education and Scientific Research</a:t>
            </a:r>
          </a:p>
          <a:p>
            <a:pPr algn="ctr">
              <a:lnSpc>
                <a:spcPts val="3276"/>
              </a:lnSpc>
              <a:spcBef>
                <a:spcPct val="0"/>
              </a:spcBef>
            </a:pPr>
            <a:r>
              <a:rPr lang="en-US" sz="2340" spc="5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National Polytechnic School of Oran – Maurice Audin</a:t>
            </a:r>
          </a:p>
        </p:txBody>
      </p:sp>
      <p:sp>
        <p:nvSpPr>
          <p:cNvPr id="252" name="TextBox 252"/>
          <p:cNvSpPr txBox="1"/>
          <p:nvPr/>
        </p:nvSpPr>
        <p:spPr>
          <a:xfrm>
            <a:off x="580313" y="6443213"/>
            <a:ext cx="17090322" cy="889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Presented by : Zinai Manel     Zeggai Hanene</a:t>
            </a:r>
          </a:p>
          <a:p>
            <a:pPr marL="0" lvl="0" indent="0" algn="ctr">
              <a:lnSpc>
                <a:spcPts val="3500"/>
              </a:lnSpc>
              <a:spcBef>
                <a:spcPct val="0"/>
              </a:spcBef>
            </a:pPr>
            <a:r>
              <a:rPr lang="en-US" sz="25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Belameiri Fatima Zohra       Assou Sarah        Halima Filali Manal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42900"/>
            <a:ext cx="18288000" cy="9601200"/>
          </a:xfrm>
          <a:custGeom>
            <a:avLst/>
            <a:gdLst/>
            <a:ahLst/>
            <a:cxnLst/>
            <a:rect l="l" t="t" r="r" b="b"/>
            <a:pathLst>
              <a:path w="18288000" h="9601200">
                <a:moveTo>
                  <a:pt x="0" y="0"/>
                </a:moveTo>
                <a:lnTo>
                  <a:pt x="18288000" y="0"/>
                </a:lnTo>
                <a:lnTo>
                  <a:pt x="18288000" y="9601200"/>
                </a:lnTo>
                <a:lnTo>
                  <a:pt x="0" y="9601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42900"/>
            <a:ext cx="18288000" cy="9601200"/>
          </a:xfrm>
          <a:custGeom>
            <a:avLst/>
            <a:gdLst/>
            <a:ahLst/>
            <a:cxnLst/>
            <a:rect l="l" t="t" r="r" b="b"/>
            <a:pathLst>
              <a:path w="18288000" h="9601200">
                <a:moveTo>
                  <a:pt x="0" y="0"/>
                </a:moveTo>
                <a:lnTo>
                  <a:pt x="18288000" y="0"/>
                </a:lnTo>
                <a:lnTo>
                  <a:pt x="18288000" y="9601200"/>
                </a:lnTo>
                <a:lnTo>
                  <a:pt x="0" y="9601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42900"/>
            <a:ext cx="18288000" cy="9601200"/>
          </a:xfrm>
          <a:custGeom>
            <a:avLst/>
            <a:gdLst/>
            <a:ahLst/>
            <a:cxnLst/>
            <a:rect l="l" t="t" r="r" b="b"/>
            <a:pathLst>
              <a:path w="18288000" h="9601200">
                <a:moveTo>
                  <a:pt x="0" y="0"/>
                </a:moveTo>
                <a:lnTo>
                  <a:pt x="18288000" y="0"/>
                </a:lnTo>
                <a:lnTo>
                  <a:pt x="18288000" y="9601200"/>
                </a:lnTo>
                <a:lnTo>
                  <a:pt x="0" y="9601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EFFDD2-EBF8-4CC2-AB7C-D1646FBA41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5"/>
          <a:stretch/>
        </p:blipFill>
        <p:spPr>
          <a:xfrm>
            <a:off x="1" y="358575"/>
            <a:ext cx="18317954" cy="95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51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770AA3-FFF2-43F0-ACBD-B0E1BA8B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671"/>
            <a:ext cx="18287999" cy="962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13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7372" y="0"/>
            <a:ext cx="19562744" cy="10415393"/>
            <a:chOff x="0" y="0"/>
            <a:chExt cx="26083659" cy="13887191"/>
          </a:xfrm>
        </p:grpSpPr>
        <p:sp>
          <p:nvSpPr>
            <p:cNvPr id="3" name="Freeform 3"/>
            <p:cNvSpPr/>
            <p:nvPr/>
          </p:nvSpPr>
          <p:spPr>
            <a:xfrm>
              <a:off x="4290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2035636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4064122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4290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2035636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4064122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5720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2037066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4065552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5720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2037066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4065552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2860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2034206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4062692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2860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2034206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4062692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4290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>
              <a:off x="2035636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>
              <a:off x="4064122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Freeform 24"/>
            <p:cNvSpPr/>
            <p:nvPr/>
          </p:nvSpPr>
          <p:spPr>
            <a:xfrm>
              <a:off x="4290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Freeform 25"/>
            <p:cNvSpPr/>
            <p:nvPr/>
          </p:nvSpPr>
          <p:spPr>
            <a:xfrm>
              <a:off x="2035636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Freeform 26"/>
            <p:cNvSpPr/>
            <p:nvPr/>
          </p:nvSpPr>
          <p:spPr>
            <a:xfrm>
              <a:off x="4064122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" name="Freeform 27"/>
            <p:cNvSpPr/>
            <p:nvPr/>
          </p:nvSpPr>
          <p:spPr>
            <a:xfrm>
              <a:off x="1430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Freeform 28"/>
            <p:cNvSpPr/>
            <p:nvPr/>
          </p:nvSpPr>
          <p:spPr>
            <a:xfrm>
              <a:off x="2032776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9" name="Freeform 29"/>
            <p:cNvSpPr/>
            <p:nvPr/>
          </p:nvSpPr>
          <p:spPr>
            <a:xfrm>
              <a:off x="4061262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" name="Freeform 30"/>
            <p:cNvSpPr/>
            <p:nvPr/>
          </p:nvSpPr>
          <p:spPr>
            <a:xfrm>
              <a:off x="1430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1" name="Freeform 31"/>
            <p:cNvSpPr/>
            <p:nvPr/>
          </p:nvSpPr>
          <p:spPr>
            <a:xfrm>
              <a:off x="2032776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" name="Freeform 32"/>
            <p:cNvSpPr/>
            <p:nvPr/>
          </p:nvSpPr>
          <p:spPr>
            <a:xfrm>
              <a:off x="4061262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3" name="Freeform 33"/>
            <p:cNvSpPr/>
            <p:nvPr/>
          </p:nvSpPr>
          <p:spPr>
            <a:xfrm>
              <a:off x="2860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4" name="Freeform 34"/>
            <p:cNvSpPr/>
            <p:nvPr/>
          </p:nvSpPr>
          <p:spPr>
            <a:xfrm>
              <a:off x="2034206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5" name="Freeform 35"/>
            <p:cNvSpPr/>
            <p:nvPr/>
          </p:nvSpPr>
          <p:spPr>
            <a:xfrm>
              <a:off x="4062692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" name="Freeform 36"/>
            <p:cNvSpPr/>
            <p:nvPr/>
          </p:nvSpPr>
          <p:spPr>
            <a:xfrm>
              <a:off x="2860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7" name="Freeform 37"/>
            <p:cNvSpPr/>
            <p:nvPr/>
          </p:nvSpPr>
          <p:spPr>
            <a:xfrm>
              <a:off x="2034206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" name="Freeform 38"/>
            <p:cNvSpPr/>
            <p:nvPr/>
          </p:nvSpPr>
          <p:spPr>
            <a:xfrm>
              <a:off x="4062692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Freeform 39"/>
            <p:cNvSpPr/>
            <p:nvPr/>
          </p:nvSpPr>
          <p:spPr>
            <a:xfrm>
              <a:off x="0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" name="Freeform 40"/>
            <p:cNvSpPr/>
            <p:nvPr/>
          </p:nvSpPr>
          <p:spPr>
            <a:xfrm>
              <a:off x="2031346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1" name="Freeform 41"/>
            <p:cNvSpPr/>
            <p:nvPr/>
          </p:nvSpPr>
          <p:spPr>
            <a:xfrm>
              <a:off x="4059832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2" name="Freeform 42"/>
            <p:cNvSpPr/>
            <p:nvPr/>
          </p:nvSpPr>
          <p:spPr>
            <a:xfrm>
              <a:off x="0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3" name="Freeform 43"/>
            <p:cNvSpPr/>
            <p:nvPr/>
          </p:nvSpPr>
          <p:spPr>
            <a:xfrm>
              <a:off x="2031346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4" name="Freeform 44"/>
            <p:cNvSpPr/>
            <p:nvPr/>
          </p:nvSpPr>
          <p:spPr>
            <a:xfrm>
              <a:off x="4059832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5" name="Freeform 45"/>
            <p:cNvSpPr/>
            <p:nvPr/>
          </p:nvSpPr>
          <p:spPr>
            <a:xfrm>
              <a:off x="1430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6" name="Freeform 46"/>
            <p:cNvSpPr/>
            <p:nvPr/>
          </p:nvSpPr>
          <p:spPr>
            <a:xfrm>
              <a:off x="2032776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7" name="Freeform 47"/>
            <p:cNvSpPr/>
            <p:nvPr/>
          </p:nvSpPr>
          <p:spPr>
            <a:xfrm>
              <a:off x="4061262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8" name="Freeform 48"/>
            <p:cNvSpPr/>
            <p:nvPr/>
          </p:nvSpPr>
          <p:spPr>
            <a:xfrm>
              <a:off x="1430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9" name="Freeform 49"/>
            <p:cNvSpPr/>
            <p:nvPr/>
          </p:nvSpPr>
          <p:spPr>
            <a:xfrm>
              <a:off x="2032776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0" name="Freeform 50"/>
            <p:cNvSpPr/>
            <p:nvPr/>
          </p:nvSpPr>
          <p:spPr>
            <a:xfrm>
              <a:off x="4061262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1" name="Freeform 51"/>
            <p:cNvSpPr/>
            <p:nvPr/>
          </p:nvSpPr>
          <p:spPr>
            <a:xfrm>
              <a:off x="0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2" name="Freeform 52"/>
            <p:cNvSpPr/>
            <p:nvPr/>
          </p:nvSpPr>
          <p:spPr>
            <a:xfrm>
              <a:off x="2031346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3" name="Freeform 53"/>
            <p:cNvSpPr/>
            <p:nvPr/>
          </p:nvSpPr>
          <p:spPr>
            <a:xfrm>
              <a:off x="4059832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4" name="Freeform 54"/>
            <p:cNvSpPr/>
            <p:nvPr/>
          </p:nvSpPr>
          <p:spPr>
            <a:xfrm>
              <a:off x="2860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5" name="Freeform 55"/>
            <p:cNvSpPr/>
            <p:nvPr/>
          </p:nvSpPr>
          <p:spPr>
            <a:xfrm>
              <a:off x="2034206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6" name="Freeform 56"/>
            <p:cNvSpPr/>
            <p:nvPr/>
          </p:nvSpPr>
          <p:spPr>
            <a:xfrm>
              <a:off x="4062692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7" name="Freeform 57"/>
            <p:cNvSpPr/>
            <p:nvPr/>
          </p:nvSpPr>
          <p:spPr>
            <a:xfrm>
              <a:off x="6051434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8" name="Freeform 58"/>
            <p:cNvSpPr/>
            <p:nvPr/>
          </p:nvSpPr>
          <p:spPr>
            <a:xfrm>
              <a:off x="8082780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9" name="Freeform 59"/>
            <p:cNvSpPr/>
            <p:nvPr/>
          </p:nvSpPr>
          <p:spPr>
            <a:xfrm>
              <a:off x="10111266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0" name="Freeform 60"/>
            <p:cNvSpPr/>
            <p:nvPr/>
          </p:nvSpPr>
          <p:spPr>
            <a:xfrm>
              <a:off x="6051434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1" name="Freeform 61"/>
            <p:cNvSpPr/>
            <p:nvPr/>
          </p:nvSpPr>
          <p:spPr>
            <a:xfrm>
              <a:off x="8082780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2" name="Freeform 62"/>
            <p:cNvSpPr/>
            <p:nvPr/>
          </p:nvSpPr>
          <p:spPr>
            <a:xfrm>
              <a:off x="10111266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3" name="Freeform 63"/>
            <p:cNvSpPr/>
            <p:nvPr/>
          </p:nvSpPr>
          <p:spPr>
            <a:xfrm>
              <a:off x="6052864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4" name="Freeform 64"/>
            <p:cNvSpPr/>
            <p:nvPr/>
          </p:nvSpPr>
          <p:spPr>
            <a:xfrm>
              <a:off x="8084210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5" name="Freeform 65"/>
            <p:cNvSpPr/>
            <p:nvPr/>
          </p:nvSpPr>
          <p:spPr>
            <a:xfrm>
              <a:off x="10112696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6" name="Freeform 66"/>
            <p:cNvSpPr/>
            <p:nvPr/>
          </p:nvSpPr>
          <p:spPr>
            <a:xfrm>
              <a:off x="6052864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7" name="Freeform 67"/>
            <p:cNvSpPr/>
            <p:nvPr/>
          </p:nvSpPr>
          <p:spPr>
            <a:xfrm>
              <a:off x="8084210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8" name="Freeform 68"/>
            <p:cNvSpPr/>
            <p:nvPr/>
          </p:nvSpPr>
          <p:spPr>
            <a:xfrm>
              <a:off x="10112696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9" name="Freeform 69"/>
            <p:cNvSpPr/>
            <p:nvPr/>
          </p:nvSpPr>
          <p:spPr>
            <a:xfrm>
              <a:off x="6050004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0" name="Freeform 70"/>
            <p:cNvSpPr/>
            <p:nvPr/>
          </p:nvSpPr>
          <p:spPr>
            <a:xfrm>
              <a:off x="8081350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1" name="Freeform 71"/>
            <p:cNvSpPr/>
            <p:nvPr/>
          </p:nvSpPr>
          <p:spPr>
            <a:xfrm>
              <a:off x="10109836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2" name="Freeform 72"/>
            <p:cNvSpPr/>
            <p:nvPr/>
          </p:nvSpPr>
          <p:spPr>
            <a:xfrm>
              <a:off x="6050004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3" name="Freeform 73"/>
            <p:cNvSpPr/>
            <p:nvPr/>
          </p:nvSpPr>
          <p:spPr>
            <a:xfrm>
              <a:off x="8081350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4" name="Freeform 74"/>
            <p:cNvSpPr/>
            <p:nvPr/>
          </p:nvSpPr>
          <p:spPr>
            <a:xfrm>
              <a:off x="10109836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5" name="Freeform 75"/>
            <p:cNvSpPr/>
            <p:nvPr/>
          </p:nvSpPr>
          <p:spPr>
            <a:xfrm>
              <a:off x="6051434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6" name="Freeform 76"/>
            <p:cNvSpPr/>
            <p:nvPr/>
          </p:nvSpPr>
          <p:spPr>
            <a:xfrm>
              <a:off x="8082780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7" name="Freeform 77"/>
            <p:cNvSpPr/>
            <p:nvPr/>
          </p:nvSpPr>
          <p:spPr>
            <a:xfrm>
              <a:off x="10111266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8" name="Freeform 78"/>
            <p:cNvSpPr/>
            <p:nvPr/>
          </p:nvSpPr>
          <p:spPr>
            <a:xfrm>
              <a:off x="6051434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9" name="Freeform 79"/>
            <p:cNvSpPr/>
            <p:nvPr/>
          </p:nvSpPr>
          <p:spPr>
            <a:xfrm>
              <a:off x="8082780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0" name="Freeform 80"/>
            <p:cNvSpPr/>
            <p:nvPr/>
          </p:nvSpPr>
          <p:spPr>
            <a:xfrm>
              <a:off x="10111266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1" name="Freeform 81"/>
            <p:cNvSpPr/>
            <p:nvPr/>
          </p:nvSpPr>
          <p:spPr>
            <a:xfrm>
              <a:off x="6048574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2" name="Freeform 82"/>
            <p:cNvSpPr/>
            <p:nvPr/>
          </p:nvSpPr>
          <p:spPr>
            <a:xfrm>
              <a:off x="8079920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3" name="Freeform 83"/>
            <p:cNvSpPr/>
            <p:nvPr/>
          </p:nvSpPr>
          <p:spPr>
            <a:xfrm>
              <a:off x="10108406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4" name="Freeform 84"/>
            <p:cNvSpPr/>
            <p:nvPr/>
          </p:nvSpPr>
          <p:spPr>
            <a:xfrm>
              <a:off x="6048574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5" name="Freeform 85"/>
            <p:cNvSpPr/>
            <p:nvPr/>
          </p:nvSpPr>
          <p:spPr>
            <a:xfrm>
              <a:off x="8079920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6" name="Freeform 86"/>
            <p:cNvSpPr/>
            <p:nvPr/>
          </p:nvSpPr>
          <p:spPr>
            <a:xfrm>
              <a:off x="10108406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7" name="Freeform 87"/>
            <p:cNvSpPr/>
            <p:nvPr/>
          </p:nvSpPr>
          <p:spPr>
            <a:xfrm>
              <a:off x="6050004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8" name="Freeform 88"/>
            <p:cNvSpPr/>
            <p:nvPr/>
          </p:nvSpPr>
          <p:spPr>
            <a:xfrm>
              <a:off x="8081350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9" name="Freeform 89"/>
            <p:cNvSpPr/>
            <p:nvPr/>
          </p:nvSpPr>
          <p:spPr>
            <a:xfrm>
              <a:off x="10109836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0" name="Freeform 90"/>
            <p:cNvSpPr/>
            <p:nvPr/>
          </p:nvSpPr>
          <p:spPr>
            <a:xfrm>
              <a:off x="6050004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1" name="Freeform 91"/>
            <p:cNvSpPr/>
            <p:nvPr/>
          </p:nvSpPr>
          <p:spPr>
            <a:xfrm>
              <a:off x="8081350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2" name="Freeform 92"/>
            <p:cNvSpPr/>
            <p:nvPr/>
          </p:nvSpPr>
          <p:spPr>
            <a:xfrm>
              <a:off x="10109836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3" name="Freeform 93"/>
            <p:cNvSpPr/>
            <p:nvPr/>
          </p:nvSpPr>
          <p:spPr>
            <a:xfrm>
              <a:off x="6047144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4" name="Freeform 94"/>
            <p:cNvSpPr/>
            <p:nvPr/>
          </p:nvSpPr>
          <p:spPr>
            <a:xfrm>
              <a:off x="8078490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5" name="Freeform 95"/>
            <p:cNvSpPr/>
            <p:nvPr/>
          </p:nvSpPr>
          <p:spPr>
            <a:xfrm>
              <a:off x="10106976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6" name="Freeform 96"/>
            <p:cNvSpPr/>
            <p:nvPr/>
          </p:nvSpPr>
          <p:spPr>
            <a:xfrm>
              <a:off x="6047144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7" name="Freeform 97"/>
            <p:cNvSpPr/>
            <p:nvPr/>
          </p:nvSpPr>
          <p:spPr>
            <a:xfrm>
              <a:off x="8078490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8" name="Freeform 98"/>
            <p:cNvSpPr/>
            <p:nvPr/>
          </p:nvSpPr>
          <p:spPr>
            <a:xfrm>
              <a:off x="10106976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9" name="Freeform 99"/>
            <p:cNvSpPr/>
            <p:nvPr/>
          </p:nvSpPr>
          <p:spPr>
            <a:xfrm>
              <a:off x="6048574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0" name="Freeform 100"/>
            <p:cNvSpPr/>
            <p:nvPr/>
          </p:nvSpPr>
          <p:spPr>
            <a:xfrm>
              <a:off x="8079920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1" name="Freeform 101"/>
            <p:cNvSpPr/>
            <p:nvPr/>
          </p:nvSpPr>
          <p:spPr>
            <a:xfrm>
              <a:off x="10108406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2" name="Freeform 102"/>
            <p:cNvSpPr/>
            <p:nvPr/>
          </p:nvSpPr>
          <p:spPr>
            <a:xfrm>
              <a:off x="6048574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3" name="Freeform 103"/>
            <p:cNvSpPr/>
            <p:nvPr/>
          </p:nvSpPr>
          <p:spPr>
            <a:xfrm>
              <a:off x="8079920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4" name="Freeform 104"/>
            <p:cNvSpPr/>
            <p:nvPr/>
          </p:nvSpPr>
          <p:spPr>
            <a:xfrm>
              <a:off x="10108406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5" name="Freeform 105"/>
            <p:cNvSpPr/>
            <p:nvPr/>
          </p:nvSpPr>
          <p:spPr>
            <a:xfrm>
              <a:off x="6047144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6" name="Freeform 106"/>
            <p:cNvSpPr/>
            <p:nvPr/>
          </p:nvSpPr>
          <p:spPr>
            <a:xfrm>
              <a:off x="8078490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7" name="Freeform 107"/>
            <p:cNvSpPr/>
            <p:nvPr/>
          </p:nvSpPr>
          <p:spPr>
            <a:xfrm>
              <a:off x="10106976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8" name="Freeform 108"/>
            <p:cNvSpPr/>
            <p:nvPr/>
          </p:nvSpPr>
          <p:spPr>
            <a:xfrm>
              <a:off x="6050004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9" name="Freeform 109"/>
            <p:cNvSpPr/>
            <p:nvPr/>
          </p:nvSpPr>
          <p:spPr>
            <a:xfrm>
              <a:off x="8081350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0" name="Freeform 110"/>
            <p:cNvSpPr/>
            <p:nvPr/>
          </p:nvSpPr>
          <p:spPr>
            <a:xfrm>
              <a:off x="10109836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1" name="Freeform 111"/>
            <p:cNvSpPr/>
            <p:nvPr/>
          </p:nvSpPr>
          <p:spPr>
            <a:xfrm>
              <a:off x="12087779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2" name="Freeform 112"/>
            <p:cNvSpPr/>
            <p:nvPr/>
          </p:nvSpPr>
          <p:spPr>
            <a:xfrm>
              <a:off x="14119125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3" name="Freeform 113"/>
            <p:cNvSpPr/>
            <p:nvPr/>
          </p:nvSpPr>
          <p:spPr>
            <a:xfrm>
              <a:off x="16147611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4" name="Freeform 114"/>
            <p:cNvSpPr/>
            <p:nvPr/>
          </p:nvSpPr>
          <p:spPr>
            <a:xfrm>
              <a:off x="12087779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5" name="Freeform 115"/>
            <p:cNvSpPr/>
            <p:nvPr/>
          </p:nvSpPr>
          <p:spPr>
            <a:xfrm>
              <a:off x="14119125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6" name="Freeform 116"/>
            <p:cNvSpPr/>
            <p:nvPr/>
          </p:nvSpPr>
          <p:spPr>
            <a:xfrm>
              <a:off x="16147611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7" name="Freeform 117"/>
            <p:cNvSpPr/>
            <p:nvPr/>
          </p:nvSpPr>
          <p:spPr>
            <a:xfrm>
              <a:off x="12089209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8" name="Freeform 118"/>
            <p:cNvSpPr/>
            <p:nvPr/>
          </p:nvSpPr>
          <p:spPr>
            <a:xfrm>
              <a:off x="14120555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9" name="Freeform 119"/>
            <p:cNvSpPr/>
            <p:nvPr/>
          </p:nvSpPr>
          <p:spPr>
            <a:xfrm>
              <a:off x="16149041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0" name="Freeform 120"/>
            <p:cNvSpPr/>
            <p:nvPr/>
          </p:nvSpPr>
          <p:spPr>
            <a:xfrm>
              <a:off x="12089209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1" name="Freeform 121"/>
            <p:cNvSpPr/>
            <p:nvPr/>
          </p:nvSpPr>
          <p:spPr>
            <a:xfrm>
              <a:off x="14120555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2" name="Freeform 122"/>
            <p:cNvSpPr/>
            <p:nvPr/>
          </p:nvSpPr>
          <p:spPr>
            <a:xfrm>
              <a:off x="16149041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3" name="Freeform 123"/>
            <p:cNvSpPr/>
            <p:nvPr/>
          </p:nvSpPr>
          <p:spPr>
            <a:xfrm>
              <a:off x="12086349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4" name="Freeform 124"/>
            <p:cNvSpPr/>
            <p:nvPr/>
          </p:nvSpPr>
          <p:spPr>
            <a:xfrm>
              <a:off x="14117695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5" name="Freeform 125"/>
            <p:cNvSpPr/>
            <p:nvPr/>
          </p:nvSpPr>
          <p:spPr>
            <a:xfrm>
              <a:off x="16146181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6" name="Freeform 126"/>
            <p:cNvSpPr/>
            <p:nvPr/>
          </p:nvSpPr>
          <p:spPr>
            <a:xfrm>
              <a:off x="12086349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7" name="Freeform 127"/>
            <p:cNvSpPr/>
            <p:nvPr/>
          </p:nvSpPr>
          <p:spPr>
            <a:xfrm>
              <a:off x="14117695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8" name="Freeform 128"/>
            <p:cNvSpPr/>
            <p:nvPr/>
          </p:nvSpPr>
          <p:spPr>
            <a:xfrm>
              <a:off x="16146181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9" name="Freeform 129"/>
            <p:cNvSpPr/>
            <p:nvPr/>
          </p:nvSpPr>
          <p:spPr>
            <a:xfrm>
              <a:off x="12087779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0" name="Freeform 130"/>
            <p:cNvSpPr/>
            <p:nvPr/>
          </p:nvSpPr>
          <p:spPr>
            <a:xfrm>
              <a:off x="14119125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1" name="Freeform 131"/>
            <p:cNvSpPr/>
            <p:nvPr/>
          </p:nvSpPr>
          <p:spPr>
            <a:xfrm>
              <a:off x="16147611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2" name="Freeform 132"/>
            <p:cNvSpPr/>
            <p:nvPr/>
          </p:nvSpPr>
          <p:spPr>
            <a:xfrm>
              <a:off x="12087779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3" name="Freeform 133"/>
            <p:cNvSpPr/>
            <p:nvPr/>
          </p:nvSpPr>
          <p:spPr>
            <a:xfrm>
              <a:off x="14119125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4" name="Freeform 134"/>
            <p:cNvSpPr/>
            <p:nvPr/>
          </p:nvSpPr>
          <p:spPr>
            <a:xfrm>
              <a:off x="16147611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5" name="Freeform 135"/>
            <p:cNvSpPr/>
            <p:nvPr/>
          </p:nvSpPr>
          <p:spPr>
            <a:xfrm>
              <a:off x="12084919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6" name="Freeform 136"/>
            <p:cNvSpPr/>
            <p:nvPr/>
          </p:nvSpPr>
          <p:spPr>
            <a:xfrm>
              <a:off x="14116265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7" name="Freeform 137"/>
            <p:cNvSpPr/>
            <p:nvPr/>
          </p:nvSpPr>
          <p:spPr>
            <a:xfrm>
              <a:off x="16144751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8" name="Freeform 138"/>
            <p:cNvSpPr/>
            <p:nvPr/>
          </p:nvSpPr>
          <p:spPr>
            <a:xfrm>
              <a:off x="12084919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9" name="Freeform 139"/>
            <p:cNvSpPr/>
            <p:nvPr/>
          </p:nvSpPr>
          <p:spPr>
            <a:xfrm>
              <a:off x="14116265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0" name="Freeform 140"/>
            <p:cNvSpPr/>
            <p:nvPr/>
          </p:nvSpPr>
          <p:spPr>
            <a:xfrm>
              <a:off x="16144751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1" name="Freeform 141"/>
            <p:cNvSpPr/>
            <p:nvPr/>
          </p:nvSpPr>
          <p:spPr>
            <a:xfrm>
              <a:off x="12086349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2" name="Freeform 142"/>
            <p:cNvSpPr/>
            <p:nvPr/>
          </p:nvSpPr>
          <p:spPr>
            <a:xfrm>
              <a:off x="14117695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3" name="Freeform 143"/>
            <p:cNvSpPr/>
            <p:nvPr/>
          </p:nvSpPr>
          <p:spPr>
            <a:xfrm>
              <a:off x="16146181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4" name="Freeform 144"/>
            <p:cNvSpPr/>
            <p:nvPr/>
          </p:nvSpPr>
          <p:spPr>
            <a:xfrm>
              <a:off x="12086349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5" name="Freeform 145"/>
            <p:cNvSpPr/>
            <p:nvPr/>
          </p:nvSpPr>
          <p:spPr>
            <a:xfrm>
              <a:off x="14117695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6" name="Freeform 146"/>
            <p:cNvSpPr/>
            <p:nvPr/>
          </p:nvSpPr>
          <p:spPr>
            <a:xfrm>
              <a:off x="16146181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7" name="Freeform 147"/>
            <p:cNvSpPr/>
            <p:nvPr/>
          </p:nvSpPr>
          <p:spPr>
            <a:xfrm>
              <a:off x="12083489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8" name="Freeform 148"/>
            <p:cNvSpPr/>
            <p:nvPr/>
          </p:nvSpPr>
          <p:spPr>
            <a:xfrm>
              <a:off x="14114835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9" name="Freeform 149"/>
            <p:cNvSpPr/>
            <p:nvPr/>
          </p:nvSpPr>
          <p:spPr>
            <a:xfrm>
              <a:off x="16143321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0" name="Freeform 150"/>
            <p:cNvSpPr/>
            <p:nvPr/>
          </p:nvSpPr>
          <p:spPr>
            <a:xfrm>
              <a:off x="12083489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1" name="Freeform 151"/>
            <p:cNvSpPr/>
            <p:nvPr/>
          </p:nvSpPr>
          <p:spPr>
            <a:xfrm>
              <a:off x="14114835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2" name="Freeform 152"/>
            <p:cNvSpPr/>
            <p:nvPr/>
          </p:nvSpPr>
          <p:spPr>
            <a:xfrm>
              <a:off x="16143321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3" name="Freeform 153"/>
            <p:cNvSpPr/>
            <p:nvPr/>
          </p:nvSpPr>
          <p:spPr>
            <a:xfrm>
              <a:off x="12084919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4" name="Freeform 154"/>
            <p:cNvSpPr/>
            <p:nvPr/>
          </p:nvSpPr>
          <p:spPr>
            <a:xfrm>
              <a:off x="14116265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5" name="Freeform 155"/>
            <p:cNvSpPr/>
            <p:nvPr/>
          </p:nvSpPr>
          <p:spPr>
            <a:xfrm>
              <a:off x="16144751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6" name="Freeform 156"/>
            <p:cNvSpPr/>
            <p:nvPr/>
          </p:nvSpPr>
          <p:spPr>
            <a:xfrm>
              <a:off x="12084919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7" name="Freeform 157"/>
            <p:cNvSpPr/>
            <p:nvPr/>
          </p:nvSpPr>
          <p:spPr>
            <a:xfrm>
              <a:off x="14116265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8" name="Freeform 158"/>
            <p:cNvSpPr/>
            <p:nvPr/>
          </p:nvSpPr>
          <p:spPr>
            <a:xfrm>
              <a:off x="16144751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9" name="Freeform 159"/>
            <p:cNvSpPr/>
            <p:nvPr/>
          </p:nvSpPr>
          <p:spPr>
            <a:xfrm>
              <a:off x="12083489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0" name="Freeform 160"/>
            <p:cNvSpPr/>
            <p:nvPr/>
          </p:nvSpPr>
          <p:spPr>
            <a:xfrm>
              <a:off x="14114835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1" name="Freeform 161"/>
            <p:cNvSpPr/>
            <p:nvPr/>
          </p:nvSpPr>
          <p:spPr>
            <a:xfrm>
              <a:off x="16143321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2" name="Freeform 162"/>
            <p:cNvSpPr/>
            <p:nvPr/>
          </p:nvSpPr>
          <p:spPr>
            <a:xfrm>
              <a:off x="12086349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3" name="Freeform 163"/>
            <p:cNvSpPr/>
            <p:nvPr/>
          </p:nvSpPr>
          <p:spPr>
            <a:xfrm>
              <a:off x="14117695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4" name="Freeform 164"/>
            <p:cNvSpPr/>
            <p:nvPr/>
          </p:nvSpPr>
          <p:spPr>
            <a:xfrm>
              <a:off x="16146181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5" name="Freeform 165"/>
            <p:cNvSpPr/>
            <p:nvPr/>
          </p:nvSpPr>
          <p:spPr>
            <a:xfrm>
              <a:off x="18134923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6" name="Freeform 166"/>
            <p:cNvSpPr/>
            <p:nvPr/>
          </p:nvSpPr>
          <p:spPr>
            <a:xfrm>
              <a:off x="20166269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7" name="Freeform 167"/>
            <p:cNvSpPr/>
            <p:nvPr/>
          </p:nvSpPr>
          <p:spPr>
            <a:xfrm>
              <a:off x="22194755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8" name="Freeform 168"/>
            <p:cNvSpPr/>
            <p:nvPr/>
          </p:nvSpPr>
          <p:spPr>
            <a:xfrm>
              <a:off x="18134923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9" name="Freeform 169"/>
            <p:cNvSpPr/>
            <p:nvPr/>
          </p:nvSpPr>
          <p:spPr>
            <a:xfrm>
              <a:off x="20166269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0" name="Freeform 170"/>
            <p:cNvSpPr/>
            <p:nvPr/>
          </p:nvSpPr>
          <p:spPr>
            <a:xfrm>
              <a:off x="22194755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1" name="Freeform 171"/>
            <p:cNvSpPr/>
            <p:nvPr/>
          </p:nvSpPr>
          <p:spPr>
            <a:xfrm>
              <a:off x="18136353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2" name="Freeform 172"/>
            <p:cNvSpPr/>
            <p:nvPr/>
          </p:nvSpPr>
          <p:spPr>
            <a:xfrm>
              <a:off x="20167699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3" name="Freeform 173"/>
            <p:cNvSpPr/>
            <p:nvPr/>
          </p:nvSpPr>
          <p:spPr>
            <a:xfrm>
              <a:off x="22196185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4" name="Freeform 174"/>
            <p:cNvSpPr/>
            <p:nvPr/>
          </p:nvSpPr>
          <p:spPr>
            <a:xfrm>
              <a:off x="18136353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5" name="Freeform 175"/>
            <p:cNvSpPr/>
            <p:nvPr/>
          </p:nvSpPr>
          <p:spPr>
            <a:xfrm>
              <a:off x="20167699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6" name="Freeform 176"/>
            <p:cNvSpPr/>
            <p:nvPr/>
          </p:nvSpPr>
          <p:spPr>
            <a:xfrm>
              <a:off x="22196185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7" name="Freeform 177"/>
            <p:cNvSpPr/>
            <p:nvPr/>
          </p:nvSpPr>
          <p:spPr>
            <a:xfrm>
              <a:off x="18133493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8" name="Freeform 178"/>
            <p:cNvSpPr/>
            <p:nvPr/>
          </p:nvSpPr>
          <p:spPr>
            <a:xfrm>
              <a:off x="20164839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9" name="Freeform 179"/>
            <p:cNvSpPr/>
            <p:nvPr/>
          </p:nvSpPr>
          <p:spPr>
            <a:xfrm>
              <a:off x="22193325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0" name="Freeform 180"/>
            <p:cNvSpPr/>
            <p:nvPr/>
          </p:nvSpPr>
          <p:spPr>
            <a:xfrm>
              <a:off x="18133493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1" name="Freeform 181"/>
            <p:cNvSpPr/>
            <p:nvPr/>
          </p:nvSpPr>
          <p:spPr>
            <a:xfrm>
              <a:off x="20164839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2" name="Freeform 182"/>
            <p:cNvSpPr/>
            <p:nvPr/>
          </p:nvSpPr>
          <p:spPr>
            <a:xfrm>
              <a:off x="22193325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3" name="Freeform 183"/>
            <p:cNvSpPr/>
            <p:nvPr/>
          </p:nvSpPr>
          <p:spPr>
            <a:xfrm>
              <a:off x="18134923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4" name="Freeform 184"/>
            <p:cNvSpPr/>
            <p:nvPr/>
          </p:nvSpPr>
          <p:spPr>
            <a:xfrm>
              <a:off x="20166269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5" name="Freeform 185"/>
            <p:cNvSpPr/>
            <p:nvPr/>
          </p:nvSpPr>
          <p:spPr>
            <a:xfrm>
              <a:off x="22194755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6" name="Freeform 186"/>
            <p:cNvSpPr/>
            <p:nvPr/>
          </p:nvSpPr>
          <p:spPr>
            <a:xfrm>
              <a:off x="18134923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7" name="Freeform 187"/>
            <p:cNvSpPr/>
            <p:nvPr/>
          </p:nvSpPr>
          <p:spPr>
            <a:xfrm>
              <a:off x="20166269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8" name="Freeform 188"/>
            <p:cNvSpPr/>
            <p:nvPr/>
          </p:nvSpPr>
          <p:spPr>
            <a:xfrm>
              <a:off x="22194755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9" name="Freeform 189"/>
            <p:cNvSpPr/>
            <p:nvPr/>
          </p:nvSpPr>
          <p:spPr>
            <a:xfrm>
              <a:off x="18132063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0" name="Freeform 190"/>
            <p:cNvSpPr/>
            <p:nvPr/>
          </p:nvSpPr>
          <p:spPr>
            <a:xfrm>
              <a:off x="20163409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1" name="Freeform 191"/>
            <p:cNvSpPr/>
            <p:nvPr/>
          </p:nvSpPr>
          <p:spPr>
            <a:xfrm>
              <a:off x="22191895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2" name="Freeform 192"/>
            <p:cNvSpPr/>
            <p:nvPr/>
          </p:nvSpPr>
          <p:spPr>
            <a:xfrm>
              <a:off x="18132063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3" name="Freeform 193"/>
            <p:cNvSpPr/>
            <p:nvPr/>
          </p:nvSpPr>
          <p:spPr>
            <a:xfrm>
              <a:off x="20163409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4" name="Freeform 194"/>
            <p:cNvSpPr/>
            <p:nvPr/>
          </p:nvSpPr>
          <p:spPr>
            <a:xfrm>
              <a:off x="22191895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5" name="Freeform 195"/>
            <p:cNvSpPr/>
            <p:nvPr/>
          </p:nvSpPr>
          <p:spPr>
            <a:xfrm>
              <a:off x="18133493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6" name="Freeform 196"/>
            <p:cNvSpPr/>
            <p:nvPr/>
          </p:nvSpPr>
          <p:spPr>
            <a:xfrm>
              <a:off x="20164839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7" name="Freeform 197"/>
            <p:cNvSpPr/>
            <p:nvPr/>
          </p:nvSpPr>
          <p:spPr>
            <a:xfrm>
              <a:off x="22193325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8" name="Freeform 198"/>
            <p:cNvSpPr/>
            <p:nvPr/>
          </p:nvSpPr>
          <p:spPr>
            <a:xfrm>
              <a:off x="18133493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9" name="Freeform 199"/>
            <p:cNvSpPr/>
            <p:nvPr/>
          </p:nvSpPr>
          <p:spPr>
            <a:xfrm>
              <a:off x="20164839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0" name="Freeform 200"/>
            <p:cNvSpPr/>
            <p:nvPr/>
          </p:nvSpPr>
          <p:spPr>
            <a:xfrm>
              <a:off x="22193325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1" name="Freeform 201"/>
            <p:cNvSpPr/>
            <p:nvPr/>
          </p:nvSpPr>
          <p:spPr>
            <a:xfrm>
              <a:off x="18130633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2" name="Freeform 202"/>
            <p:cNvSpPr/>
            <p:nvPr/>
          </p:nvSpPr>
          <p:spPr>
            <a:xfrm>
              <a:off x="20161979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3" name="Freeform 203"/>
            <p:cNvSpPr/>
            <p:nvPr/>
          </p:nvSpPr>
          <p:spPr>
            <a:xfrm>
              <a:off x="22190465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4" name="Freeform 204"/>
            <p:cNvSpPr/>
            <p:nvPr/>
          </p:nvSpPr>
          <p:spPr>
            <a:xfrm>
              <a:off x="18130633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5" name="Freeform 205"/>
            <p:cNvSpPr/>
            <p:nvPr/>
          </p:nvSpPr>
          <p:spPr>
            <a:xfrm>
              <a:off x="20161979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6" name="Freeform 206"/>
            <p:cNvSpPr/>
            <p:nvPr/>
          </p:nvSpPr>
          <p:spPr>
            <a:xfrm>
              <a:off x="22190465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7" name="Freeform 207"/>
            <p:cNvSpPr/>
            <p:nvPr/>
          </p:nvSpPr>
          <p:spPr>
            <a:xfrm>
              <a:off x="18132063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8" name="Freeform 208"/>
            <p:cNvSpPr/>
            <p:nvPr/>
          </p:nvSpPr>
          <p:spPr>
            <a:xfrm>
              <a:off x="20163409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9" name="Freeform 209"/>
            <p:cNvSpPr/>
            <p:nvPr/>
          </p:nvSpPr>
          <p:spPr>
            <a:xfrm>
              <a:off x="22191895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0" name="Freeform 210"/>
            <p:cNvSpPr/>
            <p:nvPr/>
          </p:nvSpPr>
          <p:spPr>
            <a:xfrm>
              <a:off x="18132063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1" name="Freeform 211"/>
            <p:cNvSpPr/>
            <p:nvPr/>
          </p:nvSpPr>
          <p:spPr>
            <a:xfrm>
              <a:off x="20163409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2" name="Freeform 212"/>
            <p:cNvSpPr/>
            <p:nvPr/>
          </p:nvSpPr>
          <p:spPr>
            <a:xfrm>
              <a:off x="22191895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3" name="Freeform 213"/>
            <p:cNvSpPr/>
            <p:nvPr/>
          </p:nvSpPr>
          <p:spPr>
            <a:xfrm>
              <a:off x="18130633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4" name="Freeform 214"/>
            <p:cNvSpPr/>
            <p:nvPr/>
          </p:nvSpPr>
          <p:spPr>
            <a:xfrm>
              <a:off x="20161979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5" name="Freeform 215"/>
            <p:cNvSpPr/>
            <p:nvPr/>
          </p:nvSpPr>
          <p:spPr>
            <a:xfrm>
              <a:off x="22190465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6" name="Freeform 216"/>
            <p:cNvSpPr/>
            <p:nvPr/>
          </p:nvSpPr>
          <p:spPr>
            <a:xfrm>
              <a:off x="18133493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7" name="Freeform 217"/>
            <p:cNvSpPr/>
            <p:nvPr/>
          </p:nvSpPr>
          <p:spPr>
            <a:xfrm>
              <a:off x="20164839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8" name="Freeform 218"/>
            <p:cNvSpPr/>
            <p:nvPr/>
          </p:nvSpPr>
          <p:spPr>
            <a:xfrm>
              <a:off x="22193325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9" name="Freeform 219"/>
            <p:cNvSpPr/>
            <p:nvPr/>
          </p:nvSpPr>
          <p:spPr>
            <a:xfrm>
              <a:off x="24199758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0" name="Freeform 220"/>
            <p:cNvSpPr/>
            <p:nvPr/>
          </p:nvSpPr>
          <p:spPr>
            <a:xfrm>
              <a:off x="24199758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1" name="Freeform 221"/>
            <p:cNvSpPr/>
            <p:nvPr/>
          </p:nvSpPr>
          <p:spPr>
            <a:xfrm>
              <a:off x="24201188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2" name="Freeform 222"/>
            <p:cNvSpPr/>
            <p:nvPr/>
          </p:nvSpPr>
          <p:spPr>
            <a:xfrm>
              <a:off x="24201188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3" name="Freeform 223"/>
            <p:cNvSpPr/>
            <p:nvPr/>
          </p:nvSpPr>
          <p:spPr>
            <a:xfrm>
              <a:off x="24198328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4" name="Freeform 224"/>
            <p:cNvSpPr/>
            <p:nvPr/>
          </p:nvSpPr>
          <p:spPr>
            <a:xfrm>
              <a:off x="24198328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5" name="Freeform 225"/>
            <p:cNvSpPr/>
            <p:nvPr/>
          </p:nvSpPr>
          <p:spPr>
            <a:xfrm>
              <a:off x="24199758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6" name="Freeform 226"/>
            <p:cNvSpPr/>
            <p:nvPr/>
          </p:nvSpPr>
          <p:spPr>
            <a:xfrm>
              <a:off x="24199758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7" name="Freeform 227"/>
            <p:cNvSpPr/>
            <p:nvPr/>
          </p:nvSpPr>
          <p:spPr>
            <a:xfrm>
              <a:off x="24196898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8" name="Freeform 228"/>
            <p:cNvSpPr/>
            <p:nvPr/>
          </p:nvSpPr>
          <p:spPr>
            <a:xfrm>
              <a:off x="24196898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9" name="Freeform 229"/>
            <p:cNvSpPr/>
            <p:nvPr/>
          </p:nvSpPr>
          <p:spPr>
            <a:xfrm>
              <a:off x="24198328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0" name="Freeform 230"/>
            <p:cNvSpPr/>
            <p:nvPr/>
          </p:nvSpPr>
          <p:spPr>
            <a:xfrm>
              <a:off x="24198328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1" name="Freeform 231"/>
            <p:cNvSpPr/>
            <p:nvPr/>
          </p:nvSpPr>
          <p:spPr>
            <a:xfrm>
              <a:off x="24195468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2" name="Freeform 232"/>
            <p:cNvSpPr/>
            <p:nvPr/>
          </p:nvSpPr>
          <p:spPr>
            <a:xfrm>
              <a:off x="24195468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3" name="Freeform 233"/>
            <p:cNvSpPr/>
            <p:nvPr/>
          </p:nvSpPr>
          <p:spPr>
            <a:xfrm>
              <a:off x="24196898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4" name="Freeform 234"/>
            <p:cNvSpPr/>
            <p:nvPr/>
          </p:nvSpPr>
          <p:spPr>
            <a:xfrm>
              <a:off x="24196898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5" name="Freeform 235"/>
            <p:cNvSpPr/>
            <p:nvPr/>
          </p:nvSpPr>
          <p:spPr>
            <a:xfrm>
              <a:off x="24195468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6" name="Freeform 236"/>
            <p:cNvSpPr/>
            <p:nvPr/>
          </p:nvSpPr>
          <p:spPr>
            <a:xfrm>
              <a:off x="24198328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37" name="Group 237"/>
          <p:cNvGrpSpPr/>
          <p:nvPr/>
        </p:nvGrpSpPr>
        <p:grpSpPr>
          <a:xfrm rot="37049">
            <a:off x="1277893" y="991751"/>
            <a:ext cx="5690953" cy="384094"/>
            <a:chOff x="0" y="0"/>
            <a:chExt cx="7587937" cy="512126"/>
          </a:xfrm>
        </p:grpSpPr>
        <p:sp>
          <p:nvSpPr>
            <p:cNvPr id="238" name="TextBox 238"/>
            <p:cNvSpPr txBox="1"/>
            <p:nvPr/>
          </p:nvSpPr>
          <p:spPr>
            <a:xfrm>
              <a:off x="606912" y="45833"/>
              <a:ext cx="6981025" cy="3728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306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239" name="Freeform 239"/>
            <p:cNvSpPr/>
            <p:nvPr/>
          </p:nvSpPr>
          <p:spPr>
            <a:xfrm rot="233399">
              <a:off x="15744" y="15805"/>
              <a:ext cx="482269" cy="480515"/>
            </a:xfrm>
            <a:custGeom>
              <a:avLst/>
              <a:gdLst/>
              <a:ahLst/>
              <a:cxnLst/>
              <a:rect l="l" t="t" r="r" b="b"/>
              <a:pathLst>
                <a:path w="482269" h="480515">
                  <a:moveTo>
                    <a:pt x="0" y="0"/>
                  </a:moveTo>
                  <a:lnTo>
                    <a:pt x="482269" y="0"/>
                  </a:lnTo>
                  <a:lnTo>
                    <a:pt x="482269" y="480516"/>
                  </a:lnTo>
                  <a:lnTo>
                    <a:pt x="0" y="480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40" name="AutoShape 240"/>
          <p:cNvSpPr/>
          <p:nvPr/>
        </p:nvSpPr>
        <p:spPr>
          <a:xfrm flipV="1">
            <a:off x="6968681" y="1183798"/>
            <a:ext cx="10001561" cy="30666"/>
          </a:xfrm>
          <a:prstGeom prst="line">
            <a:avLst/>
          </a:prstGeom>
          <a:ln w="28575" cap="flat">
            <a:solidFill>
              <a:srgbClr val="908BF2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41" name="Group 241"/>
          <p:cNvGrpSpPr/>
          <p:nvPr/>
        </p:nvGrpSpPr>
        <p:grpSpPr>
          <a:xfrm>
            <a:off x="1219707" y="2145060"/>
            <a:ext cx="7535182" cy="1303153"/>
            <a:chOff x="0" y="0"/>
            <a:chExt cx="10046909" cy="1737537"/>
          </a:xfrm>
        </p:grpSpPr>
        <p:sp>
          <p:nvSpPr>
            <p:cNvPr id="242" name="Freeform 242"/>
            <p:cNvSpPr/>
            <p:nvPr/>
          </p:nvSpPr>
          <p:spPr>
            <a:xfrm>
              <a:off x="0" y="0"/>
              <a:ext cx="1737537" cy="1737537"/>
            </a:xfrm>
            <a:custGeom>
              <a:avLst/>
              <a:gdLst/>
              <a:ahLst/>
              <a:cxnLst/>
              <a:rect l="l" t="t" r="r" b="b"/>
              <a:pathLst>
                <a:path w="1737537" h="1737537">
                  <a:moveTo>
                    <a:pt x="0" y="0"/>
                  </a:moveTo>
                  <a:lnTo>
                    <a:pt x="1737537" y="0"/>
                  </a:lnTo>
                  <a:lnTo>
                    <a:pt x="1737537" y="1737537"/>
                  </a:lnTo>
                  <a:lnTo>
                    <a:pt x="0" y="1737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243" name="Group 243"/>
            <p:cNvGrpSpPr/>
            <p:nvPr/>
          </p:nvGrpSpPr>
          <p:grpSpPr>
            <a:xfrm>
              <a:off x="868769" y="0"/>
              <a:ext cx="8240351" cy="1737537"/>
              <a:chOff x="0" y="0"/>
              <a:chExt cx="2702935" cy="569933"/>
            </a:xfrm>
          </p:grpSpPr>
          <p:sp>
            <p:nvSpPr>
              <p:cNvPr id="244" name="Freeform 244"/>
              <p:cNvSpPr/>
              <p:nvPr/>
            </p:nvSpPr>
            <p:spPr>
              <a:xfrm>
                <a:off x="0" y="0"/>
                <a:ext cx="2702935" cy="569933"/>
              </a:xfrm>
              <a:custGeom>
                <a:avLst/>
                <a:gdLst/>
                <a:ahLst/>
                <a:cxnLst/>
                <a:rect l="l" t="t" r="r" b="b"/>
                <a:pathLst>
                  <a:path w="2702935" h="569933">
                    <a:moveTo>
                      <a:pt x="0" y="0"/>
                    </a:moveTo>
                    <a:lnTo>
                      <a:pt x="2702935" y="0"/>
                    </a:lnTo>
                    <a:lnTo>
                      <a:pt x="2702935" y="569933"/>
                    </a:lnTo>
                    <a:lnTo>
                      <a:pt x="0" y="569933"/>
                    </a:lnTo>
                    <a:close/>
                  </a:path>
                </a:pathLst>
              </a:custGeom>
              <a:solidFill>
                <a:srgbClr val="908BF2"/>
              </a:solidFill>
            </p:spPr>
          </p:sp>
          <p:sp>
            <p:nvSpPr>
              <p:cNvPr id="245" name="TextBox 245"/>
              <p:cNvSpPr txBox="1"/>
              <p:nvPr/>
            </p:nvSpPr>
            <p:spPr>
              <a:xfrm>
                <a:off x="0" y="-57150"/>
                <a:ext cx="2702935" cy="627083"/>
              </a:xfrm>
              <a:prstGeom prst="rect">
                <a:avLst/>
              </a:prstGeom>
            </p:spPr>
            <p:txBody>
              <a:bodyPr lIns="28248" tIns="28248" rIns="28248" bIns="28248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46" name="Group 246"/>
            <p:cNvGrpSpPr/>
            <p:nvPr/>
          </p:nvGrpSpPr>
          <p:grpSpPr>
            <a:xfrm>
              <a:off x="8171331" y="0"/>
              <a:ext cx="1875578" cy="1737537"/>
              <a:chOff x="0" y="0"/>
              <a:chExt cx="574699" cy="532402"/>
            </a:xfrm>
          </p:grpSpPr>
          <p:sp>
            <p:nvSpPr>
              <p:cNvPr id="247" name="Freeform 247"/>
              <p:cNvSpPr/>
              <p:nvPr/>
            </p:nvSpPr>
            <p:spPr>
              <a:xfrm>
                <a:off x="0" y="0"/>
                <a:ext cx="574699" cy="532402"/>
              </a:xfrm>
              <a:custGeom>
                <a:avLst/>
                <a:gdLst/>
                <a:ahLst/>
                <a:cxnLst/>
                <a:rect l="l" t="t" r="r" b="b"/>
                <a:pathLst>
                  <a:path w="574699" h="532402">
                    <a:moveTo>
                      <a:pt x="287350" y="0"/>
                    </a:moveTo>
                    <a:cubicBezTo>
                      <a:pt x="128651" y="0"/>
                      <a:pt x="0" y="119182"/>
                      <a:pt x="0" y="266201"/>
                    </a:cubicBezTo>
                    <a:cubicBezTo>
                      <a:pt x="0" y="413220"/>
                      <a:pt x="128651" y="532402"/>
                      <a:pt x="287350" y="532402"/>
                    </a:cubicBezTo>
                    <a:cubicBezTo>
                      <a:pt x="446048" y="532402"/>
                      <a:pt x="574699" y="413220"/>
                      <a:pt x="574699" y="266201"/>
                    </a:cubicBezTo>
                    <a:cubicBezTo>
                      <a:pt x="574699" y="119182"/>
                      <a:pt x="446048" y="0"/>
                      <a:pt x="287350" y="0"/>
                    </a:cubicBezTo>
                    <a:close/>
                  </a:path>
                </a:pathLst>
              </a:custGeom>
              <a:solidFill>
                <a:srgbClr val="908BF2"/>
              </a:solidFill>
            </p:spPr>
          </p:sp>
          <p:sp>
            <p:nvSpPr>
              <p:cNvPr id="248" name="TextBox 248"/>
              <p:cNvSpPr txBox="1"/>
              <p:nvPr/>
            </p:nvSpPr>
            <p:spPr>
              <a:xfrm>
                <a:off x="53878" y="-7237"/>
                <a:ext cx="466943" cy="489727"/>
              </a:xfrm>
              <a:prstGeom prst="rect">
                <a:avLst/>
              </a:prstGeom>
            </p:spPr>
            <p:txBody>
              <a:bodyPr lIns="28248" tIns="28248" rIns="28248" bIns="28248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49" name="Freeform 249"/>
            <p:cNvSpPr/>
            <p:nvPr/>
          </p:nvSpPr>
          <p:spPr>
            <a:xfrm>
              <a:off x="461899" y="461899"/>
              <a:ext cx="813739" cy="813739"/>
            </a:xfrm>
            <a:custGeom>
              <a:avLst/>
              <a:gdLst/>
              <a:ahLst/>
              <a:cxnLst/>
              <a:rect l="l" t="t" r="r" b="b"/>
              <a:pathLst>
                <a:path w="813739" h="813739">
                  <a:moveTo>
                    <a:pt x="0" y="0"/>
                  </a:moveTo>
                  <a:lnTo>
                    <a:pt x="813739" y="0"/>
                  </a:lnTo>
                  <a:lnTo>
                    <a:pt x="813739" y="813739"/>
                  </a:lnTo>
                  <a:lnTo>
                    <a:pt x="0" y="8137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0" name="Freeform 250"/>
            <p:cNvSpPr/>
            <p:nvPr/>
          </p:nvSpPr>
          <p:spPr>
            <a:xfrm>
              <a:off x="8149462" y="647948"/>
              <a:ext cx="1033275" cy="547636"/>
            </a:xfrm>
            <a:custGeom>
              <a:avLst/>
              <a:gdLst/>
              <a:ahLst/>
              <a:cxnLst/>
              <a:rect l="l" t="t" r="r" b="b"/>
              <a:pathLst>
                <a:path w="1033275" h="547636">
                  <a:moveTo>
                    <a:pt x="0" y="0"/>
                  </a:moveTo>
                  <a:lnTo>
                    <a:pt x="1033275" y="0"/>
                  </a:lnTo>
                  <a:lnTo>
                    <a:pt x="1033275" y="547635"/>
                  </a:lnTo>
                  <a:lnTo>
                    <a:pt x="0" y="5476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51" name="TextBox 251"/>
          <p:cNvSpPr txBox="1"/>
          <p:nvPr/>
        </p:nvSpPr>
        <p:spPr>
          <a:xfrm>
            <a:off x="2238571" y="2274720"/>
            <a:ext cx="5306953" cy="939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39"/>
              </a:lnSpc>
            </a:pPr>
            <a:r>
              <a:rPr lang="en-US" sz="6508" b="1" spc="-162">
                <a:solidFill>
                  <a:srgbClr val="1E235C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sp>
        <p:nvSpPr>
          <p:cNvPr id="252" name="TextBox 252"/>
          <p:cNvSpPr txBox="1"/>
          <p:nvPr/>
        </p:nvSpPr>
        <p:spPr>
          <a:xfrm>
            <a:off x="1555498" y="4276888"/>
            <a:ext cx="14398780" cy="2045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66"/>
              </a:lnSpc>
            </a:pPr>
            <a:r>
              <a:rPr lang="en-US" sz="2332">
                <a:solidFill>
                  <a:srgbClr val="1E235C"/>
                </a:solidFill>
                <a:latin typeface="Poppins"/>
                <a:ea typeface="Poppins"/>
                <a:cs typeface="Poppins"/>
                <a:sym typeface="Poppins"/>
              </a:rPr>
              <a:t>Microsoft Teams is a powerful tool that brings people together to communicate and collaborate easily.</a:t>
            </a:r>
          </a:p>
          <a:p>
            <a:pPr algn="l">
              <a:lnSpc>
                <a:spcPts val="3266"/>
              </a:lnSpc>
            </a:pPr>
            <a:r>
              <a:rPr lang="en-US" sz="2332">
                <a:solidFill>
                  <a:srgbClr val="1E235C"/>
                </a:solidFill>
                <a:latin typeface="Poppins"/>
                <a:ea typeface="Poppins"/>
                <a:cs typeface="Poppins"/>
                <a:sym typeface="Poppins"/>
              </a:rPr>
              <a:t> It combines chat, meetings, file sharing, and apps in one secure platform.</a:t>
            </a:r>
          </a:p>
          <a:p>
            <a:pPr marL="0" lvl="0" indent="0" algn="l">
              <a:lnSpc>
                <a:spcPts val="3266"/>
              </a:lnSpc>
              <a:spcBef>
                <a:spcPct val="0"/>
              </a:spcBef>
            </a:pPr>
            <a:r>
              <a:rPr lang="en-US" sz="2332">
                <a:solidFill>
                  <a:srgbClr val="1E235C"/>
                </a:solidFill>
                <a:latin typeface="Poppins"/>
                <a:ea typeface="Poppins"/>
                <a:cs typeface="Poppins"/>
                <a:sym typeface="Poppins"/>
              </a:rPr>
              <a:t> Compared to other tools like Slack and Discord, Teams is the best choice for professional and educational teamwork.</a:t>
            </a:r>
          </a:p>
        </p:txBody>
      </p:sp>
      <p:sp>
        <p:nvSpPr>
          <p:cNvPr id="253" name="TextBox 253"/>
          <p:cNvSpPr txBox="1"/>
          <p:nvPr/>
        </p:nvSpPr>
        <p:spPr>
          <a:xfrm>
            <a:off x="1276857" y="8728683"/>
            <a:ext cx="4832693" cy="692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1819"/>
              </a:lnSpc>
              <a:spcBef>
                <a:spcPct val="0"/>
              </a:spcBef>
            </a:pPr>
            <a:r>
              <a:rPr lang="en-US" sz="1299">
                <a:solidFill>
                  <a:srgbClr val="F4F0FD"/>
                </a:solidFill>
                <a:latin typeface="Poppins"/>
                <a:ea typeface="Poppins"/>
                <a:cs typeface="Poppins"/>
                <a:sym typeface="Poppins"/>
              </a:rPr>
              <a:t>Lorem ipsum d</a:t>
            </a:r>
            <a:r>
              <a:rPr lang="en-US" sz="1299" u="none" strike="noStrike">
                <a:solidFill>
                  <a:srgbClr val="F4F0FD"/>
                </a:solidFill>
                <a:latin typeface="Poppins"/>
                <a:ea typeface="Poppins"/>
                <a:cs typeface="Poppins"/>
                <a:sym typeface="Poppins"/>
              </a:rPr>
              <a:t>olor sit amet, consectetur adipiscing elit. Nulla auctor blandit felis, a luctus nunc fermentum commodo. A pulvinar felis, et facilisis odio. Sed.</a:t>
            </a:r>
          </a:p>
        </p:txBody>
      </p:sp>
      <p:sp>
        <p:nvSpPr>
          <p:cNvPr id="254" name="TextBox 254"/>
          <p:cNvSpPr txBox="1"/>
          <p:nvPr/>
        </p:nvSpPr>
        <p:spPr>
          <a:xfrm>
            <a:off x="6708387" y="8728683"/>
            <a:ext cx="4832693" cy="692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1819"/>
              </a:lnSpc>
              <a:spcBef>
                <a:spcPct val="0"/>
              </a:spcBef>
            </a:pPr>
            <a:r>
              <a:rPr lang="en-US" sz="1299">
                <a:solidFill>
                  <a:srgbClr val="F4F0FD"/>
                </a:solidFill>
                <a:latin typeface="Poppins"/>
                <a:ea typeface="Poppins"/>
                <a:cs typeface="Poppins"/>
                <a:sym typeface="Poppins"/>
              </a:rPr>
              <a:t>Lorem ipsum d</a:t>
            </a:r>
            <a:r>
              <a:rPr lang="en-US" sz="1299" u="none" strike="noStrike">
                <a:solidFill>
                  <a:srgbClr val="F4F0FD"/>
                </a:solidFill>
                <a:latin typeface="Poppins"/>
                <a:ea typeface="Poppins"/>
                <a:cs typeface="Poppins"/>
                <a:sym typeface="Poppins"/>
              </a:rPr>
              <a:t>olor sit amet, consectetur adipiscing elit. Nulla auctor blandit felis, a luctus nunc fermentum commodo. A pulvinar felis, et facilisis odio. Sed.</a:t>
            </a:r>
          </a:p>
        </p:txBody>
      </p:sp>
      <p:sp>
        <p:nvSpPr>
          <p:cNvPr id="255" name="TextBox 255"/>
          <p:cNvSpPr txBox="1"/>
          <p:nvPr/>
        </p:nvSpPr>
        <p:spPr>
          <a:xfrm>
            <a:off x="12137548" y="8728683"/>
            <a:ext cx="4832693" cy="692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1819"/>
              </a:lnSpc>
              <a:spcBef>
                <a:spcPct val="0"/>
              </a:spcBef>
            </a:pPr>
            <a:r>
              <a:rPr lang="en-US" sz="1299">
                <a:solidFill>
                  <a:srgbClr val="F4F0FD"/>
                </a:solidFill>
                <a:latin typeface="Poppins"/>
                <a:ea typeface="Poppins"/>
                <a:cs typeface="Poppins"/>
                <a:sym typeface="Poppins"/>
              </a:rPr>
              <a:t>Lorem ipsum d</a:t>
            </a:r>
            <a:r>
              <a:rPr lang="en-US" sz="1299" u="none" strike="noStrike">
                <a:solidFill>
                  <a:srgbClr val="F4F0FD"/>
                </a:solidFill>
                <a:latin typeface="Poppins"/>
                <a:ea typeface="Poppins"/>
                <a:cs typeface="Poppins"/>
                <a:sym typeface="Poppins"/>
              </a:rPr>
              <a:t>olor sit amet, consectetur adipiscing elit. Nulla auctor blandit felis, a luctus nunc fermentum commodo. A pulvinar felis, et facilisis odio. Sed.</a:t>
            </a:r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7477" y="304443"/>
            <a:ext cx="17773045" cy="9678113"/>
            <a:chOff x="0" y="0"/>
            <a:chExt cx="4680967" cy="25489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80967" cy="2548968"/>
            </a:xfrm>
            <a:custGeom>
              <a:avLst/>
              <a:gdLst/>
              <a:ahLst/>
              <a:cxnLst/>
              <a:rect l="l" t="t" r="r" b="b"/>
              <a:pathLst>
                <a:path w="4680967" h="2548968">
                  <a:moveTo>
                    <a:pt x="0" y="0"/>
                  </a:moveTo>
                  <a:lnTo>
                    <a:pt x="4680967" y="0"/>
                  </a:lnTo>
                  <a:lnTo>
                    <a:pt x="4680967" y="2548968"/>
                  </a:lnTo>
                  <a:lnTo>
                    <a:pt x="0" y="2548968"/>
                  </a:lnTo>
                  <a:close/>
                </a:path>
              </a:pathLst>
            </a:custGeom>
            <a:solidFill>
              <a:srgbClr val="1E235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680967" cy="26061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12316" y="613980"/>
            <a:ext cx="17015170" cy="9059040"/>
            <a:chOff x="0" y="0"/>
            <a:chExt cx="22686893" cy="12078721"/>
          </a:xfrm>
        </p:grpSpPr>
        <p:sp>
          <p:nvSpPr>
            <p:cNvPr id="6" name="Freeform 6"/>
            <p:cNvSpPr/>
            <p:nvPr/>
          </p:nvSpPr>
          <p:spPr>
            <a:xfrm>
              <a:off x="3731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770543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3534868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3731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1770543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3534868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4975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1771787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3536112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4975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1771787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3536112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2487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1769300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3533625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2487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>
              <a:off x="1769300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>
              <a:off x="3533625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Freeform 24"/>
            <p:cNvSpPr/>
            <p:nvPr/>
          </p:nvSpPr>
          <p:spPr>
            <a:xfrm>
              <a:off x="3731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Freeform 25"/>
            <p:cNvSpPr/>
            <p:nvPr/>
          </p:nvSpPr>
          <p:spPr>
            <a:xfrm>
              <a:off x="1770543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Freeform 26"/>
            <p:cNvSpPr/>
            <p:nvPr/>
          </p:nvSpPr>
          <p:spPr>
            <a:xfrm>
              <a:off x="3534868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" name="Freeform 27"/>
            <p:cNvSpPr/>
            <p:nvPr/>
          </p:nvSpPr>
          <p:spPr>
            <a:xfrm>
              <a:off x="3731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Freeform 28"/>
            <p:cNvSpPr/>
            <p:nvPr/>
          </p:nvSpPr>
          <p:spPr>
            <a:xfrm>
              <a:off x="1770543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9" name="Freeform 29"/>
            <p:cNvSpPr/>
            <p:nvPr/>
          </p:nvSpPr>
          <p:spPr>
            <a:xfrm>
              <a:off x="3534868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" name="Freeform 30"/>
            <p:cNvSpPr/>
            <p:nvPr/>
          </p:nvSpPr>
          <p:spPr>
            <a:xfrm>
              <a:off x="1244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1" name="Freeform 31"/>
            <p:cNvSpPr/>
            <p:nvPr/>
          </p:nvSpPr>
          <p:spPr>
            <a:xfrm>
              <a:off x="1768056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" name="Freeform 32"/>
            <p:cNvSpPr/>
            <p:nvPr/>
          </p:nvSpPr>
          <p:spPr>
            <a:xfrm>
              <a:off x="3532381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3" name="Freeform 33"/>
            <p:cNvSpPr/>
            <p:nvPr/>
          </p:nvSpPr>
          <p:spPr>
            <a:xfrm>
              <a:off x="1244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4" name="Freeform 34"/>
            <p:cNvSpPr/>
            <p:nvPr/>
          </p:nvSpPr>
          <p:spPr>
            <a:xfrm>
              <a:off x="1768056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5" name="Freeform 35"/>
            <p:cNvSpPr/>
            <p:nvPr/>
          </p:nvSpPr>
          <p:spPr>
            <a:xfrm>
              <a:off x="3532381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" name="Freeform 36"/>
            <p:cNvSpPr/>
            <p:nvPr/>
          </p:nvSpPr>
          <p:spPr>
            <a:xfrm>
              <a:off x="2487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7" name="Freeform 37"/>
            <p:cNvSpPr/>
            <p:nvPr/>
          </p:nvSpPr>
          <p:spPr>
            <a:xfrm>
              <a:off x="1769300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" name="Freeform 38"/>
            <p:cNvSpPr/>
            <p:nvPr/>
          </p:nvSpPr>
          <p:spPr>
            <a:xfrm>
              <a:off x="3533625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Freeform 39"/>
            <p:cNvSpPr/>
            <p:nvPr/>
          </p:nvSpPr>
          <p:spPr>
            <a:xfrm>
              <a:off x="2487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" name="Freeform 40"/>
            <p:cNvSpPr/>
            <p:nvPr/>
          </p:nvSpPr>
          <p:spPr>
            <a:xfrm>
              <a:off x="1769300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1" name="Freeform 41"/>
            <p:cNvSpPr/>
            <p:nvPr/>
          </p:nvSpPr>
          <p:spPr>
            <a:xfrm>
              <a:off x="3533625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2" name="Freeform 42"/>
            <p:cNvSpPr/>
            <p:nvPr/>
          </p:nvSpPr>
          <p:spPr>
            <a:xfrm>
              <a:off x="0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3" name="Freeform 43"/>
            <p:cNvSpPr/>
            <p:nvPr/>
          </p:nvSpPr>
          <p:spPr>
            <a:xfrm>
              <a:off x="1766812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4" name="Freeform 44"/>
            <p:cNvSpPr/>
            <p:nvPr/>
          </p:nvSpPr>
          <p:spPr>
            <a:xfrm>
              <a:off x="3531137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5" name="Freeform 45"/>
            <p:cNvSpPr/>
            <p:nvPr/>
          </p:nvSpPr>
          <p:spPr>
            <a:xfrm>
              <a:off x="0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6" name="Freeform 46"/>
            <p:cNvSpPr/>
            <p:nvPr/>
          </p:nvSpPr>
          <p:spPr>
            <a:xfrm>
              <a:off x="1766812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7" name="Freeform 47"/>
            <p:cNvSpPr/>
            <p:nvPr/>
          </p:nvSpPr>
          <p:spPr>
            <a:xfrm>
              <a:off x="3531137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8" name="Freeform 48"/>
            <p:cNvSpPr/>
            <p:nvPr/>
          </p:nvSpPr>
          <p:spPr>
            <a:xfrm>
              <a:off x="1244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9" name="Freeform 49"/>
            <p:cNvSpPr/>
            <p:nvPr/>
          </p:nvSpPr>
          <p:spPr>
            <a:xfrm>
              <a:off x="1768056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0" name="Freeform 50"/>
            <p:cNvSpPr/>
            <p:nvPr/>
          </p:nvSpPr>
          <p:spPr>
            <a:xfrm>
              <a:off x="3532381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1" name="Freeform 51"/>
            <p:cNvSpPr/>
            <p:nvPr/>
          </p:nvSpPr>
          <p:spPr>
            <a:xfrm>
              <a:off x="1244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2" name="Freeform 52"/>
            <p:cNvSpPr/>
            <p:nvPr/>
          </p:nvSpPr>
          <p:spPr>
            <a:xfrm>
              <a:off x="1768056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3" name="Freeform 53"/>
            <p:cNvSpPr/>
            <p:nvPr/>
          </p:nvSpPr>
          <p:spPr>
            <a:xfrm>
              <a:off x="3532381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4" name="Freeform 54"/>
            <p:cNvSpPr/>
            <p:nvPr/>
          </p:nvSpPr>
          <p:spPr>
            <a:xfrm>
              <a:off x="0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5" name="Freeform 55"/>
            <p:cNvSpPr/>
            <p:nvPr/>
          </p:nvSpPr>
          <p:spPr>
            <a:xfrm>
              <a:off x="1766812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6" name="Freeform 56"/>
            <p:cNvSpPr/>
            <p:nvPr/>
          </p:nvSpPr>
          <p:spPr>
            <a:xfrm>
              <a:off x="3531137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7" name="Freeform 57"/>
            <p:cNvSpPr/>
            <p:nvPr/>
          </p:nvSpPr>
          <p:spPr>
            <a:xfrm>
              <a:off x="2487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8" name="Freeform 58"/>
            <p:cNvSpPr/>
            <p:nvPr/>
          </p:nvSpPr>
          <p:spPr>
            <a:xfrm>
              <a:off x="1769300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9" name="Freeform 59"/>
            <p:cNvSpPr/>
            <p:nvPr/>
          </p:nvSpPr>
          <p:spPr>
            <a:xfrm>
              <a:off x="3533625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0" name="Freeform 60"/>
            <p:cNvSpPr/>
            <p:nvPr/>
          </p:nvSpPr>
          <p:spPr>
            <a:xfrm>
              <a:off x="5263381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1" name="Freeform 61"/>
            <p:cNvSpPr/>
            <p:nvPr/>
          </p:nvSpPr>
          <p:spPr>
            <a:xfrm>
              <a:off x="7030193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2" name="Freeform 62"/>
            <p:cNvSpPr/>
            <p:nvPr/>
          </p:nvSpPr>
          <p:spPr>
            <a:xfrm>
              <a:off x="8794518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3" name="Freeform 63"/>
            <p:cNvSpPr/>
            <p:nvPr/>
          </p:nvSpPr>
          <p:spPr>
            <a:xfrm>
              <a:off x="5263381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4" name="Freeform 64"/>
            <p:cNvSpPr/>
            <p:nvPr/>
          </p:nvSpPr>
          <p:spPr>
            <a:xfrm>
              <a:off x="7030193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5" name="Freeform 65"/>
            <p:cNvSpPr/>
            <p:nvPr/>
          </p:nvSpPr>
          <p:spPr>
            <a:xfrm>
              <a:off x="8794518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6" name="Freeform 66"/>
            <p:cNvSpPr/>
            <p:nvPr/>
          </p:nvSpPr>
          <p:spPr>
            <a:xfrm>
              <a:off x="5264625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7" name="Freeform 67"/>
            <p:cNvSpPr/>
            <p:nvPr/>
          </p:nvSpPr>
          <p:spPr>
            <a:xfrm>
              <a:off x="7031437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8" name="Freeform 68"/>
            <p:cNvSpPr/>
            <p:nvPr/>
          </p:nvSpPr>
          <p:spPr>
            <a:xfrm>
              <a:off x="8795762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9" name="Freeform 69"/>
            <p:cNvSpPr/>
            <p:nvPr/>
          </p:nvSpPr>
          <p:spPr>
            <a:xfrm>
              <a:off x="5264625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0" name="Freeform 70"/>
            <p:cNvSpPr/>
            <p:nvPr/>
          </p:nvSpPr>
          <p:spPr>
            <a:xfrm>
              <a:off x="7031437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1" name="Freeform 71"/>
            <p:cNvSpPr/>
            <p:nvPr/>
          </p:nvSpPr>
          <p:spPr>
            <a:xfrm>
              <a:off x="8795762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2" name="Freeform 72"/>
            <p:cNvSpPr/>
            <p:nvPr/>
          </p:nvSpPr>
          <p:spPr>
            <a:xfrm>
              <a:off x="5262137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3" name="Freeform 73"/>
            <p:cNvSpPr/>
            <p:nvPr/>
          </p:nvSpPr>
          <p:spPr>
            <a:xfrm>
              <a:off x="7028950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4" name="Freeform 74"/>
            <p:cNvSpPr/>
            <p:nvPr/>
          </p:nvSpPr>
          <p:spPr>
            <a:xfrm>
              <a:off x="8793274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5" name="Freeform 75"/>
            <p:cNvSpPr/>
            <p:nvPr/>
          </p:nvSpPr>
          <p:spPr>
            <a:xfrm>
              <a:off x="5262137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6" name="Freeform 76"/>
            <p:cNvSpPr/>
            <p:nvPr/>
          </p:nvSpPr>
          <p:spPr>
            <a:xfrm>
              <a:off x="7028950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7" name="Freeform 77"/>
            <p:cNvSpPr/>
            <p:nvPr/>
          </p:nvSpPr>
          <p:spPr>
            <a:xfrm>
              <a:off x="8793274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8" name="Freeform 78"/>
            <p:cNvSpPr/>
            <p:nvPr/>
          </p:nvSpPr>
          <p:spPr>
            <a:xfrm>
              <a:off x="5263381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9" name="Freeform 79"/>
            <p:cNvSpPr/>
            <p:nvPr/>
          </p:nvSpPr>
          <p:spPr>
            <a:xfrm>
              <a:off x="7030193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0" name="Freeform 80"/>
            <p:cNvSpPr/>
            <p:nvPr/>
          </p:nvSpPr>
          <p:spPr>
            <a:xfrm>
              <a:off x="8794518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1" name="Freeform 81"/>
            <p:cNvSpPr/>
            <p:nvPr/>
          </p:nvSpPr>
          <p:spPr>
            <a:xfrm>
              <a:off x="5263381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2" name="Freeform 82"/>
            <p:cNvSpPr/>
            <p:nvPr/>
          </p:nvSpPr>
          <p:spPr>
            <a:xfrm>
              <a:off x="7030193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3" name="Freeform 83"/>
            <p:cNvSpPr/>
            <p:nvPr/>
          </p:nvSpPr>
          <p:spPr>
            <a:xfrm>
              <a:off x="8794518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4" name="Freeform 84"/>
            <p:cNvSpPr/>
            <p:nvPr/>
          </p:nvSpPr>
          <p:spPr>
            <a:xfrm>
              <a:off x="5260894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5" name="Freeform 85"/>
            <p:cNvSpPr/>
            <p:nvPr/>
          </p:nvSpPr>
          <p:spPr>
            <a:xfrm>
              <a:off x="7027706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6" name="Freeform 86"/>
            <p:cNvSpPr/>
            <p:nvPr/>
          </p:nvSpPr>
          <p:spPr>
            <a:xfrm>
              <a:off x="8792031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7" name="Freeform 87"/>
            <p:cNvSpPr/>
            <p:nvPr/>
          </p:nvSpPr>
          <p:spPr>
            <a:xfrm>
              <a:off x="5260894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8" name="Freeform 88"/>
            <p:cNvSpPr/>
            <p:nvPr/>
          </p:nvSpPr>
          <p:spPr>
            <a:xfrm>
              <a:off x="7027706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9" name="Freeform 89"/>
            <p:cNvSpPr/>
            <p:nvPr/>
          </p:nvSpPr>
          <p:spPr>
            <a:xfrm>
              <a:off x="8792031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0" name="Freeform 90"/>
            <p:cNvSpPr/>
            <p:nvPr/>
          </p:nvSpPr>
          <p:spPr>
            <a:xfrm>
              <a:off x="5262137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1" name="Freeform 91"/>
            <p:cNvSpPr/>
            <p:nvPr/>
          </p:nvSpPr>
          <p:spPr>
            <a:xfrm>
              <a:off x="7028950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2" name="Freeform 92"/>
            <p:cNvSpPr/>
            <p:nvPr/>
          </p:nvSpPr>
          <p:spPr>
            <a:xfrm>
              <a:off x="8793274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3" name="Freeform 93"/>
            <p:cNvSpPr/>
            <p:nvPr/>
          </p:nvSpPr>
          <p:spPr>
            <a:xfrm>
              <a:off x="5262137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4" name="Freeform 94"/>
            <p:cNvSpPr/>
            <p:nvPr/>
          </p:nvSpPr>
          <p:spPr>
            <a:xfrm>
              <a:off x="7028950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5" name="Freeform 95"/>
            <p:cNvSpPr/>
            <p:nvPr/>
          </p:nvSpPr>
          <p:spPr>
            <a:xfrm>
              <a:off x="8793274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6" name="Freeform 96"/>
            <p:cNvSpPr/>
            <p:nvPr/>
          </p:nvSpPr>
          <p:spPr>
            <a:xfrm>
              <a:off x="5259650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7" name="Freeform 97"/>
            <p:cNvSpPr/>
            <p:nvPr/>
          </p:nvSpPr>
          <p:spPr>
            <a:xfrm>
              <a:off x="7026462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8" name="Freeform 98"/>
            <p:cNvSpPr/>
            <p:nvPr/>
          </p:nvSpPr>
          <p:spPr>
            <a:xfrm>
              <a:off x="8790787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9" name="Freeform 99"/>
            <p:cNvSpPr/>
            <p:nvPr/>
          </p:nvSpPr>
          <p:spPr>
            <a:xfrm>
              <a:off x="5259650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0" name="Freeform 100"/>
            <p:cNvSpPr/>
            <p:nvPr/>
          </p:nvSpPr>
          <p:spPr>
            <a:xfrm>
              <a:off x="7026462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1" name="Freeform 101"/>
            <p:cNvSpPr/>
            <p:nvPr/>
          </p:nvSpPr>
          <p:spPr>
            <a:xfrm>
              <a:off x="8790787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2" name="Freeform 102"/>
            <p:cNvSpPr/>
            <p:nvPr/>
          </p:nvSpPr>
          <p:spPr>
            <a:xfrm>
              <a:off x="5260894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3" name="Freeform 103"/>
            <p:cNvSpPr/>
            <p:nvPr/>
          </p:nvSpPr>
          <p:spPr>
            <a:xfrm>
              <a:off x="7027706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4" name="Freeform 104"/>
            <p:cNvSpPr/>
            <p:nvPr/>
          </p:nvSpPr>
          <p:spPr>
            <a:xfrm>
              <a:off x="8792031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5" name="Freeform 105"/>
            <p:cNvSpPr/>
            <p:nvPr/>
          </p:nvSpPr>
          <p:spPr>
            <a:xfrm>
              <a:off x="5260894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6" name="Freeform 106"/>
            <p:cNvSpPr/>
            <p:nvPr/>
          </p:nvSpPr>
          <p:spPr>
            <a:xfrm>
              <a:off x="7027706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7" name="Freeform 107"/>
            <p:cNvSpPr/>
            <p:nvPr/>
          </p:nvSpPr>
          <p:spPr>
            <a:xfrm>
              <a:off x="8792031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8" name="Freeform 108"/>
            <p:cNvSpPr/>
            <p:nvPr/>
          </p:nvSpPr>
          <p:spPr>
            <a:xfrm>
              <a:off x="5259650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9" name="Freeform 109"/>
            <p:cNvSpPr/>
            <p:nvPr/>
          </p:nvSpPr>
          <p:spPr>
            <a:xfrm>
              <a:off x="7026462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0" name="Freeform 110"/>
            <p:cNvSpPr/>
            <p:nvPr/>
          </p:nvSpPr>
          <p:spPr>
            <a:xfrm>
              <a:off x="8790787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1" name="Freeform 111"/>
            <p:cNvSpPr/>
            <p:nvPr/>
          </p:nvSpPr>
          <p:spPr>
            <a:xfrm>
              <a:off x="5262137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2" name="Freeform 112"/>
            <p:cNvSpPr/>
            <p:nvPr/>
          </p:nvSpPr>
          <p:spPr>
            <a:xfrm>
              <a:off x="7028950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3" name="Freeform 113"/>
            <p:cNvSpPr/>
            <p:nvPr/>
          </p:nvSpPr>
          <p:spPr>
            <a:xfrm>
              <a:off x="8793274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4" name="Freeform 114"/>
            <p:cNvSpPr/>
            <p:nvPr/>
          </p:nvSpPr>
          <p:spPr>
            <a:xfrm>
              <a:off x="10513638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5" name="Freeform 115"/>
            <p:cNvSpPr/>
            <p:nvPr/>
          </p:nvSpPr>
          <p:spPr>
            <a:xfrm>
              <a:off x="12280450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6" name="Freeform 116"/>
            <p:cNvSpPr/>
            <p:nvPr/>
          </p:nvSpPr>
          <p:spPr>
            <a:xfrm>
              <a:off x="14044775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7" name="Freeform 117"/>
            <p:cNvSpPr/>
            <p:nvPr/>
          </p:nvSpPr>
          <p:spPr>
            <a:xfrm>
              <a:off x="10513638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8" name="Freeform 118"/>
            <p:cNvSpPr/>
            <p:nvPr/>
          </p:nvSpPr>
          <p:spPr>
            <a:xfrm>
              <a:off x="12280450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9" name="Freeform 119"/>
            <p:cNvSpPr/>
            <p:nvPr/>
          </p:nvSpPr>
          <p:spPr>
            <a:xfrm>
              <a:off x="14044775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0" name="Freeform 120"/>
            <p:cNvSpPr/>
            <p:nvPr/>
          </p:nvSpPr>
          <p:spPr>
            <a:xfrm>
              <a:off x="10514882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1" name="Freeform 121"/>
            <p:cNvSpPr/>
            <p:nvPr/>
          </p:nvSpPr>
          <p:spPr>
            <a:xfrm>
              <a:off x="12281694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2" name="Freeform 122"/>
            <p:cNvSpPr/>
            <p:nvPr/>
          </p:nvSpPr>
          <p:spPr>
            <a:xfrm>
              <a:off x="14046019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3" name="Freeform 123"/>
            <p:cNvSpPr/>
            <p:nvPr/>
          </p:nvSpPr>
          <p:spPr>
            <a:xfrm>
              <a:off x="10514882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4" name="Freeform 124"/>
            <p:cNvSpPr/>
            <p:nvPr/>
          </p:nvSpPr>
          <p:spPr>
            <a:xfrm>
              <a:off x="12281694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5" name="Freeform 125"/>
            <p:cNvSpPr/>
            <p:nvPr/>
          </p:nvSpPr>
          <p:spPr>
            <a:xfrm>
              <a:off x="14046019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6" name="Freeform 126"/>
            <p:cNvSpPr/>
            <p:nvPr/>
          </p:nvSpPr>
          <p:spPr>
            <a:xfrm>
              <a:off x="10512394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7" name="Freeform 127"/>
            <p:cNvSpPr/>
            <p:nvPr/>
          </p:nvSpPr>
          <p:spPr>
            <a:xfrm>
              <a:off x="12279207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8" name="Freeform 128"/>
            <p:cNvSpPr/>
            <p:nvPr/>
          </p:nvSpPr>
          <p:spPr>
            <a:xfrm>
              <a:off x="14043531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9" name="Freeform 129"/>
            <p:cNvSpPr/>
            <p:nvPr/>
          </p:nvSpPr>
          <p:spPr>
            <a:xfrm>
              <a:off x="10512394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0" name="Freeform 130"/>
            <p:cNvSpPr/>
            <p:nvPr/>
          </p:nvSpPr>
          <p:spPr>
            <a:xfrm>
              <a:off x="12279207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1" name="Freeform 131"/>
            <p:cNvSpPr/>
            <p:nvPr/>
          </p:nvSpPr>
          <p:spPr>
            <a:xfrm>
              <a:off x="14043531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2" name="Freeform 132"/>
            <p:cNvSpPr/>
            <p:nvPr/>
          </p:nvSpPr>
          <p:spPr>
            <a:xfrm>
              <a:off x="10513638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3" name="Freeform 133"/>
            <p:cNvSpPr/>
            <p:nvPr/>
          </p:nvSpPr>
          <p:spPr>
            <a:xfrm>
              <a:off x="12280450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4" name="Freeform 134"/>
            <p:cNvSpPr/>
            <p:nvPr/>
          </p:nvSpPr>
          <p:spPr>
            <a:xfrm>
              <a:off x="14044775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5" name="Freeform 135"/>
            <p:cNvSpPr/>
            <p:nvPr/>
          </p:nvSpPr>
          <p:spPr>
            <a:xfrm>
              <a:off x="10513638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6" name="Freeform 136"/>
            <p:cNvSpPr/>
            <p:nvPr/>
          </p:nvSpPr>
          <p:spPr>
            <a:xfrm>
              <a:off x="12280450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7" name="Freeform 137"/>
            <p:cNvSpPr/>
            <p:nvPr/>
          </p:nvSpPr>
          <p:spPr>
            <a:xfrm>
              <a:off x="14044775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8" name="Freeform 138"/>
            <p:cNvSpPr/>
            <p:nvPr/>
          </p:nvSpPr>
          <p:spPr>
            <a:xfrm>
              <a:off x="10511151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9" name="Freeform 139"/>
            <p:cNvSpPr/>
            <p:nvPr/>
          </p:nvSpPr>
          <p:spPr>
            <a:xfrm>
              <a:off x="12277963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0" name="Freeform 140"/>
            <p:cNvSpPr/>
            <p:nvPr/>
          </p:nvSpPr>
          <p:spPr>
            <a:xfrm>
              <a:off x="14042288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1" name="Freeform 141"/>
            <p:cNvSpPr/>
            <p:nvPr/>
          </p:nvSpPr>
          <p:spPr>
            <a:xfrm>
              <a:off x="10511151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2" name="Freeform 142"/>
            <p:cNvSpPr/>
            <p:nvPr/>
          </p:nvSpPr>
          <p:spPr>
            <a:xfrm>
              <a:off x="12277963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3" name="Freeform 143"/>
            <p:cNvSpPr/>
            <p:nvPr/>
          </p:nvSpPr>
          <p:spPr>
            <a:xfrm>
              <a:off x="14042288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4" name="Freeform 144"/>
            <p:cNvSpPr/>
            <p:nvPr/>
          </p:nvSpPr>
          <p:spPr>
            <a:xfrm>
              <a:off x="10512394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5" name="Freeform 145"/>
            <p:cNvSpPr/>
            <p:nvPr/>
          </p:nvSpPr>
          <p:spPr>
            <a:xfrm>
              <a:off x="12279207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6" name="Freeform 146"/>
            <p:cNvSpPr/>
            <p:nvPr/>
          </p:nvSpPr>
          <p:spPr>
            <a:xfrm>
              <a:off x="14043531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7" name="Freeform 147"/>
            <p:cNvSpPr/>
            <p:nvPr/>
          </p:nvSpPr>
          <p:spPr>
            <a:xfrm>
              <a:off x="10512394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8" name="Freeform 148"/>
            <p:cNvSpPr/>
            <p:nvPr/>
          </p:nvSpPr>
          <p:spPr>
            <a:xfrm>
              <a:off x="12279207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9" name="Freeform 149"/>
            <p:cNvSpPr/>
            <p:nvPr/>
          </p:nvSpPr>
          <p:spPr>
            <a:xfrm>
              <a:off x="14043531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0" name="Freeform 150"/>
            <p:cNvSpPr/>
            <p:nvPr/>
          </p:nvSpPr>
          <p:spPr>
            <a:xfrm>
              <a:off x="10509907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1" name="Freeform 151"/>
            <p:cNvSpPr/>
            <p:nvPr/>
          </p:nvSpPr>
          <p:spPr>
            <a:xfrm>
              <a:off x="12276719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2" name="Freeform 152"/>
            <p:cNvSpPr/>
            <p:nvPr/>
          </p:nvSpPr>
          <p:spPr>
            <a:xfrm>
              <a:off x="14041044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3" name="Freeform 153"/>
            <p:cNvSpPr/>
            <p:nvPr/>
          </p:nvSpPr>
          <p:spPr>
            <a:xfrm>
              <a:off x="10509907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4" name="Freeform 154"/>
            <p:cNvSpPr/>
            <p:nvPr/>
          </p:nvSpPr>
          <p:spPr>
            <a:xfrm>
              <a:off x="12276719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5" name="Freeform 155"/>
            <p:cNvSpPr/>
            <p:nvPr/>
          </p:nvSpPr>
          <p:spPr>
            <a:xfrm>
              <a:off x="14041044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6" name="Freeform 156"/>
            <p:cNvSpPr/>
            <p:nvPr/>
          </p:nvSpPr>
          <p:spPr>
            <a:xfrm>
              <a:off x="10511151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7" name="Freeform 157"/>
            <p:cNvSpPr/>
            <p:nvPr/>
          </p:nvSpPr>
          <p:spPr>
            <a:xfrm>
              <a:off x="12277963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8" name="Freeform 158"/>
            <p:cNvSpPr/>
            <p:nvPr/>
          </p:nvSpPr>
          <p:spPr>
            <a:xfrm>
              <a:off x="14042288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9" name="Freeform 159"/>
            <p:cNvSpPr/>
            <p:nvPr/>
          </p:nvSpPr>
          <p:spPr>
            <a:xfrm>
              <a:off x="10511151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0" name="Freeform 160"/>
            <p:cNvSpPr/>
            <p:nvPr/>
          </p:nvSpPr>
          <p:spPr>
            <a:xfrm>
              <a:off x="12277963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1" name="Freeform 161"/>
            <p:cNvSpPr/>
            <p:nvPr/>
          </p:nvSpPr>
          <p:spPr>
            <a:xfrm>
              <a:off x="14042288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2" name="Freeform 162"/>
            <p:cNvSpPr/>
            <p:nvPr/>
          </p:nvSpPr>
          <p:spPr>
            <a:xfrm>
              <a:off x="10509907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3" name="Freeform 163"/>
            <p:cNvSpPr/>
            <p:nvPr/>
          </p:nvSpPr>
          <p:spPr>
            <a:xfrm>
              <a:off x="12276719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4" name="Freeform 164"/>
            <p:cNvSpPr/>
            <p:nvPr/>
          </p:nvSpPr>
          <p:spPr>
            <a:xfrm>
              <a:off x="14041044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5" name="Freeform 165"/>
            <p:cNvSpPr/>
            <p:nvPr/>
          </p:nvSpPr>
          <p:spPr>
            <a:xfrm>
              <a:off x="10512394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6" name="Freeform 166"/>
            <p:cNvSpPr/>
            <p:nvPr/>
          </p:nvSpPr>
          <p:spPr>
            <a:xfrm>
              <a:off x="12279207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7" name="Freeform 167"/>
            <p:cNvSpPr/>
            <p:nvPr/>
          </p:nvSpPr>
          <p:spPr>
            <a:xfrm>
              <a:off x="14043531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8" name="Freeform 168"/>
            <p:cNvSpPr/>
            <p:nvPr/>
          </p:nvSpPr>
          <p:spPr>
            <a:xfrm>
              <a:off x="15773288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9" name="Freeform 169"/>
            <p:cNvSpPr/>
            <p:nvPr/>
          </p:nvSpPr>
          <p:spPr>
            <a:xfrm>
              <a:off x="17540100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0" name="Freeform 170"/>
            <p:cNvSpPr/>
            <p:nvPr/>
          </p:nvSpPr>
          <p:spPr>
            <a:xfrm>
              <a:off x="19304425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1" name="Freeform 171"/>
            <p:cNvSpPr/>
            <p:nvPr/>
          </p:nvSpPr>
          <p:spPr>
            <a:xfrm>
              <a:off x="15773288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2" name="Freeform 172"/>
            <p:cNvSpPr/>
            <p:nvPr/>
          </p:nvSpPr>
          <p:spPr>
            <a:xfrm>
              <a:off x="17540100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3" name="Freeform 173"/>
            <p:cNvSpPr/>
            <p:nvPr/>
          </p:nvSpPr>
          <p:spPr>
            <a:xfrm>
              <a:off x="19304425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4" name="Freeform 174"/>
            <p:cNvSpPr/>
            <p:nvPr/>
          </p:nvSpPr>
          <p:spPr>
            <a:xfrm>
              <a:off x="15774532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5" name="Freeform 175"/>
            <p:cNvSpPr/>
            <p:nvPr/>
          </p:nvSpPr>
          <p:spPr>
            <a:xfrm>
              <a:off x="17541344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6" name="Freeform 176"/>
            <p:cNvSpPr/>
            <p:nvPr/>
          </p:nvSpPr>
          <p:spPr>
            <a:xfrm>
              <a:off x="19305669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7" name="Freeform 177"/>
            <p:cNvSpPr/>
            <p:nvPr/>
          </p:nvSpPr>
          <p:spPr>
            <a:xfrm>
              <a:off x="15774532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8" name="Freeform 178"/>
            <p:cNvSpPr/>
            <p:nvPr/>
          </p:nvSpPr>
          <p:spPr>
            <a:xfrm>
              <a:off x="17541344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9" name="Freeform 179"/>
            <p:cNvSpPr/>
            <p:nvPr/>
          </p:nvSpPr>
          <p:spPr>
            <a:xfrm>
              <a:off x="19305669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0" name="Freeform 180"/>
            <p:cNvSpPr/>
            <p:nvPr/>
          </p:nvSpPr>
          <p:spPr>
            <a:xfrm>
              <a:off x="15772044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1" name="Freeform 181"/>
            <p:cNvSpPr/>
            <p:nvPr/>
          </p:nvSpPr>
          <p:spPr>
            <a:xfrm>
              <a:off x="17538856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2" name="Freeform 182"/>
            <p:cNvSpPr/>
            <p:nvPr/>
          </p:nvSpPr>
          <p:spPr>
            <a:xfrm>
              <a:off x="19303181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3" name="Freeform 183"/>
            <p:cNvSpPr/>
            <p:nvPr/>
          </p:nvSpPr>
          <p:spPr>
            <a:xfrm>
              <a:off x="15772044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4" name="Freeform 184"/>
            <p:cNvSpPr/>
            <p:nvPr/>
          </p:nvSpPr>
          <p:spPr>
            <a:xfrm>
              <a:off x="17538856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5" name="Freeform 185"/>
            <p:cNvSpPr/>
            <p:nvPr/>
          </p:nvSpPr>
          <p:spPr>
            <a:xfrm>
              <a:off x="19303181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6" name="Freeform 186"/>
            <p:cNvSpPr/>
            <p:nvPr/>
          </p:nvSpPr>
          <p:spPr>
            <a:xfrm>
              <a:off x="15773288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7" name="Freeform 187"/>
            <p:cNvSpPr/>
            <p:nvPr/>
          </p:nvSpPr>
          <p:spPr>
            <a:xfrm>
              <a:off x="17540100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8" name="Freeform 188"/>
            <p:cNvSpPr/>
            <p:nvPr/>
          </p:nvSpPr>
          <p:spPr>
            <a:xfrm>
              <a:off x="19304425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9" name="Freeform 189"/>
            <p:cNvSpPr/>
            <p:nvPr/>
          </p:nvSpPr>
          <p:spPr>
            <a:xfrm>
              <a:off x="15773288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0" name="Freeform 190"/>
            <p:cNvSpPr/>
            <p:nvPr/>
          </p:nvSpPr>
          <p:spPr>
            <a:xfrm>
              <a:off x="17540100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1" name="Freeform 191"/>
            <p:cNvSpPr/>
            <p:nvPr/>
          </p:nvSpPr>
          <p:spPr>
            <a:xfrm>
              <a:off x="19304425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2" name="Freeform 192"/>
            <p:cNvSpPr/>
            <p:nvPr/>
          </p:nvSpPr>
          <p:spPr>
            <a:xfrm>
              <a:off x="15770801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3" name="Freeform 193"/>
            <p:cNvSpPr/>
            <p:nvPr/>
          </p:nvSpPr>
          <p:spPr>
            <a:xfrm>
              <a:off x="17537613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4" name="Freeform 194"/>
            <p:cNvSpPr/>
            <p:nvPr/>
          </p:nvSpPr>
          <p:spPr>
            <a:xfrm>
              <a:off x="19301938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5" name="Freeform 195"/>
            <p:cNvSpPr/>
            <p:nvPr/>
          </p:nvSpPr>
          <p:spPr>
            <a:xfrm>
              <a:off x="15770801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6" name="Freeform 196"/>
            <p:cNvSpPr/>
            <p:nvPr/>
          </p:nvSpPr>
          <p:spPr>
            <a:xfrm>
              <a:off x="17537613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7" name="Freeform 197"/>
            <p:cNvSpPr/>
            <p:nvPr/>
          </p:nvSpPr>
          <p:spPr>
            <a:xfrm>
              <a:off x="19301938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8" name="Freeform 198"/>
            <p:cNvSpPr/>
            <p:nvPr/>
          </p:nvSpPr>
          <p:spPr>
            <a:xfrm>
              <a:off x="15772044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9" name="Freeform 199"/>
            <p:cNvSpPr/>
            <p:nvPr/>
          </p:nvSpPr>
          <p:spPr>
            <a:xfrm>
              <a:off x="17538856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0" name="Freeform 200"/>
            <p:cNvSpPr/>
            <p:nvPr/>
          </p:nvSpPr>
          <p:spPr>
            <a:xfrm>
              <a:off x="19303181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1" name="Freeform 201"/>
            <p:cNvSpPr/>
            <p:nvPr/>
          </p:nvSpPr>
          <p:spPr>
            <a:xfrm>
              <a:off x="15772044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2" name="Freeform 202"/>
            <p:cNvSpPr/>
            <p:nvPr/>
          </p:nvSpPr>
          <p:spPr>
            <a:xfrm>
              <a:off x="17538856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3" name="Freeform 203"/>
            <p:cNvSpPr/>
            <p:nvPr/>
          </p:nvSpPr>
          <p:spPr>
            <a:xfrm>
              <a:off x="19303181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4" name="Freeform 204"/>
            <p:cNvSpPr/>
            <p:nvPr/>
          </p:nvSpPr>
          <p:spPr>
            <a:xfrm>
              <a:off x="15769557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5" name="Freeform 205"/>
            <p:cNvSpPr/>
            <p:nvPr/>
          </p:nvSpPr>
          <p:spPr>
            <a:xfrm>
              <a:off x="17536369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6" name="Freeform 206"/>
            <p:cNvSpPr/>
            <p:nvPr/>
          </p:nvSpPr>
          <p:spPr>
            <a:xfrm>
              <a:off x="19300694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7" name="Freeform 207"/>
            <p:cNvSpPr/>
            <p:nvPr/>
          </p:nvSpPr>
          <p:spPr>
            <a:xfrm>
              <a:off x="15769557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8" name="Freeform 208"/>
            <p:cNvSpPr/>
            <p:nvPr/>
          </p:nvSpPr>
          <p:spPr>
            <a:xfrm>
              <a:off x="17536369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9" name="Freeform 209"/>
            <p:cNvSpPr/>
            <p:nvPr/>
          </p:nvSpPr>
          <p:spPr>
            <a:xfrm>
              <a:off x="19300694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0" name="Freeform 210"/>
            <p:cNvSpPr/>
            <p:nvPr/>
          </p:nvSpPr>
          <p:spPr>
            <a:xfrm>
              <a:off x="15770801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1" name="Freeform 211"/>
            <p:cNvSpPr/>
            <p:nvPr/>
          </p:nvSpPr>
          <p:spPr>
            <a:xfrm>
              <a:off x="17537613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2" name="Freeform 212"/>
            <p:cNvSpPr/>
            <p:nvPr/>
          </p:nvSpPr>
          <p:spPr>
            <a:xfrm>
              <a:off x="19301938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3" name="Freeform 213"/>
            <p:cNvSpPr/>
            <p:nvPr/>
          </p:nvSpPr>
          <p:spPr>
            <a:xfrm>
              <a:off x="15770801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4" name="Freeform 214"/>
            <p:cNvSpPr/>
            <p:nvPr/>
          </p:nvSpPr>
          <p:spPr>
            <a:xfrm>
              <a:off x="17537613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5" name="Freeform 215"/>
            <p:cNvSpPr/>
            <p:nvPr/>
          </p:nvSpPr>
          <p:spPr>
            <a:xfrm>
              <a:off x="19301938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6" name="Freeform 216"/>
            <p:cNvSpPr/>
            <p:nvPr/>
          </p:nvSpPr>
          <p:spPr>
            <a:xfrm>
              <a:off x="15769557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7" name="Freeform 217"/>
            <p:cNvSpPr/>
            <p:nvPr/>
          </p:nvSpPr>
          <p:spPr>
            <a:xfrm>
              <a:off x="17536369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8" name="Freeform 218"/>
            <p:cNvSpPr/>
            <p:nvPr/>
          </p:nvSpPr>
          <p:spPr>
            <a:xfrm>
              <a:off x="19300694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9" name="Freeform 219"/>
            <p:cNvSpPr/>
            <p:nvPr/>
          </p:nvSpPr>
          <p:spPr>
            <a:xfrm>
              <a:off x="15772044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0" name="Freeform 220"/>
            <p:cNvSpPr/>
            <p:nvPr/>
          </p:nvSpPr>
          <p:spPr>
            <a:xfrm>
              <a:off x="17538856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1" name="Freeform 221"/>
            <p:cNvSpPr/>
            <p:nvPr/>
          </p:nvSpPr>
          <p:spPr>
            <a:xfrm>
              <a:off x="19303181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2" name="Freeform 222"/>
            <p:cNvSpPr/>
            <p:nvPr/>
          </p:nvSpPr>
          <p:spPr>
            <a:xfrm>
              <a:off x="21048325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3" name="Freeform 223"/>
            <p:cNvSpPr/>
            <p:nvPr/>
          </p:nvSpPr>
          <p:spPr>
            <a:xfrm>
              <a:off x="21048325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4" name="Freeform 224"/>
            <p:cNvSpPr/>
            <p:nvPr/>
          </p:nvSpPr>
          <p:spPr>
            <a:xfrm>
              <a:off x="21049568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5" name="Freeform 225"/>
            <p:cNvSpPr/>
            <p:nvPr/>
          </p:nvSpPr>
          <p:spPr>
            <a:xfrm>
              <a:off x="21049568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6" name="Freeform 226"/>
            <p:cNvSpPr/>
            <p:nvPr/>
          </p:nvSpPr>
          <p:spPr>
            <a:xfrm>
              <a:off x="21047081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7" name="Freeform 227"/>
            <p:cNvSpPr/>
            <p:nvPr/>
          </p:nvSpPr>
          <p:spPr>
            <a:xfrm>
              <a:off x="21047081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8" name="Freeform 228"/>
            <p:cNvSpPr/>
            <p:nvPr/>
          </p:nvSpPr>
          <p:spPr>
            <a:xfrm>
              <a:off x="21048325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9" name="Freeform 229"/>
            <p:cNvSpPr/>
            <p:nvPr/>
          </p:nvSpPr>
          <p:spPr>
            <a:xfrm>
              <a:off x="21048325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0" name="Freeform 230"/>
            <p:cNvSpPr/>
            <p:nvPr/>
          </p:nvSpPr>
          <p:spPr>
            <a:xfrm>
              <a:off x="21045837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1" name="Freeform 231"/>
            <p:cNvSpPr/>
            <p:nvPr/>
          </p:nvSpPr>
          <p:spPr>
            <a:xfrm>
              <a:off x="21045837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2" name="Freeform 232"/>
            <p:cNvSpPr/>
            <p:nvPr/>
          </p:nvSpPr>
          <p:spPr>
            <a:xfrm>
              <a:off x="21047081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3" name="Freeform 233"/>
            <p:cNvSpPr/>
            <p:nvPr/>
          </p:nvSpPr>
          <p:spPr>
            <a:xfrm>
              <a:off x="21047081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4" name="Freeform 234"/>
            <p:cNvSpPr/>
            <p:nvPr/>
          </p:nvSpPr>
          <p:spPr>
            <a:xfrm>
              <a:off x="21044594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5" name="Freeform 235"/>
            <p:cNvSpPr/>
            <p:nvPr/>
          </p:nvSpPr>
          <p:spPr>
            <a:xfrm>
              <a:off x="21044594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6" name="Freeform 236"/>
            <p:cNvSpPr/>
            <p:nvPr/>
          </p:nvSpPr>
          <p:spPr>
            <a:xfrm>
              <a:off x="21045837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7" name="Freeform 237"/>
            <p:cNvSpPr/>
            <p:nvPr/>
          </p:nvSpPr>
          <p:spPr>
            <a:xfrm>
              <a:off x="21045837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8" name="Freeform 238"/>
            <p:cNvSpPr/>
            <p:nvPr/>
          </p:nvSpPr>
          <p:spPr>
            <a:xfrm>
              <a:off x="21044594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9" name="Freeform 239"/>
            <p:cNvSpPr/>
            <p:nvPr/>
          </p:nvSpPr>
          <p:spPr>
            <a:xfrm>
              <a:off x="21047081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40" name="Group 240"/>
          <p:cNvGrpSpPr/>
          <p:nvPr/>
        </p:nvGrpSpPr>
        <p:grpSpPr>
          <a:xfrm>
            <a:off x="3181896" y="4094668"/>
            <a:ext cx="11887156" cy="2021463"/>
            <a:chOff x="0" y="0"/>
            <a:chExt cx="15849541" cy="2695284"/>
          </a:xfrm>
        </p:grpSpPr>
        <p:sp>
          <p:nvSpPr>
            <p:cNvPr id="241" name="Freeform 241"/>
            <p:cNvSpPr/>
            <p:nvPr/>
          </p:nvSpPr>
          <p:spPr>
            <a:xfrm>
              <a:off x="0" y="0"/>
              <a:ext cx="2695284" cy="2695284"/>
            </a:xfrm>
            <a:custGeom>
              <a:avLst/>
              <a:gdLst/>
              <a:ahLst/>
              <a:cxnLst/>
              <a:rect l="l" t="t" r="r" b="b"/>
              <a:pathLst>
                <a:path w="2695284" h="2695284">
                  <a:moveTo>
                    <a:pt x="0" y="0"/>
                  </a:moveTo>
                  <a:lnTo>
                    <a:pt x="2695284" y="0"/>
                  </a:lnTo>
                  <a:lnTo>
                    <a:pt x="2695284" y="2695284"/>
                  </a:lnTo>
                  <a:lnTo>
                    <a:pt x="0" y="2695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242" name="Group 242"/>
            <p:cNvGrpSpPr/>
            <p:nvPr/>
          </p:nvGrpSpPr>
          <p:grpSpPr>
            <a:xfrm>
              <a:off x="1347642" y="0"/>
              <a:ext cx="13159021" cy="2695284"/>
              <a:chOff x="0" y="0"/>
              <a:chExt cx="2782550" cy="569933"/>
            </a:xfrm>
          </p:grpSpPr>
          <p:sp>
            <p:nvSpPr>
              <p:cNvPr id="243" name="Freeform 243"/>
              <p:cNvSpPr/>
              <p:nvPr/>
            </p:nvSpPr>
            <p:spPr>
              <a:xfrm>
                <a:off x="0" y="0"/>
                <a:ext cx="2782550" cy="569933"/>
              </a:xfrm>
              <a:custGeom>
                <a:avLst/>
                <a:gdLst/>
                <a:ahLst/>
                <a:cxnLst/>
                <a:rect l="l" t="t" r="r" b="b"/>
                <a:pathLst>
                  <a:path w="2782550" h="569933">
                    <a:moveTo>
                      <a:pt x="0" y="0"/>
                    </a:moveTo>
                    <a:lnTo>
                      <a:pt x="2782550" y="0"/>
                    </a:lnTo>
                    <a:lnTo>
                      <a:pt x="2782550" y="569933"/>
                    </a:lnTo>
                    <a:lnTo>
                      <a:pt x="0" y="569933"/>
                    </a:lnTo>
                    <a:close/>
                  </a:path>
                </a:pathLst>
              </a:custGeom>
              <a:solidFill>
                <a:srgbClr val="908BF2"/>
              </a:solidFill>
            </p:spPr>
          </p:sp>
          <p:sp>
            <p:nvSpPr>
              <p:cNvPr id="244" name="TextBox 244"/>
              <p:cNvSpPr txBox="1"/>
              <p:nvPr/>
            </p:nvSpPr>
            <p:spPr>
              <a:xfrm>
                <a:off x="0" y="-57150"/>
                <a:ext cx="2782550" cy="6270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45" name="Group 245"/>
            <p:cNvGrpSpPr/>
            <p:nvPr/>
          </p:nvGrpSpPr>
          <p:grpSpPr>
            <a:xfrm>
              <a:off x="12940127" y="0"/>
              <a:ext cx="2909414" cy="2695284"/>
              <a:chOff x="0" y="0"/>
              <a:chExt cx="574699" cy="532402"/>
            </a:xfrm>
          </p:grpSpPr>
          <p:sp>
            <p:nvSpPr>
              <p:cNvPr id="246" name="Freeform 246"/>
              <p:cNvSpPr/>
              <p:nvPr/>
            </p:nvSpPr>
            <p:spPr>
              <a:xfrm>
                <a:off x="0" y="0"/>
                <a:ext cx="574699" cy="532402"/>
              </a:xfrm>
              <a:custGeom>
                <a:avLst/>
                <a:gdLst/>
                <a:ahLst/>
                <a:cxnLst/>
                <a:rect l="l" t="t" r="r" b="b"/>
                <a:pathLst>
                  <a:path w="574699" h="532402">
                    <a:moveTo>
                      <a:pt x="287350" y="0"/>
                    </a:moveTo>
                    <a:cubicBezTo>
                      <a:pt x="128651" y="0"/>
                      <a:pt x="0" y="119182"/>
                      <a:pt x="0" y="266201"/>
                    </a:cubicBezTo>
                    <a:cubicBezTo>
                      <a:pt x="0" y="413220"/>
                      <a:pt x="128651" y="532402"/>
                      <a:pt x="287350" y="532402"/>
                    </a:cubicBezTo>
                    <a:cubicBezTo>
                      <a:pt x="446048" y="532402"/>
                      <a:pt x="574699" y="413220"/>
                      <a:pt x="574699" y="266201"/>
                    </a:cubicBezTo>
                    <a:cubicBezTo>
                      <a:pt x="574699" y="119182"/>
                      <a:pt x="446048" y="0"/>
                      <a:pt x="287350" y="0"/>
                    </a:cubicBezTo>
                    <a:close/>
                  </a:path>
                </a:pathLst>
              </a:custGeom>
              <a:solidFill>
                <a:srgbClr val="908BF2"/>
              </a:solidFill>
            </p:spPr>
          </p:sp>
          <p:sp>
            <p:nvSpPr>
              <p:cNvPr id="247" name="TextBox 247"/>
              <p:cNvSpPr txBox="1"/>
              <p:nvPr/>
            </p:nvSpPr>
            <p:spPr>
              <a:xfrm>
                <a:off x="53878" y="-7237"/>
                <a:ext cx="466943" cy="48972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48" name="Freeform 248"/>
            <p:cNvSpPr/>
            <p:nvPr/>
          </p:nvSpPr>
          <p:spPr>
            <a:xfrm>
              <a:off x="716503" y="716503"/>
              <a:ext cx="1262279" cy="1262279"/>
            </a:xfrm>
            <a:custGeom>
              <a:avLst/>
              <a:gdLst/>
              <a:ahLst/>
              <a:cxnLst/>
              <a:rect l="l" t="t" r="r" b="b"/>
              <a:pathLst>
                <a:path w="1262279" h="1262279">
                  <a:moveTo>
                    <a:pt x="0" y="0"/>
                  </a:moveTo>
                  <a:lnTo>
                    <a:pt x="1262279" y="0"/>
                  </a:lnTo>
                  <a:lnTo>
                    <a:pt x="1262279" y="1262279"/>
                  </a:lnTo>
                  <a:lnTo>
                    <a:pt x="0" y="12622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49" name="Freeform 249"/>
          <p:cNvSpPr/>
          <p:nvPr/>
        </p:nvSpPr>
        <p:spPr>
          <a:xfrm>
            <a:off x="13418908" y="4914549"/>
            <a:ext cx="921054" cy="488159"/>
          </a:xfrm>
          <a:custGeom>
            <a:avLst/>
            <a:gdLst/>
            <a:ahLst/>
            <a:cxnLst/>
            <a:rect l="l" t="t" r="r" b="b"/>
            <a:pathLst>
              <a:path w="921054" h="488159">
                <a:moveTo>
                  <a:pt x="0" y="0"/>
                </a:moveTo>
                <a:lnTo>
                  <a:pt x="921054" y="0"/>
                </a:lnTo>
                <a:lnTo>
                  <a:pt x="921054" y="488158"/>
                </a:lnTo>
                <a:lnTo>
                  <a:pt x="0" y="4881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50" name="TextBox 250"/>
          <p:cNvSpPr txBox="1"/>
          <p:nvPr/>
        </p:nvSpPr>
        <p:spPr>
          <a:xfrm>
            <a:off x="4370465" y="4376255"/>
            <a:ext cx="9585170" cy="155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93"/>
              </a:lnSpc>
            </a:pPr>
            <a:r>
              <a:rPr lang="en-US" sz="10875" b="1" spc="-271">
                <a:solidFill>
                  <a:srgbClr val="F4F0FD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  <p:sp>
        <p:nvSpPr>
          <p:cNvPr id="251" name="TextBox 251"/>
          <p:cNvSpPr txBox="1"/>
          <p:nvPr/>
        </p:nvSpPr>
        <p:spPr>
          <a:xfrm>
            <a:off x="580313" y="6395588"/>
            <a:ext cx="17090322" cy="800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299"/>
              </a:lnSpc>
              <a:spcBef>
                <a:spcPct val="0"/>
              </a:spcBef>
            </a:pPr>
            <a:r>
              <a:rPr lang="en-US" sz="4499" b="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58943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7372" y="0"/>
            <a:ext cx="19562744" cy="10415393"/>
            <a:chOff x="0" y="0"/>
            <a:chExt cx="26083659" cy="13887191"/>
          </a:xfrm>
        </p:grpSpPr>
        <p:sp>
          <p:nvSpPr>
            <p:cNvPr id="3" name="Freeform 3"/>
            <p:cNvSpPr/>
            <p:nvPr/>
          </p:nvSpPr>
          <p:spPr>
            <a:xfrm>
              <a:off x="4290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2035636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4064122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4290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2035636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4064122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5720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2037066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4065552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5720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2037066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4065552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2860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2034206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4062692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2860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2034206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4062692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4290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>
              <a:off x="2035636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>
              <a:off x="4064122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Freeform 24"/>
            <p:cNvSpPr/>
            <p:nvPr/>
          </p:nvSpPr>
          <p:spPr>
            <a:xfrm>
              <a:off x="4290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Freeform 25"/>
            <p:cNvSpPr/>
            <p:nvPr/>
          </p:nvSpPr>
          <p:spPr>
            <a:xfrm>
              <a:off x="2035636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Freeform 26"/>
            <p:cNvSpPr/>
            <p:nvPr/>
          </p:nvSpPr>
          <p:spPr>
            <a:xfrm>
              <a:off x="4064122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" name="Freeform 27"/>
            <p:cNvSpPr/>
            <p:nvPr/>
          </p:nvSpPr>
          <p:spPr>
            <a:xfrm>
              <a:off x="1430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Freeform 28"/>
            <p:cNvSpPr/>
            <p:nvPr/>
          </p:nvSpPr>
          <p:spPr>
            <a:xfrm>
              <a:off x="2032776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9" name="Freeform 29"/>
            <p:cNvSpPr/>
            <p:nvPr/>
          </p:nvSpPr>
          <p:spPr>
            <a:xfrm>
              <a:off x="4061262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" name="Freeform 30"/>
            <p:cNvSpPr/>
            <p:nvPr/>
          </p:nvSpPr>
          <p:spPr>
            <a:xfrm>
              <a:off x="1430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1" name="Freeform 31"/>
            <p:cNvSpPr/>
            <p:nvPr/>
          </p:nvSpPr>
          <p:spPr>
            <a:xfrm>
              <a:off x="2032776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" name="Freeform 32"/>
            <p:cNvSpPr/>
            <p:nvPr/>
          </p:nvSpPr>
          <p:spPr>
            <a:xfrm>
              <a:off x="4061262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3" name="Freeform 33"/>
            <p:cNvSpPr/>
            <p:nvPr/>
          </p:nvSpPr>
          <p:spPr>
            <a:xfrm>
              <a:off x="2860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4" name="Freeform 34"/>
            <p:cNvSpPr/>
            <p:nvPr/>
          </p:nvSpPr>
          <p:spPr>
            <a:xfrm>
              <a:off x="2034206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5" name="Freeform 35"/>
            <p:cNvSpPr/>
            <p:nvPr/>
          </p:nvSpPr>
          <p:spPr>
            <a:xfrm>
              <a:off x="4062692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" name="Freeform 36"/>
            <p:cNvSpPr/>
            <p:nvPr/>
          </p:nvSpPr>
          <p:spPr>
            <a:xfrm>
              <a:off x="2860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7" name="Freeform 37"/>
            <p:cNvSpPr/>
            <p:nvPr/>
          </p:nvSpPr>
          <p:spPr>
            <a:xfrm>
              <a:off x="2034206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" name="Freeform 38"/>
            <p:cNvSpPr/>
            <p:nvPr/>
          </p:nvSpPr>
          <p:spPr>
            <a:xfrm>
              <a:off x="4062692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Freeform 39"/>
            <p:cNvSpPr/>
            <p:nvPr/>
          </p:nvSpPr>
          <p:spPr>
            <a:xfrm>
              <a:off x="0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" name="Freeform 40"/>
            <p:cNvSpPr/>
            <p:nvPr/>
          </p:nvSpPr>
          <p:spPr>
            <a:xfrm>
              <a:off x="2031346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1" name="Freeform 41"/>
            <p:cNvSpPr/>
            <p:nvPr/>
          </p:nvSpPr>
          <p:spPr>
            <a:xfrm>
              <a:off x="4059832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2" name="Freeform 42"/>
            <p:cNvSpPr/>
            <p:nvPr/>
          </p:nvSpPr>
          <p:spPr>
            <a:xfrm>
              <a:off x="0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3" name="Freeform 43"/>
            <p:cNvSpPr/>
            <p:nvPr/>
          </p:nvSpPr>
          <p:spPr>
            <a:xfrm>
              <a:off x="2031346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4" name="Freeform 44"/>
            <p:cNvSpPr/>
            <p:nvPr/>
          </p:nvSpPr>
          <p:spPr>
            <a:xfrm>
              <a:off x="4059832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5" name="Freeform 45"/>
            <p:cNvSpPr/>
            <p:nvPr/>
          </p:nvSpPr>
          <p:spPr>
            <a:xfrm>
              <a:off x="1430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6" name="Freeform 46"/>
            <p:cNvSpPr/>
            <p:nvPr/>
          </p:nvSpPr>
          <p:spPr>
            <a:xfrm>
              <a:off x="2032776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7" name="Freeform 47"/>
            <p:cNvSpPr/>
            <p:nvPr/>
          </p:nvSpPr>
          <p:spPr>
            <a:xfrm>
              <a:off x="4061262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8" name="Freeform 48"/>
            <p:cNvSpPr/>
            <p:nvPr/>
          </p:nvSpPr>
          <p:spPr>
            <a:xfrm>
              <a:off x="1430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9" name="Freeform 49"/>
            <p:cNvSpPr/>
            <p:nvPr/>
          </p:nvSpPr>
          <p:spPr>
            <a:xfrm>
              <a:off x="2032776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0" name="Freeform 50"/>
            <p:cNvSpPr/>
            <p:nvPr/>
          </p:nvSpPr>
          <p:spPr>
            <a:xfrm>
              <a:off x="4061262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1" name="Freeform 51"/>
            <p:cNvSpPr/>
            <p:nvPr/>
          </p:nvSpPr>
          <p:spPr>
            <a:xfrm>
              <a:off x="0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2" name="Freeform 52"/>
            <p:cNvSpPr/>
            <p:nvPr/>
          </p:nvSpPr>
          <p:spPr>
            <a:xfrm>
              <a:off x="2031346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3" name="Freeform 53"/>
            <p:cNvSpPr/>
            <p:nvPr/>
          </p:nvSpPr>
          <p:spPr>
            <a:xfrm>
              <a:off x="4059832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4" name="Freeform 54"/>
            <p:cNvSpPr/>
            <p:nvPr/>
          </p:nvSpPr>
          <p:spPr>
            <a:xfrm>
              <a:off x="2860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5" name="Freeform 55"/>
            <p:cNvSpPr/>
            <p:nvPr/>
          </p:nvSpPr>
          <p:spPr>
            <a:xfrm>
              <a:off x="2034206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6" name="Freeform 56"/>
            <p:cNvSpPr/>
            <p:nvPr/>
          </p:nvSpPr>
          <p:spPr>
            <a:xfrm>
              <a:off x="4062692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7" name="Freeform 57"/>
            <p:cNvSpPr/>
            <p:nvPr/>
          </p:nvSpPr>
          <p:spPr>
            <a:xfrm>
              <a:off x="6051434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8" name="Freeform 58"/>
            <p:cNvSpPr/>
            <p:nvPr/>
          </p:nvSpPr>
          <p:spPr>
            <a:xfrm>
              <a:off x="8082780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9" name="Freeform 59"/>
            <p:cNvSpPr/>
            <p:nvPr/>
          </p:nvSpPr>
          <p:spPr>
            <a:xfrm>
              <a:off x="10111266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0" name="Freeform 60"/>
            <p:cNvSpPr/>
            <p:nvPr/>
          </p:nvSpPr>
          <p:spPr>
            <a:xfrm>
              <a:off x="6051434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1" name="Freeform 61"/>
            <p:cNvSpPr/>
            <p:nvPr/>
          </p:nvSpPr>
          <p:spPr>
            <a:xfrm>
              <a:off x="8082780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2" name="Freeform 62"/>
            <p:cNvSpPr/>
            <p:nvPr/>
          </p:nvSpPr>
          <p:spPr>
            <a:xfrm>
              <a:off x="10111266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3" name="Freeform 63"/>
            <p:cNvSpPr/>
            <p:nvPr/>
          </p:nvSpPr>
          <p:spPr>
            <a:xfrm>
              <a:off x="6052864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4" name="Freeform 64"/>
            <p:cNvSpPr/>
            <p:nvPr/>
          </p:nvSpPr>
          <p:spPr>
            <a:xfrm>
              <a:off x="8084210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5" name="Freeform 65"/>
            <p:cNvSpPr/>
            <p:nvPr/>
          </p:nvSpPr>
          <p:spPr>
            <a:xfrm>
              <a:off x="10112696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6" name="Freeform 66"/>
            <p:cNvSpPr/>
            <p:nvPr/>
          </p:nvSpPr>
          <p:spPr>
            <a:xfrm>
              <a:off x="6052864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7" name="Freeform 67"/>
            <p:cNvSpPr/>
            <p:nvPr/>
          </p:nvSpPr>
          <p:spPr>
            <a:xfrm>
              <a:off x="8084210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8" name="Freeform 68"/>
            <p:cNvSpPr/>
            <p:nvPr/>
          </p:nvSpPr>
          <p:spPr>
            <a:xfrm>
              <a:off x="10112696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9" name="Freeform 69"/>
            <p:cNvSpPr/>
            <p:nvPr/>
          </p:nvSpPr>
          <p:spPr>
            <a:xfrm>
              <a:off x="6050004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0" name="Freeform 70"/>
            <p:cNvSpPr/>
            <p:nvPr/>
          </p:nvSpPr>
          <p:spPr>
            <a:xfrm>
              <a:off x="8081350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1" name="Freeform 71"/>
            <p:cNvSpPr/>
            <p:nvPr/>
          </p:nvSpPr>
          <p:spPr>
            <a:xfrm>
              <a:off x="10109836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2" name="Freeform 72"/>
            <p:cNvSpPr/>
            <p:nvPr/>
          </p:nvSpPr>
          <p:spPr>
            <a:xfrm>
              <a:off x="6050004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3" name="Freeform 73"/>
            <p:cNvSpPr/>
            <p:nvPr/>
          </p:nvSpPr>
          <p:spPr>
            <a:xfrm>
              <a:off x="8081350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4" name="Freeform 74"/>
            <p:cNvSpPr/>
            <p:nvPr/>
          </p:nvSpPr>
          <p:spPr>
            <a:xfrm>
              <a:off x="10109836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5" name="Freeform 75"/>
            <p:cNvSpPr/>
            <p:nvPr/>
          </p:nvSpPr>
          <p:spPr>
            <a:xfrm>
              <a:off x="6051434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6" name="Freeform 76"/>
            <p:cNvSpPr/>
            <p:nvPr/>
          </p:nvSpPr>
          <p:spPr>
            <a:xfrm>
              <a:off x="8082780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7" name="Freeform 77"/>
            <p:cNvSpPr/>
            <p:nvPr/>
          </p:nvSpPr>
          <p:spPr>
            <a:xfrm>
              <a:off x="10111266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8" name="Freeform 78"/>
            <p:cNvSpPr/>
            <p:nvPr/>
          </p:nvSpPr>
          <p:spPr>
            <a:xfrm>
              <a:off x="6051434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9" name="Freeform 79"/>
            <p:cNvSpPr/>
            <p:nvPr/>
          </p:nvSpPr>
          <p:spPr>
            <a:xfrm>
              <a:off x="8082780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0" name="Freeform 80"/>
            <p:cNvSpPr/>
            <p:nvPr/>
          </p:nvSpPr>
          <p:spPr>
            <a:xfrm>
              <a:off x="10111266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1" name="Freeform 81"/>
            <p:cNvSpPr/>
            <p:nvPr/>
          </p:nvSpPr>
          <p:spPr>
            <a:xfrm>
              <a:off x="6048574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2" name="Freeform 82"/>
            <p:cNvSpPr/>
            <p:nvPr/>
          </p:nvSpPr>
          <p:spPr>
            <a:xfrm>
              <a:off x="8079920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3" name="Freeform 83"/>
            <p:cNvSpPr/>
            <p:nvPr/>
          </p:nvSpPr>
          <p:spPr>
            <a:xfrm>
              <a:off x="10108406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4" name="Freeform 84"/>
            <p:cNvSpPr/>
            <p:nvPr/>
          </p:nvSpPr>
          <p:spPr>
            <a:xfrm>
              <a:off x="6048574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5" name="Freeform 85"/>
            <p:cNvSpPr/>
            <p:nvPr/>
          </p:nvSpPr>
          <p:spPr>
            <a:xfrm>
              <a:off x="8079920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6" name="Freeform 86"/>
            <p:cNvSpPr/>
            <p:nvPr/>
          </p:nvSpPr>
          <p:spPr>
            <a:xfrm>
              <a:off x="10108406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7" name="Freeform 87"/>
            <p:cNvSpPr/>
            <p:nvPr/>
          </p:nvSpPr>
          <p:spPr>
            <a:xfrm>
              <a:off x="6050004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8" name="Freeform 88"/>
            <p:cNvSpPr/>
            <p:nvPr/>
          </p:nvSpPr>
          <p:spPr>
            <a:xfrm>
              <a:off x="8081350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9" name="Freeform 89"/>
            <p:cNvSpPr/>
            <p:nvPr/>
          </p:nvSpPr>
          <p:spPr>
            <a:xfrm>
              <a:off x="10109836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0" name="Freeform 90"/>
            <p:cNvSpPr/>
            <p:nvPr/>
          </p:nvSpPr>
          <p:spPr>
            <a:xfrm>
              <a:off x="6050004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1" name="Freeform 91"/>
            <p:cNvSpPr/>
            <p:nvPr/>
          </p:nvSpPr>
          <p:spPr>
            <a:xfrm>
              <a:off x="8081350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2" name="Freeform 92"/>
            <p:cNvSpPr/>
            <p:nvPr/>
          </p:nvSpPr>
          <p:spPr>
            <a:xfrm>
              <a:off x="10109836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3" name="Freeform 93"/>
            <p:cNvSpPr/>
            <p:nvPr/>
          </p:nvSpPr>
          <p:spPr>
            <a:xfrm>
              <a:off x="6047144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4" name="Freeform 94"/>
            <p:cNvSpPr/>
            <p:nvPr/>
          </p:nvSpPr>
          <p:spPr>
            <a:xfrm>
              <a:off x="8078490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5" name="Freeform 95"/>
            <p:cNvSpPr/>
            <p:nvPr/>
          </p:nvSpPr>
          <p:spPr>
            <a:xfrm>
              <a:off x="10106976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6" name="Freeform 96"/>
            <p:cNvSpPr/>
            <p:nvPr/>
          </p:nvSpPr>
          <p:spPr>
            <a:xfrm>
              <a:off x="6047144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7" name="Freeform 97"/>
            <p:cNvSpPr/>
            <p:nvPr/>
          </p:nvSpPr>
          <p:spPr>
            <a:xfrm>
              <a:off x="8078490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8" name="Freeform 98"/>
            <p:cNvSpPr/>
            <p:nvPr/>
          </p:nvSpPr>
          <p:spPr>
            <a:xfrm>
              <a:off x="10106976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9" name="Freeform 99"/>
            <p:cNvSpPr/>
            <p:nvPr/>
          </p:nvSpPr>
          <p:spPr>
            <a:xfrm>
              <a:off x="6048574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0" name="Freeform 100"/>
            <p:cNvSpPr/>
            <p:nvPr/>
          </p:nvSpPr>
          <p:spPr>
            <a:xfrm>
              <a:off x="8079920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1" name="Freeform 101"/>
            <p:cNvSpPr/>
            <p:nvPr/>
          </p:nvSpPr>
          <p:spPr>
            <a:xfrm>
              <a:off x="10108406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2" name="Freeform 102"/>
            <p:cNvSpPr/>
            <p:nvPr/>
          </p:nvSpPr>
          <p:spPr>
            <a:xfrm>
              <a:off x="6048574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3" name="Freeform 103"/>
            <p:cNvSpPr/>
            <p:nvPr/>
          </p:nvSpPr>
          <p:spPr>
            <a:xfrm>
              <a:off x="8079920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4" name="Freeform 104"/>
            <p:cNvSpPr/>
            <p:nvPr/>
          </p:nvSpPr>
          <p:spPr>
            <a:xfrm>
              <a:off x="10108406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5" name="Freeform 105"/>
            <p:cNvSpPr/>
            <p:nvPr/>
          </p:nvSpPr>
          <p:spPr>
            <a:xfrm>
              <a:off x="6047144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6" name="Freeform 106"/>
            <p:cNvSpPr/>
            <p:nvPr/>
          </p:nvSpPr>
          <p:spPr>
            <a:xfrm>
              <a:off x="8078490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7" name="Freeform 107"/>
            <p:cNvSpPr/>
            <p:nvPr/>
          </p:nvSpPr>
          <p:spPr>
            <a:xfrm>
              <a:off x="10106976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8" name="Freeform 108"/>
            <p:cNvSpPr/>
            <p:nvPr/>
          </p:nvSpPr>
          <p:spPr>
            <a:xfrm>
              <a:off x="6050004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9" name="Freeform 109"/>
            <p:cNvSpPr/>
            <p:nvPr/>
          </p:nvSpPr>
          <p:spPr>
            <a:xfrm>
              <a:off x="8081350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0" name="Freeform 110"/>
            <p:cNvSpPr/>
            <p:nvPr/>
          </p:nvSpPr>
          <p:spPr>
            <a:xfrm>
              <a:off x="10109836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1" name="Freeform 111"/>
            <p:cNvSpPr/>
            <p:nvPr/>
          </p:nvSpPr>
          <p:spPr>
            <a:xfrm>
              <a:off x="12087779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2" name="Freeform 112"/>
            <p:cNvSpPr/>
            <p:nvPr/>
          </p:nvSpPr>
          <p:spPr>
            <a:xfrm>
              <a:off x="14119125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3" name="Freeform 113"/>
            <p:cNvSpPr/>
            <p:nvPr/>
          </p:nvSpPr>
          <p:spPr>
            <a:xfrm>
              <a:off x="16147611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4" name="Freeform 114"/>
            <p:cNvSpPr/>
            <p:nvPr/>
          </p:nvSpPr>
          <p:spPr>
            <a:xfrm>
              <a:off x="12087779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5" name="Freeform 115"/>
            <p:cNvSpPr/>
            <p:nvPr/>
          </p:nvSpPr>
          <p:spPr>
            <a:xfrm>
              <a:off x="14119125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6" name="Freeform 116"/>
            <p:cNvSpPr/>
            <p:nvPr/>
          </p:nvSpPr>
          <p:spPr>
            <a:xfrm>
              <a:off x="16147611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7" name="Freeform 117"/>
            <p:cNvSpPr/>
            <p:nvPr/>
          </p:nvSpPr>
          <p:spPr>
            <a:xfrm>
              <a:off x="12089209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8" name="Freeform 118"/>
            <p:cNvSpPr/>
            <p:nvPr/>
          </p:nvSpPr>
          <p:spPr>
            <a:xfrm>
              <a:off x="14120555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9" name="Freeform 119"/>
            <p:cNvSpPr/>
            <p:nvPr/>
          </p:nvSpPr>
          <p:spPr>
            <a:xfrm>
              <a:off x="16149041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0" name="Freeform 120"/>
            <p:cNvSpPr/>
            <p:nvPr/>
          </p:nvSpPr>
          <p:spPr>
            <a:xfrm>
              <a:off x="12089209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1" name="Freeform 121"/>
            <p:cNvSpPr/>
            <p:nvPr/>
          </p:nvSpPr>
          <p:spPr>
            <a:xfrm>
              <a:off x="14120555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2" name="Freeform 122"/>
            <p:cNvSpPr/>
            <p:nvPr/>
          </p:nvSpPr>
          <p:spPr>
            <a:xfrm>
              <a:off x="16149041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3" name="Freeform 123"/>
            <p:cNvSpPr/>
            <p:nvPr/>
          </p:nvSpPr>
          <p:spPr>
            <a:xfrm>
              <a:off x="12086349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4" name="Freeform 124"/>
            <p:cNvSpPr/>
            <p:nvPr/>
          </p:nvSpPr>
          <p:spPr>
            <a:xfrm>
              <a:off x="14117695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5" name="Freeform 125"/>
            <p:cNvSpPr/>
            <p:nvPr/>
          </p:nvSpPr>
          <p:spPr>
            <a:xfrm>
              <a:off x="16146181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6" name="Freeform 126"/>
            <p:cNvSpPr/>
            <p:nvPr/>
          </p:nvSpPr>
          <p:spPr>
            <a:xfrm>
              <a:off x="12086349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7" name="Freeform 127"/>
            <p:cNvSpPr/>
            <p:nvPr/>
          </p:nvSpPr>
          <p:spPr>
            <a:xfrm>
              <a:off x="14117695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8" name="Freeform 128"/>
            <p:cNvSpPr/>
            <p:nvPr/>
          </p:nvSpPr>
          <p:spPr>
            <a:xfrm>
              <a:off x="16146181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9" name="Freeform 129"/>
            <p:cNvSpPr/>
            <p:nvPr/>
          </p:nvSpPr>
          <p:spPr>
            <a:xfrm>
              <a:off x="12087779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0" name="Freeform 130"/>
            <p:cNvSpPr/>
            <p:nvPr/>
          </p:nvSpPr>
          <p:spPr>
            <a:xfrm>
              <a:off x="14119125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1" name="Freeform 131"/>
            <p:cNvSpPr/>
            <p:nvPr/>
          </p:nvSpPr>
          <p:spPr>
            <a:xfrm>
              <a:off x="16147611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2" name="Freeform 132"/>
            <p:cNvSpPr/>
            <p:nvPr/>
          </p:nvSpPr>
          <p:spPr>
            <a:xfrm>
              <a:off x="12087779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3" name="Freeform 133"/>
            <p:cNvSpPr/>
            <p:nvPr/>
          </p:nvSpPr>
          <p:spPr>
            <a:xfrm>
              <a:off x="14119125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4" name="Freeform 134"/>
            <p:cNvSpPr/>
            <p:nvPr/>
          </p:nvSpPr>
          <p:spPr>
            <a:xfrm>
              <a:off x="16147611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5" name="Freeform 135"/>
            <p:cNvSpPr/>
            <p:nvPr/>
          </p:nvSpPr>
          <p:spPr>
            <a:xfrm>
              <a:off x="12084919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6" name="Freeform 136"/>
            <p:cNvSpPr/>
            <p:nvPr/>
          </p:nvSpPr>
          <p:spPr>
            <a:xfrm>
              <a:off x="14116265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7" name="Freeform 137"/>
            <p:cNvSpPr/>
            <p:nvPr/>
          </p:nvSpPr>
          <p:spPr>
            <a:xfrm>
              <a:off x="16144751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8" name="Freeform 138"/>
            <p:cNvSpPr/>
            <p:nvPr/>
          </p:nvSpPr>
          <p:spPr>
            <a:xfrm>
              <a:off x="12084919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9" name="Freeform 139"/>
            <p:cNvSpPr/>
            <p:nvPr/>
          </p:nvSpPr>
          <p:spPr>
            <a:xfrm>
              <a:off x="14116265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0" name="Freeform 140"/>
            <p:cNvSpPr/>
            <p:nvPr/>
          </p:nvSpPr>
          <p:spPr>
            <a:xfrm>
              <a:off x="16144751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1" name="Freeform 141"/>
            <p:cNvSpPr/>
            <p:nvPr/>
          </p:nvSpPr>
          <p:spPr>
            <a:xfrm>
              <a:off x="12086349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2" name="Freeform 142"/>
            <p:cNvSpPr/>
            <p:nvPr/>
          </p:nvSpPr>
          <p:spPr>
            <a:xfrm>
              <a:off x="14117695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3" name="Freeform 143"/>
            <p:cNvSpPr/>
            <p:nvPr/>
          </p:nvSpPr>
          <p:spPr>
            <a:xfrm>
              <a:off x="16146181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4" name="Freeform 144"/>
            <p:cNvSpPr/>
            <p:nvPr/>
          </p:nvSpPr>
          <p:spPr>
            <a:xfrm>
              <a:off x="12086349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5" name="Freeform 145"/>
            <p:cNvSpPr/>
            <p:nvPr/>
          </p:nvSpPr>
          <p:spPr>
            <a:xfrm>
              <a:off x="14117695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6" name="Freeform 146"/>
            <p:cNvSpPr/>
            <p:nvPr/>
          </p:nvSpPr>
          <p:spPr>
            <a:xfrm>
              <a:off x="16146181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7" name="Freeform 147"/>
            <p:cNvSpPr/>
            <p:nvPr/>
          </p:nvSpPr>
          <p:spPr>
            <a:xfrm>
              <a:off x="12083489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8" name="Freeform 148"/>
            <p:cNvSpPr/>
            <p:nvPr/>
          </p:nvSpPr>
          <p:spPr>
            <a:xfrm>
              <a:off x="14114835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9" name="Freeform 149"/>
            <p:cNvSpPr/>
            <p:nvPr/>
          </p:nvSpPr>
          <p:spPr>
            <a:xfrm>
              <a:off x="16143321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0" name="Freeform 150"/>
            <p:cNvSpPr/>
            <p:nvPr/>
          </p:nvSpPr>
          <p:spPr>
            <a:xfrm>
              <a:off x="12083489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1" name="Freeform 151"/>
            <p:cNvSpPr/>
            <p:nvPr/>
          </p:nvSpPr>
          <p:spPr>
            <a:xfrm>
              <a:off x="14114835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2" name="Freeform 152"/>
            <p:cNvSpPr/>
            <p:nvPr/>
          </p:nvSpPr>
          <p:spPr>
            <a:xfrm>
              <a:off x="16143321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3" name="Freeform 153"/>
            <p:cNvSpPr/>
            <p:nvPr/>
          </p:nvSpPr>
          <p:spPr>
            <a:xfrm>
              <a:off x="12084919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4" name="Freeform 154"/>
            <p:cNvSpPr/>
            <p:nvPr/>
          </p:nvSpPr>
          <p:spPr>
            <a:xfrm>
              <a:off x="14116265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5" name="Freeform 155"/>
            <p:cNvSpPr/>
            <p:nvPr/>
          </p:nvSpPr>
          <p:spPr>
            <a:xfrm>
              <a:off x="16144751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6" name="Freeform 156"/>
            <p:cNvSpPr/>
            <p:nvPr/>
          </p:nvSpPr>
          <p:spPr>
            <a:xfrm>
              <a:off x="12084919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7" name="Freeform 157"/>
            <p:cNvSpPr/>
            <p:nvPr/>
          </p:nvSpPr>
          <p:spPr>
            <a:xfrm>
              <a:off x="14116265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8" name="Freeform 158"/>
            <p:cNvSpPr/>
            <p:nvPr/>
          </p:nvSpPr>
          <p:spPr>
            <a:xfrm>
              <a:off x="16144751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9" name="Freeform 159"/>
            <p:cNvSpPr/>
            <p:nvPr/>
          </p:nvSpPr>
          <p:spPr>
            <a:xfrm>
              <a:off x="12083489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0" name="Freeform 160"/>
            <p:cNvSpPr/>
            <p:nvPr/>
          </p:nvSpPr>
          <p:spPr>
            <a:xfrm>
              <a:off x="14114835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1" name="Freeform 161"/>
            <p:cNvSpPr/>
            <p:nvPr/>
          </p:nvSpPr>
          <p:spPr>
            <a:xfrm>
              <a:off x="16143321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2" name="Freeform 162"/>
            <p:cNvSpPr/>
            <p:nvPr/>
          </p:nvSpPr>
          <p:spPr>
            <a:xfrm>
              <a:off x="12086349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3" name="Freeform 163"/>
            <p:cNvSpPr/>
            <p:nvPr/>
          </p:nvSpPr>
          <p:spPr>
            <a:xfrm>
              <a:off x="14117695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4" name="Freeform 164"/>
            <p:cNvSpPr/>
            <p:nvPr/>
          </p:nvSpPr>
          <p:spPr>
            <a:xfrm>
              <a:off x="16146181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5" name="Freeform 165"/>
            <p:cNvSpPr/>
            <p:nvPr/>
          </p:nvSpPr>
          <p:spPr>
            <a:xfrm>
              <a:off x="18134923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6" name="Freeform 166"/>
            <p:cNvSpPr/>
            <p:nvPr/>
          </p:nvSpPr>
          <p:spPr>
            <a:xfrm>
              <a:off x="20166269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7" name="Freeform 167"/>
            <p:cNvSpPr/>
            <p:nvPr/>
          </p:nvSpPr>
          <p:spPr>
            <a:xfrm>
              <a:off x="22194755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8" name="Freeform 168"/>
            <p:cNvSpPr/>
            <p:nvPr/>
          </p:nvSpPr>
          <p:spPr>
            <a:xfrm>
              <a:off x="18134923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9" name="Freeform 169"/>
            <p:cNvSpPr/>
            <p:nvPr/>
          </p:nvSpPr>
          <p:spPr>
            <a:xfrm>
              <a:off x="20166269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0" name="Freeform 170"/>
            <p:cNvSpPr/>
            <p:nvPr/>
          </p:nvSpPr>
          <p:spPr>
            <a:xfrm>
              <a:off x="22194755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1" name="Freeform 171"/>
            <p:cNvSpPr/>
            <p:nvPr/>
          </p:nvSpPr>
          <p:spPr>
            <a:xfrm>
              <a:off x="18136353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2" name="Freeform 172"/>
            <p:cNvSpPr/>
            <p:nvPr/>
          </p:nvSpPr>
          <p:spPr>
            <a:xfrm>
              <a:off x="20167699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3" name="Freeform 173"/>
            <p:cNvSpPr/>
            <p:nvPr/>
          </p:nvSpPr>
          <p:spPr>
            <a:xfrm>
              <a:off x="22196185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4" name="Freeform 174"/>
            <p:cNvSpPr/>
            <p:nvPr/>
          </p:nvSpPr>
          <p:spPr>
            <a:xfrm>
              <a:off x="18136353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5" name="Freeform 175"/>
            <p:cNvSpPr/>
            <p:nvPr/>
          </p:nvSpPr>
          <p:spPr>
            <a:xfrm>
              <a:off x="20167699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6" name="Freeform 176"/>
            <p:cNvSpPr/>
            <p:nvPr/>
          </p:nvSpPr>
          <p:spPr>
            <a:xfrm>
              <a:off x="22196185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7" name="Freeform 177"/>
            <p:cNvSpPr/>
            <p:nvPr/>
          </p:nvSpPr>
          <p:spPr>
            <a:xfrm>
              <a:off x="18133493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8" name="Freeform 178"/>
            <p:cNvSpPr/>
            <p:nvPr/>
          </p:nvSpPr>
          <p:spPr>
            <a:xfrm>
              <a:off x="20164839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9" name="Freeform 179"/>
            <p:cNvSpPr/>
            <p:nvPr/>
          </p:nvSpPr>
          <p:spPr>
            <a:xfrm>
              <a:off x="22193325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0" name="Freeform 180"/>
            <p:cNvSpPr/>
            <p:nvPr/>
          </p:nvSpPr>
          <p:spPr>
            <a:xfrm>
              <a:off x="18133493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1" name="Freeform 181"/>
            <p:cNvSpPr/>
            <p:nvPr/>
          </p:nvSpPr>
          <p:spPr>
            <a:xfrm>
              <a:off x="20164839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2" name="Freeform 182"/>
            <p:cNvSpPr/>
            <p:nvPr/>
          </p:nvSpPr>
          <p:spPr>
            <a:xfrm>
              <a:off x="22193325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3" name="Freeform 183"/>
            <p:cNvSpPr/>
            <p:nvPr/>
          </p:nvSpPr>
          <p:spPr>
            <a:xfrm>
              <a:off x="18134923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4" name="Freeform 184"/>
            <p:cNvSpPr/>
            <p:nvPr/>
          </p:nvSpPr>
          <p:spPr>
            <a:xfrm>
              <a:off x="20166269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5" name="Freeform 185"/>
            <p:cNvSpPr/>
            <p:nvPr/>
          </p:nvSpPr>
          <p:spPr>
            <a:xfrm>
              <a:off x="22194755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6" name="Freeform 186"/>
            <p:cNvSpPr/>
            <p:nvPr/>
          </p:nvSpPr>
          <p:spPr>
            <a:xfrm>
              <a:off x="18134923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7" name="Freeform 187"/>
            <p:cNvSpPr/>
            <p:nvPr/>
          </p:nvSpPr>
          <p:spPr>
            <a:xfrm>
              <a:off x="20166269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8" name="Freeform 188"/>
            <p:cNvSpPr/>
            <p:nvPr/>
          </p:nvSpPr>
          <p:spPr>
            <a:xfrm>
              <a:off x="22194755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9" name="Freeform 189"/>
            <p:cNvSpPr/>
            <p:nvPr/>
          </p:nvSpPr>
          <p:spPr>
            <a:xfrm>
              <a:off x="18132063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0" name="Freeform 190"/>
            <p:cNvSpPr/>
            <p:nvPr/>
          </p:nvSpPr>
          <p:spPr>
            <a:xfrm>
              <a:off x="20163409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1" name="Freeform 191"/>
            <p:cNvSpPr/>
            <p:nvPr/>
          </p:nvSpPr>
          <p:spPr>
            <a:xfrm>
              <a:off x="22191895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2" name="Freeform 192"/>
            <p:cNvSpPr/>
            <p:nvPr/>
          </p:nvSpPr>
          <p:spPr>
            <a:xfrm>
              <a:off x="18132063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3" name="Freeform 193"/>
            <p:cNvSpPr/>
            <p:nvPr/>
          </p:nvSpPr>
          <p:spPr>
            <a:xfrm>
              <a:off x="20163409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4" name="Freeform 194"/>
            <p:cNvSpPr/>
            <p:nvPr/>
          </p:nvSpPr>
          <p:spPr>
            <a:xfrm>
              <a:off x="22191895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5" name="Freeform 195"/>
            <p:cNvSpPr/>
            <p:nvPr/>
          </p:nvSpPr>
          <p:spPr>
            <a:xfrm>
              <a:off x="18133493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6" name="Freeform 196"/>
            <p:cNvSpPr/>
            <p:nvPr/>
          </p:nvSpPr>
          <p:spPr>
            <a:xfrm>
              <a:off x="20164839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7" name="Freeform 197"/>
            <p:cNvSpPr/>
            <p:nvPr/>
          </p:nvSpPr>
          <p:spPr>
            <a:xfrm>
              <a:off x="22193325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8" name="Freeform 198"/>
            <p:cNvSpPr/>
            <p:nvPr/>
          </p:nvSpPr>
          <p:spPr>
            <a:xfrm>
              <a:off x="18133493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9" name="Freeform 199"/>
            <p:cNvSpPr/>
            <p:nvPr/>
          </p:nvSpPr>
          <p:spPr>
            <a:xfrm>
              <a:off x="20164839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0" name="Freeform 200"/>
            <p:cNvSpPr/>
            <p:nvPr/>
          </p:nvSpPr>
          <p:spPr>
            <a:xfrm>
              <a:off x="22193325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1" name="Freeform 201"/>
            <p:cNvSpPr/>
            <p:nvPr/>
          </p:nvSpPr>
          <p:spPr>
            <a:xfrm>
              <a:off x="18130633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2" name="Freeform 202"/>
            <p:cNvSpPr/>
            <p:nvPr/>
          </p:nvSpPr>
          <p:spPr>
            <a:xfrm>
              <a:off x="20161979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3" name="Freeform 203"/>
            <p:cNvSpPr/>
            <p:nvPr/>
          </p:nvSpPr>
          <p:spPr>
            <a:xfrm>
              <a:off x="22190465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4" name="Freeform 204"/>
            <p:cNvSpPr/>
            <p:nvPr/>
          </p:nvSpPr>
          <p:spPr>
            <a:xfrm>
              <a:off x="18130633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5" name="Freeform 205"/>
            <p:cNvSpPr/>
            <p:nvPr/>
          </p:nvSpPr>
          <p:spPr>
            <a:xfrm>
              <a:off x="20161979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6" name="Freeform 206"/>
            <p:cNvSpPr/>
            <p:nvPr/>
          </p:nvSpPr>
          <p:spPr>
            <a:xfrm>
              <a:off x="22190465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7" name="Freeform 207"/>
            <p:cNvSpPr/>
            <p:nvPr/>
          </p:nvSpPr>
          <p:spPr>
            <a:xfrm>
              <a:off x="18132063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8" name="Freeform 208"/>
            <p:cNvSpPr/>
            <p:nvPr/>
          </p:nvSpPr>
          <p:spPr>
            <a:xfrm>
              <a:off x="20163409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9" name="Freeform 209"/>
            <p:cNvSpPr/>
            <p:nvPr/>
          </p:nvSpPr>
          <p:spPr>
            <a:xfrm>
              <a:off x="22191895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0" name="Freeform 210"/>
            <p:cNvSpPr/>
            <p:nvPr/>
          </p:nvSpPr>
          <p:spPr>
            <a:xfrm>
              <a:off x="18132063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1" name="Freeform 211"/>
            <p:cNvSpPr/>
            <p:nvPr/>
          </p:nvSpPr>
          <p:spPr>
            <a:xfrm>
              <a:off x="20163409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2" name="Freeform 212"/>
            <p:cNvSpPr/>
            <p:nvPr/>
          </p:nvSpPr>
          <p:spPr>
            <a:xfrm>
              <a:off x="22191895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3" name="Freeform 213"/>
            <p:cNvSpPr/>
            <p:nvPr/>
          </p:nvSpPr>
          <p:spPr>
            <a:xfrm>
              <a:off x="18130633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4" name="Freeform 214"/>
            <p:cNvSpPr/>
            <p:nvPr/>
          </p:nvSpPr>
          <p:spPr>
            <a:xfrm>
              <a:off x="20161979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5" name="Freeform 215"/>
            <p:cNvSpPr/>
            <p:nvPr/>
          </p:nvSpPr>
          <p:spPr>
            <a:xfrm>
              <a:off x="22190465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6" name="Freeform 216"/>
            <p:cNvSpPr/>
            <p:nvPr/>
          </p:nvSpPr>
          <p:spPr>
            <a:xfrm>
              <a:off x="18133493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7" name="Freeform 217"/>
            <p:cNvSpPr/>
            <p:nvPr/>
          </p:nvSpPr>
          <p:spPr>
            <a:xfrm>
              <a:off x="20164839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8" name="Freeform 218"/>
            <p:cNvSpPr/>
            <p:nvPr/>
          </p:nvSpPr>
          <p:spPr>
            <a:xfrm>
              <a:off x="22193325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9" name="Freeform 219"/>
            <p:cNvSpPr/>
            <p:nvPr/>
          </p:nvSpPr>
          <p:spPr>
            <a:xfrm>
              <a:off x="24199758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0" name="Freeform 220"/>
            <p:cNvSpPr/>
            <p:nvPr/>
          </p:nvSpPr>
          <p:spPr>
            <a:xfrm>
              <a:off x="24199758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1" name="Freeform 221"/>
            <p:cNvSpPr/>
            <p:nvPr/>
          </p:nvSpPr>
          <p:spPr>
            <a:xfrm>
              <a:off x="24201188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2" name="Freeform 222"/>
            <p:cNvSpPr/>
            <p:nvPr/>
          </p:nvSpPr>
          <p:spPr>
            <a:xfrm>
              <a:off x="24201188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3" name="Freeform 223"/>
            <p:cNvSpPr/>
            <p:nvPr/>
          </p:nvSpPr>
          <p:spPr>
            <a:xfrm>
              <a:off x="24198328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4" name="Freeform 224"/>
            <p:cNvSpPr/>
            <p:nvPr/>
          </p:nvSpPr>
          <p:spPr>
            <a:xfrm>
              <a:off x="24198328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5" name="Freeform 225"/>
            <p:cNvSpPr/>
            <p:nvPr/>
          </p:nvSpPr>
          <p:spPr>
            <a:xfrm>
              <a:off x="24199758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6" name="Freeform 226"/>
            <p:cNvSpPr/>
            <p:nvPr/>
          </p:nvSpPr>
          <p:spPr>
            <a:xfrm>
              <a:off x="24199758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7" name="Freeform 227"/>
            <p:cNvSpPr/>
            <p:nvPr/>
          </p:nvSpPr>
          <p:spPr>
            <a:xfrm>
              <a:off x="24196898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8" name="Freeform 228"/>
            <p:cNvSpPr/>
            <p:nvPr/>
          </p:nvSpPr>
          <p:spPr>
            <a:xfrm>
              <a:off x="24196898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9" name="Freeform 229"/>
            <p:cNvSpPr/>
            <p:nvPr/>
          </p:nvSpPr>
          <p:spPr>
            <a:xfrm>
              <a:off x="24198328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0" name="Freeform 230"/>
            <p:cNvSpPr/>
            <p:nvPr/>
          </p:nvSpPr>
          <p:spPr>
            <a:xfrm>
              <a:off x="24198328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1" name="Freeform 231"/>
            <p:cNvSpPr/>
            <p:nvPr/>
          </p:nvSpPr>
          <p:spPr>
            <a:xfrm>
              <a:off x="24195468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2" name="Freeform 232"/>
            <p:cNvSpPr/>
            <p:nvPr/>
          </p:nvSpPr>
          <p:spPr>
            <a:xfrm>
              <a:off x="24195468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3" name="Freeform 233"/>
            <p:cNvSpPr/>
            <p:nvPr/>
          </p:nvSpPr>
          <p:spPr>
            <a:xfrm>
              <a:off x="24196898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4" name="Freeform 234"/>
            <p:cNvSpPr/>
            <p:nvPr/>
          </p:nvSpPr>
          <p:spPr>
            <a:xfrm>
              <a:off x="24196898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5" name="Freeform 235"/>
            <p:cNvSpPr/>
            <p:nvPr/>
          </p:nvSpPr>
          <p:spPr>
            <a:xfrm>
              <a:off x="24195468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6" name="Freeform 236"/>
            <p:cNvSpPr/>
            <p:nvPr/>
          </p:nvSpPr>
          <p:spPr>
            <a:xfrm>
              <a:off x="24198328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37" name="Freeform 237"/>
          <p:cNvSpPr/>
          <p:nvPr/>
        </p:nvSpPr>
        <p:spPr>
          <a:xfrm rot="270449">
            <a:off x="1289855" y="975016"/>
            <a:ext cx="361702" cy="360386"/>
          </a:xfrm>
          <a:custGeom>
            <a:avLst/>
            <a:gdLst/>
            <a:ahLst/>
            <a:cxnLst/>
            <a:rect l="l" t="t" r="r" b="b"/>
            <a:pathLst>
              <a:path w="361702" h="360386">
                <a:moveTo>
                  <a:pt x="0" y="0"/>
                </a:moveTo>
                <a:lnTo>
                  <a:pt x="361702" y="0"/>
                </a:lnTo>
                <a:lnTo>
                  <a:pt x="361702" y="360386"/>
                </a:lnTo>
                <a:lnTo>
                  <a:pt x="0" y="360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38" name="AutoShape 238"/>
          <p:cNvSpPr/>
          <p:nvPr/>
        </p:nvSpPr>
        <p:spPr>
          <a:xfrm>
            <a:off x="6968681" y="1214464"/>
            <a:ext cx="10004219" cy="107822"/>
          </a:xfrm>
          <a:prstGeom prst="line">
            <a:avLst/>
          </a:prstGeom>
          <a:ln w="28575" cap="flat">
            <a:solidFill>
              <a:srgbClr val="908BF2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39" name="Group 239"/>
          <p:cNvGrpSpPr/>
          <p:nvPr/>
        </p:nvGrpSpPr>
        <p:grpSpPr>
          <a:xfrm>
            <a:off x="1219707" y="2145060"/>
            <a:ext cx="7535182" cy="1303153"/>
            <a:chOff x="0" y="0"/>
            <a:chExt cx="10046909" cy="1737537"/>
          </a:xfrm>
        </p:grpSpPr>
        <p:sp>
          <p:nvSpPr>
            <p:cNvPr id="240" name="Freeform 240"/>
            <p:cNvSpPr/>
            <p:nvPr/>
          </p:nvSpPr>
          <p:spPr>
            <a:xfrm>
              <a:off x="0" y="0"/>
              <a:ext cx="1737537" cy="1737537"/>
            </a:xfrm>
            <a:custGeom>
              <a:avLst/>
              <a:gdLst/>
              <a:ahLst/>
              <a:cxnLst/>
              <a:rect l="l" t="t" r="r" b="b"/>
              <a:pathLst>
                <a:path w="1737537" h="1737537">
                  <a:moveTo>
                    <a:pt x="0" y="0"/>
                  </a:moveTo>
                  <a:lnTo>
                    <a:pt x="1737537" y="0"/>
                  </a:lnTo>
                  <a:lnTo>
                    <a:pt x="1737537" y="1737537"/>
                  </a:lnTo>
                  <a:lnTo>
                    <a:pt x="0" y="1737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241" name="Group 241"/>
            <p:cNvGrpSpPr/>
            <p:nvPr/>
          </p:nvGrpSpPr>
          <p:grpSpPr>
            <a:xfrm>
              <a:off x="868769" y="0"/>
              <a:ext cx="8240351" cy="1737537"/>
              <a:chOff x="0" y="0"/>
              <a:chExt cx="2702935" cy="569933"/>
            </a:xfrm>
          </p:grpSpPr>
          <p:sp>
            <p:nvSpPr>
              <p:cNvPr id="242" name="Freeform 242"/>
              <p:cNvSpPr/>
              <p:nvPr/>
            </p:nvSpPr>
            <p:spPr>
              <a:xfrm>
                <a:off x="0" y="0"/>
                <a:ext cx="2702935" cy="569933"/>
              </a:xfrm>
              <a:custGeom>
                <a:avLst/>
                <a:gdLst/>
                <a:ahLst/>
                <a:cxnLst/>
                <a:rect l="l" t="t" r="r" b="b"/>
                <a:pathLst>
                  <a:path w="2702935" h="569933">
                    <a:moveTo>
                      <a:pt x="0" y="0"/>
                    </a:moveTo>
                    <a:lnTo>
                      <a:pt x="2702935" y="0"/>
                    </a:lnTo>
                    <a:lnTo>
                      <a:pt x="2702935" y="569933"/>
                    </a:lnTo>
                    <a:lnTo>
                      <a:pt x="0" y="569933"/>
                    </a:lnTo>
                    <a:close/>
                  </a:path>
                </a:pathLst>
              </a:custGeom>
              <a:solidFill>
                <a:srgbClr val="908BF2"/>
              </a:solidFill>
            </p:spPr>
          </p:sp>
          <p:sp>
            <p:nvSpPr>
              <p:cNvPr id="243" name="TextBox 243"/>
              <p:cNvSpPr txBox="1"/>
              <p:nvPr/>
            </p:nvSpPr>
            <p:spPr>
              <a:xfrm>
                <a:off x="0" y="-57150"/>
                <a:ext cx="2702935" cy="627083"/>
              </a:xfrm>
              <a:prstGeom prst="rect">
                <a:avLst/>
              </a:prstGeom>
            </p:spPr>
            <p:txBody>
              <a:bodyPr lIns="28248" tIns="28248" rIns="28248" bIns="28248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44" name="Group 244"/>
            <p:cNvGrpSpPr/>
            <p:nvPr/>
          </p:nvGrpSpPr>
          <p:grpSpPr>
            <a:xfrm>
              <a:off x="8171331" y="0"/>
              <a:ext cx="1875578" cy="1737537"/>
              <a:chOff x="0" y="0"/>
              <a:chExt cx="574699" cy="532402"/>
            </a:xfrm>
          </p:grpSpPr>
          <p:sp>
            <p:nvSpPr>
              <p:cNvPr id="245" name="Freeform 245"/>
              <p:cNvSpPr/>
              <p:nvPr/>
            </p:nvSpPr>
            <p:spPr>
              <a:xfrm>
                <a:off x="0" y="0"/>
                <a:ext cx="574699" cy="532402"/>
              </a:xfrm>
              <a:custGeom>
                <a:avLst/>
                <a:gdLst/>
                <a:ahLst/>
                <a:cxnLst/>
                <a:rect l="l" t="t" r="r" b="b"/>
                <a:pathLst>
                  <a:path w="574699" h="532402">
                    <a:moveTo>
                      <a:pt x="287350" y="0"/>
                    </a:moveTo>
                    <a:cubicBezTo>
                      <a:pt x="128651" y="0"/>
                      <a:pt x="0" y="119182"/>
                      <a:pt x="0" y="266201"/>
                    </a:cubicBezTo>
                    <a:cubicBezTo>
                      <a:pt x="0" y="413220"/>
                      <a:pt x="128651" y="532402"/>
                      <a:pt x="287350" y="532402"/>
                    </a:cubicBezTo>
                    <a:cubicBezTo>
                      <a:pt x="446048" y="532402"/>
                      <a:pt x="574699" y="413220"/>
                      <a:pt x="574699" y="266201"/>
                    </a:cubicBezTo>
                    <a:cubicBezTo>
                      <a:pt x="574699" y="119182"/>
                      <a:pt x="446048" y="0"/>
                      <a:pt x="287350" y="0"/>
                    </a:cubicBezTo>
                    <a:close/>
                  </a:path>
                </a:pathLst>
              </a:custGeom>
              <a:solidFill>
                <a:srgbClr val="908BF2"/>
              </a:solidFill>
            </p:spPr>
          </p:sp>
          <p:sp>
            <p:nvSpPr>
              <p:cNvPr id="246" name="TextBox 246"/>
              <p:cNvSpPr txBox="1"/>
              <p:nvPr/>
            </p:nvSpPr>
            <p:spPr>
              <a:xfrm>
                <a:off x="53878" y="-7237"/>
                <a:ext cx="466943" cy="489727"/>
              </a:xfrm>
              <a:prstGeom prst="rect">
                <a:avLst/>
              </a:prstGeom>
            </p:spPr>
            <p:txBody>
              <a:bodyPr lIns="28248" tIns="28248" rIns="28248" bIns="28248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47" name="Freeform 247"/>
            <p:cNvSpPr/>
            <p:nvPr/>
          </p:nvSpPr>
          <p:spPr>
            <a:xfrm>
              <a:off x="461899" y="461899"/>
              <a:ext cx="813739" cy="813739"/>
            </a:xfrm>
            <a:custGeom>
              <a:avLst/>
              <a:gdLst/>
              <a:ahLst/>
              <a:cxnLst/>
              <a:rect l="l" t="t" r="r" b="b"/>
              <a:pathLst>
                <a:path w="813739" h="813739">
                  <a:moveTo>
                    <a:pt x="0" y="0"/>
                  </a:moveTo>
                  <a:lnTo>
                    <a:pt x="813739" y="0"/>
                  </a:lnTo>
                  <a:lnTo>
                    <a:pt x="813739" y="813739"/>
                  </a:lnTo>
                  <a:lnTo>
                    <a:pt x="0" y="8137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8" name="Freeform 248"/>
            <p:cNvSpPr/>
            <p:nvPr/>
          </p:nvSpPr>
          <p:spPr>
            <a:xfrm>
              <a:off x="8149462" y="647948"/>
              <a:ext cx="1033275" cy="547636"/>
            </a:xfrm>
            <a:custGeom>
              <a:avLst/>
              <a:gdLst/>
              <a:ahLst/>
              <a:cxnLst/>
              <a:rect l="l" t="t" r="r" b="b"/>
              <a:pathLst>
                <a:path w="1033275" h="547636">
                  <a:moveTo>
                    <a:pt x="0" y="0"/>
                  </a:moveTo>
                  <a:lnTo>
                    <a:pt x="1033275" y="0"/>
                  </a:lnTo>
                  <a:lnTo>
                    <a:pt x="1033275" y="547635"/>
                  </a:lnTo>
                  <a:lnTo>
                    <a:pt x="0" y="5476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49" name="TextBox 249"/>
          <p:cNvSpPr txBox="1"/>
          <p:nvPr/>
        </p:nvSpPr>
        <p:spPr>
          <a:xfrm>
            <a:off x="2238571" y="2274720"/>
            <a:ext cx="5306953" cy="939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39"/>
              </a:lnSpc>
            </a:pPr>
            <a:r>
              <a:rPr lang="en-US" sz="6508" b="1" spc="-162">
                <a:solidFill>
                  <a:srgbClr val="1E235C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sp>
        <p:nvSpPr>
          <p:cNvPr id="250" name="TextBox 250"/>
          <p:cNvSpPr txBox="1"/>
          <p:nvPr/>
        </p:nvSpPr>
        <p:spPr>
          <a:xfrm>
            <a:off x="2755199" y="4200688"/>
            <a:ext cx="12777602" cy="2045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66"/>
              </a:lnSpc>
            </a:pPr>
            <a:r>
              <a:rPr lang="en-US" sz="2332">
                <a:solidFill>
                  <a:srgbClr val="1E235C"/>
                </a:solidFill>
                <a:latin typeface="Poppins"/>
                <a:ea typeface="Poppins"/>
                <a:cs typeface="Poppins"/>
                <a:sym typeface="Poppins"/>
              </a:rPr>
              <a:t>In today’s world, teamwork and communication are essential.</a:t>
            </a:r>
          </a:p>
          <a:p>
            <a:pPr algn="l">
              <a:lnSpc>
                <a:spcPts val="3266"/>
              </a:lnSpc>
            </a:pPr>
            <a:r>
              <a:rPr lang="en-US" sz="2332">
                <a:solidFill>
                  <a:srgbClr val="1E235C"/>
                </a:solidFill>
                <a:latin typeface="Poppins"/>
                <a:ea typeface="Poppins"/>
                <a:cs typeface="Poppins"/>
                <a:sym typeface="Poppins"/>
              </a:rPr>
              <a:t>With more people working and studying remotely, digital collaboration tools have become a necessity.</a:t>
            </a:r>
          </a:p>
          <a:p>
            <a:pPr marL="0" lvl="0" indent="0" algn="l">
              <a:lnSpc>
                <a:spcPts val="3266"/>
              </a:lnSpc>
              <a:spcBef>
                <a:spcPct val="0"/>
              </a:spcBef>
            </a:pPr>
            <a:r>
              <a:rPr lang="en-US" sz="2332">
                <a:solidFill>
                  <a:srgbClr val="1E235C"/>
                </a:solidFill>
                <a:latin typeface="Poppins"/>
                <a:ea typeface="Poppins"/>
                <a:cs typeface="Poppins"/>
                <a:sym typeface="Poppins"/>
              </a:rPr>
              <a:t> Microsoft Teams is one of these tools — it helps people connect, share ideas, and work together easily from anywhere.</a:t>
            </a:r>
          </a:p>
        </p:txBody>
      </p:sp>
      <p:sp>
        <p:nvSpPr>
          <p:cNvPr id="251" name="TextBox 251"/>
          <p:cNvSpPr txBox="1"/>
          <p:nvPr/>
        </p:nvSpPr>
        <p:spPr>
          <a:xfrm>
            <a:off x="1276857" y="8728683"/>
            <a:ext cx="4832693" cy="692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1819"/>
              </a:lnSpc>
              <a:spcBef>
                <a:spcPct val="0"/>
              </a:spcBef>
            </a:pPr>
            <a:r>
              <a:rPr lang="en-US" sz="1299">
                <a:solidFill>
                  <a:srgbClr val="F4F0FD"/>
                </a:solidFill>
                <a:latin typeface="Poppins"/>
                <a:ea typeface="Poppins"/>
                <a:cs typeface="Poppins"/>
                <a:sym typeface="Poppins"/>
              </a:rPr>
              <a:t>Lorem ipsum d</a:t>
            </a:r>
            <a:r>
              <a:rPr lang="en-US" sz="1299" u="none" strike="noStrike">
                <a:solidFill>
                  <a:srgbClr val="F4F0FD"/>
                </a:solidFill>
                <a:latin typeface="Poppins"/>
                <a:ea typeface="Poppins"/>
                <a:cs typeface="Poppins"/>
                <a:sym typeface="Poppins"/>
              </a:rPr>
              <a:t>olor sit amet, consectetur adipiscing elit. Nulla auctor blandit felis, a luctus nunc fermentum commodo. A pulvinar felis, et facilisis odio. Sed.</a:t>
            </a:r>
          </a:p>
        </p:txBody>
      </p:sp>
      <p:sp>
        <p:nvSpPr>
          <p:cNvPr id="252" name="TextBox 252"/>
          <p:cNvSpPr txBox="1"/>
          <p:nvPr/>
        </p:nvSpPr>
        <p:spPr>
          <a:xfrm>
            <a:off x="6708387" y="8728683"/>
            <a:ext cx="4832693" cy="692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1819"/>
              </a:lnSpc>
              <a:spcBef>
                <a:spcPct val="0"/>
              </a:spcBef>
            </a:pPr>
            <a:r>
              <a:rPr lang="en-US" sz="1299">
                <a:solidFill>
                  <a:srgbClr val="F4F0FD"/>
                </a:solidFill>
                <a:latin typeface="Poppins"/>
                <a:ea typeface="Poppins"/>
                <a:cs typeface="Poppins"/>
                <a:sym typeface="Poppins"/>
              </a:rPr>
              <a:t>Lorem ipsum d</a:t>
            </a:r>
            <a:r>
              <a:rPr lang="en-US" sz="1299" u="none" strike="noStrike">
                <a:solidFill>
                  <a:srgbClr val="F4F0FD"/>
                </a:solidFill>
                <a:latin typeface="Poppins"/>
                <a:ea typeface="Poppins"/>
                <a:cs typeface="Poppins"/>
                <a:sym typeface="Poppins"/>
              </a:rPr>
              <a:t>olor sit amet, consectetur adipiscing elit. Nulla auctor blandit felis, a luctus nunc fermentum commodo. A pulvinar felis, et facilisis odio. Sed.</a:t>
            </a:r>
          </a:p>
        </p:txBody>
      </p:sp>
      <p:sp>
        <p:nvSpPr>
          <p:cNvPr id="253" name="TextBox 253"/>
          <p:cNvSpPr txBox="1"/>
          <p:nvPr/>
        </p:nvSpPr>
        <p:spPr>
          <a:xfrm>
            <a:off x="12137548" y="8728683"/>
            <a:ext cx="4832693" cy="692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1819"/>
              </a:lnSpc>
              <a:spcBef>
                <a:spcPct val="0"/>
              </a:spcBef>
            </a:pPr>
            <a:r>
              <a:rPr lang="en-US" sz="1299">
                <a:solidFill>
                  <a:srgbClr val="F4F0FD"/>
                </a:solidFill>
                <a:latin typeface="Poppins"/>
                <a:ea typeface="Poppins"/>
                <a:cs typeface="Poppins"/>
                <a:sym typeface="Poppins"/>
              </a:rPr>
              <a:t>Lorem ipsum d</a:t>
            </a:r>
            <a:r>
              <a:rPr lang="en-US" sz="1299" u="none" strike="noStrike">
                <a:solidFill>
                  <a:srgbClr val="F4F0FD"/>
                </a:solidFill>
                <a:latin typeface="Poppins"/>
                <a:ea typeface="Poppins"/>
                <a:cs typeface="Poppins"/>
                <a:sym typeface="Poppins"/>
              </a:rPr>
              <a:t>olor sit amet, consectetur adipiscing elit. Nulla auctor blandit felis, a luctus nunc fermentum commodo. A pulvinar felis, et facilisis odio. Sed.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7372" y="-162954"/>
            <a:ext cx="19562744" cy="10415393"/>
            <a:chOff x="0" y="0"/>
            <a:chExt cx="26083659" cy="13887191"/>
          </a:xfrm>
        </p:grpSpPr>
        <p:sp>
          <p:nvSpPr>
            <p:cNvPr id="3" name="Freeform 3"/>
            <p:cNvSpPr/>
            <p:nvPr/>
          </p:nvSpPr>
          <p:spPr>
            <a:xfrm>
              <a:off x="4290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2035636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4064122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4290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2035636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4064122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5720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2037066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4065552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5720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2037066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4065552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2860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2034206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4062692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2860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2034206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4062692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4290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>
              <a:off x="2035636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>
              <a:off x="4064122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Freeform 24"/>
            <p:cNvSpPr/>
            <p:nvPr/>
          </p:nvSpPr>
          <p:spPr>
            <a:xfrm>
              <a:off x="4290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Freeform 25"/>
            <p:cNvSpPr/>
            <p:nvPr/>
          </p:nvSpPr>
          <p:spPr>
            <a:xfrm>
              <a:off x="2035636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Freeform 26"/>
            <p:cNvSpPr/>
            <p:nvPr/>
          </p:nvSpPr>
          <p:spPr>
            <a:xfrm>
              <a:off x="4064122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" name="Freeform 27"/>
            <p:cNvSpPr/>
            <p:nvPr/>
          </p:nvSpPr>
          <p:spPr>
            <a:xfrm>
              <a:off x="1430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Freeform 28"/>
            <p:cNvSpPr/>
            <p:nvPr/>
          </p:nvSpPr>
          <p:spPr>
            <a:xfrm>
              <a:off x="2032776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9" name="Freeform 29"/>
            <p:cNvSpPr/>
            <p:nvPr/>
          </p:nvSpPr>
          <p:spPr>
            <a:xfrm>
              <a:off x="4061262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" name="Freeform 30"/>
            <p:cNvSpPr/>
            <p:nvPr/>
          </p:nvSpPr>
          <p:spPr>
            <a:xfrm>
              <a:off x="1430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1" name="Freeform 31"/>
            <p:cNvSpPr/>
            <p:nvPr/>
          </p:nvSpPr>
          <p:spPr>
            <a:xfrm>
              <a:off x="2032776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" name="Freeform 32"/>
            <p:cNvSpPr/>
            <p:nvPr/>
          </p:nvSpPr>
          <p:spPr>
            <a:xfrm>
              <a:off x="4061262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3" name="Freeform 33"/>
            <p:cNvSpPr/>
            <p:nvPr/>
          </p:nvSpPr>
          <p:spPr>
            <a:xfrm>
              <a:off x="2860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4" name="Freeform 34"/>
            <p:cNvSpPr/>
            <p:nvPr/>
          </p:nvSpPr>
          <p:spPr>
            <a:xfrm>
              <a:off x="2034206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5" name="Freeform 35"/>
            <p:cNvSpPr/>
            <p:nvPr/>
          </p:nvSpPr>
          <p:spPr>
            <a:xfrm>
              <a:off x="4062692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" name="Freeform 36"/>
            <p:cNvSpPr/>
            <p:nvPr/>
          </p:nvSpPr>
          <p:spPr>
            <a:xfrm>
              <a:off x="2860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7" name="Freeform 37"/>
            <p:cNvSpPr/>
            <p:nvPr/>
          </p:nvSpPr>
          <p:spPr>
            <a:xfrm>
              <a:off x="2034206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" name="Freeform 38"/>
            <p:cNvSpPr/>
            <p:nvPr/>
          </p:nvSpPr>
          <p:spPr>
            <a:xfrm>
              <a:off x="4062692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Freeform 39"/>
            <p:cNvSpPr/>
            <p:nvPr/>
          </p:nvSpPr>
          <p:spPr>
            <a:xfrm>
              <a:off x="0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" name="Freeform 40"/>
            <p:cNvSpPr/>
            <p:nvPr/>
          </p:nvSpPr>
          <p:spPr>
            <a:xfrm>
              <a:off x="2031346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1" name="Freeform 41"/>
            <p:cNvSpPr/>
            <p:nvPr/>
          </p:nvSpPr>
          <p:spPr>
            <a:xfrm>
              <a:off x="4059832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2" name="Freeform 42"/>
            <p:cNvSpPr/>
            <p:nvPr/>
          </p:nvSpPr>
          <p:spPr>
            <a:xfrm>
              <a:off x="0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3" name="Freeform 43"/>
            <p:cNvSpPr/>
            <p:nvPr/>
          </p:nvSpPr>
          <p:spPr>
            <a:xfrm>
              <a:off x="2031346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4" name="Freeform 44"/>
            <p:cNvSpPr/>
            <p:nvPr/>
          </p:nvSpPr>
          <p:spPr>
            <a:xfrm>
              <a:off x="4059832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5" name="Freeform 45"/>
            <p:cNvSpPr/>
            <p:nvPr/>
          </p:nvSpPr>
          <p:spPr>
            <a:xfrm>
              <a:off x="1430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6" name="Freeform 46"/>
            <p:cNvSpPr/>
            <p:nvPr/>
          </p:nvSpPr>
          <p:spPr>
            <a:xfrm>
              <a:off x="2032776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7" name="Freeform 47"/>
            <p:cNvSpPr/>
            <p:nvPr/>
          </p:nvSpPr>
          <p:spPr>
            <a:xfrm>
              <a:off x="4061262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8" name="Freeform 48"/>
            <p:cNvSpPr/>
            <p:nvPr/>
          </p:nvSpPr>
          <p:spPr>
            <a:xfrm>
              <a:off x="1430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9" name="Freeform 49"/>
            <p:cNvSpPr/>
            <p:nvPr/>
          </p:nvSpPr>
          <p:spPr>
            <a:xfrm>
              <a:off x="2032776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0" name="Freeform 50"/>
            <p:cNvSpPr/>
            <p:nvPr/>
          </p:nvSpPr>
          <p:spPr>
            <a:xfrm>
              <a:off x="4061262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1" name="Freeform 51"/>
            <p:cNvSpPr/>
            <p:nvPr/>
          </p:nvSpPr>
          <p:spPr>
            <a:xfrm>
              <a:off x="0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2" name="Freeform 52"/>
            <p:cNvSpPr/>
            <p:nvPr/>
          </p:nvSpPr>
          <p:spPr>
            <a:xfrm>
              <a:off x="2031346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3" name="Freeform 53"/>
            <p:cNvSpPr/>
            <p:nvPr/>
          </p:nvSpPr>
          <p:spPr>
            <a:xfrm>
              <a:off x="4059832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4" name="Freeform 54"/>
            <p:cNvSpPr/>
            <p:nvPr/>
          </p:nvSpPr>
          <p:spPr>
            <a:xfrm>
              <a:off x="2860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5" name="Freeform 55"/>
            <p:cNvSpPr/>
            <p:nvPr/>
          </p:nvSpPr>
          <p:spPr>
            <a:xfrm>
              <a:off x="2034206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6" name="Freeform 56"/>
            <p:cNvSpPr/>
            <p:nvPr/>
          </p:nvSpPr>
          <p:spPr>
            <a:xfrm>
              <a:off x="4062692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7" name="Freeform 57"/>
            <p:cNvSpPr/>
            <p:nvPr/>
          </p:nvSpPr>
          <p:spPr>
            <a:xfrm>
              <a:off x="6051434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8" name="Freeform 58"/>
            <p:cNvSpPr/>
            <p:nvPr/>
          </p:nvSpPr>
          <p:spPr>
            <a:xfrm>
              <a:off x="8082780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9" name="Freeform 59"/>
            <p:cNvSpPr/>
            <p:nvPr/>
          </p:nvSpPr>
          <p:spPr>
            <a:xfrm>
              <a:off x="10111266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0" name="Freeform 60"/>
            <p:cNvSpPr/>
            <p:nvPr/>
          </p:nvSpPr>
          <p:spPr>
            <a:xfrm>
              <a:off x="6051434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1" name="Freeform 61"/>
            <p:cNvSpPr/>
            <p:nvPr/>
          </p:nvSpPr>
          <p:spPr>
            <a:xfrm>
              <a:off x="8082780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2" name="Freeform 62"/>
            <p:cNvSpPr/>
            <p:nvPr/>
          </p:nvSpPr>
          <p:spPr>
            <a:xfrm>
              <a:off x="10111266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3" name="Freeform 63"/>
            <p:cNvSpPr/>
            <p:nvPr/>
          </p:nvSpPr>
          <p:spPr>
            <a:xfrm>
              <a:off x="6052864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4" name="Freeform 64"/>
            <p:cNvSpPr/>
            <p:nvPr/>
          </p:nvSpPr>
          <p:spPr>
            <a:xfrm>
              <a:off x="8084210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5" name="Freeform 65"/>
            <p:cNvSpPr/>
            <p:nvPr/>
          </p:nvSpPr>
          <p:spPr>
            <a:xfrm>
              <a:off x="10112696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6" name="Freeform 66"/>
            <p:cNvSpPr/>
            <p:nvPr/>
          </p:nvSpPr>
          <p:spPr>
            <a:xfrm>
              <a:off x="6052864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7" name="Freeform 67"/>
            <p:cNvSpPr/>
            <p:nvPr/>
          </p:nvSpPr>
          <p:spPr>
            <a:xfrm>
              <a:off x="8084210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8" name="Freeform 68"/>
            <p:cNvSpPr/>
            <p:nvPr/>
          </p:nvSpPr>
          <p:spPr>
            <a:xfrm>
              <a:off x="10112696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9" name="Freeform 69"/>
            <p:cNvSpPr/>
            <p:nvPr/>
          </p:nvSpPr>
          <p:spPr>
            <a:xfrm>
              <a:off x="6050004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0" name="Freeform 70"/>
            <p:cNvSpPr/>
            <p:nvPr/>
          </p:nvSpPr>
          <p:spPr>
            <a:xfrm>
              <a:off x="8081350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1" name="Freeform 71"/>
            <p:cNvSpPr/>
            <p:nvPr/>
          </p:nvSpPr>
          <p:spPr>
            <a:xfrm>
              <a:off x="10109836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2" name="Freeform 72"/>
            <p:cNvSpPr/>
            <p:nvPr/>
          </p:nvSpPr>
          <p:spPr>
            <a:xfrm>
              <a:off x="6050004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3" name="Freeform 73"/>
            <p:cNvSpPr/>
            <p:nvPr/>
          </p:nvSpPr>
          <p:spPr>
            <a:xfrm>
              <a:off x="8081350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4" name="Freeform 74"/>
            <p:cNvSpPr/>
            <p:nvPr/>
          </p:nvSpPr>
          <p:spPr>
            <a:xfrm>
              <a:off x="10109836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5" name="Freeform 75"/>
            <p:cNvSpPr/>
            <p:nvPr/>
          </p:nvSpPr>
          <p:spPr>
            <a:xfrm>
              <a:off x="6051434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6" name="Freeform 76"/>
            <p:cNvSpPr/>
            <p:nvPr/>
          </p:nvSpPr>
          <p:spPr>
            <a:xfrm>
              <a:off x="8082780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7" name="Freeform 77"/>
            <p:cNvSpPr/>
            <p:nvPr/>
          </p:nvSpPr>
          <p:spPr>
            <a:xfrm>
              <a:off x="10111266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8" name="Freeform 78"/>
            <p:cNvSpPr/>
            <p:nvPr/>
          </p:nvSpPr>
          <p:spPr>
            <a:xfrm>
              <a:off x="6051434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9" name="Freeform 79"/>
            <p:cNvSpPr/>
            <p:nvPr/>
          </p:nvSpPr>
          <p:spPr>
            <a:xfrm>
              <a:off x="8082780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0" name="Freeform 80"/>
            <p:cNvSpPr/>
            <p:nvPr/>
          </p:nvSpPr>
          <p:spPr>
            <a:xfrm>
              <a:off x="10111266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1" name="Freeform 81"/>
            <p:cNvSpPr/>
            <p:nvPr/>
          </p:nvSpPr>
          <p:spPr>
            <a:xfrm>
              <a:off x="6048574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2" name="Freeform 82"/>
            <p:cNvSpPr/>
            <p:nvPr/>
          </p:nvSpPr>
          <p:spPr>
            <a:xfrm>
              <a:off x="8079920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3" name="Freeform 83"/>
            <p:cNvSpPr/>
            <p:nvPr/>
          </p:nvSpPr>
          <p:spPr>
            <a:xfrm>
              <a:off x="10108406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4" name="Freeform 84"/>
            <p:cNvSpPr/>
            <p:nvPr/>
          </p:nvSpPr>
          <p:spPr>
            <a:xfrm>
              <a:off x="6048574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5" name="Freeform 85"/>
            <p:cNvSpPr/>
            <p:nvPr/>
          </p:nvSpPr>
          <p:spPr>
            <a:xfrm>
              <a:off x="8079920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6" name="Freeform 86"/>
            <p:cNvSpPr/>
            <p:nvPr/>
          </p:nvSpPr>
          <p:spPr>
            <a:xfrm>
              <a:off x="10108406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7" name="Freeform 87"/>
            <p:cNvSpPr/>
            <p:nvPr/>
          </p:nvSpPr>
          <p:spPr>
            <a:xfrm>
              <a:off x="6050004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8" name="Freeform 88"/>
            <p:cNvSpPr/>
            <p:nvPr/>
          </p:nvSpPr>
          <p:spPr>
            <a:xfrm>
              <a:off x="8081350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9" name="Freeform 89"/>
            <p:cNvSpPr/>
            <p:nvPr/>
          </p:nvSpPr>
          <p:spPr>
            <a:xfrm>
              <a:off x="10109836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0" name="Freeform 90"/>
            <p:cNvSpPr/>
            <p:nvPr/>
          </p:nvSpPr>
          <p:spPr>
            <a:xfrm>
              <a:off x="6050004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1" name="Freeform 91"/>
            <p:cNvSpPr/>
            <p:nvPr/>
          </p:nvSpPr>
          <p:spPr>
            <a:xfrm>
              <a:off x="8081350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2" name="Freeform 92"/>
            <p:cNvSpPr/>
            <p:nvPr/>
          </p:nvSpPr>
          <p:spPr>
            <a:xfrm>
              <a:off x="10109836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3" name="Freeform 93"/>
            <p:cNvSpPr/>
            <p:nvPr/>
          </p:nvSpPr>
          <p:spPr>
            <a:xfrm>
              <a:off x="6047144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4" name="Freeform 94"/>
            <p:cNvSpPr/>
            <p:nvPr/>
          </p:nvSpPr>
          <p:spPr>
            <a:xfrm>
              <a:off x="8078490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5" name="Freeform 95"/>
            <p:cNvSpPr/>
            <p:nvPr/>
          </p:nvSpPr>
          <p:spPr>
            <a:xfrm>
              <a:off x="10106976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6" name="Freeform 96"/>
            <p:cNvSpPr/>
            <p:nvPr/>
          </p:nvSpPr>
          <p:spPr>
            <a:xfrm>
              <a:off x="6047144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7" name="Freeform 97"/>
            <p:cNvSpPr/>
            <p:nvPr/>
          </p:nvSpPr>
          <p:spPr>
            <a:xfrm>
              <a:off x="8078490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8" name="Freeform 98"/>
            <p:cNvSpPr/>
            <p:nvPr/>
          </p:nvSpPr>
          <p:spPr>
            <a:xfrm>
              <a:off x="10106976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9" name="Freeform 99"/>
            <p:cNvSpPr/>
            <p:nvPr/>
          </p:nvSpPr>
          <p:spPr>
            <a:xfrm>
              <a:off x="6048574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0" name="Freeform 100"/>
            <p:cNvSpPr/>
            <p:nvPr/>
          </p:nvSpPr>
          <p:spPr>
            <a:xfrm>
              <a:off x="8079920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1" name="Freeform 101"/>
            <p:cNvSpPr/>
            <p:nvPr/>
          </p:nvSpPr>
          <p:spPr>
            <a:xfrm>
              <a:off x="10108406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2" name="Freeform 102"/>
            <p:cNvSpPr/>
            <p:nvPr/>
          </p:nvSpPr>
          <p:spPr>
            <a:xfrm>
              <a:off x="6048574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3" name="Freeform 103"/>
            <p:cNvSpPr/>
            <p:nvPr/>
          </p:nvSpPr>
          <p:spPr>
            <a:xfrm>
              <a:off x="8079920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4" name="Freeform 104"/>
            <p:cNvSpPr/>
            <p:nvPr/>
          </p:nvSpPr>
          <p:spPr>
            <a:xfrm>
              <a:off x="10108406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5" name="Freeform 105"/>
            <p:cNvSpPr/>
            <p:nvPr/>
          </p:nvSpPr>
          <p:spPr>
            <a:xfrm>
              <a:off x="6047144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6" name="Freeform 106"/>
            <p:cNvSpPr/>
            <p:nvPr/>
          </p:nvSpPr>
          <p:spPr>
            <a:xfrm>
              <a:off x="8078490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7" name="Freeform 107"/>
            <p:cNvSpPr/>
            <p:nvPr/>
          </p:nvSpPr>
          <p:spPr>
            <a:xfrm>
              <a:off x="10106976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8" name="Freeform 108"/>
            <p:cNvSpPr/>
            <p:nvPr/>
          </p:nvSpPr>
          <p:spPr>
            <a:xfrm>
              <a:off x="6050004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9" name="Freeform 109"/>
            <p:cNvSpPr/>
            <p:nvPr/>
          </p:nvSpPr>
          <p:spPr>
            <a:xfrm>
              <a:off x="8081350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0" name="Freeform 110"/>
            <p:cNvSpPr/>
            <p:nvPr/>
          </p:nvSpPr>
          <p:spPr>
            <a:xfrm>
              <a:off x="10109836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1" name="Freeform 111"/>
            <p:cNvSpPr/>
            <p:nvPr/>
          </p:nvSpPr>
          <p:spPr>
            <a:xfrm>
              <a:off x="12087779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2" name="Freeform 112"/>
            <p:cNvSpPr/>
            <p:nvPr/>
          </p:nvSpPr>
          <p:spPr>
            <a:xfrm>
              <a:off x="14119125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3" name="Freeform 113"/>
            <p:cNvSpPr/>
            <p:nvPr/>
          </p:nvSpPr>
          <p:spPr>
            <a:xfrm>
              <a:off x="16147611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4" name="Freeform 114"/>
            <p:cNvSpPr/>
            <p:nvPr/>
          </p:nvSpPr>
          <p:spPr>
            <a:xfrm>
              <a:off x="12087779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5" name="Freeform 115"/>
            <p:cNvSpPr/>
            <p:nvPr/>
          </p:nvSpPr>
          <p:spPr>
            <a:xfrm>
              <a:off x="14119125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6" name="Freeform 116"/>
            <p:cNvSpPr/>
            <p:nvPr/>
          </p:nvSpPr>
          <p:spPr>
            <a:xfrm>
              <a:off x="16147611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7" name="Freeform 117"/>
            <p:cNvSpPr/>
            <p:nvPr/>
          </p:nvSpPr>
          <p:spPr>
            <a:xfrm>
              <a:off x="12089209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8" name="Freeform 118"/>
            <p:cNvSpPr/>
            <p:nvPr/>
          </p:nvSpPr>
          <p:spPr>
            <a:xfrm>
              <a:off x="14120555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9" name="Freeform 119"/>
            <p:cNvSpPr/>
            <p:nvPr/>
          </p:nvSpPr>
          <p:spPr>
            <a:xfrm>
              <a:off x="16149041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0" name="Freeform 120"/>
            <p:cNvSpPr/>
            <p:nvPr/>
          </p:nvSpPr>
          <p:spPr>
            <a:xfrm>
              <a:off x="12089209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1" name="Freeform 121"/>
            <p:cNvSpPr/>
            <p:nvPr/>
          </p:nvSpPr>
          <p:spPr>
            <a:xfrm>
              <a:off x="14120555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2" name="Freeform 122"/>
            <p:cNvSpPr/>
            <p:nvPr/>
          </p:nvSpPr>
          <p:spPr>
            <a:xfrm>
              <a:off x="16149041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3" name="Freeform 123"/>
            <p:cNvSpPr/>
            <p:nvPr/>
          </p:nvSpPr>
          <p:spPr>
            <a:xfrm>
              <a:off x="12086349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4" name="Freeform 124"/>
            <p:cNvSpPr/>
            <p:nvPr/>
          </p:nvSpPr>
          <p:spPr>
            <a:xfrm>
              <a:off x="14117695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5" name="Freeform 125"/>
            <p:cNvSpPr/>
            <p:nvPr/>
          </p:nvSpPr>
          <p:spPr>
            <a:xfrm>
              <a:off x="16146181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6" name="Freeform 126"/>
            <p:cNvSpPr/>
            <p:nvPr/>
          </p:nvSpPr>
          <p:spPr>
            <a:xfrm>
              <a:off x="12086349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7" name="Freeform 127"/>
            <p:cNvSpPr/>
            <p:nvPr/>
          </p:nvSpPr>
          <p:spPr>
            <a:xfrm>
              <a:off x="14117695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8" name="Freeform 128"/>
            <p:cNvSpPr/>
            <p:nvPr/>
          </p:nvSpPr>
          <p:spPr>
            <a:xfrm>
              <a:off x="16146181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9" name="Freeform 129"/>
            <p:cNvSpPr/>
            <p:nvPr/>
          </p:nvSpPr>
          <p:spPr>
            <a:xfrm>
              <a:off x="12087779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0" name="Freeform 130"/>
            <p:cNvSpPr/>
            <p:nvPr/>
          </p:nvSpPr>
          <p:spPr>
            <a:xfrm>
              <a:off x="14119125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1" name="Freeform 131"/>
            <p:cNvSpPr/>
            <p:nvPr/>
          </p:nvSpPr>
          <p:spPr>
            <a:xfrm>
              <a:off x="16147611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2" name="Freeform 132"/>
            <p:cNvSpPr/>
            <p:nvPr/>
          </p:nvSpPr>
          <p:spPr>
            <a:xfrm>
              <a:off x="12087779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3" name="Freeform 133"/>
            <p:cNvSpPr/>
            <p:nvPr/>
          </p:nvSpPr>
          <p:spPr>
            <a:xfrm>
              <a:off x="14119125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4" name="Freeform 134"/>
            <p:cNvSpPr/>
            <p:nvPr/>
          </p:nvSpPr>
          <p:spPr>
            <a:xfrm>
              <a:off x="16147611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5" name="Freeform 135"/>
            <p:cNvSpPr/>
            <p:nvPr/>
          </p:nvSpPr>
          <p:spPr>
            <a:xfrm>
              <a:off x="12084919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6" name="Freeform 136"/>
            <p:cNvSpPr/>
            <p:nvPr/>
          </p:nvSpPr>
          <p:spPr>
            <a:xfrm>
              <a:off x="14116265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7" name="Freeform 137"/>
            <p:cNvSpPr/>
            <p:nvPr/>
          </p:nvSpPr>
          <p:spPr>
            <a:xfrm>
              <a:off x="16144751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8" name="Freeform 138"/>
            <p:cNvSpPr/>
            <p:nvPr/>
          </p:nvSpPr>
          <p:spPr>
            <a:xfrm>
              <a:off x="12084919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9" name="Freeform 139"/>
            <p:cNvSpPr/>
            <p:nvPr/>
          </p:nvSpPr>
          <p:spPr>
            <a:xfrm>
              <a:off x="14116265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0" name="Freeform 140"/>
            <p:cNvSpPr/>
            <p:nvPr/>
          </p:nvSpPr>
          <p:spPr>
            <a:xfrm>
              <a:off x="16144751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1" name="Freeform 141"/>
            <p:cNvSpPr/>
            <p:nvPr/>
          </p:nvSpPr>
          <p:spPr>
            <a:xfrm>
              <a:off x="12086349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2" name="Freeform 142"/>
            <p:cNvSpPr/>
            <p:nvPr/>
          </p:nvSpPr>
          <p:spPr>
            <a:xfrm>
              <a:off x="14117695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3" name="Freeform 143"/>
            <p:cNvSpPr/>
            <p:nvPr/>
          </p:nvSpPr>
          <p:spPr>
            <a:xfrm>
              <a:off x="16146181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4" name="Freeform 144"/>
            <p:cNvSpPr/>
            <p:nvPr/>
          </p:nvSpPr>
          <p:spPr>
            <a:xfrm>
              <a:off x="12086349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5" name="Freeform 145"/>
            <p:cNvSpPr/>
            <p:nvPr/>
          </p:nvSpPr>
          <p:spPr>
            <a:xfrm>
              <a:off x="14117695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6" name="Freeform 146"/>
            <p:cNvSpPr/>
            <p:nvPr/>
          </p:nvSpPr>
          <p:spPr>
            <a:xfrm>
              <a:off x="16146181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7" name="Freeform 147"/>
            <p:cNvSpPr/>
            <p:nvPr/>
          </p:nvSpPr>
          <p:spPr>
            <a:xfrm>
              <a:off x="12083489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8" name="Freeform 148"/>
            <p:cNvSpPr/>
            <p:nvPr/>
          </p:nvSpPr>
          <p:spPr>
            <a:xfrm>
              <a:off x="14114835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9" name="Freeform 149"/>
            <p:cNvSpPr/>
            <p:nvPr/>
          </p:nvSpPr>
          <p:spPr>
            <a:xfrm>
              <a:off x="16143321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0" name="Freeform 150"/>
            <p:cNvSpPr/>
            <p:nvPr/>
          </p:nvSpPr>
          <p:spPr>
            <a:xfrm>
              <a:off x="12083489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1" name="Freeform 151"/>
            <p:cNvSpPr/>
            <p:nvPr/>
          </p:nvSpPr>
          <p:spPr>
            <a:xfrm>
              <a:off x="14114835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2" name="Freeform 152"/>
            <p:cNvSpPr/>
            <p:nvPr/>
          </p:nvSpPr>
          <p:spPr>
            <a:xfrm>
              <a:off x="16143321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3" name="Freeform 153"/>
            <p:cNvSpPr/>
            <p:nvPr/>
          </p:nvSpPr>
          <p:spPr>
            <a:xfrm>
              <a:off x="12084919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4" name="Freeform 154"/>
            <p:cNvSpPr/>
            <p:nvPr/>
          </p:nvSpPr>
          <p:spPr>
            <a:xfrm>
              <a:off x="14116265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5" name="Freeform 155"/>
            <p:cNvSpPr/>
            <p:nvPr/>
          </p:nvSpPr>
          <p:spPr>
            <a:xfrm>
              <a:off x="16144751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6" name="Freeform 156"/>
            <p:cNvSpPr/>
            <p:nvPr/>
          </p:nvSpPr>
          <p:spPr>
            <a:xfrm>
              <a:off x="12084919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7" name="Freeform 157"/>
            <p:cNvSpPr/>
            <p:nvPr/>
          </p:nvSpPr>
          <p:spPr>
            <a:xfrm>
              <a:off x="14116265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8" name="Freeform 158"/>
            <p:cNvSpPr/>
            <p:nvPr/>
          </p:nvSpPr>
          <p:spPr>
            <a:xfrm>
              <a:off x="16144751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9" name="Freeform 159"/>
            <p:cNvSpPr/>
            <p:nvPr/>
          </p:nvSpPr>
          <p:spPr>
            <a:xfrm>
              <a:off x="12083489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0" name="Freeform 160"/>
            <p:cNvSpPr/>
            <p:nvPr/>
          </p:nvSpPr>
          <p:spPr>
            <a:xfrm>
              <a:off x="14114835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1" name="Freeform 161"/>
            <p:cNvSpPr/>
            <p:nvPr/>
          </p:nvSpPr>
          <p:spPr>
            <a:xfrm>
              <a:off x="16143321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2" name="Freeform 162"/>
            <p:cNvSpPr/>
            <p:nvPr/>
          </p:nvSpPr>
          <p:spPr>
            <a:xfrm>
              <a:off x="12086349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3" name="Freeform 163"/>
            <p:cNvSpPr/>
            <p:nvPr/>
          </p:nvSpPr>
          <p:spPr>
            <a:xfrm>
              <a:off x="14117695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4" name="Freeform 164"/>
            <p:cNvSpPr/>
            <p:nvPr/>
          </p:nvSpPr>
          <p:spPr>
            <a:xfrm>
              <a:off x="16146181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5" name="Freeform 165"/>
            <p:cNvSpPr/>
            <p:nvPr/>
          </p:nvSpPr>
          <p:spPr>
            <a:xfrm>
              <a:off x="18134923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6" name="Freeform 166"/>
            <p:cNvSpPr/>
            <p:nvPr/>
          </p:nvSpPr>
          <p:spPr>
            <a:xfrm>
              <a:off x="20166269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7" name="Freeform 167"/>
            <p:cNvSpPr/>
            <p:nvPr/>
          </p:nvSpPr>
          <p:spPr>
            <a:xfrm>
              <a:off x="22194755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8" name="Freeform 168"/>
            <p:cNvSpPr/>
            <p:nvPr/>
          </p:nvSpPr>
          <p:spPr>
            <a:xfrm>
              <a:off x="18134923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9" name="Freeform 169"/>
            <p:cNvSpPr/>
            <p:nvPr/>
          </p:nvSpPr>
          <p:spPr>
            <a:xfrm>
              <a:off x="20166269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0" name="Freeform 170"/>
            <p:cNvSpPr/>
            <p:nvPr/>
          </p:nvSpPr>
          <p:spPr>
            <a:xfrm>
              <a:off x="22194755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1" name="Freeform 171"/>
            <p:cNvSpPr/>
            <p:nvPr/>
          </p:nvSpPr>
          <p:spPr>
            <a:xfrm>
              <a:off x="18136353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2" name="Freeform 172"/>
            <p:cNvSpPr/>
            <p:nvPr/>
          </p:nvSpPr>
          <p:spPr>
            <a:xfrm>
              <a:off x="20167699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3" name="Freeform 173"/>
            <p:cNvSpPr/>
            <p:nvPr/>
          </p:nvSpPr>
          <p:spPr>
            <a:xfrm>
              <a:off x="22196185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4" name="Freeform 174"/>
            <p:cNvSpPr/>
            <p:nvPr/>
          </p:nvSpPr>
          <p:spPr>
            <a:xfrm>
              <a:off x="18136353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5" name="Freeform 175"/>
            <p:cNvSpPr/>
            <p:nvPr/>
          </p:nvSpPr>
          <p:spPr>
            <a:xfrm>
              <a:off x="20167699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6" name="Freeform 176"/>
            <p:cNvSpPr/>
            <p:nvPr/>
          </p:nvSpPr>
          <p:spPr>
            <a:xfrm>
              <a:off x="22196185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7" name="Freeform 177"/>
            <p:cNvSpPr/>
            <p:nvPr/>
          </p:nvSpPr>
          <p:spPr>
            <a:xfrm>
              <a:off x="18133493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8" name="Freeform 178"/>
            <p:cNvSpPr/>
            <p:nvPr/>
          </p:nvSpPr>
          <p:spPr>
            <a:xfrm>
              <a:off x="20164839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9" name="Freeform 179"/>
            <p:cNvSpPr/>
            <p:nvPr/>
          </p:nvSpPr>
          <p:spPr>
            <a:xfrm>
              <a:off x="22193325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0" name="Freeform 180"/>
            <p:cNvSpPr/>
            <p:nvPr/>
          </p:nvSpPr>
          <p:spPr>
            <a:xfrm>
              <a:off x="18133493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1" name="Freeform 181"/>
            <p:cNvSpPr/>
            <p:nvPr/>
          </p:nvSpPr>
          <p:spPr>
            <a:xfrm>
              <a:off x="20164839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2" name="Freeform 182"/>
            <p:cNvSpPr/>
            <p:nvPr/>
          </p:nvSpPr>
          <p:spPr>
            <a:xfrm>
              <a:off x="22193325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3" name="Freeform 183"/>
            <p:cNvSpPr/>
            <p:nvPr/>
          </p:nvSpPr>
          <p:spPr>
            <a:xfrm>
              <a:off x="18134923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4" name="Freeform 184"/>
            <p:cNvSpPr/>
            <p:nvPr/>
          </p:nvSpPr>
          <p:spPr>
            <a:xfrm>
              <a:off x="20166269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5" name="Freeform 185"/>
            <p:cNvSpPr/>
            <p:nvPr/>
          </p:nvSpPr>
          <p:spPr>
            <a:xfrm>
              <a:off x="22194755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6" name="Freeform 186"/>
            <p:cNvSpPr/>
            <p:nvPr/>
          </p:nvSpPr>
          <p:spPr>
            <a:xfrm>
              <a:off x="18134923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7" name="Freeform 187"/>
            <p:cNvSpPr/>
            <p:nvPr/>
          </p:nvSpPr>
          <p:spPr>
            <a:xfrm>
              <a:off x="20166269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8" name="Freeform 188"/>
            <p:cNvSpPr/>
            <p:nvPr/>
          </p:nvSpPr>
          <p:spPr>
            <a:xfrm>
              <a:off x="22194755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9" name="Freeform 189"/>
            <p:cNvSpPr/>
            <p:nvPr/>
          </p:nvSpPr>
          <p:spPr>
            <a:xfrm>
              <a:off x="18132063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0" name="Freeform 190"/>
            <p:cNvSpPr/>
            <p:nvPr/>
          </p:nvSpPr>
          <p:spPr>
            <a:xfrm>
              <a:off x="20163409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1" name="Freeform 191"/>
            <p:cNvSpPr/>
            <p:nvPr/>
          </p:nvSpPr>
          <p:spPr>
            <a:xfrm>
              <a:off x="22191895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2" name="Freeform 192"/>
            <p:cNvSpPr/>
            <p:nvPr/>
          </p:nvSpPr>
          <p:spPr>
            <a:xfrm>
              <a:off x="18132063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3" name="Freeform 193"/>
            <p:cNvSpPr/>
            <p:nvPr/>
          </p:nvSpPr>
          <p:spPr>
            <a:xfrm>
              <a:off x="20163409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4" name="Freeform 194"/>
            <p:cNvSpPr/>
            <p:nvPr/>
          </p:nvSpPr>
          <p:spPr>
            <a:xfrm>
              <a:off x="22191895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5" name="Freeform 195"/>
            <p:cNvSpPr/>
            <p:nvPr/>
          </p:nvSpPr>
          <p:spPr>
            <a:xfrm>
              <a:off x="18133493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6" name="Freeform 196"/>
            <p:cNvSpPr/>
            <p:nvPr/>
          </p:nvSpPr>
          <p:spPr>
            <a:xfrm>
              <a:off x="20164839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7" name="Freeform 197"/>
            <p:cNvSpPr/>
            <p:nvPr/>
          </p:nvSpPr>
          <p:spPr>
            <a:xfrm>
              <a:off x="22193325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8" name="Freeform 198"/>
            <p:cNvSpPr/>
            <p:nvPr/>
          </p:nvSpPr>
          <p:spPr>
            <a:xfrm>
              <a:off x="18133493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9" name="Freeform 199"/>
            <p:cNvSpPr/>
            <p:nvPr/>
          </p:nvSpPr>
          <p:spPr>
            <a:xfrm>
              <a:off x="20164839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0" name="Freeform 200"/>
            <p:cNvSpPr/>
            <p:nvPr/>
          </p:nvSpPr>
          <p:spPr>
            <a:xfrm>
              <a:off x="22193325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1" name="Freeform 201"/>
            <p:cNvSpPr/>
            <p:nvPr/>
          </p:nvSpPr>
          <p:spPr>
            <a:xfrm>
              <a:off x="18130633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2" name="Freeform 202"/>
            <p:cNvSpPr/>
            <p:nvPr/>
          </p:nvSpPr>
          <p:spPr>
            <a:xfrm>
              <a:off x="20161979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3" name="Freeform 203"/>
            <p:cNvSpPr/>
            <p:nvPr/>
          </p:nvSpPr>
          <p:spPr>
            <a:xfrm>
              <a:off x="22190465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4" name="Freeform 204"/>
            <p:cNvSpPr/>
            <p:nvPr/>
          </p:nvSpPr>
          <p:spPr>
            <a:xfrm>
              <a:off x="18130633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5" name="Freeform 205"/>
            <p:cNvSpPr/>
            <p:nvPr/>
          </p:nvSpPr>
          <p:spPr>
            <a:xfrm>
              <a:off x="20161979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6" name="Freeform 206"/>
            <p:cNvSpPr/>
            <p:nvPr/>
          </p:nvSpPr>
          <p:spPr>
            <a:xfrm>
              <a:off x="22190465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7" name="Freeform 207"/>
            <p:cNvSpPr/>
            <p:nvPr/>
          </p:nvSpPr>
          <p:spPr>
            <a:xfrm>
              <a:off x="18132063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8" name="Freeform 208"/>
            <p:cNvSpPr/>
            <p:nvPr/>
          </p:nvSpPr>
          <p:spPr>
            <a:xfrm>
              <a:off x="20163409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9" name="Freeform 209"/>
            <p:cNvSpPr/>
            <p:nvPr/>
          </p:nvSpPr>
          <p:spPr>
            <a:xfrm>
              <a:off x="22191895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0" name="Freeform 210"/>
            <p:cNvSpPr/>
            <p:nvPr/>
          </p:nvSpPr>
          <p:spPr>
            <a:xfrm>
              <a:off x="18132063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1" name="Freeform 211"/>
            <p:cNvSpPr/>
            <p:nvPr/>
          </p:nvSpPr>
          <p:spPr>
            <a:xfrm>
              <a:off x="20163409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2" name="Freeform 212"/>
            <p:cNvSpPr/>
            <p:nvPr/>
          </p:nvSpPr>
          <p:spPr>
            <a:xfrm>
              <a:off x="22191895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3" name="Freeform 213"/>
            <p:cNvSpPr/>
            <p:nvPr/>
          </p:nvSpPr>
          <p:spPr>
            <a:xfrm>
              <a:off x="18130633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4" name="Freeform 214"/>
            <p:cNvSpPr/>
            <p:nvPr/>
          </p:nvSpPr>
          <p:spPr>
            <a:xfrm>
              <a:off x="20161979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5" name="Freeform 215"/>
            <p:cNvSpPr/>
            <p:nvPr/>
          </p:nvSpPr>
          <p:spPr>
            <a:xfrm>
              <a:off x="22190465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6" name="Freeform 216"/>
            <p:cNvSpPr/>
            <p:nvPr/>
          </p:nvSpPr>
          <p:spPr>
            <a:xfrm>
              <a:off x="18133493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7" name="Freeform 217"/>
            <p:cNvSpPr/>
            <p:nvPr/>
          </p:nvSpPr>
          <p:spPr>
            <a:xfrm>
              <a:off x="20164839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8" name="Freeform 218"/>
            <p:cNvSpPr/>
            <p:nvPr/>
          </p:nvSpPr>
          <p:spPr>
            <a:xfrm>
              <a:off x="22193325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9" name="Freeform 219"/>
            <p:cNvSpPr/>
            <p:nvPr/>
          </p:nvSpPr>
          <p:spPr>
            <a:xfrm>
              <a:off x="24199758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0" name="Freeform 220"/>
            <p:cNvSpPr/>
            <p:nvPr/>
          </p:nvSpPr>
          <p:spPr>
            <a:xfrm>
              <a:off x="24199758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1" name="Freeform 221"/>
            <p:cNvSpPr/>
            <p:nvPr/>
          </p:nvSpPr>
          <p:spPr>
            <a:xfrm>
              <a:off x="24201188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2" name="Freeform 222"/>
            <p:cNvSpPr/>
            <p:nvPr/>
          </p:nvSpPr>
          <p:spPr>
            <a:xfrm>
              <a:off x="24201188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3" name="Freeform 223"/>
            <p:cNvSpPr/>
            <p:nvPr/>
          </p:nvSpPr>
          <p:spPr>
            <a:xfrm>
              <a:off x="24198328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4" name="Freeform 224"/>
            <p:cNvSpPr/>
            <p:nvPr/>
          </p:nvSpPr>
          <p:spPr>
            <a:xfrm>
              <a:off x="24198328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5" name="Freeform 225"/>
            <p:cNvSpPr/>
            <p:nvPr/>
          </p:nvSpPr>
          <p:spPr>
            <a:xfrm>
              <a:off x="24199758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6" name="Freeform 226"/>
            <p:cNvSpPr/>
            <p:nvPr/>
          </p:nvSpPr>
          <p:spPr>
            <a:xfrm>
              <a:off x="24199758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7" name="Freeform 227"/>
            <p:cNvSpPr/>
            <p:nvPr/>
          </p:nvSpPr>
          <p:spPr>
            <a:xfrm>
              <a:off x="24196898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8" name="Freeform 228"/>
            <p:cNvSpPr/>
            <p:nvPr/>
          </p:nvSpPr>
          <p:spPr>
            <a:xfrm>
              <a:off x="24196898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9" name="Freeform 229"/>
            <p:cNvSpPr/>
            <p:nvPr/>
          </p:nvSpPr>
          <p:spPr>
            <a:xfrm>
              <a:off x="24198328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0" name="Freeform 230"/>
            <p:cNvSpPr/>
            <p:nvPr/>
          </p:nvSpPr>
          <p:spPr>
            <a:xfrm>
              <a:off x="24198328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1" name="Freeform 231"/>
            <p:cNvSpPr/>
            <p:nvPr/>
          </p:nvSpPr>
          <p:spPr>
            <a:xfrm>
              <a:off x="24195468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2" name="Freeform 232"/>
            <p:cNvSpPr/>
            <p:nvPr/>
          </p:nvSpPr>
          <p:spPr>
            <a:xfrm>
              <a:off x="24195468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3" name="Freeform 233"/>
            <p:cNvSpPr/>
            <p:nvPr/>
          </p:nvSpPr>
          <p:spPr>
            <a:xfrm>
              <a:off x="24196898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4" name="Freeform 234"/>
            <p:cNvSpPr/>
            <p:nvPr/>
          </p:nvSpPr>
          <p:spPr>
            <a:xfrm>
              <a:off x="24196898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5" name="Freeform 235"/>
            <p:cNvSpPr/>
            <p:nvPr/>
          </p:nvSpPr>
          <p:spPr>
            <a:xfrm>
              <a:off x="24195468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6" name="Freeform 236"/>
            <p:cNvSpPr/>
            <p:nvPr/>
          </p:nvSpPr>
          <p:spPr>
            <a:xfrm>
              <a:off x="24198328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37" name="Group 237"/>
          <p:cNvGrpSpPr/>
          <p:nvPr/>
        </p:nvGrpSpPr>
        <p:grpSpPr>
          <a:xfrm>
            <a:off x="10241803" y="-656352"/>
            <a:ext cx="8593087" cy="10908791"/>
            <a:chOff x="0" y="0"/>
            <a:chExt cx="2263200" cy="2873097"/>
          </a:xfrm>
        </p:grpSpPr>
        <p:sp>
          <p:nvSpPr>
            <p:cNvPr id="238" name="Freeform 238"/>
            <p:cNvSpPr/>
            <p:nvPr/>
          </p:nvSpPr>
          <p:spPr>
            <a:xfrm>
              <a:off x="0" y="0"/>
              <a:ext cx="2263200" cy="2873097"/>
            </a:xfrm>
            <a:custGeom>
              <a:avLst/>
              <a:gdLst/>
              <a:ahLst/>
              <a:cxnLst/>
              <a:rect l="l" t="t" r="r" b="b"/>
              <a:pathLst>
                <a:path w="2263200" h="2873097">
                  <a:moveTo>
                    <a:pt x="0" y="0"/>
                  </a:moveTo>
                  <a:lnTo>
                    <a:pt x="2263200" y="0"/>
                  </a:lnTo>
                  <a:lnTo>
                    <a:pt x="2263200" y="2873097"/>
                  </a:lnTo>
                  <a:lnTo>
                    <a:pt x="0" y="2873097"/>
                  </a:lnTo>
                  <a:close/>
                </a:path>
              </a:pathLst>
            </a:custGeom>
            <a:solidFill>
              <a:srgbClr val="1E235C"/>
            </a:solidFill>
          </p:spPr>
        </p:sp>
        <p:sp>
          <p:nvSpPr>
            <p:cNvPr id="239" name="TextBox 239"/>
            <p:cNvSpPr txBox="1"/>
            <p:nvPr/>
          </p:nvSpPr>
          <p:spPr>
            <a:xfrm>
              <a:off x="0" y="-57150"/>
              <a:ext cx="2263200" cy="2930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0" name="Group 240"/>
          <p:cNvGrpSpPr/>
          <p:nvPr/>
        </p:nvGrpSpPr>
        <p:grpSpPr>
          <a:xfrm>
            <a:off x="1162557" y="2228221"/>
            <a:ext cx="6702858" cy="1159209"/>
            <a:chOff x="0" y="0"/>
            <a:chExt cx="8937144" cy="1545612"/>
          </a:xfrm>
        </p:grpSpPr>
        <p:sp>
          <p:nvSpPr>
            <p:cNvPr id="241" name="Freeform 241"/>
            <p:cNvSpPr/>
            <p:nvPr/>
          </p:nvSpPr>
          <p:spPr>
            <a:xfrm>
              <a:off x="0" y="0"/>
              <a:ext cx="1545612" cy="1545612"/>
            </a:xfrm>
            <a:custGeom>
              <a:avLst/>
              <a:gdLst/>
              <a:ahLst/>
              <a:cxnLst/>
              <a:rect l="l" t="t" r="r" b="b"/>
              <a:pathLst>
                <a:path w="1545612" h="1545612">
                  <a:moveTo>
                    <a:pt x="0" y="0"/>
                  </a:moveTo>
                  <a:lnTo>
                    <a:pt x="1545612" y="0"/>
                  </a:lnTo>
                  <a:lnTo>
                    <a:pt x="1545612" y="1545612"/>
                  </a:lnTo>
                  <a:lnTo>
                    <a:pt x="0" y="15456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242" name="Group 242"/>
            <p:cNvGrpSpPr/>
            <p:nvPr/>
          </p:nvGrpSpPr>
          <p:grpSpPr>
            <a:xfrm>
              <a:off x="772806" y="0"/>
              <a:ext cx="7330136" cy="1545612"/>
              <a:chOff x="0" y="0"/>
              <a:chExt cx="2702935" cy="569933"/>
            </a:xfrm>
          </p:grpSpPr>
          <p:sp>
            <p:nvSpPr>
              <p:cNvPr id="243" name="Freeform 243"/>
              <p:cNvSpPr/>
              <p:nvPr/>
            </p:nvSpPr>
            <p:spPr>
              <a:xfrm>
                <a:off x="0" y="0"/>
                <a:ext cx="2702935" cy="569933"/>
              </a:xfrm>
              <a:custGeom>
                <a:avLst/>
                <a:gdLst/>
                <a:ahLst/>
                <a:cxnLst/>
                <a:rect l="l" t="t" r="r" b="b"/>
                <a:pathLst>
                  <a:path w="2702935" h="569933">
                    <a:moveTo>
                      <a:pt x="0" y="0"/>
                    </a:moveTo>
                    <a:lnTo>
                      <a:pt x="2702935" y="0"/>
                    </a:lnTo>
                    <a:lnTo>
                      <a:pt x="2702935" y="569933"/>
                    </a:lnTo>
                    <a:lnTo>
                      <a:pt x="0" y="569933"/>
                    </a:lnTo>
                    <a:close/>
                  </a:path>
                </a:pathLst>
              </a:custGeom>
              <a:solidFill>
                <a:srgbClr val="908BF2"/>
              </a:solidFill>
            </p:spPr>
          </p:sp>
          <p:sp>
            <p:nvSpPr>
              <p:cNvPr id="244" name="TextBox 244"/>
              <p:cNvSpPr txBox="1"/>
              <p:nvPr/>
            </p:nvSpPr>
            <p:spPr>
              <a:xfrm>
                <a:off x="0" y="-57150"/>
                <a:ext cx="2702935" cy="627083"/>
              </a:xfrm>
              <a:prstGeom prst="rect">
                <a:avLst/>
              </a:prstGeom>
            </p:spPr>
            <p:txBody>
              <a:bodyPr lIns="28248" tIns="28248" rIns="28248" bIns="28248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45" name="Group 245"/>
            <p:cNvGrpSpPr/>
            <p:nvPr/>
          </p:nvGrpSpPr>
          <p:grpSpPr>
            <a:xfrm>
              <a:off x="7268739" y="0"/>
              <a:ext cx="1668405" cy="1545612"/>
              <a:chOff x="0" y="0"/>
              <a:chExt cx="574699" cy="532402"/>
            </a:xfrm>
          </p:grpSpPr>
          <p:sp>
            <p:nvSpPr>
              <p:cNvPr id="246" name="Freeform 246"/>
              <p:cNvSpPr/>
              <p:nvPr/>
            </p:nvSpPr>
            <p:spPr>
              <a:xfrm>
                <a:off x="0" y="0"/>
                <a:ext cx="574699" cy="532402"/>
              </a:xfrm>
              <a:custGeom>
                <a:avLst/>
                <a:gdLst/>
                <a:ahLst/>
                <a:cxnLst/>
                <a:rect l="l" t="t" r="r" b="b"/>
                <a:pathLst>
                  <a:path w="574699" h="532402">
                    <a:moveTo>
                      <a:pt x="287350" y="0"/>
                    </a:moveTo>
                    <a:cubicBezTo>
                      <a:pt x="128651" y="0"/>
                      <a:pt x="0" y="119182"/>
                      <a:pt x="0" y="266201"/>
                    </a:cubicBezTo>
                    <a:cubicBezTo>
                      <a:pt x="0" y="413220"/>
                      <a:pt x="128651" y="532402"/>
                      <a:pt x="287350" y="532402"/>
                    </a:cubicBezTo>
                    <a:cubicBezTo>
                      <a:pt x="446048" y="532402"/>
                      <a:pt x="574699" y="413220"/>
                      <a:pt x="574699" y="266201"/>
                    </a:cubicBezTo>
                    <a:cubicBezTo>
                      <a:pt x="574699" y="119182"/>
                      <a:pt x="446048" y="0"/>
                      <a:pt x="287350" y="0"/>
                    </a:cubicBezTo>
                    <a:close/>
                  </a:path>
                </a:pathLst>
              </a:custGeom>
              <a:solidFill>
                <a:srgbClr val="908BF2"/>
              </a:solidFill>
            </p:spPr>
          </p:sp>
          <p:sp>
            <p:nvSpPr>
              <p:cNvPr id="247" name="TextBox 247"/>
              <p:cNvSpPr txBox="1"/>
              <p:nvPr/>
            </p:nvSpPr>
            <p:spPr>
              <a:xfrm>
                <a:off x="53878" y="-7237"/>
                <a:ext cx="466943" cy="489727"/>
              </a:xfrm>
              <a:prstGeom prst="rect">
                <a:avLst/>
              </a:prstGeom>
            </p:spPr>
            <p:txBody>
              <a:bodyPr lIns="28248" tIns="28248" rIns="28248" bIns="28248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248" name="Freeform 248"/>
            <p:cNvSpPr/>
            <p:nvPr/>
          </p:nvSpPr>
          <p:spPr>
            <a:xfrm>
              <a:off x="410879" y="410879"/>
              <a:ext cx="723854" cy="723854"/>
            </a:xfrm>
            <a:custGeom>
              <a:avLst/>
              <a:gdLst/>
              <a:ahLst/>
              <a:cxnLst/>
              <a:rect l="l" t="t" r="r" b="b"/>
              <a:pathLst>
                <a:path w="723854" h="723854">
                  <a:moveTo>
                    <a:pt x="0" y="0"/>
                  </a:moveTo>
                  <a:lnTo>
                    <a:pt x="723854" y="0"/>
                  </a:lnTo>
                  <a:lnTo>
                    <a:pt x="723854" y="723854"/>
                  </a:lnTo>
                  <a:lnTo>
                    <a:pt x="0" y="7238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9" name="Freeform 249"/>
            <p:cNvSpPr/>
            <p:nvPr/>
          </p:nvSpPr>
          <p:spPr>
            <a:xfrm>
              <a:off x="7249286" y="576376"/>
              <a:ext cx="919141" cy="487145"/>
            </a:xfrm>
            <a:custGeom>
              <a:avLst/>
              <a:gdLst/>
              <a:ahLst/>
              <a:cxnLst/>
              <a:rect l="l" t="t" r="r" b="b"/>
              <a:pathLst>
                <a:path w="919141" h="487145">
                  <a:moveTo>
                    <a:pt x="0" y="0"/>
                  </a:moveTo>
                  <a:lnTo>
                    <a:pt x="919141" y="0"/>
                  </a:lnTo>
                  <a:lnTo>
                    <a:pt x="919141" y="487145"/>
                  </a:lnTo>
                  <a:lnTo>
                    <a:pt x="0" y="4871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50" name="Freeform 250"/>
          <p:cNvSpPr/>
          <p:nvPr/>
        </p:nvSpPr>
        <p:spPr>
          <a:xfrm rot="233399">
            <a:off x="1231514" y="1088179"/>
            <a:ext cx="361702" cy="360386"/>
          </a:xfrm>
          <a:custGeom>
            <a:avLst/>
            <a:gdLst/>
            <a:ahLst/>
            <a:cxnLst/>
            <a:rect l="l" t="t" r="r" b="b"/>
            <a:pathLst>
              <a:path w="361702" h="360386">
                <a:moveTo>
                  <a:pt x="0" y="0"/>
                </a:moveTo>
                <a:lnTo>
                  <a:pt x="361702" y="0"/>
                </a:lnTo>
                <a:lnTo>
                  <a:pt x="361702" y="360386"/>
                </a:lnTo>
                <a:lnTo>
                  <a:pt x="0" y="3603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51" name="AutoShape 251"/>
          <p:cNvSpPr/>
          <p:nvPr/>
        </p:nvSpPr>
        <p:spPr>
          <a:xfrm>
            <a:off x="4676494" y="1268372"/>
            <a:ext cx="4865707" cy="0"/>
          </a:xfrm>
          <a:prstGeom prst="line">
            <a:avLst/>
          </a:prstGeom>
          <a:ln w="28575" cap="flat">
            <a:solidFill>
              <a:srgbClr val="908BF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2" name="Freeform 252"/>
          <p:cNvSpPr/>
          <p:nvPr/>
        </p:nvSpPr>
        <p:spPr>
          <a:xfrm>
            <a:off x="16577642" y="1076325"/>
            <a:ext cx="829917" cy="439856"/>
          </a:xfrm>
          <a:custGeom>
            <a:avLst/>
            <a:gdLst/>
            <a:ahLst/>
            <a:cxnLst/>
            <a:rect l="l" t="t" r="r" b="b"/>
            <a:pathLst>
              <a:path w="829917" h="439856">
                <a:moveTo>
                  <a:pt x="0" y="0"/>
                </a:moveTo>
                <a:lnTo>
                  <a:pt x="829916" y="0"/>
                </a:lnTo>
                <a:lnTo>
                  <a:pt x="829916" y="439856"/>
                </a:lnTo>
                <a:lnTo>
                  <a:pt x="0" y="4398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53" name="AutoShape 253"/>
          <p:cNvSpPr/>
          <p:nvPr/>
        </p:nvSpPr>
        <p:spPr>
          <a:xfrm>
            <a:off x="11380269" y="1282660"/>
            <a:ext cx="4679884" cy="0"/>
          </a:xfrm>
          <a:prstGeom prst="line">
            <a:avLst/>
          </a:prstGeom>
          <a:ln w="28575" cap="flat">
            <a:solidFill>
              <a:srgbClr val="F4F0F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4" name="Freeform 254"/>
          <p:cNvSpPr/>
          <p:nvPr/>
        </p:nvSpPr>
        <p:spPr>
          <a:xfrm>
            <a:off x="2110194" y="5807495"/>
            <a:ext cx="4275342" cy="3981412"/>
          </a:xfrm>
          <a:custGeom>
            <a:avLst/>
            <a:gdLst/>
            <a:ahLst/>
            <a:cxnLst/>
            <a:rect l="l" t="t" r="r" b="b"/>
            <a:pathLst>
              <a:path w="4275342" h="3981412">
                <a:moveTo>
                  <a:pt x="0" y="0"/>
                </a:moveTo>
                <a:lnTo>
                  <a:pt x="4275342" y="0"/>
                </a:lnTo>
                <a:lnTo>
                  <a:pt x="4275342" y="3981412"/>
                </a:lnTo>
                <a:lnTo>
                  <a:pt x="0" y="398141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255" name="TextBox 255"/>
          <p:cNvSpPr txBox="1"/>
          <p:nvPr/>
        </p:nvSpPr>
        <p:spPr>
          <a:xfrm>
            <a:off x="2375971" y="2376931"/>
            <a:ext cx="4313715" cy="939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39"/>
              </a:lnSpc>
            </a:pPr>
            <a:r>
              <a:rPr lang="en-US" sz="6508" b="1" spc="-162">
                <a:solidFill>
                  <a:srgbClr val="1E235C"/>
                </a:solidFill>
                <a:latin typeface="Poppins Bold"/>
                <a:ea typeface="Poppins Bold"/>
                <a:cs typeface="Poppins Bold"/>
                <a:sym typeface="Poppins Bold"/>
              </a:rPr>
              <a:t>Teams</a:t>
            </a:r>
          </a:p>
        </p:txBody>
      </p:sp>
      <p:sp>
        <p:nvSpPr>
          <p:cNvPr id="256" name="TextBox 256"/>
          <p:cNvSpPr txBox="1"/>
          <p:nvPr/>
        </p:nvSpPr>
        <p:spPr>
          <a:xfrm>
            <a:off x="1200657" y="3595990"/>
            <a:ext cx="7041320" cy="317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1E235C"/>
                </a:solidFill>
                <a:latin typeface="Poppins"/>
                <a:ea typeface="Poppins"/>
                <a:cs typeface="Poppins"/>
                <a:sym typeface="Poppins"/>
              </a:rPr>
              <a:t>Microsoft Teams is a communication and collaboration platform created by Microsoft.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1E235C"/>
                </a:solidFill>
                <a:latin typeface="Poppins"/>
                <a:ea typeface="Poppins"/>
                <a:cs typeface="Poppins"/>
                <a:sym typeface="Poppins"/>
              </a:rPr>
              <a:t> It allows groups of people (students, colleagues, project teams) to work together remotely by sharing messages, files, and online meetings.</a:t>
            </a:r>
          </a:p>
          <a:p>
            <a:pPr algn="ctr">
              <a:lnSpc>
                <a:spcPts val="2799"/>
              </a:lnSpc>
            </a:pPr>
            <a:endParaRPr lang="en-US" sz="1999">
              <a:solidFill>
                <a:srgbClr val="1E235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2799"/>
              </a:lnSpc>
            </a:pPr>
            <a:endParaRPr lang="en-US" sz="1999">
              <a:solidFill>
                <a:srgbClr val="1E235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2799"/>
              </a:lnSpc>
            </a:pPr>
            <a:endParaRPr lang="en-US" sz="1999">
              <a:solidFill>
                <a:srgbClr val="1E235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>
              <a:lnSpc>
                <a:spcPts val="2799"/>
              </a:lnSpc>
              <a:spcBef>
                <a:spcPct val="0"/>
              </a:spcBef>
            </a:pPr>
            <a:endParaRPr lang="en-US" sz="1999">
              <a:solidFill>
                <a:srgbClr val="1E235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7" name="TextBox 257"/>
          <p:cNvSpPr txBox="1"/>
          <p:nvPr/>
        </p:nvSpPr>
        <p:spPr>
          <a:xfrm>
            <a:off x="11091402" y="2256796"/>
            <a:ext cx="6316156" cy="835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15"/>
              </a:lnSpc>
            </a:pPr>
            <a:r>
              <a:rPr lang="en-US" sz="5701" b="1" spc="-142">
                <a:solidFill>
                  <a:srgbClr val="F4F0FD"/>
                </a:solidFill>
                <a:latin typeface="Poppins Bold"/>
                <a:ea typeface="Poppins Bold"/>
                <a:cs typeface="Poppins Bold"/>
                <a:sym typeface="Poppins Bold"/>
              </a:rPr>
              <a:t>Advantages</a:t>
            </a:r>
          </a:p>
        </p:txBody>
      </p:sp>
      <p:sp>
        <p:nvSpPr>
          <p:cNvPr id="258" name="TextBox 258"/>
          <p:cNvSpPr txBox="1"/>
          <p:nvPr/>
        </p:nvSpPr>
        <p:spPr>
          <a:xfrm>
            <a:off x="11380269" y="3411276"/>
            <a:ext cx="6316156" cy="1181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3838" lvl="1" indent="-241919" algn="l">
              <a:lnSpc>
                <a:spcPts val="3137"/>
              </a:lnSpc>
              <a:buFont typeface="Arial"/>
              <a:buChar char="•"/>
            </a:pPr>
            <a:r>
              <a:rPr lang="en-US" sz="2241">
                <a:solidFill>
                  <a:srgbClr val="F4F0FD"/>
                </a:solidFill>
                <a:latin typeface="Poppins"/>
                <a:ea typeface="Poppins"/>
                <a:cs typeface="Poppins"/>
                <a:sym typeface="Poppins"/>
              </a:rPr>
              <a:t>Mic</a:t>
            </a:r>
            <a:r>
              <a:rPr lang="en-US" sz="2241" u="none" strike="noStrike">
                <a:solidFill>
                  <a:srgbClr val="F4F0FD"/>
                </a:solidFill>
                <a:latin typeface="Poppins"/>
                <a:ea typeface="Poppins"/>
                <a:cs typeface="Poppins"/>
                <a:sym typeface="Poppins"/>
              </a:rPr>
              <a:t>rosoft Teams helps people stay connected whether they work in the office or remotely.</a:t>
            </a:r>
          </a:p>
        </p:txBody>
      </p:sp>
      <p:sp>
        <p:nvSpPr>
          <p:cNvPr id="259" name="TextBox 259"/>
          <p:cNvSpPr txBox="1"/>
          <p:nvPr/>
        </p:nvSpPr>
        <p:spPr>
          <a:xfrm>
            <a:off x="11380269" y="5571388"/>
            <a:ext cx="6316156" cy="1181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3617" lvl="1" indent="-241808" algn="l">
              <a:lnSpc>
                <a:spcPts val="3136"/>
              </a:lnSpc>
              <a:buFont typeface="Arial"/>
              <a:buChar char="•"/>
            </a:pPr>
            <a:r>
              <a:rPr lang="en-US" sz="2240">
                <a:solidFill>
                  <a:srgbClr val="F4F0FD"/>
                </a:solidFill>
                <a:latin typeface="Poppins"/>
                <a:ea typeface="Poppins"/>
                <a:cs typeface="Poppins"/>
                <a:sym typeface="Poppins"/>
              </a:rPr>
              <a:t>It inc</a:t>
            </a:r>
            <a:r>
              <a:rPr lang="en-US" sz="2240" u="none" strike="noStrike">
                <a:solidFill>
                  <a:srgbClr val="F4F0FD"/>
                </a:solidFill>
                <a:latin typeface="Poppins"/>
                <a:ea typeface="Poppins"/>
                <a:cs typeface="Poppins"/>
                <a:sym typeface="Poppins"/>
              </a:rPr>
              <a:t>reases productivity by allowing users to manage tasks, meetings, and files in one platform</a:t>
            </a:r>
          </a:p>
        </p:txBody>
      </p:sp>
      <p:sp>
        <p:nvSpPr>
          <p:cNvPr id="260" name="TextBox 260"/>
          <p:cNvSpPr txBox="1"/>
          <p:nvPr/>
        </p:nvSpPr>
        <p:spPr>
          <a:xfrm>
            <a:off x="11380269" y="7731526"/>
            <a:ext cx="6316156" cy="1181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3617" lvl="1" indent="-241808" algn="l">
              <a:lnSpc>
                <a:spcPts val="3136"/>
              </a:lnSpc>
              <a:spcBef>
                <a:spcPct val="0"/>
              </a:spcBef>
              <a:buFont typeface="Arial"/>
              <a:buChar char="•"/>
            </a:pPr>
            <a:r>
              <a:rPr lang="en-US" sz="2240">
                <a:solidFill>
                  <a:srgbClr val="F4F0FD"/>
                </a:solidFill>
                <a:latin typeface="Poppins"/>
                <a:ea typeface="Poppins"/>
                <a:cs typeface="Poppins"/>
                <a:sym typeface="Poppins"/>
              </a:rPr>
              <a:t>Teams makes teamw</a:t>
            </a:r>
            <a:r>
              <a:rPr lang="en-US" sz="2240" u="none" strike="noStrike">
                <a:solidFill>
                  <a:srgbClr val="F4F0FD"/>
                </a:solidFill>
                <a:latin typeface="Poppins"/>
                <a:ea typeface="Poppins"/>
                <a:cs typeface="Poppins"/>
                <a:sym typeface="Poppins"/>
              </a:rPr>
              <a:t>ork easier by integrating with other Microsoft 365 apps like Word, Excel, and Outlook.</a:t>
            </a: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477928" y="1268372"/>
            <a:ext cx="19562744" cy="10415393"/>
            <a:chOff x="0" y="0"/>
            <a:chExt cx="26083659" cy="13887191"/>
          </a:xfrm>
        </p:grpSpPr>
        <p:sp>
          <p:nvSpPr>
            <p:cNvPr id="3" name="Freeform 3"/>
            <p:cNvSpPr/>
            <p:nvPr/>
          </p:nvSpPr>
          <p:spPr>
            <a:xfrm>
              <a:off x="4290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2035636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4064122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4290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2035636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4064122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5720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2037066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4065552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5720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2037066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4065552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2860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2034206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4062692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2860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2034206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4062692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4290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>
              <a:off x="2035636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>
              <a:off x="4064122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Freeform 24"/>
            <p:cNvSpPr/>
            <p:nvPr/>
          </p:nvSpPr>
          <p:spPr>
            <a:xfrm>
              <a:off x="4290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Freeform 25"/>
            <p:cNvSpPr/>
            <p:nvPr/>
          </p:nvSpPr>
          <p:spPr>
            <a:xfrm>
              <a:off x="2035636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Freeform 26"/>
            <p:cNvSpPr/>
            <p:nvPr/>
          </p:nvSpPr>
          <p:spPr>
            <a:xfrm>
              <a:off x="4064122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" name="Freeform 27"/>
            <p:cNvSpPr/>
            <p:nvPr/>
          </p:nvSpPr>
          <p:spPr>
            <a:xfrm>
              <a:off x="1430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Freeform 28"/>
            <p:cNvSpPr/>
            <p:nvPr/>
          </p:nvSpPr>
          <p:spPr>
            <a:xfrm>
              <a:off x="2032776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9" name="Freeform 29"/>
            <p:cNvSpPr/>
            <p:nvPr/>
          </p:nvSpPr>
          <p:spPr>
            <a:xfrm>
              <a:off x="4061262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" name="Freeform 30"/>
            <p:cNvSpPr/>
            <p:nvPr/>
          </p:nvSpPr>
          <p:spPr>
            <a:xfrm>
              <a:off x="1430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1" name="Freeform 31"/>
            <p:cNvSpPr/>
            <p:nvPr/>
          </p:nvSpPr>
          <p:spPr>
            <a:xfrm>
              <a:off x="2032776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" name="Freeform 32"/>
            <p:cNvSpPr/>
            <p:nvPr/>
          </p:nvSpPr>
          <p:spPr>
            <a:xfrm>
              <a:off x="4061262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3" name="Freeform 33"/>
            <p:cNvSpPr/>
            <p:nvPr/>
          </p:nvSpPr>
          <p:spPr>
            <a:xfrm>
              <a:off x="2860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4" name="Freeform 34"/>
            <p:cNvSpPr/>
            <p:nvPr/>
          </p:nvSpPr>
          <p:spPr>
            <a:xfrm>
              <a:off x="2034206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5" name="Freeform 35"/>
            <p:cNvSpPr/>
            <p:nvPr/>
          </p:nvSpPr>
          <p:spPr>
            <a:xfrm>
              <a:off x="4062692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" name="Freeform 36"/>
            <p:cNvSpPr/>
            <p:nvPr/>
          </p:nvSpPr>
          <p:spPr>
            <a:xfrm>
              <a:off x="2860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7" name="Freeform 37"/>
            <p:cNvSpPr/>
            <p:nvPr/>
          </p:nvSpPr>
          <p:spPr>
            <a:xfrm>
              <a:off x="2034206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" name="Freeform 38"/>
            <p:cNvSpPr/>
            <p:nvPr/>
          </p:nvSpPr>
          <p:spPr>
            <a:xfrm>
              <a:off x="4062692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Freeform 39"/>
            <p:cNvSpPr/>
            <p:nvPr/>
          </p:nvSpPr>
          <p:spPr>
            <a:xfrm>
              <a:off x="0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" name="Freeform 40"/>
            <p:cNvSpPr/>
            <p:nvPr/>
          </p:nvSpPr>
          <p:spPr>
            <a:xfrm>
              <a:off x="2031346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1" name="Freeform 41"/>
            <p:cNvSpPr/>
            <p:nvPr/>
          </p:nvSpPr>
          <p:spPr>
            <a:xfrm>
              <a:off x="4059832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2" name="Freeform 42"/>
            <p:cNvSpPr/>
            <p:nvPr/>
          </p:nvSpPr>
          <p:spPr>
            <a:xfrm>
              <a:off x="0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3" name="Freeform 43"/>
            <p:cNvSpPr/>
            <p:nvPr/>
          </p:nvSpPr>
          <p:spPr>
            <a:xfrm>
              <a:off x="2031346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4" name="Freeform 44"/>
            <p:cNvSpPr/>
            <p:nvPr/>
          </p:nvSpPr>
          <p:spPr>
            <a:xfrm>
              <a:off x="4059832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5" name="Freeform 45"/>
            <p:cNvSpPr/>
            <p:nvPr/>
          </p:nvSpPr>
          <p:spPr>
            <a:xfrm>
              <a:off x="1430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6" name="Freeform 46"/>
            <p:cNvSpPr/>
            <p:nvPr/>
          </p:nvSpPr>
          <p:spPr>
            <a:xfrm>
              <a:off x="2032776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7" name="Freeform 47"/>
            <p:cNvSpPr/>
            <p:nvPr/>
          </p:nvSpPr>
          <p:spPr>
            <a:xfrm>
              <a:off x="4061262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8" name="Freeform 48"/>
            <p:cNvSpPr/>
            <p:nvPr/>
          </p:nvSpPr>
          <p:spPr>
            <a:xfrm>
              <a:off x="1430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9" name="Freeform 49"/>
            <p:cNvSpPr/>
            <p:nvPr/>
          </p:nvSpPr>
          <p:spPr>
            <a:xfrm>
              <a:off x="2032776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0" name="Freeform 50"/>
            <p:cNvSpPr/>
            <p:nvPr/>
          </p:nvSpPr>
          <p:spPr>
            <a:xfrm>
              <a:off x="4061262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1" name="Freeform 51"/>
            <p:cNvSpPr/>
            <p:nvPr/>
          </p:nvSpPr>
          <p:spPr>
            <a:xfrm>
              <a:off x="0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2" name="Freeform 52"/>
            <p:cNvSpPr/>
            <p:nvPr/>
          </p:nvSpPr>
          <p:spPr>
            <a:xfrm>
              <a:off x="2031346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3" name="Freeform 53"/>
            <p:cNvSpPr/>
            <p:nvPr/>
          </p:nvSpPr>
          <p:spPr>
            <a:xfrm>
              <a:off x="4059832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4" name="Freeform 54"/>
            <p:cNvSpPr/>
            <p:nvPr/>
          </p:nvSpPr>
          <p:spPr>
            <a:xfrm>
              <a:off x="2860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5" name="Freeform 55"/>
            <p:cNvSpPr/>
            <p:nvPr/>
          </p:nvSpPr>
          <p:spPr>
            <a:xfrm>
              <a:off x="2034206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6" name="Freeform 56"/>
            <p:cNvSpPr/>
            <p:nvPr/>
          </p:nvSpPr>
          <p:spPr>
            <a:xfrm>
              <a:off x="4062692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7" name="Freeform 57"/>
            <p:cNvSpPr/>
            <p:nvPr/>
          </p:nvSpPr>
          <p:spPr>
            <a:xfrm>
              <a:off x="6051434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8" name="Freeform 58"/>
            <p:cNvSpPr/>
            <p:nvPr/>
          </p:nvSpPr>
          <p:spPr>
            <a:xfrm>
              <a:off x="8082780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9" name="Freeform 59"/>
            <p:cNvSpPr/>
            <p:nvPr/>
          </p:nvSpPr>
          <p:spPr>
            <a:xfrm>
              <a:off x="10111266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0" name="Freeform 60"/>
            <p:cNvSpPr/>
            <p:nvPr/>
          </p:nvSpPr>
          <p:spPr>
            <a:xfrm>
              <a:off x="6051434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1" name="Freeform 61"/>
            <p:cNvSpPr/>
            <p:nvPr/>
          </p:nvSpPr>
          <p:spPr>
            <a:xfrm>
              <a:off x="8082780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2" name="Freeform 62"/>
            <p:cNvSpPr/>
            <p:nvPr/>
          </p:nvSpPr>
          <p:spPr>
            <a:xfrm>
              <a:off x="10111266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3" name="Freeform 63"/>
            <p:cNvSpPr/>
            <p:nvPr/>
          </p:nvSpPr>
          <p:spPr>
            <a:xfrm>
              <a:off x="6052864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4" name="Freeform 64"/>
            <p:cNvSpPr/>
            <p:nvPr/>
          </p:nvSpPr>
          <p:spPr>
            <a:xfrm>
              <a:off x="8084210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5" name="Freeform 65"/>
            <p:cNvSpPr/>
            <p:nvPr/>
          </p:nvSpPr>
          <p:spPr>
            <a:xfrm>
              <a:off x="10112696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6" name="Freeform 66"/>
            <p:cNvSpPr/>
            <p:nvPr/>
          </p:nvSpPr>
          <p:spPr>
            <a:xfrm>
              <a:off x="6052864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7" name="Freeform 67"/>
            <p:cNvSpPr/>
            <p:nvPr/>
          </p:nvSpPr>
          <p:spPr>
            <a:xfrm>
              <a:off x="8084210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8" name="Freeform 68"/>
            <p:cNvSpPr/>
            <p:nvPr/>
          </p:nvSpPr>
          <p:spPr>
            <a:xfrm>
              <a:off x="10112696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9" name="Freeform 69"/>
            <p:cNvSpPr/>
            <p:nvPr/>
          </p:nvSpPr>
          <p:spPr>
            <a:xfrm>
              <a:off x="6050004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0" name="Freeform 70"/>
            <p:cNvSpPr/>
            <p:nvPr/>
          </p:nvSpPr>
          <p:spPr>
            <a:xfrm>
              <a:off x="8081350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1" name="Freeform 71"/>
            <p:cNvSpPr/>
            <p:nvPr/>
          </p:nvSpPr>
          <p:spPr>
            <a:xfrm>
              <a:off x="10109836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2" name="Freeform 72"/>
            <p:cNvSpPr/>
            <p:nvPr/>
          </p:nvSpPr>
          <p:spPr>
            <a:xfrm>
              <a:off x="6050004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3" name="Freeform 73"/>
            <p:cNvSpPr/>
            <p:nvPr/>
          </p:nvSpPr>
          <p:spPr>
            <a:xfrm>
              <a:off x="8081350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4" name="Freeform 74"/>
            <p:cNvSpPr/>
            <p:nvPr/>
          </p:nvSpPr>
          <p:spPr>
            <a:xfrm>
              <a:off x="10109836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5" name="Freeform 75"/>
            <p:cNvSpPr/>
            <p:nvPr/>
          </p:nvSpPr>
          <p:spPr>
            <a:xfrm>
              <a:off x="6051434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6" name="Freeform 76"/>
            <p:cNvSpPr/>
            <p:nvPr/>
          </p:nvSpPr>
          <p:spPr>
            <a:xfrm>
              <a:off x="8082780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7" name="Freeform 77"/>
            <p:cNvSpPr/>
            <p:nvPr/>
          </p:nvSpPr>
          <p:spPr>
            <a:xfrm>
              <a:off x="10111266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8" name="Freeform 78"/>
            <p:cNvSpPr/>
            <p:nvPr/>
          </p:nvSpPr>
          <p:spPr>
            <a:xfrm>
              <a:off x="6051434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9" name="Freeform 79"/>
            <p:cNvSpPr/>
            <p:nvPr/>
          </p:nvSpPr>
          <p:spPr>
            <a:xfrm>
              <a:off x="8082780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0" name="Freeform 80"/>
            <p:cNvSpPr/>
            <p:nvPr/>
          </p:nvSpPr>
          <p:spPr>
            <a:xfrm>
              <a:off x="10111266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1" name="Freeform 81"/>
            <p:cNvSpPr/>
            <p:nvPr/>
          </p:nvSpPr>
          <p:spPr>
            <a:xfrm>
              <a:off x="6048574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2" name="Freeform 82"/>
            <p:cNvSpPr/>
            <p:nvPr/>
          </p:nvSpPr>
          <p:spPr>
            <a:xfrm>
              <a:off x="8079920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3" name="Freeform 83"/>
            <p:cNvSpPr/>
            <p:nvPr/>
          </p:nvSpPr>
          <p:spPr>
            <a:xfrm>
              <a:off x="10108406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4" name="Freeform 84"/>
            <p:cNvSpPr/>
            <p:nvPr/>
          </p:nvSpPr>
          <p:spPr>
            <a:xfrm>
              <a:off x="6048574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5" name="Freeform 85"/>
            <p:cNvSpPr/>
            <p:nvPr/>
          </p:nvSpPr>
          <p:spPr>
            <a:xfrm>
              <a:off x="8079920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6" name="Freeform 86"/>
            <p:cNvSpPr/>
            <p:nvPr/>
          </p:nvSpPr>
          <p:spPr>
            <a:xfrm>
              <a:off x="10108406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7" name="Freeform 87"/>
            <p:cNvSpPr/>
            <p:nvPr/>
          </p:nvSpPr>
          <p:spPr>
            <a:xfrm>
              <a:off x="6050004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8" name="Freeform 88"/>
            <p:cNvSpPr/>
            <p:nvPr/>
          </p:nvSpPr>
          <p:spPr>
            <a:xfrm>
              <a:off x="8081350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9" name="Freeform 89"/>
            <p:cNvSpPr/>
            <p:nvPr/>
          </p:nvSpPr>
          <p:spPr>
            <a:xfrm>
              <a:off x="10109836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0" name="Freeform 90"/>
            <p:cNvSpPr/>
            <p:nvPr/>
          </p:nvSpPr>
          <p:spPr>
            <a:xfrm>
              <a:off x="6050004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1" name="Freeform 91"/>
            <p:cNvSpPr/>
            <p:nvPr/>
          </p:nvSpPr>
          <p:spPr>
            <a:xfrm>
              <a:off x="8081350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2" name="Freeform 92"/>
            <p:cNvSpPr/>
            <p:nvPr/>
          </p:nvSpPr>
          <p:spPr>
            <a:xfrm>
              <a:off x="10109836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3" name="Freeform 93"/>
            <p:cNvSpPr/>
            <p:nvPr/>
          </p:nvSpPr>
          <p:spPr>
            <a:xfrm>
              <a:off x="6047144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4" name="Freeform 94"/>
            <p:cNvSpPr/>
            <p:nvPr/>
          </p:nvSpPr>
          <p:spPr>
            <a:xfrm>
              <a:off x="8078490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5" name="Freeform 95"/>
            <p:cNvSpPr/>
            <p:nvPr/>
          </p:nvSpPr>
          <p:spPr>
            <a:xfrm>
              <a:off x="10106976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6" name="Freeform 96"/>
            <p:cNvSpPr/>
            <p:nvPr/>
          </p:nvSpPr>
          <p:spPr>
            <a:xfrm>
              <a:off x="6047144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7" name="Freeform 97"/>
            <p:cNvSpPr/>
            <p:nvPr/>
          </p:nvSpPr>
          <p:spPr>
            <a:xfrm>
              <a:off x="8078490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8" name="Freeform 98"/>
            <p:cNvSpPr/>
            <p:nvPr/>
          </p:nvSpPr>
          <p:spPr>
            <a:xfrm>
              <a:off x="10106976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9" name="Freeform 99"/>
            <p:cNvSpPr/>
            <p:nvPr/>
          </p:nvSpPr>
          <p:spPr>
            <a:xfrm>
              <a:off x="6048574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0" name="Freeform 100"/>
            <p:cNvSpPr/>
            <p:nvPr/>
          </p:nvSpPr>
          <p:spPr>
            <a:xfrm>
              <a:off x="8079920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1" name="Freeform 101"/>
            <p:cNvSpPr/>
            <p:nvPr/>
          </p:nvSpPr>
          <p:spPr>
            <a:xfrm>
              <a:off x="10108406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2" name="Freeform 102"/>
            <p:cNvSpPr/>
            <p:nvPr/>
          </p:nvSpPr>
          <p:spPr>
            <a:xfrm>
              <a:off x="6048574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3" name="Freeform 103"/>
            <p:cNvSpPr/>
            <p:nvPr/>
          </p:nvSpPr>
          <p:spPr>
            <a:xfrm>
              <a:off x="8079920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4" name="Freeform 104"/>
            <p:cNvSpPr/>
            <p:nvPr/>
          </p:nvSpPr>
          <p:spPr>
            <a:xfrm>
              <a:off x="10108406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5" name="Freeform 105"/>
            <p:cNvSpPr/>
            <p:nvPr/>
          </p:nvSpPr>
          <p:spPr>
            <a:xfrm>
              <a:off x="6047144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6" name="Freeform 106"/>
            <p:cNvSpPr/>
            <p:nvPr/>
          </p:nvSpPr>
          <p:spPr>
            <a:xfrm>
              <a:off x="8078490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7" name="Freeform 107"/>
            <p:cNvSpPr/>
            <p:nvPr/>
          </p:nvSpPr>
          <p:spPr>
            <a:xfrm>
              <a:off x="10106976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8" name="Freeform 108"/>
            <p:cNvSpPr/>
            <p:nvPr/>
          </p:nvSpPr>
          <p:spPr>
            <a:xfrm>
              <a:off x="6050004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9" name="Freeform 109"/>
            <p:cNvSpPr/>
            <p:nvPr/>
          </p:nvSpPr>
          <p:spPr>
            <a:xfrm>
              <a:off x="8081350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0" name="Freeform 110"/>
            <p:cNvSpPr/>
            <p:nvPr/>
          </p:nvSpPr>
          <p:spPr>
            <a:xfrm>
              <a:off x="10109836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1" name="Freeform 111"/>
            <p:cNvSpPr/>
            <p:nvPr/>
          </p:nvSpPr>
          <p:spPr>
            <a:xfrm>
              <a:off x="12087779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2" name="Freeform 112"/>
            <p:cNvSpPr/>
            <p:nvPr/>
          </p:nvSpPr>
          <p:spPr>
            <a:xfrm>
              <a:off x="14119125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3" name="Freeform 113"/>
            <p:cNvSpPr/>
            <p:nvPr/>
          </p:nvSpPr>
          <p:spPr>
            <a:xfrm>
              <a:off x="16147611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4" name="Freeform 114"/>
            <p:cNvSpPr/>
            <p:nvPr/>
          </p:nvSpPr>
          <p:spPr>
            <a:xfrm>
              <a:off x="12087779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5" name="Freeform 115"/>
            <p:cNvSpPr/>
            <p:nvPr/>
          </p:nvSpPr>
          <p:spPr>
            <a:xfrm>
              <a:off x="14119125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6" name="Freeform 116"/>
            <p:cNvSpPr/>
            <p:nvPr/>
          </p:nvSpPr>
          <p:spPr>
            <a:xfrm>
              <a:off x="16147611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7" name="Freeform 117"/>
            <p:cNvSpPr/>
            <p:nvPr/>
          </p:nvSpPr>
          <p:spPr>
            <a:xfrm>
              <a:off x="12089209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8" name="Freeform 118"/>
            <p:cNvSpPr/>
            <p:nvPr/>
          </p:nvSpPr>
          <p:spPr>
            <a:xfrm>
              <a:off x="14120555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9" name="Freeform 119"/>
            <p:cNvSpPr/>
            <p:nvPr/>
          </p:nvSpPr>
          <p:spPr>
            <a:xfrm>
              <a:off x="16149041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0" name="Freeform 120"/>
            <p:cNvSpPr/>
            <p:nvPr/>
          </p:nvSpPr>
          <p:spPr>
            <a:xfrm>
              <a:off x="12089209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1" name="Freeform 121"/>
            <p:cNvSpPr/>
            <p:nvPr/>
          </p:nvSpPr>
          <p:spPr>
            <a:xfrm>
              <a:off x="14120555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2" name="Freeform 122"/>
            <p:cNvSpPr/>
            <p:nvPr/>
          </p:nvSpPr>
          <p:spPr>
            <a:xfrm>
              <a:off x="16149041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3" name="Freeform 123"/>
            <p:cNvSpPr/>
            <p:nvPr/>
          </p:nvSpPr>
          <p:spPr>
            <a:xfrm>
              <a:off x="12086349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4" name="Freeform 124"/>
            <p:cNvSpPr/>
            <p:nvPr/>
          </p:nvSpPr>
          <p:spPr>
            <a:xfrm>
              <a:off x="14117695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5" name="Freeform 125"/>
            <p:cNvSpPr/>
            <p:nvPr/>
          </p:nvSpPr>
          <p:spPr>
            <a:xfrm>
              <a:off x="16146181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6" name="Freeform 126"/>
            <p:cNvSpPr/>
            <p:nvPr/>
          </p:nvSpPr>
          <p:spPr>
            <a:xfrm>
              <a:off x="14117695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7" name="Freeform 127"/>
            <p:cNvSpPr/>
            <p:nvPr/>
          </p:nvSpPr>
          <p:spPr>
            <a:xfrm>
              <a:off x="16146181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8" name="Freeform 128"/>
            <p:cNvSpPr/>
            <p:nvPr/>
          </p:nvSpPr>
          <p:spPr>
            <a:xfrm>
              <a:off x="12087779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9" name="Freeform 129"/>
            <p:cNvSpPr/>
            <p:nvPr/>
          </p:nvSpPr>
          <p:spPr>
            <a:xfrm>
              <a:off x="14119125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0" name="Freeform 130"/>
            <p:cNvSpPr/>
            <p:nvPr/>
          </p:nvSpPr>
          <p:spPr>
            <a:xfrm>
              <a:off x="16147611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1" name="Freeform 131"/>
            <p:cNvSpPr/>
            <p:nvPr/>
          </p:nvSpPr>
          <p:spPr>
            <a:xfrm>
              <a:off x="12087779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2" name="Freeform 132"/>
            <p:cNvSpPr/>
            <p:nvPr/>
          </p:nvSpPr>
          <p:spPr>
            <a:xfrm>
              <a:off x="14119125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3" name="Freeform 133"/>
            <p:cNvSpPr/>
            <p:nvPr/>
          </p:nvSpPr>
          <p:spPr>
            <a:xfrm>
              <a:off x="16147611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4" name="Freeform 134"/>
            <p:cNvSpPr/>
            <p:nvPr/>
          </p:nvSpPr>
          <p:spPr>
            <a:xfrm>
              <a:off x="12084919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5" name="Freeform 135"/>
            <p:cNvSpPr/>
            <p:nvPr/>
          </p:nvSpPr>
          <p:spPr>
            <a:xfrm>
              <a:off x="14116265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6" name="Freeform 136"/>
            <p:cNvSpPr/>
            <p:nvPr/>
          </p:nvSpPr>
          <p:spPr>
            <a:xfrm>
              <a:off x="16144751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7" name="Freeform 137"/>
            <p:cNvSpPr/>
            <p:nvPr/>
          </p:nvSpPr>
          <p:spPr>
            <a:xfrm>
              <a:off x="12084919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8" name="Freeform 138"/>
            <p:cNvSpPr/>
            <p:nvPr/>
          </p:nvSpPr>
          <p:spPr>
            <a:xfrm>
              <a:off x="14116265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9" name="Freeform 139"/>
            <p:cNvSpPr/>
            <p:nvPr/>
          </p:nvSpPr>
          <p:spPr>
            <a:xfrm>
              <a:off x="16144751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0" name="Freeform 140"/>
            <p:cNvSpPr/>
            <p:nvPr/>
          </p:nvSpPr>
          <p:spPr>
            <a:xfrm>
              <a:off x="12086349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1" name="Freeform 141"/>
            <p:cNvSpPr/>
            <p:nvPr/>
          </p:nvSpPr>
          <p:spPr>
            <a:xfrm>
              <a:off x="14117695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2" name="Freeform 142"/>
            <p:cNvSpPr/>
            <p:nvPr/>
          </p:nvSpPr>
          <p:spPr>
            <a:xfrm>
              <a:off x="16146181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3" name="Freeform 143"/>
            <p:cNvSpPr/>
            <p:nvPr/>
          </p:nvSpPr>
          <p:spPr>
            <a:xfrm>
              <a:off x="12086349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4" name="Freeform 144"/>
            <p:cNvSpPr/>
            <p:nvPr/>
          </p:nvSpPr>
          <p:spPr>
            <a:xfrm>
              <a:off x="14117695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5" name="Freeform 145"/>
            <p:cNvSpPr/>
            <p:nvPr/>
          </p:nvSpPr>
          <p:spPr>
            <a:xfrm>
              <a:off x="16146181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6" name="Freeform 146"/>
            <p:cNvSpPr/>
            <p:nvPr/>
          </p:nvSpPr>
          <p:spPr>
            <a:xfrm>
              <a:off x="12083489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7" name="Freeform 147"/>
            <p:cNvSpPr/>
            <p:nvPr/>
          </p:nvSpPr>
          <p:spPr>
            <a:xfrm>
              <a:off x="14114835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8" name="Freeform 148"/>
            <p:cNvSpPr/>
            <p:nvPr/>
          </p:nvSpPr>
          <p:spPr>
            <a:xfrm>
              <a:off x="16143321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9" name="Freeform 149"/>
            <p:cNvSpPr/>
            <p:nvPr/>
          </p:nvSpPr>
          <p:spPr>
            <a:xfrm>
              <a:off x="12083489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0" name="Freeform 150"/>
            <p:cNvSpPr/>
            <p:nvPr/>
          </p:nvSpPr>
          <p:spPr>
            <a:xfrm>
              <a:off x="14114835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1" name="Freeform 151"/>
            <p:cNvSpPr/>
            <p:nvPr/>
          </p:nvSpPr>
          <p:spPr>
            <a:xfrm>
              <a:off x="16143321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2" name="Freeform 152"/>
            <p:cNvSpPr/>
            <p:nvPr/>
          </p:nvSpPr>
          <p:spPr>
            <a:xfrm>
              <a:off x="12084919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3" name="Freeform 153"/>
            <p:cNvSpPr/>
            <p:nvPr/>
          </p:nvSpPr>
          <p:spPr>
            <a:xfrm>
              <a:off x="14116265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4" name="Freeform 154"/>
            <p:cNvSpPr/>
            <p:nvPr/>
          </p:nvSpPr>
          <p:spPr>
            <a:xfrm>
              <a:off x="16144751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5" name="Freeform 155"/>
            <p:cNvSpPr/>
            <p:nvPr/>
          </p:nvSpPr>
          <p:spPr>
            <a:xfrm>
              <a:off x="12084919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6" name="Freeform 156"/>
            <p:cNvSpPr/>
            <p:nvPr/>
          </p:nvSpPr>
          <p:spPr>
            <a:xfrm>
              <a:off x="14116265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7" name="Freeform 157"/>
            <p:cNvSpPr/>
            <p:nvPr/>
          </p:nvSpPr>
          <p:spPr>
            <a:xfrm>
              <a:off x="16144751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8" name="Freeform 158"/>
            <p:cNvSpPr/>
            <p:nvPr/>
          </p:nvSpPr>
          <p:spPr>
            <a:xfrm>
              <a:off x="12083489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9" name="Freeform 159"/>
            <p:cNvSpPr/>
            <p:nvPr/>
          </p:nvSpPr>
          <p:spPr>
            <a:xfrm>
              <a:off x="14114835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0" name="Freeform 160"/>
            <p:cNvSpPr/>
            <p:nvPr/>
          </p:nvSpPr>
          <p:spPr>
            <a:xfrm>
              <a:off x="16143321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1" name="Freeform 161"/>
            <p:cNvSpPr/>
            <p:nvPr/>
          </p:nvSpPr>
          <p:spPr>
            <a:xfrm>
              <a:off x="12086349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2" name="Freeform 162"/>
            <p:cNvSpPr/>
            <p:nvPr/>
          </p:nvSpPr>
          <p:spPr>
            <a:xfrm>
              <a:off x="14117695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3" name="Freeform 163"/>
            <p:cNvSpPr/>
            <p:nvPr/>
          </p:nvSpPr>
          <p:spPr>
            <a:xfrm>
              <a:off x="16146181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4" name="Freeform 164"/>
            <p:cNvSpPr/>
            <p:nvPr/>
          </p:nvSpPr>
          <p:spPr>
            <a:xfrm>
              <a:off x="18134923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5" name="Freeform 165"/>
            <p:cNvSpPr/>
            <p:nvPr/>
          </p:nvSpPr>
          <p:spPr>
            <a:xfrm>
              <a:off x="20166269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6" name="Freeform 166"/>
            <p:cNvSpPr/>
            <p:nvPr/>
          </p:nvSpPr>
          <p:spPr>
            <a:xfrm>
              <a:off x="22194755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7" name="Freeform 167"/>
            <p:cNvSpPr/>
            <p:nvPr/>
          </p:nvSpPr>
          <p:spPr>
            <a:xfrm>
              <a:off x="18134923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8" name="Freeform 168"/>
            <p:cNvSpPr/>
            <p:nvPr/>
          </p:nvSpPr>
          <p:spPr>
            <a:xfrm>
              <a:off x="20166269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9" name="Freeform 169"/>
            <p:cNvSpPr/>
            <p:nvPr/>
          </p:nvSpPr>
          <p:spPr>
            <a:xfrm>
              <a:off x="22194755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0" name="Freeform 170"/>
            <p:cNvSpPr/>
            <p:nvPr/>
          </p:nvSpPr>
          <p:spPr>
            <a:xfrm>
              <a:off x="18136353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1" name="Freeform 171"/>
            <p:cNvSpPr/>
            <p:nvPr/>
          </p:nvSpPr>
          <p:spPr>
            <a:xfrm>
              <a:off x="20167699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2" name="Freeform 172"/>
            <p:cNvSpPr/>
            <p:nvPr/>
          </p:nvSpPr>
          <p:spPr>
            <a:xfrm>
              <a:off x="22196185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3" name="Freeform 173"/>
            <p:cNvSpPr/>
            <p:nvPr/>
          </p:nvSpPr>
          <p:spPr>
            <a:xfrm>
              <a:off x="18136353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4" name="Freeform 174"/>
            <p:cNvSpPr/>
            <p:nvPr/>
          </p:nvSpPr>
          <p:spPr>
            <a:xfrm>
              <a:off x="20167699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5" name="Freeform 175"/>
            <p:cNvSpPr/>
            <p:nvPr/>
          </p:nvSpPr>
          <p:spPr>
            <a:xfrm>
              <a:off x="22196185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6" name="Freeform 176"/>
            <p:cNvSpPr/>
            <p:nvPr/>
          </p:nvSpPr>
          <p:spPr>
            <a:xfrm>
              <a:off x="18133493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7" name="Freeform 177"/>
            <p:cNvSpPr/>
            <p:nvPr/>
          </p:nvSpPr>
          <p:spPr>
            <a:xfrm>
              <a:off x="20164839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8" name="Freeform 178"/>
            <p:cNvSpPr/>
            <p:nvPr/>
          </p:nvSpPr>
          <p:spPr>
            <a:xfrm>
              <a:off x="22193325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9" name="Freeform 179"/>
            <p:cNvSpPr/>
            <p:nvPr/>
          </p:nvSpPr>
          <p:spPr>
            <a:xfrm>
              <a:off x="18133493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0" name="Freeform 180"/>
            <p:cNvSpPr/>
            <p:nvPr/>
          </p:nvSpPr>
          <p:spPr>
            <a:xfrm>
              <a:off x="20164839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1" name="Freeform 181"/>
            <p:cNvSpPr/>
            <p:nvPr/>
          </p:nvSpPr>
          <p:spPr>
            <a:xfrm>
              <a:off x="22193325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2" name="Freeform 182"/>
            <p:cNvSpPr/>
            <p:nvPr/>
          </p:nvSpPr>
          <p:spPr>
            <a:xfrm>
              <a:off x="18134923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3" name="Freeform 183"/>
            <p:cNvSpPr/>
            <p:nvPr/>
          </p:nvSpPr>
          <p:spPr>
            <a:xfrm>
              <a:off x="20166269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4" name="Freeform 184"/>
            <p:cNvSpPr/>
            <p:nvPr/>
          </p:nvSpPr>
          <p:spPr>
            <a:xfrm>
              <a:off x="22194755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5" name="Freeform 185"/>
            <p:cNvSpPr/>
            <p:nvPr/>
          </p:nvSpPr>
          <p:spPr>
            <a:xfrm>
              <a:off x="18134923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6" name="Freeform 186"/>
            <p:cNvSpPr/>
            <p:nvPr/>
          </p:nvSpPr>
          <p:spPr>
            <a:xfrm>
              <a:off x="20166269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7" name="Freeform 187"/>
            <p:cNvSpPr/>
            <p:nvPr/>
          </p:nvSpPr>
          <p:spPr>
            <a:xfrm>
              <a:off x="22194755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8" name="Freeform 188"/>
            <p:cNvSpPr/>
            <p:nvPr/>
          </p:nvSpPr>
          <p:spPr>
            <a:xfrm>
              <a:off x="18132063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9" name="Freeform 189"/>
            <p:cNvSpPr/>
            <p:nvPr/>
          </p:nvSpPr>
          <p:spPr>
            <a:xfrm>
              <a:off x="20163409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0" name="Freeform 190"/>
            <p:cNvSpPr/>
            <p:nvPr/>
          </p:nvSpPr>
          <p:spPr>
            <a:xfrm>
              <a:off x="22191895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1" name="Freeform 191"/>
            <p:cNvSpPr/>
            <p:nvPr/>
          </p:nvSpPr>
          <p:spPr>
            <a:xfrm>
              <a:off x="18132063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2" name="Freeform 192"/>
            <p:cNvSpPr/>
            <p:nvPr/>
          </p:nvSpPr>
          <p:spPr>
            <a:xfrm>
              <a:off x="20163409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3" name="Freeform 193"/>
            <p:cNvSpPr/>
            <p:nvPr/>
          </p:nvSpPr>
          <p:spPr>
            <a:xfrm>
              <a:off x="22191895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4" name="Freeform 194"/>
            <p:cNvSpPr/>
            <p:nvPr/>
          </p:nvSpPr>
          <p:spPr>
            <a:xfrm>
              <a:off x="18133493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5" name="Freeform 195"/>
            <p:cNvSpPr/>
            <p:nvPr/>
          </p:nvSpPr>
          <p:spPr>
            <a:xfrm>
              <a:off x="20164839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6" name="Freeform 196"/>
            <p:cNvSpPr/>
            <p:nvPr/>
          </p:nvSpPr>
          <p:spPr>
            <a:xfrm>
              <a:off x="22193325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7" name="Freeform 197"/>
            <p:cNvSpPr/>
            <p:nvPr/>
          </p:nvSpPr>
          <p:spPr>
            <a:xfrm>
              <a:off x="18133493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8" name="Freeform 198"/>
            <p:cNvSpPr/>
            <p:nvPr/>
          </p:nvSpPr>
          <p:spPr>
            <a:xfrm>
              <a:off x="20164839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9" name="Freeform 199"/>
            <p:cNvSpPr/>
            <p:nvPr/>
          </p:nvSpPr>
          <p:spPr>
            <a:xfrm>
              <a:off x="18130633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0" name="Freeform 200"/>
            <p:cNvSpPr/>
            <p:nvPr/>
          </p:nvSpPr>
          <p:spPr>
            <a:xfrm>
              <a:off x="20161979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1" name="Freeform 201"/>
            <p:cNvSpPr/>
            <p:nvPr/>
          </p:nvSpPr>
          <p:spPr>
            <a:xfrm>
              <a:off x="22190465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2" name="Freeform 202"/>
            <p:cNvSpPr/>
            <p:nvPr/>
          </p:nvSpPr>
          <p:spPr>
            <a:xfrm>
              <a:off x="18130633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3" name="Freeform 203"/>
            <p:cNvSpPr/>
            <p:nvPr/>
          </p:nvSpPr>
          <p:spPr>
            <a:xfrm>
              <a:off x="20161979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4" name="Freeform 204"/>
            <p:cNvSpPr/>
            <p:nvPr/>
          </p:nvSpPr>
          <p:spPr>
            <a:xfrm>
              <a:off x="22190465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5" name="Freeform 205"/>
            <p:cNvSpPr/>
            <p:nvPr/>
          </p:nvSpPr>
          <p:spPr>
            <a:xfrm>
              <a:off x="18132063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6" name="Freeform 206"/>
            <p:cNvSpPr/>
            <p:nvPr/>
          </p:nvSpPr>
          <p:spPr>
            <a:xfrm>
              <a:off x="20163409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7" name="Freeform 207"/>
            <p:cNvSpPr/>
            <p:nvPr/>
          </p:nvSpPr>
          <p:spPr>
            <a:xfrm>
              <a:off x="22191895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8" name="Freeform 208"/>
            <p:cNvSpPr/>
            <p:nvPr/>
          </p:nvSpPr>
          <p:spPr>
            <a:xfrm>
              <a:off x="18132063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9" name="Freeform 209"/>
            <p:cNvSpPr/>
            <p:nvPr/>
          </p:nvSpPr>
          <p:spPr>
            <a:xfrm>
              <a:off x="20163409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0" name="Freeform 210"/>
            <p:cNvSpPr/>
            <p:nvPr/>
          </p:nvSpPr>
          <p:spPr>
            <a:xfrm>
              <a:off x="22191895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1" name="Freeform 211"/>
            <p:cNvSpPr/>
            <p:nvPr/>
          </p:nvSpPr>
          <p:spPr>
            <a:xfrm>
              <a:off x="18130633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2" name="Freeform 212"/>
            <p:cNvSpPr/>
            <p:nvPr/>
          </p:nvSpPr>
          <p:spPr>
            <a:xfrm>
              <a:off x="20161979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3" name="Freeform 213"/>
            <p:cNvSpPr/>
            <p:nvPr/>
          </p:nvSpPr>
          <p:spPr>
            <a:xfrm>
              <a:off x="22190465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4" name="Freeform 214"/>
            <p:cNvSpPr/>
            <p:nvPr/>
          </p:nvSpPr>
          <p:spPr>
            <a:xfrm>
              <a:off x="18133493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5" name="Freeform 215"/>
            <p:cNvSpPr/>
            <p:nvPr/>
          </p:nvSpPr>
          <p:spPr>
            <a:xfrm>
              <a:off x="20164839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6" name="Freeform 216"/>
            <p:cNvSpPr/>
            <p:nvPr/>
          </p:nvSpPr>
          <p:spPr>
            <a:xfrm>
              <a:off x="22193325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7" name="Freeform 217"/>
            <p:cNvSpPr/>
            <p:nvPr/>
          </p:nvSpPr>
          <p:spPr>
            <a:xfrm>
              <a:off x="24199758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8" name="Freeform 218"/>
            <p:cNvSpPr/>
            <p:nvPr/>
          </p:nvSpPr>
          <p:spPr>
            <a:xfrm>
              <a:off x="24199758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9" name="Freeform 219"/>
            <p:cNvSpPr/>
            <p:nvPr/>
          </p:nvSpPr>
          <p:spPr>
            <a:xfrm>
              <a:off x="24201188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0" name="Freeform 220"/>
            <p:cNvSpPr/>
            <p:nvPr/>
          </p:nvSpPr>
          <p:spPr>
            <a:xfrm>
              <a:off x="24201188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1" name="Freeform 221"/>
            <p:cNvSpPr/>
            <p:nvPr/>
          </p:nvSpPr>
          <p:spPr>
            <a:xfrm>
              <a:off x="24198328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2" name="Freeform 222"/>
            <p:cNvSpPr/>
            <p:nvPr/>
          </p:nvSpPr>
          <p:spPr>
            <a:xfrm>
              <a:off x="24198328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3" name="Freeform 223"/>
            <p:cNvSpPr/>
            <p:nvPr/>
          </p:nvSpPr>
          <p:spPr>
            <a:xfrm>
              <a:off x="24199758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4" name="Freeform 224"/>
            <p:cNvSpPr/>
            <p:nvPr/>
          </p:nvSpPr>
          <p:spPr>
            <a:xfrm>
              <a:off x="24199758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5" name="Freeform 225"/>
            <p:cNvSpPr/>
            <p:nvPr/>
          </p:nvSpPr>
          <p:spPr>
            <a:xfrm>
              <a:off x="24196898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6" name="Freeform 226"/>
            <p:cNvSpPr/>
            <p:nvPr/>
          </p:nvSpPr>
          <p:spPr>
            <a:xfrm>
              <a:off x="24196898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7" name="Freeform 227"/>
            <p:cNvSpPr/>
            <p:nvPr/>
          </p:nvSpPr>
          <p:spPr>
            <a:xfrm>
              <a:off x="24198328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8" name="Freeform 228"/>
            <p:cNvSpPr/>
            <p:nvPr/>
          </p:nvSpPr>
          <p:spPr>
            <a:xfrm>
              <a:off x="24198328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9" name="Freeform 229"/>
            <p:cNvSpPr/>
            <p:nvPr/>
          </p:nvSpPr>
          <p:spPr>
            <a:xfrm>
              <a:off x="24195468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0" name="Freeform 230"/>
            <p:cNvSpPr/>
            <p:nvPr/>
          </p:nvSpPr>
          <p:spPr>
            <a:xfrm>
              <a:off x="24195468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1" name="Freeform 231"/>
            <p:cNvSpPr/>
            <p:nvPr/>
          </p:nvSpPr>
          <p:spPr>
            <a:xfrm>
              <a:off x="24196898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2" name="Freeform 232"/>
            <p:cNvSpPr/>
            <p:nvPr/>
          </p:nvSpPr>
          <p:spPr>
            <a:xfrm>
              <a:off x="24196898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3" name="Freeform 233"/>
            <p:cNvSpPr/>
            <p:nvPr/>
          </p:nvSpPr>
          <p:spPr>
            <a:xfrm>
              <a:off x="24195468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4" name="Freeform 234"/>
            <p:cNvSpPr/>
            <p:nvPr/>
          </p:nvSpPr>
          <p:spPr>
            <a:xfrm>
              <a:off x="24198328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35" name="AutoShape 235"/>
          <p:cNvSpPr/>
          <p:nvPr/>
        </p:nvSpPr>
        <p:spPr>
          <a:xfrm flipV="1">
            <a:off x="4589978" y="1268372"/>
            <a:ext cx="12382631" cy="0"/>
          </a:xfrm>
          <a:prstGeom prst="line">
            <a:avLst/>
          </a:prstGeom>
          <a:ln w="28575" cap="flat">
            <a:solidFill>
              <a:srgbClr val="908BF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6" name="Freeform 236"/>
          <p:cNvSpPr/>
          <p:nvPr/>
        </p:nvSpPr>
        <p:spPr>
          <a:xfrm rot="233399">
            <a:off x="385719" y="863872"/>
            <a:ext cx="361702" cy="360386"/>
          </a:xfrm>
          <a:custGeom>
            <a:avLst/>
            <a:gdLst/>
            <a:ahLst/>
            <a:cxnLst/>
            <a:rect l="l" t="t" r="r" b="b"/>
            <a:pathLst>
              <a:path w="361702" h="360386">
                <a:moveTo>
                  <a:pt x="0" y="0"/>
                </a:moveTo>
                <a:lnTo>
                  <a:pt x="361702" y="0"/>
                </a:lnTo>
                <a:lnTo>
                  <a:pt x="361702" y="360386"/>
                </a:lnTo>
                <a:lnTo>
                  <a:pt x="0" y="360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37" name="Group 237"/>
          <p:cNvGrpSpPr/>
          <p:nvPr/>
        </p:nvGrpSpPr>
        <p:grpSpPr>
          <a:xfrm>
            <a:off x="373911" y="665823"/>
            <a:ext cx="6415592" cy="1863673"/>
            <a:chOff x="0" y="0"/>
            <a:chExt cx="8554123" cy="2484897"/>
          </a:xfrm>
        </p:grpSpPr>
        <p:sp>
          <p:nvSpPr>
            <p:cNvPr id="238" name="Freeform 238"/>
            <p:cNvSpPr/>
            <p:nvPr/>
          </p:nvSpPr>
          <p:spPr>
            <a:xfrm>
              <a:off x="0" y="0"/>
              <a:ext cx="2484897" cy="2484897"/>
            </a:xfrm>
            <a:custGeom>
              <a:avLst/>
              <a:gdLst/>
              <a:ahLst/>
              <a:cxnLst/>
              <a:rect l="l" t="t" r="r" b="b"/>
              <a:pathLst>
                <a:path w="2484897" h="2484897">
                  <a:moveTo>
                    <a:pt x="0" y="0"/>
                  </a:moveTo>
                  <a:lnTo>
                    <a:pt x="2484897" y="0"/>
                  </a:lnTo>
                  <a:lnTo>
                    <a:pt x="2484897" y="2484897"/>
                  </a:lnTo>
                  <a:lnTo>
                    <a:pt x="0" y="24848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239" name="Group 239"/>
            <p:cNvGrpSpPr/>
            <p:nvPr/>
          </p:nvGrpSpPr>
          <p:grpSpPr>
            <a:xfrm>
              <a:off x="1242448" y="0"/>
              <a:ext cx="6232142" cy="2484897"/>
              <a:chOff x="0" y="0"/>
              <a:chExt cx="2702935" cy="1077722"/>
            </a:xfrm>
          </p:grpSpPr>
          <p:sp>
            <p:nvSpPr>
              <p:cNvPr id="240" name="Freeform 240"/>
              <p:cNvSpPr/>
              <p:nvPr/>
            </p:nvSpPr>
            <p:spPr>
              <a:xfrm>
                <a:off x="0" y="0"/>
                <a:ext cx="2702935" cy="1077722"/>
              </a:xfrm>
              <a:custGeom>
                <a:avLst/>
                <a:gdLst/>
                <a:ahLst/>
                <a:cxnLst/>
                <a:rect l="l" t="t" r="r" b="b"/>
                <a:pathLst>
                  <a:path w="2702935" h="1077722">
                    <a:moveTo>
                      <a:pt x="0" y="0"/>
                    </a:moveTo>
                    <a:lnTo>
                      <a:pt x="2702935" y="0"/>
                    </a:lnTo>
                    <a:lnTo>
                      <a:pt x="2702935" y="1077722"/>
                    </a:lnTo>
                    <a:lnTo>
                      <a:pt x="0" y="1077722"/>
                    </a:lnTo>
                    <a:close/>
                  </a:path>
                </a:pathLst>
              </a:custGeom>
              <a:solidFill>
                <a:srgbClr val="908BF2"/>
              </a:solidFill>
            </p:spPr>
          </p:sp>
          <p:sp>
            <p:nvSpPr>
              <p:cNvPr id="241" name="TextBox 241"/>
              <p:cNvSpPr txBox="1"/>
              <p:nvPr/>
            </p:nvSpPr>
            <p:spPr>
              <a:xfrm>
                <a:off x="0" y="-57150"/>
                <a:ext cx="2702935" cy="1134872"/>
              </a:xfrm>
              <a:prstGeom prst="rect">
                <a:avLst/>
              </a:prstGeom>
            </p:spPr>
            <p:txBody>
              <a:bodyPr lIns="24433" tIns="24433" rIns="24433" bIns="24433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42" name="Group 242"/>
            <p:cNvGrpSpPr/>
            <p:nvPr/>
          </p:nvGrpSpPr>
          <p:grpSpPr>
            <a:xfrm>
              <a:off x="6184740" y="0"/>
              <a:ext cx="2369383" cy="2484897"/>
              <a:chOff x="0" y="0"/>
              <a:chExt cx="959951" cy="1006751"/>
            </a:xfrm>
          </p:grpSpPr>
          <p:sp>
            <p:nvSpPr>
              <p:cNvPr id="243" name="Freeform 243"/>
              <p:cNvSpPr/>
              <p:nvPr/>
            </p:nvSpPr>
            <p:spPr>
              <a:xfrm>
                <a:off x="0" y="0"/>
                <a:ext cx="959951" cy="1006751"/>
              </a:xfrm>
              <a:custGeom>
                <a:avLst/>
                <a:gdLst/>
                <a:ahLst/>
                <a:cxnLst/>
                <a:rect l="l" t="t" r="r" b="b"/>
                <a:pathLst>
                  <a:path w="959951" h="1006751">
                    <a:moveTo>
                      <a:pt x="479975" y="0"/>
                    </a:moveTo>
                    <a:cubicBezTo>
                      <a:pt x="214892" y="0"/>
                      <a:pt x="0" y="225369"/>
                      <a:pt x="0" y="503376"/>
                    </a:cubicBezTo>
                    <a:cubicBezTo>
                      <a:pt x="0" y="781382"/>
                      <a:pt x="214892" y="1006751"/>
                      <a:pt x="479975" y="1006751"/>
                    </a:cubicBezTo>
                    <a:cubicBezTo>
                      <a:pt x="745059" y="1006751"/>
                      <a:pt x="959951" y="781382"/>
                      <a:pt x="959951" y="503376"/>
                    </a:cubicBezTo>
                    <a:cubicBezTo>
                      <a:pt x="959951" y="225369"/>
                      <a:pt x="745059" y="0"/>
                      <a:pt x="479975" y="0"/>
                    </a:cubicBezTo>
                    <a:close/>
                  </a:path>
                </a:pathLst>
              </a:custGeom>
              <a:solidFill>
                <a:srgbClr val="908BF2"/>
              </a:solidFill>
            </p:spPr>
          </p:sp>
          <p:sp>
            <p:nvSpPr>
              <p:cNvPr id="244" name="TextBox 244"/>
              <p:cNvSpPr txBox="1"/>
              <p:nvPr/>
            </p:nvSpPr>
            <p:spPr>
              <a:xfrm>
                <a:off x="89995" y="37233"/>
                <a:ext cx="779960" cy="875135"/>
              </a:xfrm>
              <a:prstGeom prst="rect">
                <a:avLst/>
              </a:prstGeom>
            </p:spPr>
            <p:txBody>
              <a:bodyPr lIns="24433" tIns="24433" rIns="24433" bIns="24433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45" name="Freeform 245"/>
            <p:cNvSpPr/>
            <p:nvPr/>
          </p:nvSpPr>
          <p:spPr>
            <a:xfrm>
              <a:off x="795890" y="795890"/>
              <a:ext cx="893116" cy="893116"/>
            </a:xfrm>
            <a:custGeom>
              <a:avLst/>
              <a:gdLst/>
              <a:ahLst/>
              <a:cxnLst/>
              <a:rect l="l" t="t" r="r" b="b"/>
              <a:pathLst>
                <a:path w="893116" h="893116">
                  <a:moveTo>
                    <a:pt x="0" y="0"/>
                  </a:moveTo>
                  <a:lnTo>
                    <a:pt x="893116" y="0"/>
                  </a:lnTo>
                  <a:lnTo>
                    <a:pt x="893116" y="893116"/>
                  </a:lnTo>
                  <a:lnTo>
                    <a:pt x="0" y="8931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46" name="Freeform 246"/>
          <p:cNvSpPr/>
          <p:nvPr/>
        </p:nvSpPr>
        <p:spPr>
          <a:xfrm>
            <a:off x="2926588" y="3165218"/>
            <a:ext cx="991839" cy="1209560"/>
          </a:xfrm>
          <a:custGeom>
            <a:avLst/>
            <a:gdLst/>
            <a:ahLst/>
            <a:cxnLst/>
            <a:rect l="l" t="t" r="r" b="b"/>
            <a:pathLst>
              <a:path w="991839" h="1209560">
                <a:moveTo>
                  <a:pt x="0" y="0"/>
                </a:moveTo>
                <a:lnTo>
                  <a:pt x="991839" y="0"/>
                </a:lnTo>
                <a:lnTo>
                  <a:pt x="991839" y="1209560"/>
                </a:lnTo>
                <a:lnTo>
                  <a:pt x="0" y="120956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47" name="Freeform 247"/>
          <p:cNvSpPr/>
          <p:nvPr/>
        </p:nvSpPr>
        <p:spPr>
          <a:xfrm>
            <a:off x="2926588" y="4790004"/>
            <a:ext cx="989655" cy="1154117"/>
          </a:xfrm>
          <a:custGeom>
            <a:avLst/>
            <a:gdLst/>
            <a:ahLst/>
            <a:cxnLst/>
            <a:rect l="l" t="t" r="r" b="b"/>
            <a:pathLst>
              <a:path w="989655" h="1154117">
                <a:moveTo>
                  <a:pt x="0" y="0"/>
                </a:moveTo>
                <a:lnTo>
                  <a:pt x="989655" y="0"/>
                </a:lnTo>
                <a:lnTo>
                  <a:pt x="989655" y="1154117"/>
                </a:lnTo>
                <a:lnTo>
                  <a:pt x="0" y="115411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48" name="Freeform 248"/>
          <p:cNvSpPr/>
          <p:nvPr/>
        </p:nvSpPr>
        <p:spPr>
          <a:xfrm>
            <a:off x="2926588" y="6665920"/>
            <a:ext cx="989655" cy="870897"/>
          </a:xfrm>
          <a:custGeom>
            <a:avLst/>
            <a:gdLst/>
            <a:ahLst/>
            <a:cxnLst/>
            <a:rect l="l" t="t" r="r" b="b"/>
            <a:pathLst>
              <a:path w="989655" h="870897">
                <a:moveTo>
                  <a:pt x="0" y="0"/>
                </a:moveTo>
                <a:lnTo>
                  <a:pt x="989655" y="0"/>
                </a:lnTo>
                <a:lnTo>
                  <a:pt x="989655" y="870897"/>
                </a:lnTo>
                <a:lnTo>
                  <a:pt x="0" y="87089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49" name="Freeform 249"/>
          <p:cNvSpPr/>
          <p:nvPr/>
        </p:nvSpPr>
        <p:spPr>
          <a:xfrm>
            <a:off x="10082559" y="3165218"/>
            <a:ext cx="1130476" cy="1011776"/>
          </a:xfrm>
          <a:custGeom>
            <a:avLst/>
            <a:gdLst/>
            <a:ahLst/>
            <a:cxnLst/>
            <a:rect l="l" t="t" r="r" b="b"/>
            <a:pathLst>
              <a:path w="1130476" h="1011776">
                <a:moveTo>
                  <a:pt x="0" y="0"/>
                </a:moveTo>
                <a:lnTo>
                  <a:pt x="1130476" y="0"/>
                </a:lnTo>
                <a:lnTo>
                  <a:pt x="1130476" y="1011776"/>
                </a:lnTo>
                <a:lnTo>
                  <a:pt x="0" y="101177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250" name="Freeform 250"/>
          <p:cNvSpPr/>
          <p:nvPr/>
        </p:nvSpPr>
        <p:spPr>
          <a:xfrm>
            <a:off x="10082559" y="4790004"/>
            <a:ext cx="1040022" cy="1040022"/>
          </a:xfrm>
          <a:custGeom>
            <a:avLst/>
            <a:gdLst/>
            <a:ahLst/>
            <a:cxnLst/>
            <a:rect l="l" t="t" r="r" b="b"/>
            <a:pathLst>
              <a:path w="1040022" h="1040022">
                <a:moveTo>
                  <a:pt x="0" y="0"/>
                </a:moveTo>
                <a:lnTo>
                  <a:pt x="1040022" y="0"/>
                </a:lnTo>
                <a:lnTo>
                  <a:pt x="1040022" y="1040023"/>
                </a:lnTo>
                <a:lnTo>
                  <a:pt x="0" y="104002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251" name="Freeform 251"/>
          <p:cNvSpPr/>
          <p:nvPr/>
        </p:nvSpPr>
        <p:spPr>
          <a:xfrm>
            <a:off x="2926588" y="8292394"/>
            <a:ext cx="1083523" cy="639279"/>
          </a:xfrm>
          <a:custGeom>
            <a:avLst/>
            <a:gdLst/>
            <a:ahLst/>
            <a:cxnLst/>
            <a:rect l="l" t="t" r="r" b="b"/>
            <a:pathLst>
              <a:path w="1083523" h="639279">
                <a:moveTo>
                  <a:pt x="0" y="0"/>
                </a:moveTo>
                <a:lnTo>
                  <a:pt x="1083523" y="0"/>
                </a:lnTo>
                <a:lnTo>
                  <a:pt x="1083523" y="639278"/>
                </a:lnTo>
                <a:lnTo>
                  <a:pt x="0" y="63927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252" name="Freeform 252"/>
          <p:cNvSpPr/>
          <p:nvPr/>
        </p:nvSpPr>
        <p:spPr>
          <a:xfrm>
            <a:off x="10100404" y="6446647"/>
            <a:ext cx="948852" cy="948852"/>
          </a:xfrm>
          <a:custGeom>
            <a:avLst/>
            <a:gdLst/>
            <a:ahLst/>
            <a:cxnLst/>
            <a:rect l="l" t="t" r="r" b="b"/>
            <a:pathLst>
              <a:path w="948852" h="948852">
                <a:moveTo>
                  <a:pt x="0" y="0"/>
                </a:moveTo>
                <a:lnTo>
                  <a:pt x="948852" y="0"/>
                </a:lnTo>
                <a:lnTo>
                  <a:pt x="948852" y="948852"/>
                </a:lnTo>
                <a:lnTo>
                  <a:pt x="0" y="94885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253" name="Freeform 253"/>
          <p:cNvSpPr/>
          <p:nvPr/>
        </p:nvSpPr>
        <p:spPr>
          <a:xfrm>
            <a:off x="10100404" y="8012120"/>
            <a:ext cx="984542" cy="948852"/>
          </a:xfrm>
          <a:custGeom>
            <a:avLst/>
            <a:gdLst/>
            <a:ahLst/>
            <a:cxnLst/>
            <a:rect l="l" t="t" r="r" b="b"/>
            <a:pathLst>
              <a:path w="984542" h="948852">
                <a:moveTo>
                  <a:pt x="0" y="0"/>
                </a:moveTo>
                <a:lnTo>
                  <a:pt x="984542" y="0"/>
                </a:lnTo>
                <a:lnTo>
                  <a:pt x="984542" y="948852"/>
                </a:lnTo>
                <a:lnTo>
                  <a:pt x="0" y="948852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</p:sp>
      <p:sp>
        <p:nvSpPr>
          <p:cNvPr id="254" name="TextBox 254"/>
          <p:cNvSpPr txBox="1"/>
          <p:nvPr/>
        </p:nvSpPr>
        <p:spPr>
          <a:xfrm>
            <a:off x="1435881" y="1178921"/>
            <a:ext cx="4842703" cy="968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93"/>
              </a:lnSpc>
            </a:pPr>
            <a:r>
              <a:rPr lang="en-US" sz="4037" b="1" spc="-100">
                <a:solidFill>
                  <a:srgbClr val="1E235C"/>
                </a:solidFill>
                <a:latin typeface="Poppins Bold"/>
                <a:ea typeface="Poppins Bold"/>
                <a:cs typeface="Poppins Bold"/>
                <a:sym typeface="Poppins Bold"/>
              </a:rPr>
              <a:t>  Functionalities of Microsoft Teams</a:t>
            </a:r>
          </a:p>
        </p:txBody>
      </p:sp>
      <p:sp>
        <p:nvSpPr>
          <p:cNvPr id="255" name="TextBox 255"/>
          <p:cNvSpPr txBox="1"/>
          <p:nvPr/>
        </p:nvSpPr>
        <p:spPr>
          <a:xfrm>
            <a:off x="4010111" y="3584873"/>
            <a:ext cx="3695013" cy="389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6"/>
              </a:lnSpc>
            </a:pPr>
            <a:r>
              <a:rPr lang="en-US" sz="2692" b="1" spc="-67">
                <a:solidFill>
                  <a:srgbClr val="1E235C"/>
                </a:solidFill>
                <a:latin typeface="Poppins Bold"/>
                <a:ea typeface="Poppins Bold"/>
                <a:cs typeface="Poppins Bold"/>
                <a:sym typeface="Poppins Bold"/>
              </a:rPr>
              <a:t>Security &amp; permission</a:t>
            </a:r>
          </a:p>
        </p:txBody>
      </p:sp>
      <p:sp>
        <p:nvSpPr>
          <p:cNvPr id="256" name="TextBox 256"/>
          <p:cNvSpPr txBox="1"/>
          <p:nvPr/>
        </p:nvSpPr>
        <p:spPr>
          <a:xfrm>
            <a:off x="4010111" y="5181938"/>
            <a:ext cx="3695013" cy="736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6"/>
              </a:lnSpc>
            </a:pPr>
            <a:r>
              <a:rPr lang="en-US" sz="2692" b="1" spc="-67">
                <a:solidFill>
                  <a:srgbClr val="1E235C"/>
                </a:solidFill>
                <a:latin typeface="Poppins Bold"/>
                <a:ea typeface="Poppins Bold"/>
                <a:cs typeface="Poppins Bold"/>
                <a:sym typeface="Poppins Bold"/>
              </a:rPr>
              <a:t>Notification &amp; mention</a:t>
            </a:r>
          </a:p>
        </p:txBody>
      </p:sp>
      <p:sp>
        <p:nvSpPr>
          <p:cNvPr id="257" name="TextBox 257"/>
          <p:cNvSpPr txBox="1"/>
          <p:nvPr/>
        </p:nvSpPr>
        <p:spPr>
          <a:xfrm>
            <a:off x="4010111" y="6916244"/>
            <a:ext cx="3695013" cy="389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6"/>
              </a:lnSpc>
            </a:pPr>
            <a:r>
              <a:rPr lang="en-US" sz="2692" b="1" spc="-67">
                <a:solidFill>
                  <a:srgbClr val="1E235C"/>
                </a:solidFill>
                <a:latin typeface="Poppins Bold"/>
                <a:ea typeface="Poppins Bold"/>
                <a:cs typeface="Poppins Bold"/>
                <a:sym typeface="Poppins Bold"/>
              </a:rPr>
              <a:t>chat &amp; messaging</a:t>
            </a:r>
          </a:p>
        </p:txBody>
      </p:sp>
      <p:sp>
        <p:nvSpPr>
          <p:cNvPr id="258" name="TextBox 258"/>
          <p:cNvSpPr txBox="1"/>
          <p:nvPr/>
        </p:nvSpPr>
        <p:spPr>
          <a:xfrm>
            <a:off x="4144976" y="8426908"/>
            <a:ext cx="3695013" cy="389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6"/>
              </a:lnSpc>
            </a:pPr>
            <a:r>
              <a:rPr lang="en-US" sz="2692" b="1" spc="-67">
                <a:solidFill>
                  <a:srgbClr val="1E235C"/>
                </a:solidFill>
                <a:latin typeface="Poppins Bold"/>
                <a:ea typeface="Poppins Bold"/>
                <a:cs typeface="Poppins Bold"/>
                <a:sym typeface="Poppins Bold"/>
              </a:rPr>
              <a:t>Teams &amp; channels</a:t>
            </a:r>
          </a:p>
        </p:txBody>
      </p:sp>
      <p:sp>
        <p:nvSpPr>
          <p:cNvPr id="259" name="TextBox 259"/>
          <p:cNvSpPr txBox="1"/>
          <p:nvPr/>
        </p:nvSpPr>
        <p:spPr>
          <a:xfrm>
            <a:off x="11308568" y="3485981"/>
            <a:ext cx="3695013" cy="389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6"/>
              </a:lnSpc>
            </a:pPr>
            <a:r>
              <a:rPr lang="en-US" sz="2692" b="1" spc="-67">
                <a:solidFill>
                  <a:srgbClr val="1E235C"/>
                </a:solidFill>
                <a:latin typeface="Poppins Bold"/>
                <a:ea typeface="Poppins Bold"/>
                <a:cs typeface="Poppins Bold"/>
                <a:sym typeface="Poppins Bold"/>
              </a:rPr>
              <a:t>Integration with apps</a:t>
            </a:r>
          </a:p>
        </p:txBody>
      </p:sp>
      <p:sp>
        <p:nvSpPr>
          <p:cNvPr id="260" name="TextBox 260"/>
          <p:cNvSpPr txBox="1"/>
          <p:nvPr/>
        </p:nvSpPr>
        <p:spPr>
          <a:xfrm>
            <a:off x="11308568" y="5181938"/>
            <a:ext cx="4056481" cy="389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6"/>
              </a:lnSpc>
            </a:pPr>
            <a:r>
              <a:rPr lang="en-US" sz="2692" b="1" spc="-67">
                <a:solidFill>
                  <a:srgbClr val="1E235C"/>
                </a:solidFill>
                <a:latin typeface="Poppins Bold"/>
                <a:ea typeface="Poppins Bold"/>
                <a:cs typeface="Poppins Bold"/>
                <a:sym typeface="Poppins Bold"/>
              </a:rPr>
              <a:t>Calls &amp; video meetings</a:t>
            </a:r>
          </a:p>
        </p:txBody>
      </p:sp>
      <p:sp>
        <p:nvSpPr>
          <p:cNvPr id="261" name="TextBox 261"/>
          <p:cNvSpPr txBox="1"/>
          <p:nvPr/>
        </p:nvSpPr>
        <p:spPr>
          <a:xfrm>
            <a:off x="11308568" y="6735948"/>
            <a:ext cx="4350173" cy="389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6"/>
              </a:lnSpc>
            </a:pPr>
            <a:r>
              <a:rPr lang="en-US" sz="2692" b="1" spc="-67">
                <a:solidFill>
                  <a:srgbClr val="1E235C"/>
                </a:solidFill>
                <a:latin typeface="Poppins Bold"/>
                <a:ea typeface="Poppins Bold"/>
                <a:cs typeface="Poppins Bold"/>
                <a:sym typeface="Poppins Bold"/>
              </a:rPr>
              <a:t>Calendar and Scheduling</a:t>
            </a:r>
          </a:p>
        </p:txBody>
      </p:sp>
      <p:sp>
        <p:nvSpPr>
          <p:cNvPr id="262" name="TextBox 262"/>
          <p:cNvSpPr txBox="1"/>
          <p:nvPr/>
        </p:nvSpPr>
        <p:spPr>
          <a:xfrm>
            <a:off x="11308568" y="8426908"/>
            <a:ext cx="3695013" cy="389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6"/>
              </a:lnSpc>
            </a:pPr>
            <a:r>
              <a:rPr lang="en-US" sz="2692" b="1" spc="-67">
                <a:solidFill>
                  <a:srgbClr val="1E235C"/>
                </a:solidFill>
                <a:latin typeface="Poppins Bold"/>
                <a:ea typeface="Poppins Bold"/>
                <a:cs typeface="Poppins Bold"/>
                <a:sym typeface="Poppins Bold"/>
              </a:rPr>
              <a:t>File sharing</a:t>
            </a:r>
          </a:p>
        </p:txBody>
      </p:sp>
      <p:grpSp>
        <p:nvGrpSpPr>
          <p:cNvPr id="263" name="Group 263"/>
          <p:cNvGrpSpPr/>
          <p:nvPr/>
        </p:nvGrpSpPr>
        <p:grpSpPr>
          <a:xfrm>
            <a:off x="-343774" y="159366"/>
            <a:ext cx="19562744" cy="10415393"/>
            <a:chOff x="0" y="0"/>
            <a:chExt cx="26083659" cy="13887191"/>
          </a:xfrm>
        </p:grpSpPr>
        <p:sp>
          <p:nvSpPr>
            <p:cNvPr id="264" name="Freeform 264"/>
            <p:cNvSpPr/>
            <p:nvPr/>
          </p:nvSpPr>
          <p:spPr>
            <a:xfrm>
              <a:off x="4290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5" name="Freeform 265"/>
            <p:cNvSpPr/>
            <p:nvPr/>
          </p:nvSpPr>
          <p:spPr>
            <a:xfrm>
              <a:off x="2035636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6" name="Freeform 266"/>
            <p:cNvSpPr/>
            <p:nvPr/>
          </p:nvSpPr>
          <p:spPr>
            <a:xfrm>
              <a:off x="4064122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7" name="Freeform 267"/>
            <p:cNvSpPr/>
            <p:nvPr/>
          </p:nvSpPr>
          <p:spPr>
            <a:xfrm>
              <a:off x="4290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8" name="Freeform 268"/>
            <p:cNvSpPr/>
            <p:nvPr/>
          </p:nvSpPr>
          <p:spPr>
            <a:xfrm>
              <a:off x="2035636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9" name="Freeform 269"/>
            <p:cNvSpPr/>
            <p:nvPr/>
          </p:nvSpPr>
          <p:spPr>
            <a:xfrm>
              <a:off x="4064122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0" name="Freeform 270"/>
            <p:cNvSpPr/>
            <p:nvPr/>
          </p:nvSpPr>
          <p:spPr>
            <a:xfrm>
              <a:off x="5720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1" name="Freeform 271"/>
            <p:cNvSpPr/>
            <p:nvPr/>
          </p:nvSpPr>
          <p:spPr>
            <a:xfrm>
              <a:off x="2037066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2" name="Freeform 272"/>
            <p:cNvSpPr/>
            <p:nvPr/>
          </p:nvSpPr>
          <p:spPr>
            <a:xfrm>
              <a:off x="4065552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3" name="Freeform 273"/>
            <p:cNvSpPr/>
            <p:nvPr/>
          </p:nvSpPr>
          <p:spPr>
            <a:xfrm>
              <a:off x="5720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4" name="Freeform 274"/>
            <p:cNvSpPr/>
            <p:nvPr/>
          </p:nvSpPr>
          <p:spPr>
            <a:xfrm>
              <a:off x="2037066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5" name="Freeform 275"/>
            <p:cNvSpPr/>
            <p:nvPr/>
          </p:nvSpPr>
          <p:spPr>
            <a:xfrm>
              <a:off x="4065552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6" name="Freeform 276"/>
            <p:cNvSpPr/>
            <p:nvPr/>
          </p:nvSpPr>
          <p:spPr>
            <a:xfrm>
              <a:off x="2860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7" name="Freeform 277"/>
            <p:cNvSpPr/>
            <p:nvPr/>
          </p:nvSpPr>
          <p:spPr>
            <a:xfrm>
              <a:off x="2034206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8" name="Freeform 278"/>
            <p:cNvSpPr/>
            <p:nvPr/>
          </p:nvSpPr>
          <p:spPr>
            <a:xfrm>
              <a:off x="4062692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9" name="Freeform 279"/>
            <p:cNvSpPr/>
            <p:nvPr/>
          </p:nvSpPr>
          <p:spPr>
            <a:xfrm>
              <a:off x="2860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0" name="Freeform 280"/>
            <p:cNvSpPr/>
            <p:nvPr/>
          </p:nvSpPr>
          <p:spPr>
            <a:xfrm>
              <a:off x="2034206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1" name="Freeform 281"/>
            <p:cNvSpPr/>
            <p:nvPr/>
          </p:nvSpPr>
          <p:spPr>
            <a:xfrm>
              <a:off x="4062692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2" name="Freeform 282"/>
            <p:cNvSpPr/>
            <p:nvPr/>
          </p:nvSpPr>
          <p:spPr>
            <a:xfrm>
              <a:off x="4290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3" name="Freeform 283"/>
            <p:cNvSpPr/>
            <p:nvPr/>
          </p:nvSpPr>
          <p:spPr>
            <a:xfrm>
              <a:off x="2035636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4" name="Freeform 284"/>
            <p:cNvSpPr/>
            <p:nvPr/>
          </p:nvSpPr>
          <p:spPr>
            <a:xfrm>
              <a:off x="4064122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5" name="Freeform 285"/>
            <p:cNvSpPr/>
            <p:nvPr/>
          </p:nvSpPr>
          <p:spPr>
            <a:xfrm>
              <a:off x="4290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6" name="Freeform 286"/>
            <p:cNvSpPr/>
            <p:nvPr/>
          </p:nvSpPr>
          <p:spPr>
            <a:xfrm>
              <a:off x="2035636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7" name="Freeform 287"/>
            <p:cNvSpPr/>
            <p:nvPr/>
          </p:nvSpPr>
          <p:spPr>
            <a:xfrm>
              <a:off x="4064122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8" name="Freeform 288"/>
            <p:cNvSpPr/>
            <p:nvPr/>
          </p:nvSpPr>
          <p:spPr>
            <a:xfrm>
              <a:off x="1430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9" name="Freeform 289"/>
            <p:cNvSpPr/>
            <p:nvPr/>
          </p:nvSpPr>
          <p:spPr>
            <a:xfrm>
              <a:off x="2032776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90" name="Freeform 290"/>
            <p:cNvSpPr/>
            <p:nvPr/>
          </p:nvSpPr>
          <p:spPr>
            <a:xfrm>
              <a:off x="4061262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91" name="Freeform 291"/>
            <p:cNvSpPr/>
            <p:nvPr/>
          </p:nvSpPr>
          <p:spPr>
            <a:xfrm>
              <a:off x="1430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92" name="Freeform 292"/>
            <p:cNvSpPr/>
            <p:nvPr/>
          </p:nvSpPr>
          <p:spPr>
            <a:xfrm>
              <a:off x="2032776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93" name="Freeform 293"/>
            <p:cNvSpPr/>
            <p:nvPr/>
          </p:nvSpPr>
          <p:spPr>
            <a:xfrm>
              <a:off x="4061262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94" name="Freeform 294"/>
            <p:cNvSpPr/>
            <p:nvPr/>
          </p:nvSpPr>
          <p:spPr>
            <a:xfrm>
              <a:off x="2860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95" name="Freeform 295"/>
            <p:cNvSpPr/>
            <p:nvPr/>
          </p:nvSpPr>
          <p:spPr>
            <a:xfrm>
              <a:off x="2034206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96" name="Freeform 296"/>
            <p:cNvSpPr/>
            <p:nvPr/>
          </p:nvSpPr>
          <p:spPr>
            <a:xfrm>
              <a:off x="4062692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97" name="Freeform 297"/>
            <p:cNvSpPr/>
            <p:nvPr/>
          </p:nvSpPr>
          <p:spPr>
            <a:xfrm>
              <a:off x="2860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98" name="Freeform 298"/>
            <p:cNvSpPr/>
            <p:nvPr/>
          </p:nvSpPr>
          <p:spPr>
            <a:xfrm>
              <a:off x="2034206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99" name="Freeform 299"/>
            <p:cNvSpPr/>
            <p:nvPr/>
          </p:nvSpPr>
          <p:spPr>
            <a:xfrm>
              <a:off x="4062692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0" name="Freeform 300"/>
            <p:cNvSpPr/>
            <p:nvPr/>
          </p:nvSpPr>
          <p:spPr>
            <a:xfrm>
              <a:off x="0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1" name="Freeform 301"/>
            <p:cNvSpPr/>
            <p:nvPr/>
          </p:nvSpPr>
          <p:spPr>
            <a:xfrm>
              <a:off x="2031346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2" name="Freeform 302"/>
            <p:cNvSpPr/>
            <p:nvPr/>
          </p:nvSpPr>
          <p:spPr>
            <a:xfrm>
              <a:off x="4059832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3" name="Freeform 303"/>
            <p:cNvSpPr/>
            <p:nvPr/>
          </p:nvSpPr>
          <p:spPr>
            <a:xfrm>
              <a:off x="0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4" name="Freeform 304"/>
            <p:cNvSpPr/>
            <p:nvPr/>
          </p:nvSpPr>
          <p:spPr>
            <a:xfrm>
              <a:off x="2031346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5" name="Freeform 305"/>
            <p:cNvSpPr/>
            <p:nvPr/>
          </p:nvSpPr>
          <p:spPr>
            <a:xfrm>
              <a:off x="4059832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6" name="Freeform 306"/>
            <p:cNvSpPr/>
            <p:nvPr/>
          </p:nvSpPr>
          <p:spPr>
            <a:xfrm>
              <a:off x="1430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7" name="Freeform 307"/>
            <p:cNvSpPr/>
            <p:nvPr/>
          </p:nvSpPr>
          <p:spPr>
            <a:xfrm>
              <a:off x="2032776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8" name="Freeform 308"/>
            <p:cNvSpPr/>
            <p:nvPr/>
          </p:nvSpPr>
          <p:spPr>
            <a:xfrm>
              <a:off x="4061262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9" name="Freeform 309"/>
            <p:cNvSpPr/>
            <p:nvPr/>
          </p:nvSpPr>
          <p:spPr>
            <a:xfrm>
              <a:off x="1430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10" name="Freeform 310"/>
            <p:cNvSpPr/>
            <p:nvPr/>
          </p:nvSpPr>
          <p:spPr>
            <a:xfrm>
              <a:off x="2032776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11" name="Freeform 311"/>
            <p:cNvSpPr/>
            <p:nvPr/>
          </p:nvSpPr>
          <p:spPr>
            <a:xfrm>
              <a:off x="4061262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12" name="Freeform 312"/>
            <p:cNvSpPr/>
            <p:nvPr/>
          </p:nvSpPr>
          <p:spPr>
            <a:xfrm>
              <a:off x="0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13" name="Freeform 313"/>
            <p:cNvSpPr/>
            <p:nvPr/>
          </p:nvSpPr>
          <p:spPr>
            <a:xfrm>
              <a:off x="2031346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14" name="Freeform 314"/>
            <p:cNvSpPr/>
            <p:nvPr/>
          </p:nvSpPr>
          <p:spPr>
            <a:xfrm>
              <a:off x="4059832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15" name="Freeform 315"/>
            <p:cNvSpPr/>
            <p:nvPr/>
          </p:nvSpPr>
          <p:spPr>
            <a:xfrm>
              <a:off x="2860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16" name="Freeform 316"/>
            <p:cNvSpPr/>
            <p:nvPr/>
          </p:nvSpPr>
          <p:spPr>
            <a:xfrm>
              <a:off x="2034206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17" name="Freeform 317"/>
            <p:cNvSpPr/>
            <p:nvPr/>
          </p:nvSpPr>
          <p:spPr>
            <a:xfrm>
              <a:off x="4062692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18" name="Freeform 318"/>
            <p:cNvSpPr/>
            <p:nvPr/>
          </p:nvSpPr>
          <p:spPr>
            <a:xfrm>
              <a:off x="6051434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19" name="Freeform 319"/>
            <p:cNvSpPr/>
            <p:nvPr/>
          </p:nvSpPr>
          <p:spPr>
            <a:xfrm>
              <a:off x="8082780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0" name="Freeform 320"/>
            <p:cNvSpPr/>
            <p:nvPr/>
          </p:nvSpPr>
          <p:spPr>
            <a:xfrm>
              <a:off x="10111266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1" name="Freeform 321"/>
            <p:cNvSpPr/>
            <p:nvPr/>
          </p:nvSpPr>
          <p:spPr>
            <a:xfrm>
              <a:off x="6051434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2" name="Freeform 322"/>
            <p:cNvSpPr/>
            <p:nvPr/>
          </p:nvSpPr>
          <p:spPr>
            <a:xfrm>
              <a:off x="8082780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3" name="Freeform 323"/>
            <p:cNvSpPr/>
            <p:nvPr/>
          </p:nvSpPr>
          <p:spPr>
            <a:xfrm>
              <a:off x="10111266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4" name="Freeform 324"/>
            <p:cNvSpPr/>
            <p:nvPr/>
          </p:nvSpPr>
          <p:spPr>
            <a:xfrm>
              <a:off x="6052864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5" name="Freeform 325"/>
            <p:cNvSpPr/>
            <p:nvPr/>
          </p:nvSpPr>
          <p:spPr>
            <a:xfrm>
              <a:off x="8084210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6" name="Freeform 326"/>
            <p:cNvSpPr/>
            <p:nvPr/>
          </p:nvSpPr>
          <p:spPr>
            <a:xfrm>
              <a:off x="10112696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7" name="Freeform 327"/>
            <p:cNvSpPr/>
            <p:nvPr/>
          </p:nvSpPr>
          <p:spPr>
            <a:xfrm>
              <a:off x="6052864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8" name="Freeform 328"/>
            <p:cNvSpPr/>
            <p:nvPr/>
          </p:nvSpPr>
          <p:spPr>
            <a:xfrm>
              <a:off x="8084210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9" name="Freeform 329"/>
            <p:cNvSpPr/>
            <p:nvPr/>
          </p:nvSpPr>
          <p:spPr>
            <a:xfrm>
              <a:off x="10112696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30" name="Freeform 330"/>
            <p:cNvSpPr/>
            <p:nvPr/>
          </p:nvSpPr>
          <p:spPr>
            <a:xfrm>
              <a:off x="6050004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31" name="Freeform 331"/>
            <p:cNvSpPr/>
            <p:nvPr/>
          </p:nvSpPr>
          <p:spPr>
            <a:xfrm>
              <a:off x="8081350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32" name="Freeform 332"/>
            <p:cNvSpPr/>
            <p:nvPr/>
          </p:nvSpPr>
          <p:spPr>
            <a:xfrm>
              <a:off x="10109836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33" name="Freeform 333"/>
            <p:cNvSpPr/>
            <p:nvPr/>
          </p:nvSpPr>
          <p:spPr>
            <a:xfrm>
              <a:off x="6050004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34" name="Freeform 334"/>
            <p:cNvSpPr/>
            <p:nvPr/>
          </p:nvSpPr>
          <p:spPr>
            <a:xfrm>
              <a:off x="8081350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35" name="Freeform 335"/>
            <p:cNvSpPr/>
            <p:nvPr/>
          </p:nvSpPr>
          <p:spPr>
            <a:xfrm>
              <a:off x="10109836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36" name="Freeform 336"/>
            <p:cNvSpPr/>
            <p:nvPr/>
          </p:nvSpPr>
          <p:spPr>
            <a:xfrm>
              <a:off x="6051434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37" name="Freeform 337"/>
            <p:cNvSpPr/>
            <p:nvPr/>
          </p:nvSpPr>
          <p:spPr>
            <a:xfrm>
              <a:off x="8082780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38" name="Freeform 338"/>
            <p:cNvSpPr/>
            <p:nvPr/>
          </p:nvSpPr>
          <p:spPr>
            <a:xfrm>
              <a:off x="10111266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39" name="Freeform 339"/>
            <p:cNvSpPr/>
            <p:nvPr/>
          </p:nvSpPr>
          <p:spPr>
            <a:xfrm>
              <a:off x="6051434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40" name="Freeform 340"/>
            <p:cNvSpPr/>
            <p:nvPr/>
          </p:nvSpPr>
          <p:spPr>
            <a:xfrm>
              <a:off x="8082780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41" name="Freeform 341"/>
            <p:cNvSpPr/>
            <p:nvPr/>
          </p:nvSpPr>
          <p:spPr>
            <a:xfrm>
              <a:off x="10111266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42" name="Freeform 342"/>
            <p:cNvSpPr/>
            <p:nvPr/>
          </p:nvSpPr>
          <p:spPr>
            <a:xfrm>
              <a:off x="6048574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43" name="Freeform 343"/>
            <p:cNvSpPr/>
            <p:nvPr/>
          </p:nvSpPr>
          <p:spPr>
            <a:xfrm>
              <a:off x="8079920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44" name="Freeform 344"/>
            <p:cNvSpPr/>
            <p:nvPr/>
          </p:nvSpPr>
          <p:spPr>
            <a:xfrm>
              <a:off x="10108406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45" name="Freeform 345"/>
            <p:cNvSpPr/>
            <p:nvPr/>
          </p:nvSpPr>
          <p:spPr>
            <a:xfrm>
              <a:off x="6048574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46" name="Freeform 346"/>
            <p:cNvSpPr/>
            <p:nvPr/>
          </p:nvSpPr>
          <p:spPr>
            <a:xfrm>
              <a:off x="8079920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47" name="Freeform 347"/>
            <p:cNvSpPr/>
            <p:nvPr/>
          </p:nvSpPr>
          <p:spPr>
            <a:xfrm>
              <a:off x="10108406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48" name="Freeform 348"/>
            <p:cNvSpPr/>
            <p:nvPr/>
          </p:nvSpPr>
          <p:spPr>
            <a:xfrm>
              <a:off x="6050004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49" name="Freeform 349"/>
            <p:cNvSpPr/>
            <p:nvPr/>
          </p:nvSpPr>
          <p:spPr>
            <a:xfrm>
              <a:off x="8081350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50" name="Freeform 350"/>
            <p:cNvSpPr/>
            <p:nvPr/>
          </p:nvSpPr>
          <p:spPr>
            <a:xfrm>
              <a:off x="10109836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51" name="Freeform 351"/>
            <p:cNvSpPr/>
            <p:nvPr/>
          </p:nvSpPr>
          <p:spPr>
            <a:xfrm>
              <a:off x="6050004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52" name="Freeform 352"/>
            <p:cNvSpPr/>
            <p:nvPr/>
          </p:nvSpPr>
          <p:spPr>
            <a:xfrm>
              <a:off x="8081350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53" name="Freeform 353"/>
            <p:cNvSpPr/>
            <p:nvPr/>
          </p:nvSpPr>
          <p:spPr>
            <a:xfrm>
              <a:off x="10109836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54" name="Freeform 354"/>
            <p:cNvSpPr/>
            <p:nvPr/>
          </p:nvSpPr>
          <p:spPr>
            <a:xfrm>
              <a:off x="6047144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55" name="Freeform 355"/>
            <p:cNvSpPr/>
            <p:nvPr/>
          </p:nvSpPr>
          <p:spPr>
            <a:xfrm>
              <a:off x="8078490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56" name="Freeform 356"/>
            <p:cNvSpPr/>
            <p:nvPr/>
          </p:nvSpPr>
          <p:spPr>
            <a:xfrm>
              <a:off x="10106976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57" name="Freeform 357"/>
            <p:cNvSpPr/>
            <p:nvPr/>
          </p:nvSpPr>
          <p:spPr>
            <a:xfrm>
              <a:off x="6047144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58" name="Freeform 358"/>
            <p:cNvSpPr/>
            <p:nvPr/>
          </p:nvSpPr>
          <p:spPr>
            <a:xfrm>
              <a:off x="8078490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59" name="Freeform 359"/>
            <p:cNvSpPr/>
            <p:nvPr/>
          </p:nvSpPr>
          <p:spPr>
            <a:xfrm>
              <a:off x="10106976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0" name="Freeform 360"/>
            <p:cNvSpPr/>
            <p:nvPr/>
          </p:nvSpPr>
          <p:spPr>
            <a:xfrm>
              <a:off x="6048574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1" name="Freeform 361"/>
            <p:cNvSpPr/>
            <p:nvPr/>
          </p:nvSpPr>
          <p:spPr>
            <a:xfrm>
              <a:off x="8079920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2" name="Freeform 362"/>
            <p:cNvSpPr/>
            <p:nvPr/>
          </p:nvSpPr>
          <p:spPr>
            <a:xfrm>
              <a:off x="10108406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3" name="Freeform 363"/>
            <p:cNvSpPr/>
            <p:nvPr/>
          </p:nvSpPr>
          <p:spPr>
            <a:xfrm>
              <a:off x="6048574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4" name="Freeform 364"/>
            <p:cNvSpPr/>
            <p:nvPr/>
          </p:nvSpPr>
          <p:spPr>
            <a:xfrm>
              <a:off x="8079920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5" name="Freeform 365"/>
            <p:cNvSpPr/>
            <p:nvPr/>
          </p:nvSpPr>
          <p:spPr>
            <a:xfrm>
              <a:off x="10108406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6" name="Freeform 366"/>
            <p:cNvSpPr/>
            <p:nvPr/>
          </p:nvSpPr>
          <p:spPr>
            <a:xfrm>
              <a:off x="6047144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7" name="Freeform 367"/>
            <p:cNvSpPr/>
            <p:nvPr/>
          </p:nvSpPr>
          <p:spPr>
            <a:xfrm>
              <a:off x="8078490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8" name="Freeform 368"/>
            <p:cNvSpPr/>
            <p:nvPr/>
          </p:nvSpPr>
          <p:spPr>
            <a:xfrm>
              <a:off x="10106976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9" name="Freeform 369"/>
            <p:cNvSpPr/>
            <p:nvPr/>
          </p:nvSpPr>
          <p:spPr>
            <a:xfrm>
              <a:off x="6050004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70" name="Freeform 370"/>
            <p:cNvSpPr/>
            <p:nvPr/>
          </p:nvSpPr>
          <p:spPr>
            <a:xfrm>
              <a:off x="8081350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71" name="Freeform 371"/>
            <p:cNvSpPr/>
            <p:nvPr/>
          </p:nvSpPr>
          <p:spPr>
            <a:xfrm>
              <a:off x="10109836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72" name="Freeform 372"/>
            <p:cNvSpPr/>
            <p:nvPr/>
          </p:nvSpPr>
          <p:spPr>
            <a:xfrm>
              <a:off x="12087779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73" name="Freeform 373"/>
            <p:cNvSpPr/>
            <p:nvPr/>
          </p:nvSpPr>
          <p:spPr>
            <a:xfrm>
              <a:off x="14119125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74" name="Freeform 374"/>
            <p:cNvSpPr/>
            <p:nvPr/>
          </p:nvSpPr>
          <p:spPr>
            <a:xfrm>
              <a:off x="16147611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75" name="Freeform 375"/>
            <p:cNvSpPr/>
            <p:nvPr/>
          </p:nvSpPr>
          <p:spPr>
            <a:xfrm>
              <a:off x="12087779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76" name="Freeform 376"/>
            <p:cNvSpPr/>
            <p:nvPr/>
          </p:nvSpPr>
          <p:spPr>
            <a:xfrm>
              <a:off x="14119125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77" name="Freeform 377"/>
            <p:cNvSpPr/>
            <p:nvPr/>
          </p:nvSpPr>
          <p:spPr>
            <a:xfrm>
              <a:off x="16147611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78" name="Freeform 378"/>
            <p:cNvSpPr/>
            <p:nvPr/>
          </p:nvSpPr>
          <p:spPr>
            <a:xfrm>
              <a:off x="12089209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79" name="Freeform 379"/>
            <p:cNvSpPr/>
            <p:nvPr/>
          </p:nvSpPr>
          <p:spPr>
            <a:xfrm>
              <a:off x="14120555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0" name="Freeform 380"/>
            <p:cNvSpPr/>
            <p:nvPr/>
          </p:nvSpPr>
          <p:spPr>
            <a:xfrm>
              <a:off x="16149041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1" name="Freeform 381"/>
            <p:cNvSpPr/>
            <p:nvPr/>
          </p:nvSpPr>
          <p:spPr>
            <a:xfrm>
              <a:off x="12089209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2" name="Freeform 382"/>
            <p:cNvSpPr/>
            <p:nvPr/>
          </p:nvSpPr>
          <p:spPr>
            <a:xfrm>
              <a:off x="14120555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3" name="Freeform 383"/>
            <p:cNvSpPr/>
            <p:nvPr/>
          </p:nvSpPr>
          <p:spPr>
            <a:xfrm>
              <a:off x="16149041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4" name="Freeform 384"/>
            <p:cNvSpPr/>
            <p:nvPr/>
          </p:nvSpPr>
          <p:spPr>
            <a:xfrm>
              <a:off x="12086349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5" name="Freeform 385"/>
            <p:cNvSpPr/>
            <p:nvPr/>
          </p:nvSpPr>
          <p:spPr>
            <a:xfrm>
              <a:off x="14117695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6" name="Freeform 386"/>
            <p:cNvSpPr/>
            <p:nvPr/>
          </p:nvSpPr>
          <p:spPr>
            <a:xfrm>
              <a:off x="16146181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7" name="Freeform 387"/>
            <p:cNvSpPr/>
            <p:nvPr/>
          </p:nvSpPr>
          <p:spPr>
            <a:xfrm>
              <a:off x="14117695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8" name="Freeform 388"/>
            <p:cNvSpPr/>
            <p:nvPr/>
          </p:nvSpPr>
          <p:spPr>
            <a:xfrm>
              <a:off x="16146181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9" name="Freeform 389"/>
            <p:cNvSpPr/>
            <p:nvPr/>
          </p:nvSpPr>
          <p:spPr>
            <a:xfrm>
              <a:off x="12087779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0" name="Freeform 390"/>
            <p:cNvSpPr/>
            <p:nvPr/>
          </p:nvSpPr>
          <p:spPr>
            <a:xfrm>
              <a:off x="14119125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1" name="Freeform 391"/>
            <p:cNvSpPr/>
            <p:nvPr/>
          </p:nvSpPr>
          <p:spPr>
            <a:xfrm>
              <a:off x="16147611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2" name="Freeform 392"/>
            <p:cNvSpPr/>
            <p:nvPr/>
          </p:nvSpPr>
          <p:spPr>
            <a:xfrm>
              <a:off x="12087779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3" name="Freeform 393"/>
            <p:cNvSpPr/>
            <p:nvPr/>
          </p:nvSpPr>
          <p:spPr>
            <a:xfrm>
              <a:off x="14119125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4" name="Freeform 394"/>
            <p:cNvSpPr/>
            <p:nvPr/>
          </p:nvSpPr>
          <p:spPr>
            <a:xfrm>
              <a:off x="16147611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5" name="Freeform 395"/>
            <p:cNvSpPr/>
            <p:nvPr/>
          </p:nvSpPr>
          <p:spPr>
            <a:xfrm>
              <a:off x="12084919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6" name="Freeform 396"/>
            <p:cNvSpPr/>
            <p:nvPr/>
          </p:nvSpPr>
          <p:spPr>
            <a:xfrm>
              <a:off x="14116265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7" name="Freeform 397"/>
            <p:cNvSpPr/>
            <p:nvPr/>
          </p:nvSpPr>
          <p:spPr>
            <a:xfrm>
              <a:off x="16144751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8" name="Freeform 398"/>
            <p:cNvSpPr/>
            <p:nvPr/>
          </p:nvSpPr>
          <p:spPr>
            <a:xfrm>
              <a:off x="12084919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9" name="Freeform 399"/>
            <p:cNvSpPr/>
            <p:nvPr/>
          </p:nvSpPr>
          <p:spPr>
            <a:xfrm>
              <a:off x="14116265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0" name="Freeform 400"/>
            <p:cNvSpPr/>
            <p:nvPr/>
          </p:nvSpPr>
          <p:spPr>
            <a:xfrm>
              <a:off x="16144751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1" name="Freeform 401"/>
            <p:cNvSpPr/>
            <p:nvPr/>
          </p:nvSpPr>
          <p:spPr>
            <a:xfrm>
              <a:off x="12086349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2" name="Freeform 402"/>
            <p:cNvSpPr/>
            <p:nvPr/>
          </p:nvSpPr>
          <p:spPr>
            <a:xfrm>
              <a:off x="14117695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3" name="Freeform 403"/>
            <p:cNvSpPr/>
            <p:nvPr/>
          </p:nvSpPr>
          <p:spPr>
            <a:xfrm>
              <a:off x="16146181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4" name="Freeform 404"/>
            <p:cNvSpPr/>
            <p:nvPr/>
          </p:nvSpPr>
          <p:spPr>
            <a:xfrm>
              <a:off x="12086349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5" name="Freeform 405"/>
            <p:cNvSpPr/>
            <p:nvPr/>
          </p:nvSpPr>
          <p:spPr>
            <a:xfrm>
              <a:off x="14117695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6" name="Freeform 406"/>
            <p:cNvSpPr/>
            <p:nvPr/>
          </p:nvSpPr>
          <p:spPr>
            <a:xfrm>
              <a:off x="16146181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7" name="Freeform 407"/>
            <p:cNvSpPr/>
            <p:nvPr/>
          </p:nvSpPr>
          <p:spPr>
            <a:xfrm>
              <a:off x="12083489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8" name="Freeform 408"/>
            <p:cNvSpPr/>
            <p:nvPr/>
          </p:nvSpPr>
          <p:spPr>
            <a:xfrm>
              <a:off x="14114835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9" name="Freeform 409"/>
            <p:cNvSpPr/>
            <p:nvPr/>
          </p:nvSpPr>
          <p:spPr>
            <a:xfrm>
              <a:off x="16143321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10" name="Freeform 410"/>
            <p:cNvSpPr/>
            <p:nvPr/>
          </p:nvSpPr>
          <p:spPr>
            <a:xfrm>
              <a:off x="12083489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11" name="Freeform 411"/>
            <p:cNvSpPr/>
            <p:nvPr/>
          </p:nvSpPr>
          <p:spPr>
            <a:xfrm>
              <a:off x="14114835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12" name="Freeform 412"/>
            <p:cNvSpPr/>
            <p:nvPr/>
          </p:nvSpPr>
          <p:spPr>
            <a:xfrm>
              <a:off x="16143321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13" name="Freeform 413"/>
            <p:cNvSpPr/>
            <p:nvPr/>
          </p:nvSpPr>
          <p:spPr>
            <a:xfrm>
              <a:off x="12084919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14" name="Freeform 414"/>
            <p:cNvSpPr/>
            <p:nvPr/>
          </p:nvSpPr>
          <p:spPr>
            <a:xfrm>
              <a:off x="14116265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15" name="Freeform 415"/>
            <p:cNvSpPr/>
            <p:nvPr/>
          </p:nvSpPr>
          <p:spPr>
            <a:xfrm>
              <a:off x="16144751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16" name="Freeform 416"/>
            <p:cNvSpPr/>
            <p:nvPr/>
          </p:nvSpPr>
          <p:spPr>
            <a:xfrm>
              <a:off x="12084919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17" name="Freeform 417"/>
            <p:cNvSpPr/>
            <p:nvPr/>
          </p:nvSpPr>
          <p:spPr>
            <a:xfrm>
              <a:off x="14116265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18" name="Freeform 418"/>
            <p:cNvSpPr/>
            <p:nvPr/>
          </p:nvSpPr>
          <p:spPr>
            <a:xfrm>
              <a:off x="16144751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19" name="Freeform 419"/>
            <p:cNvSpPr/>
            <p:nvPr/>
          </p:nvSpPr>
          <p:spPr>
            <a:xfrm>
              <a:off x="12083489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20" name="Freeform 420"/>
            <p:cNvSpPr/>
            <p:nvPr/>
          </p:nvSpPr>
          <p:spPr>
            <a:xfrm>
              <a:off x="14114835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21" name="Freeform 421"/>
            <p:cNvSpPr/>
            <p:nvPr/>
          </p:nvSpPr>
          <p:spPr>
            <a:xfrm>
              <a:off x="16143321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22" name="Freeform 422"/>
            <p:cNvSpPr/>
            <p:nvPr/>
          </p:nvSpPr>
          <p:spPr>
            <a:xfrm>
              <a:off x="12086349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23" name="Freeform 423"/>
            <p:cNvSpPr/>
            <p:nvPr/>
          </p:nvSpPr>
          <p:spPr>
            <a:xfrm>
              <a:off x="14117695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24" name="Freeform 424"/>
            <p:cNvSpPr/>
            <p:nvPr/>
          </p:nvSpPr>
          <p:spPr>
            <a:xfrm>
              <a:off x="16146181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25" name="Freeform 425"/>
            <p:cNvSpPr/>
            <p:nvPr/>
          </p:nvSpPr>
          <p:spPr>
            <a:xfrm>
              <a:off x="18134923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26" name="Freeform 426"/>
            <p:cNvSpPr/>
            <p:nvPr/>
          </p:nvSpPr>
          <p:spPr>
            <a:xfrm>
              <a:off x="20166269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27" name="Freeform 427"/>
            <p:cNvSpPr/>
            <p:nvPr/>
          </p:nvSpPr>
          <p:spPr>
            <a:xfrm>
              <a:off x="22194755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28" name="Freeform 428"/>
            <p:cNvSpPr/>
            <p:nvPr/>
          </p:nvSpPr>
          <p:spPr>
            <a:xfrm>
              <a:off x="18134923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29" name="Freeform 429"/>
            <p:cNvSpPr/>
            <p:nvPr/>
          </p:nvSpPr>
          <p:spPr>
            <a:xfrm>
              <a:off x="20166269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30" name="Freeform 430"/>
            <p:cNvSpPr/>
            <p:nvPr/>
          </p:nvSpPr>
          <p:spPr>
            <a:xfrm>
              <a:off x="22194755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31" name="Freeform 431"/>
            <p:cNvSpPr/>
            <p:nvPr/>
          </p:nvSpPr>
          <p:spPr>
            <a:xfrm>
              <a:off x="18136353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32" name="Freeform 432"/>
            <p:cNvSpPr/>
            <p:nvPr/>
          </p:nvSpPr>
          <p:spPr>
            <a:xfrm>
              <a:off x="20167699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33" name="Freeform 433"/>
            <p:cNvSpPr/>
            <p:nvPr/>
          </p:nvSpPr>
          <p:spPr>
            <a:xfrm>
              <a:off x="22196185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34" name="Freeform 434"/>
            <p:cNvSpPr/>
            <p:nvPr/>
          </p:nvSpPr>
          <p:spPr>
            <a:xfrm>
              <a:off x="18136353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35" name="Freeform 435"/>
            <p:cNvSpPr/>
            <p:nvPr/>
          </p:nvSpPr>
          <p:spPr>
            <a:xfrm>
              <a:off x="20167699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36" name="Freeform 436"/>
            <p:cNvSpPr/>
            <p:nvPr/>
          </p:nvSpPr>
          <p:spPr>
            <a:xfrm>
              <a:off x="22196185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37" name="Freeform 437"/>
            <p:cNvSpPr/>
            <p:nvPr/>
          </p:nvSpPr>
          <p:spPr>
            <a:xfrm>
              <a:off x="18133493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38" name="Freeform 438"/>
            <p:cNvSpPr/>
            <p:nvPr/>
          </p:nvSpPr>
          <p:spPr>
            <a:xfrm>
              <a:off x="20164839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39" name="Freeform 439"/>
            <p:cNvSpPr/>
            <p:nvPr/>
          </p:nvSpPr>
          <p:spPr>
            <a:xfrm>
              <a:off x="22193325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40" name="Freeform 440"/>
            <p:cNvSpPr/>
            <p:nvPr/>
          </p:nvSpPr>
          <p:spPr>
            <a:xfrm>
              <a:off x="18133493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41" name="Freeform 441"/>
            <p:cNvSpPr/>
            <p:nvPr/>
          </p:nvSpPr>
          <p:spPr>
            <a:xfrm>
              <a:off x="20164839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42" name="Freeform 442"/>
            <p:cNvSpPr/>
            <p:nvPr/>
          </p:nvSpPr>
          <p:spPr>
            <a:xfrm>
              <a:off x="22193325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43" name="Freeform 443"/>
            <p:cNvSpPr/>
            <p:nvPr/>
          </p:nvSpPr>
          <p:spPr>
            <a:xfrm>
              <a:off x="18134923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44" name="Freeform 444"/>
            <p:cNvSpPr/>
            <p:nvPr/>
          </p:nvSpPr>
          <p:spPr>
            <a:xfrm>
              <a:off x="20166269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45" name="Freeform 445"/>
            <p:cNvSpPr/>
            <p:nvPr/>
          </p:nvSpPr>
          <p:spPr>
            <a:xfrm>
              <a:off x="22194755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46" name="Freeform 446"/>
            <p:cNvSpPr/>
            <p:nvPr/>
          </p:nvSpPr>
          <p:spPr>
            <a:xfrm>
              <a:off x="18134923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47" name="Freeform 447"/>
            <p:cNvSpPr/>
            <p:nvPr/>
          </p:nvSpPr>
          <p:spPr>
            <a:xfrm>
              <a:off x="20166269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48" name="Freeform 448"/>
            <p:cNvSpPr/>
            <p:nvPr/>
          </p:nvSpPr>
          <p:spPr>
            <a:xfrm>
              <a:off x="22194755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49" name="Freeform 449"/>
            <p:cNvSpPr/>
            <p:nvPr/>
          </p:nvSpPr>
          <p:spPr>
            <a:xfrm>
              <a:off x="18132063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50" name="Freeform 450"/>
            <p:cNvSpPr/>
            <p:nvPr/>
          </p:nvSpPr>
          <p:spPr>
            <a:xfrm>
              <a:off x="20163409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51" name="Freeform 451"/>
            <p:cNvSpPr/>
            <p:nvPr/>
          </p:nvSpPr>
          <p:spPr>
            <a:xfrm>
              <a:off x="22191895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52" name="Freeform 452"/>
            <p:cNvSpPr/>
            <p:nvPr/>
          </p:nvSpPr>
          <p:spPr>
            <a:xfrm>
              <a:off x="18132063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53" name="Freeform 453"/>
            <p:cNvSpPr/>
            <p:nvPr/>
          </p:nvSpPr>
          <p:spPr>
            <a:xfrm>
              <a:off x="20163409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54" name="Freeform 454"/>
            <p:cNvSpPr/>
            <p:nvPr/>
          </p:nvSpPr>
          <p:spPr>
            <a:xfrm>
              <a:off x="22191895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55" name="Freeform 455"/>
            <p:cNvSpPr/>
            <p:nvPr/>
          </p:nvSpPr>
          <p:spPr>
            <a:xfrm>
              <a:off x="18133493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56" name="Freeform 456"/>
            <p:cNvSpPr/>
            <p:nvPr/>
          </p:nvSpPr>
          <p:spPr>
            <a:xfrm>
              <a:off x="20164839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57" name="Freeform 457"/>
            <p:cNvSpPr/>
            <p:nvPr/>
          </p:nvSpPr>
          <p:spPr>
            <a:xfrm>
              <a:off x="22193325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58" name="Freeform 458"/>
            <p:cNvSpPr/>
            <p:nvPr/>
          </p:nvSpPr>
          <p:spPr>
            <a:xfrm>
              <a:off x="18133493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59" name="Freeform 459"/>
            <p:cNvSpPr/>
            <p:nvPr/>
          </p:nvSpPr>
          <p:spPr>
            <a:xfrm>
              <a:off x="20164839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60" name="Freeform 460"/>
            <p:cNvSpPr/>
            <p:nvPr/>
          </p:nvSpPr>
          <p:spPr>
            <a:xfrm>
              <a:off x="18130633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61" name="Freeform 461"/>
            <p:cNvSpPr/>
            <p:nvPr/>
          </p:nvSpPr>
          <p:spPr>
            <a:xfrm>
              <a:off x="20161979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62" name="Freeform 462"/>
            <p:cNvSpPr/>
            <p:nvPr/>
          </p:nvSpPr>
          <p:spPr>
            <a:xfrm>
              <a:off x="22190465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63" name="Freeform 463"/>
            <p:cNvSpPr/>
            <p:nvPr/>
          </p:nvSpPr>
          <p:spPr>
            <a:xfrm>
              <a:off x="18130633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64" name="Freeform 464"/>
            <p:cNvSpPr/>
            <p:nvPr/>
          </p:nvSpPr>
          <p:spPr>
            <a:xfrm>
              <a:off x="20161979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65" name="Freeform 465"/>
            <p:cNvSpPr/>
            <p:nvPr/>
          </p:nvSpPr>
          <p:spPr>
            <a:xfrm>
              <a:off x="22190465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66" name="Freeform 466"/>
            <p:cNvSpPr/>
            <p:nvPr/>
          </p:nvSpPr>
          <p:spPr>
            <a:xfrm>
              <a:off x="18132063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67" name="Freeform 467"/>
            <p:cNvSpPr/>
            <p:nvPr/>
          </p:nvSpPr>
          <p:spPr>
            <a:xfrm>
              <a:off x="20163409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68" name="Freeform 468"/>
            <p:cNvSpPr/>
            <p:nvPr/>
          </p:nvSpPr>
          <p:spPr>
            <a:xfrm>
              <a:off x="22191895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69" name="Freeform 469"/>
            <p:cNvSpPr/>
            <p:nvPr/>
          </p:nvSpPr>
          <p:spPr>
            <a:xfrm>
              <a:off x="18132063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70" name="Freeform 470"/>
            <p:cNvSpPr/>
            <p:nvPr/>
          </p:nvSpPr>
          <p:spPr>
            <a:xfrm>
              <a:off x="20163409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71" name="Freeform 471"/>
            <p:cNvSpPr/>
            <p:nvPr/>
          </p:nvSpPr>
          <p:spPr>
            <a:xfrm>
              <a:off x="22191895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72" name="Freeform 472"/>
            <p:cNvSpPr/>
            <p:nvPr/>
          </p:nvSpPr>
          <p:spPr>
            <a:xfrm>
              <a:off x="18130633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73" name="Freeform 473"/>
            <p:cNvSpPr/>
            <p:nvPr/>
          </p:nvSpPr>
          <p:spPr>
            <a:xfrm>
              <a:off x="20161979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74" name="Freeform 474"/>
            <p:cNvSpPr/>
            <p:nvPr/>
          </p:nvSpPr>
          <p:spPr>
            <a:xfrm>
              <a:off x="22190465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75" name="Freeform 475"/>
            <p:cNvSpPr/>
            <p:nvPr/>
          </p:nvSpPr>
          <p:spPr>
            <a:xfrm>
              <a:off x="18133493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76" name="Freeform 476"/>
            <p:cNvSpPr/>
            <p:nvPr/>
          </p:nvSpPr>
          <p:spPr>
            <a:xfrm>
              <a:off x="20164839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77" name="Freeform 477"/>
            <p:cNvSpPr/>
            <p:nvPr/>
          </p:nvSpPr>
          <p:spPr>
            <a:xfrm>
              <a:off x="22193325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78" name="Freeform 478"/>
            <p:cNvSpPr/>
            <p:nvPr/>
          </p:nvSpPr>
          <p:spPr>
            <a:xfrm>
              <a:off x="24199758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79" name="Freeform 479"/>
            <p:cNvSpPr/>
            <p:nvPr/>
          </p:nvSpPr>
          <p:spPr>
            <a:xfrm>
              <a:off x="24199758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80" name="Freeform 480"/>
            <p:cNvSpPr/>
            <p:nvPr/>
          </p:nvSpPr>
          <p:spPr>
            <a:xfrm>
              <a:off x="24201188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81" name="Freeform 481"/>
            <p:cNvSpPr/>
            <p:nvPr/>
          </p:nvSpPr>
          <p:spPr>
            <a:xfrm>
              <a:off x="24201188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82" name="Freeform 482"/>
            <p:cNvSpPr/>
            <p:nvPr/>
          </p:nvSpPr>
          <p:spPr>
            <a:xfrm>
              <a:off x="24198328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83" name="Freeform 483"/>
            <p:cNvSpPr/>
            <p:nvPr/>
          </p:nvSpPr>
          <p:spPr>
            <a:xfrm>
              <a:off x="24198328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84" name="Freeform 484"/>
            <p:cNvSpPr/>
            <p:nvPr/>
          </p:nvSpPr>
          <p:spPr>
            <a:xfrm>
              <a:off x="24199758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85" name="Freeform 485"/>
            <p:cNvSpPr/>
            <p:nvPr/>
          </p:nvSpPr>
          <p:spPr>
            <a:xfrm>
              <a:off x="24199758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86" name="Freeform 486"/>
            <p:cNvSpPr/>
            <p:nvPr/>
          </p:nvSpPr>
          <p:spPr>
            <a:xfrm>
              <a:off x="24196898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87" name="Freeform 487"/>
            <p:cNvSpPr/>
            <p:nvPr/>
          </p:nvSpPr>
          <p:spPr>
            <a:xfrm>
              <a:off x="24196898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88" name="Freeform 488"/>
            <p:cNvSpPr/>
            <p:nvPr/>
          </p:nvSpPr>
          <p:spPr>
            <a:xfrm>
              <a:off x="24198328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89" name="Freeform 489"/>
            <p:cNvSpPr/>
            <p:nvPr/>
          </p:nvSpPr>
          <p:spPr>
            <a:xfrm>
              <a:off x="24198328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90" name="Freeform 490"/>
            <p:cNvSpPr/>
            <p:nvPr/>
          </p:nvSpPr>
          <p:spPr>
            <a:xfrm>
              <a:off x="24195468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91" name="Freeform 491"/>
            <p:cNvSpPr/>
            <p:nvPr/>
          </p:nvSpPr>
          <p:spPr>
            <a:xfrm>
              <a:off x="24195468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92" name="Freeform 492"/>
            <p:cNvSpPr/>
            <p:nvPr/>
          </p:nvSpPr>
          <p:spPr>
            <a:xfrm>
              <a:off x="24196898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93" name="Freeform 493"/>
            <p:cNvSpPr/>
            <p:nvPr/>
          </p:nvSpPr>
          <p:spPr>
            <a:xfrm>
              <a:off x="24196898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94" name="Freeform 494"/>
            <p:cNvSpPr/>
            <p:nvPr/>
          </p:nvSpPr>
          <p:spPr>
            <a:xfrm>
              <a:off x="24195468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95" name="Freeform 495"/>
            <p:cNvSpPr/>
            <p:nvPr/>
          </p:nvSpPr>
          <p:spPr>
            <a:xfrm>
              <a:off x="24198328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70449">
            <a:off x="1289855" y="975016"/>
            <a:ext cx="361702" cy="360386"/>
          </a:xfrm>
          <a:custGeom>
            <a:avLst/>
            <a:gdLst/>
            <a:ahLst/>
            <a:cxnLst/>
            <a:rect l="l" t="t" r="r" b="b"/>
            <a:pathLst>
              <a:path w="361702" h="360386">
                <a:moveTo>
                  <a:pt x="0" y="0"/>
                </a:moveTo>
                <a:lnTo>
                  <a:pt x="361702" y="0"/>
                </a:lnTo>
                <a:lnTo>
                  <a:pt x="361702" y="360386"/>
                </a:lnTo>
                <a:lnTo>
                  <a:pt x="0" y="3603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7097136" y="1155209"/>
            <a:ext cx="9685768" cy="0"/>
          </a:xfrm>
          <a:prstGeom prst="line">
            <a:avLst/>
          </a:prstGeom>
          <a:ln w="28575" cap="flat">
            <a:solidFill>
              <a:srgbClr val="908BF2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650986" y="2260302"/>
            <a:ext cx="4994145" cy="1571429"/>
            <a:chOff x="0" y="0"/>
            <a:chExt cx="6658860" cy="20952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95238" cy="2095238"/>
            </a:xfrm>
            <a:custGeom>
              <a:avLst/>
              <a:gdLst/>
              <a:ahLst/>
              <a:cxnLst/>
              <a:rect l="l" t="t" r="r" b="b"/>
              <a:pathLst>
                <a:path w="2095238" h="2095238">
                  <a:moveTo>
                    <a:pt x="0" y="0"/>
                  </a:moveTo>
                  <a:lnTo>
                    <a:pt x="2095238" y="0"/>
                  </a:lnTo>
                  <a:lnTo>
                    <a:pt x="2095238" y="2095238"/>
                  </a:lnTo>
                  <a:lnTo>
                    <a:pt x="0" y="20952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6" name="Group 6"/>
            <p:cNvGrpSpPr/>
            <p:nvPr/>
          </p:nvGrpSpPr>
          <p:grpSpPr>
            <a:xfrm>
              <a:off x="1047619" y="0"/>
              <a:ext cx="4612321" cy="2095238"/>
              <a:chOff x="0" y="0"/>
              <a:chExt cx="2372426" cy="1077722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372426" cy="1077722"/>
              </a:xfrm>
              <a:custGeom>
                <a:avLst/>
                <a:gdLst/>
                <a:ahLst/>
                <a:cxnLst/>
                <a:rect l="l" t="t" r="r" b="b"/>
                <a:pathLst>
                  <a:path w="2372426" h="1077722">
                    <a:moveTo>
                      <a:pt x="0" y="0"/>
                    </a:moveTo>
                    <a:lnTo>
                      <a:pt x="2372426" y="0"/>
                    </a:lnTo>
                    <a:lnTo>
                      <a:pt x="2372426" y="1077722"/>
                    </a:lnTo>
                    <a:lnTo>
                      <a:pt x="0" y="1077722"/>
                    </a:lnTo>
                    <a:close/>
                  </a:path>
                </a:pathLst>
              </a:custGeom>
              <a:solidFill>
                <a:srgbClr val="908BF2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57150"/>
                <a:ext cx="2372426" cy="1134872"/>
              </a:xfrm>
              <a:prstGeom prst="rect">
                <a:avLst/>
              </a:prstGeom>
            </p:spPr>
            <p:txBody>
              <a:bodyPr lIns="24433" tIns="24433" rIns="24433" bIns="24433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4661021" y="0"/>
              <a:ext cx="1997838" cy="2095238"/>
              <a:chOff x="0" y="0"/>
              <a:chExt cx="959951" cy="1006751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959951" cy="1006751"/>
              </a:xfrm>
              <a:custGeom>
                <a:avLst/>
                <a:gdLst/>
                <a:ahLst/>
                <a:cxnLst/>
                <a:rect l="l" t="t" r="r" b="b"/>
                <a:pathLst>
                  <a:path w="959951" h="1006751">
                    <a:moveTo>
                      <a:pt x="479975" y="0"/>
                    </a:moveTo>
                    <a:cubicBezTo>
                      <a:pt x="214892" y="0"/>
                      <a:pt x="0" y="225369"/>
                      <a:pt x="0" y="503376"/>
                    </a:cubicBezTo>
                    <a:cubicBezTo>
                      <a:pt x="0" y="781382"/>
                      <a:pt x="214892" y="1006751"/>
                      <a:pt x="479975" y="1006751"/>
                    </a:cubicBezTo>
                    <a:cubicBezTo>
                      <a:pt x="745059" y="1006751"/>
                      <a:pt x="959951" y="781382"/>
                      <a:pt x="959951" y="503376"/>
                    </a:cubicBezTo>
                    <a:cubicBezTo>
                      <a:pt x="959951" y="225369"/>
                      <a:pt x="745059" y="0"/>
                      <a:pt x="479975" y="0"/>
                    </a:cubicBezTo>
                    <a:close/>
                  </a:path>
                </a:pathLst>
              </a:custGeom>
              <a:solidFill>
                <a:srgbClr val="908BF2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89995" y="37233"/>
                <a:ext cx="779960" cy="875135"/>
              </a:xfrm>
              <a:prstGeom prst="rect">
                <a:avLst/>
              </a:prstGeom>
            </p:spPr>
            <p:txBody>
              <a:bodyPr lIns="24433" tIns="24433" rIns="24433" bIns="24433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1946009" y="2761073"/>
            <a:ext cx="2520134" cy="665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5"/>
              </a:lnSpc>
            </a:pPr>
            <a:r>
              <a:rPr lang="en-US" sz="5039" b="1" spc="-125">
                <a:solidFill>
                  <a:srgbClr val="1E235C"/>
                </a:solidFill>
                <a:latin typeface="Poppins Bold"/>
                <a:ea typeface="Poppins Bold"/>
                <a:cs typeface="Poppins Bold"/>
                <a:sym typeface="Poppins Bold"/>
              </a:rPr>
              <a:t>Discord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67021" y="4404823"/>
            <a:ext cx="4878110" cy="317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799" lvl="1" indent="-215899" algn="l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1E235C"/>
                </a:solidFill>
                <a:latin typeface="Poppins"/>
                <a:ea typeface="Poppins"/>
                <a:cs typeface="Poppins"/>
                <a:sym typeface="Poppins"/>
              </a:rPr>
              <a:t>Designed for community and informal communication.</a:t>
            </a:r>
          </a:p>
          <a:p>
            <a:pPr marL="431799" lvl="1" indent="-215899" algn="l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1E235C"/>
                </a:solidFill>
                <a:latin typeface="Poppins"/>
                <a:ea typeface="Poppins"/>
                <a:cs typeface="Poppins"/>
                <a:sym typeface="Poppins"/>
              </a:rPr>
              <a:t>Supports text, voice, and video chat easily.</a:t>
            </a:r>
          </a:p>
          <a:p>
            <a:pPr marL="431799" lvl="1" indent="-215899" algn="l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1E235C"/>
                </a:solidFill>
                <a:latin typeface="Poppins"/>
                <a:ea typeface="Poppins"/>
                <a:cs typeface="Poppins"/>
                <a:sym typeface="Poppins"/>
              </a:rPr>
              <a:t>Great for students and small project groups.</a:t>
            </a:r>
          </a:p>
          <a:p>
            <a:pPr marL="431799" lvl="1" indent="-215899" algn="l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1E235C"/>
                </a:solidFill>
                <a:latin typeface="Poppins"/>
                <a:ea typeface="Poppins"/>
                <a:cs typeface="Poppins"/>
                <a:sym typeface="Poppins"/>
              </a:rPr>
              <a:t>Free and simple to use.</a:t>
            </a:r>
          </a:p>
          <a:p>
            <a:pPr marL="431799" lvl="1" indent="-215899" algn="l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1E235C"/>
                </a:solidFill>
                <a:latin typeface="Poppins"/>
                <a:ea typeface="Poppins"/>
                <a:cs typeface="Poppins"/>
                <a:sym typeface="Poppins"/>
              </a:rPr>
              <a:t>Less professional and organized than other tools.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7565238" y="-493398"/>
            <a:ext cx="945945" cy="10908791"/>
            <a:chOff x="0" y="0"/>
            <a:chExt cx="249138" cy="28730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138" cy="2873097"/>
            </a:xfrm>
            <a:custGeom>
              <a:avLst/>
              <a:gdLst/>
              <a:ahLst/>
              <a:cxnLst/>
              <a:rect l="l" t="t" r="r" b="b"/>
              <a:pathLst>
                <a:path w="249138" h="2873097">
                  <a:moveTo>
                    <a:pt x="0" y="0"/>
                  </a:moveTo>
                  <a:lnTo>
                    <a:pt x="249138" y="0"/>
                  </a:lnTo>
                  <a:lnTo>
                    <a:pt x="249138" y="2873097"/>
                  </a:lnTo>
                  <a:lnTo>
                    <a:pt x="0" y="2873097"/>
                  </a:lnTo>
                  <a:close/>
                </a:path>
              </a:pathLst>
            </a:custGeom>
            <a:solidFill>
              <a:srgbClr val="1E235C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49138" cy="2930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277051" y="2279959"/>
            <a:ext cx="5211486" cy="1639816"/>
            <a:chOff x="0" y="0"/>
            <a:chExt cx="6948648" cy="218642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186421" cy="2186421"/>
            </a:xfrm>
            <a:custGeom>
              <a:avLst/>
              <a:gdLst/>
              <a:ahLst/>
              <a:cxnLst/>
              <a:rect l="l" t="t" r="r" b="b"/>
              <a:pathLst>
                <a:path w="2186421" h="2186421">
                  <a:moveTo>
                    <a:pt x="0" y="0"/>
                  </a:moveTo>
                  <a:lnTo>
                    <a:pt x="2186421" y="0"/>
                  </a:lnTo>
                  <a:lnTo>
                    <a:pt x="2186421" y="2186421"/>
                  </a:lnTo>
                  <a:lnTo>
                    <a:pt x="0" y="21864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19" name="Group 19"/>
            <p:cNvGrpSpPr/>
            <p:nvPr/>
          </p:nvGrpSpPr>
          <p:grpSpPr>
            <a:xfrm>
              <a:off x="1093211" y="0"/>
              <a:ext cx="4813046" cy="2186421"/>
              <a:chOff x="0" y="0"/>
              <a:chExt cx="2372426" cy="1077722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2372426" cy="1077722"/>
              </a:xfrm>
              <a:custGeom>
                <a:avLst/>
                <a:gdLst/>
                <a:ahLst/>
                <a:cxnLst/>
                <a:rect l="l" t="t" r="r" b="b"/>
                <a:pathLst>
                  <a:path w="2372426" h="1077722">
                    <a:moveTo>
                      <a:pt x="0" y="0"/>
                    </a:moveTo>
                    <a:lnTo>
                      <a:pt x="2372426" y="0"/>
                    </a:lnTo>
                    <a:lnTo>
                      <a:pt x="2372426" y="1077722"/>
                    </a:lnTo>
                    <a:lnTo>
                      <a:pt x="0" y="1077722"/>
                    </a:lnTo>
                    <a:close/>
                  </a:path>
                </a:pathLst>
              </a:custGeom>
              <a:solidFill>
                <a:srgbClr val="908BF2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57150"/>
                <a:ext cx="2372426" cy="1134872"/>
              </a:xfrm>
              <a:prstGeom prst="rect">
                <a:avLst/>
              </a:prstGeom>
            </p:spPr>
            <p:txBody>
              <a:bodyPr lIns="24433" tIns="24433" rIns="24433" bIns="24433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4863865" y="0"/>
              <a:ext cx="2084782" cy="2186421"/>
              <a:chOff x="0" y="0"/>
              <a:chExt cx="959951" cy="1006751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959951" cy="1006751"/>
              </a:xfrm>
              <a:custGeom>
                <a:avLst/>
                <a:gdLst/>
                <a:ahLst/>
                <a:cxnLst/>
                <a:rect l="l" t="t" r="r" b="b"/>
                <a:pathLst>
                  <a:path w="959951" h="1006751">
                    <a:moveTo>
                      <a:pt x="479975" y="0"/>
                    </a:moveTo>
                    <a:cubicBezTo>
                      <a:pt x="214892" y="0"/>
                      <a:pt x="0" y="225369"/>
                      <a:pt x="0" y="503376"/>
                    </a:cubicBezTo>
                    <a:cubicBezTo>
                      <a:pt x="0" y="781382"/>
                      <a:pt x="214892" y="1006751"/>
                      <a:pt x="479975" y="1006751"/>
                    </a:cubicBezTo>
                    <a:cubicBezTo>
                      <a:pt x="745059" y="1006751"/>
                      <a:pt x="959951" y="781382"/>
                      <a:pt x="959951" y="503376"/>
                    </a:cubicBezTo>
                    <a:cubicBezTo>
                      <a:pt x="959951" y="225369"/>
                      <a:pt x="745059" y="0"/>
                      <a:pt x="479975" y="0"/>
                    </a:cubicBezTo>
                    <a:close/>
                  </a:path>
                </a:pathLst>
              </a:custGeom>
              <a:solidFill>
                <a:srgbClr val="908BF2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89995" y="37233"/>
                <a:ext cx="779960" cy="875135"/>
              </a:xfrm>
              <a:prstGeom prst="rect">
                <a:avLst/>
              </a:prstGeom>
            </p:spPr>
            <p:txBody>
              <a:bodyPr lIns="24433" tIns="24433" rIns="24433" bIns="24433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25" name="TextBox 25"/>
          <p:cNvSpPr txBox="1"/>
          <p:nvPr/>
        </p:nvSpPr>
        <p:spPr>
          <a:xfrm>
            <a:off x="7456288" y="2533936"/>
            <a:ext cx="3375423" cy="1227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5"/>
              </a:lnSpc>
            </a:pPr>
            <a:r>
              <a:rPr lang="en-US" sz="5039" b="1" spc="-125">
                <a:solidFill>
                  <a:srgbClr val="1E235C"/>
                </a:solidFill>
                <a:latin typeface="Poppins Bold"/>
                <a:ea typeface="Poppins Bold"/>
                <a:cs typeface="Poppins Bold"/>
                <a:sym typeface="Poppins Bold"/>
              </a:rPr>
              <a:t>Microsoft Teams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2120456" y="2101575"/>
            <a:ext cx="5211486" cy="1639816"/>
            <a:chOff x="0" y="0"/>
            <a:chExt cx="6948648" cy="2186421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186421" cy="2186421"/>
            </a:xfrm>
            <a:custGeom>
              <a:avLst/>
              <a:gdLst/>
              <a:ahLst/>
              <a:cxnLst/>
              <a:rect l="l" t="t" r="r" b="b"/>
              <a:pathLst>
                <a:path w="2186421" h="2186421">
                  <a:moveTo>
                    <a:pt x="0" y="0"/>
                  </a:moveTo>
                  <a:lnTo>
                    <a:pt x="2186421" y="0"/>
                  </a:lnTo>
                  <a:lnTo>
                    <a:pt x="2186421" y="2186421"/>
                  </a:lnTo>
                  <a:lnTo>
                    <a:pt x="0" y="21864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28" name="Group 28"/>
            <p:cNvGrpSpPr/>
            <p:nvPr/>
          </p:nvGrpSpPr>
          <p:grpSpPr>
            <a:xfrm>
              <a:off x="1093211" y="0"/>
              <a:ext cx="4813046" cy="2186421"/>
              <a:chOff x="0" y="0"/>
              <a:chExt cx="2372426" cy="1077722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2372426" cy="1077722"/>
              </a:xfrm>
              <a:custGeom>
                <a:avLst/>
                <a:gdLst/>
                <a:ahLst/>
                <a:cxnLst/>
                <a:rect l="l" t="t" r="r" b="b"/>
                <a:pathLst>
                  <a:path w="2372426" h="1077722">
                    <a:moveTo>
                      <a:pt x="0" y="0"/>
                    </a:moveTo>
                    <a:lnTo>
                      <a:pt x="2372426" y="0"/>
                    </a:lnTo>
                    <a:lnTo>
                      <a:pt x="2372426" y="1077722"/>
                    </a:lnTo>
                    <a:lnTo>
                      <a:pt x="0" y="1077722"/>
                    </a:lnTo>
                    <a:close/>
                  </a:path>
                </a:pathLst>
              </a:custGeom>
              <a:solidFill>
                <a:srgbClr val="908BF2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-57150"/>
                <a:ext cx="2372426" cy="1134872"/>
              </a:xfrm>
              <a:prstGeom prst="rect">
                <a:avLst/>
              </a:prstGeom>
            </p:spPr>
            <p:txBody>
              <a:bodyPr lIns="24433" tIns="24433" rIns="24433" bIns="24433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4863865" y="0"/>
              <a:ext cx="2084782" cy="2186421"/>
              <a:chOff x="0" y="0"/>
              <a:chExt cx="959951" cy="1006751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959951" cy="1006751"/>
              </a:xfrm>
              <a:custGeom>
                <a:avLst/>
                <a:gdLst/>
                <a:ahLst/>
                <a:cxnLst/>
                <a:rect l="l" t="t" r="r" b="b"/>
                <a:pathLst>
                  <a:path w="959951" h="1006751">
                    <a:moveTo>
                      <a:pt x="479975" y="0"/>
                    </a:moveTo>
                    <a:cubicBezTo>
                      <a:pt x="214892" y="0"/>
                      <a:pt x="0" y="225369"/>
                      <a:pt x="0" y="503376"/>
                    </a:cubicBezTo>
                    <a:cubicBezTo>
                      <a:pt x="0" y="781382"/>
                      <a:pt x="214892" y="1006751"/>
                      <a:pt x="479975" y="1006751"/>
                    </a:cubicBezTo>
                    <a:cubicBezTo>
                      <a:pt x="745059" y="1006751"/>
                      <a:pt x="959951" y="781382"/>
                      <a:pt x="959951" y="503376"/>
                    </a:cubicBezTo>
                    <a:cubicBezTo>
                      <a:pt x="959951" y="225369"/>
                      <a:pt x="745059" y="0"/>
                      <a:pt x="479975" y="0"/>
                    </a:cubicBezTo>
                    <a:close/>
                  </a:path>
                </a:pathLst>
              </a:custGeom>
              <a:solidFill>
                <a:srgbClr val="908BF2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89995" y="37233"/>
                <a:ext cx="779960" cy="875135"/>
              </a:xfrm>
              <a:prstGeom prst="rect">
                <a:avLst/>
              </a:prstGeom>
            </p:spPr>
            <p:txBody>
              <a:bodyPr lIns="24433" tIns="24433" rIns="24433" bIns="24433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34" name="TextBox 34"/>
          <p:cNvSpPr txBox="1"/>
          <p:nvPr/>
        </p:nvSpPr>
        <p:spPr>
          <a:xfrm>
            <a:off x="14072705" y="2636540"/>
            <a:ext cx="1973699" cy="665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5"/>
              </a:lnSpc>
            </a:pPr>
            <a:r>
              <a:rPr lang="en-US" sz="5039" b="1" spc="-125">
                <a:solidFill>
                  <a:srgbClr val="1E235C"/>
                </a:solidFill>
                <a:latin typeface="Poppins Bold"/>
                <a:ea typeface="Poppins Bold"/>
                <a:cs typeface="Poppins Bold"/>
                <a:sym typeface="Poppins Bold"/>
              </a:rPr>
              <a:t>Slack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443738" y="4476441"/>
            <a:ext cx="4878110" cy="353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799" lvl="1" indent="-215899" algn="l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1E235C"/>
                </a:solidFill>
                <a:latin typeface="Poppins"/>
                <a:ea typeface="Poppins"/>
                <a:cs typeface="Poppins"/>
                <a:sym typeface="Poppins"/>
              </a:rPr>
              <a:t>Mainly used for professional and educational communication.</a:t>
            </a:r>
          </a:p>
          <a:p>
            <a:pPr marL="431799" lvl="1" indent="-215899" algn="l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1E235C"/>
                </a:solidFill>
                <a:latin typeface="Poppins"/>
                <a:ea typeface="Poppins"/>
                <a:cs typeface="Poppins"/>
                <a:sym typeface="Poppins"/>
              </a:rPr>
              <a:t>Offers video meetings, chat, and file sharing.</a:t>
            </a:r>
          </a:p>
          <a:p>
            <a:pPr marL="431799" lvl="1" indent="-215899" algn="l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1E235C"/>
                </a:solidFill>
                <a:latin typeface="Poppins"/>
                <a:ea typeface="Poppins"/>
                <a:cs typeface="Poppins"/>
                <a:sym typeface="Poppins"/>
              </a:rPr>
              <a:t>Integrated with Microsoft 365 (Word, Excel, OneDrive).</a:t>
            </a:r>
          </a:p>
          <a:p>
            <a:pPr marL="431799" lvl="1" indent="-215899" algn="l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1E235C"/>
                </a:solidFill>
                <a:latin typeface="Poppins"/>
                <a:ea typeface="Poppins"/>
                <a:cs typeface="Poppins"/>
                <a:sym typeface="Poppins"/>
              </a:rPr>
              <a:t>Very secure and reliable.</a:t>
            </a:r>
          </a:p>
          <a:p>
            <a:pPr marL="431799" lvl="1" indent="-215899" algn="l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1E235C"/>
                </a:solidFill>
                <a:latin typeface="Poppins"/>
                <a:ea typeface="Poppins"/>
                <a:cs typeface="Poppins"/>
                <a:sym typeface="Poppins"/>
              </a:rPr>
              <a:t>Sometimes complex and heavy to use</a:t>
            </a:r>
          </a:p>
          <a:p>
            <a:pPr algn="l">
              <a:lnSpc>
                <a:spcPts val="2799"/>
              </a:lnSpc>
            </a:pPr>
            <a:endParaRPr lang="en-US" sz="1999">
              <a:solidFill>
                <a:srgbClr val="1E235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2287144" y="4298058"/>
            <a:ext cx="4878110" cy="317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799" lvl="1" indent="-215899" algn="l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1E235C"/>
                </a:solidFill>
                <a:latin typeface="Poppins"/>
                <a:ea typeface="Poppins"/>
                <a:cs typeface="Poppins"/>
                <a:sym typeface="Poppins"/>
              </a:rPr>
              <a:t>Focused on team communication in workplaces.</a:t>
            </a:r>
          </a:p>
          <a:p>
            <a:pPr marL="431799" lvl="1" indent="-215899" algn="l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1E235C"/>
                </a:solidFill>
                <a:latin typeface="Poppins"/>
                <a:ea typeface="Poppins"/>
                <a:cs typeface="Poppins"/>
                <a:sym typeface="Poppins"/>
              </a:rPr>
              <a:t>Uses channels to organize discussions.</a:t>
            </a:r>
          </a:p>
          <a:p>
            <a:pPr marL="431799" lvl="1" indent="-215899" algn="l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1E235C"/>
                </a:solidFill>
                <a:latin typeface="Poppins"/>
                <a:ea typeface="Poppins"/>
                <a:cs typeface="Poppins"/>
                <a:sym typeface="Poppins"/>
              </a:rPr>
              <a:t>Integrates with many tools (Google Drive, Trello, GitHub).</a:t>
            </a:r>
          </a:p>
          <a:p>
            <a:pPr marL="431799" lvl="1" indent="-215899" algn="l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1E235C"/>
                </a:solidFill>
                <a:latin typeface="Poppins"/>
                <a:ea typeface="Poppins"/>
                <a:cs typeface="Poppins"/>
                <a:sym typeface="Poppins"/>
              </a:rPr>
              <a:t>Has a clean and modern interface.</a:t>
            </a:r>
          </a:p>
          <a:p>
            <a:pPr marL="431799" lvl="1" indent="-215899" algn="l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1E235C"/>
                </a:solidFill>
                <a:latin typeface="Poppins"/>
                <a:ea typeface="Poppins"/>
                <a:cs typeface="Poppins"/>
                <a:sym typeface="Poppins"/>
              </a:rPr>
              <a:t>The free version has limited message history and storage.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-637372" y="0"/>
            <a:ext cx="19562744" cy="10415393"/>
            <a:chOff x="0" y="0"/>
            <a:chExt cx="26083659" cy="13887191"/>
          </a:xfrm>
        </p:grpSpPr>
        <p:sp>
          <p:nvSpPr>
            <p:cNvPr id="38" name="Freeform 38"/>
            <p:cNvSpPr/>
            <p:nvPr/>
          </p:nvSpPr>
          <p:spPr>
            <a:xfrm>
              <a:off x="4290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Freeform 39"/>
            <p:cNvSpPr/>
            <p:nvPr/>
          </p:nvSpPr>
          <p:spPr>
            <a:xfrm>
              <a:off x="2035636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" name="Freeform 40"/>
            <p:cNvSpPr/>
            <p:nvPr/>
          </p:nvSpPr>
          <p:spPr>
            <a:xfrm>
              <a:off x="4064122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1" name="Freeform 41"/>
            <p:cNvSpPr/>
            <p:nvPr/>
          </p:nvSpPr>
          <p:spPr>
            <a:xfrm>
              <a:off x="4290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2" name="Freeform 42"/>
            <p:cNvSpPr/>
            <p:nvPr/>
          </p:nvSpPr>
          <p:spPr>
            <a:xfrm>
              <a:off x="2035636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3" name="Freeform 43"/>
            <p:cNvSpPr/>
            <p:nvPr/>
          </p:nvSpPr>
          <p:spPr>
            <a:xfrm>
              <a:off x="4064122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4" name="Freeform 44"/>
            <p:cNvSpPr/>
            <p:nvPr/>
          </p:nvSpPr>
          <p:spPr>
            <a:xfrm>
              <a:off x="5720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5" name="Freeform 45"/>
            <p:cNvSpPr/>
            <p:nvPr/>
          </p:nvSpPr>
          <p:spPr>
            <a:xfrm>
              <a:off x="2037066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6" name="Freeform 46"/>
            <p:cNvSpPr/>
            <p:nvPr/>
          </p:nvSpPr>
          <p:spPr>
            <a:xfrm>
              <a:off x="4065552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7" name="Freeform 47"/>
            <p:cNvSpPr/>
            <p:nvPr/>
          </p:nvSpPr>
          <p:spPr>
            <a:xfrm>
              <a:off x="5720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8" name="Freeform 48"/>
            <p:cNvSpPr/>
            <p:nvPr/>
          </p:nvSpPr>
          <p:spPr>
            <a:xfrm>
              <a:off x="2037066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9" name="Freeform 49"/>
            <p:cNvSpPr/>
            <p:nvPr/>
          </p:nvSpPr>
          <p:spPr>
            <a:xfrm>
              <a:off x="4065552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0" name="Freeform 50"/>
            <p:cNvSpPr/>
            <p:nvPr/>
          </p:nvSpPr>
          <p:spPr>
            <a:xfrm>
              <a:off x="2860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1" name="Freeform 51"/>
            <p:cNvSpPr/>
            <p:nvPr/>
          </p:nvSpPr>
          <p:spPr>
            <a:xfrm>
              <a:off x="2034206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2" name="Freeform 52"/>
            <p:cNvSpPr/>
            <p:nvPr/>
          </p:nvSpPr>
          <p:spPr>
            <a:xfrm>
              <a:off x="4062692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3" name="Freeform 53"/>
            <p:cNvSpPr/>
            <p:nvPr/>
          </p:nvSpPr>
          <p:spPr>
            <a:xfrm>
              <a:off x="2860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4" name="Freeform 54"/>
            <p:cNvSpPr/>
            <p:nvPr/>
          </p:nvSpPr>
          <p:spPr>
            <a:xfrm>
              <a:off x="2034206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5" name="Freeform 55"/>
            <p:cNvSpPr/>
            <p:nvPr/>
          </p:nvSpPr>
          <p:spPr>
            <a:xfrm>
              <a:off x="4062692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6" name="Freeform 56"/>
            <p:cNvSpPr/>
            <p:nvPr/>
          </p:nvSpPr>
          <p:spPr>
            <a:xfrm>
              <a:off x="4290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7" name="Freeform 57"/>
            <p:cNvSpPr/>
            <p:nvPr/>
          </p:nvSpPr>
          <p:spPr>
            <a:xfrm>
              <a:off x="2035636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8" name="Freeform 58"/>
            <p:cNvSpPr/>
            <p:nvPr/>
          </p:nvSpPr>
          <p:spPr>
            <a:xfrm>
              <a:off x="4064122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9" name="Freeform 59"/>
            <p:cNvSpPr/>
            <p:nvPr/>
          </p:nvSpPr>
          <p:spPr>
            <a:xfrm>
              <a:off x="4290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0" name="Freeform 60"/>
            <p:cNvSpPr/>
            <p:nvPr/>
          </p:nvSpPr>
          <p:spPr>
            <a:xfrm>
              <a:off x="2035636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1" name="Freeform 61"/>
            <p:cNvSpPr/>
            <p:nvPr/>
          </p:nvSpPr>
          <p:spPr>
            <a:xfrm>
              <a:off x="4064122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2" name="Freeform 62"/>
            <p:cNvSpPr/>
            <p:nvPr/>
          </p:nvSpPr>
          <p:spPr>
            <a:xfrm>
              <a:off x="1430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3" name="Freeform 63"/>
            <p:cNvSpPr/>
            <p:nvPr/>
          </p:nvSpPr>
          <p:spPr>
            <a:xfrm>
              <a:off x="2032776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4" name="Freeform 64"/>
            <p:cNvSpPr/>
            <p:nvPr/>
          </p:nvSpPr>
          <p:spPr>
            <a:xfrm>
              <a:off x="4061262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5" name="Freeform 65"/>
            <p:cNvSpPr/>
            <p:nvPr/>
          </p:nvSpPr>
          <p:spPr>
            <a:xfrm>
              <a:off x="1430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6" name="Freeform 66"/>
            <p:cNvSpPr/>
            <p:nvPr/>
          </p:nvSpPr>
          <p:spPr>
            <a:xfrm>
              <a:off x="2032776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7" name="Freeform 67"/>
            <p:cNvSpPr/>
            <p:nvPr/>
          </p:nvSpPr>
          <p:spPr>
            <a:xfrm>
              <a:off x="4061262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8" name="Freeform 68"/>
            <p:cNvSpPr/>
            <p:nvPr/>
          </p:nvSpPr>
          <p:spPr>
            <a:xfrm>
              <a:off x="2860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9" name="Freeform 69"/>
            <p:cNvSpPr/>
            <p:nvPr/>
          </p:nvSpPr>
          <p:spPr>
            <a:xfrm>
              <a:off x="2034206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0" name="Freeform 70"/>
            <p:cNvSpPr/>
            <p:nvPr/>
          </p:nvSpPr>
          <p:spPr>
            <a:xfrm>
              <a:off x="4062692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1" name="Freeform 71"/>
            <p:cNvSpPr/>
            <p:nvPr/>
          </p:nvSpPr>
          <p:spPr>
            <a:xfrm>
              <a:off x="2860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2" name="Freeform 72"/>
            <p:cNvSpPr/>
            <p:nvPr/>
          </p:nvSpPr>
          <p:spPr>
            <a:xfrm>
              <a:off x="2034206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3" name="Freeform 73"/>
            <p:cNvSpPr/>
            <p:nvPr/>
          </p:nvSpPr>
          <p:spPr>
            <a:xfrm>
              <a:off x="4062692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4" name="Freeform 74"/>
            <p:cNvSpPr/>
            <p:nvPr/>
          </p:nvSpPr>
          <p:spPr>
            <a:xfrm>
              <a:off x="0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5" name="Freeform 75"/>
            <p:cNvSpPr/>
            <p:nvPr/>
          </p:nvSpPr>
          <p:spPr>
            <a:xfrm>
              <a:off x="2031346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6" name="Freeform 76"/>
            <p:cNvSpPr/>
            <p:nvPr/>
          </p:nvSpPr>
          <p:spPr>
            <a:xfrm>
              <a:off x="4059832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7" name="Freeform 77"/>
            <p:cNvSpPr/>
            <p:nvPr/>
          </p:nvSpPr>
          <p:spPr>
            <a:xfrm>
              <a:off x="0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8" name="Freeform 78"/>
            <p:cNvSpPr/>
            <p:nvPr/>
          </p:nvSpPr>
          <p:spPr>
            <a:xfrm>
              <a:off x="2031346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9" name="Freeform 79"/>
            <p:cNvSpPr/>
            <p:nvPr/>
          </p:nvSpPr>
          <p:spPr>
            <a:xfrm>
              <a:off x="4059832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0" name="Freeform 80"/>
            <p:cNvSpPr/>
            <p:nvPr/>
          </p:nvSpPr>
          <p:spPr>
            <a:xfrm>
              <a:off x="1430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1" name="Freeform 81"/>
            <p:cNvSpPr/>
            <p:nvPr/>
          </p:nvSpPr>
          <p:spPr>
            <a:xfrm>
              <a:off x="2032776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2" name="Freeform 82"/>
            <p:cNvSpPr/>
            <p:nvPr/>
          </p:nvSpPr>
          <p:spPr>
            <a:xfrm>
              <a:off x="4061262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3" name="Freeform 83"/>
            <p:cNvSpPr/>
            <p:nvPr/>
          </p:nvSpPr>
          <p:spPr>
            <a:xfrm>
              <a:off x="1430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4" name="Freeform 84"/>
            <p:cNvSpPr/>
            <p:nvPr/>
          </p:nvSpPr>
          <p:spPr>
            <a:xfrm>
              <a:off x="2032776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5" name="Freeform 85"/>
            <p:cNvSpPr/>
            <p:nvPr/>
          </p:nvSpPr>
          <p:spPr>
            <a:xfrm>
              <a:off x="4061262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6" name="Freeform 86"/>
            <p:cNvSpPr/>
            <p:nvPr/>
          </p:nvSpPr>
          <p:spPr>
            <a:xfrm>
              <a:off x="0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7" name="Freeform 87"/>
            <p:cNvSpPr/>
            <p:nvPr/>
          </p:nvSpPr>
          <p:spPr>
            <a:xfrm>
              <a:off x="2031346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8" name="Freeform 88"/>
            <p:cNvSpPr/>
            <p:nvPr/>
          </p:nvSpPr>
          <p:spPr>
            <a:xfrm>
              <a:off x="4059832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9" name="Freeform 89"/>
            <p:cNvSpPr/>
            <p:nvPr/>
          </p:nvSpPr>
          <p:spPr>
            <a:xfrm>
              <a:off x="2860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0" name="Freeform 90"/>
            <p:cNvSpPr/>
            <p:nvPr/>
          </p:nvSpPr>
          <p:spPr>
            <a:xfrm>
              <a:off x="2034206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1" name="Freeform 91"/>
            <p:cNvSpPr/>
            <p:nvPr/>
          </p:nvSpPr>
          <p:spPr>
            <a:xfrm>
              <a:off x="4062692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2" name="Freeform 92"/>
            <p:cNvSpPr/>
            <p:nvPr/>
          </p:nvSpPr>
          <p:spPr>
            <a:xfrm>
              <a:off x="6051434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3" name="Freeform 93"/>
            <p:cNvSpPr/>
            <p:nvPr/>
          </p:nvSpPr>
          <p:spPr>
            <a:xfrm>
              <a:off x="8082780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4" name="Freeform 94"/>
            <p:cNvSpPr/>
            <p:nvPr/>
          </p:nvSpPr>
          <p:spPr>
            <a:xfrm>
              <a:off x="10111266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5" name="Freeform 95"/>
            <p:cNvSpPr/>
            <p:nvPr/>
          </p:nvSpPr>
          <p:spPr>
            <a:xfrm>
              <a:off x="6051434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6" name="Freeform 96"/>
            <p:cNvSpPr/>
            <p:nvPr/>
          </p:nvSpPr>
          <p:spPr>
            <a:xfrm>
              <a:off x="8082780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7" name="Freeform 97"/>
            <p:cNvSpPr/>
            <p:nvPr/>
          </p:nvSpPr>
          <p:spPr>
            <a:xfrm>
              <a:off x="10111266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8" name="Freeform 98"/>
            <p:cNvSpPr/>
            <p:nvPr/>
          </p:nvSpPr>
          <p:spPr>
            <a:xfrm>
              <a:off x="6052864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9" name="Freeform 99"/>
            <p:cNvSpPr/>
            <p:nvPr/>
          </p:nvSpPr>
          <p:spPr>
            <a:xfrm>
              <a:off x="8084210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0" name="Freeform 100"/>
            <p:cNvSpPr/>
            <p:nvPr/>
          </p:nvSpPr>
          <p:spPr>
            <a:xfrm>
              <a:off x="10112696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1" name="Freeform 101"/>
            <p:cNvSpPr/>
            <p:nvPr/>
          </p:nvSpPr>
          <p:spPr>
            <a:xfrm>
              <a:off x="6052864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2" name="Freeform 102"/>
            <p:cNvSpPr/>
            <p:nvPr/>
          </p:nvSpPr>
          <p:spPr>
            <a:xfrm>
              <a:off x="8084210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3" name="Freeform 103"/>
            <p:cNvSpPr/>
            <p:nvPr/>
          </p:nvSpPr>
          <p:spPr>
            <a:xfrm>
              <a:off x="10112696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4" name="Freeform 104"/>
            <p:cNvSpPr/>
            <p:nvPr/>
          </p:nvSpPr>
          <p:spPr>
            <a:xfrm>
              <a:off x="6050004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5" name="Freeform 105"/>
            <p:cNvSpPr/>
            <p:nvPr/>
          </p:nvSpPr>
          <p:spPr>
            <a:xfrm>
              <a:off x="8081350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6" name="Freeform 106"/>
            <p:cNvSpPr/>
            <p:nvPr/>
          </p:nvSpPr>
          <p:spPr>
            <a:xfrm>
              <a:off x="10109836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7" name="Freeform 107"/>
            <p:cNvSpPr/>
            <p:nvPr/>
          </p:nvSpPr>
          <p:spPr>
            <a:xfrm>
              <a:off x="6050004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8" name="Freeform 108"/>
            <p:cNvSpPr/>
            <p:nvPr/>
          </p:nvSpPr>
          <p:spPr>
            <a:xfrm>
              <a:off x="8081350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9" name="Freeform 109"/>
            <p:cNvSpPr/>
            <p:nvPr/>
          </p:nvSpPr>
          <p:spPr>
            <a:xfrm>
              <a:off x="10109836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0" name="Freeform 110"/>
            <p:cNvSpPr/>
            <p:nvPr/>
          </p:nvSpPr>
          <p:spPr>
            <a:xfrm>
              <a:off x="6051434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1" name="Freeform 111"/>
            <p:cNvSpPr/>
            <p:nvPr/>
          </p:nvSpPr>
          <p:spPr>
            <a:xfrm>
              <a:off x="8082780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2" name="Freeform 112"/>
            <p:cNvSpPr/>
            <p:nvPr/>
          </p:nvSpPr>
          <p:spPr>
            <a:xfrm>
              <a:off x="10111266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3" name="Freeform 113"/>
            <p:cNvSpPr/>
            <p:nvPr/>
          </p:nvSpPr>
          <p:spPr>
            <a:xfrm>
              <a:off x="6051434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4" name="Freeform 114"/>
            <p:cNvSpPr/>
            <p:nvPr/>
          </p:nvSpPr>
          <p:spPr>
            <a:xfrm>
              <a:off x="8082780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5" name="Freeform 115"/>
            <p:cNvSpPr/>
            <p:nvPr/>
          </p:nvSpPr>
          <p:spPr>
            <a:xfrm>
              <a:off x="10111266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6" name="Freeform 116"/>
            <p:cNvSpPr/>
            <p:nvPr/>
          </p:nvSpPr>
          <p:spPr>
            <a:xfrm>
              <a:off x="6048574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7" name="Freeform 117"/>
            <p:cNvSpPr/>
            <p:nvPr/>
          </p:nvSpPr>
          <p:spPr>
            <a:xfrm>
              <a:off x="8079920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8" name="Freeform 118"/>
            <p:cNvSpPr/>
            <p:nvPr/>
          </p:nvSpPr>
          <p:spPr>
            <a:xfrm>
              <a:off x="10108406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9" name="Freeform 119"/>
            <p:cNvSpPr/>
            <p:nvPr/>
          </p:nvSpPr>
          <p:spPr>
            <a:xfrm>
              <a:off x="6048574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0" name="Freeform 120"/>
            <p:cNvSpPr/>
            <p:nvPr/>
          </p:nvSpPr>
          <p:spPr>
            <a:xfrm>
              <a:off x="8079920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1" name="Freeform 121"/>
            <p:cNvSpPr/>
            <p:nvPr/>
          </p:nvSpPr>
          <p:spPr>
            <a:xfrm>
              <a:off x="10108406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2" name="Freeform 122"/>
            <p:cNvSpPr/>
            <p:nvPr/>
          </p:nvSpPr>
          <p:spPr>
            <a:xfrm>
              <a:off x="6050004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3" name="Freeform 123"/>
            <p:cNvSpPr/>
            <p:nvPr/>
          </p:nvSpPr>
          <p:spPr>
            <a:xfrm>
              <a:off x="8081350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4" name="Freeform 124"/>
            <p:cNvSpPr/>
            <p:nvPr/>
          </p:nvSpPr>
          <p:spPr>
            <a:xfrm>
              <a:off x="10109836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5" name="Freeform 125"/>
            <p:cNvSpPr/>
            <p:nvPr/>
          </p:nvSpPr>
          <p:spPr>
            <a:xfrm>
              <a:off x="6050004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6" name="Freeform 126"/>
            <p:cNvSpPr/>
            <p:nvPr/>
          </p:nvSpPr>
          <p:spPr>
            <a:xfrm>
              <a:off x="8081350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7" name="Freeform 127"/>
            <p:cNvSpPr/>
            <p:nvPr/>
          </p:nvSpPr>
          <p:spPr>
            <a:xfrm>
              <a:off x="10109836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8" name="Freeform 128"/>
            <p:cNvSpPr/>
            <p:nvPr/>
          </p:nvSpPr>
          <p:spPr>
            <a:xfrm>
              <a:off x="6047144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9" name="Freeform 129"/>
            <p:cNvSpPr/>
            <p:nvPr/>
          </p:nvSpPr>
          <p:spPr>
            <a:xfrm>
              <a:off x="8078490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0" name="Freeform 130"/>
            <p:cNvSpPr/>
            <p:nvPr/>
          </p:nvSpPr>
          <p:spPr>
            <a:xfrm>
              <a:off x="10106976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1" name="Freeform 131"/>
            <p:cNvSpPr/>
            <p:nvPr/>
          </p:nvSpPr>
          <p:spPr>
            <a:xfrm>
              <a:off x="6047144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2" name="Freeform 132"/>
            <p:cNvSpPr/>
            <p:nvPr/>
          </p:nvSpPr>
          <p:spPr>
            <a:xfrm>
              <a:off x="8078490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3" name="Freeform 133"/>
            <p:cNvSpPr/>
            <p:nvPr/>
          </p:nvSpPr>
          <p:spPr>
            <a:xfrm>
              <a:off x="10106976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4" name="Freeform 134"/>
            <p:cNvSpPr/>
            <p:nvPr/>
          </p:nvSpPr>
          <p:spPr>
            <a:xfrm>
              <a:off x="6048574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5" name="Freeform 135"/>
            <p:cNvSpPr/>
            <p:nvPr/>
          </p:nvSpPr>
          <p:spPr>
            <a:xfrm>
              <a:off x="8079920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6" name="Freeform 136"/>
            <p:cNvSpPr/>
            <p:nvPr/>
          </p:nvSpPr>
          <p:spPr>
            <a:xfrm>
              <a:off x="10108406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7" name="Freeform 137"/>
            <p:cNvSpPr/>
            <p:nvPr/>
          </p:nvSpPr>
          <p:spPr>
            <a:xfrm>
              <a:off x="6048574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8" name="Freeform 138"/>
            <p:cNvSpPr/>
            <p:nvPr/>
          </p:nvSpPr>
          <p:spPr>
            <a:xfrm>
              <a:off x="8079920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9" name="Freeform 139"/>
            <p:cNvSpPr/>
            <p:nvPr/>
          </p:nvSpPr>
          <p:spPr>
            <a:xfrm>
              <a:off x="10108406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0" name="Freeform 140"/>
            <p:cNvSpPr/>
            <p:nvPr/>
          </p:nvSpPr>
          <p:spPr>
            <a:xfrm>
              <a:off x="6047144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1" name="Freeform 141"/>
            <p:cNvSpPr/>
            <p:nvPr/>
          </p:nvSpPr>
          <p:spPr>
            <a:xfrm>
              <a:off x="8078490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2" name="Freeform 142"/>
            <p:cNvSpPr/>
            <p:nvPr/>
          </p:nvSpPr>
          <p:spPr>
            <a:xfrm>
              <a:off x="10106976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3" name="Freeform 143"/>
            <p:cNvSpPr/>
            <p:nvPr/>
          </p:nvSpPr>
          <p:spPr>
            <a:xfrm>
              <a:off x="6050004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4" name="Freeform 144"/>
            <p:cNvSpPr/>
            <p:nvPr/>
          </p:nvSpPr>
          <p:spPr>
            <a:xfrm>
              <a:off x="8081350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5" name="Freeform 145"/>
            <p:cNvSpPr/>
            <p:nvPr/>
          </p:nvSpPr>
          <p:spPr>
            <a:xfrm>
              <a:off x="10109836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6" name="Freeform 146"/>
            <p:cNvSpPr/>
            <p:nvPr/>
          </p:nvSpPr>
          <p:spPr>
            <a:xfrm>
              <a:off x="12087779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7" name="Freeform 147"/>
            <p:cNvSpPr/>
            <p:nvPr/>
          </p:nvSpPr>
          <p:spPr>
            <a:xfrm>
              <a:off x="14119125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8" name="Freeform 148"/>
            <p:cNvSpPr/>
            <p:nvPr/>
          </p:nvSpPr>
          <p:spPr>
            <a:xfrm>
              <a:off x="16147611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9" name="Freeform 149"/>
            <p:cNvSpPr/>
            <p:nvPr/>
          </p:nvSpPr>
          <p:spPr>
            <a:xfrm>
              <a:off x="12087779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0" name="Freeform 150"/>
            <p:cNvSpPr/>
            <p:nvPr/>
          </p:nvSpPr>
          <p:spPr>
            <a:xfrm>
              <a:off x="14119125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1" name="Freeform 151"/>
            <p:cNvSpPr/>
            <p:nvPr/>
          </p:nvSpPr>
          <p:spPr>
            <a:xfrm>
              <a:off x="16147611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2" name="Freeform 152"/>
            <p:cNvSpPr/>
            <p:nvPr/>
          </p:nvSpPr>
          <p:spPr>
            <a:xfrm>
              <a:off x="12089209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3" name="Freeform 153"/>
            <p:cNvSpPr/>
            <p:nvPr/>
          </p:nvSpPr>
          <p:spPr>
            <a:xfrm>
              <a:off x="14120555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4" name="Freeform 154"/>
            <p:cNvSpPr/>
            <p:nvPr/>
          </p:nvSpPr>
          <p:spPr>
            <a:xfrm>
              <a:off x="16149041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5" name="Freeform 155"/>
            <p:cNvSpPr/>
            <p:nvPr/>
          </p:nvSpPr>
          <p:spPr>
            <a:xfrm>
              <a:off x="12089209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6" name="Freeform 156"/>
            <p:cNvSpPr/>
            <p:nvPr/>
          </p:nvSpPr>
          <p:spPr>
            <a:xfrm>
              <a:off x="14120555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7" name="Freeform 157"/>
            <p:cNvSpPr/>
            <p:nvPr/>
          </p:nvSpPr>
          <p:spPr>
            <a:xfrm>
              <a:off x="16149041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8" name="Freeform 158"/>
            <p:cNvSpPr/>
            <p:nvPr/>
          </p:nvSpPr>
          <p:spPr>
            <a:xfrm>
              <a:off x="12086349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9" name="Freeform 159"/>
            <p:cNvSpPr/>
            <p:nvPr/>
          </p:nvSpPr>
          <p:spPr>
            <a:xfrm>
              <a:off x="14117695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0" name="Freeform 160"/>
            <p:cNvSpPr/>
            <p:nvPr/>
          </p:nvSpPr>
          <p:spPr>
            <a:xfrm>
              <a:off x="16146181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1" name="Freeform 161"/>
            <p:cNvSpPr/>
            <p:nvPr/>
          </p:nvSpPr>
          <p:spPr>
            <a:xfrm>
              <a:off x="12086349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2" name="Freeform 162"/>
            <p:cNvSpPr/>
            <p:nvPr/>
          </p:nvSpPr>
          <p:spPr>
            <a:xfrm>
              <a:off x="14117695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3" name="Freeform 163"/>
            <p:cNvSpPr/>
            <p:nvPr/>
          </p:nvSpPr>
          <p:spPr>
            <a:xfrm>
              <a:off x="16146181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4" name="Freeform 164"/>
            <p:cNvSpPr/>
            <p:nvPr/>
          </p:nvSpPr>
          <p:spPr>
            <a:xfrm>
              <a:off x="12087779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5" name="Freeform 165"/>
            <p:cNvSpPr/>
            <p:nvPr/>
          </p:nvSpPr>
          <p:spPr>
            <a:xfrm>
              <a:off x="14119125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6" name="Freeform 166"/>
            <p:cNvSpPr/>
            <p:nvPr/>
          </p:nvSpPr>
          <p:spPr>
            <a:xfrm>
              <a:off x="16147611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7" name="Freeform 167"/>
            <p:cNvSpPr/>
            <p:nvPr/>
          </p:nvSpPr>
          <p:spPr>
            <a:xfrm>
              <a:off x="12087779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8" name="Freeform 168"/>
            <p:cNvSpPr/>
            <p:nvPr/>
          </p:nvSpPr>
          <p:spPr>
            <a:xfrm>
              <a:off x="14119125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9" name="Freeform 169"/>
            <p:cNvSpPr/>
            <p:nvPr/>
          </p:nvSpPr>
          <p:spPr>
            <a:xfrm>
              <a:off x="16147611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0" name="Freeform 170"/>
            <p:cNvSpPr/>
            <p:nvPr/>
          </p:nvSpPr>
          <p:spPr>
            <a:xfrm>
              <a:off x="12084919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1" name="Freeform 171"/>
            <p:cNvSpPr/>
            <p:nvPr/>
          </p:nvSpPr>
          <p:spPr>
            <a:xfrm>
              <a:off x="14116265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2" name="Freeform 172"/>
            <p:cNvSpPr/>
            <p:nvPr/>
          </p:nvSpPr>
          <p:spPr>
            <a:xfrm>
              <a:off x="16144751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3" name="Freeform 173"/>
            <p:cNvSpPr/>
            <p:nvPr/>
          </p:nvSpPr>
          <p:spPr>
            <a:xfrm>
              <a:off x="12084919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4" name="Freeform 174"/>
            <p:cNvSpPr/>
            <p:nvPr/>
          </p:nvSpPr>
          <p:spPr>
            <a:xfrm>
              <a:off x="14116265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5" name="Freeform 175"/>
            <p:cNvSpPr/>
            <p:nvPr/>
          </p:nvSpPr>
          <p:spPr>
            <a:xfrm>
              <a:off x="16144751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6" name="Freeform 176"/>
            <p:cNvSpPr/>
            <p:nvPr/>
          </p:nvSpPr>
          <p:spPr>
            <a:xfrm>
              <a:off x="12086349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7" name="Freeform 177"/>
            <p:cNvSpPr/>
            <p:nvPr/>
          </p:nvSpPr>
          <p:spPr>
            <a:xfrm>
              <a:off x="14117695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8" name="Freeform 178"/>
            <p:cNvSpPr/>
            <p:nvPr/>
          </p:nvSpPr>
          <p:spPr>
            <a:xfrm>
              <a:off x="16146181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9" name="Freeform 179"/>
            <p:cNvSpPr/>
            <p:nvPr/>
          </p:nvSpPr>
          <p:spPr>
            <a:xfrm>
              <a:off x="12086349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0" name="Freeform 180"/>
            <p:cNvSpPr/>
            <p:nvPr/>
          </p:nvSpPr>
          <p:spPr>
            <a:xfrm>
              <a:off x="14117695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1" name="Freeform 181"/>
            <p:cNvSpPr/>
            <p:nvPr/>
          </p:nvSpPr>
          <p:spPr>
            <a:xfrm>
              <a:off x="16146181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2" name="Freeform 182"/>
            <p:cNvSpPr/>
            <p:nvPr/>
          </p:nvSpPr>
          <p:spPr>
            <a:xfrm>
              <a:off x="12083489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3" name="Freeform 183"/>
            <p:cNvSpPr/>
            <p:nvPr/>
          </p:nvSpPr>
          <p:spPr>
            <a:xfrm>
              <a:off x="14114835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4" name="Freeform 184"/>
            <p:cNvSpPr/>
            <p:nvPr/>
          </p:nvSpPr>
          <p:spPr>
            <a:xfrm>
              <a:off x="16143321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5" name="Freeform 185"/>
            <p:cNvSpPr/>
            <p:nvPr/>
          </p:nvSpPr>
          <p:spPr>
            <a:xfrm>
              <a:off x="12083489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6" name="Freeform 186"/>
            <p:cNvSpPr/>
            <p:nvPr/>
          </p:nvSpPr>
          <p:spPr>
            <a:xfrm>
              <a:off x="14114835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7" name="Freeform 187"/>
            <p:cNvSpPr/>
            <p:nvPr/>
          </p:nvSpPr>
          <p:spPr>
            <a:xfrm>
              <a:off x="16143321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8" name="Freeform 188"/>
            <p:cNvSpPr/>
            <p:nvPr/>
          </p:nvSpPr>
          <p:spPr>
            <a:xfrm>
              <a:off x="12084919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9" name="Freeform 189"/>
            <p:cNvSpPr/>
            <p:nvPr/>
          </p:nvSpPr>
          <p:spPr>
            <a:xfrm>
              <a:off x="14116265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0" name="Freeform 190"/>
            <p:cNvSpPr/>
            <p:nvPr/>
          </p:nvSpPr>
          <p:spPr>
            <a:xfrm>
              <a:off x="16144751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1" name="Freeform 191"/>
            <p:cNvSpPr/>
            <p:nvPr/>
          </p:nvSpPr>
          <p:spPr>
            <a:xfrm>
              <a:off x="12084919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2" name="Freeform 192"/>
            <p:cNvSpPr/>
            <p:nvPr/>
          </p:nvSpPr>
          <p:spPr>
            <a:xfrm>
              <a:off x="14116265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3" name="Freeform 193"/>
            <p:cNvSpPr/>
            <p:nvPr/>
          </p:nvSpPr>
          <p:spPr>
            <a:xfrm>
              <a:off x="16144751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4" name="Freeform 194"/>
            <p:cNvSpPr/>
            <p:nvPr/>
          </p:nvSpPr>
          <p:spPr>
            <a:xfrm>
              <a:off x="12083489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5" name="Freeform 195"/>
            <p:cNvSpPr/>
            <p:nvPr/>
          </p:nvSpPr>
          <p:spPr>
            <a:xfrm>
              <a:off x="14114835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6" name="Freeform 196"/>
            <p:cNvSpPr/>
            <p:nvPr/>
          </p:nvSpPr>
          <p:spPr>
            <a:xfrm>
              <a:off x="16143321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7" name="Freeform 197"/>
            <p:cNvSpPr/>
            <p:nvPr/>
          </p:nvSpPr>
          <p:spPr>
            <a:xfrm>
              <a:off x="12086349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8" name="Freeform 198"/>
            <p:cNvSpPr/>
            <p:nvPr/>
          </p:nvSpPr>
          <p:spPr>
            <a:xfrm>
              <a:off x="14117695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9" name="Freeform 199"/>
            <p:cNvSpPr/>
            <p:nvPr/>
          </p:nvSpPr>
          <p:spPr>
            <a:xfrm>
              <a:off x="16146181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0" name="Freeform 200"/>
            <p:cNvSpPr/>
            <p:nvPr/>
          </p:nvSpPr>
          <p:spPr>
            <a:xfrm>
              <a:off x="18134923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1" name="Freeform 201"/>
            <p:cNvSpPr/>
            <p:nvPr/>
          </p:nvSpPr>
          <p:spPr>
            <a:xfrm>
              <a:off x="20166269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2" name="Freeform 202"/>
            <p:cNvSpPr/>
            <p:nvPr/>
          </p:nvSpPr>
          <p:spPr>
            <a:xfrm>
              <a:off x="22194755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3" name="Freeform 203"/>
            <p:cNvSpPr/>
            <p:nvPr/>
          </p:nvSpPr>
          <p:spPr>
            <a:xfrm>
              <a:off x="18134923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4" name="Freeform 204"/>
            <p:cNvSpPr/>
            <p:nvPr/>
          </p:nvSpPr>
          <p:spPr>
            <a:xfrm>
              <a:off x="20166269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5" name="Freeform 205"/>
            <p:cNvSpPr/>
            <p:nvPr/>
          </p:nvSpPr>
          <p:spPr>
            <a:xfrm>
              <a:off x="22194755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6" name="Freeform 206"/>
            <p:cNvSpPr/>
            <p:nvPr/>
          </p:nvSpPr>
          <p:spPr>
            <a:xfrm>
              <a:off x="18136353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7" name="Freeform 207"/>
            <p:cNvSpPr/>
            <p:nvPr/>
          </p:nvSpPr>
          <p:spPr>
            <a:xfrm>
              <a:off x="20167699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8" name="Freeform 208"/>
            <p:cNvSpPr/>
            <p:nvPr/>
          </p:nvSpPr>
          <p:spPr>
            <a:xfrm>
              <a:off x="22196185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9" name="Freeform 209"/>
            <p:cNvSpPr/>
            <p:nvPr/>
          </p:nvSpPr>
          <p:spPr>
            <a:xfrm>
              <a:off x="18136353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0" name="Freeform 210"/>
            <p:cNvSpPr/>
            <p:nvPr/>
          </p:nvSpPr>
          <p:spPr>
            <a:xfrm>
              <a:off x="20167699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1" name="Freeform 211"/>
            <p:cNvSpPr/>
            <p:nvPr/>
          </p:nvSpPr>
          <p:spPr>
            <a:xfrm>
              <a:off x="22196185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2" name="Freeform 212"/>
            <p:cNvSpPr/>
            <p:nvPr/>
          </p:nvSpPr>
          <p:spPr>
            <a:xfrm>
              <a:off x="18133493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3" name="Freeform 213"/>
            <p:cNvSpPr/>
            <p:nvPr/>
          </p:nvSpPr>
          <p:spPr>
            <a:xfrm>
              <a:off x="20164839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4" name="Freeform 214"/>
            <p:cNvSpPr/>
            <p:nvPr/>
          </p:nvSpPr>
          <p:spPr>
            <a:xfrm>
              <a:off x="22193325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5" name="Freeform 215"/>
            <p:cNvSpPr/>
            <p:nvPr/>
          </p:nvSpPr>
          <p:spPr>
            <a:xfrm>
              <a:off x="18133493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6" name="Freeform 216"/>
            <p:cNvSpPr/>
            <p:nvPr/>
          </p:nvSpPr>
          <p:spPr>
            <a:xfrm>
              <a:off x="20164839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7" name="Freeform 217"/>
            <p:cNvSpPr/>
            <p:nvPr/>
          </p:nvSpPr>
          <p:spPr>
            <a:xfrm>
              <a:off x="22193325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8" name="Freeform 218"/>
            <p:cNvSpPr/>
            <p:nvPr/>
          </p:nvSpPr>
          <p:spPr>
            <a:xfrm>
              <a:off x="18134923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9" name="Freeform 219"/>
            <p:cNvSpPr/>
            <p:nvPr/>
          </p:nvSpPr>
          <p:spPr>
            <a:xfrm>
              <a:off x="20166269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0" name="Freeform 220"/>
            <p:cNvSpPr/>
            <p:nvPr/>
          </p:nvSpPr>
          <p:spPr>
            <a:xfrm>
              <a:off x="22194755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1" name="Freeform 221"/>
            <p:cNvSpPr/>
            <p:nvPr/>
          </p:nvSpPr>
          <p:spPr>
            <a:xfrm>
              <a:off x="18134923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2" name="Freeform 222"/>
            <p:cNvSpPr/>
            <p:nvPr/>
          </p:nvSpPr>
          <p:spPr>
            <a:xfrm>
              <a:off x="20166269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3" name="Freeform 223"/>
            <p:cNvSpPr/>
            <p:nvPr/>
          </p:nvSpPr>
          <p:spPr>
            <a:xfrm>
              <a:off x="22194755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4" name="Freeform 224"/>
            <p:cNvSpPr/>
            <p:nvPr/>
          </p:nvSpPr>
          <p:spPr>
            <a:xfrm>
              <a:off x="18132063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5" name="Freeform 225"/>
            <p:cNvSpPr/>
            <p:nvPr/>
          </p:nvSpPr>
          <p:spPr>
            <a:xfrm>
              <a:off x="20163409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6" name="Freeform 226"/>
            <p:cNvSpPr/>
            <p:nvPr/>
          </p:nvSpPr>
          <p:spPr>
            <a:xfrm>
              <a:off x="22191895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7" name="Freeform 227"/>
            <p:cNvSpPr/>
            <p:nvPr/>
          </p:nvSpPr>
          <p:spPr>
            <a:xfrm>
              <a:off x="18132063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8" name="Freeform 228"/>
            <p:cNvSpPr/>
            <p:nvPr/>
          </p:nvSpPr>
          <p:spPr>
            <a:xfrm>
              <a:off x="20163409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9" name="Freeform 229"/>
            <p:cNvSpPr/>
            <p:nvPr/>
          </p:nvSpPr>
          <p:spPr>
            <a:xfrm>
              <a:off x="22191895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0" name="Freeform 230"/>
            <p:cNvSpPr/>
            <p:nvPr/>
          </p:nvSpPr>
          <p:spPr>
            <a:xfrm>
              <a:off x="18133493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1" name="Freeform 231"/>
            <p:cNvSpPr/>
            <p:nvPr/>
          </p:nvSpPr>
          <p:spPr>
            <a:xfrm>
              <a:off x="20164839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2" name="Freeform 232"/>
            <p:cNvSpPr/>
            <p:nvPr/>
          </p:nvSpPr>
          <p:spPr>
            <a:xfrm>
              <a:off x="22193325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3" name="Freeform 233"/>
            <p:cNvSpPr/>
            <p:nvPr/>
          </p:nvSpPr>
          <p:spPr>
            <a:xfrm>
              <a:off x="18133493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4" name="Freeform 234"/>
            <p:cNvSpPr/>
            <p:nvPr/>
          </p:nvSpPr>
          <p:spPr>
            <a:xfrm>
              <a:off x="20164839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5" name="Freeform 235"/>
            <p:cNvSpPr/>
            <p:nvPr/>
          </p:nvSpPr>
          <p:spPr>
            <a:xfrm>
              <a:off x="22193325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6" name="Freeform 236"/>
            <p:cNvSpPr/>
            <p:nvPr/>
          </p:nvSpPr>
          <p:spPr>
            <a:xfrm>
              <a:off x="18130633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7" name="Freeform 237"/>
            <p:cNvSpPr/>
            <p:nvPr/>
          </p:nvSpPr>
          <p:spPr>
            <a:xfrm>
              <a:off x="20161979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8" name="Freeform 238"/>
            <p:cNvSpPr/>
            <p:nvPr/>
          </p:nvSpPr>
          <p:spPr>
            <a:xfrm>
              <a:off x="22190465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9" name="Freeform 239"/>
            <p:cNvSpPr/>
            <p:nvPr/>
          </p:nvSpPr>
          <p:spPr>
            <a:xfrm>
              <a:off x="18130633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0" name="Freeform 240"/>
            <p:cNvSpPr/>
            <p:nvPr/>
          </p:nvSpPr>
          <p:spPr>
            <a:xfrm>
              <a:off x="20161979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1" name="Freeform 241"/>
            <p:cNvSpPr/>
            <p:nvPr/>
          </p:nvSpPr>
          <p:spPr>
            <a:xfrm>
              <a:off x="22190465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2" name="Freeform 242"/>
            <p:cNvSpPr/>
            <p:nvPr/>
          </p:nvSpPr>
          <p:spPr>
            <a:xfrm>
              <a:off x="18132063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3" name="Freeform 243"/>
            <p:cNvSpPr/>
            <p:nvPr/>
          </p:nvSpPr>
          <p:spPr>
            <a:xfrm>
              <a:off x="20163409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4" name="Freeform 244"/>
            <p:cNvSpPr/>
            <p:nvPr/>
          </p:nvSpPr>
          <p:spPr>
            <a:xfrm>
              <a:off x="22191895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5" name="Freeform 245"/>
            <p:cNvSpPr/>
            <p:nvPr/>
          </p:nvSpPr>
          <p:spPr>
            <a:xfrm>
              <a:off x="18132063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6" name="Freeform 246"/>
            <p:cNvSpPr/>
            <p:nvPr/>
          </p:nvSpPr>
          <p:spPr>
            <a:xfrm>
              <a:off x="20163409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7" name="Freeform 247"/>
            <p:cNvSpPr/>
            <p:nvPr/>
          </p:nvSpPr>
          <p:spPr>
            <a:xfrm>
              <a:off x="22191895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8" name="Freeform 248"/>
            <p:cNvSpPr/>
            <p:nvPr/>
          </p:nvSpPr>
          <p:spPr>
            <a:xfrm>
              <a:off x="18130633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9" name="Freeform 249"/>
            <p:cNvSpPr/>
            <p:nvPr/>
          </p:nvSpPr>
          <p:spPr>
            <a:xfrm>
              <a:off x="20161979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0" name="Freeform 250"/>
            <p:cNvSpPr/>
            <p:nvPr/>
          </p:nvSpPr>
          <p:spPr>
            <a:xfrm>
              <a:off x="22190465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1" name="Freeform 251"/>
            <p:cNvSpPr/>
            <p:nvPr/>
          </p:nvSpPr>
          <p:spPr>
            <a:xfrm>
              <a:off x="18133493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2" name="Freeform 252"/>
            <p:cNvSpPr/>
            <p:nvPr/>
          </p:nvSpPr>
          <p:spPr>
            <a:xfrm>
              <a:off x="20164839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3" name="Freeform 253"/>
            <p:cNvSpPr/>
            <p:nvPr/>
          </p:nvSpPr>
          <p:spPr>
            <a:xfrm>
              <a:off x="22193325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4" name="Freeform 254"/>
            <p:cNvSpPr/>
            <p:nvPr/>
          </p:nvSpPr>
          <p:spPr>
            <a:xfrm>
              <a:off x="24199758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5" name="Freeform 255"/>
            <p:cNvSpPr/>
            <p:nvPr/>
          </p:nvSpPr>
          <p:spPr>
            <a:xfrm>
              <a:off x="24199758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6" name="Freeform 256"/>
            <p:cNvSpPr/>
            <p:nvPr/>
          </p:nvSpPr>
          <p:spPr>
            <a:xfrm>
              <a:off x="24201188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7" name="Freeform 257"/>
            <p:cNvSpPr/>
            <p:nvPr/>
          </p:nvSpPr>
          <p:spPr>
            <a:xfrm>
              <a:off x="24201188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8" name="Freeform 258"/>
            <p:cNvSpPr/>
            <p:nvPr/>
          </p:nvSpPr>
          <p:spPr>
            <a:xfrm>
              <a:off x="24198328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9" name="Freeform 259"/>
            <p:cNvSpPr/>
            <p:nvPr/>
          </p:nvSpPr>
          <p:spPr>
            <a:xfrm>
              <a:off x="24198328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0" name="Freeform 260"/>
            <p:cNvSpPr/>
            <p:nvPr/>
          </p:nvSpPr>
          <p:spPr>
            <a:xfrm>
              <a:off x="24199758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1" name="Freeform 261"/>
            <p:cNvSpPr/>
            <p:nvPr/>
          </p:nvSpPr>
          <p:spPr>
            <a:xfrm>
              <a:off x="24199758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2" name="Freeform 262"/>
            <p:cNvSpPr/>
            <p:nvPr/>
          </p:nvSpPr>
          <p:spPr>
            <a:xfrm>
              <a:off x="24196898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3" name="Freeform 263"/>
            <p:cNvSpPr/>
            <p:nvPr/>
          </p:nvSpPr>
          <p:spPr>
            <a:xfrm>
              <a:off x="24196898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4" name="Freeform 264"/>
            <p:cNvSpPr/>
            <p:nvPr/>
          </p:nvSpPr>
          <p:spPr>
            <a:xfrm>
              <a:off x="24198328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5" name="Freeform 265"/>
            <p:cNvSpPr/>
            <p:nvPr/>
          </p:nvSpPr>
          <p:spPr>
            <a:xfrm>
              <a:off x="24198328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6" name="Freeform 266"/>
            <p:cNvSpPr/>
            <p:nvPr/>
          </p:nvSpPr>
          <p:spPr>
            <a:xfrm>
              <a:off x="24195468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7" name="Freeform 267"/>
            <p:cNvSpPr/>
            <p:nvPr/>
          </p:nvSpPr>
          <p:spPr>
            <a:xfrm>
              <a:off x="24195468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8" name="Freeform 268"/>
            <p:cNvSpPr/>
            <p:nvPr/>
          </p:nvSpPr>
          <p:spPr>
            <a:xfrm>
              <a:off x="24196898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9" name="Freeform 269"/>
            <p:cNvSpPr/>
            <p:nvPr/>
          </p:nvSpPr>
          <p:spPr>
            <a:xfrm>
              <a:off x="24196898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0" name="Freeform 270"/>
            <p:cNvSpPr/>
            <p:nvPr/>
          </p:nvSpPr>
          <p:spPr>
            <a:xfrm>
              <a:off x="24195468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1" name="Freeform 271"/>
            <p:cNvSpPr/>
            <p:nvPr/>
          </p:nvSpPr>
          <p:spPr>
            <a:xfrm>
              <a:off x="24198328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19999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7372" y="0"/>
            <a:ext cx="19562744" cy="10415393"/>
            <a:chOff x="0" y="0"/>
            <a:chExt cx="26083659" cy="13887191"/>
          </a:xfrm>
        </p:grpSpPr>
        <p:sp>
          <p:nvSpPr>
            <p:cNvPr id="3" name="Freeform 3"/>
            <p:cNvSpPr/>
            <p:nvPr/>
          </p:nvSpPr>
          <p:spPr>
            <a:xfrm>
              <a:off x="4290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2035636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4064122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4290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2035636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4064122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5720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2037066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4065552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5720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2037066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4065552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2860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2034206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4062692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2860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2034206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4062692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4290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>
              <a:off x="2035636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>
              <a:off x="4064122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Freeform 24"/>
            <p:cNvSpPr/>
            <p:nvPr/>
          </p:nvSpPr>
          <p:spPr>
            <a:xfrm>
              <a:off x="4290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Freeform 25"/>
            <p:cNvSpPr/>
            <p:nvPr/>
          </p:nvSpPr>
          <p:spPr>
            <a:xfrm>
              <a:off x="2035636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Freeform 26"/>
            <p:cNvSpPr/>
            <p:nvPr/>
          </p:nvSpPr>
          <p:spPr>
            <a:xfrm>
              <a:off x="4064122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" name="Freeform 27"/>
            <p:cNvSpPr/>
            <p:nvPr/>
          </p:nvSpPr>
          <p:spPr>
            <a:xfrm>
              <a:off x="1430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Freeform 28"/>
            <p:cNvSpPr/>
            <p:nvPr/>
          </p:nvSpPr>
          <p:spPr>
            <a:xfrm>
              <a:off x="2032776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9" name="Freeform 29"/>
            <p:cNvSpPr/>
            <p:nvPr/>
          </p:nvSpPr>
          <p:spPr>
            <a:xfrm>
              <a:off x="4061262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" name="Freeform 30"/>
            <p:cNvSpPr/>
            <p:nvPr/>
          </p:nvSpPr>
          <p:spPr>
            <a:xfrm>
              <a:off x="1430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1" name="Freeform 31"/>
            <p:cNvSpPr/>
            <p:nvPr/>
          </p:nvSpPr>
          <p:spPr>
            <a:xfrm>
              <a:off x="2032776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" name="Freeform 32"/>
            <p:cNvSpPr/>
            <p:nvPr/>
          </p:nvSpPr>
          <p:spPr>
            <a:xfrm>
              <a:off x="4061262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3" name="Freeform 33"/>
            <p:cNvSpPr/>
            <p:nvPr/>
          </p:nvSpPr>
          <p:spPr>
            <a:xfrm>
              <a:off x="2860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4" name="Freeform 34"/>
            <p:cNvSpPr/>
            <p:nvPr/>
          </p:nvSpPr>
          <p:spPr>
            <a:xfrm>
              <a:off x="2034206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5" name="Freeform 35"/>
            <p:cNvSpPr/>
            <p:nvPr/>
          </p:nvSpPr>
          <p:spPr>
            <a:xfrm>
              <a:off x="4062692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" name="Freeform 36"/>
            <p:cNvSpPr/>
            <p:nvPr/>
          </p:nvSpPr>
          <p:spPr>
            <a:xfrm>
              <a:off x="2860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7" name="Freeform 37"/>
            <p:cNvSpPr/>
            <p:nvPr/>
          </p:nvSpPr>
          <p:spPr>
            <a:xfrm>
              <a:off x="2034206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" name="Freeform 38"/>
            <p:cNvSpPr/>
            <p:nvPr/>
          </p:nvSpPr>
          <p:spPr>
            <a:xfrm>
              <a:off x="4062692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Freeform 39"/>
            <p:cNvSpPr/>
            <p:nvPr/>
          </p:nvSpPr>
          <p:spPr>
            <a:xfrm>
              <a:off x="0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" name="Freeform 40"/>
            <p:cNvSpPr/>
            <p:nvPr/>
          </p:nvSpPr>
          <p:spPr>
            <a:xfrm>
              <a:off x="2031346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1" name="Freeform 41"/>
            <p:cNvSpPr/>
            <p:nvPr/>
          </p:nvSpPr>
          <p:spPr>
            <a:xfrm>
              <a:off x="4059832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2" name="Freeform 42"/>
            <p:cNvSpPr/>
            <p:nvPr/>
          </p:nvSpPr>
          <p:spPr>
            <a:xfrm>
              <a:off x="0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3" name="Freeform 43"/>
            <p:cNvSpPr/>
            <p:nvPr/>
          </p:nvSpPr>
          <p:spPr>
            <a:xfrm>
              <a:off x="2031346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4" name="Freeform 44"/>
            <p:cNvSpPr/>
            <p:nvPr/>
          </p:nvSpPr>
          <p:spPr>
            <a:xfrm>
              <a:off x="4059832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5" name="Freeform 45"/>
            <p:cNvSpPr/>
            <p:nvPr/>
          </p:nvSpPr>
          <p:spPr>
            <a:xfrm>
              <a:off x="1430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6" name="Freeform 46"/>
            <p:cNvSpPr/>
            <p:nvPr/>
          </p:nvSpPr>
          <p:spPr>
            <a:xfrm>
              <a:off x="2032776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7" name="Freeform 47"/>
            <p:cNvSpPr/>
            <p:nvPr/>
          </p:nvSpPr>
          <p:spPr>
            <a:xfrm>
              <a:off x="4061262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8" name="Freeform 48"/>
            <p:cNvSpPr/>
            <p:nvPr/>
          </p:nvSpPr>
          <p:spPr>
            <a:xfrm>
              <a:off x="1430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9" name="Freeform 49"/>
            <p:cNvSpPr/>
            <p:nvPr/>
          </p:nvSpPr>
          <p:spPr>
            <a:xfrm>
              <a:off x="2032776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0" name="Freeform 50"/>
            <p:cNvSpPr/>
            <p:nvPr/>
          </p:nvSpPr>
          <p:spPr>
            <a:xfrm>
              <a:off x="4061262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1" name="Freeform 51"/>
            <p:cNvSpPr/>
            <p:nvPr/>
          </p:nvSpPr>
          <p:spPr>
            <a:xfrm>
              <a:off x="0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2" name="Freeform 52"/>
            <p:cNvSpPr/>
            <p:nvPr/>
          </p:nvSpPr>
          <p:spPr>
            <a:xfrm>
              <a:off x="2031346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3" name="Freeform 53"/>
            <p:cNvSpPr/>
            <p:nvPr/>
          </p:nvSpPr>
          <p:spPr>
            <a:xfrm>
              <a:off x="4059832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4" name="Freeform 54"/>
            <p:cNvSpPr/>
            <p:nvPr/>
          </p:nvSpPr>
          <p:spPr>
            <a:xfrm>
              <a:off x="2860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5" name="Freeform 55"/>
            <p:cNvSpPr/>
            <p:nvPr/>
          </p:nvSpPr>
          <p:spPr>
            <a:xfrm>
              <a:off x="2034206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6" name="Freeform 56"/>
            <p:cNvSpPr/>
            <p:nvPr/>
          </p:nvSpPr>
          <p:spPr>
            <a:xfrm>
              <a:off x="4062692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7" name="Freeform 57"/>
            <p:cNvSpPr/>
            <p:nvPr/>
          </p:nvSpPr>
          <p:spPr>
            <a:xfrm>
              <a:off x="6051434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8" name="Freeform 58"/>
            <p:cNvSpPr/>
            <p:nvPr/>
          </p:nvSpPr>
          <p:spPr>
            <a:xfrm>
              <a:off x="8082780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9" name="Freeform 59"/>
            <p:cNvSpPr/>
            <p:nvPr/>
          </p:nvSpPr>
          <p:spPr>
            <a:xfrm>
              <a:off x="10111266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0" name="Freeform 60"/>
            <p:cNvSpPr/>
            <p:nvPr/>
          </p:nvSpPr>
          <p:spPr>
            <a:xfrm>
              <a:off x="6051434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1" name="Freeform 61"/>
            <p:cNvSpPr/>
            <p:nvPr/>
          </p:nvSpPr>
          <p:spPr>
            <a:xfrm>
              <a:off x="8082780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2" name="Freeform 62"/>
            <p:cNvSpPr/>
            <p:nvPr/>
          </p:nvSpPr>
          <p:spPr>
            <a:xfrm>
              <a:off x="10111266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3" name="Freeform 63"/>
            <p:cNvSpPr/>
            <p:nvPr/>
          </p:nvSpPr>
          <p:spPr>
            <a:xfrm>
              <a:off x="6052864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4" name="Freeform 64"/>
            <p:cNvSpPr/>
            <p:nvPr/>
          </p:nvSpPr>
          <p:spPr>
            <a:xfrm>
              <a:off x="8084210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5" name="Freeform 65"/>
            <p:cNvSpPr/>
            <p:nvPr/>
          </p:nvSpPr>
          <p:spPr>
            <a:xfrm>
              <a:off x="10112696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6" name="Freeform 66"/>
            <p:cNvSpPr/>
            <p:nvPr/>
          </p:nvSpPr>
          <p:spPr>
            <a:xfrm>
              <a:off x="6052864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7" name="Freeform 67"/>
            <p:cNvSpPr/>
            <p:nvPr/>
          </p:nvSpPr>
          <p:spPr>
            <a:xfrm>
              <a:off x="8084210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8" name="Freeform 68"/>
            <p:cNvSpPr/>
            <p:nvPr/>
          </p:nvSpPr>
          <p:spPr>
            <a:xfrm>
              <a:off x="10112696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9" name="Freeform 69"/>
            <p:cNvSpPr/>
            <p:nvPr/>
          </p:nvSpPr>
          <p:spPr>
            <a:xfrm>
              <a:off x="6050004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0" name="Freeform 70"/>
            <p:cNvSpPr/>
            <p:nvPr/>
          </p:nvSpPr>
          <p:spPr>
            <a:xfrm>
              <a:off x="8081350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1" name="Freeform 71"/>
            <p:cNvSpPr/>
            <p:nvPr/>
          </p:nvSpPr>
          <p:spPr>
            <a:xfrm>
              <a:off x="10109836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2" name="Freeform 72"/>
            <p:cNvSpPr/>
            <p:nvPr/>
          </p:nvSpPr>
          <p:spPr>
            <a:xfrm>
              <a:off x="6050004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3" name="Freeform 73"/>
            <p:cNvSpPr/>
            <p:nvPr/>
          </p:nvSpPr>
          <p:spPr>
            <a:xfrm>
              <a:off x="8081350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4" name="Freeform 74"/>
            <p:cNvSpPr/>
            <p:nvPr/>
          </p:nvSpPr>
          <p:spPr>
            <a:xfrm>
              <a:off x="10109836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5" name="Freeform 75"/>
            <p:cNvSpPr/>
            <p:nvPr/>
          </p:nvSpPr>
          <p:spPr>
            <a:xfrm>
              <a:off x="6051434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6" name="Freeform 76"/>
            <p:cNvSpPr/>
            <p:nvPr/>
          </p:nvSpPr>
          <p:spPr>
            <a:xfrm>
              <a:off x="8082780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7" name="Freeform 77"/>
            <p:cNvSpPr/>
            <p:nvPr/>
          </p:nvSpPr>
          <p:spPr>
            <a:xfrm>
              <a:off x="10111266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8" name="Freeform 78"/>
            <p:cNvSpPr/>
            <p:nvPr/>
          </p:nvSpPr>
          <p:spPr>
            <a:xfrm>
              <a:off x="6051434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9" name="Freeform 79"/>
            <p:cNvSpPr/>
            <p:nvPr/>
          </p:nvSpPr>
          <p:spPr>
            <a:xfrm>
              <a:off x="8082780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0" name="Freeform 80"/>
            <p:cNvSpPr/>
            <p:nvPr/>
          </p:nvSpPr>
          <p:spPr>
            <a:xfrm>
              <a:off x="10111266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1" name="Freeform 81"/>
            <p:cNvSpPr/>
            <p:nvPr/>
          </p:nvSpPr>
          <p:spPr>
            <a:xfrm>
              <a:off x="6048574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2" name="Freeform 82"/>
            <p:cNvSpPr/>
            <p:nvPr/>
          </p:nvSpPr>
          <p:spPr>
            <a:xfrm>
              <a:off x="8079920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3" name="Freeform 83"/>
            <p:cNvSpPr/>
            <p:nvPr/>
          </p:nvSpPr>
          <p:spPr>
            <a:xfrm>
              <a:off x="10108406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4" name="Freeform 84"/>
            <p:cNvSpPr/>
            <p:nvPr/>
          </p:nvSpPr>
          <p:spPr>
            <a:xfrm>
              <a:off x="6048574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5" name="Freeform 85"/>
            <p:cNvSpPr/>
            <p:nvPr/>
          </p:nvSpPr>
          <p:spPr>
            <a:xfrm>
              <a:off x="8079920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6" name="Freeform 86"/>
            <p:cNvSpPr/>
            <p:nvPr/>
          </p:nvSpPr>
          <p:spPr>
            <a:xfrm>
              <a:off x="10108406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7" name="Freeform 87"/>
            <p:cNvSpPr/>
            <p:nvPr/>
          </p:nvSpPr>
          <p:spPr>
            <a:xfrm>
              <a:off x="6050004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8" name="Freeform 88"/>
            <p:cNvSpPr/>
            <p:nvPr/>
          </p:nvSpPr>
          <p:spPr>
            <a:xfrm>
              <a:off x="8081350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9" name="Freeform 89"/>
            <p:cNvSpPr/>
            <p:nvPr/>
          </p:nvSpPr>
          <p:spPr>
            <a:xfrm>
              <a:off x="10109836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0" name="Freeform 90"/>
            <p:cNvSpPr/>
            <p:nvPr/>
          </p:nvSpPr>
          <p:spPr>
            <a:xfrm>
              <a:off x="6050004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1" name="Freeform 91"/>
            <p:cNvSpPr/>
            <p:nvPr/>
          </p:nvSpPr>
          <p:spPr>
            <a:xfrm>
              <a:off x="8081350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2" name="Freeform 92"/>
            <p:cNvSpPr/>
            <p:nvPr/>
          </p:nvSpPr>
          <p:spPr>
            <a:xfrm>
              <a:off x="10109836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3" name="Freeform 93"/>
            <p:cNvSpPr/>
            <p:nvPr/>
          </p:nvSpPr>
          <p:spPr>
            <a:xfrm>
              <a:off x="6047144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4" name="Freeform 94"/>
            <p:cNvSpPr/>
            <p:nvPr/>
          </p:nvSpPr>
          <p:spPr>
            <a:xfrm>
              <a:off x="8078490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5" name="Freeform 95"/>
            <p:cNvSpPr/>
            <p:nvPr/>
          </p:nvSpPr>
          <p:spPr>
            <a:xfrm>
              <a:off x="10106976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6" name="Freeform 96"/>
            <p:cNvSpPr/>
            <p:nvPr/>
          </p:nvSpPr>
          <p:spPr>
            <a:xfrm>
              <a:off x="6047144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7" name="Freeform 97"/>
            <p:cNvSpPr/>
            <p:nvPr/>
          </p:nvSpPr>
          <p:spPr>
            <a:xfrm>
              <a:off x="8078490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8" name="Freeform 98"/>
            <p:cNvSpPr/>
            <p:nvPr/>
          </p:nvSpPr>
          <p:spPr>
            <a:xfrm>
              <a:off x="10106976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9" name="Freeform 99"/>
            <p:cNvSpPr/>
            <p:nvPr/>
          </p:nvSpPr>
          <p:spPr>
            <a:xfrm>
              <a:off x="6048574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0" name="Freeform 100"/>
            <p:cNvSpPr/>
            <p:nvPr/>
          </p:nvSpPr>
          <p:spPr>
            <a:xfrm>
              <a:off x="8079920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1" name="Freeform 101"/>
            <p:cNvSpPr/>
            <p:nvPr/>
          </p:nvSpPr>
          <p:spPr>
            <a:xfrm>
              <a:off x="10108406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2" name="Freeform 102"/>
            <p:cNvSpPr/>
            <p:nvPr/>
          </p:nvSpPr>
          <p:spPr>
            <a:xfrm>
              <a:off x="6048574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3" name="Freeform 103"/>
            <p:cNvSpPr/>
            <p:nvPr/>
          </p:nvSpPr>
          <p:spPr>
            <a:xfrm>
              <a:off x="8079920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4" name="Freeform 104"/>
            <p:cNvSpPr/>
            <p:nvPr/>
          </p:nvSpPr>
          <p:spPr>
            <a:xfrm>
              <a:off x="10108406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5" name="Freeform 105"/>
            <p:cNvSpPr/>
            <p:nvPr/>
          </p:nvSpPr>
          <p:spPr>
            <a:xfrm>
              <a:off x="6047144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6" name="Freeform 106"/>
            <p:cNvSpPr/>
            <p:nvPr/>
          </p:nvSpPr>
          <p:spPr>
            <a:xfrm>
              <a:off x="8078490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7" name="Freeform 107"/>
            <p:cNvSpPr/>
            <p:nvPr/>
          </p:nvSpPr>
          <p:spPr>
            <a:xfrm>
              <a:off x="10106976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8" name="Freeform 108"/>
            <p:cNvSpPr/>
            <p:nvPr/>
          </p:nvSpPr>
          <p:spPr>
            <a:xfrm>
              <a:off x="6050004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9" name="Freeform 109"/>
            <p:cNvSpPr/>
            <p:nvPr/>
          </p:nvSpPr>
          <p:spPr>
            <a:xfrm>
              <a:off x="8081350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0" name="Freeform 110"/>
            <p:cNvSpPr/>
            <p:nvPr/>
          </p:nvSpPr>
          <p:spPr>
            <a:xfrm>
              <a:off x="10109836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1" name="Freeform 111"/>
            <p:cNvSpPr/>
            <p:nvPr/>
          </p:nvSpPr>
          <p:spPr>
            <a:xfrm>
              <a:off x="12087779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2" name="Freeform 112"/>
            <p:cNvSpPr/>
            <p:nvPr/>
          </p:nvSpPr>
          <p:spPr>
            <a:xfrm>
              <a:off x="14119125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3" name="Freeform 113"/>
            <p:cNvSpPr/>
            <p:nvPr/>
          </p:nvSpPr>
          <p:spPr>
            <a:xfrm>
              <a:off x="16147611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4" name="Freeform 114"/>
            <p:cNvSpPr/>
            <p:nvPr/>
          </p:nvSpPr>
          <p:spPr>
            <a:xfrm>
              <a:off x="12087779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5" name="Freeform 115"/>
            <p:cNvSpPr/>
            <p:nvPr/>
          </p:nvSpPr>
          <p:spPr>
            <a:xfrm>
              <a:off x="14119125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6" name="Freeform 116"/>
            <p:cNvSpPr/>
            <p:nvPr/>
          </p:nvSpPr>
          <p:spPr>
            <a:xfrm>
              <a:off x="16147611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7" name="Freeform 117"/>
            <p:cNvSpPr/>
            <p:nvPr/>
          </p:nvSpPr>
          <p:spPr>
            <a:xfrm>
              <a:off x="12089209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8" name="Freeform 118"/>
            <p:cNvSpPr/>
            <p:nvPr/>
          </p:nvSpPr>
          <p:spPr>
            <a:xfrm>
              <a:off x="14120555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9" name="Freeform 119"/>
            <p:cNvSpPr/>
            <p:nvPr/>
          </p:nvSpPr>
          <p:spPr>
            <a:xfrm>
              <a:off x="16149041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0" name="Freeform 120"/>
            <p:cNvSpPr/>
            <p:nvPr/>
          </p:nvSpPr>
          <p:spPr>
            <a:xfrm>
              <a:off x="12089209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1" name="Freeform 121"/>
            <p:cNvSpPr/>
            <p:nvPr/>
          </p:nvSpPr>
          <p:spPr>
            <a:xfrm>
              <a:off x="14120555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2" name="Freeform 122"/>
            <p:cNvSpPr/>
            <p:nvPr/>
          </p:nvSpPr>
          <p:spPr>
            <a:xfrm>
              <a:off x="16149041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3" name="Freeform 123"/>
            <p:cNvSpPr/>
            <p:nvPr/>
          </p:nvSpPr>
          <p:spPr>
            <a:xfrm>
              <a:off x="12086349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4" name="Freeform 124"/>
            <p:cNvSpPr/>
            <p:nvPr/>
          </p:nvSpPr>
          <p:spPr>
            <a:xfrm>
              <a:off x="14117695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5" name="Freeform 125"/>
            <p:cNvSpPr/>
            <p:nvPr/>
          </p:nvSpPr>
          <p:spPr>
            <a:xfrm>
              <a:off x="16146181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6" name="Freeform 126"/>
            <p:cNvSpPr/>
            <p:nvPr/>
          </p:nvSpPr>
          <p:spPr>
            <a:xfrm>
              <a:off x="12086349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7" name="Freeform 127"/>
            <p:cNvSpPr/>
            <p:nvPr/>
          </p:nvSpPr>
          <p:spPr>
            <a:xfrm>
              <a:off x="14117695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8" name="Freeform 128"/>
            <p:cNvSpPr/>
            <p:nvPr/>
          </p:nvSpPr>
          <p:spPr>
            <a:xfrm>
              <a:off x="16146181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9" name="Freeform 129"/>
            <p:cNvSpPr/>
            <p:nvPr/>
          </p:nvSpPr>
          <p:spPr>
            <a:xfrm>
              <a:off x="12087779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0" name="Freeform 130"/>
            <p:cNvSpPr/>
            <p:nvPr/>
          </p:nvSpPr>
          <p:spPr>
            <a:xfrm>
              <a:off x="14119125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1" name="Freeform 131"/>
            <p:cNvSpPr/>
            <p:nvPr/>
          </p:nvSpPr>
          <p:spPr>
            <a:xfrm>
              <a:off x="16147611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2" name="Freeform 132"/>
            <p:cNvSpPr/>
            <p:nvPr/>
          </p:nvSpPr>
          <p:spPr>
            <a:xfrm>
              <a:off x="12087779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3" name="Freeform 133"/>
            <p:cNvSpPr/>
            <p:nvPr/>
          </p:nvSpPr>
          <p:spPr>
            <a:xfrm>
              <a:off x="14119125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4" name="Freeform 134"/>
            <p:cNvSpPr/>
            <p:nvPr/>
          </p:nvSpPr>
          <p:spPr>
            <a:xfrm>
              <a:off x="16147611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5" name="Freeform 135"/>
            <p:cNvSpPr/>
            <p:nvPr/>
          </p:nvSpPr>
          <p:spPr>
            <a:xfrm>
              <a:off x="12084919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6" name="Freeform 136"/>
            <p:cNvSpPr/>
            <p:nvPr/>
          </p:nvSpPr>
          <p:spPr>
            <a:xfrm>
              <a:off x="14116265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7" name="Freeform 137"/>
            <p:cNvSpPr/>
            <p:nvPr/>
          </p:nvSpPr>
          <p:spPr>
            <a:xfrm>
              <a:off x="16144751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8" name="Freeform 138"/>
            <p:cNvSpPr/>
            <p:nvPr/>
          </p:nvSpPr>
          <p:spPr>
            <a:xfrm>
              <a:off x="12084919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9" name="Freeform 139"/>
            <p:cNvSpPr/>
            <p:nvPr/>
          </p:nvSpPr>
          <p:spPr>
            <a:xfrm>
              <a:off x="14116265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0" name="Freeform 140"/>
            <p:cNvSpPr/>
            <p:nvPr/>
          </p:nvSpPr>
          <p:spPr>
            <a:xfrm>
              <a:off x="16144751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1" name="Freeform 141"/>
            <p:cNvSpPr/>
            <p:nvPr/>
          </p:nvSpPr>
          <p:spPr>
            <a:xfrm>
              <a:off x="12086349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2" name="Freeform 142"/>
            <p:cNvSpPr/>
            <p:nvPr/>
          </p:nvSpPr>
          <p:spPr>
            <a:xfrm>
              <a:off x="14117695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3" name="Freeform 143"/>
            <p:cNvSpPr/>
            <p:nvPr/>
          </p:nvSpPr>
          <p:spPr>
            <a:xfrm>
              <a:off x="16146181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4" name="Freeform 144"/>
            <p:cNvSpPr/>
            <p:nvPr/>
          </p:nvSpPr>
          <p:spPr>
            <a:xfrm>
              <a:off x="12086349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5" name="Freeform 145"/>
            <p:cNvSpPr/>
            <p:nvPr/>
          </p:nvSpPr>
          <p:spPr>
            <a:xfrm>
              <a:off x="14117695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6" name="Freeform 146"/>
            <p:cNvSpPr/>
            <p:nvPr/>
          </p:nvSpPr>
          <p:spPr>
            <a:xfrm>
              <a:off x="16146181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7" name="Freeform 147"/>
            <p:cNvSpPr/>
            <p:nvPr/>
          </p:nvSpPr>
          <p:spPr>
            <a:xfrm>
              <a:off x="12083489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8" name="Freeform 148"/>
            <p:cNvSpPr/>
            <p:nvPr/>
          </p:nvSpPr>
          <p:spPr>
            <a:xfrm>
              <a:off x="14114835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9" name="Freeform 149"/>
            <p:cNvSpPr/>
            <p:nvPr/>
          </p:nvSpPr>
          <p:spPr>
            <a:xfrm>
              <a:off x="16143321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0" name="Freeform 150"/>
            <p:cNvSpPr/>
            <p:nvPr/>
          </p:nvSpPr>
          <p:spPr>
            <a:xfrm>
              <a:off x="12083489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1" name="Freeform 151"/>
            <p:cNvSpPr/>
            <p:nvPr/>
          </p:nvSpPr>
          <p:spPr>
            <a:xfrm>
              <a:off x="14114835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2" name="Freeform 152"/>
            <p:cNvSpPr/>
            <p:nvPr/>
          </p:nvSpPr>
          <p:spPr>
            <a:xfrm>
              <a:off x="16143321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3" name="Freeform 153"/>
            <p:cNvSpPr/>
            <p:nvPr/>
          </p:nvSpPr>
          <p:spPr>
            <a:xfrm>
              <a:off x="12084919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4" name="Freeform 154"/>
            <p:cNvSpPr/>
            <p:nvPr/>
          </p:nvSpPr>
          <p:spPr>
            <a:xfrm>
              <a:off x="14116265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5" name="Freeform 155"/>
            <p:cNvSpPr/>
            <p:nvPr/>
          </p:nvSpPr>
          <p:spPr>
            <a:xfrm>
              <a:off x="16144751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6" name="Freeform 156"/>
            <p:cNvSpPr/>
            <p:nvPr/>
          </p:nvSpPr>
          <p:spPr>
            <a:xfrm>
              <a:off x="12084919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7" name="Freeform 157"/>
            <p:cNvSpPr/>
            <p:nvPr/>
          </p:nvSpPr>
          <p:spPr>
            <a:xfrm>
              <a:off x="14116265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8" name="Freeform 158"/>
            <p:cNvSpPr/>
            <p:nvPr/>
          </p:nvSpPr>
          <p:spPr>
            <a:xfrm>
              <a:off x="16144751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9" name="Freeform 159"/>
            <p:cNvSpPr/>
            <p:nvPr/>
          </p:nvSpPr>
          <p:spPr>
            <a:xfrm>
              <a:off x="12083489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0" name="Freeform 160"/>
            <p:cNvSpPr/>
            <p:nvPr/>
          </p:nvSpPr>
          <p:spPr>
            <a:xfrm>
              <a:off x="14114835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1" name="Freeform 161"/>
            <p:cNvSpPr/>
            <p:nvPr/>
          </p:nvSpPr>
          <p:spPr>
            <a:xfrm>
              <a:off x="16143321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2" name="Freeform 162"/>
            <p:cNvSpPr/>
            <p:nvPr/>
          </p:nvSpPr>
          <p:spPr>
            <a:xfrm>
              <a:off x="12086349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3" name="Freeform 163"/>
            <p:cNvSpPr/>
            <p:nvPr/>
          </p:nvSpPr>
          <p:spPr>
            <a:xfrm>
              <a:off x="14117695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4" name="Freeform 164"/>
            <p:cNvSpPr/>
            <p:nvPr/>
          </p:nvSpPr>
          <p:spPr>
            <a:xfrm>
              <a:off x="16146181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5" name="Freeform 165"/>
            <p:cNvSpPr/>
            <p:nvPr/>
          </p:nvSpPr>
          <p:spPr>
            <a:xfrm>
              <a:off x="18134923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6" name="Freeform 166"/>
            <p:cNvSpPr/>
            <p:nvPr/>
          </p:nvSpPr>
          <p:spPr>
            <a:xfrm>
              <a:off x="20166269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7" name="Freeform 167"/>
            <p:cNvSpPr/>
            <p:nvPr/>
          </p:nvSpPr>
          <p:spPr>
            <a:xfrm>
              <a:off x="22194755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8" name="Freeform 168"/>
            <p:cNvSpPr/>
            <p:nvPr/>
          </p:nvSpPr>
          <p:spPr>
            <a:xfrm>
              <a:off x="18134923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9" name="Freeform 169"/>
            <p:cNvSpPr/>
            <p:nvPr/>
          </p:nvSpPr>
          <p:spPr>
            <a:xfrm>
              <a:off x="20166269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0" name="Freeform 170"/>
            <p:cNvSpPr/>
            <p:nvPr/>
          </p:nvSpPr>
          <p:spPr>
            <a:xfrm>
              <a:off x="22194755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1" name="Freeform 171"/>
            <p:cNvSpPr/>
            <p:nvPr/>
          </p:nvSpPr>
          <p:spPr>
            <a:xfrm>
              <a:off x="18136353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2" name="Freeform 172"/>
            <p:cNvSpPr/>
            <p:nvPr/>
          </p:nvSpPr>
          <p:spPr>
            <a:xfrm>
              <a:off x="20167699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3" name="Freeform 173"/>
            <p:cNvSpPr/>
            <p:nvPr/>
          </p:nvSpPr>
          <p:spPr>
            <a:xfrm>
              <a:off x="22196185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4" name="Freeform 174"/>
            <p:cNvSpPr/>
            <p:nvPr/>
          </p:nvSpPr>
          <p:spPr>
            <a:xfrm>
              <a:off x="18136353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5" name="Freeform 175"/>
            <p:cNvSpPr/>
            <p:nvPr/>
          </p:nvSpPr>
          <p:spPr>
            <a:xfrm>
              <a:off x="20167699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6" name="Freeform 176"/>
            <p:cNvSpPr/>
            <p:nvPr/>
          </p:nvSpPr>
          <p:spPr>
            <a:xfrm>
              <a:off x="22196185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7" name="Freeform 177"/>
            <p:cNvSpPr/>
            <p:nvPr/>
          </p:nvSpPr>
          <p:spPr>
            <a:xfrm>
              <a:off x="18133493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8" name="Freeform 178"/>
            <p:cNvSpPr/>
            <p:nvPr/>
          </p:nvSpPr>
          <p:spPr>
            <a:xfrm>
              <a:off x="20164839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9" name="Freeform 179"/>
            <p:cNvSpPr/>
            <p:nvPr/>
          </p:nvSpPr>
          <p:spPr>
            <a:xfrm>
              <a:off x="22193325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0" name="Freeform 180"/>
            <p:cNvSpPr/>
            <p:nvPr/>
          </p:nvSpPr>
          <p:spPr>
            <a:xfrm>
              <a:off x="18133493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1" name="Freeform 181"/>
            <p:cNvSpPr/>
            <p:nvPr/>
          </p:nvSpPr>
          <p:spPr>
            <a:xfrm>
              <a:off x="20164839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2" name="Freeform 182"/>
            <p:cNvSpPr/>
            <p:nvPr/>
          </p:nvSpPr>
          <p:spPr>
            <a:xfrm>
              <a:off x="22193325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3" name="Freeform 183"/>
            <p:cNvSpPr/>
            <p:nvPr/>
          </p:nvSpPr>
          <p:spPr>
            <a:xfrm>
              <a:off x="18134923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4" name="Freeform 184"/>
            <p:cNvSpPr/>
            <p:nvPr/>
          </p:nvSpPr>
          <p:spPr>
            <a:xfrm>
              <a:off x="20166269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5" name="Freeform 185"/>
            <p:cNvSpPr/>
            <p:nvPr/>
          </p:nvSpPr>
          <p:spPr>
            <a:xfrm>
              <a:off x="22194755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6" name="Freeform 186"/>
            <p:cNvSpPr/>
            <p:nvPr/>
          </p:nvSpPr>
          <p:spPr>
            <a:xfrm>
              <a:off x="18134923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7" name="Freeform 187"/>
            <p:cNvSpPr/>
            <p:nvPr/>
          </p:nvSpPr>
          <p:spPr>
            <a:xfrm>
              <a:off x="20166269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8" name="Freeform 188"/>
            <p:cNvSpPr/>
            <p:nvPr/>
          </p:nvSpPr>
          <p:spPr>
            <a:xfrm>
              <a:off x="22194755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9" name="Freeform 189"/>
            <p:cNvSpPr/>
            <p:nvPr/>
          </p:nvSpPr>
          <p:spPr>
            <a:xfrm>
              <a:off x="18132063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0" name="Freeform 190"/>
            <p:cNvSpPr/>
            <p:nvPr/>
          </p:nvSpPr>
          <p:spPr>
            <a:xfrm>
              <a:off x="20163409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1" name="Freeform 191"/>
            <p:cNvSpPr/>
            <p:nvPr/>
          </p:nvSpPr>
          <p:spPr>
            <a:xfrm>
              <a:off x="22191895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2" name="Freeform 192"/>
            <p:cNvSpPr/>
            <p:nvPr/>
          </p:nvSpPr>
          <p:spPr>
            <a:xfrm>
              <a:off x="18132063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3" name="Freeform 193"/>
            <p:cNvSpPr/>
            <p:nvPr/>
          </p:nvSpPr>
          <p:spPr>
            <a:xfrm>
              <a:off x="20163409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4" name="Freeform 194"/>
            <p:cNvSpPr/>
            <p:nvPr/>
          </p:nvSpPr>
          <p:spPr>
            <a:xfrm>
              <a:off x="22191895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5" name="Freeform 195"/>
            <p:cNvSpPr/>
            <p:nvPr/>
          </p:nvSpPr>
          <p:spPr>
            <a:xfrm>
              <a:off x="18133493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6" name="Freeform 196"/>
            <p:cNvSpPr/>
            <p:nvPr/>
          </p:nvSpPr>
          <p:spPr>
            <a:xfrm>
              <a:off x="20164839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7" name="Freeform 197"/>
            <p:cNvSpPr/>
            <p:nvPr/>
          </p:nvSpPr>
          <p:spPr>
            <a:xfrm>
              <a:off x="22193325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8" name="Freeform 198"/>
            <p:cNvSpPr/>
            <p:nvPr/>
          </p:nvSpPr>
          <p:spPr>
            <a:xfrm>
              <a:off x="18133493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9" name="Freeform 199"/>
            <p:cNvSpPr/>
            <p:nvPr/>
          </p:nvSpPr>
          <p:spPr>
            <a:xfrm>
              <a:off x="20164839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0" name="Freeform 200"/>
            <p:cNvSpPr/>
            <p:nvPr/>
          </p:nvSpPr>
          <p:spPr>
            <a:xfrm>
              <a:off x="22193325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1" name="Freeform 201"/>
            <p:cNvSpPr/>
            <p:nvPr/>
          </p:nvSpPr>
          <p:spPr>
            <a:xfrm>
              <a:off x="18130633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2" name="Freeform 202"/>
            <p:cNvSpPr/>
            <p:nvPr/>
          </p:nvSpPr>
          <p:spPr>
            <a:xfrm>
              <a:off x="20161979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3" name="Freeform 203"/>
            <p:cNvSpPr/>
            <p:nvPr/>
          </p:nvSpPr>
          <p:spPr>
            <a:xfrm>
              <a:off x="22190465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4" name="Freeform 204"/>
            <p:cNvSpPr/>
            <p:nvPr/>
          </p:nvSpPr>
          <p:spPr>
            <a:xfrm>
              <a:off x="18130633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5" name="Freeform 205"/>
            <p:cNvSpPr/>
            <p:nvPr/>
          </p:nvSpPr>
          <p:spPr>
            <a:xfrm>
              <a:off x="20161979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6" name="Freeform 206"/>
            <p:cNvSpPr/>
            <p:nvPr/>
          </p:nvSpPr>
          <p:spPr>
            <a:xfrm>
              <a:off x="22190465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7" name="Freeform 207"/>
            <p:cNvSpPr/>
            <p:nvPr/>
          </p:nvSpPr>
          <p:spPr>
            <a:xfrm>
              <a:off x="18132063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8" name="Freeform 208"/>
            <p:cNvSpPr/>
            <p:nvPr/>
          </p:nvSpPr>
          <p:spPr>
            <a:xfrm>
              <a:off x="20163409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9" name="Freeform 209"/>
            <p:cNvSpPr/>
            <p:nvPr/>
          </p:nvSpPr>
          <p:spPr>
            <a:xfrm>
              <a:off x="22191895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0" name="Freeform 210"/>
            <p:cNvSpPr/>
            <p:nvPr/>
          </p:nvSpPr>
          <p:spPr>
            <a:xfrm>
              <a:off x="18132063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1" name="Freeform 211"/>
            <p:cNvSpPr/>
            <p:nvPr/>
          </p:nvSpPr>
          <p:spPr>
            <a:xfrm>
              <a:off x="20163409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2" name="Freeform 212"/>
            <p:cNvSpPr/>
            <p:nvPr/>
          </p:nvSpPr>
          <p:spPr>
            <a:xfrm>
              <a:off x="22191895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3" name="Freeform 213"/>
            <p:cNvSpPr/>
            <p:nvPr/>
          </p:nvSpPr>
          <p:spPr>
            <a:xfrm>
              <a:off x="18130633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4" name="Freeform 214"/>
            <p:cNvSpPr/>
            <p:nvPr/>
          </p:nvSpPr>
          <p:spPr>
            <a:xfrm>
              <a:off x="20161979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5" name="Freeform 215"/>
            <p:cNvSpPr/>
            <p:nvPr/>
          </p:nvSpPr>
          <p:spPr>
            <a:xfrm>
              <a:off x="22190465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6" name="Freeform 216"/>
            <p:cNvSpPr/>
            <p:nvPr/>
          </p:nvSpPr>
          <p:spPr>
            <a:xfrm>
              <a:off x="18133493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7" name="Freeform 217"/>
            <p:cNvSpPr/>
            <p:nvPr/>
          </p:nvSpPr>
          <p:spPr>
            <a:xfrm>
              <a:off x="20164839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8" name="Freeform 218"/>
            <p:cNvSpPr/>
            <p:nvPr/>
          </p:nvSpPr>
          <p:spPr>
            <a:xfrm>
              <a:off x="22193325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9" name="Freeform 219"/>
            <p:cNvSpPr/>
            <p:nvPr/>
          </p:nvSpPr>
          <p:spPr>
            <a:xfrm>
              <a:off x="24199758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0" name="Freeform 220"/>
            <p:cNvSpPr/>
            <p:nvPr/>
          </p:nvSpPr>
          <p:spPr>
            <a:xfrm>
              <a:off x="24199758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1" name="Freeform 221"/>
            <p:cNvSpPr/>
            <p:nvPr/>
          </p:nvSpPr>
          <p:spPr>
            <a:xfrm>
              <a:off x="24201188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2" name="Freeform 222"/>
            <p:cNvSpPr/>
            <p:nvPr/>
          </p:nvSpPr>
          <p:spPr>
            <a:xfrm>
              <a:off x="24201188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3" name="Freeform 223"/>
            <p:cNvSpPr/>
            <p:nvPr/>
          </p:nvSpPr>
          <p:spPr>
            <a:xfrm>
              <a:off x="24198328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4" name="Freeform 224"/>
            <p:cNvSpPr/>
            <p:nvPr/>
          </p:nvSpPr>
          <p:spPr>
            <a:xfrm>
              <a:off x="24198328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5" name="Freeform 225"/>
            <p:cNvSpPr/>
            <p:nvPr/>
          </p:nvSpPr>
          <p:spPr>
            <a:xfrm>
              <a:off x="24199758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6" name="Freeform 226"/>
            <p:cNvSpPr/>
            <p:nvPr/>
          </p:nvSpPr>
          <p:spPr>
            <a:xfrm>
              <a:off x="24199758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7" name="Freeform 227"/>
            <p:cNvSpPr/>
            <p:nvPr/>
          </p:nvSpPr>
          <p:spPr>
            <a:xfrm>
              <a:off x="24196898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8" name="Freeform 228"/>
            <p:cNvSpPr/>
            <p:nvPr/>
          </p:nvSpPr>
          <p:spPr>
            <a:xfrm>
              <a:off x="24196898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9" name="Freeform 229"/>
            <p:cNvSpPr/>
            <p:nvPr/>
          </p:nvSpPr>
          <p:spPr>
            <a:xfrm>
              <a:off x="24198328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0" name="Freeform 230"/>
            <p:cNvSpPr/>
            <p:nvPr/>
          </p:nvSpPr>
          <p:spPr>
            <a:xfrm>
              <a:off x="24198328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1" name="Freeform 231"/>
            <p:cNvSpPr/>
            <p:nvPr/>
          </p:nvSpPr>
          <p:spPr>
            <a:xfrm>
              <a:off x="24195468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2" name="Freeform 232"/>
            <p:cNvSpPr/>
            <p:nvPr/>
          </p:nvSpPr>
          <p:spPr>
            <a:xfrm>
              <a:off x="24195468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3" name="Freeform 233"/>
            <p:cNvSpPr/>
            <p:nvPr/>
          </p:nvSpPr>
          <p:spPr>
            <a:xfrm>
              <a:off x="24196898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4" name="Freeform 234"/>
            <p:cNvSpPr/>
            <p:nvPr/>
          </p:nvSpPr>
          <p:spPr>
            <a:xfrm>
              <a:off x="24196898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5" name="Freeform 235"/>
            <p:cNvSpPr/>
            <p:nvPr/>
          </p:nvSpPr>
          <p:spPr>
            <a:xfrm>
              <a:off x="24195468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6" name="Freeform 236"/>
            <p:cNvSpPr/>
            <p:nvPr/>
          </p:nvSpPr>
          <p:spPr>
            <a:xfrm>
              <a:off x="24198328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37" name="Group 237"/>
          <p:cNvGrpSpPr/>
          <p:nvPr/>
        </p:nvGrpSpPr>
        <p:grpSpPr>
          <a:xfrm rot="37049">
            <a:off x="1277893" y="991751"/>
            <a:ext cx="5690953" cy="384094"/>
            <a:chOff x="0" y="0"/>
            <a:chExt cx="7587937" cy="512126"/>
          </a:xfrm>
        </p:grpSpPr>
        <p:sp>
          <p:nvSpPr>
            <p:cNvPr id="238" name="TextBox 238"/>
            <p:cNvSpPr txBox="1"/>
            <p:nvPr/>
          </p:nvSpPr>
          <p:spPr>
            <a:xfrm>
              <a:off x="606912" y="45833"/>
              <a:ext cx="6981025" cy="3728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306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239" name="Freeform 239"/>
            <p:cNvSpPr/>
            <p:nvPr/>
          </p:nvSpPr>
          <p:spPr>
            <a:xfrm rot="233399">
              <a:off x="15744" y="15805"/>
              <a:ext cx="482269" cy="480515"/>
            </a:xfrm>
            <a:custGeom>
              <a:avLst/>
              <a:gdLst/>
              <a:ahLst/>
              <a:cxnLst/>
              <a:rect l="l" t="t" r="r" b="b"/>
              <a:pathLst>
                <a:path w="482269" h="480515">
                  <a:moveTo>
                    <a:pt x="0" y="0"/>
                  </a:moveTo>
                  <a:lnTo>
                    <a:pt x="482269" y="0"/>
                  </a:lnTo>
                  <a:lnTo>
                    <a:pt x="482269" y="480516"/>
                  </a:lnTo>
                  <a:lnTo>
                    <a:pt x="0" y="480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40" name="AutoShape 240"/>
          <p:cNvSpPr/>
          <p:nvPr/>
        </p:nvSpPr>
        <p:spPr>
          <a:xfrm flipV="1">
            <a:off x="7978457" y="1183798"/>
            <a:ext cx="8991784" cy="0"/>
          </a:xfrm>
          <a:prstGeom prst="line">
            <a:avLst/>
          </a:prstGeom>
          <a:ln w="28575" cap="flat">
            <a:solidFill>
              <a:srgbClr val="908BF2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41" name="Group 241"/>
          <p:cNvGrpSpPr/>
          <p:nvPr/>
        </p:nvGrpSpPr>
        <p:grpSpPr>
          <a:xfrm>
            <a:off x="1028700" y="1629091"/>
            <a:ext cx="7535182" cy="1303153"/>
            <a:chOff x="0" y="0"/>
            <a:chExt cx="10046909" cy="1737537"/>
          </a:xfrm>
        </p:grpSpPr>
        <p:sp>
          <p:nvSpPr>
            <p:cNvPr id="242" name="Freeform 242"/>
            <p:cNvSpPr/>
            <p:nvPr/>
          </p:nvSpPr>
          <p:spPr>
            <a:xfrm>
              <a:off x="0" y="0"/>
              <a:ext cx="1737537" cy="1737537"/>
            </a:xfrm>
            <a:custGeom>
              <a:avLst/>
              <a:gdLst/>
              <a:ahLst/>
              <a:cxnLst/>
              <a:rect l="l" t="t" r="r" b="b"/>
              <a:pathLst>
                <a:path w="1737537" h="1737537">
                  <a:moveTo>
                    <a:pt x="0" y="0"/>
                  </a:moveTo>
                  <a:lnTo>
                    <a:pt x="1737537" y="0"/>
                  </a:lnTo>
                  <a:lnTo>
                    <a:pt x="1737537" y="1737537"/>
                  </a:lnTo>
                  <a:lnTo>
                    <a:pt x="0" y="1737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243" name="Group 243"/>
            <p:cNvGrpSpPr/>
            <p:nvPr/>
          </p:nvGrpSpPr>
          <p:grpSpPr>
            <a:xfrm>
              <a:off x="868769" y="0"/>
              <a:ext cx="8240351" cy="1737537"/>
              <a:chOff x="0" y="0"/>
              <a:chExt cx="2702935" cy="569933"/>
            </a:xfrm>
          </p:grpSpPr>
          <p:sp>
            <p:nvSpPr>
              <p:cNvPr id="244" name="Freeform 244"/>
              <p:cNvSpPr/>
              <p:nvPr/>
            </p:nvSpPr>
            <p:spPr>
              <a:xfrm>
                <a:off x="0" y="0"/>
                <a:ext cx="2702935" cy="569933"/>
              </a:xfrm>
              <a:custGeom>
                <a:avLst/>
                <a:gdLst/>
                <a:ahLst/>
                <a:cxnLst/>
                <a:rect l="l" t="t" r="r" b="b"/>
                <a:pathLst>
                  <a:path w="2702935" h="569933">
                    <a:moveTo>
                      <a:pt x="0" y="0"/>
                    </a:moveTo>
                    <a:lnTo>
                      <a:pt x="2702935" y="0"/>
                    </a:lnTo>
                    <a:lnTo>
                      <a:pt x="2702935" y="569933"/>
                    </a:lnTo>
                    <a:lnTo>
                      <a:pt x="0" y="569933"/>
                    </a:lnTo>
                    <a:close/>
                  </a:path>
                </a:pathLst>
              </a:custGeom>
              <a:solidFill>
                <a:srgbClr val="908BF2"/>
              </a:solidFill>
            </p:spPr>
          </p:sp>
          <p:sp>
            <p:nvSpPr>
              <p:cNvPr id="245" name="TextBox 245"/>
              <p:cNvSpPr txBox="1"/>
              <p:nvPr/>
            </p:nvSpPr>
            <p:spPr>
              <a:xfrm>
                <a:off x="0" y="-57150"/>
                <a:ext cx="2702935" cy="627083"/>
              </a:xfrm>
              <a:prstGeom prst="rect">
                <a:avLst/>
              </a:prstGeom>
            </p:spPr>
            <p:txBody>
              <a:bodyPr lIns="28248" tIns="28248" rIns="28248" bIns="28248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46" name="Group 246"/>
            <p:cNvGrpSpPr/>
            <p:nvPr/>
          </p:nvGrpSpPr>
          <p:grpSpPr>
            <a:xfrm>
              <a:off x="8171331" y="0"/>
              <a:ext cx="1875578" cy="1737537"/>
              <a:chOff x="0" y="0"/>
              <a:chExt cx="574699" cy="532402"/>
            </a:xfrm>
          </p:grpSpPr>
          <p:sp>
            <p:nvSpPr>
              <p:cNvPr id="247" name="Freeform 247"/>
              <p:cNvSpPr/>
              <p:nvPr/>
            </p:nvSpPr>
            <p:spPr>
              <a:xfrm>
                <a:off x="0" y="0"/>
                <a:ext cx="574699" cy="532402"/>
              </a:xfrm>
              <a:custGeom>
                <a:avLst/>
                <a:gdLst/>
                <a:ahLst/>
                <a:cxnLst/>
                <a:rect l="l" t="t" r="r" b="b"/>
                <a:pathLst>
                  <a:path w="574699" h="532402">
                    <a:moveTo>
                      <a:pt x="287350" y="0"/>
                    </a:moveTo>
                    <a:cubicBezTo>
                      <a:pt x="128651" y="0"/>
                      <a:pt x="0" y="119182"/>
                      <a:pt x="0" y="266201"/>
                    </a:cubicBezTo>
                    <a:cubicBezTo>
                      <a:pt x="0" y="413220"/>
                      <a:pt x="128651" y="532402"/>
                      <a:pt x="287350" y="532402"/>
                    </a:cubicBezTo>
                    <a:cubicBezTo>
                      <a:pt x="446048" y="532402"/>
                      <a:pt x="574699" y="413220"/>
                      <a:pt x="574699" y="266201"/>
                    </a:cubicBezTo>
                    <a:cubicBezTo>
                      <a:pt x="574699" y="119182"/>
                      <a:pt x="446048" y="0"/>
                      <a:pt x="287350" y="0"/>
                    </a:cubicBezTo>
                    <a:close/>
                  </a:path>
                </a:pathLst>
              </a:custGeom>
              <a:solidFill>
                <a:srgbClr val="908BF2"/>
              </a:solidFill>
            </p:spPr>
          </p:sp>
          <p:sp>
            <p:nvSpPr>
              <p:cNvPr id="248" name="TextBox 248"/>
              <p:cNvSpPr txBox="1"/>
              <p:nvPr/>
            </p:nvSpPr>
            <p:spPr>
              <a:xfrm>
                <a:off x="53878" y="-7237"/>
                <a:ext cx="466943" cy="489727"/>
              </a:xfrm>
              <a:prstGeom prst="rect">
                <a:avLst/>
              </a:prstGeom>
            </p:spPr>
            <p:txBody>
              <a:bodyPr lIns="28248" tIns="28248" rIns="28248" bIns="28248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49" name="Freeform 249"/>
            <p:cNvSpPr/>
            <p:nvPr/>
          </p:nvSpPr>
          <p:spPr>
            <a:xfrm>
              <a:off x="461899" y="461899"/>
              <a:ext cx="813739" cy="813739"/>
            </a:xfrm>
            <a:custGeom>
              <a:avLst/>
              <a:gdLst/>
              <a:ahLst/>
              <a:cxnLst/>
              <a:rect l="l" t="t" r="r" b="b"/>
              <a:pathLst>
                <a:path w="813739" h="813739">
                  <a:moveTo>
                    <a:pt x="0" y="0"/>
                  </a:moveTo>
                  <a:lnTo>
                    <a:pt x="813739" y="0"/>
                  </a:lnTo>
                  <a:lnTo>
                    <a:pt x="813739" y="813739"/>
                  </a:lnTo>
                  <a:lnTo>
                    <a:pt x="0" y="8137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0" name="Freeform 250"/>
            <p:cNvSpPr/>
            <p:nvPr/>
          </p:nvSpPr>
          <p:spPr>
            <a:xfrm>
              <a:off x="8149462" y="647948"/>
              <a:ext cx="1033275" cy="547636"/>
            </a:xfrm>
            <a:custGeom>
              <a:avLst/>
              <a:gdLst/>
              <a:ahLst/>
              <a:cxnLst/>
              <a:rect l="l" t="t" r="r" b="b"/>
              <a:pathLst>
                <a:path w="1033275" h="547636">
                  <a:moveTo>
                    <a:pt x="0" y="0"/>
                  </a:moveTo>
                  <a:lnTo>
                    <a:pt x="1033275" y="0"/>
                  </a:lnTo>
                  <a:lnTo>
                    <a:pt x="1033275" y="547635"/>
                  </a:lnTo>
                  <a:lnTo>
                    <a:pt x="0" y="5476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51" name="TextBox 251"/>
          <p:cNvSpPr txBox="1"/>
          <p:nvPr/>
        </p:nvSpPr>
        <p:spPr>
          <a:xfrm>
            <a:off x="2002582" y="1979076"/>
            <a:ext cx="5587417" cy="631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41"/>
              </a:lnSpc>
            </a:pPr>
            <a:r>
              <a:rPr lang="en-US" sz="4354" b="1" spc="-108">
                <a:solidFill>
                  <a:srgbClr val="1E235C"/>
                </a:solidFill>
                <a:latin typeface="Poppins Bold"/>
                <a:ea typeface="Poppins Bold"/>
                <a:cs typeface="Poppins Bold"/>
                <a:sym typeface="Poppins Bold"/>
              </a:rPr>
              <a:t>work organisation</a:t>
            </a:r>
          </a:p>
        </p:txBody>
      </p:sp>
      <p:sp>
        <p:nvSpPr>
          <p:cNvPr id="252" name="TextBox 252"/>
          <p:cNvSpPr txBox="1"/>
          <p:nvPr/>
        </p:nvSpPr>
        <p:spPr>
          <a:xfrm>
            <a:off x="1504564" y="3418019"/>
            <a:ext cx="14398780" cy="122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66"/>
              </a:lnSpc>
            </a:pPr>
            <a:r>
              <a:rPr lang="en-US" sz="2332">
                <a:solidFill>
                  <a:srgbClr val="1E235C"/>
                </a:solidFill>
                <a:latin typeface="Poppins"/>
                <a:ea typeface="Poppins"/>
                <a:cs typeface="Poppins"/>
                <a:sym typeface="Poppins"/>
              </a:rPr>
              <a:t>“Our goal was to organize a collaborative AI workshop. We structured our teamwork in Teams using clear tasks, meetings, and shared documents.”</a:t>
            </a:r>
          </a:p>
          <a:p>
            <a:pPr marL="0" lvl="0" indent="0" algn="l">
              <a:lnSpc>
                <a:spcPts val="3266"/>
              </a:lnSpc>
              <a:spcBef>
                <a:spcPct val="0"/>
              </a:spcBef>
            </a:pPr>
            <a:endParaRPr lang="en-US" sz="2332">
              <a:solidFill>
                <a:srgbClr val="1E235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53" name="Group 253"/>
          <p:cNvGrpSpPr/>
          <p:nvPr/>
        </p:nvGrpSpPr>
        <p:grpSpPr>
          <a:xfrm>
            <a:off x="1276857" y="4901811"/>
            <a:ext cx="15693385" cy="4758466"/>
            <a:chOff x="0" y="0"/>
            <a:chExt cx="20924513" cy="6344621"/>
          </a:xfrm>
        </p:grpSpPr>
        <p:sp>
          <p:nvSpPr>
            <p:cNvPr id="254" name="TextBox 254"/>
            <p:cNvSpPr txBox="1"/>
            <p:nvPr/>
          </p:nvSpPr>
          <p:spPr>
            <a:xfrm>
              <a:off x="0" y="5115195"/>
              <a:ext cx="6443590" cy="9109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1819"/>
                </a:lnSpc>
                <a:spcBef>
                  <a:spcPct val="0"/>
                </a:spcBef>
              </a:pPr>
              <a:r>
                <a:rPr lang="en-US" sz="1299">
                  <a:solidFill>
                    <a:srgbClr val="F4F0FD"/>
                  </a:solidFill>
                  <a:latin typeface="Poppins"/>
                  <a:ea typeface="Poppins"/>
                  <a:cs typeface="Poppins"/>
                  <a:sym typeface="Poppins"/>
                </a:rPr>
                <a:t>Lorem ipsum d</a:t>
              </a:r>
              <a:r>
                <a:rPr lang="en-US" sz="1299" u="none" strike="noStrike">
                  <a:solidFill>
                    <a:srgbClr val="F4F0FD"/>
                  </a:solidFill>
                  <a:latin typeface="Poppins"/>
                  <a:ea typeface="Poppins"/>
                  <a:cs typeface="Poppins"/>
                  <a:sym typeface="Poppins"/>
                </a:rPr>
                <a:t>olor sit amet, consectetur adipiscing elit. Nulla auctor blandit felis, a luctus nunc fermentum commodo. A pulvinar felis, et facilisis odio. Sed.</a:t>
              </a:r>
            </a:p>
          </p:txBody>
        </p:sp>
        <p:sp>
          <p:nvSpPr>
            <p:cNvPr id="255" name="TextBox 255"/>
            <p:cNvSpPr txBox="1"/>
            <p:nvPr/>
          </p:nvSpPr>
          <p:spPr>
            <a:xfrm>
              <a:off x="7242040" y="5115195"/>
              <a:ext cx="6443590" cy="9109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1819"/>
                </a:lnSpc>
                <a:spcBef>
                  <a:spcPct val="0"/>
                </a:spcBef>
              </a:pPr>
              <a:r>
                <a:rPr lang="en-US" sz="1299">
                  <a:solidFill>
                    <a:srgbClr val="F4F0FD"/>
                  </a:solidFill>
                  <a:latin typeface="Poppins"/>
                  <a:ea typeface="Poppins"/>
                  <a:cs typeface="Poppins"/>
                  <a:sym typeface="Poppins"/>
                </a:rPr>
                <a:t>Lorem ipsum d</a:t>
              </a:r>
              <a:r>
                <a:rPr lang="en-US" sz="1299" u="none" strike="noStrike">
                  <a:solidFill>
                    <a:srgbClr val="F4F0FD"/>
                  </a:solidFill>
                  <a:latin typeface="Poppins"/>
                  <a:ea typeface="Poppins"/>
                  <a:cs typeface="Poppins"/>
                  <a:sym typeface="Poppins"/>
                </a:rPr>
                <a:t>olor sit amet, consectetur adipiscing elit. Nulla auctor blandit felis, a luctus nunc fermentum commodo. A pulvinar felis, et facilisis odio. Sed.</a:t>
              </a:r>
            </a:p>
          </p:txBody>
        </p:sp>
        <p:sp>
          <p:nvSpPr>
            <p:cNvPr id="256" name="TextBox 256"/>
            <p:cNvSpPr txBox="1"/>
            <p:nvPr/>
          </p:nvSpPr>
          <p:spPr>
            <a:xfrm>
              <a:off x="14480923" y="5115195"/>
              <a:ext cx="6443590" cy="9109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1819"/>
                </a:lnSpc>
                <a:spcBef>
                  <a:spcPct val="0"/>
                </a:spcBef>
              </a:pPr>
              <a:r>
                <a:rPr lang="en-US" sz="1299">
                  <a:solidFill>
                    <a:srgbClr val="F4F0FD"/>
                  </a:solidFill>
                  <a:latin typeface="Poppins"/>
                  <a:ea typeface="Poppins"/>
                  <a:cs typeface="Poppins"/>
                  <a:sym typeface="Poppins"/>
                </a:rPr>
                <a:t>Lorem ipsum d</a:t>
              </a:r>
              <a:r>
                <a:rPr lang="en-US" sz="1299" u="none" strike="noStrike">
                  <a:solidFill>
                    <a:srgbClr val="F4F0FD"/>
                  </a:solidFill>
                  <a:latin typeface="Poppins"/>
                  <a:ea typeface="Poppins"/>
                  <a:cs typeface="Poppins"/>
                  <a:sym typeface="Poppins"/>
                </a:rPr>
                <a:t>olor sit amet, consectetur adipiscing elit. Nulla auctor blandit felis, a luctus nunc fermentum commodo. A pulvinar felis, et facilisis odio. Sed.</a:t>
              </a:r>
            </a:p>
          </p:txBody>
        </p:sp>
        <p:grpSp>
          <p:nvGrpSpPr>
            <p:cNvPr id="257" name="Group 257"/>
            <p:cNvGrpSpPr/>
            <p:nvPr/>
          </p:nvGrpSpPr>
          <p:grpSpPr>
            <a:xfrm>
              <a:off x="1559289" y="2682983"/>
              <a:ext cx="3403270" cy="1069340"/>
              <a:chOff x="0" y="0"/>
              <a:chExt cx="672251" cy="211228"/>
            </a:xfrm>
          </p:grpSpPr>
          <p:sp>
            <p:nvSpPr>
              <p:cNvPr id="258" name="Freeform 258"/>
              <p:cNvSpPr/>
              <p:nvPr/>
            </p:nvSpPr>
            <p:spPr>
              <a:xfrm>
                <a:off x="0" y="0"/>
                <a:ext cx="672251" cy="211228"/>
              </a:xfrm>
              <a:custGeom>
                <a:avLst/>
                <a:gdLst/>
                <a:ahLst/>
                <a:cxnLst/>
                <a:rect l="l" t="t" r="r" b="b"/>
                <a:pathLst>
                  <a:path w="672251" h="211228">
                    <a:moveTo>
                      <a:pt x="45497" y="0"/>
                    </a:moveTo>
                    <a:lnTo>
                      <a:pt x="626754" y="0"/>
                    </a:lnTo>
                    <a:cubicBezTo>
                      <a:pt x="651881" y="0"/>
                      <a:pt x="672251" y="20370"/>
                      <a:pt x="672251" y="45497"/>
                    </a:cubicBezTo>
                    <a:lnTo>
                      <a:pt x="672251" y="165731"/>
                    </a:lnTo>
                    <a:cubicBezTo>
                      <a:pt x="672251" y="190858"/>
                      <a:pt x="651881" y="211228"/>
                      <a:pt x="626754" y="211228"/>
                    </a:cubicBezTo>
                    <a:lnTo>
                      <a:pt x="45497" y="211228"/>
                    </a:lnTo>
                    <a:cubicBezTo>
                      <a:pt x="20370" y="211228"/>
                      <a:pt x="0" y="190858"/>
                      <a:pt x="0" y="165731"/>
                    </a:cubicBezTo>
                    <a:lnTo>
                      <a:pt x="0" y="45497"/>
                    </a:lnTo>
                    <a:cubicBezTo>
                      <a:pt x="0" y="20370"/>
                      <a:pt x="20370" y="0"/>
                      <a:pt x="45497" y="0"/>
                    </a:cubicBezTo>
                    <a:close/>
                  </a:path>
                </a:pathLst>
              </a:custGeom>
              <a:solidFill>
                <a:srgbClr val="BBC5EA"/>
              </a:solidFill>
            </p:spPr>
          </p:sp>
          <p:sp>
            <p:nvSpPr>
              <p:cNvPr id="259" name="TextBox 259"/>
              <p:cNvSpPr txBox="1"/>
              <p:nvPr/>
            </p:nvSpPr>
            <p:spPr>
              <a:xfrm>
                <a:off x="0" y="-28575"/>
                <a:ext cx="672251" cy="239803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3120"/>
                  </a:lnSpc>
                </a:pPr>
                <a:r>
                  <a:rPr lang="en-US" sz="2400">
                    <a:solidFill>
                      <a:srgbClr val="FFFFFF"/>
                    </a:solidFill>
                    <a:latin typeface="Aileron"/>
                    <a:ea typeface="Aileron"/>
                    <a:cs typeface="Aileron"/>
                    <a:sym typeface="Aileron"/>
                  </a:rPr>
                  <a:t>Planning</a:t>
                </a:r>
              </a:p>
            </p:txBody>
          </p:sp>
        </p:grpSp>
        <p:grpSp>
          <p:nvGrpSpPr>
            <p:cNvPr id="260" name="Group 260"/>
            <p:cNvGrpSpPr/>
            <p:nvPr/>
          </p:nvGrpSpPr>
          <p:grpSpPr>
            <a:xfrm>
              <a:off x="5194146" y="2682983"/>
              <a:ext cx="3403270" cy="1069340"/>
              <a:chOff x="0" y="0"/>
              <a:chExt cx="672251" cy="211228"/>
            </a:xfrm>
          </p:grpSpPr>
          <p:sp>
            <p:nvSpPr>
              <p:cNvPr id="261" name="Freeform 261"/>
              <p:cNvSpPr/>
              <p:nvPr/>
            </p:nvSpPr>
            <p:spPr>
              <a:xfrm>
                <a:off x="0" y="0"/>
                <a:ext cx="672251" cy="211228"/>
              </a:xfrm>
              <a:custGeom>
                <a:avLst/>
                <a:gdLst/>
                <a:ahLst/>
                <a:cxnLst/>
                <a:rect l="l" t="t" r="r" b="b"/>
                <a:pathLst>
                  <a:path w="672251" h="211228">
                    <a:moveTo>
                      <a:pt x="45497" y="0"/>
                    </a:moveTo>
                    <a:lnTo>
                      <a:pt x="626754" y="0"/>
                    </a:lnTo>
                    <a:cubicBezTo>
                      <a:pt x="651881" y="0"/>
                      <a:pt x="672251" y="20370"/>
                      <a:pt x="672251" y="45497"/>
                    </a:cubicBezTo>
                    <a:lnTo>
                      <a:pt x="672251" y="165731"/>
                    </a:lnTo>
                    <a:cubicBezTo>
                      <a:pt x="672251" y="190858"/>
                      <a:pt x="651881" y="211228"/>
                      <a:pt x="626754" y="211228"/>
                    </a:cubicBezTo>
                    <a:lnTo>
                      <a:pt x="45497" y="211228"/>
                    </a:lnTo>
                    <a:cubicBezTo>
                      <a:pt x="20370" y="211228"/>
                      <a:pt x="0" y="190858"/>
                      <a:pt x="0" y="165731"/>
                    </a:cubicBezTo>
                    <a:lnTo>
                      <a:pt x="0" y="45497"/>
                    </a:lnTo>
                    <a:cubicBezTo>
                      <a:pt x="0" y="20370"/>
                      <a:pt x="20370" y="0"/>
                      <a:pt x="45497" y="0"/>
                    </a:cubicBezTo>
                    <a:close/>
                  </a:path>
                </a:pathLst>
              </a:custGeom>
              <a:solidFill>
                <a:srgbClr val="B1B0C9"/>
              </a:solidFill>
            </p:spPr>
          </p:sp>
          <p:sp>
            <p:nvSpPr>
              <p:cNvPr id="262" name="TextBox 262"/>
              <p:cNvSpPr txBox="1"/>
              <p:nvPr/>
            </p:nvSpPr>
            <p:spPr>
              <a:xfrm>
                <a:off x="0" y="-28575"/>
                <a:ext cx="672251" cy="239803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3120"/>
                  </a:lnSpc>
                </a:pPr>
                <a:r>
                  <a:rPr lang="en-US" sz="2400" b="1">
                    <a:solidFill>
                      <a:srgbClr val="FFFFFF"/>
                    </a:solidFill>
                    <a:latin typeface="Aileron Bold"/>
                    <a:ea typeface="Aileron Bold"/>
                    <a:cs typeface="Aileron Bold"/>
                    <a:sym typeface="Aileron Bold"/>
                  </a:rPr>
                  <a:t>Content</a:t>
                </a:r>
              </a:p>
            </p:txBody>
          </p:sp>
        </p:grpSp>
        <p:grpSp>
          <p:nvGrpSpPr>
            <p:cNvPr id="263" name="Group 263"/>
            <p:cNvGrpSpPr/>
            <p:nvPr/>
          </p:nvGrpSpPr>
          <p:grpSpPr>
            <a:xfrm>
              <a:off x="8829002" y="2682983"/>
              <a:ext cx="3403270" cy="1069340"/>
              <a:chOff x="0" y="0"/>
              <a:chExt cx="672251" cy="211228"/>
            </a:xfrm>
          </p:grpSpPr>
          <p:sp>
            <p:nvSpPr>
              <p:cNvPr id="264" name="Freeform 264"/>
              <p:cNvSpPr/>
              <p:nvPr/>
            </p:nvSpPr>
            <p:spPr>
              <a:xfrm>
                <a:off x="0" y="0"/>
                <a:ext cx="672251" cy="211228"/>
              </a:xfrm>
              <a:custGeom>
                <a:avLst/>
                <a:gdLst/>
                <a:ahLst/>
                <a:cxnLst/>
                <a:rect l="l" t="t" r="r" b="b"/>
                <a:pathLst>
                  <a:path w="672251" h="211228">
                    <a:moveTo>
                      <a:pt x="45497" y="0"/>
                    </a:moveTo>
                    <a:lnTo>
                      <a:pt x="626754" y="0"/>
                    </a:lnTo>
                    <a:cubicBezTo>
                      <a:pt x="651881" y="0"/>
                      <a:pt x="672251" y="20370"/>
                      <a:pt x="672251" y="45497"/>
                    </a:cubicBezTo>
                    <a:lnTo>
                      <a:pt x="672251" y="165731"/>
                    </a:lnTo>
                    <a:cubicBezTo>
                      <a:pt x="672251" y="190858"/>
                      <a:pt x="651881" y="211228"/>
                      <a:pt x="626754" y="211228"/>
                    </a:cubicBezTo>
                    <a:lnTo>
                      <a:pt x="45497" y="211228"/>
                    </a:lnTo>
                    <a:cubicBezTo>
                      <a:pt x="20370" y="211228"/>
                      <a:pt x="0" y="190858"/>
                      <a:pt x="0" y="165731"/>
                    </a:cubicBezTo>
                    <a:lnTo>
                      <a:pt x="0" y="45497"/>
                    </a:lnTo>
                    <a:cubicBezTo>
                      <a:pt x="0" y="20370"/>
                      <a:pt x="20370" y="0"/>
                      <a:pt x="45497" y="0"/>
                    </a:cubicBezTo>
                    <a:close/>
                  </a:path>
                </a:pathLst>
              </a:custGeom>
              <a:solidFill>
                <a:srgbClr val="908BF2"/>
              </a:solidFill>
            </p:spPr>
          </p:sp>
          <p:sp>
            <p:nvSpPr>
              <p:cNvPr id="265" name="TextBox 265"/>
              <p:cNvSpPr txBox="1"/>
              <p:nvPr/>
            </p:nvSpPr>
            <p:spPr>
              <a:xfrm>
                <a:off x="0" y="-28575"/>
                <a:ext cx="672251" cy="239803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3120"/>
                  </a:lnSpc>
                </a:pPr>
                <a:r>
                  <a:rPr lang="en-US" sz="2400" b="1">
                    <a:solidFill>
                      <a:srgbClr val="FFFFFF"/>
                    </a:solidFill>
                    <a:latin typeface="Aileron Bold"/>
                    <a:ea typeface="Aileron Bold"/>
                    <a:cs typeface="Aileron Bold"/>
                    <a:sym typeface="Aileron Bold"/>
                  </a:rPr>
                  <a:t>Logistics</a:t>
                </a:r>
              </a:p>
            </p:txBody>
          </p:sp>
        </p:grpSp>
        <p:grpSp>
          <p:nvGrpSpPr>
            <p:cNvPr id="266" name="Group 266"/>
            <p:cNvGrpSpPr/>
            <p:nvPr/>
          </p:nvGrpSpPr>
          <p:grpSpPr>
            <a:xfrm>
              <a:off x="12463858" y="2682983"/>
              <a:ext cx="3403270" cy="1069340"/>
              <a:chOff x="0" y="0"/>
              <a:chExt cx="672251" cy="211228"/>
            </a:xfrm>
          </p:grpSpPr>
          <p:sp>
            <p:nvSpPr>
              <p:cNvPr id="267" name="Freeform 267"/>
              <p:cNvSpPr/>
              <p:nvPr/>
            </p:nvSpPr>
            <p:spPr>
              <a:xfrm>
                <a:off x="0" y="0"/>
                <a:ext cx="672251" cy="211228"/>
              </a:xfrm>
              <a:custGeom>
                <a:avLst/>
                <a:gdLst/>
                <a:ahLst/>
                <a:cxnLst/>
                <a:rect l="l" t="t" r="r" b="b"/>
                <a:pathLst>
                  <a:path w="672251" h="211228">
                    <a:moveTo>
                      <a:pt x="45497" y="0"/>
                    </a:moveTo>
                    <a:lnTo>
                      <a:pt x="626754" y="0"/>
                    </a:lnTo>
                    <a:cubicBezTo>
                      <a:pt x="651881" y="0"/>
                      <a:pt x="672251" y="20370"/>
                      <a:pt x="672251" y="45497"/>
                    </a:cubicBezTo>
                    <a:lnTo>
                      <a:pt x="672251" y="165731"/>
                    </a:lnTo>
                    <a:cubicBezTo>
                      <a:pt x="672251" y="190858"/>
                      <a:pt x="651881" y="211228"/>
                      <a:pt x="626754" y="211228"/>
                    </a:cubicBezTo>
                    <a:lnTo>
                      <a:pt x="45497" y="211228"/>
                    </a:lnTo>
                    <a:cubicBezTo>
                      <a:pt x="20370" y="211228"/>
                      <a:pt x="0" y="190858"/>
                      <a:pt x="0" y="165731"/>
                    </a:cubicBezTo>
                    <a:lnTo>
                      <a:pt x="0" y="45497"/>
                    </a:lnTo>
                    <a:cubicBezTo>
                      <a:pt x="0" y="20370"/>
                      <a:pt x="20370" y="0"/>
                      <a:pt x="45497" y="0"/>
                    </a:cubicBezTo>
                    <a:close/>
                  </a:path>
                </a:pathLst>
              </a:custGeom>
              <a:solidFill>
                <a:srgbClr val="616289"/>
              </a:solidFill>
            </p:spPr>
          </p:sp>
          <p:sp>
            <p:nvSpPr>
              <p:cNvPr id="268" name="TextBox 268"/>
              <p:cNvSpPr txBox="1"/>
              <p:nvPr/>
            </p:nvSpPr>
            <p:spPr>
              <a:xfrm>
                <a:off x="0" y="-28575"/>
                <a:ext cx="672251" cy="239803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3120"/>
                  </a:lnSpc>
                </a:pPr>
                <a:r>
                  <a:rPr lang="en-US" sz="2400" b="1">
                    <a:solidFill>
                      <a:srgbClr val="FFFFFF"/>
                    </a:solidFill>
                    <a:latin typeface="Aileron Bold"/>
                    <a:ea typeface="Aileron Bold"/>
                    <a:cs typeface="Aileron Bold"/>
                    <a:sym typeface="Aileron Bold"/>
                  </a:rPr>
                  <a:t>Promotion</a:t>
                </a:r>
              </a:p>
            </p:txBody>
          </p:sp>
        </p:grpSp>
        <p:grpSp>
          <p:nvGrpSpPr>
            <p:cNvPr id="269" name="Group 269"/>
            <p:cNvGrpSpPr/>
            <p:nvPr/>
          </p:nvGrpSpPr>
          <p:grpSpPr>
            <a:xfrm>
              <a:off x="16098714" y="2682983"/>
              <a:ext cx="3403270" cy="1069340"/>
              <a:chOff x="0" y="0"/>
              <a:chExt cx="672251" cy="211228"/>
            </a:xfrm>
          </p:grpSpPr>
          <p:sp>
            <p:nvSpPr>
              <p:cNvPr id="270" name="Freeform 270"/>
              <p:cNvSpPr/>
              <p:nvPr/>
            </p:nvSpPr>
            <p:spPr>
              <a:xfrm>
                <a:off x="0" y="0"/>
                <a:ext cx="672251" cy="211228"/>
              </a:xfrm>
              <a:custGeom>
                <a:avLst/>
                <a:gdLst/>
                <a:ahLst/>
                <a:cxnLst/>
                <a:rect l="l" t="t" r="r" b="b"/>
                <a:pathLst>
                  <a:path w="672251" h="211228">
                    <a:moveTo>
                      <a:pt x="45497" y="0"/>
                    </a:moveTo>
                    <a:lnTo>
                      <a:pt x="626754" y="0"/>
                    </a:lnTo>
                    <a:cubicBezTo>
                      <a:pt x="651881" y="0"/>
                      <a:pt x="672251" y="20370"/>
                      <a:pt x="672251" y="45497"/>
                    </a:cubicBezTo>
                    <a:lnTo>
                      <a:pt x="672251" y="165731"/>
                    </a:lnTo>
                    <a:cubicBezTo>
                      <a:pt x="672251" y="190858"/>
                      <a:pt x="651881" y="211228"/>
                      <a:pt x="626754" y="211228"/>
                    </a:cubicBezTo>
                    <a:lnTo>
                      <a:pt x="45497" y="211228"/>
                    </a:lnTo>
                    <a:cubicBezTo>
                      <a:pt x="20370" y="211228"/>
                      <a:pt x="0" y="190858"/>
                      <a:pt x="0" y="165731"/>
                    </a:cubicBezTo>
                    <a:lnTo>
                      <a:pt x="0" y="45497"/>
                    </a:lnTo>
                    <a:cubicBezTo>
                      <a:pt x="0" y="20370"/>
                      <a:pt x="20370" y="0"/>
                      <a:pt x="45497" y="0"/>
                    </a:cubicBezTo>
                    <a:close/>
                  </a:path>
                </a:pathLst>
              </a:custGeom>
              <a:solidFill>
                <a:srgbClr val="3C3D64"/>
              </a:solidFill>
            </p:spPr>
          </p:sp>
          <p:sp>
            <p:nvSpPr>
              <p:cNvPr id="271" name="TextBox 271"/>
              <p:cNvSpPr txBox="1"/>
              <p:nvPr/>
            </p:nvSpPr>
            <p:spPr>
              <a:xfrm>
                <a:off x="0" y="-28575"/>
                <a:ext cx="672251" cy="239803"/>
              </a:xfrm>
              <a:prstGeom prst="rect">
                <a:avLst/>
              </a:prstGeom>
            </p:spPr>
            <p:txBody>
              <a:bodyPr lIns="254000" tIns="254000" rIns="254000" bIns="254000" rtlCol="0" anchor="ctr"/>
              <a:lstStyle/>
              <a:p>
                <a:pPr algn="ctr">
                  <a:lnSpc>
                    <a:spcPts val="3120"/>
                  </a:lnSpc>
                </a:pPr>
                <a:r>
                  <a:rPr lang="en-US" sz="2400" b="1">
                    <a:solidFill>
                      <a:srgbClr val="FFFFFF"/>
                    </a:solidFill>
                    <a:latin typeface="Aileron Bold"/>
                    <a:ea typeface="Aileron Bold"/>
                    <a:cs typeface="Aileron Bold"/>
                    <a:sym typeface="Aileron Bold"/>
                  </a:rPr>
                  <a:t>Rehearsal</a:t>
                </a:r>
              </a:p>
            </p:txBody>
          </p:sp>
        </p:grpSp>
        <p:sp>
          <p:nvSpPr>
            <p:cNvPr id="272" name="TextBox 272"/>
            <p:cNvSpPr txBox="1"/>
            <p:nvPr/>
          </p:nvSpPr>
          <p:spPr>
            <a:xfrm>
              <a:off x="4962559" y="4837658"/>
              <a:ext cx="4050724" cy="13373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Plan the content of the workshop , the presentation and the activities</a:t>
              </a:r>
            </a:p>
          </p:txBody>
        </p:sp>
        <p:sp>
          <p:nvSpPr>
            <p:cNvPr id="273" name="TextBox 273"/>
            <p:cNvSpPr txBox="1"/>
            <p:nvPr/>
          </p:nvSpPr>
          <p:spPr>
            <a:xfrm>
              <a:off x="11839149" y="5007311"/>
              <a:ext cx="4652688" cy="13373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prepare the invitations, get the attendance list and promote the workshop on social media.</a:t>
              </a:r>
            </a:p>
          </p:txBody>
        </p:sp>
        <p:sp>
          <p:nvSpPr>
            <p:cNvPr id="274" name="TextBox 274"/>
            <p:cNvSpPr txBox="1"/>
            <p:nvPr/>
          </p:nvSpPr>
          <p:spPr>
            <a:xfrm>
              <a:off x="1001600" y="-57150"/>
              <a:ext cx="3878735" cy="13373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Meeting to everyone introduce it self , planning the work with clear tasks</a:t>
              </a:r>
            </a:p>
          </p:txBody>
        </p:sp>
        <p:sp>
          <p:nvSpPr>
            <p:cNvPr id="275" name="TextBox 275"/>
            <p:cNvSpPr txBox="1"/>
            <p:nvPr/>
          </p:nvSpPr>
          <p:spPr>
            <a:xfrm>
              <a:off x="8898576" y="400050"/>
              <a:ext cx="3276771" cy="880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Decide the location , the material we need.</a:t>
              </a:r>
            </a:p>
          </p:txBody>
        </p:sp>
        <p:sp>
          <p:nvSpPr>
            <p:cNvPr id="276" name="TextBox 276"/>
            <p:cNvSpPr txBox="1"/>
            <p:nvPr/>
          </p:nvSpPr>
          <p:spPr>
            <a:xfrm>
              <a:off x="16098714" y="-57150"/>
              <a:ext cx="3878735" cy="13373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check the location, prepare the material and practice on the presentation.</a:t>
              </a:r>
            </a:p>
          </p:txBody>
        </p:sp>
        <p:sp>
          <p:nvSpPr>
            <p:cNvPr id="277" name="AutoShape 277"/>
            <p:cNvSpPr/>
            <p:nvPr/>
          </p:nvSpPr>
          <p:spPr>
            <a:xfrm>
              <a:off x="4962559" y="3217653"/>
              <a:ext cx="231587" cy="0"/>
            </a:xfrm>
            <a:prstGeom prst="line">
              <a:avLst/>
            </a:prstGeom>
            <a:ln w="76200" cap="flat">
              <a:solidFill>
                <a:srgbClr val="EDF0F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8" name="AutoShape 278"/>
            <p:cNvSpPr/>
            <p:nvPr/>
          </p:nvSpPr>
          <p:spPr>
            <a:xfrm>
              <a:off x="8597415" y="3217653"/>
              <a:ext cx="231587" cy="0"/>
            </a:xfrm>
            <a:prstGeom prst="line">
              <a:avLst/>
            </a:prstGeom>
            <a:ln w="76200" cap="flat">
              <a:solidFill>
                <a:srgbClr val="EDF0F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9" name="AutoShape 279"/>
            <p:cNvSpPr/>
            <p:nvPr/>
          </p:nvSpPr>
          <p:spPr>
            <a:xfrm>
              <a:off x="12232271" y="3217653"/>
              <a:ext cx="231587" cy="0"/>
            </a:xfrm>
            <a:prstGeom prst="line">
              <a:avLst/>
            </a:prstGeom>
            <a:ln w="76200" cap="flat">
              <a:solidFill>
                <a:srgbClr val="EDF0F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0" name="AutoShape 280"/>
            <p:cNvSpPr/>
            <p:nvPr/>
          </p:nvSpPr>
          <p:spPr>
            <a:xfrm>
              <a:off x="15867128" y="3217653"/>
              <a:ext cx="231587" cy="0"/>
            </a:xfrm>
            <a:prstGeom prst="line">
              <a:avLst/>
            </a:prstGeom>
            <a:ln w="76200" cap="flat">
              <a:solidFill>
                <a:srgbClr val="EDF0F2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1" name="AutoShape 281"/>
            <p:cNvSpPr/>
            <p:nvPr/>
          </p:nvSpPr>
          <p:spPr>
            <a:xfrm>
              <a:off x="6895780" y="3752323"/>
              <a:ext cx="0" cy="816837"/>
            </a:xfrm>
            <a:prstGeom prst="line">
              <a:avLst/>
            </a:prstGeom>
            <a:ln w="63500" cap="flat">
              <a:solidFill>
                <a:srgbClr val="B1B0C9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282" name="AutoShape 282"/>
            <p:cNvSpPr/>
            <p:nvPr/>
          </p:nvSpPr>
          <p:spPr>
            <a:xfrm>
              <a:off x="14165493" y="3752323"/>
              <a:ext cx="0" cy="816837"/>
            </a:xfrm>
            <a:prstGeom prst="line">
              <a:avLst/>
            </a:prstGeom>
            <a:ln w="63500" cap="flat">
              <a:solidFill>
                <a:srgbClr val="616289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283" name="AutoShape 283"/>
            <p:cNvSpPr/>
            <p:nvPr/>
          </p:nvSpPr>
          <p:spPr>
            <a:xfrm>
              <a:off x="3260924" y="1866146"/>
              <a:ext cx="0" cy="816837"/>
            </a:xfrm>
            <a:prstGeom prst="line">
              <a:avLst/>
            </a:prstGeom>
            <a:ln w="63500" cap="flat">
              <a:solidFill>
                <a:srgbClr val="BBC5EA"/>
              </a:solidFill>
              <a:prstDash val="solid"/>
              <a:headEnd type="arrow" w="med" len="sm"/>
              <a:tailEnd type="none" w="sm" len="sm"/>
            </a:ln>
          </p:spPr>
        </p:sp>
        <p:sp>
          <p:nvSpPr>
            <p:cNvPr id="284" name="AutoShape 284"/>
            <p:cNvSpPr/>
            <p:nvPr/>
          </p:nvSpPr>
          <p:spPr>
            <a:xfrm>
              <a:off x="10530637" y="1866146"/>
              <a:ext cx="0" cy="816837"/>
            </a:xfrm>
            <a:prstGeom prst="line">
              <a:avLst/>
            </a:prstGeom>
            <a:ln w="63500" cap="flat">
              <a:solidFill>
                <a:srgbClr val="908BF2"/>
              </a:solidFill>
              <a:prstDash val="solid"/>
              <a:headEnd type="arrow" w="med" len="sm"/>
              <a:tailEnd type="none" w="sm" len="sm"/>
            </a:ln>
          </p:spPr>
        </p:sp>
        <p:sp>
          <p:nvSpPr>
            <p:cNvPr id="285" name="AutoShape 285"/>
            <p:cNvSpPr/>
            <p:nvPr/>
          </p:nvSpPr>
          <p:spPr>
            <a:xfrm flipH="1">
              <a:off x="17800349" y="1866146"/>
              <a:ext cx="0" cy="816837"/>
            </a:xfrm>
            <a:prstGeom prst="line">
              <a:avLst/>
            </a:prstGeom>
            <a:ln w="63500" cap="flat">
              <a:solidFill>
                <a:srgbClr val="3C3D64"/>
              </a:solidFill>
              <a:prstDash val="solid"/>
              <a:headEnd type="arrow" w="med" len="sm"/>
              <a:tailEnd type="none" w="sm" len="sm"/>
            </a:ln>
          </p:spPr>
        </p:sp>
      </p:grp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37372" y="0"/>
            <a:ext cx="19562744" cy="10415393"/>
            <a:chOff x="0" y="0"/>
            <a:chExt cx="26083659" cy="13887191"/>
          </a:xfrm>
        </p:grpSpPr>
        <p:sp>
          <p:nvSpPr>
            <p:cNvPr id="3" name="Freeform 3"/>
            <p:cNvSpPr/>
            <p:nvPr/>
          </p:nvSpPr>
          <p:spPr>
            <a:xfrm>
              <a:off x="4290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2035636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4064122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4290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2035636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4064122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5720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2037066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4065552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5720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2037066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4065552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2860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2034206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4062692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2860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2034206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4062692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4290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>
              <a:off x="2035636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>
              <a:off x="4064122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Freeform 24"/>
            <p:cNvSpPr/>
            <p:nvPr/>
          </p:nvSpPr>
          <p:spPr>
            <a:xfrm>
              <a:off x="4290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Freeform 25"/>
            <p:cNvSpPr/>
            <p:nvPr/>
          </p:nvSpPr>
          <p:spPr>
            <a:xfrm>
              <a:off x="2035636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Freeform 26"/>
            <p:cNvSpPr/>
            <p:nvPr/>
          </p:nvSpPr>
          <p:spPr>
            <a:xfrm>
              <a:off x="4064122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" name="Freeform 27"/>
            <p:cNvSpPr/>
            <p:nvPr/>
          </p:nvSpPr>
          <p:spPr>
            <a:xfrm>
              <a:off x="1430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Freeform 28"/>
            <p:cNvSpPr/>
            <p:nvPr/>
          </p:nvSpPr>
          <p:spPr>
            <a:xfrm>
              <a:off x="2032776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9" name="Freeform 29"/>
            <p:cNvSpPr/>
            <p:nvPr/>
          </p:nvSpPr>
          <p:spPr>
            <a:xfrm>
              <a:off x="4061262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" name="Freeform 30"/>
            <p:cNvSpPr/>
            <p:nvPr/>
          </p:nvSpPr>
          <p:spPr>
            <a:xfrm>
              <a:off x="1430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1" name="Freeform 31"/>
            <p:cNvSpPr/>
            <p:nvPr/>
          </p:nvSpPr>
          <p:spPr>
            <a:xfrm>
              <a:off x="2032776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" name="Freeform 32"/>
            <p:cNvSpPr/>
            <p:nvPr/>
          </p:nvSpPr>
          <p:spPr>
            <a:xfrm>
              <a:off x="4061262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3" name="Freeform 33"/>
            <p:cNvSpPr/>
            <p:nvPr/>
          </p:nvSpPr>
          <p:spPr>
            <a:xfrm>
              <a:off x="2860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4" name="Freeform 34"/>
            <p:cNvSpPr/>
            <p:nvPr/>
          </p:nvSpPr>
          <p:spPr>
            <a:xfrm>
              <a:off x="2034206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5" name="Freeform 35"/>
            <p:cNvSpPr/>
            <p:nvPr/>
          </p:nvSpPr>
          <p:spPr>
            <a:xfrm>
              <a:off x="4062692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" name="Freeform 36"/>
            <p:cNvSpPr/>
            <p:nvPr/>
          </p:nvSpPr>
          <p:spPr>
            <a:xfrm>
              <a:off x="2860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7" name="Freeform 37"/>
            <p:cNvSpPr/>
            <p:nvPr/>
          </p:nvSpPr>
          <p:spPr>
            <a:xfrm>
              <a:off x="2034206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" name="Freeform 38"/>
            <p:cNvSpPr/>
            <p:nvPr/>
          </p:nvSpPr>
          <p:spPr>
            <a:xfrm>
              <a:off x="4062692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Freeform 39"/>
            <p:cNvSpPr/>
            <p:nvPr/>
          </p:nvSpPr>
          <p:spPr>
            <a:xfrm>
              <a:off x="0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" name="Freeform 40"/>
            <p:cNvSpPr/>
            <p:nvPr/>
          </p:nvSpPr>
          <p:spPr>
            <a:xfrm>
              <a:off x="2031346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1" name="Freeform 41"/>
            <p:cNvSpPr/>
            <p:nvPr/>
          </p:nvSpPr>
          <p:spPr>
            <a:xfrm>
              <a:off x="4059832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2" name="Freeform 42"/>
            <p:cNvSpPr/>
            <p:nvPr/>
          </p:nvSpPr>
          <p:spPr>
            <a:xfrm>
              <a:off x="0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3" name="Freeform 43"/>
            <p:cNvSpPr/>
            <p:nvPr/>
          </p:nvSpPr>
          <p:spPr>
            <a:xfrm>
              <a:off x="2031346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4" name="Freeform 44"/>
            <p:cNvSpPr/>
            <p:nvPr/>
          </p:nvSpPr>
          <p:spPr>
            <a:xfrm>
              <a:off x="4059832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5" name="Freeform 45"/>
            <p:cNvSpPr/>
            <p:nvPr/>
          </p:nvSpPr>
          <p:spPr>
            <a:xfrm>
              <a:off x="1430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6" name="Freeform 46"/>
            <p:cNvSpPr/>
            <p:nvPr/>
          </p:nvSpPr>
          <p:spPr>
            <a:xfrm>
              <a:off x="2032776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7" name="Freeform 47"/>
            <p:cNvSpPr/>
            <p:nvPr/>
          </p:nvSpPr>
          <p:spPr>
            <a:xfrm>
              <a:off x="4061262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8" name="Freeform 48"/>
            <p:cNvSpPr/>
            <p:nvPr/>
          </p:nvSpPr>
          <p:spPr>
            <a:xfrm>
              <a:off x="1430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9" name="Freeform 49"/>
            <p:cNvSpPr/>
            <p:nvPr/>
          </p:nvSpPr>
          <p:spPr>
            <a:xfrm>
              <a:off x="2032776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0" name="Freeform 50"/>
            <p:cNvSpPr/>
            <p:nvPr/>
          </p:nvSpPr>
          <p:spPr>
            <a:xfrm>
              <a:off x="4061262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1" name="Freeform 51"/>
            <p:cNvSpPr/>
            <p:nvPr/>
          </p:nvSpPr>
          <p:spPr>
            <a:xfrm>
              <a:off x="0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2" name="Freeform 52"/>
            <p:cNvSpPr/>
            <p:nvPr/>
          </p:nvSpPr>
          <p:spPr>
            <a:xfrm>
              <a:off x="2031346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3" name="Freeform 53"/>
            <p:cNvSpPr/>
            <p:nvPr/>
          </p:nvSpPr>
          <p:spPr>
            <a:xfrm>
              <a:off x="4059832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4" name="Freeform 54"/>
            <p:cNvSpPr/>
            <p:nvPr/>
          </p:nvSpPr>
          <p:spPr>
            <a:xfrm>
              <a:off x="2860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5" name="Freeform 55"/>
            <p:cNvSpPr/>
            <p:nvPr/>
          </p:nvSpPr>
          <p:spPr>
            <a:xfrm>
              <a:off x="2034206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6" name="Freeform 56"/>
            <p:cNvSpPr/>
            <p:nvPr/>
          </p:nvSpPr>
          <p:spPr>
            <a:xfrm>
              <a:off x="4062692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7" name="Freeform 57"/>
            <p:cNvSpPr/>
            <p:nvPr/>
          </p:nvSpPr>
          <p:spPr>
            <a:xfrm>
              <a:off x="6051434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8" name="Freeform 58"/>
            <p:cNvSpPr/>
            <p:nvPr/>
          </p:nvSpPr>
          <p:spPr>
            <a:xfrm>
              <a:off x="8082780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9" name="Freeform 59"/>
            <p:cNvSpPr/>
            <p:nvPr/>
          </p:nvSpPr>
          <p:spPr>
            <a:xfrm>
              <a:off x="10111266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0" name="Freeform 60"/>
            <p:cNvSpPr/>
            <p:nvPr/>
          </p:nvSpPr>
          <p:spPr>
            <a:xfrm>
              <a:off x="6051434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1" name="Freeform 61"/>
            <p:cNvSpPr/>
            <p:nvPr/>
          </p:nvSpPr>
          <p:spPr>
            <a:xfrm>
              <a:off x="8082780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2" name="Freeform 62"/>
            <p:cNvSpPr/>
            <p:nvPr/>
          </p:nvSpPr>
          <p:spPr>
            <a:xfrm>
              <a:off x="10111266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3" name="Freeform 63"/>
            <p:cNvSpPr/>
            <p:nvPr/>
          </p:nvSpPr>
          <p:spPr>
            <a:xfrm>
              <a:off x="6052864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4" name="Freeform 64"/>
            <p:cNvSpPr/>
            <p:nvPr/>
          </p:nvSpPr>
          <p:spPr>
            <a:xfrm>
              <a:off x="8084210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5" name="Freeform 65"/>
            <p:cNvSpPr/>
            <p:nvPr/>
          </p:nvSpPr>
          <p:spPr>
            <a:xfrm>
              <a:off x="10112696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6" name="Freeform 66"/>
            <p:cNvSpPr/>
            <p:nvPr/>
          </p:nvSpPr>
          <p:spPr>
            <a:xfrm>
              <a:off x="6052864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7" name="Freeform 67"/>
            <p:cNvSpPr/>
            <p:nvPr/>
          </p:nvSpPr>
          <p:spPr>
            <a:xfrm>
              <a:off x="8084210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8" name="Freeform 68"/>
            <p:cNvSpPr/>
            <p:nvPr/>
          </p:nvSpPr>
          <p:spPr>
            <a:xfrm>
              <a:off x="10112696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9" name="Freeform 69"/>
            <p:cNvSpPr/>
            <p:nvPr/>
          </p:nvSpPr>
          <p:spPr>
            <a:xfrm>
              <a:off x="6050004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0" name="Freeform 70"/>
            <p:cNvSpPr/>
            <p:nvPr/>
          </p:nvSpPr>
          <p:spPr>
            <a:xfrm>
              <a:off x="8081350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1" name="Freeform 71"/>
            <p:cNvSpPr/>
            <p:nvPr/>
          </p:nvSpPr>
          <p:spPr>
            <a:xfrm>
              <a:off x="10109836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2" name="Freeform 72"/>
            <p:cNvSpPr/>
            <p:nvPr/>
          </p:nvSpPr>
          <p:spPr>
            <a:xfrm>
              <a:off x="6050004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3" name="Freeform 73"/>
            <p:cNvSpPr/>
            <p:nvPr/>
          </p:nvSpPr>
          <p:spPr>
            <a:xfrm>
              <a:off x="8081350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4" name="Freeform 74"/>
            <p:cNvSpPr/>
            <p:nvPr/>
          </p:nvSpPr>
          <p:spPr>
            <a:xfrm>
              <a:off x="10109836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5" name="Freeform 75"/>
            <p:cNvSpPr/>
            <p:nvPr/>
          </p:nvSpPr>
          <p:spPr>
            <a:xfrm>
              <a:off x="6051434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6" name="Freeform 76"/>
            <p:cNvSpPr/>
            <p:nvPr/>
          </p:nvSpPr>
          <p:spPr>
            <a:xfrm>
              <a:off x="8082780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7" name="Freeform 77"/>
            <p:cNvSpPr/>
            <p:nvPr/>
          </p:nvSpPr>
          <p:spPr>
            <a:xfrm>
              <a:off x="10111266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8" name="Freeform 78"/>
            <p:cNvSpPr/>
            <p:nvPr/>
          </p:nvSpPr>
          <p:spPr>
            <a:xfrm>
              <a:off x="6051434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9" name="Freeform 79"/>
            <p:cNvSpPr/>
            <p:nvPr/>
          </p:nvSpPr>
          <p:spPr>
            <a:xfrm>
              <a:off x="8082780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0" name="Freeform 80"/>
            <p:cNvSpPr/>
            <p:nvPr/>
          </p:nvSpPr>
          <p:spPr>
            <a:xfrm>
              <a:off x="10111266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1" name="Freeform 81"/>
            <p:cNvSpPr/>
            <p:nvPr/>
          </p:nvSpPr>
          <p:spPr>
            <a:xfrm>
              <a:off x="6048574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2" name="Freeform 82"/>
            <p:cNvSpPr/>
            <p:nvPr/>
          </p:nvSpPr>
          <p:spPr>
            <a:xfrm>
              <a:off x="8079920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3" name="Freeform 83"/>
            <p:cNvSpPr/>
            <p:nvPr/>
          </p:nvSpPr>
          <p:spPr>
            <a:xfrm>
              <a:off x="10108406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4" name="Freeform 84"/>
            <p:cNvSpPr/>
            <p:nvPr/>
          </p:nvSpPr>
          <p:spPr>
            <a:xfrm>
              <a:off x="6048574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5" name="Freeform 85"/>
            <p:cNvSpPr/>
            <p:nvPr/>
          </p:nvSpPr>
          <p:spPr>
            <a:xfrm>
              <a:off x="8079920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6" name="Freeform 86"/>
            <p:cNvSpPr/>
            <p:nvPr/>
          </p:nvSpPr>
          <p:spPr>
            <a:xfrm>
              <a:off x="10108406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7" name="Freeform 87"/>
            <p:cNvSpPr/>
            <p:nvPr/>
          </p:nvSpPr>
          <p:spPr>
            <a:xfrm>
              <a:off x="6050004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8" name="Freeform 88"/>
            <p:cNvSpPr/>
            <p:nvPr/>
          </p:nvSpPr>
          <p:spPr>
            <a:xfrm>
              <a:off x="8081350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9" name="Freeform 89"/>
            <p:cNvSpPr/>
            <p:nvPr/>
          </p:nvSpPr>
          <p:spPr>
            <a:xfrm>
              <a:off x="10109836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0" name="Freeform 90"/>
            <p:cNvSpPr/>
            <p:nvPr/>
          </p:nvSpPr>
          <p:spPr>
            <a:xfrm>
              <a:off x="6050004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1" name="Freeform 91"/>
            <p:cNvSpPr/>
            <p:nvPr/>
          </p:nvSpPr>
          <p:spPr>
            <a:xfrm>
              <a:off x="8081350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2" name="Freeform 92"/>
            <p:cNvSpPr/>
            <p:nvPr/>
          </p:nvSpPr>
          <p:spPr>
            <a:xfrm>
              <a:off x="10109836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3" name="Freeform 93"/>
            <p:cNvSpPr/>
            <p:nvPr/>
          </p:nvSpPr>
          <p:spPr>
            <a:xfrm>
              <a:off x="6047144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4" name="Freeform 94"/>
            <p:cNvSpPr/>
            <p:nvPr/>
          </p:nvSpPr>
          <p:spPr>
            <a:xfrm>
              <a:off x="8078490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5" name="Freeform 95"/>
            <p:cNvSpPr/>
            <p:nvPr/>
          </p:nvSpPr>
          <p:spPr>
            <a:xfrm>
              <a:off x="10106976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6" name="Freeform 96"/>
            <p:cNvSpPr/>
            <p:nvPr/>
          </p:nvSpPr>
          <p:spPr>
            <a:xfrm>
              <a:off x="6047144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7" name="Freeform 97"/>
            <p:cNvSpPr/>
            <p:nvPr/>
          </p:nvSpPr>
          <p:spPr>
            <a:xfrm>
              <a:off x="8078490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8" name="Freeform 98"/>
            <p:cNvSpPr/>
            <p:nvPr/>
          </p:nvSpPr>
          <p:spPr>
            <a:xfrm>
              <a:off x="10106976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9" name="Freeform 99"/>
            <p:cNvSpPr/>
            <p:nvPr/>
          </p:nvSpPr>
          <p:spPr>
            <a:xfrm>
              <a:off x="6048574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0" name="Freeform 100"/>
            <p:cNvSpPr/>
            <p:nvPr/>
          </p:nvSpPr>
          <p:spPr>
            <a:xfrm>
              <a:off x="8079920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1" name="Freeform 101"/>
            <p:cNvSpPr/>
            <p:nvPr/>
          </p:nvSpPr>
          <p:spPr>
            <a:xfrm>
              <a:off x="10108406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2" name="Freeform 102"/>
            <p:cNvSpPr/>
            <p:nvPr/>
          </p:nvSpPr>
          <p:spPr>
            <a:xfrm>
              <a:off x="6048574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3" name="Freeform 103"/>
            <p:cNvSpPr/>
            <p:nvPr/>
          </p:nvSpPr>
          <p:spPr>
            <a:xfrm>
              <a:off x="8079920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4" name="Freeform 104"/>
            <p:cNvSpPr/>
            <p:nvPr/>
          </p:nvSpPr>
          <p:spPr>
            <a:xfrm>
              <a:off x="10108406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5" name="Freeform 105"/>
            <p:cNvSpPr/>
            <p:nvPr/>
          </p:nvSpPr>
          <p:spPr>
            <a:xfrm>
              <a:off x="6047144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6" name="Freeform 106"/>
            <p:cNvSpPr/>
            <p:nvPr/>
          </p:nvSpPr>
          <p:spPr>
            <a:xfrm>
              <a:off x="8078490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7" name="Freeform 107"/>
            <p:cNvSpPr/>
            <p:nvPr/>
          </p:nvSpPr>
          <p:spPr>
            <a:xfrm>
              <a:off x="10106976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8" name="Freeform 108"/>
            <p:cNvSpPr/>
            <p:nvPr/>
          </p:nvSpPr>
          <p:spPr>
            <a:xfrm>
              <a:off x="6050004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9" name="Freeform 109"/>
            <p:cNvSpPr/>
            <p:nvPr/>
          </p:nvSpPr>
          <p:spPr>
            <a:xfrm>
              <a:off x="8081350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0" name="Freeform 110"/>
            <p:cNvSpPr/>
            <p:nvPr/>
          </p:nvSpPr>
          <p:spPr>
            <a:xfrm>
              <a:off x="10109836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1" name="Freeform 111"/>
            <p:cNvSpPr/>
            <p:nvPr/>
          </p:nvSpPr>
          <p:spPr>
            <a:xfrm>
              <a:off x="12087779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2" name="Freeform 112"/>
            <p:cNvSpPr/>
            <p:nvPr/>
          </p:nvSpPr>
          <p:spPr>
            <a:xfrm>
              <a:off x="14119125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3" name="Freeform 113"/>
            <p:cNvSpPr/>
            <p:nvPr/>
          </p:nvSpPr>
          <p:spPr>
            <a:xfrm>
              <a:off x="16147611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4" name="Freeform 114"/>
            <p:cNvSpPr/>
            <p:nvPr/>
          </p:nvSpPr>
          <p:spPr>
            <a:xfrm>
              <a:off x="12087779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5" name="Freeform 115"/>
            <p:cNvSpPr/>
            <p:nvPr/>
          </p:nvSpPr>
          <p:spPr>
            <a:xfrm>
              <a:off x="14119125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6" name="Freeform 116"/>
            <p:cNvSpPr/>
            <p:nvPr/>
          </p:nvSpPr>
          <p:spPr>
            <a:xfrm>
              <a:off x="16147611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7" name="Freeform 117"/>
            <p:cNvSpPr/>
            <p:nvPr/>
          </p:nvSpPr>
          <p:spPr>
            <a:xfrm>
              <a:off x="12089209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8" name="Freeform 118"/>
            <p:cNvSpPr/>
            <p:nvPr/>
          </p:nvSpPr>
          <p:spPr>
            <a:xfrm>
              <a:off x="14120555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9" name="Freeform 119"/>
            <p:cNvSpPr/>
            <p:nvPr/>
          </p:nvSpPr>
          <p:spPr>
            <a:xfrm>
              <a:off x="16149041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0" name="Freeform 120"/>
            <p:cNvSpPr/>
            <p:nvPr/>
          </p:nvSpPr>
          <p:spPr>
            <a:xfrm>
              <a:off x="12089209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1" name="Freeform 121"/>
            <p:cNvSpPr/>
            <p:nvPr/>
          </p:nvSpPr>
          <p:spPr>
            <a:xfrm>
              <a:off x="14120555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2" name="Freeform 122"/>
            <p:cNvSpPr/>
            <p:nvPr/>
          </p:nvSpPr>
          <p:spPr>
            <a:xfrm>
              <a:off x="16149041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3" name="Freeform 123"/>
            <p:cNvSpPr/>
            <p:nvPr/>
          </p:nvSpPr>
          <p:spPr>
            <a:xfrm>
              <a:off x="12086349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4" name="Freeform 124"/>
            <p:cNvSpPr/>
            <p:nvPr/>
          </p:nvSpPr>
          <p:spPr>
            <a:xfrm>
              <a:off x="14117695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5" name="Freeform 125"/>
            <p:cNvSpPr/>
            <p:nvPr/>
          </p:nvSpPr>
          <p:spPr>
            <a:xfrm>
              <a:off x="16146181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6" name="Freeform 126"/>
            <p:cNvSpPr/>
            <p:nvPr/>
          </p:nvSpPr>
          <p:spPr>
            <a:xfrm>
              <a:off x="12086349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7" name="Freeform 127"/>
            <p:cNvSpPr/>
            <p:nvPr/>
          </p:nvSpPr>
          <p:spPr>
            <a:xfrm>
              <a:off x="14117695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8" name="Freeform 128"/>
            <p:cNvSpPr/>
            <p:nvPr/>
          </p:nvSpPr>
          <p:spPr>
            <a:xfrm>
              <a:off x="16146181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9" name="Freeform 129"/>
            <p:cNvSpPr/>
            <p:nvPr/>
          </p:nvSpPr>
          <p:spPr>
            <a:xfrm>
              <a:off x="12087779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0" name="Freeform 130"/>
            <p:cNvSpPr/>
            <p:nvPr/>
          </p:nvSpPr>
          <p:spPr>
            <a:xfrm>
              <a:off x="14119125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1" name="Freeform 131"/>
            <p:cNvSpPr/>
            <p:nvPr/>
          </p:nvSpPr>
          <p:spPr>
            <a:xfrm>
              <a:off x="16147611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2" name="Freeform 132"/>
            <p:cNvSpPr/>
            <p:nvPr/>
          </p:nvSpPr>
          <p:spPr>
            <a:xfrm>
              <a:off x="12087779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3" name="Freeform 133"/>
            <p:cNvSpPr/>
            <p:nvPr/>
          </p:nvSpPr>
          <p:spPr>
            <a:xfrm>
              <a:off x="14119125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4" name="Freeform 134"/>
            <p:cNvSpPr/>
            <p:nvPr/>
          </p:nvSpPr>
          <p:spPr>
            <a:xfrm>
              <a:off x="16147611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5" name="Freeform 135"/>
            <p:cNvSpPr/>
            <p:nvPr/>
          </p:nvSpPr>
          <p:spPr>
            <a:xfrm>
              <a:off x="12084919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6" name="Freeform 136"/>
            <p:cNvSpPr/>
            <p:nvPr/>
          </p:nvSpPr>
          <p:spPr>
            <a:xfrm>
              <a:off x="14116265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7" name="Freeform 137"/>
            <p:cNvSpPr/>
            <p:nvPr/>
          </p:nvSpPr>
          <p:spPr>
            <a:xfrm>
              <a:off x="16144751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8" name="Freeform 138"/>
            <p:cNvSpPr/>
            <p:nvPr/>
          </p:nvSpPr>
          <p:spPr>
            <a:xfrm>
              <a:off x="12084919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9" name="Freeform 139"/>
            <p:cNvSpPr/>
            <p:nvPr/>
          </p:nvSpPr>
          <p:spPr>
            <a:xfrm>
              <a:off x="14116265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0" name="Freeform 140"/>
            <p:cNvSpPr/>
            <p:nvPr/>
          </p:nvSpPr>
          <p:spPr>
            <a:xfrm>
              <a:off x="16144751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1" name="Freeform 141"/>
            <p:cNvSpPr/>
            <p:nvPr/>
          </p:nvSpPr>
          <p:spPr>
            <a:xfrm>
              <a:off x="12086349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2" name="Freeform 142"/>
            <p:cNvSpPr/>
            <p:nvPr/>
          </p:nvSpPr>
          <p:spPr>
            <a:xfrm>
              <a:off x="14117695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3" name="Freeform 143"/>
            <p:cNvSpPr/>
            <p:nvPr/>
          </p:nvSpPr>
          <p:spPr>
            <a:xfrm>
              <a:off x="16146181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4" name="Freeform 144"/>
            <p:cNvSpPr/>
            <p:nvPr/>
          </p:nvSpPr>
          <p:spPr>
            <a:xfrm>
              <a:off x="12086349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5" name="Freeform 145"/>
            <p:cNvSpPr/>
            <p:nvPr/>
          </p:nvSpPr>
          <p:spPr>
            <a:xfrm>
              <a:off x="14117695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6" name="Freeform 146"/>
            <p:cNvSpPr/>
            <p:nvPr/>
          </p:nvSpPr>
          <p:spPr>
            <a:xfrm>
              <a:off x="16146181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7" name="Freeform 147"/>
            <p:cNvSpPr/>
            <p:nvPr/>
          </p:nvSpPr>
          <p:spPr>
            <a:xfrm>
              <a:off x="12083489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8" name="Freeform 148"/>
            <p:cNvSpPr/>
            <p:nvPr/>
          </p:nvSpPr>
          <p:spPr>
            <a:xfrm>
              <a:off x="14114835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9" name="Freeform 149"/>
            <p:cNvSpPr/>
            <p:nvPr/>
          </p:nvSpPr>
          <p:spPr>
            <a:xfrm>
              <a:off x="16143321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0" name="Freeform 150"/>
            <p:cNvSpPr/>
            <p:nvPr/>
          </p:nvSpPr>
          <p:spPr>
            <a:xfrm>
              <a:off x="12083489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1" name="Freeform 151"/>
            <p:cNvSpPr/>
            <p:nvPr/>
          </p:nvSpPr>
          <p:spPr>
            <a:xfrm>
              <a:off x="14114835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2" name="Freeform 152"/>
            <p:cNvSpPr/>
            <p:nvPr/>
          </p:nvSpPr>
          <p:spPr>
            <a:xfrm>
              <a:off x="16143321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3" name="Freeform 153"/>
            <p:cNvSpPr/>
            <p:nvPr/>
          </p:nvSpPr>
          <p:spPr>
            <a:xfrm>
              <a:off x="12084919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4" name="Freeform 154"/>
            <p:cNvSpPr/>
            <p:nvPr/>
          </p:nvSpPr>
          <p:spPr>
            <a:xfrm>
              <a:off x="14116265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5" name="Freeform 155"/>
            <p:cNvSpPr/>
            <p:nvPr/>
          </p:nvSpPr>
          <p:spPr>
            <a:xfrm>
              <a:off x="16144751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6" name="Freeform 156"/>
            <p:cNvSpPr/>
            <p:nvPr/>
          </p:nvSpPr>
          <p:spPr>
            <a:xfrm>
              <a:off x="12084919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7" name="Freeform 157"/>
            <p:cNvSpPr/>
            <p:nvPr/>
          </p:nvSpPr>
          <p:spPr>
            <a:xfrm>
              <a:off x="14116265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8" name="Freeform 158"/>
            <p:cNvSpPr/>
            <p:nvPr/>
          </p:nvSpPr>
          <p:spPr>
            <a:xfrm>
              <a:off x="16144751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9" name="Freeform 159"/>
            <p:cNvSpPr/>
            <p:nvPr/>
          </p:nvSpPr>
          <p:spPr>
            <a:xfrm>
              <a:off x="12083489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0" name="Freeform 160"/>
            <p:cNvSpPr/>
            <p:nvPr/>
          </p:nvSpPr>
          <p:spPr>
            <a:xfrm>
              <a:off x="14114835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1" name="Freeform 161"/>
            <p:cNvSpPr/>
            <p:nvPr/>
          </p:nvSpPr>
          <p:spPr>
            <a:xfrm>
              <a:off x="16143321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2" name="Freeform 162"/>
            <p:cNvSpPr/>
            <p:nvPr/>
          </p:nvSpPr>
          <p:spPr>
            <a:xfrm>
              <a:off x="12086349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3" name="Freeform 163"/>
            <p:cNvSpPr/>
            <p:nvPr/>
          </p:nvSpPr>
          <p:spPr>
            <a:xfrm>
              <a:off x="14117695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4" name="Freeform 164"/>
            <p:cNvSpPr/>
            <p:nvPr/>
          </p:nvSpPr>
          <p:spPr>
            <a:xfrm>
              <a:off x="16146181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5" name="Freeform 165"/>
            <p:cNvSpPr/>
            <p:nvPr/>
          </p:nvSpPr>
          <p:spPr>
            <a:xfrm>
              <a:off x="18134923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6" name="Freeform 166"/>
            <p:cNvSpPr/>
            <p:nvPr/>
          </p:nvSpPr>
          <p:spPr>
            <a:xfrm>
              <a:off x="20166269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7" name="Freeform 167"/>
            <p:cNvSpPr/>
            <p:nvPr/>
          </p:nvSpPr>
          <p:spPr>
            <a:xfrm>
              <a:off x="22194755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8" name="Freeform 168"/>
            <p:cNvSpPr/>
            <p:nvPr/>
          </p:nvSpPr>
          <p:spPr>
            <a:xfrm>
              <a:off x="18134923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9" name="Freeform 169"/>
            <p:cNvSpPr/>
            <p:nvPr/>
          </p:nvSpPr>
          <p:spPr>
            <a:xfrm>
              <a:off x="20166269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0" name="Freeform 170"/>
            <p:cNvSpPr/>
            <p:nvPr/>
          </p:nvSpPr>
          <p:spPr>
            <a:xfrm>
              <a:off x="22194755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1" name="Freeform 171"/>
            <p:cNvSpPr/>
            <p:nvPr/>
          </p:nvSpPr>
          <p:spPr>
            <a:xfrm>
              <a:off x="18136353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2" name="Freeform 172"/>
            <p:cNvSpPr/>
            <p:nvPr/>
          </p:nvSpPr>
          <p:spPr>
            <a:xfrm>
              <a:off x="20167699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3" name="Freeform 173"/>
            <p:cNvSpPr/>
            <p:nvPr/>
          </p:nvSpPr>
          <p:spPr>
            <a:xfrm>
              <a:off x="22196185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4" name="Freeform 174"/>
            <p:cNvSpPr/>
            <p:nvPr/>
          </p:nvSpPr>
          <p:spPr>
            <a:xfrm>
              <a:off x="18136353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5" name="Freeform 175"/>
            <p:cNvSpPr/>
            <p:nvPr/>
          </p:nvSpPr>
          <p:spPr>
            <a:xfrm>
              <a:off x="20167699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6" name="Freeform 176"/>
            <p:cNvSpPr/>
            <p:nvPr/>
          </p:nvSpPr>
          <p:spPr>
            <a:xfrm>
              <a:off x="22196185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7" name="Freeform 177"/>
            <p:cNvSpPr/>
            <p:nvPr/>
          </p:nvSpPr>
          <p:spPr>
            <a:xfrm>
              <a:off x="18133493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8" name="Freeform 178"/>
            <p:cNvSpPr/>
            <p:nvPr/>
          </p:nvSpPr>
          <p:spPr>
            <a:xfrm>
              <a:off x="20164839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9" name="Freeform 179"/>
            <p:cNvSpPr/>
            <p:nvPr/>
          </p:nvSpPr>
          <p:spPr>
            <a:xfrm>
              <a:off x="22193325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0" name="Freeform 180"/>
            <p:cNvSpPr/>
            <p:nvPr/>
          </p:nvSpPr>
          <p:spPr>
            <a:xfrm>
              <a:off x="18133493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1" name="Freeform 181"/>
            <p:cNvSpPr/>
            <p:nvPr/>
          </p:nvSpPr>
          <p:spPr>
            <a:xfrm>
              <a:off x="20164839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2" name="Freeform 182"/>
            <p:cNvSpPr/>
            <p:nvPr/>
          </p:nvSpPr>
          <p:spPr>
            <a:xfrm>
              <a:off x="22193325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3" name="Freeform 183"/>
            <p:cNvSpPr/>
            <p:nvPr/>
          </p:nvSpPr>
          <p:spPr>
            <a:xfrm>
              <a:off x="18134923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4" name="Freeform 184"/>
            <p:cNvSpPr/>
            <p:nvPr/>
          </p:nvSpPr>
          <p:spPr>
            <a:xfrm>
              <a:off x="20166269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5" name="Freeform 185"/>
            <p:cNvSpPr/>
            <p:nvPr/>
          </p:nvSpPr>
          <p:spPr>
            <a:xfrm>
              <a:off x="22194755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6" name="Freeform 186"/>
            <p:cNvSpPr/>
            <p:nvPr/>
          </p:nvSpPr>
          <p:spPr>
            <a:xfrm>
              <a:off x="18134923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7" name="Freeform 187"/>
            <p:cNvSpPr/>
            <p:nvPr/>
          </p:nvSpPr>
          <p:spPr>
            <a:xfrm>
              <a:off x="20166269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8" name="Freeform 188"/>
            <p:cNvSpPr/>
            <p:nvPr/>
          </p:nvSpPr>
          <p:spPr>
            <a:xfrm>
              <a:off x="22194755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9" name="Freeform 189"/>
            <p:cNvSpPr/>
            <p:nvPr/>
          </p:nvSpPr>
          <p:spPr>
            <a:xfrm>
              <a:off x="18132063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0" name="Freeform 190"/>
            <p:cNvSpPr/>
            <p:nvPr/>
          </p:nvSpPr>
          <p:spPr>
            <a:xfrm>
              <a:off x="20163409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1" name="Freeform 191"/>
            <p:cNvSpPr/>
            <p:nvPr/>
          </p:nvSpPr>
          <p:spPr>
            <a:xfrm>
              <a:off x="22191895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2" name="Freeform 192"/>
            <p:cNvSpPr/>
            <p:nvPr/>
          </p:nvSpPr>
          <p:spPr>
            <a:xfrm>
              <a:off x="18132063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3" name="Freeform 193"/>
            <p:cNvSpPr/>
            <p:nvPr/>
          </p:nvSpPr>
          <p:spPr>
            <a:xfrm>
              <a:off x="20163409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4" name="Freeform 194"/>
            <p:cNvSpPr/>
            <p:nvPr/>
          </p:nvSpPr>
          <p:spPr>
            <a:xfrm>
              <a:off x="22191895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5" name="Freeform 195"/>
            <p:cNvSpPr/>
            <p:nvPr/>
          </p:nvSpPr>
          <p:spPr>
            <a:xfrm>
              <a:off x="18133493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6" name="Freeform 196"/>
            <p:cNvSpPr/>
            <p:nvPr/>
          </p:nvSpPr>
          <p:spPr>
            <a:xfrm>
              <a:off x="20164839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7" name="Freeform 197"/>
            <p:cNvSpPr/>
            <p:nvPr/>
          </p:nvSpPr>
          <p:spPr>
            <a:xfrm>
              <a:off x="22193325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8" name="Freeform 198"/>
            <p:cNvSpPr/>
            <p:nvPr/>
          </p:nvSpPr>
          <p:spPr>
            <a:xfrm>
              <a:off x="18133493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9" name="Freeform 199"/>
            <p:cNvSpPr/>
            <p:nvPr/>
          </p:nvSpPr>
          <p:spPr>
            <a:xfrm>
              <a:off x="20164839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0" name="Freeform 200"/>
            <p:cNvSpPr/>
            <p:nvPr/>
          </p:nvSpPr>
          <p:spPr>
            <a:xfrm>
              <a:off x="22193325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1" name="Freeform 201"/>
            <p:cNvSpPr/>
            <p:nvPr/>
          </p:nvSpPr>
          <p:spPr>
            <a:xfrm>
              <a:off x="18130633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2" name="Freeform 202"/>
            <p:cNvSpPr/>
            <p:nvPr/>
          </p:nvSpPr>
          <p:spPr>
            <a:xfrm>
              <a:off x="20161979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3" name="Freeform 203"/>
            <p:cNvSpPr/>
            <p:nvPr/>
          </p:nvSpPr>
          <p:spPr>
            <a:xfrm>
              <a:off x="22190465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4" name="Freeform 204"/>
            <p:cNvSpPr/>
            <p:nvPr/>
          </p:nvSpPr>
          <p:spPr>
            <a:xfrm>
              <a:off x="18130633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5" name="Freeform 205"/>
            <p:cNvSpPr/>
            <p:nvPr/>
          </p:nvSpPr>
          <p:spPr>
            <a:xfrm>
              <a:off x="20161979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6" name="Freeform 206"/>
            <p:cNvSpPr/>
            <p:nvPr/>
          </p:nvSpPr>
          <p:spPr>
            <a:xfrm>
              <a:off x="22190465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7" name="Freeform 207"/>
            <p:cNvSpPr/>
            <p:nvPr/>
          </p:nvSpPr>
          <p:spPr>
            <a:xfrm>
              <a:off x="18132063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8" name="Freeform 208"/>
            <p:cNvSpPr/>
            <p:nvPr/>
          </p:nvSpPr>
          <p:spPr>
            <a:xfrm>
              <a:off x="20163409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9" name="Freeform 209"/>
            <p:cNvSpPr/>
            <p:nvPr/>
          </p:nvSpPr>
          <p:spPr>
            <a:xfrm>
              <a:off x="22191895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0" name="Freeform 210"/>
            <p:cNvSpPr/>
            <p:nvPr/>
          </p:nvSpPr>
          <p:spPr>
            <a:xfrm>
              <a:off x="18132063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1" name="Freeform 211"/>
            <p:cNvSpPr/>
            <p:nvPr/>
          </p:nvSpPr>
          <p:spPr>
            <a:xfrm>
              <a:off x="20163409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2" name="Freeform 212"/>
            <p:cNvSpPr/>
            <p:nvPr/>
          </p:nvSpPr>
          <p:spPr>
            <a:xfrm>
              <a:off x="22191895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3" name="Freeform 213"/>
            <p:cNvSpPr/>
            <p:nvPr/>
          </p:nvSpPr>
          <p:spPr>
            <a:xfrm>
              <a:off x="18130633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4" name="Freeform 214"/>
            <p:cNvSpPr/>
            <p:nvPr/>
          </p:nvSpPr>
          <p:spPr>
            <a:xfrm>
              <a:off x="20161979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5" name="Freeform 215"/>
            <p:cNvSpPr/>
            <p:nvPr/>
          </p:nvSpPr>
          <p:spPr>
            <a:xfrm>
              <a:off x="22190465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6" name="Freeform 216"/>
            <p:cNvSpPr/>
            <p:nvPr/>
          </p:nvSpPr>
          <p:spPr>
            <a:xfrm>
              <a:off x="18133493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7" name="Freeform 217"/>
            <p:cNvSpPr/>
            <p:nvPr/>
          </p:nvSpPr>
          <p:spPr>
            <a:xfrm>
              <a:off x="20164839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8" name="Freeform 218"/>
            <p:cNvSpPr/>
            <p:nvPr/>
          </p:nvSpPr>
          <p:spPr>
            <a:xfrm>
              <a:off x="22193325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9" name="Freeform 219"/>
            <p:cNvSpPr/>
            <p:nvPr/>
          </p:nvSpPr>
          <p:spPr>
            <a:xfrm>
              <a:off x="24199758" y="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0" name="Freeform 220"/>
            <p:cNvSpPr/>
            <p:nvPr/>
          </p:nvSpPr>
          <p:spPr>
            <a:xfrm>
              <a:off x="24199758" y="7609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1" name="Freeform 221"/>
            <p:cNvSpPr/>
            <p:nvPr/>
          </p:nvSpPr>
          <p:spPr>
            <a:xfrm>
              <a:off x="24201188" y="1551133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2" name="Freeform 222"/>
            <p:cNvSpPr/>
            <p:nvPr/>
          </p:nvSpPr>
          <p:spPr>
            <a:xfrm>
              <a:off x="24201188" y="2312098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3" name="Freeform 223"/>
            <p:cNvSpPr/>
            <p:nvPr/>
          </p:nvSpPr>
          <p:spPr>
            <a:xfrm>
              <a:off x="24198328" y="31022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4" name="Freeform 224"/>
            <p:cNvSpPr/>
            <p:nvPr/>
          </p:nvSpPr>
          <p:spPr>
            <a:xfrm>
              <a:off x="24198328" y="386323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5" name="Freeform 225"/>
            <p:cNvSpPr/>
            <p:nvPr/>
          </p:nvSpPr>
          <p:spPr>
            <a:xfrm>
              <a:off x="24199758" y="46534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6" name="Freeform 226"/>
            <p:cNvSpPr/>
            <p:nvPr/>
          </p:nvSpPr>
          <p:spPr>
            <a:xfrm>
              <a:off x="24199758" y="541436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7" name="Freeform 227"/>
            <p:cNvSpPr/>
            <p:nvPr/>
          </p:nvSpPr>
          <p:spPr>
            <a:xfrm>
              <a:off x="24196898" y="623373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8" name="Freeform 228"/>
            <p:cNvSpPr/>
            <p:nvPr/>
          </p:nvSpPr>
          <p:spPr>
            <a:xfrm>
              <a:off x="24196898" y="6994701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9" name="Freeform 229"/>
            <p:cNvSpPr/>
            <p:nvPr/>
          </p:nvSpPr>
          <p:spPr>
            <a:xfrm>
              <a:off x="24198328" y="7784869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0" name="Freeform 230"/>
            <p:cNvSpPr/>
            <p:nvPr/>
          </p:nvSpPr>
          <p:spPr>
            <a:xfrm>
              <a:off x="24198328" y="85458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1" name="Freeform 231"/>
            <p:cNvSpPr/>
            <p:nvPr/>
          </p:nvSpPr>
          <p:spPr>
            <a:xfrm>
              <a:off x="24195468" y="9336002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2" name="Freeform 232"/>
            <p:cNvSpPr/>
            <p:nvPr/>
          </p:nvSpPr>
          <p:spPr>
            <a:xfrm>
              <a:off x="24195468" y="10096967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3" name="Freeform 233"/>
            <p:cNvSpPr/>
            <p:nvPr/>
          </p:nvSpPr>
          <p:spPr>
            <a:xfrm>
              <a:off x="24196898" y="10887135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4" name="Freeform 234"/>
            <p:cNvSpPr/>
            <p:nvPr/>
          </p:nvSpPr>
          <p:spPr>
            <a:xfrm>
              <a:off x="24196898" y="11648100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8"/>
                  </a:lnTo>
                  <a:lnTo>
                    <a:pt x="0" y="687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5" name="Freeform 235"/>
            <p:cNvSpPr/>
            <p:nvPr/>
          </p:nvSpPr>
          <p:spPr>
            <a:xfrm>
              <a:off x="24195468" y="12409066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6" name="Freeform 236"/>
            <p:cNvSpPr/>
            <p:nvPr/>
          </p:nvSpPr>
          <p:spPr>
            <a:xfrm>
              <a:off x="24198328" y="13199234"/>
              <a:ext cx="1882471" cy="687958"/>
            </a:xfrm>
            <a:custGeom>
              <a:avLst/>
              <a:gdLst/>
              <a:ahLst/>
              <a:cxnLst/>
              <a:rect l="l" t="t" r="r" b="b"/>
              <a:pathLst>
                <a:path w="1882471" h="687958">
                  <a:moveTo>
                    <a:pt x="0" y="0"/>
                  </a:moveTo>
                  <a:lnTo>
                    <a:pt x="1882471" y="0"/>
                  </a:lnTo>
                  <a:lnTo>
                    <a:pt x="1882471" y="687957"/>
                  </a:lnTo>
                  <a:lnTo>
                    <a:pt x="0" y="6879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37" name="Group 237"/>
          <p:cNvGrpSpPr/>
          <p:nvPr/>
        </p:nvGrpSpPr>
        <p:grpSpPr>
          <a:xfrm rot="37049">
            <a:off x="1277893" y="991751"/>
            <a:ext cx="5690953" cy="384094"/>
            <a:chOff x="0" y="0"/>
            <a:chExt cx="7587937" cy="512126"/>
          </a:xfrm>
        </p:grpSpPr>
        <p:sp>
          <p:nvSpPr>
            <p:cNvPr id="238" name="TextBox 238"/>
            <p:cNvSpPr txBox="1"/>
            <p:nvPr/>
          </p:nvSpPr>
          <p:spPr>
            <a:xfrm>
              <a:off x="606912" y="45833"/>
              <a:ext cx="6981025" cy="3728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306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239" name="Freeform 239"/>
            <p:cNvSpPr/>
            <p:nvPr/>
          </p:nvSpPr>
          <p:spPr>
            <a:xfrm rot="233399">
              <a:off x="15744" y="15805"/>
              <a:ext cx="482269" cy="480515"/>
            </a:xfrm>
            <a:custGeom>
              <a:avLst/>
              <a:gdLst/>
              <a:ahLst/>
              <a:cxnLst/>
              <a:rect l="l" t="t" r="r" b="b"/>
              <a:pathLst>
                <a:path w="482269" h="480515">
                  <a:moveTo>
                    <a:pt x="0" y="0"/>
                  </a:moveTo>
                  <a:lnTo>
                    <a:pt x="482269" y="0"/>
                  </a:lnTo>
                  <a:lnTo>
                    <a:pt x="482269" y="480516"/>
                  </a:lnTo>
                  <a:lnTo>
                    <a:pt x="0" y="4805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40" name="AutoShape 240"/>
          <p:cNvSpPr/>
          <p:nvPr/>
        </p:nvSpPr>
        <p:spPr>
          <a:xfrm flipV="1">
            <a:off x="7978457" y="1183798"/>
            <a:ext cx="8991784" cy="0"/>
          </a:xfrm>
          <a:prstGeom prst="line">
            <a:avLst/>
          </a:prstGeom>
          <a:ln w="28575" cap="flat">
            <a:solidFill>
              <a:srgbClr val="908BF2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41" name="Group 241"/>
          <p:cNvGrpSpPr/>
          <p:nvPr/>
        </p:nvGrpSpPr>
        <p:grpSpPr>
          <a:xfrm>
            <a:off x="1028700" y="1629091"/>
            <a:ext cx="7535182" cy="1303153"/>
            <a:chOff x="0" y="0"/>
            <a:chExt cx="10046909" cy="1737537"/>
          </a:xfrm>
        </p:grpSpPr>
        <p:sp>
          <p:nvSpPr>
            <p:cNvPr id="242" name="Freeform 242"/>
            <p:cNvSpPr/>
            <p:nvPr/>
          </p:nvSpPr>
          <p:spPr>
            <a:xfrm>
              <a:off x="0" y="0"/>
              <a:ext cx="1737537" cy="1737537"/>
            </a:xfrm>
            <a:custGeom>
              <a:avLst/>
              <a:gdLst/>
              <a:ahLst/>
              <a:cxnLst/>
              <a:rect l="l" t="t" r="r" b="b"/>
              <a:pathLst>
                <a:path w="1737537" h="1737537">
                  <a:moveTo>
                    <a:pt x="0" y="0"/>
                  </a:moveTo>
                  <a:lnTo>
                    <a:pt x="1737537" y="0"/>
                  </a:lnTo>
                  <a:lnTo>
                    <a:pt x="1737537" y="1737537"/>
                  </a:lnTo>
                  <a:lnTo>
                    <a:pt x="0" y="1737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243" name="Group 243"/>
            <p:cNvGrpSpPr/>
            <p:nvPr/>
          </p:nvGrpSpPr>
          <p:grpSpPr>
            <a:xfrm>
              <a:off x="868769" y="0"/>
              <a:ext cx="8240351" cy="1737537"/>
              <a:chOff x="0" y="0"/>
              <a:chExt cx="2702935" cy="569933"/>
            </a:xfrm>
          </p:grpSpPr>
          <p:sp>
            <p:nvSpPr>
              <p:cNvPr id="244" name="Freeform 244"/>
              <p:cNvSpPr/>
              <p:nvPr/>
            </p:nvSpPr>
            <p:spPr>
              <a:xfrm>
                <a:off x="0" y="0"/>
                <a:ext cx="2702935" cy="569933"/>
              </a:xfrm>
              <a:custGeom>
                <a:avLst/>
                <a:gdLst/>
                <a:ahLst/>
                <a:cxnLst/>
                <a:rect l="l" t="t" r="r" b="b"/>
                <a:pathLst>
                  <a:path w="2702935" h="569933">
                    <a:moveTo>
                      <a:pt x="0" y="0"/>
                    </a:moveTo>
                    <a:lnTo>
                      <a:pt x="2702935" y="0"/>
                    </a:lnTo>
                    <a:lnTo>
                      <a:pt x="2702935" y="569933"/>
                    </a:lnTo>
                    <a:lnTo>
                      <a:pt x="0" y="569933"/>
                    </a:lnTo>
                    <a:close/>
                  </a:path>
                </a:pathLst>
              </a:custGeom>
              <a:solidFill>
                <a:srgbClr val="908BF2"/>
              </a:solidFill>
            </p:spPr>
          </p:sp>
          <p:sp>
            <p:nvSpPr>
              <p:cNvPr id="245" name="TextBox 245"/>
              <p:cNvSpPr txBox="1"/>
              <p:nvPr/>
            </p:nvSpPr>
            <p:spPr>
              <a:xfrm>
                <a:off x="0" y="-57150"/>
                <a:ext cx="2702935" cy="627083"/>
              </a:xfrm>
              <a:prstGeom prst="rect">
                <a:avLst/>
              </a:prstGeom>
            </p:spPr>
            <p:txBody>
              <a:bodyPr lIns="28248" tIns="28248" rIns="28248" bIns="28248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46" name="Group 246"/>
            <p:cNvGrpSpPr/>
            <p:nvPr/>
          </p:nvGrpSpPr>
          <p:grpSpPr>
            <a:xfrm>
              <a:off x="8171331" y="0"/>
              <a:ext cx="1875578" cy="1737537"/>
              <a:chOff x="0" y="0"/>
              <a:chExt cx="574699" cy="532402"/>
            </a:xfrm>
          </p:grpSpPr>
          <p:sp>
            <p:nvSpPr>
              <p:cNvPr id="247" name="Freeform 247"/>
              <p:cNvSpPr/>
              <p:nvPr/>
            </p:nvSpPr>
            <p:spPr>
              <a:xfrm>
                <a:off x="0" y="0"/>
                <a:ext cx="574699" cy="532402"/>
              </a:xfrm>
              <a:custGeom>
                <a:avLst/>
                <a:gdLst/>
                <a:ahLst/>
                <a:cxnLst/>
                <a:rect l="l" t="t" r="r" b="b"/>
                <a:pathLst>
                  <a:path w="574699" h="532402">
                    <a:moveTo>
                      <a:pt x="287350" y="0"/>
                    </a:moveTo>
                    <a:cubicBezTo>
                      <a:pt x="128651" y="0"/>
                      <a:pt x="0" y="119182"/>
                      <a:pt x="0" y="266201"/>
                    </a:cubicBezTo>
                    <a:cubicBezTo>
                      <a:pt x="0" y="413220"/>
                      <a:pt x="128651" y="532402"/>
                      <a:pt x="287350" y="532402"/>
                    </a:cubicBezTo>
                    <a:cubicBezTo>
                      <a:pt x="446048" y="532402"/>
                      <a:pt x="574699" y="413220"/>
                      <a:pt x="574699" y="266201"/>
                    </a:cubicBezTo>
                    <a:cubicBezTo>
                      <a:pt x="574699" y="119182"/>
                      <a:pt x="446048" y="0"/>
                      <a:pt x="287350" y="0"/>
                    </a:cubicBezTo>
                    <a:close/>
                  </a:path>
                </a:pathLst>
              </a:custGeom>
              <a:solidFill>
                <a:srgbClr val="908BF2"/>
              </a:solidFill>
            </p:spPr>
          </p:sp>
          <p:sp>
            <p:nvSpPr>
              <p:cNvPr id="248" name="TextBox 248"/>
              <p:cNvSpPr txBox="1"/>
              <p:nvPr/>
            </p:nvSpPr>
            <p:spPr>
              <a:xfrm>
                <a:off x="53878" y="-7237"/>
                <a:ext cx="466943" cy="489727"/>
              </a:xfrm>
              <a:prstGeom prst="rect">
                <a:avLst/>
              </a:prstGeom>
            </p:spPr>
            <p:txBody>
              <a:bodyPr lIns="28248" tIns="28248" rIns="28248" bIns="28248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49" name="Freeform 249"/>
            <p:cNvSpPr/>
            <p:nvPr/>
          </p:nvSpPr>
          <p:spPr>
            <a:xfrm>
              <a:off x="461899" y="461899"/>
              <a:ext cx="813739" cy="813739"/>
            </a:xfrm>
            <a:custGeom>
              <a:avLst/>
              <a:gdLst/>
              <a:ahLst/>
              <a:cxnLst/>
              <a:rect l="l" t="t" r="r" b="b"/>
              <a:pathLst>
                <a:path w="813739" h="813739">
                  <a:moveTo>
                    <a:pt x="0" y="0"/>
                  </a:moveTo>
                  <a:lnTo>
                    <a:pt x="813739" y="0"/>
                  </a:lnTo>
                  <a:lnTo>
                    <a:pt x="813739" y="813739"/>
                  </a:lnTo>
                  <a:lnTo>
                    <a:pt x="0" y="8137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0" name="Freeform 250"/>
            <p:cNvSpPr/>
            <p:nvPr/>
          </p:nvSpPr>
          <p:spPr>
            <a:xfrm>
              <a:off x="8149462" y="647948"/>
              <a:ext cx="1033275" cy="547636"/>
            </a:xfrm>
            <a:custGeom>
              <a:avLst/>
              <a:gdLst/>
              <a:ahLst/>
              <a:cxnLst/>
              <a:rect l="l" t="t" r="r" b="b"/>
              <a:pathLst>
                <a:path w="1033275" h="547636">
                  <a:moveTo>
                    <a:pt x="0" y="0"/>
                  </a:moveTo>
                  <a:lnTo>
                    <a:pt x="1033275" y="0"/>
                  </a:lnTo>
                  <a:lnTo>
                    <a:pt x="1033275" y="547635"/>
                  </a:lnTo>
                  <a:lnTo>
                    <a:pt x="0" y="5476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51" name="TextBox 251"/>
          <p:cNvSpPr txBox="1"/>
          <p:nvPr/>
        </p:nvSpPr>
        <p:spPr>
          <a:xfrm>
            <a:off x="2002582" y="1979076"/>
            <a:ext cx="5587417" cy="631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41"/>
              </a:lnSpc>
            </a:pPr>
            <a:r>
              <a:rPr lang="en-US" sz="4354" b="1" spc="-108">
                <a:solidFill>
                  <a:srgbClr val="1E235C"/>
                </a:solidFill>
                <a:latin typeface="Poppins Bold"/>
                <a:ea typeface="Poppins Bold"/>
                <a:cs typeface="Poppins Bold"/>
                <a:sym typeface="Poppins Bold"/>
              </a:rPr>
              <a:t>work organisation</a:t>
            </a:r>
          </a:p>
        </p:txBody>
      </p:sp>
      <p:sp>
        <p:nvSpPr>
          <p:cNvPr id="252" name="TextBox 252"/>
          <p:cNvSpPr txBox="1"/>
          <p:nvPr/>
        </p:nvSpPr>
        <p:spPr>
          <a:xfrm>
            <a:off x="1028700" y="3598994"/>
            <a:ext cx="16716830" cy="566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6"/>
              </a:lnSpc>
              <a:spcBef>
                <a:spcPct val="0"/>
              </a:spcBef>
            </a:pPr>
            <a:r>
              <a:rPr lang="en-US" sz="3204" b="1">
                <a:solidFill>
                  <a:srgbClr val="1E235C"/>
                </a:solidFill>
                <a:latin typeface="Poppins Bold"/>
                <a:ea typeface="Poppins Bold"/>
                <a:cs typeface="Poppins Bold"/>
                <a:sym typeface="Poppins Bold"/>
              </a:rPr>
              <a:t>“Good organization and communication were the keys to our team’s success.”</a:t>
            </a:r>
          </a:p>
        </p:txBody>
      </p:sp>
      <p:sp>
        <p:nvSpPr>
          <p:cNvPr id="253" name="Freeform 253"/>
          <p:cNvSpPr/>
          <p:nvPr/>
        </p:nvSpPr>
        <p:spPr>
          <a:xfrm>
            <a:off x="2632461" y="5711195"/>
            <a:ext cx="1335856" cy="1098741"/>
          </a:xfrm>
          <a:custGeom>
            <a:avLst/>
            <a:gdLst/>
            <a:ahLst/>
            <a:cxnLst/>
            <a:rect l="l" t="t" r="r" b="b"/>
            <a:pathLst>
              <a:path w="1335856" h="1098741">
                <a:moveTo>
                  <a:pt x="0" y="0"/>
                </a:moveTo>
                <a:lnTo>
                  <a:pt x="1335856" y="0"/>
                </a:lnTo>
                <a:lnTo>
                  <a:pt x="1335856" y="1098741"/>
                </a:lnTo>
                <a:lnTo>
                  <a:pt x="0" y="109874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54" name="Freeform 254"/>
          <p:cNvSpPr/>
          <p:nvPr/>
        </p:nvSpPr>
        <p:spPr>
          <a:xfrm>
            <a:off x="6533542" y="5619592"/>
            <a:ext cx="1303123" cy="1281947"/>
          </a:xfrm>
          <a:custGeom>
            <a:avLst/>
            <a:gdLst/>
            <a:ahLst/>
            <a:cxnLst/>
            <a:rect l="l" t="t" r="r" b="b"/>
            <a:pathLst>
              <a:path w="1303123" h="1281947">
                <a:moveTo>
                  <a:pt x="0" y="0"/>
                </a:moveTo>
                <a:lnTo>
                  <a:pt x="1303123" y="0"/>
                </a:lnTo>
                <a:lnTo>
                  <a:pt x="1303123" y="1281947"/>
                </a:lnTo>
                <a:lnTo>
                  <a:pt x="0" y="128194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55" name="Freeform 255"/>
          <p:cNvSpPr/>
          <p:nvPr/>
        </p:nvSpPr>
        <p:spPr>
          <a:xfrm>
            <a:off x="14486221" y="5517707"/>
            <a:ext cx="1485718" cy="1485718"/>
          </a:xfrm>
          <a:custGeom>
            <a:avLst/>
            <a:gdLst/>
            <a:ahLst/>
            <a:cxnLst/>
            <a:rect l="l" t="t" r="r" b="b"/>
            <a:pathLst>
              <a:path w="1485718" h="1485718">
                <a:moveTo>
                  <a:pt x="0" y="0"/>
                </a:moveTo>
                <a:lnTo>
                  <a:pt x="1485717" y="0"/>
                </a:lnTo>
                <a:lnTo>
                  <a:pt x="1485717" y="1485717"/>
                </a:lnTo>
                <a:lnTo>
                  <a:pt x="0" y="148571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256" name="Freeform 256"/>
          <p:cNvSpPr/>
          <p:nvPr/>
        </p:nvSpPr>
        <p:spPr>
          <a:xfrm>
            <a:off x="10398890" y="5711195"/>
            <a:ext cx="1525106" cy="1330655"/>
          </a:xfrm>
          <a:custGeom>
            <a:avLst/>
            <a:gdLst/>
            <a:ahLst/>
            <a:cxnLst/>
            <a:rect l="l" t="t" r="r" b="b"/>
            <a:pathLst>
              <a:path w="1525106" h="1330655">
                <a:moveTo>
                  <a:pt x="0" y="0"/>
                </a:moveTo>
                <a:lnTo>
                  <a:pt x="1525106" y="0"/>
                </a:lnTo>
                <a:lnTo>
                  <a:pt x="1525106" y="1330655"/>
                </a:lnTo>
                <a:lnTo>
                  <a:pt x="0" y="133065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257" name="TextBox 257"/>
          <p:cNvSpPr txBox="1"/>
          <p:nvPr/>
        </p:nvSpPr>
        <p:spPr>
          <a:xfrm>
            <a:off x="1937757" y="7371911"/>
            <a:ext cx="2858534" cy="850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6"/>
              </a:lnSpc>
            </a:pPr>
            <a:r>
              <a:rPr lang="en-US" sz="2123" b="1" spc="-53">
                <a:solidFill>
                  <a:srgbClr val="1E235C"/>
                </a:solidFill>
                <a:latin typeface="Poppins Bold"/>
                <a:ea typeface="Poppins Bold"/>
                <a:cs typeface="Poppins Bold"/>
                <a:sym typeface="Poppins Bold"/>
              </a:rPr>
              <a:t>Files share:</a:t>
            </a:r>
          </a:p>
          <a:p>
            <a:pPr marL="458569" lvl="1" indent="-229284" algn="l">
              <a:lnSpc>
                <a:spcPts val="2166"/>
              </a:lnSpc>
              <a:buFont typeface="Arial"/>
              <a:buChar char="•"/>
            </a:pPr>
            <a:r>
              <a:rPr lang="en-US" sz="2123" b="1" spc="-53">
                <a:solidFill>
                  <a:srgbClr val="1E235C"/>
                </a:solidFill>
                <a:latin typeface="Poppins Bold"/>
                <a:ea typeface="Poppins Bold"/>
                <a:cs typeface="Poppins Bold"/>
                <a:sym typeface="Poppins Bold"/>
              </a:rPr>
              <a:t>tracker file (excel,msproject)</a:t>
            </a:r>
          </a:p>
        </p:txBody>
      </p:sp>
      <p:sp>
        <p:nvSpPr>
          <p:cNvPr id="258" name="TextBox 258"/>
          <p:cNvSpPr txBox="1"/>
          <p:nvPr/>
        </p:nvSpPr>
        <p:spPr>
          <a:xfrm>
            <a:off x="5822472" y="7371911"/>
            <a:ext cx="2725264" cy="850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6"/>
              </a:lnSpc>
            </a:pPr>
            <a:r>
              <a:rPr lang="en-US" sz="2123" b="1" spc="-53">
                <a:solidFill>
                  <a:srgbClr val="1E235C"/>
                </a:solidFill>
                <a:latin typeface="Poppins Bold"/>
                <a:ea typeface="Poppins Bold"/>
                <a:cs typeface="Poppins Bold"/>
                <a:sym typeface="Poppins Bold"/>
              </a:rPr>
              <a:t>meetings:</a:t>
            </a:r>
          </a:p>
          <a:p>
            <a:pPr marL="458569" lvl="1" indent="-229284" algn="l">
              <a:lnSpc>
                <a:spcPts val="2166"/>
              </a:lnSpc>
              <a:buFont typeface="Arial"/>
              <a:buChar char="•"/>
            </a:pPr>
            <a:r>
              <a:rPr lang="en-US" sz="2123" b="1" spc="-53">
                <a:solidFill>
                  <a:srgbClr val="1E235C"/>
                </a:solidFill>
                <a:latin typeface="Poppins Bold"/>
                <a:ea typeface="Poppins Bold"/>
                <a:cs typeface="Poppins Bold"/>
                <a:sym typeface="Poppins Bold"/>
              </a:rPr>
              <a:t>daily check meetings</a:t>
            </a:r>
          </a:p>
        </p:txBody>
      </p:sp>
      <p:sp>
        <p:nvSpPr>
          <p:cNvPr id="259" name="TextBox 259"/>
          <p:cNvSpPr txBox="1"/>
          <p:nvPr/>
        </p:nvSpPr>
        <p:spPr>
          <a:xfrm>
            <a:off x="9798811" y="7371911"/>
            <a:ext cx="2725264" cy="576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6"/>
              </a:lnSpc>
            </a:pPr>
            <a:r>
              <a:rPr lang="en-US" sz="2123" b="1" spc="-53">
                <a:solidFill>
                  <a:srgbClr val="1E235C"/>
                </a:solidFill>
                <a:latin typeface="Poppins Bold"/>
                <a:ea typeface="Poppins Bold"/>
                <a:cs typeface="Poppins Bold"/>
                <a:sym typeface="Poppins Bold"/>
              </a:rPr>
              <a:t>chat:</a:t>
            </a:r>
          </a:p>
          <a:p>
            <a:pPr marL="458569" lvl="1" indent="-229284" algn="l">
              <a:lnSpc>
                <a:spcPts val="2166"/>
              </a:lnSpc>
              <a:buFont typeface="Arial"/>
              <a:buChar char="•"/>
            </a:pPr>
            <a:r>
              <a:rPr lang="en-US" sz="2123" b="1" spc="-53">
                <a:solidFill>
                  <a:srgbClr val="1E235C"/>
                </a:solidFill>
                <a:latin typeface="Poppins Bold"/>
                <a:ea typeface="Poppins Bold"/>
                <a:cs typeface="Poppins Bold"/>
                <a:sym typeface="Poppins Bold"/>
              </a:rPr>
              <a:t>for every update</a:t>
            </a:r>
          </a:p>
        </p:txBody>
      </p:sp>
      <p:sp>
        <p:nvSpPr>
          <p:cNvPr id="260" name="TextBox 260"/>
          <p:cNvSpPr txBox="1"/>
          <p:nvPr/>
        </p:nvSpPr>
        <p:spPr>
          <a:xfrm>
            <a:off x="14111208" y="7645434"/>
            <a:ext cx="2725264" cy="850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6"/>
              </a:lnSpc>
            </a:pPr>
            <a:r>
              <a:rPr lang="en-US" sz="2123" b="1" spc="-53">
                <a:solidFill>
                  <a:srgbClr val="1E235C"/>
                </a:solidFill>
                <a:latin typeface="Poppins Bold"/>
                <a:ea typeface="Poppins Bold"/>
                <a:cs typeface="Poppins Bold"/>
                <a:sym typeface="Poppins Bold"/>
              </a:rPr>
              <a:t>calender:</a:t>
            </a:r>
          </a:p>
          <a:p>
            <a:pPr marL="458569" lvl="1" indent="-229284" algn="l">
              <a:lnSpc>
                <a:spcPts val="2166"/>
              </a:lnSpc>
              <a:buFont typeface="Arial"/>
              <a:buChar char="•"/>
            </a:pPr>
            <a:r>
              <a:rPr lang="en-US" sz="2123" b="1" spc="-53">
                <a:solidFill>
                  <a:srgbClr val="1E235C"/>
                </a:solidFill>
                <a:latin typeface="Poppins Bold"/>
                <a:ea typeface="Poppins Bold"/>
                <a:cs typeface="Poppins Bold"/>
                <a:sym typeface="Poppins Bold"/>
              </a:rPr>
              <a:t>for meetings and tasks</a:t>
            </a:r>
          </a:p>
        </p:txBody>
      </p:sp>
      <p:sp>
        <p:nvSpPr>
          <p:cNvPr id="261" name="TextBox 261"/>
          <p:cNvSpPr txBox="1"/>
          <p:nvPr/>
        </p:nvSpPr>
        <p:spPr>
          <a:xfrm>
            <a:off x="779067" y="4800230"/>
            <a:ext cx="14398780" cy="407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66"/>
              </a:lnSpc>
              <a:spcBef>
                <a:spcPct val="0"/>
              </a:spcBef>
            </a:pPr>
            <a:r>
              <a:rPr lang="en-US" sz="2332">
                <a:solidFill>
                  <a:srgbClr val="1E235C"/>
                </a:solidFill>
                <a:latin typeface="Poppins"/>
                <a:ea typeface="Poppins"/>
                <a:cs typeface="Poppins"/>
                <a:sym typeface="Poppins"/>
              </a:rPr>
              <a:t>For that we use :</a:t>
            </a: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7477" y="304443"/>
            <a:ext cx="17773045" cy="9678113"/>
            <a:chOff x="0" y="0"/>
            <a:chExt cx="4680967" cy="25489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80967" cy="2548968"/>
            </a:xfrm>
            <a:custGeom>
              <a:avLst/>
              <a:gdLst/>
              <a:ahLst/>
              <a:cxnLst/>
              <a:rect l="l" t="t" r="r" b="b"/>
              <a:pathLst>
                <a:path w="4680967" h="2548968">
                  <a:moveTo>
                    <a:pt x="0" y="0"/>
                  </a:moveTo>
                  <a:lnTo>
                    <a:pt x="4680967" y="0"/>
                  </a:lnTo>
                  <a:lnTo>
                    <a:pt x="4680967" y="2548968"/>
                  </a:lnTo>
                  <a:lnTo>
                    <a:pt x="0" y="2548968"/>
                  </a:lnTo>
                  <a:close/>
                </a:path>
              </a:pathLst>
            </a:custGeom>
            <a:solidFill>
              <a:srgbClr val="1E235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680967" cy="26061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12316" y="613980"/>
            <a:ext cx="17015170" cy="9059040"/>
            <a:chOff x="0" y="0"/>
            <a:chExt cx="22686893" cy="12078721"/>
          </a:xfrm>
        </p:grpSpPr>
        <p:sp>
          <p:nvSpPr>
            <p:cNvPr id="6" name="Freeform 6"/>
            <p:cNvSpPr/>
            <p:nvPr/>
          </p:nvSpPr>
          <p:spPr>
            <a:xfrm>
              <a:off x="3731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1770543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3534868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3731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1770543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3534868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4975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1771787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3536112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4975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1771787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3536112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Freeform 18"/>
            <p:cNvSpPr/>
            <p:nvPr/>
          </p:nvSpPr>
          <p:spPr>
            <a:xfrm>
              <a:off x="2487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9"/>
            <p:cNvSpPr/>
            <p:nvPr/>
          </p:nvSpPr>
          <p:spPr>
            <a:xfrm>
              <a:off x="1769300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3533625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21"/>
            <p:cNvSpPr/>
            <p:nvPr/>
          </p:nvSpPr>
          <p:spPr>
            <a:xfrm>
              <a:off x="2487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2"/>
            <p:cNvSpPr/>
            <p:nvPr/>
          </p:nvSpPr>
          <p:spPr>
            <a:xfrm>
              <a:off x="1769300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3"/>
            <p:cNvSpPr/>
            <p:nvPr/>
          </p:nvSpPr>
          <p:spPr>
            <a:xfrm>
              <a:off x="3533625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Freeform 24"/>
            <p:cNvSpPr/>
            <p:nvPr/>
          </p:nvSpPr>
          <p:spPr>
            <a:xfrm>
              <a:off x="3731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Freeform 25"/>
            <p:cNvSpPr/>
            <p:nvPr/>
          </p:nvSpPr>
          <p:spPr>
            <a:xfrm>
              <a:off x="1770543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Freeform 26"/>
            <p:cNvSpPr/>
            <p:nvPr/>
          </p:nvSpPr>
          <p:spPr>
            <a:xfrm>
              <a:off x="3534868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" name="Freeform 27"/>
            <p:cNvSpPr/>
            <p:nvPr/>
          </p:nvSpPr>
          <p:spPr>
            <a:xfrm>
              <a:off x="3731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Freeform 28"/>
            <p:cNvSpPr/>
            <p:nvPr/>
          </p:nvSpPr>
          <p:spPr>
            <a:xfrm>
              <a:off x="1770543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9" name="Freeform 29"/>
            <p:cNvSpPr/>
            <p:nvPr/>
          </p:nvSpPr>
          <p:spPr>
            <a:xfrm>
              <a:off x="3534868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" name="Freeform 30"/>
            <p:cNvSpPr/>
            <p:nvPr/>
          </p:nvSpPr>
          <p:spPr>
            <a:xfrm>
              <a:off x="1244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1" name="Freeform 31"/>
            <p:cNvSpPr/>
            <p:nvPr/>
          </p:nvSpPr>
          <p:spPr>
            <a:xfrm>
              <a:off x="1768056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" name="Freeform 32"/>
            <p:cNvSpPr/>
            <p:nvPr/>
          </p:nvSpPr>
          <p:spPr>
            <a:xfrm>
              <a:off x="3532381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3" name="Freeform 33"/>
            <p:cNvSpPr/>
            <p:nvPr/>
          </p:nvSpPr>
          <p:spPr>
            <a:xfrm>
              <a:off x="1244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4" name="Freeform 34"/>
            <p:cNvSpPr/>
            <p:nvPr/>
          </p:nvSpPr>
          <p:spPr>
            <a:xfrm>
              <a:off x="1768056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5" name="Freeform 35"/>
            <p:cNvSpPr/>
            <p:nvPr/>
          </p:nvSpPr>
          <p:spPr>
            <a:xfrm>
              <a:off x="3532381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6" name="Freeform 36"/>
            <p:cNvSpPr/>
            <p:nvPr/>
          </p:nvSpPr>
          <p:spPr>
            <a:xfrm>
              <a:off x="2487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7" name="Freeform 37"/>
            <p:cNvSpPr/>
            <p:nvPr/>
          </p:nvSpPr>
          <p:spPr>
            <a:xfrm>
              <a:off x="1769300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" name="Freeform 38"/>
            <p:cNvSpPr/>
            <p:nvPr/>
          </p:nvSpPr>
          <p:spPr>
            <a:xfrm>
              <a:off x="3533625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Freeform 39"/>
            <p:cNvSpPr/>
            <p:nvPr/>
          </p:nvSpPr>
          <p:spPr>
            <a:xfrm>
              <a:off x="2487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" name="Freeform 40"/>
            <p:cNvSpPr/>
            <p:nvPr/>
          </p:nvSpPr>
          <p:spPr>
            <a:xfrm>
              <a:off x="1769300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1" name="Freeform 41"/>
            <p:cNvSpPr/>
            <p:nvPr/>
          </p:nvSpPr>
          <p:spPr>
            <a:xfrm>
              <a:off x="3533625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2" name="Freeform 42"/>
            <p:cNvSpPr/>
            <p:nvPr/>
          </p:nvSpPr>
          <p:spPr>
            <a:xfrm>
              <a:off x="0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3" name="Freeform 43"/>
            <p:cNvSpPr/>
            <p:nvPr/>
          </p:nvSpPr>
          <p:spPr>
            <a:xfrm>
              <a:off x="1766812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4" name="Freeform 44"/>
            <p:cNvSpPr/>
            <p:nvPr/>
          </p:nvSpPr>
          <p:spPr>
            <a:xfrm>
              <a:off x="3531137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5" name="Freeform 45"/>
            <p:cNvSpPr/>
            <p:nvPr/>
          </p:nvSpPr>
          <p:spPr>
            <a:xfrm>
              <a:off x="0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6" name="Freeform 46"/>
            <p:cNvSpPr/>
            <p:nvPr/>
          </p:nvSpPr>
          <p:spPr>
            <a:xfrm>
              <a:off x="1766812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7" name="Freeform 47"/>
            <p:cNvSpPr/>
            <p:nvPr/>
          </p:nvSpPr>
          <p:spPr>
            <a:xfrm>
              <a:off x="3531137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8" name="Freeform 48"/>
            <p:cNvSpPr/>
            <p:nvPr/>
          </p:nvSpPr>
          <p:spPr>
            <a:xfrm>
              <a:off x="1244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9" name="Freeform 49"/>
            <p:cNvSpPr/>
            <p:nvPr/>
          </p:nvSpPr>
          <p:spPr>
            <a:xfrm>
              <a:off x="1768056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0" name="Freeform 50"/>
            <p:cNvSpPr/>
            <p:nvPr/>
          </p:nvSpPr>
          <p:spPr>
            <a:xfrm>
              <a:off x="3532381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1" name="Freeform 51"/>
            <p:cNvSpPr/>
            <p:nvPr/>
          </p:nvSpPr>
          <p:spPr>
            <a:xfrm>
              <a:off x="1244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2" name="Freeform 52"/>
            <p:cNvSpPr/>
            <p:nvPr/>
          </p:nvSpPr>
          <p:spPr>
            <a:xfrm>
              <a:off x="1768056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3" name="Freeform 53"/>
            <p:cNvSpPr/>
            <p:nvPr/>
          </p:nvSpPr>
          <p:spPr>
            <a:xfrm>
              <a:off x="3532381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4" name="Freeform 54"/>
            <p:cNvSpPr/>
            <p:nvPr/>
          </p:nvSpPr>
          <p:spPr>
            <a:xfrm>
              <a:off x="0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5" name="Freeform 55"/>
            <p:cNvSpPr/>
            <p:nvPr/>
          </p:nvSpPr>
          <p:spPr>
            <a:xfrm>
              <a:off x="1766812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6" name="Freeform 56"/>
            <p:cNvSpPr/>
            <p:nvPr/>
          </p:nvSpPr>
          <p:spPr>
            <a:xfrm>
              <a:off x="3531137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7" name="Freeform 57"/>
            <p:cNvSpPr/>
            <p:nvPr/>
          </p:nvSpPr>
          <p:spPr>
            <a:xfrm>
              <a:off x="2487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8" name="Freeform 58"/>
            <p:cNvSpPr/>
            <p:nvPr/>
          </p:nvSpPr>
          <p:spPr>
            <a:xfrm>
              <a:off x="1769300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9" name="Freeform 59"/>
            <p:cNvSpPr/>
            <p:nvPr/>
          </p:nvSpPr>
          <p:spPr>
            <a:xfrm>
              <a:off x="3533625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0" name="Freeform 60"/>
            <p:cNvSpPr/>
            <p:nvPr/>
          </p:nvSpPr>
          <p:spPr>
            <a:xfrm>
              <a:off x="5263381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1" name="Freeform 61"/>
            <p:cNvSpPr/>
            <p:nvPr/>
          </p:nvSpPr>
          <p:spPr>
            <a:xfrm>
              <a:off x="7030193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2" name="Freeform 62"/>
            <p:cNvSpPr/>
            <p:nvPr/>
          </p:nvSpPr>
          <p:spPr>
            <a:xfrm>
              <a:off x="8794518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3" name="Freeform 63"/>
            <p:cNvSpPr/>
            <p:nvPr/>
          </p:nvSpPr>
          <p:spPr>
            <a:xfrm>
              <a:off x="5263381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4" name="Freeform 64"/>
            <p:cNvSpPr/>
            <p:nvPr/>
          </p:nvSpPr>
          <p:spPr>
            <a:xfrm>
              <a:off x="7030193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5" name="Freeform 65"/>
            <p:cNvSpPr/>
            <p:nvPr/>
          </p:nvSpPr>
          <p:spPr>
            <a:xfrm>
              <a:off x="8794518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6" name="Freeform 66"/>
            <p:cNvSpPr/>
            <p:nvPr/>
          </p:nvSpPr>
          <p:spPr>
            <a:xfrm>
              <a:off x="5264625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7" name="Freeform 67"/>
            <p:cNvSpPr/>
            <p:nvPr/>
          </p:nvSpPr>
          <p:spPr>
            <a:xfrm>
              <a:off x="7031437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8" name="Freeform 68"/>
            <p:cNvSpPr/>
            <p:nvPr/>
          </p:nvSpPr>
          <p:spPr>
            <a:xfrm>
              <a:off x="8795762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9" name="Freeform 69"/>
            <p:cNvSpPr/>
            <p:nvPr/>
          </p:nvSpPr>
          <p:spPr>
            <a:xfrm>
              <a:off x="5264625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0" name="Freeform 70"/>
            <p:cNvSpPr/>
            <p:nvPr/>
          </p:nvSpPr>
          <p:spPr>
            <a:xfrm>
              <a:off x="7031437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1" name="Freeform 71"/>
            <p:cNvSpPr/>
            <p:nvPr/>
          </p:nvSpPr>
          <p:spPr>
            <a:xfrm>
              <a:off x="8795762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2" name="Freeform 72"/>
            <p:cNvSpPr/>
            <p:nvPr/>
          </p:nvSpPr>
          <p:spPr>
            <a:xfrm>
              <a:off x="5262137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3" name="Freeform 73"/>
            <p:cNvSpPr/>
            <p:nvPr/>
          </p:nvSpPr>
          <p:spPr>
            <a:xfrm>
              <a:off x="7028950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4" name="Freeform 74"/>
            <p:cNvSpPr/>
            <p:nvPr/>
          </p:nvSpPr>
          <p:spPr>
            <a:xfrm>
              <a:off x="8793274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5" name="Freeform 75"/>
            <p:cNvSpPr/>
            <p:nvPr/>
          </p:nvSpPr>
          <p:spPr>
            <a:xfrm>
              <a:off x="5262137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6" name="Freeform 76"/>
            <p:cNvSpPr/>
            <p:nvPr/>
          </p:nvSpPr>
          <p:spPr>
            <a:xfrm>
              <a:off x="7028950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7" name="Freeform 77"/>
            <p:cNvSpPr/>
            <p:nvPr/>
          </p:nvSpPr>
          <p:spPr>
            <a:xfrm>
              <a:off x="8793274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8" name="Freeform 78"/>
            <p:cNvSpPr/>
            <p:nvPr/>
          </p:nvSpPr>
          <p:spPr>
            <a:xfrm>
              <a:off x="5263381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9" name="Freeform 79"/>
            <p:cNvSpPr/>
            <p:nvPr/>
          </p:nvSpPr>
          <p:spPr>
            <a:xfrm>
              <a:off x="7030193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0" name="Freeform 80"/>
            <p:cNvSpPr/>
            <p:nvPr/>
          </p:nvSpPr>
          <p:spPr>
            <a:xfrm>
              <a:off x="8794518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1" name="Freeform 81"/>
            <p:cNvSpPr/>
            <p:nvPr/>
          </p:nvSpPr>
          <p:spPr>
            <a:xfrm>
              <a:off x="5263381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2" name="Freeform 82"/>
            <p:cNvSpPr/>
            <p:nvPr/>
          </p:nvSpPr>
          <p:spPr>
            <a:xfrm>
              <a:off x="7030193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3" name="Freeform 83"/>
            <p:cNvSpPr/>
            <p:nvPr/>
          </p:nvSpPr>
          <p:spPr>
            <a:xfrm>
              <a:off x="8794518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4" name="Freeform 84"/>
            <p:cNvSpPr/>
            <p:nvPr/>
          </p:nvSpPr>
          <p:spPr>
            <a:xfrm>
              <a:off x="5260894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5" name="Freeform 85"/>
            <p:cNvSpPr/>
            <p:nvPr/>
          </p:nvSpPr>
          <p:spPr>
            <a:xfrm>
              <a:off x="7027706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6" name="Freeform 86"/>
            <p:cNvSpPr/>
            <p:nvPr/>
          </p:nvSpPr>
          <p:spPr>
            <a:xfrm>
              <a:off x="8792031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7" name="Freeform 87"/>
            <p:cNvSpPr/>
            <p:nvPr/>
          </p:nvSpPr>
          <p:spPr>
            <a:xfrm>
              <a:off x="5260894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8" name="Freeform 88"/>
            <p:cNvSpPr/>
            <p:nvPr/>
          </p:nvSpPr>
          <p:spPr>
            <a:xfrm>
              <a:off x="7027706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9" name="Freeform 89"/>
            <p:cNvSpPr/>
            <p:nvPr/>
          </p:nvSpPr>
          <p:spPr>
            <a:xfrm>
              <a:off x="8792031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0" name="Freeform 90"/>
            <p:cNvSpPr/>
            <p:nvPr/>
          </p:nvSpPr>
          <p:spPr>
            <a:xfrm>
              <a:off x="5262137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1" name="Freeform 91"/>
            <p:cNvSpPr/>
            <p:nvPr/>
          </p:nvSpPr>
          <p:spPr>
            <a:xfrm>
              <a:off x="7028950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2" name="Freeform 92"/>
            <p:cNvSpPr/>
            <p:nvPr/>
          </p:nvSpPr>
          <p:spPr>
            <a:xfrm>
              <a:off x="8793274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3" name="Freeform 93"/>
            <p:cNvSpPr/>
            <p:nvPr/>
          </p:nvSpPr>
          <p:spPr>
            <a:xfrm>
              <a:off x="5262137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4" name="Freeform 94"/>
            <p:cNvSpPr/>
            <p:nvPr/>
          </p:nvSpPr>
          <p:spPr>
            <a:xfrm>
              <a:off x="7028950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5" name="Freeform 95"/>
            <p:cNvSpPr/>
            <p:nvPr/>
          </p:nvSpPr>
          <p:spPr>
            <a:xfrm>
              <a:off x="8793274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6" name="Freeform 96"/>
            <p:cNvSpPr/>
            <p:nvPr/>
          </p:nvSpPr>
          <p:spPr>
            <a:xfrm>
              <a:off x="5259650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7" name="Freeform 97"/>
            <p:cNvSpPr/>
            <p:nvPr/>
          </p:nvSpPr>
          <p:spPr>
            <a:xfrm>
              <a:off x="7026462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8" name="Freeform 98"/>
            <p:cNvSpPr/>
            <p:nvPr/>
          </p:nvSpPr>
          <p:spPr>
            <a:xfrm>
              <a:off x="8790787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9" name="Freeform 99"/>
            <p:cNvSpPr/>
            <p:nvPr/>
          </p:nvSpPr>
          <p:spPr>
            <a:xfrm>
              <a:off x="5259650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0" name="Freeform 100"/>
            <p:cNvSpPr/>
            <p:nvPr/>
          </p:nvSpPr>
          <p:spPr>
            <a:xfrm>
              <a:off x="7026462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1" name="Freeform 101"/>
            <p:cNvSpPr/>
            <p:nvPr/>
          </p:nvSpPr>
          <p:spPr>
            <a:xfrm>
              <a:off x="8790787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2" name="Freeform 102"/>
            <p:cNvSpPr/>
            <p:nvPr/>
          </p:nvSpPr>
          <p:spPr>
            <a:xfrm>
              <a:off x="5260894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3" name="Freeform 103"/>
            <p:cNvSpPr/>
            <p:nvPr/>
          </p:nvSpPr>
          <p:spPr>
            <a:xfrm>
              <a:off x="7027706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4" name="Freeform 104"/>
            <p:cNvSpPr/>
            <p:nvPr/>
          </p:nvSpPr>
          <p:spPr>
            <a:xfrm>
              <a:off x="8792031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5" name="Freeform 105"/>
            <p:cNvSpPr/>
            <p:nvPr/>
          </p:nvSpPr>
          <p:spPr>
            <a:xfrm>
              <a:off x="5260894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6" name="Freeform 106"/>
            <p:cNvSpPr/>
            <p:nvPr/>
          </p:nvSpPr>
          <p:spPr>
            <a:xfrm>
              <a:off x="7027706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7" name="Freeform 107"/>
            <p:cNvSpPr/>
            <p:nvPr/>
          </p:nvSpPr>
          <p:spPr>
            <a:xfrm>
              <a:off x="8792031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8" name="Freeform 108"/>
            <p:cNvSpPr/>
            <p:nvPr/>
          </p:nvSpPr>
          <p:spPr>
            <a:xfrm>
              <a:off x="5259650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9" name="Freeform 109"/>
            <p:cNvSpPr/>
            <p:nvPr/>
          </p:nvSpPr>
          <p:spPr>
            <a:xfrm>
              <a:off x="7026462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0" name="Freeform 110"/>
            <p:cNvSpPr/>
            <p:nvPr/>
          </p:nvSpPr>
          <p:spPr>
            <a:xfrm>
              <a:off x="8790787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1" name="Freeform 111"/>
            <p:cNvSpPr/>
            <p:nvPr/>
          </p:nvSpPr>
          <p:spPr>
            <a:xfrm>
              <a:off x="5262137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2" name="Freeform 112"/>
            <p:cNvSpPr/>
            <p:nvPr/>
          </p:nvSpPr>
          <p:spPr>
            <a:xfrm>
              <a:off x="7028950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3" name="Freeform 113"/>
            <p:cNvSpPr/>
            <p:nvPr/>
          </p:nvSpPr>
          <p:spPr>
            <a:xfrm>
              <a:off x="8793274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4" name="Freeform 114"/>
            <p:cNvSpPr/>
            <p:nvPr/>
          </p:nvSpPr>
          <p:spPr>
            <a:xfrm>
              <a:off x="10513638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5" name="Freeform 115"/>
            <p:cNvSpPr/>
            <p:nvPr/>
          </p:nvSpPr>
          <p:spPr>
            <a:xfrm>
              <a:off x="12280450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6" name="Freeform 116"/>
            <p:cNvSpPr/>
            <p:nvPr/>
          </p:nvSpPr>
          <p:spPr>
            <a:xfrm>
              <a:off x="14044775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7" name="Freeform 117"/>
            <p:cNvSpPr/>
            <p:nvPr/>
          </p:nvSpPr>
          <p:spPr>
            <a:xfrm>
              <a:off x="10513638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8" name="Freeform 118"/>
            <p:cNvSpPr/>
            <p:nvPr/>
          </p:nvSpPr>
          <p:spPr>
            <a:xfrm>
              <a:off x="12280450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9" name="Freeform 119"/>
            <p:cNvSpPr/>
            <p:nvPr/>
          </p:nvSpPr>
          <p:spPr>
            <a:xfrm>
              <a:off x="14044775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0" name="Freeform 120"/>
            <p:cNvSpPr/>
            <p:nvPr/>
          </p:nvSpPr>
          <p:spPr>
            <a:xfrm>
              <a:off x="10514882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1" name="Freeform 121"/>
            <p:cNvSpPr/>
            <p:nvPr/>
          </p:nvSpPr>
          <p:spPr>
            <a:xfrm>
              <a:off x="12281694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2" name="Freeform 122"/>
            <p:cNvSpPr/>
            <p:nvPr/>
          </p:nvSpPr>
          <p:spPr>
            <a:xfrm>
              <a:off x="14046019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3" name="Freeform 123"/>
            <p:cNvSpPr/>
            <p:nvPr/>
          </p:nvSpPr>
          <p:spPr>
            <a:xfrm>
              <a:off x="10514882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4" name="Freeform 124"/>
            <p:cNvSpPr/>
            <p:nvPr/>
          </p:nvSpPr>
          <p:spPr>
            <a:xfrm>
              <a:off x="12281694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5" name="Freeform 125"/>
            <p:cNvSpPr/>
            <p:nvPr/>
          </p:nvSpPr>
          <p:spPr>
            <a:xfrm>
              <a:off x="14046019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6" name="Freeform 126"/>
            <p:cNvSpPr/>
            <p:nvPr/>
          </p:nvSpPr>
          <p:spPr>
            <a:xfrm>
              <a:off x="10512394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7" name="Freeform 127"/>
            <p:cNvSpPr/>
            <p:nvPr/>
          </p:nvSpPr>
          <p:spPr>
            <a:xfrm>
              <a:off x="12279207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8" name="Freeform 128"/>
            <p:cNvSpPr/>
            <p:nvPr/>
          </p:nvSpPr>
          <p:spPr>
            <a:xfrm>
              <a:off x="14043531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9" name="Freeform 129"/>
            <p:cNvSpPr/>
            <p:nvPr/>
          </p:nvSpPr>
          <p:spPr>
            <a:xfrm>
              <a:off x="10512394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0" name="Freeform 130"/>
            <p:cNvSpPr/>
            <p:nvPr/>
          </p:nvSpPr>
          <p:spPr>
            <a:xfrm>
              <a:off x="12279207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1" name="Freeform 131"/>
            <p:cNvSpPr/>
            <p:nvPr/>
          </p:nvSpPr>
          <p:spPr>
            <a:xfrm>
              <a:off x="14043531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2" name="Freeform 132"/>
            <p:cNvSpPr/>
            <p:nvPr/>
          </p:nvSpPr>
          <p:spPr>
            <a:xfrm>
              <a:off x="10513638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3" name="Freeform 133"/>
            <p:cNvSpPr/>
            <p:nvPr/>
          </p:nvSpPr>
          <p:spPr>
            <a:xfrm>
              <a:off x="12280450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4" name="Freeform 134"/>
            <p:cNvSpPr/>
            <p:nvPr/>
          </p:nvSpPr>
          <p:spPr>
            <a:xfrm>
              <a:off x="14044775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5" name="Freeform 135"/>
            <p:cNvSpPr/>
            <p:nvPr/>
          </p:nvSpPr>
          <p:spPr>
            <a:xfrm>
              <a:off x="10513638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6" name="Freeform 136"/>
            <p:cNvSpPr/>
            <p:nvPr/>
          </p:nvSpPr>
          <p:spPr>
            <a:xfrm>
              <a:off x="12280450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7" name="Freeform 137"/>
            <p:cNvSpPr/>
            <p:nvPr/>
          </p:nvSpPr>
          <p:spPr>
            <a:xfrm>
              <a:off x="14044775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8" name="Freeform 138"/>
            <p:cNvSpPr/>
            <p:nvPr/>
          </p:nvSpPr>
          <p:spPr>
            <a:xfrm>
              <a:off x="10511151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9" name="Freeform 139"/>
            <p:cNvSpPr/>
            <p:nvPr/>
          </p:nvSpPr>
          <p:spPr>
            <a:xfrm>
              <a:off x="12277963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0" name="Freeform 140"/>
            <p:cNvSpPr/>
            <p:nvPr/>
          </p:nvSpPr>
          <p:spPr>
            <a:xfrm>
              <a:off x="14042288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1" name="Freeform 141"/>
            <p:cNvSpPr/>
            <p:nvPr/>
          </p:nvSpPr>
          <p:spPr>
            <a:xfrm>
              <a:off x="10511151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2" name="Freeform 142"/>
            <p:cNvSpPr/>
            <p:nvPr/>
          </p:nvSpPr>
          <p:spPr>
            <a:xfrm>
              <a:off x="12277963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3" name="Freeform 143"/>
            <p:cNvSpPr/>
            <p:nvPr/>
          </p:nvSpPr>
          <p:spPr>
            <a:xfrm>
              <a:off x="14042288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4" name="Freeform 144"/>
            <p:cNvSpPr/>
            <p:nvPr/>
          </p:nvSpPr>
          <p:spPr>
            <a:xfrm>
              <a:off x="10512394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5" name="Freeform 145"/>
            <p:cNvSpPr/>
            <p:nvPr/>
          </p:nvSpPr>
          <p:spPr>
            <a:xfrm>
              <a:off x="12279207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6" name="Freeform 146"/>
            <p:cNvSpPr/>
            <p:nvPr/>
          </p:nvSpPr>
          <p:spPr>
            <a:xfrm>
              <a:off x="14043531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7" name="Freeform 147"/>
            <p:cNvSpPr/>
            <p:nvPr/>
          </p:nvSpPr>
          <p:spPr>
            <a:xfrm>
              <a:off x="10512394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8" name="Freeform 148"/>
            <p:cNvSpPr/>
            <p:nvPr/>
          </p:nvSpPr>
          <p:spPr>
            <a:xfrm>
              <a:off x="12279207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9" name="Freeform 149"/>
            <p:cNvSpPr/>
            <p:nvPr/>
          </p:nvSpPr>
          <p:spPr>
            <a:xfrm>
              <a:off x="14043531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0" name="Freeform 150"/>
            <p:cNvSpPr/>
            <p:nvPr/>
          </p:nvSpPr>
          <p:spPr>
            <a:xfrm>
              <a:off x="10509907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1" name="Freeform 151"/>
            <p:cNvSpPr/>
            <p:nvPr/>
          </p:nvSpPr>
          <p:spPr>
            <a:xfrm>
              <a:off x="12276719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2" name="Freeform 152"/>
            <p:cNvSpPr/>
            <p:nvPr/>
          </p:nvSpPr>
          <p:spPr>
            <a:xfrm>
              <a:off x="14041044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3" name="Freeform 153"/>
            <p:cNvSpPr/>
            <p:nvPr/>
          </p:nvSpPr>
          <p:spPr>
            <a:xfrm>
              <a:off x="10509907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4" name="Freeform 154"/>
            <p:cNvSpPr/>
            <p:nvPr/>
          </p:nvSpPr>
          <p:spPr>
            <a:xfrm>
              <a:off x="12276719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5" name="Freeform 155"/>
            <p:cNvSpPr/>
            <p:nvPr/>
          </p:nvSpPr>
          <p:spPr>
            <a:xfrm>
              <a:off x="14041044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6" name="Freeform 156"/>
            <p:cNvSpPr/>
            <p:nvPr/>
          </p:nvSpPr>
          <p:spPr>
            <a:xfrm>
              <a:off x="10511151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7" name="Freeform 157"/>
            <p:cNvSpPr/>
            <p:nvPr/>
          </p:nvSpPr>
          <p:spPr>
            <a:xfrm>
              <a:off x="12277963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8" name="Freeform 158"/>
            <p:cNvSpPr/>
            <p:nvPr/>
          </p:nvSpPr>
          <p:spPr>
            <a:xfrm>
              <a:off x="14042288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9" name="Freeform 159"/>
            <p:cNvSpPr/>
            <p:nvPr/>
          </p:nvSpPr>
          <p:spPr>
            <a:xfrm>
              <a:off x="10511151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0" name="Freeform 160"/>
            <p:cNvSpPr/>
            <p:nvPr/>
          </p:nvSpPr>
          <p:spPr>
            <a:xfrm>
              <a:off x="12277963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1" name="Freeform 161"/>
            <p:cNvSpPr/>
            <p:nvPr/>
          </p:nvSpPr>
          <p:spPr>
            <a:xfrm>
              <a:off x="14042288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2" name="Freeform 162"/>
            <p:cNvSpPr/>
            <p:nvPr/>
          </p:nvSpPr>
          <p:spPr>
            <a:xfrm>
              <a:off x="10509907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3" name="Freeform 163"/>
            <p:cNvSpPr/>
            <p:nvPr/>
          </p:nvSpPr>
          <p:spPr>
            <a:xfrm>
              <a:off x="12276719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4" name="Freeform 164"/>
            <p:cNvSpPr/>
            <p:nvPr/>
          </p:nvSpPr>
          <p:spPr>
            <a:xfrm>
              <a:off x="14041044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5" name="Freeform 165"/>
            <p:cNvSpPr/>
            <p:nvPr/>
          </p:nvSpPr>
          <p:spPr>
            <a:xfrm>
              <a:off x="10512394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6" name="Freeform 166"/>
            <p:cNvSpPr/>
            <p:nvPr/>
          </p:nvSpPr>
          <p:spPr>
            <a:xfrm>
              <a:off x="12279207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7" name="Freeform 167"/>
            <p:cNvSpPr/>
            <p:nvPr/>
          </p:nvSpPr>
          <p:spPr>
            <a:xfrm>
              <a:off x="14043531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8" name="Freeform 168"/>
            <p:cNvSpPr/>
            <p:nvPr/>
          </p:nvSpPr>
          <p:spPr>
            <a:xfrm>
              <a:off x="15773288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9" name="Freeform 169"/>
            <p:cNvSpPr/>
            <p:nvPr/>
          </p:nvSpPr>
          <p:spPr>
            <a:xfrm>
              <a:off x="17540100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0" name="Freeform 170"/>
            <p:cNvSpPr/>
            <p:nvPr/>
          </p:nvSpPr>
          <p:spPr>
            <a:xfrm>
              <a:off x="19304425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1" name="Freeform 171"/>
            <p:cNvSpPr/>
            <p:nvPr/>
          </p:nvSpPr>
          <p:spPr>
            <a:xfrm>
              <a:off x="15773288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2" name="Freeform 172"/>
            <p:cNvSpPr/>
            <p:nvPr/>
          </p:nvSpPr>
          <p:spPr>
            <a:xfrm>
              <a:off x="17540100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3" name="Freeform 173"/>
            <p:cNvSpPr/>
            <p:nvPr/>
          </p:nvSpPr>
          <p:spPr>
            <a:xfrm>
              <a:off x="19304425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4" name="Freeform 174"/>
            <p:cNvSpPr/>
            <p:nvPr/>
          </p:nvSpPr>
          <p:spPr>
            <a:xfrm>
              <a:off x="15774532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5" name="Freeform 175"/>
            <p:cNvSpPr/>
            <p:nvPr/>
          </p:nvSpPr>
          <p:spPr>
            <a:xfrm>
              <a:off x="17541344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6" name="Freeform 176"/>
            <p:cNvSpPr/>
            <p:nvPr/>
          </p:nvSpPr>
          <p:spPr>
            <a:xfrm>
              <a:off x="19305669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7" name="Freeform 177"/>
            <p:cNvSpPr/>
            <p:nvPr/>
          </p:nvSpPr>
          <p:spPr>
            <a:xfrm>
              <a:off x="15774532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8" name="Freeform 178"/>
            <p:cNvSpPr/>
            <p:nvPr/>
          </p:nvSpPr>
          <p:spPr>
            <a:xfrm>
              <a:off x="17541344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9" name="Freeform 179"/>
            <p:cNvSpPr/>
            <p:nvPr/>
          </p:nvSpPr>
          <p:spPr>
            <a:xfrm>
              <a:off x="19305669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0" name="Freeform 180"/>
            <p:cNvSpPr/>
            <p:nvPr/>
          </p:nvSpPr>
          <p:spPr>
            <a:xfrm>
              <a:off x="15772044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1" name="Freeform 181"/>
            <p:cNvSpPr/>
            <p:nvPr/>
          </p:nvSpPr>
          <p:spPr>
            <a:xfrm>
              <a:off x="17538856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2" name="Freeform 182"/>
            <p:cNvSpPr/>
            <p:nvPr/>
          </p:nvSpPr>
          <p:spPr>
            <a:xfrm>
              <a:off x="19303181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3" name="Freeform 183"/>
            <p:cNvSpPr/>
            <p:nvPr/>
          </p:nvSpPr>
          <p:spPr>
            <a:xfrm>
              <a:off x="15772044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4" name="Freeform 184"/>
            <p:cNvSpPr/>
            <p:nvPr/>
          </p:nvSpPr>
          <p:spPr>
            <a:xfrm>
              <a:off x="17538856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5" name="Freeform 185"/>
            <p:cNvSpPr/>
            <p:nvPr/>
          </p:nvSpPr>
          <p:spPr>
            <a:xfrm>
              <a:off x="19303181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6" name="Freeform 186"/>
            <p:cNvSpPr/>
            <p:nvPr/>
          </p:nvSpPr>
          <p:spPr>
            <a:xfrm>
              <a:off x="15773288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7" name="Freeform 187"/>
            <p:cNvSpPr/>
            <p:nvPr/>
          </p:nvSpPr>
          <p:spPr>
            <a:xfrm>
              <a:off x="17540100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8" name="Freeform 188"/>
            <p:cNvSpPr/>
            <p:nvPr/>
          </p:nvSpPr>
          <p:spPr>
            <a:xfrm>
              <a:off x="19304425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9" name="Freeform 189"/>
            <p:cNvSpPr/>
            <p:nvPr/>
          </p:nvSpPr>
          <p:spPr>
            <a:xfrm>
              <a:off x="15773288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0" name="Freeform 190"/>
            <p:cNvSpPr/>
            <p:nvPr/>
          </p:nvSpPr>
          <p:spPr>
            <a:xfrm>
              <a:off x="17540100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1" name="Freeform 191"/>
            <p:cNvSpPr/>
            <p:nvPr/>
          </p:nvSpPr>
          <p:spPr>
            <a:xfrm>
              <a:off x="19304425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2" name="Freeform 192"/>
            <p:cNvSpPr/>
            <p:nvPr/>
          </p:nvSpPr>
          <p:spPr>
            <a:xfrm>
              <a:off x="15770801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3" name="Freeform 193"/>
            <p:cNvSpPr/>
            <p:nvPr/>
          </p:nvSpPr>
          <p:spPr>
            <a:xfrm>
              <a:off x="17537613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4" name="Freeform 194"/>
            <p:cNvSpPr/>
            <p:nvPr/>
          </p:nvSpPr>
          <p:spPr>
            <a:xfrm>
              <a:off x="19301938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5" name="Freeform 195"/>
            <p:cNvSpPr/>
            <p:nvPr/>
          </p:nvSpPr>
          <p:spPr>
            <a:xfrm>
              <a:off x="15770801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6" name="Freeform 196"/>
            <p:cNvSpPr/>
            <p:nvPr/>
          </p:nvSpPr>
          <p:spPr>
            <a:xfrm>
              <a:off x="17537613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7" name="Freeform 197"/>
            <p:cNvSpPr/>
            <p:nvPr/>
          </p:nvSpPr>
          <p:spPr>
            <a:xfrm>
              <a:off x="19301938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8" name="Freeform 198"/>
            <p:cNvSpPr/>
            <p:nvPr/>
          </p:nvSpPr>
          <p:spPr>
            <a:xfrm>
              <a:off x="15772044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9" name="Freeform 199"/>
            <p:cNvSpPr/>
            <p:nvPr/>
          </p:nvSpPr>
          <p:spPr>
            <a:xfrm>
              <a:off x="17538856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0" name="Freeform 200"/>
            <p:cNvSpPr/>
            <p:nvPr/>
          </p:nvSpPr>
          <p:spPr>
            <a:xfrm>
              <a:off x="19303181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1" name="Freeform 201"/>
            <p:cNvSpPr/>
            <p:nvPr/>
          </p:nvSpPr>
          <p:spPr>
            <a:xfrm>
              <a:off x="15772044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2" name="Freeform 202"/>
            <p:cNvSpPr/>
            <p:nvPr/>
          </p:nvSpPr>
          <p:spPr>
            <a:xfrm>
              <a:off x="17538856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3" name="Freeform 203"/>
            <p:cNvSpPr/>
            <p:nvPr/>
          </p:nvSpPr>
          <p:spPr>
            <a:xfrm>
              <a:off x="19303181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4" name="Freeform 204"/>
            <p:cNvSpPr/>
            <p:nvPr/>
          </p:nvSpPr>
          <p:spPr>
            <a:xfrm>
              <a:off x="15769557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5" name="Freeform 205"/>
            <p:cNvSpPr/>
            <p:nvPr/>
          </p:nvSpPr>
          <p:spPr>
            <a:xfrm>
              <a:off x="17536369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6" name="Freeform 206"/>
            <p:cNvSpPr/>
            <p:nvPr/>
          </p:nvSpPr>
          <p:spPr>
            <a:xfrm>
              <a:off x="19300694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7" name="Freeform 207"/>
            <p:cNvSpPr/>
            <p:nvPr/>
          </p:nvSpPr>
          <p:spPr>
            <a:xfrm>
              <a:off x="15769557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8" name="Freeform 208"/>
            <p:cNvSpPr/>
            <p:nvPr/>
          </p:nvSpPr>
          <p:spPr>
            <a:xfrm>
              <a:off x="17536369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9" name="Freeform 209"/>
            <p:cNvSpPr/>
            <p:nvPr/>
          </p:nvSpPr>
          <p:spPr>
            <a:xfrm>
              <a:off x="19300694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0" name="Freeform 210"/>
            <p:cNvSpPr/>
            <p:nvPr/>
          </p:nvSpPr>
          <p:spPr>
            <a:xfrm>
              <a:off x="15770801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1" name="Freeform 211"/>
            <p:cNvSpPr/>
            <p:nvPr/>
          </p:nvSpPr>
          <p:spPr>
            <a:xfrm>
              <a:off x="17537613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2" name="Freeform 212"/>
            <p:cNvSpPr/>
            <p:nvPr/>
          </p:nvSpPr>
          <p:spPr>
            <a:xfrm>
              <a:off x="19301938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3" name="Freeform 213"/>
            <p:cNvSpPr/>
            <p:nvPr/>
          </p:nvSpPr>
          <p:spPr>
            <a:xfrm>
              <a:off x="15770801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4" name="Freeform 214"/>
            <p:cNvSpPr/>
            <p:nvPr/>
          </p:nvSpPr>
          <p:spPr>
            <a:xfrm>
              <a:off x="17537613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5" name="Freeform 215"/>
            <p:cNvSpPr/>
            <p:nvPr/>
          </p:nvSpPr>
          <p:spPr>
            <a:xfrm>
              <a:off x="19301938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6" name="Freeform 216"/>
            <p:cNvSpPr/>
            <p:nvPr/>
          </p:nvSpPr>
          <p:spPr>
            <a:xfrm>
              <a:off x="15769557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7" name="Freeform 217"/>
            <p:cNvSpPr/>
            <p:nvPr/>
          </p:nvSpPr>
          <p:spPr>
            <a:xfrm>
              <a:off x="17536369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8" name="Freeform 218"/>
            <p:cNvSpPr/>
            <p:nvPr/>
          </p:nvSpPr>
          <p:spPr>
            <a:xfrm>
              <a:off x="19300694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9" name="Freeform 219"/>
            <p:cNvSpPr/>
            <p:nvPr/>
          </p:nvSpPr>
          <p:spPr>
            <a:xfrm>
              <a:off x="15772044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0" name="Freeform 220"/>
            <p:cNvSpPr/>
            <p:nvPr/>
          </p:nvSpPr>
          <p:spPr>
            <a:xfrm>
              <a:off x="17538856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1" name="Freeform 221"/>
            <p:cNvSpPr/>
            <p:nvPr/>
          </p:nvSpPr>
          <p:spPr>
            <a:xfrm>
              <a:off x="19303181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2" name="Freeform 222"/>
            <p:cNvSpPr/>
            <p:nvPr/>
          </p:nvSpPr>
          <p:spPr>
            <a:xfrm>
              <a:off x="21048325" y="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3" name="Freeform 223"/>
            <p:cNvSpPr/>
            <p:nvPr/>
          </p:nvSpPr>
          <p:spPr>
            <a:xfrm>
              <a:off x="21048325" y="66186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4" name="Freeform 224"/>
            <p:cNvSpPr/>
            <p:nvPr/>
          </p:nvSpPr>
          <p:spPr>
            <a:xfrm>
              <a:off x="21049568" y="134913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5" name="Freeform 225"/>
            <p:cNvSpPr/>
            <p:nvPr/>
          </p:nvSpPr>
          <p:spPr>
            <a:xfrm>
              <a:off x="21049568" y="201100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6" name="Freeform 226"/>
            <p:cNvSpPr/>
            <p:nvPr/>
          </p:nvSpPr>
          <p:spPr>
            <a:xfrm>
              <a:off x="21047081" y="2698271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7" name="Freeform 227"/>
            <p:cNvSpPr/>
            <p:nvPr/>
          </p:nvSpPr>
          <p:spPr>
            <a:xfrm>
              <a:off x="21047081" y="336013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8" name="Freeform 228"/>
            <p:cNvSpPr/>
            <p:nvPr/>
          </p:nvSpPr>
          <p:spPr>
            <a:xfrm>
              <a:off x="21048325" y="404740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9" name="Freeform 229"/>
            <p:cNvSpPr/>
            <p:nvPr/>
          </p:nvSpPr>
          <p:spPr>
            <a:xfrm>
              <a:off x="21048325" y="470927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0" name="Freeform 230"/>
            <p:cNvSpPr/>
            <p:nvPr/>
          </p:nvSpPr>
          <p:spPr>
            <a:xfrm>
              <a:off x="21045837" y="542194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1" name="Freeform 231"/>
            <p:cNvSpPr/>
            <p:nvPr/>
          </p:nvSpPr>
          <p:spPr>
            <a:xfrm>
              <a:off x="21045837" y="6083810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2" name="Freeform 232"/>
            <p:cNvSpPr/>
            <p:nvPr/>
          </p:nvSpPr>
          <p:spPr>
            <a:xfrm>
              <a:off x="21047081" y="6771078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3" name="Freeform 233"/>
            <p:cNvSpPr/>
            <p:nvPr/>
          </p:nvSpPr>
          <p:spPr>
            <a:xfrm>
              <a:off x="21047081" y="7432946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4" name="Freeform 234"/>
            <p:cNvSpPr/>
            <p:nvPr/>
          </p:nvSpPr>
          <p:spPr>
            <a:xfrm>
              <a:off x="21044594" y="8120214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5" name="Freeform 235"/>
            <p:cNvSpPr/>
            <p:nvPr/>
          </p:nvSpPr>
          <p:spPr>
            <a:xfrm>
              <a:off x="21044594" y="8782082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7"/>
                  </a:lnTo>
                  <a:lnTo>
                    <a:pt x="0" y="5983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6" name="Freeform 236"/>
            <p:cNvSpPr/>
            <p:nvPr/>
          </p:nvSpPr>
          <p:spPr>
            <a:xfrm>
              <a:off x="21045837" y="9469349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7" name="Freeform 237"/>
            <p:cNvSpPr/>
            <p:nvPr/>
          </p:nvSpPr>
          <p:spPr>
            <a:xfrm>
              <a:off x="21045837" y="10131217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8" name="Freeform 238"/>
            <p:cNvSpPr/>
            <p:nvPr/>
          </p:nvSpPr>
          <p:spPr>
            <a:xfrm>
              <a:off x="21044594" y="10793085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4" y="0"/>
                  </a:lnTo>
                  <a:lnTo>
                    <a:pt x="1637324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9" name="Freeform 239"/>
            <p:cNvSpPr/>
            <p:nvPr/>
          </p:nvSpPr>
          <p:spPr>
            <a:xfrm>
              <a:off x="21047081" y="11480353"/>
              <a:ext cx="1637325" cy="598368"/>
            </a:xfrm>
            <a:custGeom>
              <a:avLst/>
              <a:gdLst/>
              <a:ahLst/>
              <a:cxnLst/>
              <a:rect l="l" t="t" r="r" b="b"/>
              <a:pathLst>
                <a:path w="1637325" h="598368">
                  <a:moveTo>
                    <a:pt x="0" y="0"/>
                  </a:moveTo>
                  <a:lnTo>
                    <a:pt x="1637325" y="0"/>
                  </a:lnTo>
                  <a:lnTo>
                    <a:pt x="1637325" y="598368"/>
                  </a:lnTo>
                  <a:lnTo>
                    <a:pt x="0" y="598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40" name="Group 240"/>
          <p:cNvGrpSpPr/>
          <p:nvPr/>
        </p:nvGrpSpPr>
        <p:grpSpPr>
          <a:xfrm>
            <a:off x="3181896" y="4094668"/>
            <a:ext cx="11887156" cy="2021463"/>
            <a:chOff x="0" y="0"/>
            <a:chExt cx="15849541" cy="2695284"/>
          </a:xfrm>
        </p:grpSpPr>
        <p:sp>
          <p:nvSpPr>
            <p:cNvPr id="241" name="Freeform 241"/>
            <p:cNvSpPr/>
            <p:nvPr/>
          </p:nvSpPr>
          <p:spPr>
            <a:xfrm>
              <a:off x="0" y="0"/>
              <a:ext cx="2695284" cy="2695284"/>
            </a:xfrm>
            <a:custGeom>
              <a:avLst/>
              <a:gdLst/>
              <a:ahLst/>
              <a:cxnLst/>
              <a:rect l="l" t="t" r="r" b="b"/>
              <a:pathLst>
                <a:path w="2695284" h="2695284">
                  <a:moveTo>
                    <a:pt x="0" y="0"/>
                  </a:moveTo>
                  <a:lnTo>
                    <a:pt x="2695284" y="0"/>
                  </a:lnTo>
                  <a:lnTo>
                    <a:pt x="2695284" y="2695284"/>
                  </a:lnTo>
                  <a:lnTo>
                    <a:pt x="0" y="2695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242" name="Group 242"/>
            <p:cNvGrpSpPr/>
            <p:nvPr/>
          </p:nvGrpSpPr>
          <p:grpSpPr>
            <a:xfrm>
              <a:off x="1347642" y="0"/>
              <a:ext cx="13159021" cy="2695284"/>
              <a:chOff x="0" y="0"/>
              <a:chExt cx="2782550" cy="569933"/>
            </a:xfrm>
          </p:grpSpPr>
          <p:sp>
            <p:nvSpPr>
              <p:cNvPr id="243" name="Freeform 243"/>
              <p:cNvSpPr/>
              <p:nvPr/>
            </p:nvSpPr>
            <p:spPr>
              <a:xfrm>
                <a:off x="0" y="0"/>
                <a:ext cx="2782550" cy="569933"/>
              </a:xfrm>
              <a:custGeom>
                <a:avLst/>
                <a:gdLst/>
                <a:ahLst/>
                <a:cxnLst/>
                <a:rect l="l" t="t" r="r" b="b"/>
                <a:pathLst>
                  <a:path w="2782550" h="569933">
                    <a:moveTo>
                      <a:pt x="0" y="0"/>
                    </a:moveTo>
                    <a:lnTo>
                      <a:pt x="2782550" y="0"/>
                    </a:lnTo>
                    <a:lnTo>
                      <a:pt x="2782550" y="569933"/>
                    </a:lnTo>
                    <a:lnTo>
                      <a:pt x="0" y="569933"/>
                    </a:lnTo>
                    <a:close/>
                  </a:path>
                </a:pathLst>
              </a:custGeom>
              <a:solidFill>
                <a:srgbClr val="908BF2"/>
              </a:solidFill>
            </p:spPr>
          </p:sp>
          <p:sp>
            <p:nvSpPr>
              <p:cNvPr id="244" name="TextBox 244"/>
              <p:cNvSpPr txBox="1"/>
              <p:nvPr/>
            </p:nvSpPr>
            <p:spPr>
              <a:xfrm>
                <a:off x="0" y="-57150"/>
                <a:ext cx="2782550" cy="6270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45" name="Group 245"/>
            <p:cNvGrpSpPr/>
            <p:nvPr/>
          </p:nvGrpSpPr>
          <p:grpSpPr>
            <a:xfrm>
              <a:off x="12940127" y="0"/>
              <a:ext cx="2909414" cy="2695284"/>
              <a:chOff x="0" y="0"/>
              <a:chExt cx="574699" cy="532402"/>
            </a:xfrm>
          </p:grpSpPr>
          <p:sp>
            <p:nvSpPr>
              <p:cNvPr id="246" name="Freeform 246"/>
              <p:cNvSpPr/>
              <p:nvPr/>
            </p:nvSpPr>
            <p:spPr>
              <a:xfrm>
                <a:off x="0" y="0"/>
                <a:ext cx="574699" cy="532402"/>
              </a:xfrm>
              <a:custGeom>
                <a:avLst/>
                <a:gdLst/>
                <a:ahLst/>
                <a:cxnLst/>
                <a:rect l="l" t="t" r="r" b="b"/>
                <a:pathLst>
                  <a:path w="574699" h="532402">
                    <a:moveTo>
                      <a:pt x="287350" y="0"/>
                    </a:moveTo>
                    <a:cubicBezTo>
                      <a:pt x="128651" y="0"/>
                      <a:pt x="0" y="119182"/>
                      <a:pt x="0" y="266201"/>
                    </a:cubicBezTo>
                    <a:cubicBezTo>
                      <a:pt x="0" y="413220"/>
                      <a:pt x="128651" y="532402"/>
                      <a:pt x="287350" y="532402"/>
                    </a:cubicBezTo>
                    <a:cubicBezTo>
                      <a:pt x="446048" y="532402"/>
                      <a:pt x="574699" y="413220"/>
                      <a:pt x="574699" y="266201"/>
                    </a:cubicBezTo>
                    <a:cubicBezTo>
                      <a:pt x="574699" y="119182"/>
                      <a:pt x="446048" y="0"/>
                      <a:pt x="287350" y="0"/>
                    </a:cubicBezTo>
                    <a:close/>
                  </a:path>
                </a:pathLst>
              </a:custGeom>
              <a:solidFill>
                <a:srgbClr val="908BF2"/>
              </a:solidFill>
            </p:spPr>
          </p:sp>
          <p:sp>
            <p:nvSpPr>
              <p:cNvPr id="247" name="TextBox 247"/>
              <p:cNvSpPr txBox="1"/>
              <p:nvPr/>
            </p:nvSpPr>
            <p:spPr>
              <a:xfrm>
                <a:off x="53878" y="-7237"/>
                <a:ext cx="466943" cy="48972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48" name="Freeform 248"/>
            <p:cNvSpPr/>
            <p:nvPr/>
          </p:nvSpPr>
          <p:spPr>
            <a:xfrm>
              <a:off x="716503" y="716503"/>
              <a:ext cx="1262279" cy="1262279"/>
            </a:xfrm>
            <a:custGeom>
              <a:avLst/>
              <a:gdLst/>
              <a:ahLst/>
              <a:cxnLst/>
              <a:rect l="l" t="t" r="r" b="b"/>
              <a:pathLst>
                <a:path w="1262279" h="1262279">
                  <a:moveTo>
                    <a:pt x="0" y="0"/>
                  </a:moveTo>
                  <a:lnTo>
                    <a:pt x="1262279" y="0"/>
                  </a:lnTo>
                  <a:lnTo>
                    <a:pt x="1262279" y="1262279"/>
                  </a:lnTo>
                  <a:lnTo>
                    <a:pt x="0" y="12622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49" name="Freeform 249"/>
          <p:cNvSpPr/>
          <p:nvPr/>
        </p:nvSpPr>
        <p:spPr>
          <a:xfrm>
            <a:off x="13418908" y="4914549"/>
            <a:ext cx="921054" cy="488159"/>
          </a:xfrm>
          <a:custGeom>
            <a:avLst/>
            <a:gdLst/>
            <a:ahLst/>
            <a:cxnLst/>
            <a:rect l="l" t="t" r="r" b="b"/>
            <a:pathLst>
              <a:path w="921054" h="488159">
                <a:moveTo>
                  <a:pt x="0" y="0"/>
                </a:moveTo>
                <a:lnTo>
                  <a:pt x="921054" y="0"/>
                </a:lnTo>
                <a:lnTo>
                  <a:pt x="921054" y="488158"/>
                </a:lnTo>
                <a:lnTo>
                  <a:pt x="0" y="4881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50" name="TextBox 250"/>
          <p:cNvSpPr txBox="1"/>
          <p:nvPr/>
        </p:nvSpPr>
        <p:spPr>
          <a:xfrm>
            <a:off x="4417374" y="4452969"/>
            <a:ext cx="9468728" cy="13835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93"/>
              </a:lnSpc>
            </a:pPr>
            <a:r>
              <a:rPr lang="en-US" sz="8800" b="1" spc="-271" dirty="0">
                <a:solidFill>
                  <a:srgbClr val="F4F0FD"/>
                </a:solidFill>
                <a:latin typeface="Poppins Bold"/>
                <a:ea typeface="Poppins Bold"/>
                <a:cs typeface="Poppins Bold"/>
                <a:sym typeface="Poppins Bold"/>
              </a:rPr>
              <a:t>Practical Part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0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42900"/>
            <a:ext cx="18288000" cy="9601200"/>
          </a:xfrm>
          <a:custGeom>
            <a:avLst/>
            <a:gdLst/>
            <a:ahLst/>
            <a:cxnLst/>
            <a:rect l="l" t="t" r="r" b="b"/>
            <a:pathLst>
              <a:path w="18288000" h="9601200">
                <a:moveTo>
                  <a:pt x="0" y="0"/>
                </a:moveTo>
                <a:lnTo>
                  <a:pt x="18288000" y="0"/>
                </a:lnTo>
                <a:lnTo>
                  <a:pt x="18288000" y="9601200"/>
                </a:lnTo>
                <a:lnTo>
                  <a:pt x="0" y="9601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825</Words>
  <Application>Microsoft Office PowerPoint</Application>
  <PresentationFormat>Custom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Poppins Medium</vt:lpstr>
      <vt:lpstr>Aileron</vt:lpstr>
      <vt:lpstr>Calibri</vt:lpstr>
      <vt:lpstr>Aileron Bold</vt:lpstr>
      <vt:lpstr>Poppins Bold</vt:lpstr>
      <vt:lpstr>Poppins</vt:lpstr>
      <vt:lpstr>Poppins Semi-Bold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Purple Modern Investor Pitch Deck Presentation</dc:title>
  <cp:lastModifiedBy>hanene zeggai</cp:lastModifiedBy>
  <cp:revision>2</cp:revision>
  <dcterms:created xsi:type="dcterms:W3CDTF">2006-08-16T00:00:00Z</dcterms:created>
  <dcterms:modified xsi:type="dcterms:W3CDTF">2025-10-13T10:07:39Z</dcterms:modified>
  <dc:identifier>DAG1gCIJuSE</dc:identifier>
</cp:coreProperties>
</file>