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7"/>
  </p:notes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4C2ED-B816-7751-D8C3-5AFF5F5CEDD3}" v="12" dt="2023-02-06T06:33:34.195"/>
    <p1510:client id="{CB378AA7-B1CE-C019-0D66-DE1394919BBC}" v="1" dt="2023-01-10T13:26:55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3"/>
    <p:restoredTop sz="96327"/>
  </p:normalViewPr>
  <p:slideViewPr>
    <p:cSldViewPr snapToGrid="0" snapToObjects="1">
      <p:cViewPr>
        <p:scale>
          <a:sx n="84" d="100"/>
          <a:sy n="84" d="100"/>
        </p:scale>
        <p:origin x="10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a Aznauryan" userId="b887aeb8-c24d-4a56-8c52-ac5bcc20918a" providerId="ADAL" clId="{D052BBF4-6A96-4653-8414-E1FE5F3629AB}"/>
    <pc:docChg chg="custSel addSld modSld">
      <pc:chgData name="Yulia Aznauryan" userId="b887aeb8-c24d-4a56-8c52-ac5bcc20918a" providerId="ADAL" clId="{D052BBF4-6A96-4653-8414-E1FE5F3629AB}" dt="2021-09-21T12:26:41.039" v="2011" actId="20577"/>
      <pc:docMkLst>
        <pc:docMk/>
      </pc:docMkLst>
      <pc:sldChg chg="modSp mod">
        <pc:chgData name="Yulia Aznauryan" userId="b887aeb8-c24d-4a56-8c52-ac5bcc20918a" providerId="ADAL" clId="{D052BBF4-6A96-4653-8414-E1FE5F3629AB}" dt="2021-09-21T10:05:21.148" v="1820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D052BBF4-6A96-4653-8414-E1FE5F3629AB}" dt="2021-09-21T10:05:21.148" v="1820" actId="20577"/>
          <ac:spMkLst>
            <pc:docMk/>
            <pc:sldMk cId="2388494066" sldId="257"/>
            <ac:spMk id="5" creationId="{6C61F395-8B2F-204C-85A3-6810E67568D6}"/>
          </ac:spMkLst>
        </pc:spChg>
        <pc:spChg chg="mod">
          <ac:chgData name="Yulia Aznauryan" userId="b887aeb8-c24d-4a56-8c52-ac5bcc20918a" providerId="ADAL" clId="{D052BBF4-6A96-4653-8414-E1FE5F3629AB}" dt="2021-09-21T09:55:14.933" v="22" actId="20577"/>
          <ac:spMkLst>
            <pc:docMk/>
            <pc:sldMk cId="2388494066" sldId="257"/>
            <ac:spMk id="6" creationId="{FC415BCD-C706-D749-9F5F-CD22D2068A24}"/>
          </ac:spMkLst>
        </pc:spChg>
      </pc:sldChg>
      <pc:sldChg chg="modSp mod">
        <pc:chgData name="Yulia Aznauryan" userId="b887aeb8-c24d-4a56-8c52-ac5bcc20918a" providerId="ADAL" clId="{D052BBF4-6A96-4653-8414-E1FE5F3629AB}" dt="2021-09-21T10:07:41.792" v="1903" actId="20577"/>
        <pc:sldMkLst>
          <pc:docMk/>
          <pc:sldMk cId="3984253181" sldId="258"/>
        </pc:sldMkLst>
        <pc:spChg chg="mod">
          <ac:chgData name="Yulia Aznauryan" userId="b887aeb8-c24d-4a56-8c52-ac5bcc20918a" providerId="ADAL" clId="{D052BBF4-6A96-4653-8414-E1FE5F3629AB}" dt="2021-09-21T09:59:03.535" v="717" actId="20577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D052BBF4-6A96-4653-8414-E1FE5F3629AB}" dt="2021-09-21T10:07:41.792" v="1903" actId="20577"/>
          <ac:spMkLst>
            <pc:docMk/>
            <pc:sldMk cId="3984253181" sldId="258"/>
            <ac:spMk id="3" creationId="{1D917221-29BF-0846-B64D-68A418D8A96A}"/>
          </ac:spMkLst>
        </pc:spChg>
      </pc:sldChg>
      <pc:sldChg chg="modSp new mod">
        <pc:chgData name="Yulia Aznauryan" userId="b887aeb8-c24d-4a56-8c52-ac5bcc20918a" providerId="ADAL" clId="{D052BBF4-6A96-4653-8414-E1FE5F3629AB}" dt="2021-09-21T10:00:33.328" v="1033" actId="20577"/>
        <pc:sldMkLst>
          <pc:docMk/>
          <pc:sldMk cId="3341407836" sldId="259"/>
        </pc:sldMkLst>
        <pc:spChg chg="mod">
          <ac:chgData name="Yulia Aznauryan" userId="b887aeb8-c24d-4a56-8c52-ac5bcc20918a" providerId="ADAL" clId="{D052BBF4-6A96-4653-8414-E1FE5F3629AB}" dt="2021-09-21T09:58:36.536" v="695" actId="20577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D052BBF4-6A96-4653-8414-E1FE5F3629AB}" dt="2021-09-21T10:00:33.328" v="1033" actId="20577"/>
          <ac:spMkLst>
            <pc:docMk/>
            <pc:sldMk cId="3341407836" sldId="259"/>
            <ac:spMk id="3" creationId="{2C11D5CB-FB9E-4BDE-9601-EBE5322AEF48}"/>
          </ac:spMkLst>
        </pc:spChg>
      </pc:sldChg>
      <pc:sldChg chg="modSp new mod">
        <pc:chgData name="Yulia Aznauryan" userId="b887aeb8-c24d-4a56-8c52-ac5bcc20918a" providerId="ADAL" clId="{D052BBF4-6A96-4653-8414-E1FE5F3629AB}" dt="2021-09-21T10:08:30.484" v="1938" actId="20577"/>
        <pc:sldMkLst>
          <pc:docMk/>
          <pc:sldMk cId="2154932380" sldId="260"/>
        </pc:sldMkLst>
        <pc:spChg chg="mod">
          <ac:chgData name="Yulia Aznauryan" userId="b887aeb8-c24d-4a56-8c52-ac5bcc20918a" providerId="ADAL" clId="{D052BBF4-6A96-4653-8414-E1FE5F3629AB}" dt="2021-09-21T10:00:43.030" v="1049" actId="20577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D052BBF4-6A96-4653-8414-E1FE5F3629AB}" dt="2021-09-21T10:08:30.484" v="1938" actId="20577"/>
          <ac:spMkLst>
            <pc:docMk/>
            <pc:sldMk cId="2154932380" sldId="260"/>
            <ac:spMk id="3" creationId="{077669E2-B727-4FE2-AC12-604D2942E269}"/>
          </ac:spMkLst>
        </pc:spChg>
      </pc:sldChg>
      <pc:sldChg chg="modSp new mod">
        <pc:chgData name="Yulia Aznauryan" userId="b887aeb8-c24d-4a56-8c52-ac5bcc20918a" providerId="ADAL" clId="{D052BBF4-6A96-4653-8414-E1FE5F3629AB}" dt="2021-09-21T12:26:41.039" v="2011" actId="20577"/>
        <pc:sldMkLst>
          <pc:docMk/>
          <pc:sldMk cId="443228214" sldId="261"/>
        </pc:sldMkLst>
        <pc:spChg chg="mod">
          <ac:chgData name="Yulia Aznauryan" userId="b887aeb8-c24d-4a56-8c52-ac5bcc20918a" providerId="ADAL" clId="{D052BBF4-6A96-4653-8414-E1FE5F3629AB}" dt="2021-09-21T10:08:51.102" v="1942" actId="20577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D052BBF4-6A96-4653-8414-E1FE5F3629AB}" dt="2021-09-21T12:26:41.039" v="2011" actId="20577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Yulia Aznauryan" userId="b887aeb8-c24d-4a56-8c52-ac5bcc20918a" providerId="ADAL" clId="{57ED3BEB-BD80-47EE-BDEB-7073F978F3F4}"/>
    <pc:docChg chg="custSel modSld">
      <pc:chgData name="Yulia Aznauryan" userId="b887aeb8-c24d-4a56-8c52-ac5bcc20918a" providerId="ADAL" clId="{57ED3BEB-BD80-47EE-BDEB-7073F978F3F4}" dt="2022-01-04T12:21:00.486" v="86" actId="6549"/>
      <pc:docMkLst>
        <pc:docMk/>
      </pc:docMkLst>
      <pc:sldChg chg="modSp mod">
        <pc:chgData name="Yulia Aznauryan" userId="b887aeb8-c24d-4a56-8c52-ac5bcc20918a" providerId="ADAL" clId="{57ED3BEB-BD80-47EE-BDEB-7073F978F3F4}" dt="2022-01-04T12:20:38.248" v="34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57ED3BEB-BD80-47EE-BDEB-7073F978F3F4}" dt="2022-01-04T12:20:38.248" v="34" actId="20577"/>
          <ac:spMkLst>
            <pc:docMk/>
            <pc:sldMk cId="2388494066" sldId="257"/>
            <ac:spMk id="5" creationId="{6C61F395-8B2F-204C-85A3-6810E67568D6}"/>
          </ac:spMkLst>
        </pc:spChg>
      </pc:sldChg>
      <pc:sldChg chg="modSp mod">
        <pc:chgData name="Yulia Aznauryan" userId="b887aeb8-c24d-4a56-8c52-ac5bcc20918a" providerId="ADAL" clId="{57ED3BEB-BD80-47EE-BDEB-7073F978F3F4}" dt="2022-01-04T12:20:45.009" v="38" actId="27636"/>
        <pc:sldMkLst>
          <pc:docMk/>
          <pc:sldMk cId="3984253181" sldId="258"/>
        </pc:sldMkLst>
        <pc:spChg chg="mod">
          <ac:chgData name="Yulia Aznauryan" userId="b887aeb8-c24d-4a56-8c52-ac5bcc20918a" providerId="ADAL" clId="{57ED3BEB-BD80-47EE-BDEB-7073F978F3F4}" dt="2022-01-04T12:20:45.009" v="38" actId="27636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57ED3BEB-BD80-47EE-BDEB-7073F978F3F4}" dt="2022-01-04T12:20:42.583" v="36" actId="6549"/>
          <ac:spMkLst>
            <pc:docMk/>
            <pc:sldMk cId="3984253181" sldId="258"/>
            <ac:spMk id="3" creationId="{1D917221-29BF-0846-B64D-68A418D8A96A}"/>
          </ac:spMkLst>
        </pc:spChg>
      </pc:sldChg>
      <pc:sldChg chg="modSp mod">
        <pc:chgData name="Yulia Aznauryan" userId="b887aeb8-c24d-4a56-8c52-ac5bcc20918a" providerId="ADAL" clId="{57ED3BEB-BD80-47EE-BDEB-7073F978F3F4}" dt="2022-01-04T12:20:52.947" v="82" actId="6549"/>
        <pc:sldMkLst>
          <pc:docMk/>
          <pc:sldMk cId="3341407836" sldId="259"/>
        </pc:sldMkLst>
        <pc:spChg chg="mod">
          <ac:chgData name="Yulia Aznauryan" userId="b887aeb8-c24d-4a56-8c52-ac5bcc20918a" providerId="ADAL" clId="{57ED3BEB-BD80-47EE-BDEB-7073F978F3F4}" dt="2022-01-04T12:20:52.947" v="82" actId="6549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57ED3BEB-BD80-47EE-BDEB-7073F978F3F4}" dt="2022-01-04T12:20:51.174" v="81" actId="5793"/>
          <ac:spMkLst>
            <pc:docMk/>
            <pc:sldMk cId="3341407836" sldId="259"/>
            <ac:spMk id="3" creationId="{2C11D5CB-FB9E-4BDE-9601-EBE5322AEF48}"/>
          </ac:spMkLst>
        </pc:spChg>
      </pc:sldChg>
      <pc:sldChg chg="modSp mod">
        <pc:chgData name="Yulia Aznauryan" userId="b887aeb8-c24d-4a56-8c52-ac5bcc20918a" providerId="ADAL" clId="{57ED3BEB-BD80-47EE-BDEB-7073F978F3F4}" dt="2022-01-04T12:20:56.921" v="84" actId="6549"/>
        <pc:sldMkLst>
          <pc:docMk/>
          <pc:sldMk cId="2154932380" sldId="260"/>
        </pc:sldMkLst>
        <pc:spChg chg="mod">
          <ac:chgData name="Yulia Aznauryan" userId="b887aeb8-c24d-4a56-8c52-ac5bcc20918a" providerId="ADAL" clId="{57ED3BEB-BD80-47EE-BDEB-7073F978F3F4}" dt="2022-01-04T12:20:56.921" v="84" actId="6549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57ED3BEB-BD80-47EE-BDEB-7073F978F3F4}" dt="2022-01-04T12:20:55.433" v="83" actId="6549"/>
          <ac:spMkLst>
            <pc:docMk/>
            <pc:sldMk cId="2154932380" sldId="260"/>
            <ac:spMk id="3" creationId="{077669E2-B727-4FE2-AC12-604D2942E269}"/>
          </ac:spMkLst>
        </pc:spChg>
      </pc:sldChg>
      <pc:sldChg chg="modSp mod">
        <pc:chgData name="Yulia Aznauryan" userId="b887aeb8-c24d-4a56-8c52-ac5bcc20918a" providerId="ADAL" clId="{57ED3BEB-BD80-47EE-BDEB-7073F978F3F4}" dt="2022-01-04T12:21:00.486" v="86" actId="6549"/>
        <pc:sldMkLst>
          <pc:docMk/>
          <pc:sldMk cId="443228214" sldId="261"/>
        </pc:sldMkLst>
        <pc:spChg chg="mod">
          <ac:chgData name="Yulia Aznauryan" userId="b887aeb8-c24d-4a56-8c52-ac5bcc20918a" providerId="ADAL" clId="{57ED3BEB-BD80-47EE-BDEB-7073F978F3F4}" dt="2022-01-04T12:21:00.486" v="86" actId="6549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57ED3BEB-BD80-47EE-BDEB-7073F978F3F4}" dt="2022-01-04T12:20:58.927" v="85" actId="6549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Karine Vardazaryan" userId="S::karine.vardazaryan@webbfontaine.com::59e02a38-006d-4b5a-be09-67d2027d84ed" providerId="AD" clId="Web-{CB378AA7-B1CE-C019-0D66-DE1394919BBC}"/>
    <pc:docChg chg="addSld">
      <pc:chgData name="Karine Vardazaryan" userId="S::karine.vardazaryan@webbfontaine.com::59e02a38-006d-4b5a-be09-67d2027d84ed" providerId="AD" clId="Web-{CB378AA7-B1CE-C019-0D66-DE1394919BBC}" dt="2023-01-10T13:26:55.394" v="0"/>
      <pc:docMkLst>
        <pc:docMk/>
      </pc:docMkLst>
      <pc:sldChg chg="add replId">
        <pc:chgData name="Karine Vardazaryan" userId="S::karine.vardazaryan@webbfontaine.com::59e02a38-006d-4b5a-be09-67d2027d84ed" providerId="AD" clId="Web-{CB378AA7-B1CE-C019-0D66-DE1394919BBC}" dt="2023-01-10T13:26:55.394" v="0"/>
        <pc:sldMkLst>
          <pc:docMk/>
          <pc:sldMk cId="133746386" sldId="262"/>
        </pc:sldMkLst>
      </pc:sldChg>
    </pc:docChg>
  </pc:docChgLst>
  <pc:docChgLst>
    <pc:chgData name="Karine Vardazaryan" userId="S::karine.vardazaryan@webbfontaine.com::59e02a38-006d-4b5a-be09-67d2027d84ed" providerId="AD" clId="Web-{86A4C2ED-B816-7751-D8C3-5AFF5F5CEDD3}"/>
    <pc:docChg chg="delSld modSld sldOrd">
      <pc:chgData name="Karine Vardazaryan" userId="S::karine.vardazaryan@webbfontaine.com::59e02a38-006d-4b5a-be09-67d2027d84ed" providerId="AD" clId="Web-{86A4C2ED-B816-7751-D8C3-5AFF5F5CEDD3}" dt="2023-02-06T06:33:34.195" v="10" actId="20577"/>
      <pc:docMkLst>
        <pc:docMk/>
      </pc:docMkLst>
      <pc:sldChg chg="del">
        <pc:chgData name="Karine Vardazaryan" userId="S::karine.vardazaryan@webbfontaine.com::59e02a38-006d-4b5a-be09-67d2027d84ed" providerId="AD" clId="Web-{86A4C2ED-B816-7751-D8C3-5AFF5F5CEDD3}" dt="2023-02-06T06:32:10.240" v="1"/>
        <pc:sldMkLst>
          <pc:docMk/>
          <pc:sldMk cId="3984253181" sldId="258"/>
        </pc:sldMkLst>
      </pc:sldChg>
      <pc:sldChg chg="modSp ord">
        <pc:chgData name="Karine Vardazaryan" userId="S::karine.vardazaryan@webbfontaine.com::59e02a38-006d-4b5a-be09-67d2027d84ed" providerId="AD" clId="Web-{86A4C2ED-B816-7751-D8C3-5AFF5F5CEDD3}" dt="2023-02-06T06:33:34.195" v="10" actId="20577"/>
        <pc:sldMkLst>
          <pc:docMk/>
          <pc:sldMk cId="3341407836" sldId="259"/>
        </pc:sldMkLst>
        <pc:spChg chg="mod">
          <ac:chgData name="Karine Vardazaryan" userId="S::karine.vardazaryan@webbfontaine.com::59e02a38-006d-4b5a-be09-67d2027d84ed" providerId="AD" clId="Web-{86A4C2ED-B816-7751-D8C3-5AFF5F5CEDD3}" dt="2023-02-06T06:33:34.195" v="10" actId="20577"/>
          <ac:spMkLst>
            <pc:docMk/>
            <pc:sldMk cId="3341407836" sldId="259"/>
            <ac:spMk id="2" creationId="{590B2EC1-BBC1-4214-9B02-C3F9D57222E8}"/>
          </ac:spMkLst>
        </pc:spChg>
      </pc:sldChg>
      <pc:sldChg chg="del">
        <pc:chgData name="Karine Vardazaryan" userId="S::karine.vardazaryan@webbfontaine.com::59e02a38-006d-4b5a-be09-67d2027d84ed" providerId="AD" clId="Web-{86A4C2ED-B816-7751-D8C3-5AFF5F5CEDD3}" dt="2023-02-06T06:32:18.959" v="2"/>
        <pc:sldMkLst>
          <pc:docMk/>
          <pc:sldMk cId="13374638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05/22/2023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1348509"/>
            <a:ext cx="4103205" cy="3394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sz="4400" cap="none" dirty="0" smtClean="0"/>
              <a:t>JavaScript</a:t>
            </a:r>
            <a:endParaRPr lang="en-US" sz="4400" cap="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C415BCD-C706-D749-9F5F-CD22D2068A24}"/>
              </a:ext>
            </a:extLst>
          </p:cNvPr>
          <p:cNvSpPr txBox="1">
            <a:spLocks/>
          </p:cNvSpPr>
          <p:nvPr/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Sipan Sahakyan 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8835"/>
            <a:ext cx="9144000" cy="877455"/>
          </a:xfrm>
        </p:spPr>
        <p:txBody>
          <a:bodyPr>
            <a:normAutofit/>
          </a:bodyPr>
          <a:lstStyle/>
          <a:p>
            <a:r>
              <a:rPr lang="en-US" sz="4800" dirty="0"/>
              <a:t>Array declaration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1" y="2244436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two syntaxes for creating an empty array: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new Array()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[]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 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array_name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= [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item1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item2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...];    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numbers = [1, 2, 3, 4, 5, 6];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fruits = ["Apple", "Orange", "Plum"];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mixed = [1, "Apple", true, undefined,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5];</a:t>
            </a:r>
          </a:p>
        </p:txBody>
      </p:sp>
    </p:spTree>
    <p:extLst>
      <p:ext uri="{BB962C8B-B14F-4D97-AF65-F5344CB8AC3E}">
        <p14:creationId xmlns:p14="http://schemas.microsoft.com/office/powerpoint/2010/main" val="11890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8835"/>
            <a:ext cx="9144000" cy="877455"/>
          </a:xfrm>
        </p:spPr>
        <p:txBody>
          <a:bodyPr>
            <a:normAutofit/>
          </a:bodyPr>
          <a:lstStyle/>
          <a:p>
            <a:r>
              <a:rPr lang="en-US" sz="4800" dirty="0"/>
              <a:t>Accessing array element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1" y="2244436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fruits = ["Apple", "Orange", "Plum"];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alert( fruits[0] ); // Apple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alert( fruits[1] ); // Orange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alert( fruits[2] ); // Plum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fruits[1] = "Banana";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2244436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fruits = ["Apple", "Orange", "Plum"];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alert( fruits[0] ); // Apple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alert( fruits[1] ); // Orange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alert( fruits[2] ); // Plum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fruits[1] = "Banana";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8835"/>
            <a:ext cx="9144000" cy="877455"/>
          </a:xfrm>
        </p:spPr>
        <p:txBody>
          <a:bodyPr>
            <a:normAutofit/>
          </a:bodyPr>
          <a:lstStyle/>
          <a:p>
            <a:r>
              <a:rPr lang="en-US" sz="4800" dirty="0"/>
              <a:t>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1" y="224443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fruits = ["Apple", "Orange", "Plum"];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alert(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fruits.length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); // 3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fruits[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fruits.length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 = “Banana”;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[1, 2, 3, 4, 5];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arr.length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2; // truncate to 2 elements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alert(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); // [1, 2]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arr.length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5; // return length back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alert(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[3] ); // undefined: the values do not return</a:t>
            </a:r>
          </a:p>
        </p:txBody>
      </p:sp>
    </p:spTree>
    <p:extLst>
      <p:ext uri="{BB962C8B-B14F-4D97-AF65-F5344CB8AC3E}">
        <p14:creationId xmlns:p14="http://schemas.microsoft.com/office/powerpoint/2010/main" val="35383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" y="0"/>
            <a:ext cx="1219023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8835"/>
            <a:ext cx="9144000" cy="877455"/>
          </a:xfrm>
        </p:spPr>
        <p:txBody>
          <a:bodyPr>
            <a:normAutofit/>
          </a:bodyPr>
          <a:lstStyle/>
          <a:p>
            <a:r>
              <a:rPr lang="en-US" sz="4800" dirty="0"/>
              <a:t>Loops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1" y="224443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["Apple", "Orange", "Pear"];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(let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arr.length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alert(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 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66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8835"/>
            <a:ext cx="9144000" cy="87745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Methods pop/push, shift/</a:t>
            </a:r>
            <a:r>
              <a:rPr lang="en-US" sz="4800" dirty="0" err="1"/>
              <a:t>unshift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24443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appends an element to the end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extracts the last element of the array and returns it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get an element from the beginning, advancing the queue, so that the 2nd element becomes the 1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unshift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the element to the beginning of the array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8835"/>
            <a:ext cx="9144000" cy="877455"/>
          </a:xfrm>
        </p:spPr>
        <p:txBody>
          <a:bodyPr>
            <a:normAutofit/>
          </a:bodyPr>
          <a:lstStyle/>
          <a:p>
            <a:r>
              <a:rPr lang="en-US" sz="4800" dirty="0"/>
              <a:t>Multidimensional arrays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1" y="2244436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Arrays can have items that are also arrays. We can use it for multidimensional arrays, for example to store matrices:	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matrix = [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[1, 2, 3],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[4, 5, 6],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[7, 8, 9]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alert( matrix[1][1] ); // 5, the central element</a:t>
            </a:r>
          </a:p>
        </p:txBody>
      </p:sp>
    </p:spTree>
    <p:extLst>
      <p:ext uri="{BB962C8B-B14F-4D97-AF65-F5344CB8AC3E}">
        <p14:creationId xmlns:p14="http://schemas.microsoft.com/office/powerpoint/2010/main" val="24912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3419"/>
            <a:ext cx="9144000" cy="932872"/>
          </a:xfrm>
        </p:spPr>
        <p:txBody>
          <a:bodyPr>
            <a:normAutofit/>
          </a:bodyPr>
          <a:lstStyle/>
          <a:p>
            <a:r>
              <a:rPr lang="en-US" sz="4800" dirty="0"/>
              <a:t>Loops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205971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 Kinds of Loops</a:t>
            </a:r>
          </a:p>
          <a:p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/>
              <a:t>for</a:t>
            </a:r>
            <a:r>
              <a:rPr lang="en-US" sz="2400" dirty="0"/>
              <a:t> - loops through a block of code a number of times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/>
              <a:t>for/in</a:t>
            </a:r>
            <a:r>
              <a:rPr lang="en-US" sz="2400" dirty="0"/>
              <a:t> - loops through the properties of an object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/>
              <a:t>for/of</a:t>
            </a:r>
            <a:r>
              <a:rPr lang="en-US" sz="2400" dirty="0"/>
              <a:t> - loops through the values of an </a:t>
            </a:r>
            <a:r>
              <a:rPr lang="en-US" sz="2400" dirty="0" err="1"/>
              <a:t>iterable</a:t>
            </a:r>
            <a:r>
              <a:rPr lang="en-US" sz="2400" dirty="0"/>
              <a:t> object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/>
              <a:t>while</a:t>
            </a:r>
            <a:r>
              <a:rPr lang="en-US" sz="2400" dirty="0"/>
              <a:t> - loops through a block of code while a specified condition is true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/>
              <a:t>do/while</a:t>
            </a:r>
            <a:r>
              <a:rPr lang="en-US" sz="2400" dirty="0"/>
              <a:t> - also loops through a block of code while a specified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17325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3419"/>
            <a:ext cx="9144000" cy="932872"/>
          </a:xfrm>
        </p:spPr>
        <p:txBody>
          <a:bodyPr>
            <a:noAutofit/>
          </a:bodyPr>
          <a:lstStyle/>
          <a:p>
            <a:r>
              <a:rPr lang="en-US" sz="4800" dirty="0"/>
              <a:t>while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939637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while loop has the following syntax:</a:t>
            </a:r>
          </a:p>
          <a:p>
            <a:endParaRPr lang="en-US" sz="2400" dirty="0"/>
          </a:p>
          <a:p>
            <a:r>
              <a:rPr lang="en-US" sz="2400" dirty="0"/>
              <a:t>while (condition) {</a:t>
            </a:r>
          </a:p>
          <a:p>
            <a:r>
              <a:rPr lang="en-US" sz="2400" dirty="0"/>
              <a:t>  // code</a:t>
            </a:r>
          </a:p>
          <a:p>
            <a:r>
              <a:rPr lang="en-US" sz="2400" dirty="0"/>
              <a:t>  // so-called "loop body"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While the condition is </a:t>
            </a:r>
            <a:r>
              <a:rPr lang="en-US" sz="2400" dirty="0" err="1"/>
              <a:t>truthy</a:t>
            </a:r>
            <a:r>
              <a:rPr lang="en-US" sz="2400" dirty="0"/>
              <a:t>, the code from the loop body is executed.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A single execution of the loop body is called </a:t>
            </a:r>
            <a:r>
              <a:rPr lang="en-US" sz="2400" i="1" dirty="0"/>
              <a:t>an iteration</a:t>
            </a:r>
            <a:r>
              <a:rPr lang="en-US" sz="2400" dirty="0"/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If the loop body has a single statement, we can omit the curly braces {…}:</a:t>
            </a:r>
          </a:p>
        </p:txBody>
      </p:sp>
    </p:spTree>
    <p:extLst>
      <p:ext uri="{BB962C8B-B14F-4D97-AF65-F5344CB8AC3E}">
        <p14:creationId xmlns:p14="http://schemas.microsoft.com/office/powerpoint/2010/main" val="11595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3419"/>
            <a:ext cx="9144000" cy="932872"/>
          </a:xfrm>
        </p:spPr>
        <p:txBody>
          <a:bodyPr>
            <a:noAutofit/>
          </a:bodyPr>
          <a:lstStyle/>
          <a:p>
            <a:r>
              <a:rPr lang="en-US" sz="4800" dirty="0"/>
              <a:t>do…while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939637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{</a:t>
            </a:r>
          </a:p>
          <a:p>
            <a:r>
              <a:rPr lang="en-US" sz="2400" dirty="0"/>
              <a:t>  // loop body</a:t>
            </a:r>
          </a:p>
          <a:p>
            <a:r>
              <a:rPr lang="en-US" sz="2400" dirty="0"/>
              <a:t>} while (condition);</a:t>
            </a:r>
          </a:p>
          <a:p>
            <a:endParaRPr lang="en-US" sz="2400" dirty="0"/>
          </a:p>
          <a:p>
            <a:r>
              <a:rPr lang="en-US" sz="2400" dirty="0"/>
              <a:t>The loop will first execute the body, then check the condition, and, while it’s </a:t>
            </a:r>
            <a:r>
              <a:rPr lang="en-US" sz="2400" dirty="0" err="1"/>
              <a:t>truthy</a:t>
            </a:r>
            <a:r>
              <a:rPr lang="en-US" sz="2400" dirty="0"/>
              <a:t>, execute it again and again.</a:t>
            </a:r>
          </a:p>
          <a:p>
            <a:endParaRPr lang="en-US" sz="2400" dirty="0"/>
          </a:p>
          <a:p>
            <a:r>
              <a:rPr lang="en-US" sz="2400" dirty="0"/>
              <a:t>let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r>
              <a:rPr lang="en-US" sz="2400" dirty="0"/>
              <a:t>do {</a:t>
            </a:r>
          </a:p>
          <a:p>
            <a:r>
              <a:rPr lang="en-US" sz="2400" dirty="0"/>
              <a:t>  alert( </a:t>
            </a:r>
            <a:r>
              <a:rPr lang="en-US" sz="2400" dirty="0" err="1"/>
              <a:t>i</a:t>
            </a:r>
            <a:r>
              <a:rPr lang="en-US" sz="2400" dirty="0"/>
              <a:t> 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++;</a:t>
            </a:r>
          </a:p>
          <a:p>
            <a:r>
              <a:rPr lang="en-US" sz="2400" dirty="0"/>
              <a:t>} while (</a:t>
            </a:r>
            <a:r>
              <a:rPr lang="en-US" sz="2400" dirty="0" err="1"/>
              <a:t>i</a:t>
            </a:r>
            <a:r>
              <a:rPr lang="en-US" sz="2400" dirty="0"/>
              <a:t> &lt; 3);</a:t>
            </a:r>
          </a:p>
        </p:txBody>
      </p:sp>
    </p:spTree>
    <p:extLst>
      <p:ext uri="{BB962C8B-B14F-4D97-AF65-F5344CB8AC3E}">
        <p14:creationId xmlns:p14="http://schemas.microsoft.com/office/powerpoint/2010/main" val="18087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3419"/>
            <a:ext cx="9144000" cy="932872"/>
          </a:xfrm>
        </p:spPr>
        <p:txBody>
          <a:bodyPr>
            <a:noAutofit/>
          </a:bodyPr>
          <a:lstStyle/>
          <a:p>
            <a:r>
              <a:rPr lang="en-US" sz="4800" dirty="0"/>
              <a:t>for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93963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for loop is more complex, but it’s also the most commonly used loop.</a:t>
            </a:r>
          </a:p>
          <a:p>
            <a:endParaRPr lang="en-US" sz="2400" dirty="0"/>
          </a:p>
          <a:p>
            <a:r>
              <a:rPr lang="en-US" sz="2400" dirty="0"/>
              <a:t>for (begin; condition; step) {</a:t>
            </a:r>
          </a:p>
          <a:p>
            <a:r>
              <a:rPr lang="en-US" sz="2400" dirty="0"/>
              <a:t>  // ... loop body ...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for (let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3; </a:t>
            </a:r>
            <a:r>
              <a:rPr lang="en-US" sz="2400" dirty="0" err="1"/>
              <a:t>i</a:t>
            </a:r>
            <a:r>
              <a:rPr lang="en-US" sz="2400" dirty="0"/>
              <a:t>++) { // shows 0, then 1, then 2</a:t>
            </a:r>
          </a:p>
          <a:p>
            <a:r>
              <a:rPr lang="en-US" sz="2400" dirty="0"/>
              <a:t>  alert(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61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3419"/>
            <a:ext cx="9144000" cy="932872"/>
          </a:xfrm>
        </p:spPr>
        <p:txBody>
          <a:bodyPr>
            <a:noAutofit/>
          </a:bodyPr>
          <a:lstStyle/>
          <a:p>
            <a:r>
              <a:rPr lang="en-US" sz="4800" dirty="0"/>
              <a:t>for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93963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12425"/>
              </p:ext>
            </p:extLst>
          </p:nvPr>
        </p:nvGraphicFramePr>
        <p:xfrm>
          <a:off x="1524000" y="1456145"/>
          <a:ext cx="8275320" cy="4958080"/>
        </p:xfrm>
        <a:graphic>
          <a:graphicData uri="http://schemas.openxmlformats.org/drawingml/2006/table">
            <a:tbl>
              <a:tblPr/>
              <a:tblGrid>
                <a:gridCol w="2758440">
                  <a:extLst>
                    <a:ext uri="{9D8B030D-6E8A-4147-A177-3AD203B41FA5}">
                      <a16:colId xmlns:a16="http://schemas.microsoft.com/office/drawing/2014/main" val="1508521276"/>
                    </a:ext>
                  </a:extLst>
                </a:gridCol>
                <a:gridCol w="2758440">
                  <a:extLst>
                    <a:ext uri="{9D8B030D-6E8A-4147-A177-3AD203B41FA5}">
                      <a16:colId xmlns:a16="http://schemas.microsoft.com/office/drawing/2014/main" val="660054818"/>
                    </a:ext>
                  </a:extLst>
                </a:gridCol>
                <a:gridCol w="2758440">
                  <a:extLst>
                    <a:ext uri="{9D8B030D-6E8A-4147-A177-3AD203B41FA5}">
                      <a16:colId xmlns:a16="http://schemas.microsoft.com/office/drawing/2014/main" val="2300488085"/>
                    </a:ext>
                  </a:extLst>
                </a:gridCol>
              </a:tblGrid>
              <a:tr h="3317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>
                          <a:effectLst/>
                        </a:rPr>
                        <a:t>part</a:t>
                      </a:r>
                    </a:p>
                  </a:txBody>
                  <a:tcPr marL="50800" marR="121920" marT="20320" marB="203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>
                        <a:effectLst/>
                      </a:endParaRPr>
                    </a:p>
                  </a:txBody>
                  <a:tcPr marL="50800" marR="121920" marT="20320" marB="203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>
                        <a:effectLst/>
                      </a:endParaRPr>
                    </a:p>
                  </a:txBody>
                  <a:tcPr marL="50800" marR="121920" marT="20320" marB="203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2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09537"/>
                  </a:ext>
                </a:extLst>
              </a:tr>
              <a:tr h="630342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begin</a:t>
                      </a:r>
                    </a:p>
                  </a:txBody>
                  <a:tcPr marL="50800" marR="121920" marT="20320" marB="20320" anchor="ctr">
                    <a:lnL>
                      <a:noFill/>
                    </a:lnL>
                    <a:lnR>
                      <a:noFill/>
                    </a:lnR>
                    <a:lnT w="22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let i = 0</a:t>
                      </a:r>
                    </a:p>
                  </a:txBody>
                  <a:tcPr marL="50800" marR="121920" marT="20320" marB="20320" anchor="ctr">
                    <a:lnL>
                      <a:noFill/>
                    </a:lnL>
                    <a:lnR>
                      <a:noFill/>
                    </a:lnR>
                    <a:lnT w="22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Executes once upon entering the loop.</a:t>
                      </a:r>
                    </a:p>
                  </a:txBody>
                  <a:tcPr marL="50800" marR="121920" marT="20320" marB="20320" anchor="ctr">
                    <a:lnL>
                      <a:noFill/>
                    </a:lnL>
                    <a:lnR>
                      <a:noFill/>
                    </a:lnR>
                    <a:lnT w="22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810963"/>
                  </a:ext>
                </a:extLst>
              </a:tr>
              <a:tr h="122750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condition</a:t>
                      </a:r>
                    </a:p>
                  </a:txBody>
                  <a:tcPr marL="50800" marR="121920" marT="20320" marB="203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i &lt; 3</a:t>
                      </a:r>
                    </a:p>
                  </a:txBody>
                  <a:tcPr marL="50800" marR="121920" marT="20320" marB="203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Checked before every loop iteration. If false, the loop stops.</a:t>
                      </a:r>
                    </a:p>
                  </a:txBody>
                  <a:tcPr marL="50800" marR="121920" marT="20320" marB="203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48193"/>
                  </a:ext>
                </a:extLst>
              </a:tr>
              <a:tr h="92892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body</a:t>
                      </a:r>
                    </a:p>
                  </a:txBody>
                  <a:tcPr marL="50800" marR="121920" marT="20320" marB="203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alert(i)</a:t>
                      </a:r>
                    </a:p>
                  </a:txBody>
                  <a:tcPr marL="50800" marR="121920" marT="20320" marB="203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Runs again and again while the condition is truthy.</a:t>
                      </a:r>
                    </a:p>
                  </a:txBody>
                  <a:tcPr marL="50800" marR="121920" marT="20320" marB="203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812150"/>
                  </a:ext>
                </a:extLst>
              </a:tr>
              <a:tr h="92892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step</a:t>
                      </a:r>
                    </a:p>
                  </a:txBody>
                  <a:tcPr marL="50800" marR="121920" marT="20320" marB="203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i++</a:t>
                      </a:r>
                    </a:p>
                  </a:txBody>
                  <a:tcPr marL="50800" marR="121920" marT="20320" marB="203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Executes after the body on each iteration.</a:t>
                      </a:r>
                    </a:p>
                  </a:txBody>
                  <a:tcPr marL="50800" marR="121920" marT="20320" marB="2032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01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3419"/>
            <a:ext cx="9144000" cy="932872"/>
          </a:xfrm>
        </p:spPr>
        <p:txBody>
          <a:bodyPr>
            <a:noAutofit/>
          </a:bodyPr>
          <a:lstStyle/>
          <a:p>
            <a:r>
              <a:rPr lang="en-US" sz="4800" dirty="0"/>
              <a:t>Skipping parts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939637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part of for can be skipped.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endParaRPr lang="en-US" sz="2400" dirty="0"/>
          </a:p>
          <a:p>
            <a:r>
              <a:rPr lang="en-US" sz="2400" dirty="0"/>
              <a:t>let </a:t>
            </a:r>
            <a:r>
              <a:rPr lang="en-US" sz="2400" dirty="0" err="1"/>
              <a:t>i</a:t>
            </a:r>
            <a:r>
              <a:rPr lang="en-US" sz="2400" dirty="0"/>
              <a:t> = 0; // we have </a:t>
            </a:r>
            <a:r>
              <a:rPr lang="en-US" sz="2400" dirty="0" err="1"/>
              <a:t>i</a:t>
            </a:r>
            <a:r>
              <a:rPr lang="en-US" sz="2400" dirty="0"/>
              <a:t> already declared and assigned</a:t>
            </a:r>
          </a:p>
          <a:p>
            <a:r>
              <a:rPr lang="en-US" sz="2400" dirty="0"/>
              <a:t>for (; </a:t>
            </a:r>
            <a:r>
              <a:rPr lang="en-US" sz="2400" dirty="0" err="1"/>
              <a:t>i</a:t>
            </a:r>
            <a:r>
              <a:rPr lang="en-US" sz="2400" dirty="0"/>
              <a:t> &lt; 3; </a:t>
            </a:r>
            <a:r>
              <a:rPr lang="en-US" sz="2400" dirty="0" err="1"/>
              <a:t>i</a:t>
            </a:r>
            <a:r>
              <a:rPr lang="en-US" sz="2400" dirty="0"/>
              <a:t>++) { // no need for "begin"</a:t>
            </a:r>
          </a:p>
          <a:p>
            <a:r>
              <a:rPr lang="en-US" sz="2400" dirty="0"/>
              <a:t>  alert( </a:t>
            </a:r>
            <a:r>
              <a:rPr lang="en-US" sz="2400" dirty="0" err="1"/>
              <a:t>i</a:t>
            </a:r>
            <a:r>
              <a:rPr lang="en-US" sz="2400" dirty="0"/>
              <a:t> ); // 0, 1, 2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for (;;) {</a:t>
            </a:r>
          </a:p>
          <a:p>
            <a:r>
              <a:rPr lang="en-US" sz="2400" dirty="0"/>
              <a:t>  // repeats without limits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64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3419"/>
            <a:ext cx="9144000" cy="932872"/>
          </a:xfrm>
        </p:spPr>
        <p:txBody>
          <a:bodyPr>
            <a:noAutofit/>
          </a:bodyPr>
          <a:lstStyle/>
          <a:p>
            <a:r>
              <a:rPr lang="en-US" sz="4800" dirty="0"/>
              <a:t>Breaking the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939637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sum = 0;</a:t>
            </a:r>
          </a:p>
          <a:p>
            <a:endParaRPr lang="en-US" sz="2400" dirty="0"/>
          </a:p>
          <a:p>
            <a:r>
              <a:rPr lang="en-US" sz="2400" dirty="0"/>
              <a:t>while (true) {</a:t>
            </a:r>
          </a:p>
          <a:p>
            <a:endParaRPr lang="en-US" sz="2400" dirty="0"/>
          </a:p>
          <a:p>
            <a:r>
              <a:rPr lang="en-US" sz="2400" dirty="0"/>
              <a:t>  let value = +prompt("Enter a number", '');</a:t>
            </a:r>
          </a:p>
          <a:p>
            <a:endParaRPr lang="en-US" sz="2400" dirty="0"/>
          </a:p>
          <a:p>
            <a:r>
              <a:rPr lang="en-US" sz="2400" dirty="0"/>
              <a:t>  if (!value) break; // (*)</a:t>
            </a:r>
          </a:p>
          <a:p>
            <a:endParaRPr lang="en-US" sz="2400" dirty="0"/>
          </a:p>
          <a:p>
            <a:r>
              <a:rPr lang="en-US" sz="2400" dirty="0"/>
              <a:t>  sum += value;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alert( 'Sum: ' + sum );</a:t>
            </a:r>
          </a:p>
        </p:txBody>
      </p:sp>
    </p:spTree>
    <p:extLst>
      <p:ext uri="{BB962C8B-B14F-4D97-AF65-F5344CB8AC3E}">
        <p14:creationId xmlns:p14="http://schemas.microsoft.com/office/powerpoint/2010/main" val="4466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3419"/>
            <a:ext cx="9144000" cy="932872"/>
          </a:xfrm>
        </p:spPr>
        <p:txBody>
          <a:bodyPr>
            <a:noAutofit/>
          </a:bodyPr>
          <a:lstStyle/>
          <a:p>
            <a:r>
              <a:rPr lang="en-US" sz="4800" dirty="0"/>
              <a:t>Continue to the next iteration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9396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continue directive doesn’t stop the whole loop. Instead, it stops the current iteration and forces the loop to start a new one (if the condition allows).</a:t>
            </a:r>
          </a:p>
          <a:p>
            <a:endParaRPr lang="en-US" sz="2400" dirty="0"/>
          </a:p>
          <a:p>
            <a:r>
              <a:rPr lang="en-US" sz="2400" dirty="0"/>
              <a:t>for (let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10;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endParaRPr lang="en-US" sz="2400" dirty="0"/>
          </a:p>
          <a:p>
            <a:r>
              <a:rPr lang="en-US" sz="2400" dirty="0"/>
              <a:t>  // if true, skip the remaining part of the body</a:t>
            </a:r>
          </a:p>
          <a:p>
            <a:r>
              <a:rPr lang="en-US" sz="2400" dirty="0"/>
              <a:t>  if (</a:t>
            </a:r>
            <a:r>
              <a:rPr lang="en-US" sz="2400" dirty="0" err="1"/>
              <a:t>i</a:t>
            </a:r>
            <a:r>
              <a:rPr lang="en-US" sz="2400" dirty="0"/>
              <a:t> % 2 == 0) continue;</a:t>
            </a:r>
          </a:p>
          <a:p>
            <a:endParaRPr lang="en-US" sz="2400" dirty="0"/>
          </a:p>
          <a:p>
            <a:r>
              <a:rPr lang="en-US" sz="2400" dirty="0"/>
              <a:t>  alert(</a:t>
            </a:r>
            <a:r>
              <a:rPr lang="en-US" sz="2400" dirty="0" err="1"/>
              <a:t>i</a:t>
            </a:r>
            <a:r>
              <a:rPr lang="en-US" sz="2400" dirty="0"/>
              <a:t>); // 1, then 3, 5, 7, 9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98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901</Words>
  <Application>Microsoft Office PowerPoint</Application>
  <PresentationFormat>Широкоэкранный</PresentationFormat>
  <Paragraphs>155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Calisto MT</vt:lpstr>
      <vt:lpstr>Nunito Sans</vt:lpstr>
      <vt:lpstr>ChronicleVTI</vt:lpstr>
      <vt:lpstr>Презентация PowerPoint</vt:lpstr>
      <vt:lpstr>Loops</vt:lpstr>
      <vt:lpstr>while</vt:lpstr>
      <vt:lpstr>do…while</vt:lpstr>
      <vt:lpstr>for</vt:lpstr>
      <vt:lpstr>for</vt:lpstr>
      <vt:lpstr>Skipping parts</vt:lpstr>
      <vt:lpstr>Breaking the loop</vt:lpstr>
      <vt:lpstr>Continue to the next iteration</vt:lpstr>
      <vt:lpstr>Array declaration</vt:lpstr>
      <vt:lpstr>Accessing array element</vt:lpstr>
      <vt:lpstr>Length</vt:lpstr>
      <vt:lpstr>Loops</vt:lpstr>
      <vt:lpstr>Methods pop/push, shift/unshift</vt:lpstr>
      <vt:lpstr>Multidimensional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Sipan</cp:lastModifiedBy>
  <cp:revision>23</cp:revision>
  <dcterms:created xsi:type="dcterms:W3CDTF">2021-04-13T14:23:04Z</dcterms:created>
  <dcterms:modified xsi:type="dcterms:W3CDTF">2023-05-21T20:20:22Z</dcterms:modified>
</cp:coreProperties>
</file>