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2"/>
  </p:notesMasterIdLst>
  <p:sldIdLst>
    <p:sldId id="257" r:id="rId2"/>
    <p:sldId id="28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4C2ED-B816-7751-D8C3-5AFF5F5CEDD3}" v="12" dt="2023-02-06T06:33:34.195"/>
    <p1510:client id="{CB378AA7-B1CE-C019-0D66-DE1394919BBC}" v="1" dt="2023-01-10T13:26:55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/>
    <p:restoredTop sz="96327"/>
  </p:normalViewPr>
  <p:slideViewPr>
    <p:cSldViewPr snapToGrid="0" snapToObjects="1">
      <p:cViewPr varScale="1">
        <p:scale>
          <a:sx n="84" d="100"/>
          <a:sy n="84" d="100"/>
        </p:scale>
        <p:origin x="10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lia Aznauryan" userId="b887aeb8-c24d-4a56-8c52-ac5bcc20918a" providerId="ADAL" clId="{D052BBF4-6A96-4653-8414-E1FE5F3629AB}"/>
    <pc:docChg chg="custSel addSld modSld">
      <pc:chgData name="Yulia Aznauryan" userId="b887aeb8-c24d-4a56-8c52-ac5bcc20918a" providerId="ADAL" clId="{D052BBF4-6A96-4653-8414-E1FE5F3629AB}" dt="2021-09-21T12:26:41.039" v="2011" actId="20577"/>
      <pc:docMkLst>
        <pc:docMk/>
      </pc:docMkLst>
      <pc:sldChg chg="modSp mod">
        <pc:chgData name="Yulia Aznauryan" userId="b887aeb8-c24d-4a56-8c52-ac5bcc20918a" providerId="ADAL" clId="{D052BBF4-6A96-4653-8414-E1FE5F3629AB}" dt="2021-09-21T10:05:21.148" v="1820" actId="20577"/>
        <pc:sldMkLst>
          <pc:docMk/>
          <pc:sldMk cId="2388494066" sldId="257"/>
        </pc:sldMkLst>
        <pc:spChg chg="mod">
          <ac:chgData name="Yulia Aznauryan" userId="b887aeb8-c24d-4a56-8c52-ac5bcc20918a" providerId="ADAL" clId="{D052BBF4-6A96-4653-8414-E1FE5F3629AB}" dt="2021-09-21T10:05:21.148" v="1820" actId="20577"/>
          <ac:spMkLst>
            <pc:docMk/>
            <pc:sldMk cId="2388494066" sldId="257"/>
            <ac:spMk id="5" creationId="{6C61F395-8B2F-204C-85A3-6810E67568D6}"/>
          </ac:spMkLst>
        </pc:spChg>
        <pc:spChg chg="mod">
          <ac:chgData name="Yulia Aznauryan" userId="b887aeb8-c24d-4a56-8c52-ac5bcc20918a" providerId="ADAL" clId="{D052BBF4-6A96-4653-8414-E1FE5F3629AB}" dt="2021-09-21T09:55:14.933" v="22" actId="20577"/>
          <ac:spMkLst>
            <pc:docMk/>
            <pc:sldMk cId="2388494066" sldId="257"/>
            <ac:spMk id="6" creationId="{FC415BCD-C706-D749-9F5F-CD22D2068A24}"/>
          </ac:spMkLst>
        </pc:spChg>
      </pc:sldChg>
      <pc:sldChg chg="modSp mod">
        <pc:chgData name="Yulia Aznauryan" userId="b887aeb8-c24d-4a56-8c52-ac5bcc20918a" providerId="ADAL" clId="{D052BBF4-6A96-4653-8414-E1FE5F3629AB}" dt="2021-09-21T10:07:41.792" v="1903" actId="20577"/>
        <pc:sldMkLst>
          <pc:docMk/>
          <pc:sldMk cId="3984253181" sldId="258"/>
        </pc:sldMkLst>
        <pc:spChg chg="mod">
          <ac:chgData name="Yulia Aznauryan" userId="b887aeb8-c24d-4a56-8c52-ac5bcc20918a" providerId="ADAL" clId="{D052BBF4-6A96-4653-8414-E1FE5F3629AB}" dt="2021-09-21T09:59:03.535" v="717" actId="20577"/>
          <ac:spMkLst>
            <pc:docMk/>
            <pc:sldMk cId="3984253181" sldId="258"/>
            <ac:spMk id="2" creationId="{02BB71DC-C84D-824B-B113-058F6524B52A}"/>
          </ac:spMkLst>
        </pc:spChg>
        <pc:spChg chg="mod">
          <ac:chgData name="Yulia Aznauryan" userId="b887aeb8-c24d-4a56-8c52-ac5bcc20918a" providerId="ADAL" clId="{D052BBF4-6A96-4653-8414-E1FE5F3629AB}" dt="2021-09-21T10:07:41.792" v="1903" actId="20577"/>
          <ac:spMkLst>
            <pc:docMk/>
            <pc:sldMk cId="3984253181" sldId="258"/>
            <ac:spMk id="3" creationId="{1D917221-29BF-0846-B64D-68A418D8A96A}"/>
          </ac:spMkLst>
        </pc:spChg>
      </pc:sldChg>
      <pc:sldChg chg="modSp new mod">
        <pc:chgData name="Yulia Aznauryan" userId="b887aeb8-c24d-4a56-8c52-ac5bcc20918a" providerId="ADAL" clId="{D052BBF4-6A96-4653-8414-E1FE5F3629AB}" dt="2021-09-21T10:00:33.328" v="1033" actId="20577"/>
        <pc:sldMkLst>
          <pc:docMk/>
          <pc:sldMk cId="3341407836" sldId="259"/>
        </pc:sldMkLst>
        <pc:spChg chg="mod">
          <ac:chgData name="Yulia Aznauryan" userId="b887aeb8-c24d-4a56-8c52-ac5bcc20918a" providerId="ADAL" clId="{D052BBF4-6A96-4653-8414-E1FE5F3629AB}" dt="2021-09-21T09:58:36.536" v="695" actId="20577"/>
          <ac:spMkLst>
            <pc:docMk/>
            <pc:sldMk cId="3341407836" sldId="259"/>
            <ac:spMk id="2" creationId="{590B2EC1-BBC1-4214-9B02-C3F9D57222E8}"/>
          </ac:spMkLst>
        </pc:spChg>
        <pc:spChg chg="mod">
          <ac:chgData name="Yulia Aznauryan" userId="b887aeb8-c24d-4a56-8c52-ac5bcc20918a" providerId="ADAL" clId="{D052BBF4-6A96-4653-8414-E1FE5F3629AB}" dt="2021-09-21T10:00:33.328" v="1033" actId="20577"/>
          <ac:spMkLst>
            <pc:docMk/>
            <pc:sldMk cId="3341407836" sldId="259"/>
            <ac:spMk id="3" creationId="{2C11D5CB-FB9E-4BDE-9601-EBE5322AEF48}"/>
          </ac:spMkLst>
        </pc:spChg>
      </pc:sldChg>
      <pc:sldChg chg="modSp new mod">
        <pc:chgData name="Yulia Aznauryan" userId="b887aeb8-c24d-4a56-8c52-ac5bcc20918a" providerId="ADAL" clId="{D052BBF4-6A96-4653-8414-E1FE5F3629AB}" dt="2021-09-21T10:08:30.484" v="1938" actId="20577"/>
        <pc:sldMkLst>
          <pc:docMk/>
          <pc:sldMk cId="2154932380" sldId="260"/>
        </pc:sldMkLst>
        <pc:spChg chg="mod">
          <ac:chgData name="Yulia Aznauryan" userId="b887aeb8-c24d-4a56-8c52-ac5bcc20918a" providerId="ADAL" clId="{D052BBF4-6A96-4653-8414-E1FE5F3629AB}" dt="2021-09-21T10:00:43.030" v="1049" actId="20577"/>
          <ac:spMkLst>
            <pc:docMk/>
            <pc:sldMk cId="2154932380" sldId="260"/>
            <ac:spMk id="2" creationId="{9DC31688-3E03-4202-A7BC-79012B95D95E}"/>
          </ac:spMkLst>
        </pc:spChg>
        <pc:spChg chg="mod">
          <ac:chgData name="Yulia Aznauryan" userId="b887aeb8-c24d-4a56-8c52-ac5bcc20918a" providerId="ADAL" clId="{D052BBF4-6A96-4653-8414-E1FE5F3629AB}" dt="2021-09-21T10:08:30.484" v="1938" actId="20577"/>
          <ac:spMkLst>
            <pc:docMk/>
            <pc:sldMk cId="2154932380" sldId="260"/>
            <ac:spMk id="3" creationId="{077669E2-B727-4FE2-AC12-604D2942E269}"/>
          </ac:spMkLst>
        </pc:spChg>
      </pc:sldChg>
      <pc:sldChg chg="modSp new mod">
        <pc:chgData name="Yulia Aznauryan" userId="b887aeb8-c24d-4a56-8c52-ac5bcc20918a" providerId="ADAL" clId="{D052BBF4-6A96-4653-8414-E1FE5F3629AB}" dt="2021-09-21T12:26:41.039" v="2011" actId="20577"/>
        <pc:sldMkLst>
          <pc:docMk/>
          <pc:sldMk cId="443228214" sldId="261"/>
        </pc:sldMkLst>
        <pc:spChg chg="mod">
          <ac:chgData name="Yulia Aznauryan" userId="b887aeb8-c24d-4a56-8c52-ac5bcc20918a" providerId="ADAL" clId="{D052BBF4-6A96-4653-8414-E1FE5F3629AB}" dt="2021-09-21T10:08:51.102" v="1942" actId="20577"/>
          <ac:spMkLst>
            <pc:docMk/>
            <pc:sldMk cId="443228214" sldId="261"/>
            <ac:spMk id="2" creationId="{695A7FD5-2B9E-47E5-B6DB-FC53A8543F3C}"/>
          </ac:spMkLst>
        </pc:spChg>
        <pc:spChg chg="mod">
          <ac:chgData name="Yulia Aznauryan" userId="b887aeb8-c24d-4a56-8c52-ac5bcc20918a" providerId="ADAL" clId="{D052BBF4-6A96-4653-8414-E1FE5F3629AB}" dt="2021-09-21T12:26:41.039" v="2011" actId="20577"/>
          <ac:spMkLst>
            <pc:docMk/>
            <pc:sldMk cId="443228214" sldId="261"/>
            <ac:spMk id="3" creationId="{BAF462C7-838D-42CE-A1A2-40D2EEE4BA0D}"/>
          </ac:spMkLst>
        </pc:spChg>
      </pc:sldChg>
    </pc:docChg>
  </pc:docChgLst>
  <pc:docChgLst>
    <pc:chgData name="Yulia Aznauryan" userId="b887aeb8-c24d-4a56-8c52-ac5bcc20918a" providerId="ADAL" clId="{57ED3BEB-BD80-47EE-BDEB-7073F978F3F4}"/>
    <pc:docChg chg="custSel modSld">
      <pc:chgData name="Yulia Aznauryan" userId="b887aeb8-c24d-4a56-8c52-ac5bcc20918a" providerId="ADAL" clId="{57ED3BEB-BD80-47EE-BDEB-7073F978F3F4}" dt="2022-01-04T12:21:00.486" v="86" actId="6549"/>
      <pc:docMkLst>
        <pc:docMk/>
      </pc:docMkLst>
      <pc:sldChg chg="modSp mod">
        <pc:chgData name="Yulia Aznauryan" userId="b887aeb8-c24d-4a56-8c52-ac5bcc20918a" providerId="ADAL" clId="{57ED3BEB-BD80-47EE-BDEB-7073F978F3F4}" dt="2022-01-04T12:20:38.248" v="34" actId="20577"/>
        <pc:sldMkLst>
          <pc:docMk/>
          <pc:sldMk cId="2388494066" sldId="257"/>
        </pc:sldMkLst>
        <pc:spChg chg="mod">
          <ac:chgData name="Yulia Aznauryan" userId="b887aeb8-c24d-4a56-8c52-ac5bcc20918a" providerId="ADAL" clId="{57ED3BEB-BD80-47EE-BDEB-7073F978F3F4}" dt="2022-01-04T12:20:38.248" v="34" actId="20577"/>
          <ac:spMkLst>
            <pc:docMk/>
            <pc:sldMk cId="2388494066" sldId="257"/>
            <ac:spMk id="5" creationId="{6C61F395-8B2F-204C-85A3-6810E67568D6}"/>
          </ac:spMkLst>
        </pc:spChg>
      </pc:sldChg>
      <pc:sldChg chg="modSp mod">
        <pc:chgData name="Yulia Aznauryan" userId="b887aeb8-c24d-4a56-8c52-ac5bcc20918a" providerId="ADAL" clId="{57ED3BEB-BD80-47EE-BDEB-7073F978F3F4}" dt="2022-01-04T12:20:45.009" v="38" actId="27636"/>
        <pc:sldMkLst>
          <pc:docMk/>
          <pc:sldMk cId="3984253181" sldId="258"/>
        </pc:sldMkLst>
        <pc:spChg chg="mod">
          <ac:chgData name="Yulia Aznauryan" userId="b887aeb8-c24d-4a56-8c52-ac5bcc20918a" providerId="ADAL" clId="{57ED3BEB-BD80-47EE-BDEB-7073F978F3F4}" dt="2022-01-04T12:20:45.009" v="38" actId="27636"/>
          <ac:spMkLst>
            <pc:docMk/>
            <pc:sldMk cId="3984253181" sldId="258"/>
            <ac:spMk id="2" creationId="{02BB71DC-C84D-824B-B113-058F6524B52A}"/>
          </ac:spMkLst>
        </pc:spChg>
        <pc:spChg chg="mod">
          <ac:chgData name="Yulia Aznauryan" userId="b887aeb8-c24d-4a56-8c52-ac5bcc20918a" providerId="ADAL" clId="{57ED3BEB-BD80-47EE-BDEB-7073F978F3F4}" dt="2022-01-04T12:20:42.583" v="36" actId="6549"/>
          <ac:spMkLst>
            <pc:docMk/>
            <pc:sldMk cId="3984253181" sldId="258"/>
            <ac:spMk id="3" creationId="{1D917221-29BF-0846-B64D-68A418D8A96A}"/>
          </ac:spMkLst>
        </pc:spChg>
      </pc:sldChg>
      <pc:sldChg chg="modSp mod">
        <pc:chgData name="Yulia Aznauryan" userId="b887aeb8-c24d-4a56-8c52-ac5bcc20918a" providerId="ADAL" clId="{57ED3BEB-BD80-47EE-BDEB-7073F978F3F4}" dt="2022-01-04T12:20:52.947" v="82" actId="6549"/>
        <pc:sldMkLst>
          <pc:docMk/>
          <pc:sldMk cId="3341407836" sldId="259"/>
        </pc:sldMkLst>
        <pc:spChg chg="mod">
          <ac:chgData name="Yulia Aznauryan" userId="b887aeb8-c24d-4a56-8c52-ac5bcc20918a" providerId="ADAL" clId="{57ED3BEB-BD80-47EE-BDEB-7073F978F3F4}" dt="2022-01-04T12:20:52.947" v="82" actId="6549"/>
          <ac:spMkLst>
            <pc:docMk/>
            <pc:sldMk cId="3341407836" sldId="259"/>
            <ac:spMk id="2" creationId="{590B2EC1-BBC1-4214-9B02-C3F9D57222E8}"/>
          </ac:spMkLst>
        </pc:spChg>
        <pc:spChg chg="mod">
          <ac:chgData name="Yulia Aznauryan" userId="b887aeb8-c24d-4a56-8c52-ac5bcc20918a" providerId="ADAL" clId="{57ED3BEB-BD80-47EE-BDEB-7073F978F3F4}" dt="2022-01-04T12:20:51.174" v="81" actId="5793"/>
          <ac:spMkLst>
            <pc:docMk/>
            <pc:sldMk cId="3341407836" sldId="259"/>
            <ac:spMk id="3" creationId="{2C11D5CB-FB9E-4BDE-9601-EBE5322AEF48}"/>
          </ac:spMkLst>
        </pc:spChg>
      </pc:sldChg>
      <pc:sldChg chg="modSp mod">
        <pc:chgData name="Yulia Aznauryan" userId="b887aeb8-c24d-4a56-8c52-ac5bcc20918a" providerId="ADAL" clId="{57ED3BEB-BD80-47EE-BDEB-7073F978F3F4}" dt="2022-01-04T12:20:56.921" v="84" actId="6549"/>
        <pc:sldMkLst>
          <pc:docMk/>
          <pc:sldMk cId="2154932380" sldId="260"/>
        </pc:sldMkLst>
        <pc:spChg chg="mod">
          <ac:chgData name="Yulia Aznauryan" userId="b887aeb8-c24d-4a56-8c52-ac5bcc20918a" providerId="ADAL" clId="{57ED3BEB-BD80-47EE-BDEB-7073F978F3F4}" dt="2022-01-04T12:20:56.921" v="84" actId="6549"/>
          <ac:spMkLst>
            <pc:docMk/>
            <pc:sldMk cId="2154932380" sldId="260"/>
            <ac:spMk id="2" creationId="{9DC31688-3E03-4202-A7BC-79012B95D95E}"/>
          </ac:spMkLst>
        </pc:spChg>
        <pc:spChg chg="mod">
          <ac:chgData name="Yulia Aznauryan" userId="b887aeb8-c24d-4a56-8c52-ac5bcc20918a" providerId="ADAL" clId="{57ED3BEB-BD80-47EE-BDEB-7073F978F3F4}" dt="2022-01-04T12:20:55.433" v="83" actId="6549"/>
          <ac:spMkLst>
            <pc:docMk/>
            <pc:sldMk cId="2154932380" sldId="260"/>
            <ac:spMk id="3" creationId="{077669E2-B727-4FE2-AC12-604D2942E269}"/>
          </ac:spMkLst>
        </pc:spChg>
      </pc:sldChg>
      <pc:sldChg chg="modSp mod">
        <pc:chgData name="Yulia Aznauryan" userId="b887aeb8-c24d-4a56-8c52-ac5bcc20918a" providerId="ADAL" clId="{57ED3BEB-BD80-47EE-BDEB-7073F978F3F4}" dt="2022-01-04T12:21:00.486" v="86" actId="6549"/>
        <pc:sldMkLst>
          <pc:docMk/>
          <pc:sldMk cId="443228214" sldId="261"/>
        </pc:sldMkLst>
        <pc:spChg chg="mod">
          <ac:chgData name="Yulia Aznauryan" userId="b887aeb8-c24d-4a56-8c52-ac5bcc20918a" providerId="ADAL" clId="{57ED3BEB-BD80-47EE-BDEB-7073F978F3F4}" dt="2022-01-04T12:21:00.486" v="86" actId="6549"/>
          <ac:spMkLst>
            <pc:docMk/>
            <pc:sldMk cId="443228214" sldId="261"/>
            <ac:spMk id="2" creationId="{695A7FD5-2B9E-47E5-B6DB-FC53A8543F3C}"/>
          </ac:spMkLst>
        </pc:spChg>
        <pc:spChg chg="mod">
          <ac:chgData name="Yulia Aznauryan" userId="b887aeb8-c24d-4a56-8c52-ac5bcc20918a" providerId="ADAL" clId="{57ED3BEB-BD80-47EE-BDEB-7073F978F3F4}" dt="2022-01-04T12:20:58.927" v="85" actId="6549"/>
          <ac:spMkLst>
            <pc:docMk/>
            <pc:sldMk cId="443228214" sldId="261"/>
            <ac:spMk id="3" creationId="{BAF462C7-838D-42CE-A1A2-40D2EEE4BA0D}"/>
          </ac:spMkLst>
        </pc:spChg>
      </pc:sldChg>
    </pc:docChg>
  </pc:docChgLst>
  <pc:docChgLst>
    <pc:chgData name="Karine Vardazaryan" userId="S::karine.vardazaryan@webbfontaine.com::59e02a38-006d-4b5a-be09-67d2027d84ed" providerId="AD" clId="Web-{CB378AA7-B1CE-C019-0D66-DE1394919BBC}"/>
    <pc:docChg chg="addSld">
      <pc:chgData name="Karine Vardazaryan" userId="S::karine.vardazaryan@webbfontaine.com::59e02a38-006d-4b5a-be09-67d2027d84ed" providerId="AD" clId="Web-{CB378AA7-B1CE-C019-0D66-DE1394919BBC}" dt="2023-01-10T13:26:55.394" v="0"/>
      <pc:docMkLst>
        <pc:docMk/>
      </pc:docMkLst>
      <pc:sldChg chg="add replId">
        <pc:chgData name="Karine Vardazaryan" userId="S::karine.vardazaryan@webbfontaine.com::59e02a38-006d-4b5a-be09-67d2027d84ed" providerId="AD" clId="Web-{CB378AA7-B1CE-C019-0D66-DE1394919BBC}" dt="2023-01-10T13:26:55.394" v="0"/>
        <pc:sldMkLst>
          <pc:docMk/>
          <pc:sldMk cId="133746386" sldId="262"/>
        </pc:sldMkLst>
      </pc:sldChg>
    </pc:docChg>
  </pc:docChgLst>
  <pc:docChgLst>
    <pc:chgData name="Karine Vardazaryan" userId="S::karine.vardazaryan@webbfontaine.com::59e02a38-006d-4b5a-be09-67d2027d84ed" providerId="AD" clId="Web-{86A4C2ED-B816-7751-D8C3-5AFF5F5CEDD3}"/>
    <pc:docChg chg="delSld modSld sldOrd">
      <pc:chgData name="Karine Vardazaryan" userId="S::karine.vardazaryan@webbfontaine.com::59e02a38-006d-4b5a-be09-67d2027d84ed" providerId="AD" clId="Web-{86A4C2ED-B816-7751-D8C3-5AFF5F5CEDD3}" dt="2023-02-06T06:33:34.195" v="10" actId="20577"/>
      <pc:docMkLst>
        <pc:docMk/>
      </pc:docMkLst>
      <pc:sldChg chg="del">
        <pc:chgData name="Karine Vardazaryan" userId="S::karine.vardazaryan@webbfontaine.com::59e02a38-006d-4b5a-be09-67d2027d84ed" providerId="AD" clId="Web-{86A4C2ED-B816-7751-D8C3-5AFF5F5CEDD3}" dt="2023-02-06T06:32:10.240" v="1"/>
        <pc:sldMkLst>
          <pc:docMk/>
          <pc:sldMk cId="3984253181" sldId="258"/>
        </pc:sldMkLst>
      </pc:sldChg>
      <pc:sldChg chg="modSp ord">
        <pc:chgData name="Karine Vardazaryan" userId="S::karine.vardazaryan@webbfontaine.com::59e02a38-006d-4b5a-be09-67d2027d84ed" providerId="AD" clId="Web-{86A4C2ED-B816-7751-D8C3-5AFF5F5CEDD3}" dt="2023-02-06T06:33:34.195" v="10" actId="20577"/>
        <pc:sldMkLst>
          <pc:docMk/>
          <pc:sldMk cId="3341407836" sldId="259"/>
        </pc:sldMkLst>
        <pc:spChg chg="mod">
          <ac:chgData name="Karine Vardazaryan" userId="S::karine.vardazaryan@webbfontaine.com::59e02a38-006d-4b5a-be09-67d2027d84ed" providerId="AD" clId="Web-{86A4C2ED-B816-7751-D8C3-5AFF5F5CEDD3}" dt="2023-02-06T06:33:34.195" v="10" actId="20577"/>
          <ac:spMkLst>
            <pc:docMk/>
            <pc:sldMk cId="3341407836" sldId="259"/>
            <ac:spMk id="2" creationId="{590B2EC1-BBC1-4214-9B02-C3F9D57222E8}"/>
          </ac:spMkLst>
        </pc:spChg>
      </pc:sldChg>
      <pc:sldChg chg="del">
        <pc:chgData name="Karine Vardazaryan" userId="S::karine.vardazaryan@webbfontaine.com::59e02a38-006d-4b5a-be09-67d2027d84ed" providerId="AD" clId="Web-{86A4C2ED-B816-7751-D8C3-5AFF5F5CEDD3}" dt="2023-02-06T06:32:18.959" v="2"/>
        <pc:sldMkLst>
          <pc:docMk/>
          <pc:sldMk cId="133746386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0D0F1-CC98-414F-978F-9A0593583125}" type="datetimeFigureOut">
              <a:rPr lang="en-CH" smtClean="0"/>
              <a:t>05/30/2023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14EE-6B75-D14A-9B59-1304D512160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6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98691F-92B6-4047-BD33-725635B77C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45000"/>
          </a:blip>
          <a:stretch>
            <a:fillRect/>
          </a:stretch>
        </p:blipFill>
        <p:spPr>
          <a:xfrm>
            <a:off x="-4961374" y="0"/>
            <a:ext cx="18465258" cy="128553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2F3E8B1C-86EF-43CF-8304-249481088644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554C043-8E01-4441-B2F1-1EBFA5F9EA4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0130866" y="6376599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cap="none" spc="30" baseline="0">
          <a:solidFill>
            <a:srgbClr val="242F6B"/>
          </a:solidFill>
          <a:latin typeface="Nunito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29E6-C6AD-2547-A497-59C2D11EF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1" r="4130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61F395-8B2F-204C-85A3-6810E67568D6}"/>
              </a:ext>
            </a:extLst>
          </p:cNvPr>
          <p:cNvSpPr txBox="1">
            <a:spLocks/>
          </p:cNvSpPr>
          <p:nvPr/>
        </p:nvSpPr>
        <p:spPr>
          <a:xfrm>
            <a:off x="647699" y="1348509"/>
            <a:ext cx="4103205" cy="3394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rgbClr val="242F6B"/>
                </a:solidFill>
                <a:latin typeface="Nunito Sans" pitchFamily="2" charset="77"/>
                <a:ea typeface="+mj-ea"/>
                <a:cs typeface="+mj-cs"/>
              </a:defRPr>
            </a:lvl1pPr>
          </a:lstStyle>
          <a:p>
            <a:r>
              <a:rPr lang="en-US" sz="4400" cap="none" dirty="0" smtClean="0"/>
              <a:t>JavaScript</a:t>
            </a:r>
            <a:endParaRPr lang="en-US" sz="4400" cap="none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C415BCD-C706-D749-9F5F-CD22D2068A24}"/>
              </a:ext>
            </a:extLst>
          </p:cNvPr>
          <p:cNvSpPr txBox="1">
            <a:spLocks/>
          </p:cNvSpPr>
          <p:nvPr/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Sipan Sahakyan 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9F25D69-5269-7749-8753-43B63E367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47699" y="355370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9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800" dirty="0"/>
              <a:t>Returning a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1" y="2244437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function can return a value back into the calling code as the result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function sum(a, b) {</a:t>
            </a:r>
          </a:p>
          <a:p>
            <a:r>
              <a:rPr lang="en-US" sz="2400" dirty="0"/>
              <a:t>  return a + b;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let result = sum(1, 2);</a:t>
            </a:r>
          </a:p>
          <a:p>
            <a:r>
              <a:rPr lang="en-US" sz="2400" dirty="0"/>
              <a:t>alert( result ); // </a:t>
            </a:r>
            <a:r>
              <a:rPr lang="en-US" sz="2400" dirty="0"/>
              <a:t>3</a:t>
            </a:r>
          </a:p>
          <a:p>
            <a:endParaRPr lang="en-US" sz="2400" dirty="0"/>
          </a:p>
          <a:p>
            <a:r>
              <a:rPr lang="en-US" sz="2400" b="1" dirty="0"/>
              <a:t>A function with an empty return or without it returns undefined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41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800" dirty="0"/>
              <a:t>What </a:t>
            </a:r>
            <a:r>
              <a:rPr lang="en-US" sz="4800"/>
              <a:t>are Functions?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1" y="224443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A JavaScript function is a block of code designed to perform a particular </a:t>
            </a:r>
            <a:r>
              <a:rPr lang="en-US" sz="2400" dirty="0"/>
              <a:t>task.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A JavaScript function is executed when "something" invokes it (calls it</a:t>
            </a:r>
            <a:r>
              <a:rPr lang="en-US" sz="2400" dirty="0"/>
              <a:t>).</a:t>
            </a: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Functions are the main “building blocks” of the program. They allow the code to be called many times without repetition.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27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800" dirty="0"/>
              <a:t>What </a:t>
            </a:r>
            <a:r>
              <a:rPr lang="en-US" sz="4800"/>
              <a:t>are Functions?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1" y="224443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A JavaScript function is a block of code designed to perform a particular </a:t>
            </a:r>
            <a:r>
              <a:rPr lang="en-US" sz="2400" dirty="0"/>
              <a:t>task.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A JavaScript function is executed when "something" invokes it (calls it</a:t>
            </a:r>
            <a:r>
              <a:rPr lang="en-US" sz="2400" dirty="0"/>
              <a:t>).</a:t>
            </a: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Functions are the main “building blocks” of the program. They allow the code to be called many times without repetition.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052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800" dirty="0"/>
              <a:t>Function Declaration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1" y="2244437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function name(parameter1, parameter2, ... </a:t>
            </a:r>
            <a:r>
              <a:rPr lang="en-US" sz="2400" dirty="0" err="1"/>
              <a:t>parameterN</a:t>
            </a:r>
            <a:r>
              <a:rPr lang="en-US" sz="2400" dirty="0"/>
              <a:t>) {</a:t>
            </a:r>
          </a:p>
          <a:p>
            <a:r>
              <a:rPr lang="en-US" sz="2400" dirty="0"/>
              <a:t> </a:t>
            </a:r>
            <a:r>
              <a:rPr lang="en-US" sz="2400" dirty="0"/>
              <a:t>    ...</a:t>
            </a:r>
            <a:r>
              <a:rPr lang="en-US" sz="2400" dirty="0"/>
              <a:t>body...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Example:</a:t>
            </a:r>
          </a:p>
          <a:p>
            <a:r>
              <a:rPr lang="en-US" sz="2400" dirty="0"/>
              <a:t>function </a:t>
            </a:r>
            <a:r>
              <a:rPr lang="en-US" sz="2400" dirty="0" err="1"/>
              <a:t>showMessage</a:t>
            </a:r>
            <a:r>
              <a:rPr lang="en-US" sz="2400" dirty="0"/>
              <a:t>() {</a:t>
            </a:r>
          </a:p>
          <a:p>
            <a:r>
              <a:rPr lang="en-US" sz="2400" dirty="0"/>
              <a:t>  alert( 'Hello everyone!' 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 err="1"/>
              <a:t>showMessage</a:t>
            </a:r>
            <a:r>
              <a:rPr lang="en-US" sz="2400" dirty="0"/>
              <a:t>();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96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800" dirty="0"/>
              <a:t>Local and Outer variables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1" y="2244436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A variable declared inside a function is only visible inside that function</a:t>
            </a:r>
            <a:r>
              <a:rPr lang="en-US" sz="2400" dirty="0"/>
              <a:t>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A function can access an outer </a:t>
            </a:r>
            <a:r>
              <a:rPr lang="en-US" sz="2400" dirty="0"/>
              <a:t>variable as well.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The function has full access to the outer variable. It can modify it as well</a:t>
            </a:r>
            <a:r>
              <a:rPr lang="en-US" sz="2400" dirty="0"/>
              <a:t>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The outer variable is only used if there’s no local one</a:t>
            </a:r>
            <a:r>
              <a:rPr lang="en-US" sz="2400" dirty="0"/>
              <a:t>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If a same-named variable is declared inside the function then it </a:t>
            </a:r>
            <a:r>
              <a:rPr lang="en-US" sz="2400" i="1" dirty="0"/>
              <a:t>shadows</a:t>
            </a:r>
            <a:r>
              <a:rPr lang="en-US" sz="2400" dirty="0"/>
              <a:t> the outer one</a:t>
            </a:r>
            <a:r>
              <a:rPr lang="en-US" sz="2400" dirty="0"/>
              <a:t>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/>
              <a:t>Variables declared outside of any </a:t>
            </a:r>
            <a:r>
              <a:rPr lang="en-US" sz="2400" b="1" dirty="0"/>
              <a:t>function are </a:t>
            </a:r>
            <a:r>
              <a:rPr lang="en-US" sz="2400" b="1" dirty="0"/>
              <a:t>called global.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986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800" dirty="0"/>
              <a:t>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224443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pass arbitrary data to functions using parameters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function </a:t>
            </a:r>
            <a:r>
              <a:rPr lang="en-US" sz="2400" dirty="0" err="1"/>
              <a:t>showMessage</a:t>
            </a:r>
            <a:r>
              <a:rPr lang="en-US" sz="2400" dirty="0"/>
              <a:t>(from, text) { // parameters: from, text</a:t>
            </a:r>
          </a:p>
          <a:p>
            <a:r>
              <a:rPr lang="en-US" sz="2400" dirty="0"/>
              <a:t>  alert(from + ': ' + text);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 err="1"/>
              <a:t>showMessage</a:t>
            </a:r>
            <a:r>
              <a:rPr lang="en-US" sz="2400" dirty="0"/>
              <a:t>('Ann', 'Hello!'); // </a:t>
            </a:r>
            <a:r>
              <a:rPr lang="en-US" sz="2400" dirty="0"/>
              <a:t>arguments: Ann</a:t>
            </a:r>
            <a:r>
              <a:rPr lang="en-US" sz="2400" dirty="0"/>
              <a:t>: Hello!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When a value is passed as a function parameter, it’s also called an </a:t>
            </a:r>
            <a:r>
              <a:rPr lang="en-US" sz="2400" b="1" i="1" dirty="0"/>
              <a:t>argument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634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800" dirty="0"/>
              <a:t>Default values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523117" y="1639224"/>
            <a:ext cx="9144000" cy="555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a function is called, but an argument is not provided, then the corresponding value </a:t>
            </a:r>
            <a:r>
              <a:rPr lang="en-US" sz="2400" dirty="0"/>
              <a:t>becomes undefined</a:t>
            </a:r>
          </a:p>
          <a:p>
            <a:endParaRPr lang="en-US" sz="2400" dirty="0"/>
          </a:p>
          <a:p>
            <a:r>
              <a:rPr lang="en-US" sz="2400" dirty="0"/>
              <a:t>function </a:t>
            </a:r>
            <a:r>
              <a:rPr lang="en-US" sz="2400" dirty="0" err="1"/>
              <a:t>showMessage</a:t>
            </a:r>
            <a:r>
              <a:rPr lang="en-US" sz="2400" dirty="0"/>
              <a:t>(from, text = "no text given") {</a:t>
            </a:r>
          </a:p>
          <a:p>
            <a:r>
              <a:rPr lang="en-US" sz="2400" dirty="0"/>
              <a:t>  alert( from + ": " + text 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 err="1"/>
              <a:t>showMessage</a:t>
            </a:r>
            <a:r>
              <a:rPr lang="en-US" sz="2400" dirty="0"/>
              <a:t>("Ann</a:t>
            </a:r>
            <a:r>
              <a:rPr lang="en-US" sz="2400" dirty="0"/>
              <a:t>");</a:t>
            </a:r>
          </a:p>
          <a:p>
            <a:endParaRPr lang="en-US" sz="2400" dirty="0"/>
          </a:p>
          <a:p>
            <a:r>
              <a:rPr lang="en-US" sz="2133" b="1" dirty="0"/>
              <a:t>Alternative default </a:t>
            </a:r>
            <a:r>
              <a:rPr lang="en-US" sz="2133" b="1" dirty="0"/>
              <a:t>parameters</a:t>
            </a:r>
          </a:p>
          <a:p>
            <a:endParaRPr lang="en-US" sz="2133" b="1" dirty="0"/>
          </a:p>
          <a:p>
            <a:r>
              <a:rPr lang="en-US" sz="2400" dirty="0"/>
              <a:t>function </a:t>
            </a:r>
            <a:r>
              <a:rPr lang="en-US" sz="2400" dirty="0" err="1"/>
              <a:t>showMessage</a:t>
            </a:r>
            <a:r>
              <a:rPr lang="en-US" sz="2400" dirty="0"/>
              <a:t>(text) {</a:t>
            </a:r>
          </a:p>
          <a:p>
            <a:r>
              <a:rPr lang="en-US" sz="2400" dirty="0"/>
              <a:t>  // if text is undefined or otherwise </a:t>
            </a:r>
            <a:r>
              <a:rPr lang="en-US" sz="2400" dirty="0" err="1"/>
              <a:t>falsy</a:t>
            </a:r>
            <a:r>
              <a:rPr lang="en-US" sz="2400" dirty="0"/>
              <a:t>, set it to 'empty'</a:t>
            </a:r>
          </a:p>
          <a:p>
            <a:r>
              <a:rPr lang="en-US" sz="2400" dirty="0"/>
              <a:t>  text = text || 'empty';</a:t>
            </a:r>
          </a:p>
          <a:p>
            <a:r>
              <a:rPr lang="en-US" sz="2400" dirty="0"/>
              <a:t>  ...</a:t>
            </a:r>
          </a:p>
          <a:p>
            <a:r>
              <a:rPr lang="en-US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98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800" dirty="0"/>
              <a:t>Returning a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1" y="2244437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function can return a value back into the calling code as the result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function sum(a, b) {</a:t>
            </a:r>
          </a:p>
          <a:p>
            <a:r>
              <a:rPr lang="en-US" sz="2400" dirty="0"/>
              <a:t>  return a + b;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let result = sum(1, 2);</a:t>
            </a:r>
          </a:p>
          <a:p>
            <a:r>
              <a:rPr lang="en-US" sz="2400" dirty="0"/>
              <a:t>alert( result ); // </a:t>
            </a:r>
            <a:r>
              <a:rPr lang="en-US" sz="2400" dirty="0"/>
              <a:t>3</a:t>
            </a:r>
          </a:p>
          <a:p>
            <a:endParaRPr lang="en-US" sz="2400" dirty="0"/>
          </a:p>
          <a:p>
            <a:r>
              <a:rPr lang="en-US" sz="2400" b="1" dirty="0"/>
              <a:t>A function with an empty return or without it returns undefined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35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800" dirty="0"/>
              <a:t>Function Expression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1" y="224443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</a:t>
            </a:r>
            <a:r>
              <a:rPr lang="en-US" sz="2400" dirty="0" err="1"/>
              <a:t>sayHi</a:t>
            </a:r>
            <a:r>
              <a:rPr lang="en-US" sz="2400" dirty="0"/>
              <a:t> = function() {</a:t>
            </a:r>
          </a:p>
          <a:p>
            <a:r>
              <a:rPr lang="en-US" sz="2400" dirty="0"/>
              <a:t>  alert( "Hello" );</a:t>
            </a:r>
          </a:p>
          <a:p>
            <a:r>
              <a:rPr lang="en-US" sz="2400" dirty="0"/>
              <a:t>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81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502</Words>
  <Application>Microsoft Office PowerPoint</Application>
  <PresentationFormat>Широкоэкранный</PresentationFormat>
  <Paragraphs>81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Calisto MT</vt:lpstr>
      <vt:lpstr>Nunito Sans</vt:lpstr>
      <vt:lpstr>ChronicleVTI</vt:lpstr>
      <vt:lpstr>Презентация PowerPoint</vt:lpstr>
      <vt:lpstr>What are Functions?</vt:lpstr>
      <vt:lpstr>What are Functions?</vt:lpstr>
      <vt:lpstr>Function Declaration</vt:lpstr>
      <vt:lpstr>Local and Outer variables</vt:lpstr>
      <vt:lpstr>Parameters</vt:lpstr>
      <vt:lpstr>Default values</vt:lpstr>
      <vt:lpstr>Returning a value</vt:lpstr>
      <vt:lpstr>Function Expression</vt:lpstr>
      <vt:lpstr>Returning a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great software engineer in just 6 months!</dc:title>
  <dc:creator>Celia Aivalioti</dc:creator>
  <cp:lastModifiedBy>Sipan</cp:lastModifiedBy>
  <cp:revision>24</cp:revision>
  <dcterms:created xsi:type="dcterms:W3CDTF">2021-04-13T14:23:04Z</dcterms:created>
  <dcterms:modified xsi:type="dcterms:W3CDTF">2023-05-30T07:52:51Z</dcterms:modified>
</cp:coreProperties>
</file>