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0"/>
  </p:notesMasterIdLst>
  <p:sldIdLst>
    <p:sldId id="257" r:id="rId2"/>
    <p:sldId id="297" r:id="rId3"/>
    <p:sldId id="298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06/01/2023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baseline="0" dirty="0" smtClean="0"/>
              <a:t> -&gt; “key”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JavaScript</a:t>
            </a:r>
            <a:endParaRPr lang="en-US" sz="44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9579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used to store keyed collections of various data and more complex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object can be created with figure brackets {…} with an optional list of properties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property is a “key: value” pair, where key is a string (also called a “property name”), and value can be anything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empty object (“empty cabinet”) can be created using one of two syntaxes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= new Object(); // "object constructor" syntax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{};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 "object literal" syntax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Literals and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860389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immediately put some properties into {...} as “key: value” pairs: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user = {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//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object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name: "John",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key "name" store value "John"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age: 30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 by key "age" store value 30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property has a key (also known as “name” or “identifier”) before the colon ":" and a value to the right of it.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Add, delete, read properties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Property values are accessible using the dot notation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onsole.log(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user.name ); //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user.isAdmin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user.age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ultiword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roperty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1496291"/>
            <a:ext cx="9144000" cy="567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also use multiword property names, but then they must be quoted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user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name: "John",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age: 30,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"likes birds": true  // multiword property name must be quoted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67" b="1" dirty="0"/>
              <a:t>Square </a:t>
            </a:r>
            <a:r>
              <a:rPr lang="en-US" sz="2667" b="1" dirty="0"/>
              <a:t>brackets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multiword properties, the dot access doesn’t work: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user.likes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birds) // syntax error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user["likes birds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"])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Computed properties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00448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use square brackets in an object literal, when creating an object. That’s called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computed properties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instance: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fruit = prompt("Which fruit to buy?", "apple");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bag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[fruit]: 5, // the name of the property is taken from the variable fruit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bag.apple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); // 5 if fruit="apple"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Property existence test, “in”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1659221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user = { name: "John", age: 30 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console.log( "age" in user );     //true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console.log(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“height"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user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//false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console.log(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user.height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=== undefined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{ test: undefined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console.log(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obj.test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"test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“for…in”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r>
              <a:rPr lang="en-US" sz="2400" dirty="0"/>
              <a:t>for (key in object) </a:t>
            </a:r>
            <a:r>
              <a:rPr lang="en-US" sz="2400" dirty="0"/>
              <a:t>{}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user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name: "John",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age: 30,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isAdmin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true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(let key in user)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console.log(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);  // name, age,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isAdmin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console.log(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user[key] ); //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30, true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517</Words>
  <Application>Microsoft Office PowerPoint</Application>
  <PresentationFormat>Широкоэкранный</PresentationFormat>
  <Paragraphs>91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Nunito Sans</vt:lpstr>
      <vt:lpstr>ChronicleVTI</vt:lpstr>
      <vt:lpstr>Презентация PowerPoint</vt:lpstr>
      <vt:lpstr>Objects</vt:lpstr>
      <vt:lpstr>Literals and properties</vt:lpstr>
      <vt:lpstr>Add, delete, read properties</vt:lpstr>
      <vt:lpstr>Multiword property </vt:lpstr>
      <vt:lpstr>Computed properties</vt:lpstr>
      <vt:lpstr>Property existence test, “in” operator</vt:lpstr>
      <vt:lpstr>“for…in”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25</cp:revision>
  <dcterms:created xsi:type="dcterms:W3CDTF">2021-04-13T14:23:04Z</dcterms:created>
  <dcterms:modified xsi:type="dcterms:W3CDTF">2023-06-01T08:12:03Z</dcterms:modified>
</cp:coreProperties>
</file>