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6"/>
  </p:notesMasterIdLst>
  <p:sldIdLst>
    <p:sldId id="257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7" r:id="rId12"/>
    <p:sldId id="308" r:id="rId13"/>
    <p:sldId id="310" r:id="rId14"/>
    <p:sldId id="311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4C2ED-B816-7751-D8C3-5AFF5F5CEDD3}" v="12" dt="2023-02-06T06:33:34.195"/>
    <p1510:client id="{CB378AA7-B1CE-C019-0D66-DE1394919BBC}" v="1" dt="2023-01-10T13:26:55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3"/>
    <p:restoredTop sz="96327"/>
  </p:normalViewPr>
  <p:slideViewPr>
    <p:cSldViewPr snapToGrid="0" snapToObjects="1">
      <p:cViewPr>
        <p:scale>
          <a:sx n="84" d="100"/>
          <a:sy n="84" d="100"/>
        </p:scale>
        <p:origin x="10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lia Aznauryan" userId="b887aeb8-c24d-4a56-8c52-ac5bcc20918a" providerId="ADAL" clId="{D052BBF4-6A96-4653-8414-E1FE5F3629AB}"/>
    <pc:docChg chg="custSel addSld modSld">
      <pc:chgData name="Yulia Aznauryan" userId="b887aeb8-c24d-4a56-8c52-ac5bcc20918a" providerId="ADAL" clId="{D052BBF4-6A96-4653-8414-E1FE5F3629AB}" dt="2021-09-21T12:26:41.039" v="2011" actId="20577"/>
      <pc:docMkLst>
        <pc:docMk/>
      </pc:docMkLst>
      <pc:sldChg chg="modSp mod">
        <pc:chgData name="Yulia Aznauryan" userId="b887aeb8-c24d-4a56-8c52-ac5bcc20918a" providerId="ADAL" clId="{D052BBF4-6A96-4653-8414-E1FE5F3629AB}" dt="2021-09-21T10:05:21.148" v="1820" actId="20577"/>
        <pc:sldMkLst>
          <pc:docMk/>
          <pc:sldMk cId="2388494066" sldId="257"/>
        </pc:sldMkLst>
        <pc:spChg chg="mod">
          <ac:chgData name="Yulia Aznauryan" userId="b887aeb8-c24d-4a56-8c52-ac5bcc20918a" providerId="ADAL" clId="{D052BBF4-6A96-4653-8414-E1FE5F3629AB}" dt="2021-09-21T10:05:21.148" v="1820" actId="20577"/>
          <ac:spMkLst>
            <pc:docMk/>
            <pc:sldMk cId="2388494066" sldId="257"/>
            <ac:spMk id="5" creationId="{6C61F395-8B2F-204C-85A3-6810E67568D6}"/>
          </ac:spMkLst>
        </pc:spChg>
        <pc:spChg chg="mod">
          <ac:chgData name="Yulia Aznauryan" userId="b887aeb8-c24d-4a56-8c52-ac5bcc20918a" providerId="ADAL" clId="{D052BBF4-6A96-4653-8414-E1FE5F3629AB}" dt="2021-09-21T09:55:14.933" v="22" actId="20577"/>
          <ac:spMkLst>
            <pc:docMk/>
            <pc:sldMk cId="2388494066" sldId="257"/>
            <ac:spMk id="6" creationId="{FC415BCD-C706-D749-9F5F-CD22D2068A24}"/>
          </ac:spMkLst>
        </pc:spChg>
      </pc:sldChg>
      <pc:sldChg chg="modSp mod">
        <pc:chgData name="Yulia Aznauryan" userId="b887aeb8-c24d-4a56-8c52-ac5bcc20918a" providerId="ADAL" clId="{D052BBF4-6A96-4653-8414-E1FE5F3629AB}" dt="2021-09-21T10:07:41.792" v="1903" actId="20577"/>
        <pc:sldMkLst>
          <pc:docMk/>
          <pc:sldMk cId="3984253181" sldId="258"/>
        </pc:sldMkLst>
        <pc:spChg chg="mod">
          <ac:chgData name="Yulia Aznauryan" userId="b887aeb8-c24d-4a56-8c52-ac5bcc20918a" providerId="ADAL" clId="{D052BBF4-6A96-4653-8414-E1FE5F3629AB}" dt="2021-09-21T09:59:03.535" v="717" actId="20577"/>
          <ac:spMkLst>
            <pc:docMk/>
            <pc:sldMk cId="3984253181" sldId="258"/>
            <ac:spMk id="2" creationId="{02BB71DC-C84D-824B-B113-058F6524B52A}"/>
          </ac:spMkLst>
        </pc:spChg>
        <pc:spChg chg="mod">
          <ac:chgData name="Yulia Aznauryan" userId="b887aeb8-c24d-4a56-8c52-ac5bcc20918a" providerId="ADAL" clId="{D052BBF4-6A96-4653-8414-E1FE5F3629AB}" dt="2021-09-21T10:07:41.792" v="1903" actId="20577"/>
          <ac:spMkLst>
            <pc:docMk/>
            <pc:sldMk cId="3984253181" sldId="258"/>
            <ac:spMk id="3" creationId="{1D917221-29BF-0846-B64D-68A418D8A96A}"/>
          </ac:spMkLst>
        </pc:spChg>
      </pc:sldChg>
      <pc:sldChg chg="modSp new mod">
        <pc:chgData name="Yulia Aznauryan" userId="b887aeb8-c24d-4a56-8c52-ac5bcc20918a" providerId="ADAL" clId="{D052BBF4-6A96-4653-8414-E1FE5F3629AB}" dt="2021-09-21T10:00:33.328" v="1033" actId="20577"/>
        <pc:sldMkLst>
          <pc:docMk/>
          <pc:sldMk cId="3341407836" sldId="259"/>
        </pc:sldMkLst>
        <pc:spChg chg="mod">
          <ac:chgData name="Yulia Aznauryan" userId="b887aeb8-c24d-4a56-8c52-ac5bcc20918a" providerId="ADAL" clId="{D052BBF4-6A96-4653-8414-E1FE5F3629AB}" dt="2021-09-21T09:58:36.536" v="695" actId="20577"/>
          <ac:spMkLst>
            <pc:docMk/>
            <pc:sldMk cId="3341407836" sldId="259"/>
            <ac:spMk id="2" creationId="{590B2EC1-BBC1-4214-9B02-C3F9D57222E8}"/>
          </ac:spMkLst>
        </pc:spChg>
        <pc:spChg chg="mod">
          <ac:chgData name="Yulia Aznauryan" userId="b887aeb8-c24d-4a56-8c52-ac5bcc20918a" providerId="ADAL" clId="{D052BBF4-6A96-4653-8414-E1FE5F3629AB}" dt="2021-09-21T10:00:33.328" v="1033" actId="20577"/>
          <ac:spMkLst>
            <pc:docMk/>
            <pc:sldMk cId="3341407836" sldId="259"/>
            <ac:spMk id="3" creationId="{2C11D5CB-FB9E-4BDE-9601-EBE5322AEF48}"/>
          </ac:spMkLst>
        </pc:spChg>
      </pc:sldChg>
      <pc:sldChg chg="modSp new mod">
        <pc:chgData name="Yulia Aznauryan" userId="b887aeb8-c24d-4a56-8c52-ac5bcc20918a" providerId="ADAL" clId="{D052BBF4-6A96-4653-8414-E1FE5F3629AB}" dt="2021-09-21T10:08:30.484" v="1938" actId="20577"/>
        <pc:sldMkLst>
          <pc:docMk/>
          <pc:sldMk cId="2154932380" sldId="260"/>
        </pc:sldMkLst>
        <pc:spChg chg="mod">
          <ac:chgData name="Yulia Aznauryan" userId="b887aeb8-c24d-4a56-8c52-ac5bcc20918a" providerId="ADAL" clId="{D052BBF4-6A96-4653-8414-E1FE5F3629AB}" dt="2021-09-21T10:00:43.030" v="1049" actId="20577"/>
          <ac:spMkLst>
            <pc:docMk/>
            <pc:sldMk cId="2154932380" sldId="260"/>
            <ac:spMk id="2" creationId="{9DC31688-3E03-4202-A7BC-79012B95D95E}"/>
          </ac:spMkLst>
        </pc:spChg>
        <pc:spChg chg="mod">
          <ac:chgData name="Yulia Aznauryan" userId="b887aeb8-c24d-4a56-8c52-ac5bcc20918a" providerId="ADAL" clId="{D052BBF4-6A96-4653-8414-E1FE5F3629AB}" dt="2021-09-21T10:08:30.484" v="1938" actId="20577"/>
          <ac:spMkLst>
            <pc:docMk/>
            <pc:sldMk cId="2154932380" sldId="260"/>
            <ac:spMk id="3" creationId="{077669E2-B727-4FE2-AC12-604D2942E269}"/>
          </ac:spMkLst>
        </pc:spChg>
      </pc:sldChg>
      <pc:sldChg chg="modSp new mod">
        <pc:chgData name="Yulia Aznauryan" userId="b887aeb8-c24d-4a56-8c52-ac5bcc20918a" providerId="ADAL" clId="{D052BBF4-6A96-4653-8414-E1FE5F3629AB}" dt="2021-09-21T12:26:41.039" v="2011" actId="20577"/>
        <pc:sldMkLst>
          <pc:docMk/>
          <pc:sldMk cId="443228214" sldId="261"/>
        </pc:sldMkLst>
        <pc:spChg chg="mod">
          <ac:chgData name="Yulia Aznauryan" userId="b887aeb8-c24d-4a56-8c52-ac5bcc20918a" providerId="ADAL" clId="{D052BBF4-6A96-4653-8414-E1FE5F3629AB}" dt="2021-09-21T10:08:51.102" v="1942" actId="20577"/>
          <ac:spMkLst>
            <pc:docMk/>
            <pc:sldMk cId="443228214" sldId="261"/>
            <ac:spMk id="2" creationId="{695A7FD5-2B9E-47E5-B6DB-FC53A8543F3C}"/>
          </ac:spMkLst>
        </pc:spChg>
        <pc:spChg chg="mod">
          <ac:chgData name="Yulia Aznauryan" userId="b887aeb8-c24d-4a56-8c52-ac5bcc20918a" providerId="ADAL" clId="{D052BBF4-6A96-4653-8414-E1FE5F3629AB}" dt="2021-09-21T12:26:41.039" v="2011" actId="20577"/>
          <ac:spMkLst>
            <pc:docMk/>
            <pc:sldMk cId="443228214" sldId="261"/>
            <ac:spMk id="3" creationId="{BAF462C7-838D-42CE-A1A2-40D2EEE4BA0D}"/>
          </ac:spMkLst>
        </pc:spChg>
      </pc:sldChg>
    </pc:docChg>
  </pc:docChgLst>
  <pc:docChgLst>
    <pc:chgData name="Yulia Aznauryan" userId="b887aeb8-c24d-4a56-8c52-ac5bcc20918a" providerId="ADAL" clId="{57ED3BEB-BD80-47EE-BDEB-7073F978F3F4}"/>
    <pc:docChg chg="custSel modSld">
      <pc:chgData name="Yulia Aznauryan" userId="b887aeb8-c24d-4a56-8c52-ac5bcc20918a" providerId="ADAL" clId="{57ED3BEB-BD80-47EE-BDEB-7073F978F3F4}" dt="2022-01-04T12:21:00.486" v="86" actId="6549"/>
      <pc:docMkLst>
        <pc:docMk/>
      </pc:docMkLst>
      <pc:sldChg chg="modSp mod">
        <pc:chgData name="Yulia Aznauryan" userId="b887aeb8-c24d-4a56-8c52-ac5bcc20918a" providerId="ADAL" clId="{57ED3BEB-BD80-47EE-BDEB-7073F978F3F4}" dt="2022-01-04T12:20:38.248" v="34" actId="20577"/>
        <pc:sldMkLst>
          <pc:docMk/>
          <pc:sldMk cId="2388494066" sldId="257"/>
        </pc:sldMkLst>
        <pc:spChg chg="mod">
          <ac:chgData name="Yulia Aznauryan" userId="b887aeb8-c24d-4a56-8c52-ac5bcc20918a" providerId="ADAL" clId="{57ED3BEB-BD80-47EE-BDEB-7073F978F3F4}" dt="2022-01-04T12:20:38.248" v="34" actId="20577"/>
          <ac:spMkLst>
            <pc:docMk/>
            <pc:sldMk cId="2388494066" sldId="257"/>
            <ac:spMk id="5" creationId="{6C61F395-8B2F-204C-85A3-6810E67568D6}"/>
          </ac:spMkLst>
        </pc:spChg>
      </pc:sldChg>
      <pc:sldChg chg="modSp mod">
        <pc:chgData name="Yulia Aznauryan" userId="b887aeb8-c24d-4a56-8c52-ac5bcc20918a" providerId="ADAL" clId="{57ED3BEB-BD80-47EE-BDEB-7073F978F3F4}" dt="2022-01-04T12:20:45.009" v="38" actId="27636"/>
        <pc:sldMkLst>
          <pc:docMk/>
          <pc:sldMk cId="3984253181" sldId="258"/>
        </pc:sldMkLst>
        <pc:spChg chg="mod">
          <ac:chgData name="Yulia Aznauryan" userId="b887aeb8-c24d-4a56-8c52-ac5bcc20918a" providerId="ADAL" clId="{57ED3BEB-BD80-47EE-BDEB-7073F978F3F4}" dt="2022-01-04T12:20:45.009" v="38" actId="27636"/>
          <ac:spMkLst>
            <pc:docMk/>
            <pc:sldMk cId="3984253181" sldId="258"/>
            <ac:spMk id="2" creationId="{02BB71DC-C84D-824B-B113-058F6524B52A}"/>
          </ac:spMkLst>
        </pc:spChg>
        <pc:spChg chg="mod">
          <ac:chgData name="Yulia Aznauryan" userId="b887aeb8-c24d-4a56-8c52-ac5bcc20918a" providerId="ADAL" clId="{57ED3BEB-BD80-47EE-BDEB-7073F978F3F4}" dt="2022-01-04T12:20:42.583" v="36" actId="6549"/>
          <ac:spMkLst>
            <pc:docMk/>
            <pc:sldMk cId="3984253181" sldId="258"/>
            <ac:spMk id="3" creationId="{1D917221-29BF-0846-B64D-68A418D8A96A}"/>
          </ac:spMkLst>
        </pc:spChg>
      </pc:sldChg>
      <pc:sldChg chg="modSp mod">
        <pc:chgData name="Yulia Aznauryan" userId="b887aeb8-c24d-4a56-8c52-ac5bcc20918a" providerId="ADAL" clId="{57ED3BEB-BD80-47EE-BDEB-7073F978F3F4}" dt="2022-01-04T12:20:52.947" v="82" actId="6549"/>
        <pc:sldMkLst>
          <pc:docMk/>
          <pc:sldMk cId="3341407836" sldId="259"/>
        </pc:sldMkLst>
        <pc:spChg chg="mod">
          <ac:chgData name="Yulia Aznauryan" userId="b887aeb8-c24d-4a56-8c52-ac5bcc20918a" providerId="ADAL" clId="{57ED3BEB-BD80-47EE-BDEB-7073F978F3F4}" dt="2022-01-04T12:20:52.947" v="82" actId="6549"/>
          <ac:spMkLst>
            <pc:docMk/>
            <pc:sldMk cId="3341407836" sldId="259"/>
            <ac:spMk id="2" creationId="{590B2EC1-BBC1-4214-9B02-C3F9D57222E8}"/>
          </ac:spMkLst>
        </pc:spChg>
        <pc:spChg chg="mod">
          <ac:chgData name="Yulia Aznauryan" userId="b887aeb8-c24d-4a56-8c52-ac5bcc20918a" providerId="ADAL" clId="{57ED3BEB-BD80-47EE-BDEB-7073F978F3F4}" dt="2022-01-04T12:20:51.174" v="81" actId="5793"/>
          <ac:spMkLst>
            <pc:docMk/>
            <pc:sldMk cId="3341407836" sldId="259"/>
            <ac:spMk id="3" creationId="{2C11D5CB-FB9E-4BDE-9601-EBE5322AEF48}"/>
          </ac:spMkLst>
        </pc:spChg>
      </pc:sldChg>
      <pc:sldChg chg="modSp mod">
        <pc:chgData name="Yulia Aznauryan" userId="b887aeb8-c24d-4a56-8c52-ac5bcc20918a" providerId="ADAL" clId="{57ED3BEB-BD80-47EE-BDEB-7073F978F3F4}" dt="2022-01-04T12:20:56.921" v="84" actId="6549"/>
        <pc:sldMkLst>
          <pc:docMk/>
          <pc:sldMk cId="2154932380" sldId="260"/>
        </pc:sldMkLst>
        <pc:spChg chg="mod">
          <ac:chgData name="Yulia Aznauryan" userId="b887aeb8-c24d-4a56-8c52-ac5bcc20918a" providerId="ADAL" clId="{57ED3BEB-BD80-47EE-BDEB-7073F978F3F4}" dt="2022-01-04T12:20:56.921" v="84" actId="6549"/>
          <ac:spMkLst>
            <pc:docMk/>
            <pc:sldMk cId="2154932380" sldId="260"/>
            <ac:spMk id="2" creationId="{9DC31688-3E03-4202-A7BC-79012B95D95E}"/>
          </ac:spMkLst>
        </pc:spChg>
        <pc:spChg chg="mod">
          <ac:chgData name="Yulia Aznauryan" userId="b887aeb8-c24d-4a56-8c52-ac5bcc20918a" providerId="ADAL" clId="{57ED3BEB-BD80-47EE-BDEB-7073F978F3F4}" dt="2022-01-04T12:20:55.433" v="83" actId="6549"/>
          <ac:spMkLst>
            <pc:docMk/>
            <pc:sldMk cId="2154932380" sldId="260"/>
            <ac:spMk id="3" creationId="{077669E2-B727-4FE2-AC12-604D2942E269}"/>
          </ac:spMkLst>
        </pc:spChg>
      </pc:sldChg>
      <pc:sldChg chg="modSp mod">
        <pc:chgData name="Yulia Aznauryan" userId="b887aeb8-c24d-4a56-8c52-ac5bcc20918a" providerId="ADAL" clId="{57ED3BEB-BD80-47EE-BDEB-7073F978F3F4}" dt="2022-01-04T12:21:00.486" v="86" actId="6549"/>
        <pc:sldMkLst>
          <pc:docMk/>
          <pc:sldMk cId="443228214" sldId="261"/>
        </pc:sldMkLst>
        <pc:spChg chg="mod">
          <ac:chgData name="Yulia Aznauryan" userId="b887aeb8-c24d-4a56-8c52-ac5bcc20918a" providerId="ADAL" clId="{57ED3BEB-BD80-47EE-BDEB-7073F978F3F4}" dt="2022-01-04T12:21:00.486" v="86" actId="6549"/>
          <ac:spMkLst>
            <pc:docMk/>
            <pc:sldMk cId="443228214" sldId="261"/>
            <ac:spMk id="2" creationId="{695A7FD5-2B9E-47E5-B6DB-FC53A8543F3C}"/>
          </ac:spMkLst>
        </pc:spChg>
        <pc:spChg chg="mod">
          <ac:chgData name="Yulia Aznauryan" userId="b887aeb8-c24d-4a56-8c52-ac5bcc20918a" providerId="ADAL" clId="{57ED3BEB-BD80-47EE-BDEB-7073F978F3F4}" dt="2022-01-04T12:20:58.927" v="85" actId="6549"/>
          <ac:spMkLst>
            <pc:docMk/>
            <pc:sldMk cId="443228214" sldId="261"/>
            <ac:spMk id="3" creationId="{BAF462C7-838D-42CE-A1A2-40D2EEE4BA0D}"/>
          </ac:spMkLst>
        </pc:spChg>
      </pc:sldChg>
    </pc:docChg>
  </pc:docChgLst>
  <pc:docChgLst>
    <pc:chgData name="Karine Vardazaryan" userId="S::karine.vardazaryan@webbfontaine.com::59e02a38-006d-4b5a-be09-67d2027d84ed" providerId="AD" clId="Web-{CB378AA7-B1CE-C019-0D66-DE1394919BBC}"/>
    <pc:docChg chg="addSld">
      <pc:chgData name="Karine Vardazaryan" userId="S::karine.vardazaryan@webbfontaine.com::59e02a38-006d-4b5a-be09-67d2027d84ed" providerId="AD" clId="Web-{CB378AA7-B1CE-C019-0D66-DE1394919BBC}" dt="2023-01-10T13:26:55.394" v="0"/>
      <pc:docMkLst>
        <pc:docMk/>
      </pc:docMkLst>
      <pc:sldChg chg="add replId">
        <pc:chgData name="Karine Vardazaryan" userId="S::karine.vardazaryan@webbfontaine.com::59e02a38-006d-4b5a-be09-67d2027d84ed" providerId="AD" clId="Web-{CB378AA7-B1CE-C019-0D66-DE1394919BBC}" dt="2023-01-10T13:26:55.394" v="0"/>
        <pc:sldMkLst>
          <pc:docMk/>
          <pc:sldMk cId="133746386" sldId="262"/>
        </pc:sldMkLst>
      </pc:sldChg>
    </pc:docChg>
  </pc:docChgLst>
  <pc:docChgLst>
    <pc:chgData name="Karine Vardazaryan" userId="S::karine.vardazaryan@webbfontaine.com::59e02a38-006d-4b5a-be09-67d2027d84ed" providerId="AD" clId="Web-{86A4C2ED-B816-7751-D8C3-5AFF5F5CEDD3}"/>
    <pc:docChg chg="delSld modSld sldOrd">
      <pc:chgData name="Karine Vardazaryan" userId="S::karine.vardazaryan@webbfontaine.com::59e02a38-006d-4b5a-be09-67d2027d84ed" providerId="AD" clId="Web-{86A4C2ED-B816-7751-D8C3-5AFF5F5CEDD3}" dt="2023-02-06T06:33:34.195" v="10" actId="20577"/>
      <pc:docMkLst>
        <pc:docMk/>
      </pc:docMkLst>
      <pc:sldChg chg="del">
        <pc:chgData name="Karine Vardazaryan" userId="S::karine.vardazaryan@webbfontaine.com::59e02a38-006d-4b5a-be09-67d2027d84ed" providerId="AD" clId="Web-{86A4C2ED-B816-7751-D8C3-5AFF5F5CEDD3}" dt="2023-02-06T06:32:10.240" v="1"/>
        <pc:sldMkLst>
          <pc:docMk/>
          <pc:sldMk cId="3984253181" sldId="258"/>
        </pc:sldMkLst>
      </pc:sldChg>
      <pc:sldChg chg="modSp ord">
        <pc:chgData name="Karine Vardazaryan" userId="S::karine.vardazaryan@webbfontaine.com::59e02a38-006d-4b5a-be09-67d2027d84ed" providerId="AD" clId="Web-{86A4C2ED-B816-7751-D8C3-5AFF5F5CEDD3}" dt="2023-02-06T06:33:34.195" v="10" actId="20577"/>
        <pc:sldMkLst>
          <pc:docMk/>
          <pc:sldMk cId="3341407836" sldId="259"/>
        </pc:sldMkLst>
        <pc:spChg chg="mod">
          <ac:chgData name="Karine Vardazaryan" userId="S::karine.vardazaryan@webbfontaine.com::59e02a38-006d-4b5a-be09-67d2027d84ed" providerId="AD" clId="Web-{86A4C2ED-B816-7751-D8C3-5AFF5F5CEDD3}" dt="2023-02-06T06:33:34.195" v="10" actId="20577"/>
          <ac:spMkLst>
            <pc:docMk/>
            <pc:sldMk cId="3341407836" sldId="259"/>
            <ac:spMk id="2" creationId="{590B2EC1-BBC1-4214-9B02-C3F9D57222E8}"/>
          </ac:spMkLst>
        </pc:spChg>
      </pc:sldChg>
      <pc:sldChg chg="del">
        <pc:chgData name="Karine Vardazaryan" userId="S::karine.vardazaryan@webbfontaine.com::59e02a38-006d-4b5a-be09-67d2027d84ed" providerId="AD" clId="Web-{86A4C2ED-B816-7751-D8C3-5AFF5F5CEDD3}" dt="2023-02-06T06:32:18.959" v="2"/>
        <pc:sldMkLst>
          <pc:docMk/>
          <pc:sldMk cId="133746386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0D0F1-CC98-414F-978F-9A0593583125}" type="datetimeFigureOut">
              <a:rPr lang="en-CH" smtClean="0"/>
              <a:t>06/05/2023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14EE-6B75-D14A-9B59-1304D512160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6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r>
              <a:rPr lang="en-US" baseline="0" dirty="0" smtClean="0"/>
              <a:t> -&gt; “key”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B189-6B5F-48FA-874C-DAF3A3EDC7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34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Property names limitations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B189-6B5F-48FA-874C-DAF3A3EDC7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5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Property names limitations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B189-6B5F-48FA-874C-DAF3A3EDC7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2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Property names limitations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B189-6B5F-48FA-874C-DAF3A3EDC7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86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Property names limitations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B189-6B5F-48FA-874C-DAF3A3EDC7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8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Property names limitations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B189-6B5F-48FA-874C-DAF3A3EDC7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0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Property names limitations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B189-6B5F-48FA-874C-DAF3A3EDC7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36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Property names limitations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B189-6B5F-48FA-874C-DAF3A3EDC7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02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Property names limitations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B189-6B5F-48FA-874C-DAF3A3EDC7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93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Property names limitations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B189-6B5F-48FA-874C-DAF3A3EDC7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5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98691F-92B6-4047-BD33-725635B77C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45000"/>
          </a:blip>
          <a:stretch>
            <a:fillRect/>
          </a:stretch>
        </p:blipFill>
        <p:spPr>
          <a:xfrm>
            <a:off x="-4961374" y="0"/>
            <a:ext cx="18465258" cy="128553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2F3E8B1C-86EF-43CF-8304-249481088644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554C043-8E01-4441-B2F1-1EBFA5F9EA4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0130866" y="6376599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cap="none" spc="30" baseline="0">
          <a:solidFill>
            <a:srgbClr val="242F6B"/>
          </a:solidFill>
          <a:latin typeface="Nunito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29E6-C6AD-2547-A497-59C2D11EF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1" r="4130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61F395-8B2F-204C-85A3-6810E67568D6}"/>
              </a:ext>
            </a:extLst>
          </p:cNvPr>
          <p:cNvSpPr txBox="1">
            <a:spLocks/>
          </p:cNvSpPr>
          <p:nvPr/>
        </p:nvSpPr>
        <p:spPr>
          <a:xfrm>
            <a:off x="647699" y="1348509"/>
            <a:ext cx="4103205" cy="3394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rgbClr val="242F6B"/>
                </a:solidFill>
                <a:latin typeface="Nunito Sans" pitchFamily="2" charset="77"/>
                <a:ea typeface="+mj-ea"/>
                <a:cs typeface="+mj-cs"/>
              </a:defRPr>
            </a:lvl1pPr>
          </a:lstStyle>
          <a:p>
            <a:r>
              <a:rPr lang="en-US" sz="4400" cap="none" dirty="0" smtClean="0"/>
              <a:t>JavaScript</a:t>
            </a:r>
            <a:endParaRPr lang="en-US" sz="4400" cap="none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C415BCD-C706-D749-9F5F-CD22D2068A24}"/>
              </a:ext>
            </a:extLst>
          </p:cNvPr>
          <p:cNvSpPr txBox="1">
            <a:spLocks/>
          </p:cNvSpPr>
          <p:nvPr/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Sipan Sahakyan 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9F25D69-5269-7749-8753-43B63E367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47699" y="355370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9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Constructor, operator "new"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66836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Constructor functions technically are regular functions. There are two conventions though: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They are named with capital letter first.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They should be executed only with "new" operator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 User(name)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this.name = name;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this.isAdmin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false;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user = new User("Jack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Execution of function with "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66836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new empty object is created and assigned to this.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function body executes. Usually it modifies this, adds new properties to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value of this is returned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 User(name)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// this = {};  (implicitly)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this.name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name;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this.isAdmin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// return this;  (implicitly)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03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Return from constructors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668365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called with an object, then the object is returned instead of this.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called with a primitive, it’s ignored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BigUser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this.name = "John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return { name: "Godzilla" };  // &lt;-- returns this object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alert( new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BigUser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().name );</a:t>
            </a:r>
          </a:p>
        </p:txBody>
      </p:sp>
    </p:spTree>
    <p:extLst>
      <p:ext uri="{BB962C8B-B14F-4D97-AF65-F5344CB8AC3E}">
        <p14:creationId xmlns:p14="http://schemas.microsoft.com/office/powerpoint/2010/main" val="11302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Methods in constructor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668365"/>
            <a:ext cx="955243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 User(name)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this.name = name;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this.sayHi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function()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alert( "My name is: " + this.name 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};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john = new User("John");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john.sayHi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(); // My name is: John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8896" y="1668365"/>
            <a:ext cx="3767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john =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name: "John",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sayHi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function() { ... }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00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668365"/>
            <a:ext cx="9552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Constructor functions or, briefly, constructors, are regular functions, but there’s a common agreement to name them with capital letter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Constructor functions should only be called using new. Such a call implies a creation of empty this at the start and returning the populated one at the end.</a:t>
            </a:r>
          </a:p>
        </p:txBody>
      </p:sp>
    </p:spTree>
    <p:extLst>
      <p:ext uri="{BB962C8B-B14F-4D97-AF65-F5344CB8AC3E}">
        <p14:creationId xmlns:p14="http://schemas.microsoft.com/office/powerpoint/2010/main" val="24554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Object methods, "this"</a:t>
            </a:r>
            <a:r>
              <a:rPr lang="en-US" dirty="0"/>
              <a:t/>
            </a:r>
            <a:br>
              <a:rPr lang="en-US" dirty="0"/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695797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let user = {</a:t>
            </a: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name: "John",</a:t>
            </a: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age: 30</a:t>
            </a: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user.sayHi = function() {</a:t>
            </a: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alert("Hello!");</a:t>
            </a: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user.sayHi(); // Hello!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1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Method shorthand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546168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=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sayHi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function()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alert("Hello");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// method shorthand looks better, right?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=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sayHi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{ // same as 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sayHi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function(){...}"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alert("Hello");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 methods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1" y="1496291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user =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name: "John",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age: 30,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sayHi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// "this" is the "current object"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alert(this.name);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user.sayHi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(); // John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2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is not bound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1" y="149629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JavaScript, keyword this behaves unlike most other programming languages. It can be used in any function, even if it’s not a method of an object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There’s no syntax error in the following example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sayHi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alert( this.name );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value of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evaluated during the run-time, depending on the context.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1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500448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 user = { name: "John" };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 admin = { name: "Admin" };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sayHi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alert( this.name 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// use the same function in two objects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user.f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sayHi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admin.f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sayHi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// these calls have different this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// "this" inside the function is the object "before the dot"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user.f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 // John  (this == user)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admin.f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 // Admin  (this == admin)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admin['f'](); // Admin (dot or square brackets access the method – doesn't matter)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4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Calling without an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1" y="1659221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sayHi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alert(this);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sayHi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(); //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non-strict mode: this === window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strict mode: this === undefined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02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Arrow functions have no "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668365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we reference this from such a function, it’s taken from the outer “normal” function. If we reference this from such a function, it’s taken from the outer “normal” function.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=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"Ilya",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sayHi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let arrow = () =&gt; alert(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this.firstName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arrow();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user.sayHi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(); // Ilya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710"/>
            <a:ext cx="9144000" cy="96058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668365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Functions that are stored in object properties are called “methods”.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Methods allow objects to “act” like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object.doSomething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Methods can reference the object as this.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 of this is defined at run-time.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a function is declared, it may use this, but that this has no value until the function is called.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function can be copied between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a function is called in the “method” syntax: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object.method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(), the value of this during the call is object.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4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872</Words>
  <Application>Microsoft Office PowerPoint</Application>
  <PresentationFormat>Широкоэкранный</PresentationFormat>
  <Paragraphs>168</Paragraphs>
  <Slides>14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Nunito Sans</vt:lpstr>
      <vt:lpstr>ChronicleVTI</vt:lpstr>
      <vt:lpstr>Презентация PowerPoint</vt:lpstr>
      <vt:lpstr>Object methods, "this" </vt:lpstr>
      <vt:lpstr>Method shorthand</vt:lpstr>
      <vt:lpstr>"this" in methods</vt:lpstr>
      <vt:lpstr>"this" is not bound </vt:lpstr>
      <vt:lpstr>Example</vt:lpstr>
      <vt:lpstr>Calling without an object</vt:lpstr>
      <vt:lpstr>Arrow functions have no "this"</vt:lpstr>
      <vt:lpstr>Summary</vt:lpstr>
      <vt:lpstr>Constructor, operator "new"</vt:lpstr>
      <vt:lpstr>Execution of function with "new"</vt:lpstr>
      <vt:lpstr>Return from constructors</vt:lpstr>
      <vt:lpstr>Methods in constructor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great software engineer in just 6 months!</dc:title>
  <dc:creator>Celia Aivalioti</dc:creator>
  <cp:lastModifiedBy>Sipan</cp:lastModifiedBy>
  <cp:revision>32</cp:revision>
  <dcterms:created xsi:type="dcterms:W3CDTF">2021-04-13T14:23:04Z</dcterms:created>
  <dcterms:modified xsi:type="dcterms:W3CDTF">2023-06-05T20:05:13Z</dcterms:modified>
</cp:coreProperties>
</file>