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6"/>
  </p:notesMasterIdLst>
  <p:sldIdLst>
    <p:sldId id="257" r:id="rId2"/>
    <p:sldId id="325" r:id="rId3"/>
    <p:sldId id="326" r:id="rId4"/>
    <p:sldId id="301" r:id="rId5"/>
    <p:sldId id="318" r:id="rId6"/>
    <p:sldId id="321" r:id="rId7"/>
    <p:sldId id="319" r:id="rId8"/>
    <p:sldId id="320" r:id="rId9"/>
    <p:sldId id="322" r:id="rId10"/>
    <p:sldId id="323" r:id="rId11"/>
    <p:sldId id="324" r:id="rId12"/>
    <p:sldId id="327" r:id="rId13"/>
    <p:sldId id="328" r:id="rId14"/>
    <p:sldId id="329" r:id="rId1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4C2ED-B816-7751-D8C3-5AFF5F5CEDD3}" v="12" dt="2023-02-06T06:33:34.195"/>
    <p1510:client id="{CB378AA7-B1CE-C019-0D66-DE1394919BBC}" v="1" dt="2023-01-10T13:26:55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3"/>
    <p:restoredTop sz="95274" autoAdjust="0"/>
  </p:normalViewPr>
  <p:slideViewPr>
    <p:cSldViewPr snapToGrid="0" snapToObjects="1">
      <p:cViewPr>
        <p:scale>
          <a:sx n="84" d="100"/>
          <a:sy n="84" d="100"/>
        </p:scale>
        <p:origin x="1022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lia Aznauryan" userId="b887aeb8-c24d-4a56-8c52-ac5bcc20918a" providerId="ADAL" clId="{D052BBF4-6A96-4653-8414-E1FE5F3629AB}"/>
    <pc:docChg chg="custSel addSld modSld">
      <pc:chgData name="Yulia Aznauryan" userId="b887aeb8-c24d-4a56-8c52-ac5bcc20918a" providerId="ADAL" clId="{D052BBF4-6A96-4653-8414-E1FE5F3629AB}" dt="2021-09-21T12:26:41.039" v="2011" actId="20577"/>
      <pc:docMkLst>
        <pc:docMk/>
      </pc:docMkLst>
      <pc:sldChg chg="modSp mod">
        <pc:chgData name="Yulia Aznauryan" userId="b887aeb8-c24d-4a56-8c52-ac5bcc20918a" providerId="ADAL" clId="{D052BBF4-6A96-4653-8414-E1FE5F3629AB}" dt="2021-09-21T10:05:21.148" v="1820" actId="20577"/>
        <pc:sldMkLst>
          <pc:docMk/>
          <pc:sldMk cId="2388494066" sldId="257"/>
        </pc:sldMkLst>
        <pc:spChg chg="mod">
          <ac:chgData name="Yulia Aznauryan" userId="b887aeb8-c24d-4a56-8c52-ac5bcc20918a" providerId="ADAL" clId="{D052BBF4-6A96-4653-8414-E1FE5F3629AB}" dt="2021-09-21T10:05:21.148" v="1820" actId="20577"/>
          <ac:spMkLst>
            <pc:docMk/>
            <pc:sldMk cId="2388494066" sldId="257"/>
            <ac:spMk id="5" creationId="{6C61F395-8B2F-204C-85A3-6810E67568D6}"/>
          </ac:spMkLst>
        </pc:spChg>
        <pc:spChg chg="mod">
          <ac:chgData name="Yulia Aznauryan" userId="b887aeb8-c24d-4a56-8c52-ac5bcc20918a" providerId="ADAL" clId="{D052BBF4-6A96-4653-8414-E1FE5F3629AB}" dt="2021-09-21T09:55:14.933" v="22" actId="20577"/>
          <ac:spMkLst>
            <pc:docMk/>
            <pc:sldMk cId="2388494066" sldId="257"/>
            <ac:spMk id="6" creationId="{FC415BCD-C706-D749-9F5F-CD22D2068A24}"/>
          </ac:spMkLst>
        </pc:spChg>
      </pc:sldChg>
      <pc:sldChg chg="modSp mod">
        <pc:chgData name="Yulia Aznauryan" userId="b887aeb8-c24d-4a56-8c52-ac5bcc20918a" providerId="ADAL" clId="{D052BBF4-6A96-4653-8414-E1FE5F3629AB}" dt="2021-09-21T10:07:41.792" v="1903" actId="20577"/>
        <pc:sldMkLst>
          <pc:docMk/>
          <pc:sldMk cId="3984253181" sldId="258"/>
        </pc:sldMkLst>
        <pc:spChg chg="mod">
          <ac:chgData name="Yulia Aznauryan" userId="b887aeb8-c24d-4a56-8c52-ac5bcc20918a" providerId="ADAL" clId="{D052BBF4-6A96-4653-8414-E1FE5F3629AB}" dt="2021-09-21T09:59:03.535" v="717" actId="20577"/>
          <ac:spMkLst>
            <pc:docMk/>
            <pc:sldMk cId="3984253181" sldId="258"/>
            <ac:spMk id="2" creationId="{02BB71DC-C84D-824B-B113-058F6524B52A}"/>
          </ac:spMkLst>
        </pc:spChg>
        <pc:spChg chg="mod">
          <ac:chgData name="Yulia Aznauryan" userId="b887aeb8-c24d-4a56-8c52-ac5bcc20918a" providerId="ADAL" clId="{D052BBF4-6A96-4653-8414-E1FE5F3629AB}" dt="2021-09-21T10:07:41.792" v="1903" actId="20577"/>
          <ac:spMkLst>
            <pc:docMk/>
            <pc:sldMk cId="3984253181" sldId="258"/>
            <ac:spMk id="3" creationId="{1D917221-29BF-0846-B64D-68A418D8A96A}"/>
          </ac:spMkLst>
        </pc:spChg>
      </pc:sldChg>
      <pc:sldChg chg="modSp new mod">
        <pc:chgData name="Yulia Aznauryan" userId="b887aeb8-c24d-4a56-8c52-ac5bcc20918a" providerId="ADAL" clId="{D052BBF4-6A96-4653-8414-E1FE5F3629AB}" dt="2021-09-21T10:00:33.328" v="1033" actId="20577"/>
        <pc:sldMkLst>
          <pc:docMk/>
          <pc:sldMk cId="3341407836" sldId="259"/>
        </pc:sldMkLst>
        <pc:spChg chg="mod">
          <ac:chgData name="Yulia Aznauryan" userId="b887aeb8-c24d-4a56-8c52-ac5bcc20918a" providerId="ADAL" clId="{D052BBF4-6A96-4653-8414-E1FE5F3629AB}" dt="2021-09-21T09:58:36.536" v="695" actId="20577"/>
          <ac:spMkLst>
            <pc:docMk/>
            <pc:sldMk cId="3341407836" sldId="259"/>
            <ac:spMk id="2" creationId="{590B2EC1-BBC1-4214-9B02-C3F9D57222E8}"/>
          </ac:spMkLst>
        </pc:spChg>
        <pc:spChg chg="mod">
          <ac:chgData name="Yulia Aznauryan" userId="b887aeb8-c24d-4a56-8c52-ac5bcc20918a" providerId="ADAL" clId="{D052BBF4-6A96-4653-8414-E1FE5F3629AB}" dt="2021-09-21T10:00:33.328" v="1033" actId="20577"/>
          <ac:spMkLst>
            <pc:docMk/>
            <pc:sldMk cId="3341407836" sldId="259"/>
            <ac:spMk id="3" creationId="{2C11D5CB-FB9E-4BDE-9601-EBE5322AEF48}"/>
          </ac:spMkLst>
        </pc:spChg>
      </pc:sldChg>
      <pc:sldChg chg="modSp new mod">
        <pc:chgData name="Yulia Aznauryan" userId="b887aeb8-c24d-4a56-8c52-ac5bcc20918a" providerId="ADAL" clId="{D052BBF4-6A96-4653-8414-E1FE5F3629AB}" dt="2021-09-21T10:08:30.484" v="1938" actId="20577"/>
        <pc:sldMkLst>
          <pc:docMk/>
          <pc:sldMk cId="2154932380" sldId="260"/>
        </pc:sldMkLst>
        <pc:spChg chg="mod">
          <ac:chgData name="Yulia Aznauryan" userId="b887aeb8-c24d-4a56-8c52-ac5bcc20918a" providerId="ADAL" clId="{D052BBF4-6A96-4653-8414-E1FE5F3629AB}" dt="2021-09-21T10:00:43.030" v="1049" actId="20577"/>
          <ac:spMkLst>
            <pc:docMk/>
            <pc:sldMk cId="2154932380" sldId="260"/>
            <ac:spMk id="2" creationId="{9DC31688-3E03-4202-A7BC-79012B95D95E}"/>
          </ac:spMkLst>
        </pc:spChg>
        <pc:spChg chg="mod">
          <ac:chgData name="Yulia Aznauryan" userId="b887aeb8-c24d-4a56-8c52-ac5bcc20918a" providerId="ADAL" clId="{D052BBF4-6A96-4653-8414-E1FE5F3629AB}" dt="2021-09-21T10:08:30.484" v="1938" actId="20577"/>
          <ac:spMkLst>
            <pc:docMk/>
            <pc:sldMk cId="2154932380" sldId="260"/>
            <ac:spMk id="3" creationId="{077669E2-B727-4FE2-AC12-604D2942E269}"/>
          </ac:spMkLst>
        </pc:spChg>
      </pc:sldChg>
      <pc:sldChg chg="modSp new mod">
        <pc:chgData name="Yulia Aznauryan" userId="b887aeb8-c24d-4a56-8c52-ac5bcc20918a" providerId="ADAL" clId="{D052BBF4-6A96-4653-8414-E1FE5F3629AB}" dt="2021-09-21T12:26:41.039" v="2011" actId="20577"/>
        <pc:sldMkLst>
          <pc:docMk/>
          <pc:sldMk cId="443228214" sldId="261"/>
        </pc:sldMkLst>
        <pc:spChg chg="mod">
          <ac:chgData name="Yulia Aznauryan" userId="b887aeb8-c24d-4a56-8c52-ac5bcc20918a" providerId="ADAL" clId="{D052BBF4-6A96-4653-8414-E1FE5F3629AB}" dt="2021-09-21T10:08:51.102" v="1942" actId="20577"/>
          <ac:spMkLst>
            <pc:docMk/>
            <pc:sldMk cId="443228214" sldId="261"/>
            <ac:spMk id="2" creationId="{695A7FD5-2B9E-47E5-B6DB-FC53A8543F3C}"/>
          </ac:spMkLst>
        </pc:spChg>
        <pc:spChg chg="mod">
          <ac:chgData name="Yulia Aznauryan" userId="b887aeb8-c24d-4a56-8c52-ac5bcc20918a" providerId="ADAL" clId="{D052BBF4-6A96-4653-8414-E1FE5F3629AB}" dt="2021-09-21T12:26:41.039" v="2011" actId="20577"/>
          <ac:spMkLst>
            <pc:docMk/>
            <pc:sldMk cId="443228214" sldId="261"/>
            <ac:spMk id="3" creationId="{BAF462C7-838D-42CE-A1A2-40D2EEE4BA0D}"/>
          </ac:spMkLst>
        </pc:spChg>
      </pc:sldChg>
    </pc:docChg>
  </pc:docChgLst>
  <pc:docChgLst>
    <pc:chgData name="Yulia Aznauryan" userId="b887aeb8-c24d-4a56-8c52-ac5bcc20918a" providerId="ADAL" clId="{57ED3BEB-BD80-47EE-BDEB-7073F978F3F4}"/>
    <pc:docChg chg="custSel modSld">
      <pc:chgData name="Yulia Aznauryan" userId="b887aeb8-c24d-4a56-8c52-ac5bcc20918a" providerId="ADAL" clId="{57ED3BEB-BD80-47EE-BDEB-7073F978F3F4}" dt="2022-01-04T12:21:00.486" v="86" actId="6549"/>
      <pc:docMkLst>
        <pc:docMk/>
      </pc:docMkLst>
      <pc:sldChg chg="modSp mod">
        <pc:chgData name="Yulia Aznauryan" userId="b887aeb8-c24d-4a56-8c52-ac5bcc20918a" providerId="ADAL" clId="{57ED3BEB-BD80-47EE-BDEB-7073F978F3F4}" dt="2022-01-04T12:20:38.248" v="34" actId="20577"/>
        <pc:sldMkLst>
          <pc:docMk/>
          <pc:sldMk cId="2388494066" sldId="257"/>
        </pc:sldMkLst>
        <pc:spChg chg="mod">
          <ac:chgData name="Yulia Aznauryan" userId="b887aeb8-c24d-4a56-8c52-ac5bcc20918a" providerId="ADAL" clId="{57ED3BEB-BD80-47EE-BDEB-7073F978F3F4}" dt="2022-01-04T12:20:38.248" v="34" actId="20577"/>
          <ac:spMkLst>
            <pc:docMk/>
            <pc:sldMk cId="2388494066" sldId="257"/>
            <ac:spMk id="5" creationId="{6C61F395-8B2F-204C-85A3-6810E67568D6}"/>
          </ac:spMkLst>
        </pc:spChg>
      </pc:sldChg>
      <pc:sldChg chg="modSp mod">
        <pc:chgData name="Yulia Aznauryan" userId="b887aeb8-c24d-4a56-8c52-ac5bcc20918a" providerId="ADAL" clId="{57ED3BEB-BD80-47EE-BDEB-7073F978F3F4}" dt="2022-01-04T12:20:45.009" v="38" actId="27636"/>
        <pc:sldMkLst>
          <pc:docMk/>
          <pc:sldMk cId="3984253181" sldId="258"/>
        </pc:sldMkLst>
        <pc:spChg chg="mod">
          <ac:chgData name="Yulia Aznauryan" userId="b887aeb8-c24d-4a56-8c52-ac5bcc20918a" providerId="ADAL" clId="{57ED3BEB-BD80-47EE-BDEB-7073F978F3F4}" dt="2022-01-04T12:20:45.009" v="38" actId="27636"/>
          <ac:spMkLst>
            <pc:docMk/>
            <pc:sldMk cId="3984253181" sldId="258"/>
            <ac:spMk id="2" creationId="{02BB71DC-C84D-824B-B113-058F6524B52A}"/>
          </ac:spMkLst>
        </pc:spChg>
        <pc:spChg chg="mod">
          <ac:chgData name="Yulia Aznauryan" userId="b887aeb8-c24d-4a56-8c52-ac5bcc20918a" providerId="ADAL" clId="{57ED3BEB-BD80-47EE-BDEB-7073F978F3F4}" dt="2022-01-04T12:20:42.583" v="36" actId="6549"/>
          <ac:spMkLst>
            <pc:docMk/>
            <pc:sldMk cId="3984253181" sldId="258"/>
            <ac:spMk id="3" creationId="{1D917221-29BF-0846-B64D-68A418D8A96A}"/>
          </ac:spMkLst>
        </pc:spChg>
      </pc:sldChg>
      <pc:sldChg chg="modSp mod">
        <pc:chgData name="Yulia Aznauryan" userId="b887aeb8-c24d-4a56-8c52-ac5bcc20918a" providerId="ADAL" clId="{57ED3BEB-BD80-47EE-BDEB-7073F978F3F4}" dt="2022-01-04T12:20:52.947" v="82" actId="6549"/>
        <pc:sldMkLst>
          <pc:docMk/>
          <pc:sldMk cId="3341407836" sldId="259"/>
        </pc:sldMkLst>
        <pc:spChg chg="mod">
          <ac:chgData name="Yulia Aznauryan" userId="b887aeb8-c24d-4a56-8c52-ac5bcc20918a" providerId="ADAL" clId="{57ED3BEB-BD80-47EE-BDEB-7073F978F3F4}" dt="2022-01-04T12:20:52.947" v="82" actId="6549"/>
          <ac:spMkLst>
            <pc:docMk/>
            <pc:sldMk cId="3341407836" sldId="259"/>
            <ac:spMk id="2" creationId="{590B2EC1-BBC1-4214-9B02-C3F9D57222E8}"/>
          </ac:spMkLst>
        </pc:spChg>
        <pc:spChg chg="mod">
          <ac:chgData name="Yulia Aznauryan" userId="b887aeb8-c24d-4a56-8c52-ac5bcc20918a" providerId="ADAL" clId="{57ED3BEB-BD80-47EE-BDEB-7073F978F3F4}" dt="2022-01-04T12:20:51.174" v="81" actId="5793"/>
          <ac:spMkLst>
            <pc:docMk/>
            <pc:sldMk cId="3341407836" sldId="259"/>
            <ac:spMk id="3" creationId="{2C11D5CB-FB9E-4BDE-9601-EBE5322AEF48}"/>
          </ac:spMkLst>
        </pc:spChg>
      </pc:sldChg>
      <pc:sldChg chg="modSp mod">
        <pc:chgData name="Yulia Aznauryan" userId="b887aeb8-c24d-4a56-8c52-ac5bcc20918a" providerId="ADAL" clId="{57ED3BEB-BD80-47EE-BDEB-7073F978F3F4}" dt="2022-01-04T12:20:56.921" v="84" actId="6549"/>
        <pc:sldMkLst>
          <pc:docMk/>
          <pc:sldMk cId="2154932380" sldId="260"/>
        </pc:sldMkLst>
        <pc:spChg chg="mod">
          <ac:chgData name="Yulia Aznauryan" userId="b887aeb8-c24d-4a56-8c52-ac5bcc20918a" providerId="ADAL" clId="{57ED3BEB-BD80-47EE-BDEB-7073F978F3F4}" dt="2022-01-04T12:20:56.921" v="84" actId="6549"/>
          <ac:spMkLst>
            <pc:docMk/>
            <pc:sldMk cId="2154932380" sldId="260"/>
            <ac:spMk id="2" creationId="{9DC31688-3E03-4202-A7BC-79012B95D95E}"/>
          </ac:spMkLst>
        </pc:spChg>
        <pc:spChg chg="mod">
          <ac:chgData name="Yulia Aznauryan" userId="b887aeb8-c24d-4a56-8c52-ac5bcc20918a" providerId="ADAL" clId="{57ED3BEB-BD80-47EE-BDEB-7073F978F3F4}" dt="2022-01-04T12:20:55.433" v="83" actId="6549"/>
          <ac:spMkLst>
            <pc:docMk/>
            <pc:sldMk cId="2154932380" sldId="260"/>
            <ac:spMk id="3" creationId="{077669E2-B727-4FE2-AC12-604D2942E269}"/>
          </ac:spMkLst>
        </pc:spChg>
      </pc:sldChg>
      <pc:sldChg chg="modSp mod">
        <pc:chgData name="Yulia Aznauryan" userId="b887aeb8-c24d-4a56-8c52-ac5bcc20918a" providerId="ADAL" clId="{57ED3BEB-BD80-47EE-BDEB-7073F978F3F4}" dt="2022-01-04T12:21:00.486" v="86" actId="6549"/>
        <pc:sldMkLst>
          <pc:docMk/>
          <pc:sldMk cId="443228214" sldId="261"/>
        </pc:sldMkLst>
        <pc:spChg chg="mod">
          <ac:chgData name="Yulia Aznauryan" userId="b887aeb8-c24d-4a56-8c52-ac5bcc20918a" providerId="ADAL" clId="{57ED3BEB-BD80-47EE-BDEB-7073F978F3F4}" dt="2022-01-04T12:21:00.486" v="86" actId="6549"/>
          <ac:spMkLst>
            <pc:docMk/>
            <pc:sldMk cId="443228214" sldId="261"/>
            <ac:spMk id="2" creationId="{695A7FD5-2B9E-47E5-B6DB-FC53A8543F3C}"/>
          </ac:spMkLst>
        </pc:spChg>
        <pc:spChg chg="mod">
          <ac:chgData name="Yulia Aznauryan" userId="b887aeb8-c24d-4a56-8c52-ac5bcc20918a" providerId="ADAL" clId="{57ED3BEB-BD80-47EE-BDEB-7073F978F3F4}" dt="2022-01-04T12:20:58.927" v="85" actId="6549"/>
          <ac:spMkLst>
            <pc:docMk/>
            <pc:sldMk cId="443228214" sldId="261"/>
            <ac:spMk id="3" creationId="{BAF462C7-838D-42CE-A1A2-40D2EEE4BA0D}"/>
          </ac:spMkLst>
        </pc:spChg>
      </pc:sldChg>
    </pc:docChg>
  </pc:docChgLst>
  <pc:docChgLst>
    <pc:chgData name="Karine Vardazaryan" userId="S::karine.vardazaryan@webbfontaine.com::59e02a38-006d-4b5a-be09-67d2027d84ed" providerId="AD" clId="Web-{CB378AA7-B1CE-C019-0D66-DE1394919BBC}"/>
    <pc:docChg chg="addSld">
      <pc:chgData name="Karine Vardazaryan" userId="S::karine.vardazaryan@webbfontaine.com::59e02a38-006d-4b5a-be09-67d2027d84ed" providerId="AD" clId="Web-{CB378AA7-B1CE-C019-0D66-DE1394919BBC}" dt="2023-01-10T13:26:55.394" v="0"/>
      <pc:docMkLst>
        <pc:docMk/>
      </pc:docMkLst>
      <pc:sldChg chg="add replId">
        <pc:chgData name="Karine Vardazaryan" userId="S::karine.vardazaryan@webbfontaine.com::59e02a38-006d-4b5a-be09-67d2027d84ed" providerId="AD" clId="Web-{CB378AA7-B1CE-C019-0D66-DE1394919BBC}" dt="2023-01-10T13:26:55.394" v="0"/>
        <pc:sldMkLst>
          <pc:docMk/>
          <pc:sldMk cId="133746386" sldId="262"/>
        </pc:sldMkLst>
      </pc:sldChg>
    </pc:docChg>
  </pc:docChgLst>
  <pc:docChgLst>
    <pc:chgData name="Karine Vardazaryan" userId="S::karine.vardazaryan@webbfontaine.com::59e02a38-006d-4b5a-be09-67d2027d84ed" providerId="AD" clId="Web-{86A4C2ED-B816-7751-D8C3-5AFF5F5CEDD3}"/>
    <pc:docChg chg="delSld modSld sldOrd">
      <pc:chgData name="Karine Vardazaryan" userId="S::karine.vardazaryan@webbfontaine.com::59e02a38-006d-4b5a-be09-67d2027d84ed" providerId="AD" clId="Web-{86A4C2ED-B816-7751-D8C3-5AFF5F5CEDD3}" dt="2023-02-06T06:33:34.195" v="10" actId="20577"/>
      <pc:docMkLst>
        <pc:docMk/>
      </pc:docMkLst>
      <pc:sldChg chg="del">
        <pc:chgData name="Karine Vardazaryan" userId="S::karine.vardazaryan@webbfontaine.com::59e02a38-006d-4b5a-be09-67d2027d84ed" providerId="AD" clId="Web-{86A4C2ED-B816-7751-D8C3-5AFF5F5CEDD3}" dt="2023-02-06T06:32:10.240" v="1"/>
        <pc:sldMkLst>
          <pc:docMk/>
          <pc:sldMk cId="3984253181" sldId="258"/>
        </pc:sldMkLst>
      </pc:sldChg>
      <pc:sldChg chg="modSp ord">
        <pc:chgData name="Karine Vardazaryan" userId="S::karine.vardazaryan@webbfontaine.com::59e02a38-006d-4b5a-be09-67d2027d84ed" providerId="AD" clId="Web-{86A4C2ED-B816-7751-D8C3-5AFF5F5CEDD3}" dt="2023-02-06T06:33:34.195" v="10" actId="20577"/>
        <pc:sldMkLst>
          <pc:docMk/>
          <pc:sldMk cId="3341407836" sldId="259"/>
        </pc:sldMkLst>
        <pc:spChg chg="mod">
          <ac:chgData name="Karine Vardazaryan" userId="S::karine.vardazaryan@webbfontaine.com::59e02a38-006d-4b5a-be09-67d2027d84ed" providerId="AD" clId="Web-{86A4C2ED-B816-7751-D8C3-5AFF5F5CEDD3}" dt="2023-02-06T06:33:34.195" v="10" actId="20577"/>
          <ac:spMkLst>
            <pc:docMk/>
            <pc:sldMk cId="3341407836" sldId="259"/>
            <ac:spMk id="2" creationId="{590B2EC1-BBC1-4214-9B02-C3F9D57222E8}"/>
          </ac:spMkLst>
        </pc:spChg>
      </pc:sldChg>
      <pc:sldChg chg="del">
        <pc:chgData name="Karine Vardazaryan" userId="S::karine.vardazaryan@webbfontaine.com::59e02a38-006d-4b5a-be09-67d2027d84ed" providerId="AD" clId="Web-{86A4C2ED-B816-7751-D8C3-5AFF5F5CEDD3}" dt="2023-02-06T06:32:18.959" v="2"/>
        <pc:sldMkLst>
          <pc:docMk/>
          <pc:sldMk cId="133746386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0D0F1-CC98-414F-978F-9A0593583125}" type="datetimeFigureOut">
              <a:rPr lang="en-CH" smtClean="0"/>
              <a:t>06/08/2023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514EE-6B75-D14A-9B59-1304D512160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86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Property names limitations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B189-6B5F-48FA-874C-DAF3A3EDC7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2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1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4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98691F-92B6-4047-BD33-725635B77C7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45000"/>
          </a:blip>
          <a:stretch>
            <a:fillRect/>
          </a:stretch>
        </p:blipFill>
        <p:spPr>
          <a:xfrm>
            <a:off x="-4961374" y="0"/>
            <a:ext cx="18465258" cy="128553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2F3E8B1C-86EF-43CF-8304-249481088644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554C043-8E01-4441-B2F1-1EBFA5F9EA4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0130866" y="6376599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9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cap="none" spc="30" baseline="0">
          <a:solidFill>
            <a:srgbClr val="242F6B"/>
          </a:solidFill>
          <a:latin typeface="Nunito Sans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729E6-C6AD-2547-A497-59C2D11EF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1" r="41303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61F395-8B2F-204C-85A3-6810E67568D6}"/>
              </a:ext>
            </a:extLst>
          </p:cNvPr>
          <p:cNvSpPr txBox="1">
            <a:spLocks/>
          </p:cNvSpPr>
          <p:nvPr/>
        </p:nvSpPr>
        <p:spPr>
          <a:xfrm>
            <a:off x="647699" y="1348509"/>
            <a:ext cx="4103205" cy="3394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rgbClr val="242F6B"/>
                </a:solidFill>
                <a:latin typeface="Nunito Sans" pitchFamily="2" charset="77"/>
                <a:ea typeface="+mj-ea"/>
                <a:cs typeface="+mj-cs"/>
              </a:defRPr>
            </a:lvl1pPr>
          </a:lstStyle>
          <a:p>
            <a:r>
              <a:rPr lang="en-US" sz="4400" b="1" cap="none" dirty="0" smtClean="0"/>
              <a:t>JavaScript</a:t>
            </a:r>
            <a:endParaRPr lang="en-US" sz="4400" b="1" cap="none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C415BCD-C706-D749-9F5F-CD22D2068A24}"/>
              </a:ext>
            </a:extLst>
          </p:cNvPr>
          <p:cNvSpPr txBox="1">
            <a:spLocks/>
          </p:cNvSpPr>
          <p:nvPr/>
        </p:nvSpPr>
        <p:spPr>
          <a:xfrm>
            <a:off x="695325" y="4785543"/>
            <a:ext cx="4857857" cy="1005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Sipan Sahakyan 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9F25D69-5269-7749-8753-43B63E367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47699" y="355370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9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Searching: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querySelector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tx1"/>
                </a:solidFill>
              </a:rPr>
              <a:t>elem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document.getElementById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elem</a:t>
            </a:r>
            <a:r>
              <a:rPr lang="en-US" dirty="0" smtClean="0">
                <a:solidFill>
                  <a:schemeClr val="tx1"/>
                </a:solidFill>
              </a:rPr>
              <a:t>');</a:t>
            </a:r>
          </a:p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tx1"/>
                </a:solidFill>
              </a:rPr>
              <a:t>divs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document.getElementsByTagName</a:t>
            </a:r>
            <a:r>
              <a:rPr lang="en-US" dirty="0">
                <a:solidFill>
                  <a:schemeClr val="tx1"/>
                </a:solidFill>
              </a:rPr>
              <a:t>('div</a:t>
            </a:r>
            <a:r>
              <a:rPr lang="en-US" dirty="0" smtClean="0">
                <a:solidFill>
                  <a:schemeClr val="tx1"/>
                </a:solidFill>
              </a:rPr>
              <a:t>');</a:t>
            </a:r>
          </a:p>
          <a:p>
            <a:r>
              <a:rPr lang="en-US" dirty="0">
                <a:solidFill>
                  <a:schemeClr val="tx1"/>
                </a:solidFill>
              </a:rPr>
              <a:t>let chapter = </a:t>
            </a:r>
            <a:r>
              <a:rPr lang="en-US" dirty="0" err="1">
                <a:solidFill>
                  <a:schemeClr val="tx1"/>
                </a:solidFill>
              </a:rPr>
              <a:t>document.querySelector</a:t>
            </a:r>
            <a:r>
              <a:rPr lang="en-US" dirty="0">
                <a:solidFill>
                  <a:schemeClr val="tx1"/>
                </a:solidFill>
              </a:rPr>
              <a:t>('.chapter');</a:t>
            </a:r>
          </a:p>
        </p:txBody>
      </p:sp>
    </p:spTree>
    <p:extLst>
      <p:ext uri="{BB962C8B-B14F-4D97-AF65-F5344CB8AC3E}">
        <p14:creationId xmlns:p14="http://schemas.microsoft.com/office/powerpoint/2010/main" val="106515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browser events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signal that something has happened.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– when the mouse clicks on an element (touchscreen devices generate it on a tap).</a:t>
            </a: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contextmenu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when the mouse right-clicks on an element.</a:t>
            </a: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mouseover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mouseout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when the mouse cursor comes over / leaves an element.</a:t>
            </a: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mousedown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mouseup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when the mouse button is pressed / released over an element.</a:t>
            </a: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mousemove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when the mouse is moved.</a:t>
            </a:r>
          </a:p>
        </p:txBody>
      </p:sp>
    </p:spTree>
    <p:extLst>
      <p:ext uri="{BB962C8B-B14F-4D97-AF65-F5344CB8AC3E}">
        <p14:creationId xmlns:p14="http://schemas.microsoft.com/office/powerpoint/2010/main" val="2176146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0635" y="960120"/>
            <a:ext cx="10691265" cy="49690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Keyboard events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keydown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keyup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when a keyboard key is pressed and released.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element events: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 – when the visitor submits a &lt;form&gt;.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– when the visitor focuses on an element, e.g. on an &lt;input&gt;.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events:</a:t>
            </a: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DOMContentLoaded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when the HTML is loaded and processed, DOM is fully built.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events:</a:t>
            </a: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transitionend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when a CSS-animation finishes.</a:t>
            </a:r>
          </a:p>
        </p:txBody>
      </p:sp>
    </p:spTree>
    <p:extLst>
      <p:ext uri="{BB962C8B-B14F-4D97-AF65-F5344CB8AC3E}">
        <p14:creationId xmlns:p14="http://schemas.microsoft.com/office/powerpoint/2010/main" val="54499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Event handlers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HTML-attribute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value="Click me"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="alert('Click!')" type="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button“&gt;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b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chemeClr val="tx1"/>
                </a:solidFill>
              </a:rPr>
              <a:t>elem.onclick</a:t>
            </a:r>
            <a:r>
              <a:rPr lang="en-US" dirty="0">
                <a:solidFill>
                  <a:schemeClr val="tx1"/>
                </a:solidFill>
              </a:rPr>
              <a:t> = function()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    </a:t>
            </a:r>
            <a:r>
              <a:rPr lang="en-US" dirty="0" smtClean="0">
                <a:solidFill>
                  <a:schemeClr val="tx1"/>
                </a:solidFill>
              </a:rPr>
              <a:t>   alert</a:t>
            </a:r>
            <a:r>
              <a:rPr lang="en-US" dirty="0">
                <a:solidFill>
                  <a:schemeClr val="tx1"/>
                </a:solidFill>
              </a:rPr>
              <a:t>('Thank you');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  </a:t>
            </a:r>
            <a:r>
              <a:rPr lang="en-US" dirty="0" smtClean="0">
                <a:solidFill>
                  <a:schemeClr val="tx1"/>
                </a:solidFill>
              </a:rPr>
              <a:t> };</a:t>
            </a:r>
            <a:endParaRPr lang="en-US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37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addEventListener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0635" y="2167128"/>
            <a:ext cx="10691265" cy="39502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element.addEventListener</a:t>
            </a:r>
            <a:r>
              <a:rPr lang="en-US" dirty="0">
                <a:solidFill>
                  <a:schemeClr val="tx1"/>
                </a:solidFill>
              </a:rPr>
              <a:t>(event, handler, [options</a:t>
            </a:r>
            <a:r>
              <a:rPr lang="en-US" dirty="0" smtClean="0">
                <a:solidFill>
                  <a:schemeClr val="tx1"/>
                </a:solidFill>
              </a:rPr>
              <a:t>]);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event 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Event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name, e.g. "click</a:t>
            </a:r>
            <a:r>
              <a:rPr lang="en-US" dirty="0" smtClean="0">
                <a:solidFill>
                  <a:schemeClr val="tx1"/>
                </a:solidFill>
              </a:rPr>
              <a:t>".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handler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handler</a:t>
            </a:r>
            <a:r>
              <a:rPr lang="en-US" dirty="0" smtClean="0">
                <a:solidFill>
                  <a:schemeClr val="tx1"/>
                </a:solidFill>
              </a:rPr>
              <a:t> function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options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once</a:t>
            </a:r>
            <a:r>
              <a:rPr lang="en-US" dirty="0">
                <a:solidFill>
                  <a:schemeClr val="tx1"/>
                </a:solidFill>
              </a:rPr>
              <a:t>: if true, then the listener is automatically removed after it triggers.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capture: the phase where to handle the event, to be covered later in the chapter Bubbling and capturing. For historical reasons, options can also be false/true, that’s the same as {capture: false/true}.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passive: if true, then the handler will not call </a:t>
            </a:r>
            <a:r>
              <a:rPr lang="en-US" dirty="0" err="1">
                <a:solidFill>
                  <a:schemeClr val="tx1"/>
                </a:solidFill>
              </a:rPr>
              <a:t>preventDefault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51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Browser environment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635" y="1773936"/>
            <a:ext cx="4976749" cy="430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7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 (Document Object Model)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 for short, represents all page content as objects that can be modified.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document object is the main “entry point” to the page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change the background color to red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document.body.style.background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"red";</a:t>
            </a:r>
          </a:p>
        </p:txBody>
      </p:sp>
    </p:spTree>
    <p:extLst>
      <p:ext uri="{BB962C8B-B14F-4D97-AF65-F5344CB8AC3E}">
        <p14:creationId xmlns:p14="http://schemas.microsoft.com/office/powerpoint/2010/main" val="53060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528" y="810030"/>
            <a:ext cx="9872472" cy="96058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BOM (Browser Object Model)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5528" y="1875352"/>
            <a:ext cx="98724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(BOM) represents additional objects provided by the browser (host environment) for working with everything except the document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navigator object provides background information about the browser and the operating system.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navigator.userAgent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about the current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navigator.platform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about the platform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location object allows us to read the current URL and can redirect the browser to a new one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alert(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location.href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 // shows current URL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(confirm("Go to Wikipedia?")) {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location.href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"https://wikipedia.org"; // redirect the browser to another URL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194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Dom Tree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635" y="2165310"/>
            <a:ext cx="3878916" cy="30863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488" y="2293126"/>
            <a:ext cx="3305993" cy="295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5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0635" y="1828800"/>
            <a:ext cx="10691265" cy="410041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tree node is an object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 are element nodes (or just elements) and form the tree structure: &lt;html&gt; is at the root, then &lt;head&gt; and &lt;body&gt; are its children, etc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text inside elements forms text nodes, labelled as #text. A text node contains only a string. It may not have children and is always a leaf of the tree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hy-AM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characters in text nodes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newline: ↵ (in JavaScript known as \n)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space: ␣</a:t>
            </a:r>
          </a:p>
        </p:txBody>
      </p:sp>
    </p:spTree>
    <p:extLst>
      <p:ext uri="{BB962C8B-B14F-4D97-AF65-F5344CB8AC3E}">
        <p14:creationId xmlns:p14="http://schemas.microsoft.com/office/powerpoint/2010/main" val="324464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Walking the DOM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0635" y="1938528"/>
            <a:ext cx="10691265" cy="39906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operations on the DOM start with the document object.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2698845"/>
            <a:ext cx="4672803" cy="339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3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Children: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childNodes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firstChild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lastChild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0635" y="1865376"/>
            <a:ext cx="10691265" cy="40638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 nodes (or children) – elements that are direct children. In other words, they are nested exactly in the given one. For instance, &lt;head&gt; and &lt;body&gt; are children of &lt;html&gt; element.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Descendants – all elements that are nested in the given one, including children, their children and so on.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script&gt;</a:t>
            </a:r>
          </a:p>
          <a:p>
            <a:pPr marL="0" indent="0">
              <a:buNone/>
            </a:pPr>
            <a:r>
              <a:rPr lang="en-US" dirty="0"/>
              <a:t>    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document.body.childNodes.length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      alert( </a:t>
            </a:r>
            <a:r>
              <a:rPr lang="en-US" dirty="0" err="1"/>
              <a:t>document.body.childNodes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); // Text, DIV, Text, UL, ..., SCRIPT</a:t>
            </a:r>
          </a:p>
          <a:p>
            <a:pPr marL="0" indent="0">
              <a:buNone/>
            </a:pPr>
            <a:r>
              <a:rPr lang="en-US" dirty="0"/>
              <a:t>    }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34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Siblings and the parent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635" y="2298301"/>
            <a:ext cx="4343776" cy="323878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14" y="2298301"/>
            <a:ext cx="6405908" cy="157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0557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2F3F0"/>
      </a:lt2>
      <a:accent1>
        <a:srgbClr val="7C4DC3"/>
      </a:accent1>
      <a:accent2>
        <a:srgbClr val="4344B4"/>
      </a:accent2>
      <a:accent3>
        <a:srgbClr val="4D80C3"/>
      </a:accent3>
      <a:accent4>
        <a:srgbClr val="3B9FB1"/>
      </a:accent4>
      <a:accent5>
        <a:srgbClr val="4BC0A1"/>
      </a:accent5>
      <a:accent6>
        <a:srgbClr val="3BB161"/>
      </a:accent6>
      <a:hlink>
        <a:srgbClr val="339B9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</TotalTime>
  <Words>727</Words>
  <Application>Microsoft Office PowerPoint</Application>
  <PresentationFormat>Широкоэкранный</PresentationFormat>
  <Paragraphs>77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Nunito Sans</vt:lpstr>
      <vt:lpstr>Wingdings</vt:lpstr>
      <vt:lpstr>ChronicleVTI</vt:lpstr>
      <vt:lpstr>Презентация PowerPoint</vt:lpstr>
      <vt:lpstr>Browser environment</vt:lpstr>
      <vt:lpstr>DOM (Document Object Model)</vt:lpstr>
      <vt:lpstr>BOM (Browser Object Model)</vt:lpstr>
      <vt:lpstr>Dom Tree</vt:lpstr>
      <vt:lpstr>Node</vt:lpstr>
      <vt:lpstr>Walking the DOM</vt:lpstr>
      <vt:lpstr>Children: childNodes, firstChild, lastChild</vt:lpstr>
      <vt:lpstr>Siblings and the parent</vt:lpstr>
      <vt:lpstr>Searching: getElement*, querySelector*</vt:lpstr>
      <vt:lpstr>Introduction to browser events</vt:lpstr>
      <vt:lpstr>Презентация PowerPoint</vt:lpstr>
      <vt:lpstr>Event handlers</vt:lpstr>
      <vt:lpstr>addEventListener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a great software engineer in just 6 months!</dc:title>
  <dc:creator>Celia Aivalioti</dc:creator>
  <cp:lastModifiedBy>Sipan</cp:lastModifiedBy>
  <cp:revision>55</cp:revision>
  <dcterms:created xsi:type="dcterms:W3CDTF">2021-04-13T14:23:04Z</dcterms:created>
  <dcterms:modified xsi:type="dcterms:W3CDTF">2023-06-08T11:51:27Z</dcterms:modified>
</cp:coreProperties>
</file>