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2"/>
  </p:notesMasterIdLst>
  <p:sldIdLst>
    <p:sldId id="257" r:id="rId2"/>
    <p:sldId id="259" r:id="rId3"/>
    <p:sldId id="260" r:id="rId4"/>
    <p:sldId id="261" r:id="rId5"/>
    <p:sldId id="271" r:id="rId6"/>
    <p:sldId id="273" r:id="rId7"/>
    <p:sldId id="268" r:id="rId8"/>
    <p:sldId id="272" r:id="rId9"/>
    <p:sldId id="270" r:id="rId10"/>
    <p:sldId id="269" r:id="rId1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A4C2ED-B816-7751-D8C3-5AFF5F5CEDD3}" v="12" dt="2023-02-06T06:33:34.195"/>
    <p1510:client id="{CB378AA7-B1CE-C019-0D66-DE1394919BBC}" v="1" dt="2023-01-10T13:26:55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63"/>
    <p:restoredTop sz="95274" autoAdjust="0"/>
  </p:normalViewPr>
  <p:slideViewPr>
    <p:cSldViewPr snapToGrid="0" snapToObjects="1">
      <p:cViewPr>
        <p:scale>
          <a:sx n="84" d="100"/>
          <a:sy n="84" d="100"/>
        </p:scale>
        <p:origin x="10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lia Aznauryan" userId="b887aeb8-c24d-4a56-8c52-ac5bcc20918a" providerId="ADAL" clId="{D052BBF4-6A96-4653-8414-E1FE5F3629AB}"/>
    <pc:docChg chg="custSel addSld modSld">
      <pc:chgData name="Yulia Aznauryan" userId="b887aeb8-c24d-4a56-8c52-ac5bcc20918a" providerId="ADAL" clId="{D052BBF4-6A96-4653-8414-E1FE5F3629AB}" dt="2021-09-21T12:26:41.039" v="2011" actId="20577"/>
      <pc:docMkLst>
        <pc:docMk/>
      </pc:docMkLst>
      <pc:sldChg chg="modSp mod">
        <pc:chgData name="Yulia Aznauryan" userId="b887aeb8-c24d-4a56-8c52-ac5bcc20918a" providerId="ADAL" clId="{D052BBF4-6A96-4653-8414-E1FE5F3629AB}" dt="2021-09-21T10:05:21.148" v="1820" actId="20577"/>
        <pc:sldMkLst>
          <pc:docMk/>
          <pc:sldMk cId="2388494066" sldId="257"/>
        </pc:sldMkLst>
        <pc:spChg chg="mod">
          <ac:chgData name="Yulia Aznauryan" userId="b887aeb8-c24d-4a56-8c52-ac5bcc20918a" providerId="ADAL" clId="{D052BBF4-6A96-4653-8414-E1FE5F3629AB}" dt="2021-09-21T10:05:21.148" v="1820" actId="20577"/>
          <ac:spMkLst>
            <pc:docMk/>
            <pc:sldMk cId="2388494066" sldId="257"/>
            <ac:spMk id="5" creationId="{6C61F395-8B2F-204C-85A3-6810E67568D6}"/>
          </ac:spMkLst>
        </pc:spChg>
        <pc:spChg chg="mod">
          <ac:chgData name="Yulia Aznauryan" userId="b887aeb8-c24d-4a56-8c52-ac5bcc20918a" providerId="ADAL" clId="{D052BBF4-6A96-4653-8414-E1FE5F3629AB}" dt="2021-09-21T09:55:14.933" v="22" actId="20577"/>
          <ac:spMkLst>
            <pc:docMk/>
            <pc:sldMk cId="2388494066" sldId="257"/>
            <ac:spMk id="6" creationId="{FC415BCD-C706-D749-9F5F-CD22D2068A24}"/>
          </ac:spMkLst>
        </pc:spChg>
      </pc:sldChg>
      <pc:sldChg chg="modSp mod">
        <pc:chgData name="Yulia Aznauryan" userId="b887aeb8-c24d-4a56-8c52-ac5bcc20918a" providerId="ADAL" clId="{D052BBF4-6A96-4653-8414-E1FE5F3629AB}" dt="2021-09-21T10:07:41.792" v="1903" actId="20577"/>
        <pc:sldMkLst>
          <pc:docMk/>
          <pc:sldMk cId="3984253181" sldId="258"/>
        </pc:sldMkLst>
        <pc:spChg chg="mod">
          <ac:chgData name="Yulia Aznauryan" userId="b887aeb8-c24d-4a56-8c52-ac5bcc20918a" providerId="ADAL" clId="{D052BBF4-6A96-4653-8414-E1FE5F3629AB}" dt="2021-09-21T09:59:03.535" v="717" actId="20577"/>
          <ac:spMkLst>
            <pc:docMk/>
            <pc:sldMk cId="3984253181" sldId="258"/>
            <ac:spMk id="2" creationId="{02BB71DC-C84D-824B-B113-058F6524B52A}"/>
          </ac:spMkLst>
        </pc:spChg>
        <pc:spChg chg="mod">
          <ac:chgData name="Yulia Aznauryan" userId="b887aeb8-c24d-4a56-8c52-ac5bcc20918a" providerId="ADAL" clId="{D052BBF4-6A96-4653-8414-E1FE5F3629AB}" dt="2021-09-21T10:07:41.792" v="1903" actId="20577"/>
          <ac:spMkLst>
            <pc:docMk/>
            <pc:sldMk cId="3984253181" sldId="258"/>
            <ac:spMk id="3" creationId="{1D917221-29BF-0846-B64D-68A418D8A96A}"/>
          </ac:spMkLst>
        </pc:spChg>
      </pc:sldChg>
      <pc:sldChg chg="modSp new mod">
        <pc:chgData name="Yulia Aznauryan" userId="b887aeb8-c24d-4a56-8c52-ac5bcc20918a" providerId="ADAL" clId="{D052BBF4-6A96-4653-8414-E1FE5F3629AB}" dt="2021-09-21T10:00:33.328" v="1033" actId="20577"/>
        <pc:sldMkLst>
          <pc:docMk/>
          <pc:sldMk cId="3341407836" sldId="259"/>
        </pc:sldMkLst>
        <pc:spChg chg="mod">
          <ac:chgData name="Yulia Aznauryan" userId="b887aeb8-c24d-4a56-8c52-ac5bcc20918a" providerId="ADAL" clId="{D052BBF4-6A96-4653-8414-E1FE5F3629AB}" dt="2021-09-21T09:58:36.536" v="695" actId="20577"/>
          <ac:spMkLst>
            <pc:docMk/>
            <pc:sldMk cId="3341407836" sldId="259"/>
            <ac:spMk id="2" creationId="{590B2EC1-BBC1-4214-9B02-C3F9D57222E8}"/>
          </ac:spMkLst>
        </pc:spChg>
        <pc:spChg chg="mod">
          <ac:chgData name="Yulia Aznauryan" userId="b887aeb8-c24d-4a56-8c52-ac5bcc20918a" providerId="ADAL" clId="{D052BBF4-6A96-4653-8414-E1FE5F3629AB}" dt="2021-09-21T10:00:33.328" v="1033" actId="20577"/>
          <ac:spMkLst>
            <pc:docMk/>
            <pc:sldMk cId="3341407836" sldId="259"/>
            <ac:spMk id="3" creationId="{2C11D5CB-FB9E-4BDE-9601-EBE5322AEF48}"/>
          </ac:spMkLst>
        </pc:spChg>
      </pc:sldChg>
      <pc:sldChg chg="modSp new mod">
        <pc:chgData name="Yulia Aznauryan" userId="b887aeb8-c24d-4a56-8c52-ac5bcc20918a" providerId="ADAL" clId="{D052BBF4-6A96-4653-8414-E1FE5F3629AB}" dt="2021-09-21T10:08:30.484" v="1938" actId="20577"/>
        <pc:sldMkLst>
          <pc:docMk/>
          <pc:sldMk cId="2154932380" sldId="260"/>
        </pc:sldMkLst>
        <pc:spChg chg="mod">
          <ac:chgData name="Yulia Aznauryan" userId="b887aeb8-c24d-4a56-8c52-ac5bcc20918a" providerId="ADAL" clId="{D052BBF4-6A96-4653-8414-E1FE5F3629AB}" dt="2021-09-21T10:00:43.030" v="1049" actId="20577"/>
          <ac:spMkLst>
            <pc:docMk/>
            <pc:sldMk cId="2154932380" sldId="260"/>
            <ac:spMk id="2" creationId="{9DC31688-3E03-4202-A7BC-79012B95D95E}"/>
          </ac:spMkLst>
        </pc:spChg>
        <pc:spChg chg="mod">
          <ac:chgData name="Yulia Aznauryan" userId="b887aeb8-c24d-4a56-8c52-ac5bcc20918a" providerId="ADAL" clId="{D052BBF4-6A96-4653-8414-E1FE5F3629AB}" dt="2021-09-21T10:08:30.484" v="1938" actId="20577"/>
          <ac:spMkLst>
            <pc:docMk/>
            <pc:sldMk cId="2154932380" sldId="260"/>
            <ac:spMk id="3" creationId="{077669E2-B727-4FE2-AC12-604D2942E269}"/>
          </ac:spMkLst>
        </pc:spChg>
      </pc:sldChg>
      <pc:sldChg chg="modSp new mod">
        <pc:chgData name="Yulia Aznauryan" userId="b887aeb8-c24d-4a56-8c52-ac5bcc20918a" providerId="ADAL" clId="{D052BBF4-6A96-4653-8414-E1FE5F3629AB}" dt="2021-09-21T12:26:41.039" v="2011" actId="20577"/>
        <pc:sldMkLst>
          <pc:docMk/>
          <pc:sldMk cId="443228214" sldId="261"/>
        </pc:sldMkLst>
        <pc:spChg chg="mod">
          <ac:chgData name="Yulia Aznauryan" userId="b887aeb8-c24d-4a56-8c52-ac5bcc20918a" providerId="ADAL" clId="{D052BBF4-6A96-4653-8414-E1FE5F3629AB}" dt="2021-09-21T10:08:51.102" v="1942" actId="20577"/>
          <ac:spMkLst>
            <pc:docMk/>
            <pc:sldMk cId="443228214" sldId="261"/>
            <ac:spMk id="2" creationId="{695A7FD5-2B9E-47E5-B6DB-FC53A8543F3C}"/>
          </ac:spMkLst>
        </pc:spChg>
        <pc:spChg chg="mod">
          <ac:chgData name="Yulia Aznauryan" userId="b887aeb8-c24d-4a56-8c52-ac5bcc20918a" providerId="ADAL" clId="{D052BBF4-6A96-4653-8414-E1FE5F3629AB}" dt="2021-09-21T12:26:41.039" v="2011" actId="20577"/>
          <ac:spMkLst>
            <pc:docMk/>
            <pc:sldMk cId="443228214" sldId="261"/>
            <ac:spMk id="3" creationId="{BAF462C7-838D-42CE-A1A2-40D2EEE4BA0D}"/>
          </ac:spMkLst>
        </pc:spChg>
      </pc:sldChg>
    </pc:docChg>
  </pc:docChgLst>
  <pc:docChgLst>
    <pc:chgData name="Yulia Aznauryan" userId="b887aeb8-c24d-4a56-8c52-ac5bcc20918a" providerId="ADAL" clId="{57ED3BEB-BD80-47EE-BDEB-7073F978F3F4}"/>
    <pc:docChg chg="custSel modSld">
      <pc:chgData name="Yulia Aznauryan" userId="b887aeb8-c24d-4a56-8c52-ac5bcc20918a" providerId="ADAL" clId="{57ED3BEB-BD80-47EE-BDEB-7073F978F3F4}" dt="2022-01-04T12:21:00.486" v="86" actId="6549"/>
      <pc:docMkLst>
        <pc:docMk/>
      </pc:docMkLst>
      <pc:sldChg chg="modSp mod">
        <pc:chgData name="Yulia Aznauryan" userId="b887aeb8-c24d-4a56-8c52-ac5bcc20918a" providerId="ADAL" clId="{57ED3BEB-BD80-47EE-BDEB-7073F978F3F4}" dt="2022-01-04T12:20:38.248" v="34" actId="20577"/>
        <pc:sldMkLst>
          <pc:docMk/>
          <pc:sldMk cId="2388494066" sldId="257"/>
        </pc:sldMkLst>
        <pc:spChg chg="mod">
          <ac:chgData name="Yulia Aznauryan" userId="b887aeb8-c24d-4a56-8c52-ac5bcc20918a" providerId="ADAL" clId="{57ED3BEB-BD80-47EE-BDEB-7073F978F3F4}" dt="2022-01-04T12:20:38.248" v="34" actId="20577"/>
          <ac:spMkLst>
            <pc:docMk/>
            <pc:sldMk cId="2388494066" sldId="257"/>
            <ac:spMk id="5" creationId="{6C61F395-8B2F-204C-85A3-6810E67568D6}"/>
          </ac:spMkLst>
        </pc:spChg>
      </pc:sldChg>
      <pc:sldChg chg="modSp mod">
        <pc:chgData name="Yulia Aznauryan" userId="b887aeb8-c24d-4a56-8c52-ac5bcc20918a" providerId="ADAL" clId="{57ED3BEB-BD80-47EE-BDEB-7073F978F3F4}" dt="2022-01-04T12:20:45.009" v="38" actId="27636"/>
        <pc:sldMkLst>
          <pc:docMk/>
          <pc:sldMk cId="3984253181" sldId="258"/>
        </pc:sldMkLst>
        <pc:spChg chg="mod">
          <ac:chgData name="Yulia Aznauryan" userId="b887aeb8-c24d-4a56-8c52-ac5bcc20918a" providerId="ADAL" clId="{57ED3BEB-BD80-47EE-BDEB-7073F978F3F4}" dt="2022-01-04T12:20:45.009" v="38" actId="27636"/>
          <ac:spMkLst>
            <pc:docMk/>
            <pc:sldMk cId="3984253181" sldId="258"/>
            <ac:spMk id="2" creationId="{02BB71DC-C84D-824B-B113-058F6524B52A}"/>
          </ac:spMkLst>
        </pc:spChg>
        <pc:spChg chg="mod">
          <ac:chgData name="Yulia Aznauryan" userId="b887aeb8-c24d-4a56-8c52-ac5bcc20918a" providerId="ADAL" clId="{57ED3BEB-BD80-47EE-BDEB-7073F978F3F4}" dt="2022-01-04T12:20:42.583" v="36" actId="6549"/>
          <ac:spMkLst>
            <pc:docMk/>
            <pc:sldMk cId="3984253181" sldId="258"/>
            <ac:spMk id="3" creationId="{1D917221-29BF-0846-B64D-68A418D8A96A}"/>
          </ac:spMkLst>
        </pc:spChg>
      </pc:sldChg>
      <pc:sldChg chg="modSp mod">
        <pc:chgData name="Yulia Aznauryan" userId="b887aeb8-c24d-4a56-8c52-ac5bcc20918a" providerId="ADAL" clId="{57ED3BEB-BD80-47EE-BDEB-7073F978F3F4}" dt="2022-01-04T12:20:52.947" v="82" actId="6549"/>
        <pc:sldMkLst>
          <pc:docMk/>
          <pc:sldMk cId="3341407836" sldId="259"/>
        </pc:sldMkLst>
        <pc:spChg chg="mod">
          <ac:chgData name="Yulia Aznauryan" userId="b887aeb8-c24d-4a56-8c52-ac5bcc20918a" providerId="ADAL" clId="{57ED3BEB-BD80-47EE-BDEB-7073F978F3F4}" dt="2022-01-04T12:20:52.947" v="82" actId="6549"/>
          <ac:spMkLst>
            <pc:docMk/>
            <pc:sldMk cId="3341407836" sldId="259"/>
            <ac:spMk id="2" creationId="{590B2EC1-BBC1-4214-9B02-C3F9D57222E8}"/>
          </ac:spMkLst>
        </pc:spChg>
        <pc:spChg chg="mod">
          <ac:chgData name="Yulia Aznauryan" userId="b887aeb8-c24d-4a56-8c52-ac5bcc20918a" providerId="ADAL" clId="{57ED3BEB-BD80-47EE-BDEB-7073F978F3F4}" dt="2022-01-04T12:20:51.174" v="81" actId="5793"/>
          <ac:spMkLst>
            <pc:docMk/>
            <pc:sldMk cId="3341407836" sldId="259"/>
            <ac:spMk id="3" creationId="{2C11D5CB-FB9E-4BDE-9601-EBE5322AEF48}"/>
          </ac:spMkLst>
        </pc:spChg>
      </pc:sldChg>
      <pc:sldChg chg="modSp mod">
        <pc:chgData name="Yulia Aznauryan" userId="b887aeb8-c24d-4a56-8c52-ac5bcc20918a" providerId="ADAL" clId="{57ED3BEB-BD80-47EE-BDEB-7073F978F3F4}" dt="2022-01-04T12:20:56.921" v="84" actId="6549"/>
        <pc:sldMkLst>
          <pc:docMk/>
          <pc:sldMk cId="2154932380" sldId="260"/>
        </pc:sldMkLst>
        <pc:spChg chg="mod">
          <ac:chgData name="Yulia Aznauryan" userId="b887aeb8-c24d-4a56-8c52-ac5bcc20918a" providerId="ADAL" clId="{57ED3BEB-BD80-47EE-BDEB-7073F978F3F4}" dt="2022-01-04T12:20:56.921" v="84" actId="6549"/>
          <ac:spMkLst>
            <pc:docMk/>
            <pc:sldMk cId="2154932380" sldId="260"/>
            <ac:spMk id="2" creationId="{9DC31688-3E03-4202-A7BC-79012B95D95E}"/>
          </ac:spMkLst>
        </pc:spChg>
        <pc:spChg chg="mod">
          <ac:chgData name="Yulia Aznauryan" userId="b887aeb8-c24d-4a56-8c52-ac5bcc20918a" providerId="ADAL" clId="{57ED3BEB-BD80-47EE-BDEB-7073F978F3F4}" dt="2022-01-04T12:20:55.433" v="83" actId="6549"/>
          <ac:spMkLst>
            <pc:docMk/>
            <pc:sldMk cId="2154932380" sldId="260"/>
            <ac:spMk id="3" creationId="{077669E2-B727-4FE2-AC12-604D2942E269}"/>
          </ac:spMkLst>
        </pc:spChg>
      </pc:sldChg>
      <pc:sldChg chg="modSp mod">
        <pc:chgData name="Yulia Aznauryan" userId="b887aeb8-c24d-4a56-8c52-ac5bcc20918a" providerId="ADAL" clId="{57ED3BEB-BD80-47EE-BDEB-7073F978F3F4}" dt="2022-01-04T12:21:00.486" v="86" actId="6549"/>
        <pc:sldMkLst>
          <pc:docMk/>
          <pc:sldMk cId="443228214" sldId="261"/>
        </pc:sldMkLst>
        <pc:spChg chg="mod">
          <ac:chgData name="Yulia Aznauryan" userId="b887aeb8-c24d-4a56-8c52-ac5bcc20918a" providerId="ADAL" clId="{57ED3BEB-BD80-47EE-BDEB-7073F978F3F4}" dt="2022-01-04T12:21:00.486" v="86" actId="6549"/>
          <ac:spMkLst>
            <pc:docMk/>
            <pc:sldMk cId="443228214" sldId="261"/>
            <ac:spMk id="2" creationId="{695A7FD5-2B9E-47E5-B6DB-FC53A8543F3C}"/>
          </ac:spMkLst>
        </pc:spChg>
        <pc:spChg chg="mod">
          <ac:chgData name="Yulia Aznauryan" userId="b887aeb8-c24d-4a56-8c52-ac5bcc20918a" providerId="ADAL" clId="{57ED3BEB-BD80-47EE-BDEB-7073F978F3F4}" dt="2022-01-04T12:20:58.927" v="85" actId="6549"/>
          <ac:spMkLst>
            <pc:docMk/>
            <pc:sldMk cId="443228214" sldId="261"/>
            <ac:spMk id="3" creationId="{BAF462C7-838D-42CE-A1A2-40D2EEE4BA0D}"/>
          </ac:spMkLst>
        </pc:spChg>
      </pc:sldChg>
    </pc:docChg>
  </pc:docChgLst>
  <pc:docChgLst>
    <pc:chgData name="Karine Vardazaryan" userId="S::karine.vardazaryan@webbfontaine.com::59e02a38-006d-4b5a-be09-67d2027d84ed" providerId="AD" clId="Web-{CB378AA7-B1CE-C019-0D66-DE1394919BBC}"/>
    <pc:docChg chg="addSld">
      <pc:chgData name="Karine Vardazaryan" userId="S::karine.vardazaryan@webbfontaine.com::59e02a38-006d-4b5a-be09-67d2027d84ed" providerId="AD" clId="Web-{CB378AA7-B1CE-C019-0D66-DE1394919BBC}" dt="2023-01-10T13:26:55.394" v="0"/>
      <pc:docMkLst>
        <pc:docMk/>
      </pc:docMkLst>
      <pc:sldChg chg="add replId">
        <pc:chgData name="Karine Vardazaryan" userId="S::karine.vardazaryan@webbfontaine.com::59e02a38-006d-4b5a-be09-67d2027d84ed" providerId="AD" clId="Web-{CB378AA7-B1CE-C019-0D66-DE1394919BBC}" dt="2023-01-10T13:26:55.394" v="0"/>
        <pc:sldMkLst>
          <pc:docMk/>
          <pc:sldMk cId="133746386" sldId="262"/>
        </pc:sldMkLst>
      </pc:sldChg>
    </pc:docChg>
  </pc:docChgLst>
  <pc:docChgLst>
    <pc:chgData name="Karine Vardazaryan" userId="S::karine.vardazaryan@webbfontaine.com::59e02a38-006d-4b5a-be09-67d2027d84ed" providerId="AD" clId="Web-{86A4C2ED-B816-7751-D8C3-5AFF5F5CEDD3}"/>
    <pc:docChg chg="delSld modSld sldOrd">
      <pc:chgData name="Karine Vardazaryan" userId="S::karine.vardazaryan@webbfontaine.com::59e02a38-006d-4b5a-be09-67d2027d84ed" providerId="AD" clId="Web-{86A4C2ED-B816-7751-D8C3-5AFF5F5CEDD3}" dt="2023-02-06T06:33:34.195" v="10" actId="20577"/>
      <pc:docMkLst>
        <pc:docMk/>
      </pc:docMkLst>
      <pc:sldChg chg="del">
        <pc:chgData name="Karine Vardazaryan" userId="S::karine.vardazaryan@webbfontaine.com::59e02a38-006d-4b5a-be09-67d2027d84ed" providerId="AD" clId="Web-{86A4C2ED-B816-7751-D8C3-5AFF5F5CEDD3}" dt="2023-02-06T06:32:10.240" v="1"/>
        <pc:sldMkLst>
          <pc:docMk/>
          <pc:sldMk cId="3984253181" sldId="258"/>
        </pc:sldMkLst>
      </pc:sldChg>
      <pc:sldChg chg="modSp ord">
        <pc:chgData name="Karine Vardazaryan" userId="S::karine.vardazaryan@webbfontaine.com::59e02a38-006d-4b5a-be09-67d2027d84ed" providerId="AD" clId="Web-{86A4C2ED-B816-7751-D8C3-5AFF5F5CEDD3}" dt="2023-02-06T06:33:34.195" v="10" actId="20577"/>
        <pc:sldMkLst>
          <pc:docMk/>
          <pc:sldMk cId="3341407836" sldId="259"/>
        </pc:sldMkLst>
        <pc:spChg chg="mod">
          <ac:chgData name="Karine Vardazaryan" userId="S::karine.vardazaryan@webbfontaine.com::59e02a38-006d-4b5a-be09-67d2027d84ed" providerId="AD" clId="Web-{86A4C2ED-B816-7751-D8C3-5AFF5F5CEDD3}" dt="2023-02-06T06:33:34.195" v="10" actId="20577"/>
          <ac:spMkLst>
            <pc:docMk/>
            <pc:sldMk cId="3341407836" sldId="259"/>
            <ac:spMk id="2" creationId="{590B2EC1-BBC1-4214-9B02-C3F9D57222E8}"/>
          </ac:spMkLst>
        </pc:spChg>
      </pc:sldChg>
      <pc:sldChg chg="del">
        <pc:chgData name="Karine Vardazaryan" userId="S::karine.vardazaryan@webbfontaine.com::59e02a38-006d-4b5a-be09-67d2027d84ed" providerId="AD" clId="Web-{86A4C2ED-B816-7751-D8C3-5AFF5F5CEDD3}" dt="2023-02-06T06:32:18.959" v="2"/>
        <pc:sldMkLst>
          <pc:docMk/>
          <pc:sldMk cId="133746386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0D0F1-CC98-414F-978F-9A0593583125}" type="datetimeFigureOut">
              <a:rPr lang="en-CH" smtClean="0"/>
              <a:t>06/13/2023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514EE-6B75-D14A-9B59-1304D512160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86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7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1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0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4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0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7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9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298691F-92B6-4047-BD33-725635B77C7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45000"/>
          </a:blip>
          <a:stretch>
            <a:fillRect/>
          </a:stretch>
        </p:blipFill>
        <p:spPr>
          <a:xfrm>
            <a:off x="-4961374" y="0"/>
            <a:ext cx="18465258" cy="1285538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5110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fld id="{2F3E8B1C-86EF-43CF-8304-249481088644}" type="datetimeFigureOut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4674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554C043-8E01-4441-B2F1-1EBFA5F9EA4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0130866" y="6376599"/>
            <a:ext cx="1460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9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 cap="none" spc="30" baseline="0">
          <a:solidFill>
            <a:srgbClr val="242F6B"/>
          </a:solidFill>
          <a:latin typeface="Nunito Sans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4729E6-C6AD-2547-A497-59C2D11EF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21" r="41303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C61F395-8B2F-204C-85A3-6810E67568D6}"/>
              </a:ext>
            </a:extLst>
          </p:cNvPr>
          <p:cNvSpPr txBox="1">
            <a:spLocks/>
          </p:cNvSpPr>
          <p:nvPr/>
        </p:nvSpPr>
        <p:spPr>
          <a:xfrm>
            <a:off x="647699" y="1348509"/>
            <a:ext cx="4103205" cy="3394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rgbClr val="242F6B"/>
                </a:solidFill>
                <a:latin typeface="Nunito Sans" pitchFamily="2" charset="77"/>
                <a:ea typeface="+mj-ea"/>
                <a:cs typeface="+mj-cs"/>
              </a:defRPr>
            </a:lvl1pPr>
          </a:lstStyle>
          <a:p>
            <a:r>
              <a:rPr lang="en-US" sz="4400" b="1" cap="none" smtClean="0"/>
              <a:t>JavaScript</a:t>
            </a:r>
            <a:endParaRPr lang="en-US" sz="4400" b="1" cap="none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C415BCD-C706-D749-9F5F-CD22D2068A24}"/>
              </a:ext>
            </a:extLst>
          </p:cNvPr>
          <p:cNvSpPr txBox="1">
            <a:spLocks/>
          </p:cNvSpPr>
          <p:nvPr/>
        </p:nvSpPr>
        <p:spPr>
          <a:xfrm>
            <a:off x="695325" y="4785543"/>
            <a:ext cx="4857857" cy="1005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Sipan Sahakyan </a:t>
            </a:r>
            <a:endParaRPr lang="en-CH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9F25D69-5269-7749-8753-43B63E367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47699" y="355370"/>
            <a:ext cx="1460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94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Loop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35" y="1646078"/>
            <a:ext cx="7614642" cy="4283236"/>
          </a:xfrm>
        </p:spPr>
      </p:pic>
    </p:spTree>
    <p:extLst>
      <p:ext uri="{BB962C8B-B14F-4D97-AF65-F5344CB8AC3E}">
        <p14:creationId xmlns:p14="http://schemas.microsoft.com/office/powerpoint/2010/main" val="423936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475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AJAX?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5797"/>
            <a:ext cx="8596668" cy="43455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AJAX = Asynchronous JavaScript And XML.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AJAX is not a programming language.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AJAX just uses a combination of</a:t>
            </a:r>
            <a:r>
              <a:rPr lang="en-US" dirty="0" smtClean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browser built-in </a:t>
            </a:r>
            <a:r>
              <a:rPr lang="en-US" dirty="0" err="1"/>
              <a:t>XMLHttpRequest</a:t>
            </a:r>
            <a:r>
              <a:rPr lang="en-US" dirty="0"/>
              <a:t> object (to request data from a web server)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JavaScript and HTML DOM (to display or use the data)</a:t>
            </a:r>
          </a:p>
        </p:txBody>
      </p:sp>
    </p:spTree>
    <p:extLst>
      <p:ext uri="{BB962C8B-B14F-4D97-AF65-F5344CB8AC3E}">
        <p14:creationId xmlns:p14="http://schemas.microsoft.com/office/powerpoint/2010/main" val="6493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1629"/>
          </a:xfrm>
        </p:spPr>
        <p:txBody>
          <a:bodyPr/>
          <a:lstStyle/>
          <a:p>
            <a:r>
              <a:rPr lang="en-US" dirty="0" smtClean="0"/>
              <a:t>Ajax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Update a web page without reloading the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Request data from a server - after the page has loaded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Receive data from a server - after the page has loaded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Send data to a server - in the background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78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AJAX Works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49" y="2169223"/>
            <a:ext cx="5649113" cy="3448531"/>
          </a:xfrm>
        </p:spPr>
      </p:pic>
    </p:spTree>
    <p:extLst>
      <p:ext uri="{BB962C8B-B14F-4D97-AF65-F5344CB8AC3E}">
        <p14:creationId xmlns:p14="http://schemas.microsoft.com/office/powerpoint/2010/main" val="238041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Hell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0635" y="1901952"/>
            <a:ext cx="10691265" cy="40272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setTimeout</a:t>
            </a:r>
            <a:r>
              <a:rPr lang="en-US" dirty="0"/>
              <a:t>(() =&gt; {</a:t>
            </a:r>
          </a:p>
          <a:p>
            <a:pPr marL="0" indent="0">
              <a:buNone/>
            </a:pPr>
            <a:r>
              <a:rPr lang="en-US" dirty="0"/>
              <a:t>    console.log(10);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setTimeout</a:t>
            </a:r>
            <a:r>
              <a:rPr lang="en-US" dirty="0"/>
              <a:t>(() =&gt; {</a:t>
            </a:r>
          </a:p>
          <a:p>
            <a:pPr marL="0" indent="0">
              <a:buNone/>
            </a:pPr>
            <a:r>
              <a:rPr lang="en-US" dirty="0"/>
              <a:t>        console.log(20);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setTimeout</a:t>
            </a:r>
            <a:r>
              <a:rPr lang="en-US" dirty="0"/>
              <a:t>(() =&gt; {</a:t>
            </a:r>
          </a:p>
          <a:p>
            <a:pPr marL="0" indent="0">
              <a:buNone/>
            </a:pPr>
            <a:r>
              <a:rPr lang="en-US" dirty="0"/>
              <a:t>            console.log(30);</a:t>
            </a:r>
          </a:p>
          <a:p>
            <a:pPr marL="0" indent="0">
              <a:buNone/>
            </a:pPr>
            <a:r>
              <a:rPr lang="en-US" dirty="0"/>
              <a:t>        }, 1000)</a:t>
            </a:r>
          </a:p>
          <a:p>
            <a:pPr marL="0" indent="0">
              <a:buNone/>
            </a:pPr>
            <a:r>
              <a:rPr lang="en-US" dirty="0"/>
              <a:t>    }, 1000)</a:t>
            </a:r>
          </a:p>
          <a:p>
            <a:pPr marL="0" indent="0">
              <a:buNone/>
            </a:pPr>
            <a:r>
              <a:rPr lang="en-US" dirty="0"/>
              <a:t>}, 1000)</a:t>
            </a:r>
          </a:p>
        </p:txBody>
      </p:sp>
    </p:spTree>
    <p:extLst>
      <p:ext uri="{BB962C8B-B14F-4D97-AF65-F5344CB8AC3E}">
        <p14:creationId xmlns:p14="http://schemas.microsoft.com/office/powerpoint/2010/main" val="47863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XMLHttpRequest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request = new </a:t>
            </a:r>
            <a:r>
              <a:rPr lang="en-US" dirty="0" err="1"/>
              <a:t>XMLHttpRequest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request.open</a:t>
            </a:r>
            <a:r>
              <a:rPr lang="en-US" dirty="0"/>
              <a:t>('GET', 'https://restcountries.com/v3.1/name/' + </a:t>
            </a:r>
            <a:r>
              <a:rPr lang="en-US" dirty="0" err="1"/>
              <a:t>countryName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request.send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request.addEventListener</a:t>
            </a:r>
            <a:r>
              <a:rPr lang="en-US" dirty="0"/>
              <a:t>('load', () =&gt; {</a:t>
            </a:r>
          </a:p>
          <a:p>
            <a:pPr marL="0" indent="0">
              <a:buNone/>
            </a:pPr>
            <a:r>
              <a:rPr lang="en-US" dirty="0"/>
              <a:t>	console.log(</a:t>
            </a:r>
            <a:r>
              <a:rPr lang="en-US" dirty="0" err="1"/>
              <a:t>request.response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// some code after getting data from server</a:t>
            </a:r>
          </a:p>
          <a:p>
            <a:pPr marL="0" indent="0">
              <a:buNone/>
            </a:pPr>
            <a:r>
              <a:rPr lang="en-US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43143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6627" y="898416"/>
            <a:ext cx="10691265" cy="1371030"/>
          </a:xfrm>
        </p:spPr>
        <p:txBody>
          <a:bodyPr/>
          <a:lstStyle/>
          <a:p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193798" y="2889504"/>
            <a:ext cx="1810512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Pending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814822" y="2889504"/>
            <a:ext cx="1810512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Settled</a:t>
            </a:r>
            <a:endParaRPr lang="en-US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7625334" y="4171682"/>
            <a:ext cx="1810512" cy="6858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Rejected</a:t>
            </a:r>
            <a:endParaRPr lang="en-US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004310" y="4171682"/>
            <a:ext cx="1810512" cy="6858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Fulfilled</a:t>
            </a:r>
            <a:endParaRPr lang="en-US" dirty="0"/>
          </a:p>
        </p:txBody>
      </p:sp>
      <p:cxnSp>
        <p:nvCxnSpPr>
          <p:cNvPr id="11" name="Прямая со стрелкой 10"/>
          <p:cNvCxnSpPr>
            <a:stCxn id="4" idx="3"/>
            <a:endCxn id="6" idx="1"/>
          </p:cNvCxnSpPr>
          <p:nvPr/>
        </p:nvCxnSpPr>
        <p:spPr>
          <a:xfrm>
            <a:off x="4004310" y="3232404"/>
            <a:ext cx="181051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endCxn id="9" idx="0"/>
          </p:cNvCxnSpPr>
          <p:nvPr/>
        </p:nvCxnSpPr>
        <p:spPr>
          <a:xfrm flipH="1">
            <a:off x="4909566" y="3575304"/>
            <a:ext cx="1810512" cy="5963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endCxn id="8" idx="0"/>
          </p:cNvCxnSpPr>
          <p:nvPr/>
        </p:nvCxnSpPr>
        <p:spPr>
          <a:xfrm>
            <a:off x="6720078" y="3575304"/>
            <a:ext cx="1810512" cy="5963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52147" y="2506956"/>
            <a:ext cx="367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en-US" dirty="0" smtClean="0"/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task has already finished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15003" y="2849857"/>
            <a:ext cx="138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en-US" dirty="0" smtClean="0"/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1629" y="2506956"/>
            <a:ext cx="337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before future value is available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341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Promisifying</a:t>
            </a:r>
            <a:r>
              <a:rPr lang="en-US" dirty="0"/>
              <a:t> </a:t>
            </a:r>
            <a:r>
              <a:rPr lang="en-US" dirty="0" err="1"/>
              <a:t>setTimeout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0635" y="1709928"/>
            <a:ext cx="10691265" cy="5029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wait = function (seconds) {</a:t>
            </a:r>
          </a:p>
          <a:p>
            <a:pPr marL="0" indent="0">
              <a:buNone/>
            </a:pPr>
            <a:r>
              <a:rPr lang="en-US" dirty="0"/>
              <a:t>    return new Promise(function (resolve)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setTimeout</a:t>
            </a:r>
            <a:r>
              <a:rPr lang="en-US" dirty="0"/>
              <a:t>(resolve, seconds * 1000);</a:t>
            </a:r>
          </a:p>
          <a:p>
            <a:pPr marL="0" indent="0">
              <a:buNone/>
            </a:pPr>
            <a:r>
              <a:rPr lang="en-US" dirty="0"/>
              <a:t>    });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wait(1)</a:t>
            </a:r>
          </a:p>
          <a:p>
            <a:pPr marL="0" indent="0">
              <a:buNone/>
            </a:pPr>
            <a:r>
              <a:rPr lang="en-US" dirty="0"/>
              <a:t>    .then(() =&gt; {</a:t>
            </a:r>
          </a:p>
          <a:p>
            <a:pPr marL="0" indent="0">
              <a:buNone/>
            </a:pPr>
            <a:r>
              <a:rPr lang="en-US" dirty="0"/>
              <a:t>      console.log('1 second passed');</a:t>
            </a:r>
          </a:p>
          <a:p>
            <a:pPr marL="0" indent="0">
              <a:buNone/>
            </a:pPr>
            <a:r>
              <a:rPr lang="en-US" dirty="0"/>
              <a:t>      return wait(1);</a:t>
            </a:r>
          </a:p>
          <a:p>
            <a:pPr marL="0" indent="0">
              <a:buNone/>
            </a:pPr>
            <a:r>
              <a:rPr lang="en-US" dirty="0"/>
              <a:t>    })</a:t>
            </a:r>
          </a:p>
          <a:p>
            <a:pPr marL="0" indent="0">
              <a:buNone/>
            </a:pPr>
            <a:r>
              <a:rPr lang="en-US" dirty="0"/>
              <a:t>    .then(() =&gt; {</a:t>
            </a:r>
          </a:p>
          <a:p>
            <a:pPr marL="0" indent="0">
              <a:buNone/>
            </a:pPr>
            <a:r>
              <a:rPr lang="en-US" dirty="0"/>
              <a:t>      console.log('2 second passed');</a:t>
            </a:r>
          </a:p>
          <a:p>
            <a:pPr marL="0" indent="0">
              <a:buNone/>
            </a:pPr>
            <a:r>
              <a:rPr lang="en-US" dirty="0"/>
              <a:t>      return wait(1);</a:t>
            </a:r>
          </a:p>
          <a:p>
            <a:pPr marL="0" indent="0">
              <a:buNone/>
            </a:pPr>
            <a:r>
              <a:rPr lang="en-US" dirty="0"/>
              <a:t>    })</a:t>
            </a:r>
          </a:p>
          <a:p>
            <a:pPr marL="0" indent="0">
              <a:buNone/>
            </a:pPr>
            <a:r>
              <a:rPr lang="en-US" dirty="0"/>
              <a:t>    .then(() =&gt; console.log('3 second passed'))</a:t>
            </a:r>
          </a:p>
        </p:txBody>
      </p:sp>
    </p:spTree>
    <p:extLst>
      <p:ext uri="{BB962C8B-B14F-4D97-AF65-F5344CB8AC3E}">
        <p14:creationId xmlns:p14="http://schemas.microsoft.com/office/powerpoint/2010/main" val="2744059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/ Await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0635" y="2293126"/>
            <a:ext cx="10691265" cy="4308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async</a:t>
            </a:r>
            <a:r>
              <a:rPr lang="en-US" dirty="0"/>
              <a:t> function f()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let promise = new Promise((resolve, reject) =&gt;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setTimeout</a:t>
            </a:r>
            <a:r>
              <a:rPr lang="en-US" dirty="0"/>
              <a:t>(() =&gt; resolve("done!"), 1000)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});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let </a:t>
            </a:r>
            <a:r>
              <a:rPr lang="en-US" dirty="0" smtClean="0"/>
              <a:t>result </a:t>
            </a:r>
            <a:r>
              <a:rPr lang="en-US" dirty="0"/>
              <a:t>= await promise; // wait until the promise resolves </a:t>
            </a:r>
            <a:r>
              <a:rPr lang="en-US" dirty="0" smtClean="0"/>
              <a:t>(*)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alert(result); // "done!"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f();</a:t>
            </a:r>
          </a:p>
        </p:txBody>
      </p:sp>
    </p:spTree>
    <p:extLst>
      <p:ext uri="{BB962C8B-B14F-4D97-AF65-F5344CB8AC3E}">
        <p14:creationId xmlns:p14="http://schemas.microsoft.com/office/powerpoint/2010/main" val="385059643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2F3F0"/>
      </a:lt2>
      <a:accent1>
        <a:srgbClr val="7C4DC3"/>
      </a:accent1>
      <a:accent2>
        <a:srgbClr val="4344B4"/>
      </a:accent2>
      <a:accent3>
        <a:srgbClr val="4D80C3"/>
      </a:accent3>
      <a:accent4>
        <a:srgbClr val="3B9FB1"/>
      </a:accent4>
      <a:accent5>
        <a:srgbClr val="4BC0A1"/>
      </a:accent5>
      <a:accent6>
        <a:srgbClr val="3BB161"/>
      </a:accent6>
      <a:hlink>
        <a:srgbClr val="339B91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</TotalTime>
  <Words>332</Words>
  <Application>Microsoft Office PowerPoint</Application>
  <PresentationFormat>Широкоэкранный</PresentationFormat>
  <Paragraphs>69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Calisto MT</vt:lpstr>
      <vt:lpstr>Nunito Sans</vt:lpstr>
      <vt:lpstr>Verdana</vt:lpstr>
      <vt:lpstr>ChronicleVTI</vt:lpstr>
      <vt:lpstr>Презентация PowerPoint</vt:lpstr>
      <vt:lpstr>What is AJAX? </vt:lpstr>
      <vt:lpstr>Ajax advantages</vt:lpstr>
      <vt:lpstr>How AJAX Works </vt:lpstr>
      <vt:lpstr>Callback Hell</vt:lpstr>
      <vt:lpstr>XMLHttpRequest</vt:lpstr>
      <vt:lpstr>Promise</vt:lpstr>
      <vt:lpstr>Promisifying setTimeout</vt:lpstr>
      <vt:lpstr>Async / Await</vt:lpstr>
      <vt:lpstr>Event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Become a great software engineer in just 6 months!</dc:title>
  <dc:creator>Celia Aivalioti</dc:creator>
  <cp:lastModifiedBy>Sipan</cp:lastModifiedBy>
  <cp:revision>65</cp:revision>
  <dcterms:created xsi:type="dcterms:W3CDTF">2021-04-13T14:23:04Z</dcterms:created>
  <dcterms:modified xsi:type="dcterms:W3CDTF">2023-06-13T13:16:36Z</dcterms:modified>
</cp:coreProperties>
</file>