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32"/>
  </p:notesMasterIdLst>
  <p:sldIdLst>
    <p:sldId id="286" r:id="rId2"/>
    <p:sldId id="257" r:id="rId3"/>
    <p:sldId id="285" r:id="rId4"/>
    <p:sldId id="262" r:id="rId5"/>
    <p:sldId id="259" r:id="rId6"/>
    <p:sldId id="287" r:id="rId7"/>
    <p:sldId id="260" r:id="rId8"/>
    <p:sldId id="263" r:id="rId9"/>
    <p:sldId id="265" r:id="rId10"/>
    <p:sldId id="264" r:id="rId11"/>
    <p:sldId id="266" r:id="rId12"/>
    <p:sldId id="267" r:id="rId13"/>
    <p:sldId id="269" r:id="rId14"/>
    <p:sldId id="268" r:id="rId15"/>
    <p:sldId id="270" r:id="rId16"/>
    <p:sldId id="271" r:id="rId17"/>
    <p:sldId id="272" r:id="rId18"/>
    <p:sldId id="26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F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4C2ED-B816-7751-D8C3-5AFF5F5CEDD3}" v="12" dt="2023-02-06T06:33:34.195"/>
    <p1510:client id="{CB378AA7-B1CE-C019-0D66-DE1394919BBC}" v="1" dt="2023-01-10T13:26:55.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9"/>
    <p:restoredTop sz="96327"/>
  </p:normalViewPr>
  <p:slideViewPr>
    <p:cSldViewPr snapToGrid="0" snapToObjects="1">
      <p:cViewPr varScale="1">
        <p:scale>
          <a:sx n="168" d="100"/>
          <a:sy n="168" d="100"/>
        </p:scale>
        <p:origin x="68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ia Aznauryan" userId="b887aeb8-c24d-4a56-8c52-ac5bcc20918a" providerId="ADAL" clId="{D052BBF4-6A96-4653-8414-E1FE5F3629AB}"/>
    <pc:docChg chg="custSel addSld modSld">
      <pc:chgData name="Yulia Aznauryan" userId="b887aeb8-c24d-4a56-8c52-ac5bcc20918a" providerId="ADAL" clId="{D052BBF4-6A96-4653-8414-E1FE5F3629AB}" dt="2021-09-21T12:26:41.039" v="2011" actId="20577"/>
      <pc:docMkLst>
        <pc:docMk/>
      </pc:docMkLst>
      <pc:sldChg chg="modSp mod">
        <pc:chgData name="Yulia Aznauryan" userId="b887aeb8-c24d-4a56-8c52-ac5bcc20918a" providerId="ADAL" clId="{D052BBF4-6A96-4653-8414-E1FE5F3629AB}" dt="2021-09-21T10:05:21.148" v="1820" actId="20577"/>
        <pc:sldMkLst>
          <pc:docMk/>
          <pc:sldMk cId="2388494066" sldId="257"/>
        </pc:sldMkLst>
        <pc:spChg chg="mod">
          <ac:chgData name="Yulia Aznauryan" userId="b887aeb8-c24d-4a56-8c52-ac5bcc20918a" providerId="ADAL" clId="{D052BBF4-6A96-4653-8414-E1FE5F3629AB}" dt="2021-09-21T10:05:21.148" v="1820" actId="20577"/>
          <ac:spMkLst>
            <pc:docMk/>
            <pc:sldMk cId="2388494066" sldId="257"/>
            <ac:spMk id="5" creationId="{6C61F395-8B2F-204C-85A3-6810E67568D6}"/>
          </ac:spMkLst>
        </pc:spChg>
        <pc:spChg chg="mod">
          <ac:chgData name="Yulia Aznauryan" userId="b887aeb8-c24d-4a56-8c52-ac5bcc20918a" providerId="ADAL" clId="{D052BBF4-6A96-4653-8414-E1FE5F3629AB}" dt="2021-09-21T09:55:14.933" v="22" actId="20577"/>
          <ac:spMkLst>
            <pc:docMk/>
            <pc:sldMk cId="2388494066" sldId="257"/>
            <ac:spMk id="6" creationId="{FC415BCD-C706-D749-9F5F-CD22D2068A24}"/>
          </ac:spMkLst>
        </pc:spChg>
      </pc:sldChg>
      <pc:sldChg chg="modSp mod">
        <pc:chgData name="Yulia Aznauryan" userId="b887aeb8-c24d-4a56-8c52-ac5bcc20918a" providerId="ADAL" clId="{D052BBF4-6A96-4653-8414-E1FE5F3629AB}" dt="2021-09-21T10:07:41.792" v="1903" actId="20577"/>
        <pc:sldMkLst>
          <pc:docMk/>
          <pc:sldMk cId="3984253181" sldId="258"/>
        </pc:sldMkLst>
        <pc:spChg chg="mod">
          <ac:chgData name="Yulia Aznauryan" userId="b887aeb8-c24d-4a56-8c52-ac5bcc20918a" providerId="ADAL" clId="{D052BBF4-6A96-4653-8414-E1FE5F3629AB}" dt="2021-09-21T09:59:03.535" v="717" actId="20577"/>
          <ac:spMkLst>
            <pc:docMk/>
            <pc:sldMk cId="3984253181" sldId="258"/>
            <ac:spMk id="2" creationId="{02BB71DC-C84D-824B-B113-058F6524B52A}"/>
          </ac:spMkLst>
        </pc:spChg>
        <pc:spChg chg="mod">
          <ac:chgData name="Yulia Aznauryan" userId="b887aeb8-c24d-4a56-8c52-ac5bcc20918a" providerId="ADAL" clId="{D052BBF4-6A96-4653-8414-E1FE5F3629AB}" dt="2021-09-21T10:07:41.792" v="1903" actId="20577"/>
          <ac:spMkLst>
            <pc:docMk/>
            <pc:sldMk cId="3984253181" sldId="258"/>
            <ac:spMk id="3" creationId="{1D917221-29BF-0846-B64D-68A418D8A96A}"/>
          </ac:spMkLst>
        </pc:spChg>
      </pc:sldChg>
      <pc:sldChg chg="modSp new mod">
        <pc:chgData name="Yulia Aznauryan" userId="b887aeb8-c24d-4a56-8c52-ac5bcc20918a" providerId="ADAL" clId="{D052BBF4-6A96-4653-8414-E1FE5F3629AB}" dt="2021-09-21T10:00:33.328" v="1033" actId="20577"/>
        <pc:sldMkLst>
          <pc:docMk/>
          <pc:sldMk cId="3341407836" sldId="259"/>
        </pc:sldMkLst>
        <pc:spChg chg="mod">
          <ac:chgData name="Yulia Aznauryan" userId="b887aeb8-c24d-4a56-8c52-ac5bcc20918a" providerId="ADAL" clId="{D052BBF4-6A96-4653-8414-E1FE5F3629AB}" dt="2021-09-21T09:58:36.536" v="695" actId="20577"/>
          <ac:spMkLst>
            <pc:docMk/>
            <pc:sldMk cId="3341407836" sldId="259"/>
            <ac:spMk id="2" creationId="{590B2EC1-BBC1-4214-9B02-C3F9D57222E8}"/>
          </ac:spMkLst>
        </pc:spChg>
        <pc:spChg chg="mod">
          <ac:chgData name="Yulia Aznauryan" userId="b887aeb8-c24d-4a56-8c52-ac5bcc20918a" providerId="ADAL" clId="{D052BBF4-6A96-4653-8414-E1FE5F3629AB}" dt="2021-09-21T10:00:33.328" v="1033" actId="20577"/>
          <ac:spMkLst>
            <pc:docMk/>
            <pc:sldMk cId="3341407836" sldId="259"/>
            <ac:spMk id="3" creationId="{2C11D5CB-FB9E-4BDE-9601-EBE5322AEF48}"/>
          </ac:spMkLst>
        </pc:spChg>
      </pc:sldChg>
      <pc:sldChg chg="modSp new mod">
        <pc:chgData name="Yulia Aznauryan" userId="b887aeb8-c24d-4a56-8c52-ac5bcc20918a" providerId="ADAL" clId="{D052BBF4-6A96-4653-8414-E1FE5F3629AB}" dt="2021-09-21T10:08:30.484" v="1938" actId="20577"/>
        <pc:sldMkLst>
          <pc:docMk/>
          <pc:sldMk cId="2154932380" sldId="260"/>
        </pc:sldMkLst>
        <pc:spChg chg="mod">
          <ac:chgData name="Yulia Aznauryan" userId="b887aeb8-c24d-4a56-8c52-ac5bcc20918a" providerId="ADAL" clId="{D052BBF4-6A96-4653-8414-E1FE5F3629AB}" dt="2021-09-21T10:00:43.030" v="1049" actId="20577"/>
          <ac:spMkLst>
            <pc:docMk/>
            <pc:sldMk cId="2154932380" sldId="260"/>
            <ac:spMk id="2" creationId="{9DC31688-3E03-4202-A7BC-79012B95D95E}"/>
          </ac:spMkLst>
        </pc:spChg>
        <pc:spChg chg="mod">
          <ac:chgData name="Yulia Aznauryan" userId="b887aeb8-c24d-4a56-8c52-ac5bcc20918a" providerId="ADAL" clId="{D052BBF4-6A96-4653-8414-E1FE5F3629AB}" dt="2021-09-21T10:08:30.484" v="1938" actId="20577"/>
          <ac:spMkLst>
            <pc:docMk/>
            <pc:sldMk cId="2154932380" sldId="260"/>
            <ac:spMk id="3" creationId="{077669E2-B727-4FE2-AC12-604D2942E269}"/>
          </ac:spMkLst>
        </pc:spChg>
      </pc:sldChg>
      <pc:sldChg chg="modSp new mod">
        <pc:chgData name="Yulia Aznauryan" userId="b887aeb8-c24d-4a56-8c52-ac5bcc20918a" providerId="ADAL" clId="{D052BBF4-6A96-4653-8414-E1FE5F3629AB}" dt="2021-09-21T12:26:41.039" v="2011" actId="20577"/>
        <pc:sldMkLst>
          <pc:docMk/>
          <pc:sldMk cId="443228214" sldId="261"/>
        </pc:sldMkLst>
        <pc:spChg chg="mod">
          <ac:chgData name="Yulia Aznauryan" userId="b887aeb8-c24d-4a56-8c52-ac5bcc20918a" providerId="ADAL" clId="{D052BBF4-6A96-4653-8414-E1FE5F3629AB}" dt="2021-09-21T10:08:51.102" v="1942" actId="20577"/>
          <ac:spMkLst>
            <pc:docMk/>
            <pc:sldMk cId="443228214" sldId="261"/>
            <ac:spMk id="2" creationId="{695A7FD5-2B9E-47E5-B6DB-FC53A8543F3C}"/>
          </ac:spMkLst>
        </pc:spChg>
        <pc:spChg chg="mod">
          <ac:chgData name="Yulia Aznauryan" userId="b887aeb8-c24d-4a56-8c52-ac5bcc20918a" providerId="ADAL" clId="{D052BBF4-6A96-4653-8414-E1FE5F3629AB}" dt="2021-09-21T12:26:41.039" v="2011" actId="20577"/>
          <ac:spMkLst>
            <pc:docMk/>
            <pc:sldMk cId="443228214" sldId="261"/>
            <ac:spMk id="3" creationId="{BAF462C7-838D-42CE-A1A2-40D2EEE4BA0D}"/>
          </ac:spMkLst>
        </pc:spChg>
      </pc:sldChg>
    </pc:docChg>
  </pc:docChgLst>
  <pc:docChgLst>
    <pc:chgData name="Yulia Aznauryan" userId="b887aeb8-c24d-4a56-8c52-ac5bcc20918a" providerId="ADAL" clId="{57ED3BEB-BD80-47EE-BDEB-7073F978F3F4}"/>
    <pc:docChg chg="custSel modSld">
      <pc:chgData name="Yulia Aznauryan" userId="b887aeb8-c24d-4a56-8c52-ac5bcc20918a" providerId="ADAL" clId="{57ED3BEB-BD80-47EE-BDEB-7073F978F3F4}" dt="2022-01-04T12:21:00.486" v="86" actId="6549"/>
      <pc:docMkLst>
        <pc:docMk/>
      </pc:docMkLst>
      <pc:sldChg chg="modSp mod">
        <pc:chgData name="Yulia Aznauryan" userId="b887aeb8-c24d-4a56-8c52-ac5bcc20918a" providerId="ADAL" clId="{57ED3BEB-BD80-47EE-BDEB-7073F978F3F4}" dt="2022-01-04T12:20:38.248" v="34" actId="20577"/>
        <pc:sldMkLst>
          <pc:docMk/>
          <pc:sldMk cId="2388494066" sldId="257"/>
        </pc:sldMkLst>
        <pc:spChg chg="mod">
          <ac:chgData name="Yulia Aznauryan" userId="b887aeb8-c24d-4a56-8c52-ac5bcc20918a" providerId="ADAL" clId="{57ED3BEB-BD80-47EE-BDEB-7073F978F3F4}" dt="2022-01-04T12:20:38.248" v="34" actId="20577"/>
          <ac:spMkLst>
            <pc:docMk/>
            <pc:sldMk cId="2388494066" sldId="257"/>
            <ac:spMk id="5" creationId="{6C61F395-8B2F-204C-85A3-6810E67568D6}"/>
          </ac:spMkLst>
        </pc:spChg>
      </pc:sldChg>
      <pc:sldChg chg="modSp mod">
        <pc:chgData name="Yulia Aznauryan" userId="b887aeb8-c24d-4a56-8c52-ac5bcc20918a" providerId="ADAL" clId="{57ED3BEB-BD80-47EE-BDEB-7073F978F3F4}" dt="2022-01-04T12:20:45.009" v="38" actId="27636"/>
        <pc:sldMkLst>
          <pc:docMk/>
          <pc:sldMk cId="3984253181" sldId="258"/>
        </pc:sldMkLst>
        <pc:spChg chg="mod">
          <ac:chgData name="Yulia Aznauryan" userId="b887aeb8-c24d-4a56-8c52-ac5bcc20918a" providerId="ADAL" clId="{57ED3BEB-BD80-47EE-BDEB-7073F978F3F4}" dt="2022-01-04T12:20:45.009" v="38" actId="27636"/>
          <ac:spMkLst>
            <pc:docMk/>
            <pc:sldMk cId="3984253181" sldId="258"/>
            <ac:spMk id="2" creationId="{02BB71DC-C84D-824B-B113-058F6524B52A}"/>
          </ac:spMkLst>
        </pc:spChg>
        <pc:spChg chg="mod">
          <ac:chgData name="Yulia Aznauryan" userId="b887aeb8-c24d-4a56-8c52-ac5bcc20918a" providerId="ADAL" clId="{57ED3BEB-BD80-47EE-BDEB-7073F978F3F4}" dt="2022-01-04T12:20:42.583" v="36" actId="6549"/>
          <ac:spMkLst>
            <pc:docMk/>
            <pc:sldMk cId="3984253181" sldId="258"/>
            <ac:spMk id="3" creationId="{1D917221-29BF-0846-B64D-68A418D8A96A}"/>
          </ac:spMkLst>
        </pc:spChg>
      </pc:sldChg>
      <pc:sldChg chg="modSp mod">
        <pc:chgData name="Yulia Aznauryan" userId="b887aeb8-c24d-4a56-8c52-ac5bcc20918a" providerId="ADAL" clId="{57ED3BEB-BD80-47EE-BDEB-7073F978F3F4}" dt="2022-01-04T12:20:52.947" v="82" actId="6549"/>
        <pc:sldMkLst>
          <pc:docMk/>
          <pc:sldMk cId="3341407836" sldId="259"/>
        </pc:sldMkLst>
        <pc:spChg chg="mod">
          <ac:chgData name="Yulia Aznauryan" userId="b887aeb8-c24d-4a56-8c52-ac5bcc20918a" providerId="ADAL" clId="{57ED3BEB-BD80-47EE-BDEB-7073F978F3F4}" dt="2022-01-04T12:20:52.947" v="82" actId="6549"/>
          <ac:spMkLst>
            <pc:docMk/>
            <pc:sldMk cId="3341407836" sldId="259"/>
            <ac:spMk id="2" creationId="{590B2EC1-BBC1-4214-9B02-C3F9D57222E8}"/>
          </ac:spMkLst>
        </pc:spChg>
        <pc:spChg chg="mod">
          <ac:chgData name="Yulia Aznauryan" userId="b887aeb8-c24d-4a56-8c52-ac5bcc20918a" providerId="ADAL" clId="{57ED3BEB-BD80-47EE-BDEB-7073F978F3F4}" dt="2022-01-04T12:20:51.174" v="81" actId="5793"/>
          <ac:spMkLst>
            <pc:docMk/>
            <pc:sldMk cId="3341407836" sldId="259"/>
            <ac:spMk id="3" creationId="{2C11D5CB-FB9E-4BDE-9601-EBE5322AEF48}"/>
          </ac:spMkLst>
        </pc:spChg>
      </pc:sldChg>
      <pc:sldChg chg="modSp mod">
        <pc:chgData name="Yulia Aznauryan" userId="b887aeb8-c24d-4a56-8c52-ac5bcc20918a" providerId="ADAL" clId="{57ED3BEB-BD80-47EE-BDEB-7073F978F3F4}" dt="2022-01-04T12:20:56.921" v="84" actId="6549"/>
        <pc:sldMkLst>
          <pc:docMk/>
          <pc:sldMk cId="2154932380" sldId="260"/>
        </pc:sldMkLst>
        <pc:spChg chg="mod">
          <ac:chgData name="Yulia Aznauryan" userId="b887aeb8-c24d-4a56-8c52-ac5bcc20918a" providerId="ADAL" clId="{57ED3BEB-BD80-47EE-BDEB-7073F978F3F4}" dt="2022-01-04T12:20:56.921" v="84" actId="6549"/>
          <ac:spMkLst>
            <pc:docMk/>
            <pc:sldMk cId="2154932380" sldId="260"/>
            <ac:spMk id="2" creationId="{9DC31688-3E03-4202-A7BC-79012B95D95E}"/>
          </ac:spMkLst>
        </pc:spChg>
        <pc:spChg chg="mod">
          <ac:chgData name="Yulia Aznauryan" userId="b887aeb8-c24d-4a56-8c52-ac5bcc20918a" providerId="ADAL" clId="{57ED3BEB-BD80-47EE-BDEB-7073F978F3F4}" dt="2022-01-04T12:20:55.433" v="83" actId="6549"/>
          <ac:spMkLst>
            <pc:docMk/>
            <pc:sldMk cId="2154932380" sldId="260"/>
            <ac:spMk id="3" creationId="{077669E2-B727-4FE2-AC12-604D2942E269}"/>
          </ac:spMkLst>
        </pc:spChg>
      </pc:sldChg>
      <pc:sldChg chg="modSp mod">
        <pc:chgData name="Yulia Aznauryan" userId="b887aeb8-c24d-4a56-8c52-ac5bcc20918a" providerId="ADAL" clId="{57ED3BEB-BD80-47EE-BDEB-7073F978F3F4}" dt="2022-01-04T12:21:00.486" v="86" actId="6549"/>
        <pc:sldMkLst>
          <pc:docMk/>
          <pc:sldMk cId="443228214" sldId="261"/>
        </pc:sldMkLst>
        <pc:spChg chg="mod">
          <ac:chgData name="Yulia Aznauryan" userId="b887aeb8-c24d-4a56-8c52-ac5bcc20918a" providerId="ADAL" clId="{57ED3BEB-BD80-47EE-BDEB-7073F978F3F4}" dt="2022-01-04T12:21:00.486" v="86" actId="6549"/>
          <ac:spMkLst>
            <pc:docMk/>
            <pc:sldMk cId="443228214" sldId="261"/>
            <ac:spMk id="2" creationId="{695A7FD5-2B9E-47E5-B6DB-FC53A8543F3C}"/>
          </ac:spMkLst>
        </pc:spChg>
        <pc:spChg chg="mod">
          <ac:chgData name="Yulia Aznauryan" userId="b887aeb8-c24d-4a56-8c52-ac5bcc20918a" providerId="ADAL" clId="{57ED3BEB-BD80-47EE-BDEB-7073F978F3F4}" dt="2022-01-04T12:20:58.927" v="85" actId="6549"/>
          <ac:spMkLst>
            <pc:docMk/>
            <pc:sldMk cId="443228214" sldId="261"/>
            <ac:spMk id="3" creationId="{BAF462C7-838D-42CE-A1A2-40D2EEE4BA0D}"/>
          </ac:spMkLst>
        </pc:spChg>
      </pc:sldChg>
    </pc:docChg>
  </pc:docChgLst>
  <pc:docChgLst>
    <pc:chgData name="Karine Vardazaryan" userId="S::karine.vardazaryan@webbfontaine.com::59e02a38-006d-4b5a-be09-67d2027d84ed" providerId="AD" clId="Web-{CB378AA7-B1CE-C019-0D66-DE1394919BBC}"/>
    <pc:docChg chg="addSld">
      <pc:chgData name="Karine Vardazaryan" userId="S::karine.vardazaryan@webbfontaine.com::59e02a38-006d-4b5a-be09-67d2027d84ed" providerId="AD" clId="Web-{CB378AA7-B1CE-C019-0D66-DE1394919BBC}" dt="2023-01-10T13:26:55.394" v="0"/>
      <pc:docMkLst>
        <pc:docMk/>
      </pc:docMkLst>
      <pc:sldChg chg="add replId">
        <pc:chgData name="Karine Vardazaryan" userId="S::karine.vardazaryan@webbfontaine.com::59e02a38-006d-4b5a-be09-67d2027d84ed" providerId="AD" clId="Web-{CB378AA7-B1CE-C019-0D66-DE1394919BBC}" dt="2023-01-10T13:26:55.394" v="0"/>
        <pc:sldMkLst>
          <pc:docMk/>
          <pc:sldMk cId="133746386" sldId="262"/>
        </pc:sldMkLst>
      </pc:sldChg>
    </pc:docChg>
  </pc:docChgLst>
  <pc:docChgLst>
    <pc:chgData name="Karine Vardazaryan" userId="S::karine.vardazaryan@webbfontaine.com::59e02a38-006d-4b5a-be09-67d2027d84ed" providerId="AD" clId="Web-{86A4C2ED-B816-7751-D8C3-5AFF5F5CEDD3}"/>
    <pc:docChg chg="delSld modSld sldOrd">
      <pc:chgData name="Karine Vardazaryan" userId="S::karine.vardazaryan@webbfontaine.com::59e02a38-006d-4b5a-be09-67d2027d84ed" providerId="AD" clId="Web-{86A4C2ED-B816-7751-D8C3-5AFF5F5CEDD3}" dt="2023-02-06T06:33:34.195" v="10" actId="20577"/>
      <pc:docMkLst>
        <pc:docMk/>
      </pc:docMkLst>
      <pc:sldChg chg="del">
        <pc:chgData name="Karine Vardazaryan" userId="S::karine.vardazaryan@webbfontaine.com::59e02a38-006d-4b5a-be09-67d2027d84ed" providerId="AD" clId="Web-{86A4C2ED-B816-7751-D8C3-5AFF5F5CEDD3}" dt="2023-02-06T06:32:10.240" v="1"/>
        <pc:sldMkLst>
          <pc:docMk/>
          <pc:sldMk cId="3984253181" sldId="258"/>
        </pc:sldMkLst>
      </pc:sldChg>
      <pc:sldChg chg="modSp ord">
        <pc:chgData name="Karine Vardazaryan" userId="S::karine.vardazaryan@webbfontaine.com::59e02a38-006d-4b5a-be09-67d2027d84ed" providerId="AD" clId="Web-{86A4C2ED-B816-7751-D8C3-5AFF5F5CEDD3}" dt="2023-02-06T06:33:34.195" v="10" actId="20577"/>
        <pc:sldMkLst>
          <pc:docMk/>
          <pc:sldMk cId="3341407836" sldId="259"/>
        </pc:sldMkLst>
        <pc:spChg chg="mod">
          <ac:chgData name="Karine Vardazaryan" userId="S::karine.vardazaryan@webbfontaine.com::59e02a38-006d-4b5a-be09-67d2027d84ed" providerId="AD" clId="Web-{86A4C2ED-B816-7751-D8C3-5AFF5F5CEDD3}" dt="2023-02-06T06:33:34.195" v="10" actId="20577"/>
          <ac:spMkLst>
            <pc:docMk/>
            <pc:sldMk cId="3341407836" sldId="259"/>
            <ac:spMk id="2" creationId="{590B2EC1-BBC1-4214-9B02-C3F9D57222E8}"/>
          </ac:spMkLst>
        </pc:spChg>
      </pc:sldChg>
      <pc:sldChg chg="del">
        <pc:chgData name="Karine Vardazaryan" userId="S::karine.vardazaryan@webbfontaine.com::59e02a38-006d-4b5a-be09-67d2027d84ed" providerId="AD" clId="Web-{86A4C2ED-B816-7751-D8C3-5AFF5F5CEDD3}" dt="2023-02-06T06:32:18.959" v="2"/>
        <pc:sldMkLst>
          <pc:docMk/>
          <pc:sldMk cId="133746386" sldId="26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B680EB0-34F8-4EC1-9163-2A17C2D6599B}">
      <dgm:prSet custT="1"/>
      <dgm:spPr/>
      <dgm:t>
        <a:bodyPr/>
        <a:lstStyle/>
        <a:p>
          <a:r>
            <a:rPr lang="en-US" sz="1600" b="0" i="0" kern="1200" dirty="0">
              <a:solidFill>
                <a:srgbClr val="374151"/>
              </a:solidFill>
              <a:effectLst/>
              <a:latin typeface="Söhne"/>
              <a:ea typeface="+mn-ea"/>
              <a:cs typeface="+mn-cs"/>
            </a:rPr>
            <a:t>Software testing is a way to assess the quality of the software and to reduce the risk of software failure in operation.</a:t>
          </a:r>
        </a:p>
      </dgm:t>
    </dgm:pt>
    <dgm:pt modelId="{7890ACCB-E624-411E-A38E-F4B6DF47D977}" type="parTrans" cxnId="{45A46FE8-65BA-4CBD-AF90-3849014C87E7}">
      <dgm:prSet/>
      <dgm:spPr/>
      <dgm:t>
        <a:bodyPr/>
        <a:lstStyle/>
        <a:p>
          <a:endParaRPr lang="en-US"/>
        </a:p>
      </dgm:t>
    </dgm:pt>
    <dgm:pt modelId="{B35E4741-0CE0-407C-A0E3-55530AE32114}" type="sibTrans" cxnId="{45A46FE8-65BA-4CBD-AF90-3849014C87E7}">
      <dgm:prSet/>
      <dgm:spPr/>
      <dgm:t>
        <a:bodyPr/>
        <a:lstStyle/>
        <a:p>
          <a:endParaRPr lang="en-US"/>
        </a:p>
      </dgm:t>
    </dgm:pt>
    <dgm:pt modelId="{EF93A1A5-771A-4957-BA2C-3D8F8E81F2D8}">
      <dgm:prSet custT="1"/>
      <dgm:spPr/>
      <dgm:t>
        <a:bodyPr/>
        <a:lstStyle/>
        <a:p>
          <a:r>
            <a:rPr lang="en-US" sz="1600" b="0" i="0" kern="1200" dirty="0">
              <a:solidFill>
                <a:srgbClr val="374151"/>
              </a:solidFill>
              <a:effectLst/>
              <a:latin typeface="Söhne"/>
              <a:ea typeface="+mn-ea"/>
              <a:cs typeface="+mn-cs"/>
            </a:rPr>
            <a:t>A common misperception of testing is that it only consists of running tests, i.e., executing the software and checking the results. Software testing is a process which includes many different activities; test execution (including checking of results) is only one of these activities. The test process also includes activities such as test planning, analyzing, designing, and implementing tests, reporting test progress and results and evaluating the quality of a test object</a:t>
          </a:r>
          <a:r>
            <a:rPr lang="en-US" sz="1600" b="0" i="0" kern="1200" baseline="0" dirty="0"/>
            <a:t>.</a:t>
          </a:r>
          <a:endParaRPr lang="en-US" sz="1600" kern="1200" dirty="0"/>
        </a:p>
      </dgm:t>
    </dgm:pt>
    <dgm:pt modelId="{5E857174-F4B5-4A34-AC74-1903A25971FB}" type="parTrans" cxnId="{116199A7-1B2D-4215-964E-0DC56F065B94}">
      <dgm:prSet/>
      <dgm:spPr/>
      <dgm:t>
        <a:bodyPr/>
        <a:lstStyle/>
        <a:p>
          <a:endParaRPr lang="en-US"/>
        </a:p>
      </dgm:t>
    </dgm:pt>
    <dgm:pt modelId="{130F9CA0-E939-4F6E-A1A9-4A0F8A7BE3E5}" type="sibTrans" cxnId="{116199A7-1B2D-4215-964E-0DC56F065B94}">
      <dgm:prSet/>
      <dgm:spPr/>
      <dgm:t>
        <a:bodyPr/>
        <a:lstStyle/>
        <a:p>
          <a:endParaRPr lang="en-US"/>
        </a:p>
      </dgm:t>
    </dgm:pt>
    <dgm:pt modelId="{86D56938-47A0-7146-AA70-3A66E93BAB7E}">
      <dgm:prSet custT="1"/>
      <dgm:spPr/>
      <dgm:t>
        <a:bodyPr/>
        <a:lstStyle/>
        <a:p>
          <a:r>
            <a:rPr lang="en-US" sz="1600" b="0" i="0" kern="1200" dirty="0">
              <a:solidFill>
                <a:srgbClr val="374151"/>
              </a:solidFill>
              <a:effectLst/>
              <a:latin typeface="Söhne"/>
              <a:ea typeface="+mn-ea"/>
              <a:cs typeface="+mn-cs"/>
            </a:rPr>
            <a:t>Another common misperception of testing is that it focuses entirely on verification of requirements, user stories, or other specifications. While testing does involve checking whether the system meets specified requirements, it also involves validation, which is checking whether the system will meet user and other stakeholder needs in its operational environment(s).</a:t>
          </a:r>
        </a:p>
      </dgm:t>
    </dgm:pt>
    <dgm:pt modelId="{1F9DB5DD-AAD6-BE44-87B2-D5100046C0F5}" type="parTrans" cxnId="{EE32E3F3-5EB8-654C-8A5A-7DDEC7D58652}">
      <dgm:prSet/>
      <dgm:spPr/>
      <dgm:t>
        <a:bodyPr/>
        <a:lstStyle/>
        <a:p>
          <a:endParaRPr lang="en-US"/>
        </a:p>
      </dgm:t>
    </dgm:pt>
    <dgm:pt modelId="{878A4B5E-AEE1-6541-B516-B6BEA51DE43D}" type="sibTrans" cxnId="{EE32E3F3-5EB8-654C-8A5A-7DDEC7D58652}">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81E84374-E3EC-E94B-98B9-7C68327A8C91}" type="pres">
      <dgm:prSet presAssocID="{FB680EB0-34F8-4EC1-9163-2A17C2D6599B}" presName="thickLine" presStyleLbl="alignNode1" presStyleIdx="0" presStyleCnt="3"/>
      <dgm:spPr/>
    </dgm:pt>
    <dgm:pt modelId="{2A5B5362-BDDA-A640-ACF5-1CA6AB4BC40A}" type="pres">
      <dgm:prSet presAssocID="{FB680EB0-34F8-4EC1-9163-2A17C2D6599B}" presName="horz1" presStyleCnt="0"/>
      <dgm:spPr/>
    </dgm:pt>
    <dgm:pt modelId="{121F3923-7A9D-314A-963C-15F1A40B2AA3}" type="pres">
      <dgm:prSet presAssocID="{FB680EB0-34F8-4EC1-9163-2A17C2D6599B}" presName="tx1" presStyleLbl="revTx" presStyleIdx="0" presStyleCnt="3"/>
      <dgm:spPr/>
    </dgm:pt>
    <dgm:pt modelId="{19382F7E-D18A-FC49-851F-9D0F5EDE3810}" type="pres">
      <dgm:prSet presAssocID="{FB680EB0-34F8-4EC1-9163-2A17C2D6599B}" presName="vert1" presStyleCnt="0"/>
      <dgm:spPr/>
    </dgm:pt>
    <dgm:pt modelId="{AF12C376-331D-5B49-9214-4B68B5B0C1BB}" type="pres">
      <dgm:prSet presAssocID="{EF93A1A5-771A-4957-BA2C-3D8F8E81F2D8}" presName="thickLine" presStyleLbl="alignNode1" presStyleIdx="1" presStyleCnt="3" custLinFactNeighborY="-37911"/>
      <dgm:spPr/>
    </dgm:pt>
    <dgm:pt modelId="{BF2D8D82-E4EE-B64C-9490-95A8E6F0F9E7}" type="pres">
      <dgm:prSet presAssocID="{EF93A1A5-771A-4957-BA2C-3D8F8E81F2D8}" presName="horz1" presStyleCnt="0"/>
      <dgm:spPr/>
    </dgm:pt>
    <dgm:pt modelId="{8081C830-7E1D-1749-AD7C-AA188057B179}" type="pres">
      <dgm:prSet presAssocID="{EF93A1A5-771A-4957-BA2C-3D8F8E81F2D8}" presName="tx1" presStyleLbl="revTx" presStyleIdx="1" presStyleCnt="3" custLinFactNeighborX="0" custLinFactNeighborY="-34981"/>
      <dgm:spPr/>
    </dgm:pt>
    <dgm:pt modelId="{69F5F271-5178-A14B-8A3F-29C7CD3502B7}" type="pres">
      <dgm:prSet presAssocID="{EF93A1A5-771A-4957-BA2C-3D8F8E81F2D8}" presName="vert1" presStyleCnt="0"/>
      <dgm:spPr/>
    </dgm:pt>
    <dgm:pt modelId="{F70C3A2A-967C-7543-B06A-C4219E127270}" type="pres">
      <dgm:prSet presAssocID="{86D56938-47A0-7146-AA70-3A66E93BAB7E}" presName="thickLine" presStyleLbl="alignNode1" presStyleIdx="2" presStyleCnt="3" custLinFactNeighborY="-17168"/>
      <dgm:spPr/>
    </dgm:pt>
    <dgm:pt modelId="{5F43B9B2-4CFA-DB43-A32A-8B7A71DC7E1D}" type="pres">
      <dgm:prSet presAssocID="{86D56938-47A0-7146-AA70-3A66E93BAB7E}" presName="horz1" presStyleCnt="0"/>
      <dgm:spPr/>
    </dgm:pt>
    <dgm:pt modelId="{2C5C85D9-C683-5641-8D80-6701B086C830}" type="pres">
      <dgm:prSet presAssocID="{86D56938-47A0-7146-AA70-3A66E93BAB7E}" presName="tx1" presStyleLbl="revTx" presStyleIdx="2" presStyleCnt="3"/>
      <dgm:spPr/>
    </dgm:pt>
    <dgm:pt modelId="{AE73AE1B-650F-9D4F-A5E9-A487DBF37EB3}" type="pres">
      <dgm:prSet presAssocID="{86D56938-47A0-7146-AA70-3A66E93BAB7E}" presName="vert1" presStyleCnt="0"/>
      <dgm:spPr/>
    </dgm:pt>
  </dgm:ptLst>
  <dgm:cxnLst>
    <dgm:cxn modelId="{34C83982-2ECA-AC41-97F8-AD273DDA1019}" type="presOf" srcId="{FB680EB0-34F8-4EC1-9163-2A17C2D6599B}" destId="{121F3923-7A9D-314A-963C-15F1A40B2AA3}" srcOrd="0" destOrd="0" presId="urn:microsoft.com/office/officeart/2008/layout/LinedList"/>
    <dgm:cxn modelId="{290BBD88-1F15-3646-9FA2-4120C2A54A62}" type="presOf" srcId="{EF93A1A5-771A-4957-BA2C-3D8F8E81F2D8}" destId="{8081C830-7E1D-1749-AD7C-AA188057B179}" srcOrd="0" destOrd="0" presId="urn:microsoft.com/office/officeart/2008/layout/LinedList"/>
    <dgm:cxn modelId="{4BD3F493-AC2A-134C-86B4-F857E571E43C}" type="presOf" srcId="{54BE9EA0-4B76-4CE7-9AEF-FA4588A661AF}" destId="{23B1EAA3-E087-EE46-9B02-4DA687A392E0}" srcOrd="0" destOrd="0" presId="urn:microsoft.com/office/officeart/2008/layout/LinedList"/>
    <dgm:cxn modelId="{116199A7-1B2D-4215-964E-0DC56F065B94}" srcId="{54BE9EA0-4B76-4CE7-9AEF-FA4588A661AF}" destId="{EF93A1A5-771A-4957-BA2C-3D8F8E81F2D8}" srcOrd="1" destOrd="0" parTransId="{5E857174-F4B5-4A34-AC74-1903A25971FB}" sibTransId="{130F9CA0-E939-4F6E-A1A9-4A0F8A7BE3E5}"/>
    <dgm:cxn modelId="{FE6708E6-457A-B043-8260-1843F5ED7C87}" type="presOf" srcId="{86D56938-47A0-7146-AA70-3A66E93BAB7E}" destId="{2C5C85D9-C683-5641-8D80-6701B086C830}" srcOrd="0" destOrd="0" presId="urn:microsoft.com/office/officeart/2008/layout/LinedList"/>
    <dgm:cxn modelId="{45A46FE8-65BA-4CBD-AF90-3849014C87E7}" srcId="{54BE9EA0-4B76-4CE7-9AEF-FA4588A661AF}" destId="{FB680EB0-34F8-4EC1-9163-2A17C2D6599B}" srcOrd="0" destOrd="0" parTransId="{7890ACCB-E624-411E-A38E-F4B6DF47D977}" sibTransId="{B35E4741-0CE0-407C-A0E3-55530AE32114}"/>
    <dgm:cxn modelId="{EE32E3F3-5EB8-654C-8A5A-7DDEC7D58652}" srcId="{54BE9EA0-4B76-4CE7-9AEF-FA4588A661AF}" destId="{86D56938-47A0-7146-AA70-3A66E93BAB7E}" srcOrd="2" destOrd="0" parTransId="{1F9DB5DD-AAD6-BE44-87B2-D5100046C0F5}" sibTransId="{878A4B5E-AEE1-6541-B516-B6BEA51DE43D}"/>
    <dgm:cxn modelId="{8AB8B441-28DC-A341-A28A-E4B48868246A}" type="presParOf" srcId="{23B1EAA3-E087-EE46-9B02-4DA687A392E0}" destId="{81E84374-E3EC-E94B-98B9-7C68327A8C91}" srcOrd="0" destOrd="0" presId="urn:microsoft.com/office/officeart/2008/layout/LinedList"/>
    <dgm:cxn modelId="{A7655F77-B4F5-F647-99FC-91861AC907F7}" type="presParOf" srcId="{23B1EAA3-E087-EE46-9B02-4DA687A392E0}" destId="{2A5B5362-BDDA-A640-ACF5-1CA6AB4BC40A}" srcOrd="1" destOrd="0" presId="urn:microsoft.com/office/officeart/2008/layout/LinedList"/>
    <dgm:cxn modelId="{39653C4D-2AAD-4D4F-B506-BC51D47BEFAD}" type="presParOf" srcId="{2A5B5362-BDDA-A640-ACF5-1CA6AB4BC40A}" destId="{121F3923-7A9D-314A-963C-15F1A40B2AA3}" srcOrd="0" destOrd="0" presId="urn:microsoft.com/office/officeart/2008/layout/LinedList"/>
    <dgm:cxn modelId="{8605044B-9363-D843-9B21-F7828B4CC463}" type="presParOf" srcId="{2A5B5362-BDDA-A640-ACF5-1CA6AB4BC40A}" destId="{19382F7E-D18A-FC49-851F-9D0F5EDE3810}" srcOrd="1" destOrd="0" presId="urn:microsoft.com/office/officeart/2008/layout/LinedList"/>
    <dgm:cxn modelId="{0A2046AB-9DAD-A742-A9BB-3DFFE6E1C1E3}" type="presParOf" srcId="{23B1EAA3-E087-EE46-9B02-4DA687A392E0}" destId="{AF12C376-331D-5B49-9214-4B68B5B0C1BB}" srcOrd="2" destOrd="0" presId="urn:microsoft.com/office/officeart/2008/layout/LinedList"/>
    <dgm:cxn modelId="{9D8D2460-7C53-774E-8B60-541CD0363F65}" type="presParOf" srcId="{23B1EAA3-E087-EE46-9B02-4DA687A392E0}" destId="{BF2D8D82-E4EE-B64C-9490-95A8E6F0F9E7}" srcOrd="3" destOrd="0" presId="urn:microsoft.com/office/officeart/2008/layout/LinedList"/>
    <dgm:cxn modelId="{FFBA02B0-02BD-AE4B-9B91-680EAEE0D57C}" type="presParOf" srcId="{BF2D8D82-E4EE-B64C-9490-95A8E6F0F9E7}" destId="{8081C830-7E1D-1749-AD7C-AA188057B179}" srcOrd="0" destOrd="0" presId="urn:microsoft.com/office/officeart/2008/layout/LinedList"/>
    <dgm:cxn modelId="{549A57D0-C800-C34C-AB96-45C39C389A0A}" type="presParOf" srcId="{BF2D8D82-E4EE-B64C-9490-95A8E6F0F9E7}" destId="{69F5F271-5178-A14B-8A3F-29C7CD3502B7}" srcOrd="1" destOrd="0" presId="urn:microsoft.com/office/officeart/2008/layout/LinedList"/>
    <dgm:cxn modelId="{EA67BCE1-1218-9D4E-A305-8BC22B336BA5}" type="presParOf" srcId="{23B1EAA3-E087-EE46-9B02-4DA687A392E0}" destId="{F70C3A2A-967C-7543-B06A-C4219E127270}" srcOrd="4" destOrd="0" presId="urn:microsoft.com/office/officeart/2008/layout/LinedList"/>
    <dgm:cxn modelId="{E38492DA-9B3F-414A-B2A5-B6611D0FE1A4}" type="presParOf" srcId="{23B1EAA3-E087-EE46-9B02-4DA687A392E0}" destId="{5F43B9B2-4CFA-DB43-A32A-8B7A71DC7E1D}" srcOrd="5" destOrd="0" presId="urn:microsoft.com/office/officeart/2008/layout/LinedList"/>
    <dgm:cxn modelId="{1521D402-ECAC-3B4D-AC1B-76FEF788DF4A}" type="presParOf" srcId="{5F43B9B2-4CFA-DB43-A32A-8B7A71DC7E1D}" destId="{2C5C85D9-C683-5641-8D80-6701B086C830}" srcOrd="0" destOrd="0" presId="urn:microsoft.com/office/officeart/2008/layout/LinedList"/>
    <dgm:cxn modelId="{473AE7C7-7D13-C546-BCAF-49CD65974C9E}" type="presParOf" srcId="{5F43B9B2-4CFA-DB43-A32A-8B7A71DC7E1D}" destId="{AE73AE1B-650F-9D4F-A5E9-A487DBF37E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A5ADAF-32C4-0245-81EE-99F80B8AC9C4}">
      <dgm:prSet/>
      <dgm:spPr/>
      <dgm:t>
        <a:bodyPr/>
        <a:lstStyle/>
        <a:p>
          <a:r>
            <a:rPr lang="en-US" b="1" dirty="0">
              <a:solidFill>
                <a:srgbClr val="374151"/>
              </a:solidFill>
              <a:latin typeface="Söhne"/>
            </a:rPr>
            <a:t>1.White-box testing - </a:t>
          </a:r>
          <a:r>
            <a:rPr lang="en-US" dirty="0">
              <a:solidFill>
                <a:srgbClr val="374151"/>
              </a:solidFill>
              <a:latin typeface="Söhne"/>
            </a:rPr>
            <a:t>this testing derives tests based on the system’s internal structure or implementation. Internal structure may include code, architecture, workflows, and/or data flows within the system White-box test design and execution may involve special skills or knowledge, such as the way the code is built, how data is stored (e.g., to evaluate possible database queries), and how to use coverage tools and to correctly interpret their results.</a:t>
          </a:r>
          <a:endParaRPr lang="en-US" dirty="0"/>
        </a:p>
      </dgm:t>
    </dgm:pt>
    <dgm:pt modelId="{46FD78D2-0EEB-B840-9644-E6C9A71324E4}" type="parTrans" cxnId="{68815A31-D46B-E64F-9B68-0F5F5C334627}">
      <dgm:prSet/>
      <dgm:spPr/>
      <dgm:t>
        <a:bodyPr/>
        <a:lstStyle/>
        <a:p>
          <a:endParaRPr lang="en-US"/>
        </a:p>
      </dgm:t>
    </dgm:pt>
    <dgm:pt modelId="{C03A734D-2478-2541-BEB6-86CB52437EB2}" type="sibTrans" cxnId="{68815A31-D46B-E64F-9B68-0F5F5C334627}">
      <dgm:prSet/>
      <dgm:spPr/>
      <dgm:t>
        <a:bodyPr/>
        <a:lstStyle/>
        <a:p>
          <a:endParaRPr lang="en-US"/>
        </a:p>
      </dgm:t>
    </dgm:pt>
    <dgm:pt modelId="{4EA077D4-7CBA-E943-8AEE-FF64E0A1B177}">
      <dgm:prSet/>
      <dgm:spPr/>
      <dgm:t>
        <a:bodyPr/>
        <a:lstStyle/>
        <a:p>
          <a:r>
            <a:rPr lang="en-US" b="1" i="0" dirty="0">
              <a:solidFill>
                <a:srgbClr val="374151"/>
              </a:solidFill>
              <a:effectLst/>
              <a:latin typeface="Söhne"/>
            </a:rPr>
            <a:t>2.B</a:t>
          </a:r>
          <a:r>
            <a:rPr lang="en-US" b="1" dirty="0">
              <a:solidFill>
                <a:srgbClr val="374151"/>
              </a:solidFill>
              <a:latin typeface="Söhne"/>
            </a:rPr>
            <a:t>lack Box Testing- </a:t>
          </a:r>
          <a:r>
            <a:rPr lang="en-US" b="0" i="0" dirty="0">
              <a:solidFill>
                <a:srgbClr val="374151"/>
              </a:solidFill>
              <a:effectLst/>
              <a:latin typeface="Söhne"/>
            </a:rPr>
            <a:t>This </a:t>
          </a:r>
          <a:r>
            <a:rPr lang="en-US" dirty="0">
              <a:solidFill>
                <a:srgbClr val="374151"/>
              </a:solidFill>
              <a:latin typeface="Söhne"/>
            </a:rPr>
            <a:t>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 </a:t>
          </a:r>
        </a:p>
      </dgm:t>
    </dgm:pt>
    <dgm:pt modelId="{297D6362-71F9-C149-BC06-589139210D43}" type="parTrans" cxnId="{48EE1404-C4C2-F549-8374-73708BDE7584}">
      <dgm:prSet/>
      <dgm:spPr/>
      <dgm:t>
        <a:bodyPr/>
        <a:lstStyle/>
        <a:p>
          <a:endParaRPr lang="en-US"/>
        </a:p>
      </dgm:t>
    </dgm:pt>
    <dgm:pt modelId="{83614314-AA2F-8843-AE78-57B97E775587}" type="sibTrans" cxnId="{48EE1404-C4C2-F549-8374-73708BDE7584}">
      <dgm:prSet/>
      <dgm:spPr/>
      <dgm:t>
        <a:bodyPr/>
        <a:lstStyle/>
        <a:p>
          <a:endParaRPr lang="en-US"/>
        </a:p>
      </dgm:t>
    </dgm:pt>
    <dgm:pt modelId="{A0B9A32F-2471-F74C-BD53-C2BB6D0F7908}">
      <dgm:prSet/>
      <dgm:spPr/>
      <dgm:t>
        <a:bodyPr/>
        <a:lstStyle/>
        <a:p>
          <a:r>
            <a:rPr lang="en-US" b="1" dirty="0">
              <a:solidFill>
                <a:srgbClr val="374151"/>
              </a:solidFill>
              <a:latin typeface="Söhne"/>
            </a:rPr>
            <a:t>3.Functional Testing - </a:t>
          </a:r>
          <a:r>
            <a:rPr lang="en-US" dirty="0">
              <a:solidFill>
                <a:srgbClr val="374151"/>
              </a:solidFill>
              <a:latin typeface="Söhne"/>
            </a:rPr>
            <a:t>Functional testing of a system involves tests that evaluate functions that the system should perform. Functional requirements may be described in work products such as business requirements specifications, epics, user stories, use cases, or functional specifications, or they may be undocumented. The functions are “what” the system should do.</a:t>
          </a:r>
        </a:p>
      </dgm:t>
    </dgm:pt>
    <dgm:pt modelId="{8E2CCE66-0ACC-384E-863D-767243FC83CF}" type="parTrans" cxnId="{CB3DD337-9868-8549-8420-1C2D36A3B601}">
      <dgm:prSet/>
      <dgm:spPr/>
      <dgm:t>
        <a:bodyPr/>
        <a:lstStyle/>
        <a:p>
          <a:endParaRPr lang="en-US"/>
        </a:p>
      </dgm:t>
    </dgm:pt>
    <dgm:pt modelId="{2786A0AE-31AA-CD43-8DEA-F537C04B027F}" type="sibTrans" cxnId="{CB3DD337-9868-8549-8420-1C2D36A3B601}">
      <dgm:prSet/>
      <dgm:spPr/>
      <dgm:t>
        <a:bodyPr/>
        <a:lstStyle/>
        <a:p>
          <a:endParaRPr lang="en-US"/>
        </a:p>
      </dgm:t>
    </dgm:pt>
    <dgm:pt modelId="{CD7844AB-1E84-8D40-9336-5CB3B914C0DA}">
      <dgm:prSet/>
      <dgm:spPr/>
      <dgm:t>
        <a:bodyPr/>
        <a:lstStyle/>
        <a:p>
          <a:r>
            <a:rPr lang="en-US" b="1" dirty="0">
              <a:solidFill>
                <a:srgbClr val="374151"/>
              </a:solidFill>
              <a:latin typeface="Söhne"/>
            </a:rPr>
            <a:t>4. Non – Functional Testing - </a:t>
          </a:r>
          <a:r>
            <a:rPr lang="en-US" dirty="0">
              <a:solidFill>
                <a:srgbClr val="374151"/>
              </a:solidFill>
              <a:latin typeface="Söhne"/>
            </a:rPr>
            <a:t>is defined as a type of Software testing to check non-functional aspects (performance, usability, reliability, adaptability etc.) of a software application. It is designed to test the readiness of a system as per nonfunctional parameters which are never addressed by functional testing. Non-functional testing is the testing of “how well” the system behaves. An excellent example of non-functional test would be to check how many people can simultaneously login into a software.</a:t>
          </a:r>
        </a:p>
      </dgm:t>
    </dgm:pt>
    <dgm:pt modelId="{42E4FE27-01E6-7E4E-A9C7-1BA7040CCABD}" type="parTrans" cxnId="{BD7B368D-1443-4D4D-90CE-185421604E6B}">
      <dgm:prSet/>
      <dgm:spPr/>
      <dgm:t>
        <a:bodyPr/>
        <a:lstStyle/>
        <a:p>
          <a:endParaRPr lang="en-US"/>
        </a:p>
      </dgm:t>
    </dgm:pt>
    <dgm:pt modelId="{5B464D4D-27F9-1144-ADD6-5045BD071C5E}" type="sibTrans" cxnId="{BD7B368D-1443-4D4D-90CE-185421604E6B}">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ED578497-5381-8443-AD04-B97F8B26625B}" type="pres">
      <dgm:prSet presAssocID="{68A5ADAF-32C4-0245-81EE-99F80B8AC9C4}" presName="thickLine" presStyleLbl="alignNode1" presStyleIdx="0" presStyleCnt="4" custLinFactNeighborX="3949" custLinFactNeighborY="-49720"/>
      <dgm:spPr/>
    </dgm:pt>
    <dgm:pt modelId="{31C040DF-5F0B-4C46-A4F1-7289509E0D35}" type="pres">
      <dgm:prSet presAssocID="{68A5ADAF-32C4-0245-81EE-99F80B8AC9C4}" presName="horz1" presStyleCnt="0"/>
      <dgm:spPr/>
    </dgm:pt>
    <dgm:pt modelId="{498FD23C-8EE0-2940-8E13-295C3670B838}" type="pres">
      <dgm:prSet presAssocID="{68A5ADAF-32C4-0245-81EE-99F80B8AC9C4}" presName="tx1" presStyleLbl="revTx" presStyleIdx="0" presStyleCnt="4"/>
      <dgm:spPr/>
    </dgm:pt>
    <dgm:pt modelId="{2258DB7D-F4D1-A148-ABAB-C900F8F33455}" type="pres">
      <dgm:prSet presAssocID="{68A5ADAF-32C4-0245-81EE-99F80B8AC9C4}" presName="vert1" presStyleCnt="0"/>
      <dgm:spPr/>
    </dgm:pt>
    <dgm:pt modelId="{C78CA33F-218B-1E49-A111-67527CBA7A09}" type="pres">
      <dgm:prSet presAssocID="{4EA077D4-7CBA-E943-8AEE-FF64E0A1B177}" presName="thickLine" presStyleLbl="alignNode1" presStyleIdx="1" presStyleCnt="4"/>
      <dgm:spPr/>
    </dgm:pt>
    <dgm:pt modelId="{5D7289CB-6130-D248-AAB2-E59456EA596C}" type="pres">
      <dgm:prSet presAssocID="{4EA077D4-7CBA-E943-8AEE-FF64E0A1B177}" presName="horz1" presStyleCnt="0"/>
      <dgm:spPr/>
    </dgm:pt>
    <dgm:pt modelId="{6B5F6E5C-0EB9-6E42-BB55-18C2105B94F0}" type="pres">
      <dgm:prSet presAssocID="{4EA077D4-7CBA-E943-8AEE-FF64E0A1B177}" presName="tx1" presStyleLbl="revTx" presStyleIdx="1" presStyleCnt="4"/>
      <dgm:spPr/>
    </dgm:pt>
    <dgm:pt modelId="{6760D388-068C-184E-AF93-F30873E2A109}" type="pres">
      <dgm:prSet presAssocID="{4EA077D4-7CBA-E943-8AEE-FF64E0A1B177}" presName="vert1" presStyleCnt="0"/>
      <dgm:spPr/>
    </dgm:pt>
    <dgm:pt modelId="{8F13CCEF-0795-534F-9A19-3AC79C486504}" type="pres">
      <dgm:prSet presAssocID="{A0B9A32F-2471-F74C-BD53-C2BB6D0F7908}" presName="thickLine" presStyleLbl="alignNode1" presStyleIdx="2" presStyleCnt="4"/>
      <dgm:spPr/>
    </dgm:pt>
    <dgm:pt modelId="{C3C779A9-A24A-1342-8348-7409BD0E00BC}" type="pres">
      <dgm:prSet presAssocID="{A0B9A32F-2471-F74C-BD53-C2BB6D0F7908}" presName="horz1" presStyleCnt="0"/>
      <dgm:spPr/>
    </dgm:pt>
    <dgm:pt modelId="{391866B3-6CB3-C54F-9BDB-1C1A7F1EB193}" type="pres">
      <dgm:prSet presAssocID="{A0B9A32F-2471-F74C-BD53-C2BB6D0F7908}" presName="tx1" presStyleLbl="revTx" presStyleIdx="2" presStyleCnt="4"/>
      <dgm:spPr/>
    </dgm:pt>
    <dgm:pt modelId="{43E388EE-744A-B24F-B1FF-2542A965297C}" type="pres">
      <dgm:prSet presAssocID="{A0B9A32F-2471-F74C-BD53-C2BB6D0F7908}" presName="vert1" presStyleCnt="0"/>
      <dgm:spPr/>
    </dgm:pt>
    <dgm:pt modelId="{2074E462-730D-AE44-AB92-A8FDE1DEDCD6}" type="pres">
      <dgm:prSet presAssocID="{CD7844AB-1E84-8D40-9336-5CB3B914C0DA}" presName="thickLine" presStyleLbl="alignNode1" presStyleIdx="3" presStyleCnt="4"/>
      <dgm:spPr/>
    </dgm:pt>
    <dgm:pt modelId="{07658874-03A4-CC48-92DC-9E020D84F588}" type="pres">
      <dgm:prSet presAssocID="{CD7844AB-1E84-8D40-9336-5CB3B914C0DA}" presName="horz1" presStyleCnt="0"/>
      <dgm:spPr/>
    </dgm:pt>
    <dgm:pt modelId="{F4E686D4-0B77-2A42-B87D-570DBA9AC3D6}" type="pres">
      <dgm:prSet presAssocID="{CD7844AB-1E84-8D40-9336-5CB3B914C0DA}" presName="tx1" presStyleLbl="revTx" presStyleIdx="3" presStyleCnt="4"/>
      <dgm:spPr/>
    </dgm:pt>
    <dgm:pt modelId="{878F1463-8A9A-8341-8761-F564612F2F53}" type="pres">
      <dgm:prSet presAssocID="{CD7844AB-1E84-8D40-9336-5CB3B914C0DA}" presName="vert1" presStyleCnt="0"/>
      <dgm:spPr/>
    </dgm:pt>
  </dgm:ptLst>
  <dgm:cxnLst>
    <dgm:cxn modelId="{48EE1404-C4C2-F549-8374-73708BDE7584}" srcId="{54BE9EA0-4B76-4CE7-9AEF-FA4588A661AF}" destId="{4EA077D4-7CBA-E943-8AEE-FF64E0A1B177}" srcOrd="1" destOrd="0" parTransId="{297D6362-71F9-C149-BC06-589139210D43}" sibTransId="{83614314-AA2F-8843-AE78-57B97E775587}"/>
    <dgm:cxn modelId="{82EB3405-35E0-944B-A541-158CE6B51CD5}" type="presOf" srcId="{CD7844AB-1E84-8D40-9336-5CB3B914C0DA}" destId="{F4E686D4-0B77-2A42-B87D-570DBA9AC3D6}" srcOrd="0" destOrd="0" presId="urn:microsoft.com/office/officeart/2008/layout/LinedList"/>
    <dgm:cxn modelId="{68815A31-D46B-E64F-9B68-0F5F5C334627}" srcId="{54BE9EA0-4B76-4CE7-9AEF-FA4588A661AF}" destId="{68A5ADAF-32C4-0245-81EE-99F80B8AC9C4}" srcOrd="0" destOrd="0" parTransId="{46FD78D2-0EEB-B840-9644-E6C9A71324E4}" sibTransId="{C03A734D-2478-2541-BEB6-86CB52437EB2}"/>
    <dgm:cxn modelId="{CB3DD337-9868-8549-8420-1C2D36A3B601}" srcId="{54BE9EA0-4B76-4CE7-9AEF-FA4588A661AF}" destId="{A0B9A32F-2471-F74C-BD53-C2BB6D0F7908}" srcOrd="2" destOrd="0" parTransId="{8E2CCE66-0ACC-384E-863D-767243FC83CF}" sibTransId="{2786A0AE-31AA-CD43-8DEA-F537C04B027F}"/>
    <dgm:cxn modelId="{77C7ED49-5B66-F743-B795-F647BF004302}" type="presOf" srcId="{4EA077D4-7CBA-E943-8AEE-FF64E0A1B177}" destId="{6B5F6E5C-0EB9-6E42-BB55-18C2105B94F0}" srcOrd="0" destOrd="0" presId="urn:microsoft.com/office/officeart/2008/layout/LinedList"/>
    <dgm:cxn modelId="{FBA6B761-74B8-C449-8DA4-B202DD1D345B}" type="presOf" srcId="{A0B9A32F-2471-F74C-BD53-C2BB6D0F7908}" destId="{391866B3-6CB3-C54F-9BDB-1C1A7F1EB193}" srcOrd="0" destOrd="0" presId="urn:microsoft.com/office/officeart/2008/layout/LinedList"/>
    <dgm:cxn modelId="{BD7B368D-1443-4D4D-90CE-185421604E6B}" srcId="{54BE9EA0-4B76-4CE7-9AEF-FA4588A661AF}" destId="{CD7844AB-1E84-8D40-9336-5CB3B914C0DA}" srcOrd="3" destOrd="0" parTransId="{42E4FE27-01E6-7E4E-A9C7-1BA7040CCABD}" sibTransId="{5B464D4D-27F9-1144-ADD6-5045BD071C5E}"/>
    <dgm:cxn modelId="{4BD3F493-AC2A-134C-86B4-F857E571E43C}" type="presOf" srcId="{54BE9EA0-4B76-4CE7-9AEF-FA4588A661AF}" destId="{23B1EAA3-E087-EE46-9B02-4DA687A392E0}" srcOrd="0" destOrd="0" presId="urn:microsoft.com/office/officeart/2008/layout/LinedList"/>
    <dgm:cxn modelId="{6741C8D1-ECFA-4248-B1E0-9DA3001684D2}" type="presOf" srcId="{68A5ADAF-32C4-0245-81EE-99F80B8AC9C4}" destId="{498FD23C-8EE0-2940-8E13-295C3670B838}" srcOrd="0" destOrd="0" presId="urn:microsoft.com/office/officeart/2008/layout/LinedList"/>
    <dgm:cxn modelId="{762A2F5C-BCE5-F646-A3EA-1E8F27961233}" type="presParOf" srcId="{23B1EAA3-E087-EE46-9B02-4DA687A392E0}" destId="{ED578497-5381-8443-AD04-B97F8B26625B}" srcOrd="0" destOrd="0" presId="urn:microsoft.com/office/officeart/2008/layout/LinedList"/>
    <dgm:cxn modelId="{B9F40AE6-6B85-FB45-8D7E-71BD8CC54880}" type="presParOf" srcId="{23B1EAA3-E087-EE46-9B02-4DA687A392E0}" destId="{31C040DF-5F0B-4C46-A4F1-7289509E0D35}" srcOrd="1" destOrd="0" presId="urn:microsoft.com/office/officeart/2008/layout/LinedList"/>
    <dgm:cxn modelId="{8F7A3C72-8CB0-FA44-82C8-D167D21B408A}" type="presParOf" srcId="{31C040DF-5F0B-4C46-A4F1-7289509E0D35}" destId="{498FD23C-8EE0-2940-8E13-295C3670B838}" srcOrd="0" destOrd="0" presId="urn:microsoft.com/office/officeart/2008/layout/LinedList"/>
    <dgm:cxn modelId="{16DF5D21-90B1-AE4A-AD1B-F10920BD80E0}" type="presParOf" srcId="{31C040DF-5F0B-4C46-A4F1-7289509E0D35}" destId="{2258DB7D-F4D1-A148-ABAB-C900F8F33455}" srcOrd="1" destOrd="0" presId="urn:microsoft.com/office/officeart/2008/layout/LinedList"/>
    <dgm:cxn modelId="{82EC6927-8C4E-7B45-939C-26B6EB3AA660}" type="presParOf" srcId="{23B1EAA3-E087-EE46-9B02-4DA687A392E0}" destId="{C78CA33F-218B-1E49-A111-67527CBA7A09}" srcOrd="2" destOrd="0" presId="urn:microsoft.com/office/officeart/2008/layout/LinedList"/>
    <dgm:cxn modelId="{48A7D620-38D8-F241-AC66-235D6FCFDD50}" type="presParOf" srcId="{23B1EAA3-E087-EE46-9B02-4DA687A392E0}" destId="{5D7289CB-6130-D248-AAB2-E59456EA596C}" srcOrd="3" destOrd="0" presId="urn:microsoft.com/office/officeart/2008/layout/LinedList"/>
    <dgm:cxn modelId="{84DF7B41-0649-7143-A3FA-A1EE6C956722}" type="presParOf" srcId="{5D7289CB-6130-D248-AAB2-E59456EA596C}" destId="{6B5F6E5C-0EB9-6E42-BB55-18C2105B94F0}" srcOrd="0" destOrd="0" presId="urn:microsoft.com/office/officeart/2008/layout/LinedList"/>
    <dgm:cxn modelId="{2C50ED4A-1B72-7D43-80DE-8F28EFA5A32A}" type="presParOf" srcId="{5D7289CB-6130-D248-AAB2-E59456EA596C}" destId="{6760D388-068C-184E-AF93-F30873E2A109}" srcOrd="1" destOrd="0" presId="urn:microsoft.com/office/officeart/2008/layout/LinedList"/>
    <dgm:cxn modelId="{B51DAE2C-348E-2141-914B-E41F3069E1EF}" type="presParOf" srcId="{23B1EAA3-E087-EE46-9B02-4DA687A392E0}" destId="{8F13CCEF-0795-534F-9A19-3AC79C486504}" srcOrd="4" destOrd="0" presId="urn:microsoft.com/office/officeart/2008/layout/LinedList"/>
    <dgm:cxn modelId="{600ACAE6-6D91-1846-96C6-60216EC63220}" type="presParOf" srcId="{23B1EAA3-E087-EE46-9B02-4DA687A392E0}" destId="{C3C779A9-A24A-1342-8348-7409BD0E00BC}" srcOrd="5" destOrd="0" presId="urn:microsoft.com/office/officeart/2008/layout/LinedList"/>
    <dgm:cxn modelId="{F982252E-AF42-864B-9D5F-C3D8FA1DB4AA}" type="presParOf" srcId="{C3C779A9-A24A-1342-8348-7409BD0E00BC}" destId="{391866B3-6CB3-C54F-9BDB-1C1A7F1EB193}" srcOrd="0" destOrd="0" presId="urn:microsoft.com/office/officeart/2008/layout/LinedList"/>
    <dgm:cxn modelId="{17F6A8AE-1794-074F-A10A-2080216F77C7}" type="presParOf" srcId="{C3C779A9-A24A-1342-8348-7409BD0E00BC}" destId="{43E388EE-744A-B24F-B1FF-2542A965297C}" srcOrd="1" destOrd="0" presId="urn:microsoft.com/office/officeart/2008/layout/LinedList"/>
    <dgm:cxn modelId="{EC024109-B51F-694F-93FE-898D242B44EE}" type="presParOf" srcId="{23B1EAA3-E087-EE46-9B02-4DA687A392E0}" destId="{2074E462-730D-AE44-AB92-A8FDE1DEDCD6}" srcOrd="6" destOrd="0" presId="urn:microsoft.com/office/officeart/2008/layout/LinedList"/>
    <dgm:cxn modelId="{57E6C351-6915-C240-9CFF-40C494CD54AB}" type="presParOf" srcId="{23B1EAA3-E087-EE46-9B02-4DA687A392E0}" destId="{07658874-03A4-CC48-92DC-9E020D84F588}" srcOrd="7" destOrd="0" presId="urn:microsoft.com/office/officeart/2008/layout/LinedList"/>
    <dgm:cxn modelId="{125A671D-BB43-BC41-9008-6845ACFEBC11}" type="presParOf" srcId="{07658874-03A4-CC48-92DC-9E020D84F588}" destId="{F4E686D4-0B77-2A42-B87D-570DBA9AC3D6}" srcOrd="0" destOrd="0" presId="urn:microsoft.com/office/officeart/2008/layout/LinedList"/>
    <dgm:cxn modelId="{FA3BE64F-A793-A443-AB61-2147730C01E9}" type="presParOf" srcId="{07658874-03A4-CC48-92DC-9E020D84F588}" destId="{878F1463-8A9A-8341-8761-F564612F2F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9AA1610-7AB4-5E47-A0DB-43E71978E724}">
      <dgm:prSet/>
      <dgm:spPr/>
      <dgm:t>
        <a:bodyPr/>
        <a:lstStyle/>
        <a:p>
          <a:r>
            <a:rPr lang="en-US" b="1" dirty="0">
              <a:solidFill>
                <a:srgbClr val="374151"/>
              </a:solidFill>
              <a:latin typeface="Söhne"/>
            </a:rPr>
            <a:t>5</a:t>
          </a:r>
          <a:r>
            <a:rPr lang="en-US" b="1" i="0" dirty="0">
              <a:solidFill>
                <a:srgbClr val="374151"/>
              </a:solidFill>
              <a:effectLst/>
              <a:latin typeface="Söhne"/>
            </a:rPr>
            <a:t>.Smoke testing </a:t>
          </a:r>
          <a:r>
            <a:rPr lang="en-US" b="0" i="0" dirty="0">
              <a:solidFill>
                <a:srgbClr val="374151"/>
              </a:solidFill>
              <a:effectLst/>
              <a:latin typeface="Söhne"/>
            </a:rPr>
            <a:t>- This is typically the first type of testing performed after a new build of the software is received from the development team. Its purpose is to quickly check if the build is stable and if the most critical functionalities are working as expected.</a:t>
          </a:r>
        </a:p>
      </dgm:t>
    </dgm:pt>
    <dgm:pt modelId="{4AA9BF3B-4B4F-5B43-858C-97D55460FE01}" type="parTrans" cxnId="{3B728424-56C6-E14D-98C1-3BC798F6AEDB}">
      <dgm:prSet/>
      <dgm:spPr/>
      <dgm:t>
        <a:bodyPr/>
        <a:lstStyle/>
        <a:p>
          <a:endParaRPr lang="en-US"/>
        </a:p>
      </dgm:t>
    </dgm:pt>
    <dgm:pt modelId="{9B95DD5B-FD38-8345-9461-6EDA19C31A4E}" type="sibTrans" cxnId="{3B728424-56C6-E14D-98C1-3BC798F6AEDB}">
      <dgm:prSet/>
      <dgm:spPr/>
      <dgm:t>
        <a:bodyPr/>
        <a:lstStyle/>
        <a:p>
          <a:endParaRPr lang="en-US"/>
        </a:p>
      </dgm:t>
    </dgm:pt>
    <dgm:pt modelId="{08853511-F687-F245-9028-E661377A31FE}">
      <dgm:prSet/>
      <dgm:spPr/>
      <dgm:t>
        <a:bodyPr/>
        <a:lstStyle/>
        <a:p>
          <a:r>
            <a:rPr lang="en-US" b="1" i="0" dirty="0">
              <a:solidFill>
                <a:srgbClr val="374151"/>
              </a:solidFill>
              <a:effectLst/>
              <a:latin typeface="Söhne"/>
            </a:rPr>
            <a:t>6.Sanity testing </a:t>
          </a:r>
          <a:r>
            <a:rPr lang="en-US" b="0" i="0" dirty="0">
              <a:solidFill>
                <a:srgbClr val="374151"/>
              </a:solidFill>
              <a:effectLst/>
              <a:latin typeface="Söhne"/>
            </a:rPr>
            <a:t>- This is typically performed after the smoke testing to ensure that the new changes or fixes made to the software are working as expected and have not introduced any major issues.</a:t>
          </a:r>
        </a:p>
      </dgm:t>
    </dgm:pt>
    <dgm:pt modelId="{76567190-5DE5-0146-AE4A-1BD04E133D99}" type="parTrans" cxnId="{4514F5FD-A7F3-DE42-8BCE-1FB958FCE0E6}">
      <dgm:prSet/>
      <dgm:spPr/>
      <dgm:t>
        <a:bodyPr/>
        <a:lstStyle/>
        <a:p>
          <a:endParaRPr lang="en-US"/>
        </a:p>
      </dgm:t>
    </dgm:pt>
    <dgm:pt modelId="{04827E08-F323-3D4D-BE91-1222450EE29F}" type="sibTrans" cxnId="{4514F5FD-A7F3-DE42-8BCE-1FB958FCE0E6}">
      <dgm:prSet/>
      <dgm:spPr/>
      <dgm:t>
        <a:bodyPr/>
        <a:lstStyle/>
        <a:p>
          <a:endParaRPr lang="en-US"/>
        </a:p>
      </dgm:t>
    </dgm:pt>
    <dgm:pt modelId="{F414AF40-F5A6-0F43-9B8E-49AE6C23EB2F}">
      <dgm:prSet/>
      <dgm:spPr/>
      <dgm:t>
        <a:bodyPr/>
        <a:lstStyle/>
        <a:p>
          <a:r>
            <a:rPr lang="en-US" b="1" dirty="0">
              <a:solidFill>
                <a:srgbClr val="374151"/>
              </a:solidFill>
              <a:latin typeface="Söhne"/>
            </a:rPr>
            <a:t>7</a:t>
          </a:r>
          <a:r>
            <a:rPr lang="en-US" b="1" i="0" dirty="0">
              <a:solidFill>
                <a:srgbClr val="374151"/>
              </a:solidFill>
              <a:effectLst/>
              <a:latin typeface="Söhne"/>
            </a:rPr>
            <a:t>.Feature testing </a:t>
          </a:r>
          <a:r>
            <a:rPr lang="en-US" b="0" i="0" dirty="0">
              <a:solidFill>
                <a:srgbClr val="374151"/>
              </a:solidFill>
              <a:effectLst/>
              <a:latin typeface="Söhne"/>
            </a:rPr>
            <a:t>- This is a more comprehensive testing approach that focuses on testing each feature of the software in detail to ensure that it meets the requirements and specifications. It is typically performed during the development process to identify and fix any defects before the software is released.</a:t>
          </a:r>
        </a:p>
      </dgm:t>
    </dgm:pt>
    <dgm:pt modelId="{7E3BEC1F-56B2-1D4D-95C9-E84444C8361F}" type="parTrans" cxnId="{56B8646E-49FD-5348-B391-D22F3A43C299}">
      <dgm:prSet/>
      <dgm:spPr/>
      <dgm:t>
        <a:bodyPr/>
        <a:lstStyle/>
        <a:p>
          <a:endParaRPr lang="en-US"/>
        </a:p>
      </dgm:t>
    </dgm:pt>
    <dgm:pt modelId="{1B71734A-C0B0-934C-B89D-8A93B1279550}" type="sibTrans" cxnId="{56B8646E-49FD-5348-B391-D22F3A43C299}">
      <dgm:prSet/>
      <dgm:spPr/>
      <dgm:t>
        <a:bodyPr/>
        <a:lstStyle/>
        <a:p>
          <a:endParaRPr lang="en-US"/>
        </a:p>
      </dgm:t>
    </dgm:pt>
    <dgm:pt modelId="{061D0073-F4DC-0340-A8DC-7B346AA63E7F}">
      <dgm:prSet/>
      <dgm:spPr/>
      <dgm:t>
        <a:bodyPr/>
        <a:lstStyle/>
        <a:p>
          <a:r>
            <a:rPr lang="en-US" b="1">
              <a:solidFill>
                <a:srgbClr val="374151"/>
              </a:solidFill>
              <a:latin typeface="Söhne"/>
            </a:rPr>
            <a:t>8</a:t>
          </a:r>
          <a:r>
            <a:rPr lang="en-US" b="1" i="0">
              <a:solidFill>
                <a:srgbClr val="374151"/>
              </a:solidFill>
              <a:effectLst/>
              <a:latin typeface="Söhne"/>
            </a:rPr>
            <a:t>.Regression testing </a:t>
          </a:r>
          <a:r>
            <a:rPr lang="en-US" b="0" i="0">
              <a:solidFill>
                <a:srgbClr val="374151"/>
              </a:solidFill>
              <a:effectLst/>
              <a:latin typeface="Söhne"/>
            </a:rPr>
            <a:t>- This is typically performed after changes have been made to the software to ensure that the existing functionalities have not been impacted and that the changes have not introduced any new defects. Regression testing can be time-consuming and resource-intensive, but it is important to ensure that the software remains reliable and of high quality, even after changes have been made to it.</a:t>
          </a:r>
          <a:endParaRPr lang="en-US" b="0" i="0" dirty="0">
            <a:solidFill>
              <a:srgbClr val="374151"/>
            </a:solidFill>
            <a:effectLst/>
            <a:latin typeface="Söhne"/>
          </a:endParaRPr>
        </a:p>
      </dgm:t>
    </dgm:pt>
    <dgm:pt modelId="{52DC45F5-ED87-954C-AB7F-10F315AF3753}" type="parTrans" cxnId="{972667E2-8872-BC4C-BABB-0927712DBD90}">
      <dgm:prSet/>
      <dgm:spPr/>
      <dgm:t>
        <a:bodyPr/>
        <a:lstStyle/>
        <a:p>
          <a:endParaRPr lang="en-US"/>
        </a:p>
      </dgm:t>
    </dgm:pt>
    <dgm:pt modelId="{3CAE862E-D31B-5A41-B19E-F90FF34D894E}" type="sibTrans" cxnId="{972667E2-8872-BC4C-BABB-0927712DBD90}">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5A6AC672-A526-E54F-B946-5E874CCF3B40}" type="pres">
      <dgm:prSet presAssocID="{49AA1610-7AB4-5E47-A0DB-43E71978E724}" presName="thickLine" presStyleLbl="alignNode1" presStyleIdx="0" presStyleCnt="4"/>
      <dgm:spPr/>
    </dgm:pt>
    <dgm:pt modelId="{27DE4AD0-2C36-0C45-A8C7-091671D1BDB0}" type="pres">
      <dgm:prSet presAssocID="{49AA1610-7AB4-5E47-A0DB-43E71978E724}" presName="horz1" presStyleCnt="0"/>
      <dgm:spPr/>
    </dgm:pt>
    <dgm:pt modelId="{0B985AA4-42D3-E64F-9C0D-05A3C6ACFBE1}" type="pres">
      <dgm:prSet presAssocID="{49AA1610-7AB4-5E47-A0DB-43E71978E724}" presName="tx1" presStyleLbl="revTx" presStyleIdx="0" presStyleCnt="4"/>
      <dgm:spPr/>
    </dgm:pt>
    <dgm:pt modelId="{118EA7D4-945D-2545-A332-180A0D0589E5}" type="pres">
      <dgm:prSet presAssocID="{49AA1610-7AB4-5E47-A0DB-43E71978E724}" presName="vert1" presStyleCnt="0"/>
      <dgm:spPr/>
    </dgm:pt>
    <dgm:pt modelId="{FDD0B808-1EE1-4546-BADB-442E1A41E7BF}" type="pres">
      <dgm:prSet presAssocID="{08853511-F687-F245-9028-E661377A31FE}" presName="thickLine" presStyleLbl="alignNode1" presStyleIdx="1" presStyleCnt="4"/>
      <dgm:spPr/>
    </dgm:pt>
    <dgm:pt modelId="{4903F515-C725-BF49-B51D-5F0388AFC7B0}" type="pres">
      <dgm:prSet presAssocID="{08853511-F687-F245-9028-E661377A31FE}" presName="horz1" presStyleCnt="0"/>
      <dgm:spPr/>
    </dgm:pt>
    <dgm:pt modelId="{6E8585DC-4F0C-544B-B633-10989A2886CF}" type="pres">
      <dgm:prSet presAssocID="{08853511-F687-F245-9028-E661377A31FE}" presName="tx1" presStyleLbl="revTx" presStyleIdx="1" presStyleCnt="4"/>
      <dgm:spPr/>
    </dgm:pt>
    <dgm:pt modelId="{616B242C-6461-BC4D-906D-E22D95756C6F}" type="pres">
      <dgm:prSet presAssocID="{08853511-F687-F245-9028-E661377A31FE}" presName="vert1" presStyleCnt="0"/>
      <dgm:spPr/>
    </dgm:pt>
    <dgm:pt modelId="{40EF42D7-23EC-AB46-8C5B-39B057FB0814}" type="pres">
      <dgm:prSet presAssocID="{F414AF40-F5A6-0F43-9B8E-49AE6C23EB2F}" presName="thickLine" presStyleLbl="alignNode1" presStyleIdx="2" presStyleCnt="4"/>
      <dgm:spPr/>
    </dgm:pt>
    <dgm:pt modelId="{A3CC11AF-A835-4742-AF6A-F17A6E322C5B}" type="pres">
      <dgm:prSet presAssocID="{F414AF40-F5A6-0F43-9B8E-49AE6C23EB2F}" presName="horz1" presStyleCnt="0"/>
      <dgm:spPr/>
    </dgm:pt>
    <dgm:pt modelId="{6BAE6595-D424-7942-90EA-8DEC34E622E3}" type="pres">
      <dgm:prSet presAssocID="{F414AF40-F5A6-0F43-9B8E-49AE6C23EB2F}" presName="tx1" presStyleLbl="revTx" presStyleIdx="2" presStyleCnt="4"/>
      <dgm:spPr/>
    </dgm:pt>
    <dgm:pt modelId="{E6FF1F94-B3A7-AD4C-A807-B0BFB2031DB2}" type="pres">
      <dgm:prSet presAssocID="{F414AF40-F5A6-0F43-9B8E-49AE6C23EB2F}" presName="vert1" presStyleCnt="0"/>
      <dgm:spPr/>
    </dgm:pt>
    <dgm:pt modelId="{FA2B66A9-1855-3640-B507-7AF45B7C1DE1}" type="pres">
      <dgm:prSet presAssocID="{061D0073-F4DC-0340-A8DC-7B346AA63E7F}" presName="thickLine" presStyleLbl="alignNode1" presStyleIdx="3" presStyleCnt="4"/>
      <dgm:spPr/>
    </dgm:pt>
    <dgm:pt modelId="{F1D8EC41-7522-354B-AE28-7C88E6F1D299}" type="pres">
      <dgm:prSet presAssocID="{061D0073-F4DC-0340-A8DC-7B346AA63E7F}" presName="horz1" presStyleCnt="0"/>
      <dgm:spPr/>
    </dgm:pt>
    <dgm:pt modelId="{A877AFC8-CDB2-B147-A261-622AE5E1A059}" type="pres">
      <dgm:prSet presAssocID="{061D0073-F4DC-0340-A8DC-7B346AA63E7F}" presName="tx1" presStyleLbl="revTx" presStyleIdx="3" presStyleCnt="4"/>
      <dgm:spPr/>
    </dgm:pt>
    <dgm:pt modelId="{94863BB8-0BEA-E744-B116-AE923BB281D4}" type="pres">
      <dgm:prSet presAssocID="{061D0073-F4DC-0340-A8DC-7B346AA63E7F}" presName="vert1" presStyleCnt="0"/>
      <dgm:spPr/>
    </dgm:pt>
  </dgm:ptLst>
  <dgm:cxnLst>
    <dgm:cxn modelId="{3B728424-56C6-E14D-98C1-3BC798F6AEDB}" srcId="{54BE9EA0-4B76-4CE7-9AEF-FA4588A661AF}" destId="{49AA1610-7AB4-5E47-A0DB-43E71978E724}" srcOrd="0" destOrd="0" parTransId="{4AA9BF3B-4B4F-5B43-858C-97D55460FE01}" sibTransId="{9B95DD5B-FD38-8345-9461-6EDA19C31A4E}"/>
    <dgm:cxn modelId="{26981D4F-90B1-014D-8B95-7F9E9641B694}" type="presOf" srcId="{49AA1610-7AB4-5E47-A0DB-43E71978E724}" destId="{0B985AA4-42D3-E64F-9C0D-05A3C6ACFBE1}" srcOrd="0" destOrd="0" presId="urn:microsoft.com/office/officeart/2008/layout/LinedList"/>
    <dgm:cxn modelId="{56B8646E-49FD-5348-B391-D22F3A43C299}" srcId="{54BE9EA0-4B76-4CE7-9AEF-FA4588A661AF}" destId="{F414AF40-F5A6-0F43-9B8E-49AE6C23EB2F}" srcOrd="2" destOrd="0" parTransId="{7E3BEC1F-56B2-1D4D-95C9-E84444C8361F}" sibTransId="{1B71734A-C0B0-934C-B89D-8A93B1279550}"/>
    <dgm:cxn modelId="{E820FC6E-6684-F248-9E8E-D900ECC824EE}" type="presOf" srcId="{F414AF40-F5A6-0F43-9B8E-49AE6C23EB2F}" destId="{6BAE6595-D424-7942-90EA-8DEC34E622E3}" srcOrd="0" destOrd="0" presId="urn:microsoft.com/office/officeart/2008/layout/LinedList"/>
    <dgm:cxn modelId="{4BD3F493-AC2A-134C-86B4-F857E571E43C}" type="presOf" srcId="{54BE9EA0-4B76-4CE7-9AEF-FA4588A661AF}" destId="{23B1EAA3-E087-EE46-9B02-4DA687A392E0}" srcOrd="0" destOrd="0" presId="urn:microsoft.com/office/officeart/2008/layout/LinedList"/>
    <dgm:cxn modelId="{91D675AB-A644-D44C-AFA4-7056138A4FE6}" type="presOf" srcId="{08853511-F687-F245-9028-E661377A31FE}" destId="{6E8585DC-4F0C-544B-B633-10989A2886CF}" srcOrd="0" destOrd="0" presId="urn:microsoft.com/office/officeart/2008/layout/LinedList"/>
    <dgm:cxn modelId="{F37C60B9-14A8-A849-B306-4C23942DC544}" type="presOf" srcId="{061D0073-F4DC-0340-A8DC-7B346AA63E7F}" destId="{A877AFC8-CDB2-B147-A261-622AE5E1A059}" srcOrd="0" destOrd="0" presId="urn:microsoft.com/office/officeart/2008/layout/LinedList"/>
    <dgm:cxn modelId="{972667E2-8872-BC4C-BABB-0927712DBD90}" srcId="{54BE9EA0-4B76-4CE7-9AEF-FA4588A661AF}" destId="{061D0073-F4DC-0340-A8DC-7B346AA63E7F}" srcOrd="3" destOrd="0" parTransId="{52DC45F5-ED87-954C-AB7F-10F315AF3753}" sibTransId="{3CAE862E-D31B-5A41-B19E-F90FF34D894E}"/>
    <dgm:cxn modelId="{4514F5FD-A7F3-DE42-8BCE-1FB958FCE0E6}" srcId="{54BE9EA0-4B76-4CE7-9AEF-FA4588A661AF}" destId="{08853511-F687-F245-9028-E661377A31FE}" srcOrd="1" destOrd="0" parTransId="{76567190-5DE5-0146-AE4A-1BD04E133D99}" sibTransId="{04827E08-F323-3D4D-BE91-1222450EE29F}"/>
    <dgm:cxn modelId="{924E7D1F-CA47-A247-8331-A257D79E24BA}" type="presParOf" srcId="{23B1EAA3-E087-EE46-9B02-4DA687A392E0}" destId="{5A6AC672-A526-E54F-B946-5E874CCF3B40}" srcOrd="0" destOrd="0" presId="urn:microsoft.com/office/officeart/2008/layout/LinedList"/>
    <dgm:cxn modelId="{83080FF3-1542-2941-923D-9CD47B7F0853}" type="presParOf" srcId="{23B1EAA3-E087-EE46-9B02-4DA687A392E0}" destId="{27DE4AD0-2C36-0C45-A8C7-091671D1BDB0}" srcOrd="1" destOrd="0" presId="urn:microsoft.com/office/officeart/2008/layout/LinedList"/>
    <dgm:cxn modelId="{681C2BB8-F13C-924E-B72A-2F92DD8CD6A2}" type="presParOf" srcId="{27DE4AD0-2C36-0C45-A8C7-091671D1BDB0}" destId="{0B985AA4-42D3-E64F-9C0D-05A3C6ACFBE1}" srcOrd="0" destOrd="0" presId="urn:microsoft.com/office/officeart/2008/layout/LinedList"/>
    <dgm:cxn modelId="{76072B32-5980-4546-83C4-2FA8E97DB4B4}" type="presParOf" srcId="{27DE4AD0-2C36-0C45-A8C7-091671D1BDB0}" destId="{118EA7D4-945D-2545-A332-180A0D0589E5}" srcOrd="1" destOrd="0" presId="urn:microsoft.com/office/officeart/2008/layout/LinedList"/>
    <dgm:cxn modelId="{2BB9B5C9-F691-7747-8DC0-2177439A78C9}" type="presParOf" srcId="{23B1EAA3-E087-EE46-9B02-4DA687A392E0}" destId="{FDD0B808-1EE1-4546-BADB-442E1A41E7BF}" srcOrd="2" destOrd="0" presId="urn:microsoft.com/office/officeart/2008/layout/LinedList"/>
    <dgm:cxn modelId="{7BC9DDD9-A5ED-1E46-8DAA-E2F75B9128F5}" type="presParOf" srcId="{23B1EAA3-E087-EE46-9B02-4DA687A392E0}" destId="{4903F515-C725-BF49-B51D-5F0388AFC7B0}" srcOrd="3" destOrd="0" presId="urn:microsoft.com/office/officeart/2008/layout/LinedList"/>
    <dgm:cxn modelId="{968EB28D-802E-CE43-8668-2F21CC05C98B}" type="presParOf" srcId="{4903F515-C725-BF49-B51D-5F0388AFC7B0}" destId="{6E8585DC-4F0C-544B-B633-10989A2886CF}" srcOrd="0" destOrd="0" presId="urn:microsoft.com/office/officeart/2008/layout/LinedList"/>
    <dgm:cxn modelId="{BE739DA0-3974-3A40-BF2D-DE8516A417B1}" type="presParOf" srcId="{4903F515-C725-BF49-B51D-5F0388AFC7B0}" destId="{616B242C-6461-BC4D-906D-E22D95756C6F}" srcOrd="1" destOrd="0" presId="urn:microsoft.com/office/officeart/2008/layout/LinedList"/>
    <dgm:cxn modelId="{97DABFCC-E3C8-304A-9FCF-7FB93A8E59D6}" type="presParOf" srcId="{23B1EAA3-E087-EE46-9B02-4DA687A392E0}" destId="{40EF42D7-23EC-AB46-8C5B-39B057FB0814}" srcOrd="4" destOrd="0" presId="urn:microsoft.com/office/officeart/2008/layout/LinedList"/>
    <dgm:cxn modelId="{52A32741-9C10-5A49-9552-E65BE26830D8}" type="presParOf" srcId="{23B1EAA3-E087-EE46-9B02-4DA687A392E0}" destId="{A3CC11AF-A835-4742-AF6A-F17A6E322C5B}" srcOrd="5" destOrd="0" presId="urn:microsoft.com/office/officeart/2008/layout/LinedList"/>
    <dgm:cxn modelId="{599D14A3-AB85-E040-8BCA-1B351FABC684}" type="presParOf" srcId="{A3CC11AF-A835-4742-AF6A-F17A6E322C5B}" destId="{6BAE6595-D424-7942-90EA-8DEC34E622E3}" srcOrd="0" destOrd="0" presId="urn:microsoft.com/office/officeart/2008/layout/LinedList"/>
    <dgm:cxn modelId="{039413E3-4FDE-6C41-A9C5-6CAA35B6D043}" type="presParOf" srcId="{A3CC11AF-A835-4742-AF6A-F17A6E322C5B}" destId="{E6FF1F94-B3A7-AD4C-A807-B0BFB2031DB2}" srcOrd="1" destOrd="0" presId="urn:microsoft.com/office/officeart/2008/layout/LinedList"/>
    <dgm:cxn modelId="{8FB6C82A-FEDD-1A4E-8988-1812F4BA3583}" type="presParOf" srcId="{23B1EAA3-E087-EE46-9B02-4DA687A392E0}" destId="{FA2B66A9-1855-3640-B507-7AF45B7C1DE1}" srcOrd="6" destOrd="0" presId="urn:microsoft.com/office/officeart/2008/layout/LinedList"/>
    <dgm:cxn modelId="{4342D926-70BE-AD47-88B6-DBC1E5864960}" type="presParOf" srcId="{23B1EAA3-E087-EE46-9B02-4DA687A392E0}" destId="{F1D8EC41-7522-354B-AE28-7C88E6F1D299}" srcOrd="7" destOrd="0" presId="urn:microsoft.com/office/officeart/2008/layout/LinedList"/>
    <dgm:cxn modelId="{DEAB9908-0D9A-9D4E-909F-16F8E69769DB}" type="presParOf" srcId="{F1D8EC41-7522-354B-AE28-7C88E6F1D299}" destId="{A877AFC8-CDB2-B147-A261-622AE5E1A059}" srcOrd="0" destOrd="0" presId="urn:microsoft.com/office/officeart/2008/layout/LinedList"/>
    <dgm:cxn modelId="{9E5DE630-03DA-5E4B-8B0D-990852DF7A5A}" type="presParOf" srcId="{F1D8EC41-7522-354B-AE28-7C88E6F1D299}" destId="{94863BB8-0BEA-E744-B116-AE923BB281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2ADD9FE-2D3C-4A73-B37A-8C15422E102D}"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C291DA28-E33A-4CC3-8E23-2E449A01B03A}">
      <dgm:prSet custT="1"/>
      <dgm:spPr/>
      <dgm:t>
        <a:bodyPr/>
        <a:lstStyle/>
        <a:p>
          <a:r>
            <a:rPr lang="en-US" sz="4400" b="0" i="0" dirty="0"/>
            <a:t>Equivalent Class Partitioning.</a:t>
          </a:r>
          <a:endParaRPr lang="en-US" sz="4400" dirty="0"/>
        </a:p>
      </dgm:t>
    </dgm:pt>
    <dgm:pt modelId="{1F19C85A-444E-4D20-8410-F0F748F9C26E}" type="parTrans" cxnId="{166D990B-CF36-4D80-8A9E-E342B5CDE567}">
      <dgm:prSet/>
      <dgm:spPr/>
      <dgm:t>
        <a:bodyPr/>
        <a:lstStyle/>
        <a:p>
          <a:endParaRPr lang="en-US"/>
        </a:p>
      </dgm:t>
    </dgm:pt>
    <dgm:pt modelId="{D99BFC27-088D-40ED-891F-C8FEED49EF6B}" type="sibTrans" cxnId="{166D990B-CF36-4D80-8A9E-E342B5CDE567}">
      <dgm:prSet/>
      <dgm:spPr/>
      <dgm:t>
        <a:bodyPr/>
        <a:lstStyle/>
        <a:p>
          <a:endParaRPr lang="en-US"/>
        </a:p>
      </dgm:t>
    </dgm:pt>
    <dgm:pt modelId="{DA58335B-C6E9-4D5B-B3F0-A88BFE245763}">
      <dgm:prSet custT="1"/>
      <dgm:spPr/>
      <dgm:t>
        <a:bodyPr/>
        <a:lstStyle/>
        <a:p>
          <a:r>
            <a:rPr lang="en-US" sz="4400" b="0" i="0" dirty="0"/>
            <a:t>Boundary Value Analysis. </a:t>
          </a:r>
          <a:endParaRPr lang="en-US" sz="4400" dirty="0"/>
        </a:p>
      </dgm:t>
    </dgm:pt>
    <dgm:pt modelId="{404A6B0B-315C-4AE7-8CE4-25DD710A25D7}" type="parTrans" cxnId="{CE0FEEC3-7F64-4B96-8FE8-0A2D7F826549}">
      <dgm:prSet/>
      <dgm:spPr/>
      <dgm:t>
        <a:bodyPr/>
        <a:lstStyle/>
        <a:p>
          <a:endParaRPr lang="en-US"/>
        </a:p>
      </dgm:t>
    </dgm:pt>
    <dgm:pt modelId="{F9396A1F-23B3-4F3B-AF3B-F24A979820FB}" type="sibTrans" cxnId="{CE0FEEC3-7F64-4B96-8FE8-0A2D7F826549}">
      <dgm:prSet/>
      <dgm:spPr/>
      <dgm:t>
        <a:bodyPr/>
        <a:lstStyle/>
        <a:p>
          <a:endParaRPr lang="en-US"/>
        </a:p>
      </dgm:t>
    </dgm:pt>
    <dgm:pt modelId="{5BFF0C91-0FF8-421C-9D91-F3CB2B345E1B}" type="pres">
      <dgm:prSet presAssocID="{52ADD9FE-2D3C-4A73-B37A-8C15422E102D}" presName="linear" presStyleCnt="0">
        <dgm:presLayoutVars>
          <dgm:animLvl val="lvl"/>
          <dgm:resizeHandles val="exact"/>
        </dgm:presLayoutVars>
      </dgm:prSet>
      <dgm:spPr/>
    </dgm:pt>
    <dgm:pt modelId="{620FFE30-C6AB-438E-AAB3-CDDF9307A762}" type="pres">
      <dgm:prSet presAssocID="{C291DA28-E33A-4CC3-8E23-2E449A01B03A}" presName="parentText" presStyleLbl="node1" presStyleIdx="0" presStyleCnt="2">
        <dgm:presLayoutVars>
          <dgm:chMax val="0"/>
          <dgm:bulletEnabled val="1"/>
        </dgm:presLayoutVars>
      </dgm:prSet>
      <dgm:spPr/>
    </dgm:pt>
    <dgm:pt modelId="{8BD06D72-79A5-4657-BF20-8CC803FB2E3C}" type="pres">
      <dgm:prSet presAssocID="{D99BFC27-088D-40ED-891F-C8FEED49EF6B}" presName="spacer" presStyleCnt="0"/>
      <dgm:spPr/>
    </dgm:pt>
    <dgm:pt modelId="{9207F6E5-E89B-4712-B7D9-BCDFEE97AA55}" type="pres">
      <dgm:prSet presAssocID="{DA58335B-C6E9-4D5B-B3F0-A88BFE245763}" presName="parentText" presStyleLbl="node1" presStyleIdx="1" presStyleCnt="2">
        <dgm:presLayoutVars>
          <dgm:chMax val="0"/>
          <dgm:bulletEnabled val="1"/>
        </dgm:presLayoutVars>
      </dgm:prSet>
      <dgm:spPr/>
    </dgm:pt>
  </dgm:ptLst>
  <dgm:cxnLst>
    <dgm:cxn modelId="{166D990B-CF36-4D80-8A9E-E342B5CDE567}" srcId="{52ADD9FE-2D3C-4A73-B37A-8C15422E102D}" destId="{C291DA28-E33A-4CC3-8E23-2E449A01B03A}" srcOrd="0" destOrd="0" parTransId="{1F19C85A-444E-4D20-8410-F0F748F9C26E}" sibTransId="{D99BFC27-088D-40ED-891F-C8FEED49EF6B}"/>
    <dgm:cxn modelId="{0641FD2A-E80F-49A4-93B3-17AB61D029F5}" type="presOf" srcId="{52ADD9FE-2D3C-4A73-B37A-8C15422E102D}" destId="{5BFF0C91-0FF8-421C-9D91-F3CB2B345E1B}" srcOrd="0" destOrd="0" presId="urn:microsoft.com/office/officeart/2005/8/layout/vList2"/>
    <dgm:cxn modelId="{CCDD6B64-296E-4FD1-B0CD-68C5CD6577EC}" type="presOf" srcId="{DA58335B-C6E9-4D5B-B3F0-A88BFE245763}" destId="{9207F6E5-E89B-4712-B7D9-BCDFEE97AA55}" srcOrd="0" destOrd="0" presId="urn:microsoft.com/office/officeart/2005/8/layout/vList2"/>
    <dgm:cxn modelId="{CE0FEEC3-7F64-4B96-8FE8-0A2D7F826549}" srcId="{52ADD9FE-2D3C-4A73-B37A-8C15422E102D}" destId="{DA58335B-C6E9-4D5B-B3F0-A88BFE245763}" srcOrd="1" destOrd="0" parTransId="{404A6B0B-315C-4AE7-8CE4-25DD710A25D7}" sibTransId="{F9396A1F-23B3-4F3B-AF3B-F24A979820FB}"/>
    <dgm:cxn modelId="{0EEB5CCD-1DB9-4CD3-AC2C-480B7AABF407}" type="presOf" srcId="{C291DA28-E33A-4CC3-8E23-2E449A01B03A}" destId="{620FFE30-C6AB-438E-AAB3-CDDF9307A762}" srcOrd="0" destOrd="0" presId="urn:microsoft.com/office/officeart/2005/8/layout/vList2"/>
    <dgm:cxn modelId="{A97CF5F5-FAD8-48A9-B70F-5E5CED148B90}" type="presParOf" srcId="{5BFF0C91-0FF8-421C-9D91-F3CB2B345E1B}" destId="{620FFE30-C6AB-438E-AAB3-CDDF9307A762}" srcOrd="0" destOrd="0" presId="urn:microsoft.com/office/officeart/2005/8/layout/vList2"/>
    <dgm:cxn modelId="{0C45F83D-653B-415F-ABBD-9CD7335D89E4}" type="presParOf" srcId="{5BFF0C91-0FF8-421C-9D91-F3CB2B345E1B}" destId="{8BD06D72-79A5-4657-BF20-8CC803FB2E3C}" srcOrd="1" destOrd="0" presId="urn:microsoft.com/office/officeart/2005/8/layout/vList2"/>
    <dgm:cxn modelId="{502D7A34-6FFA-43A0-A0CC-E9681A062DDF}" type="presParOf" srcId="{5BFF0C91-0FF8-421C-9D91-F3CB2B345E1B}" destId="{9207F6E5-E89B-4712-B7D9-BCDFEE97AA5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CF914FB-D807-4B4E-BE2B-08266BC607A1}">
      <dgm:prSet custT="1"/>
      <dgm:spPr/>
      <dgm:t>
        <a:bodyPr/>
        <a:lstStyle/>
        <a:p>
          <a:r>
            <a:rPr lang="en-US" sz="3200" b="0" i="0" kern="1200" dirty="0">
              <a:solidFill>
                <a:srgbClr val="374151"/>
              </a:solidFill>
              <a:effectLst/>
              <a:latin typeface="Söhne"/>
              <a:ea typeface="+mn-ea"/>
              <a:cs typeface="+mn-cs"/>
            </a:rPr>
            <a:t>The equivalent class partitioning is a black box test technique that implies splitting test data into classes, where all elements are similar in some way. This technique makes sense only if the components are similar and can fit in a common group.</a:t>
          </a:r>
          <a:br>
            <a:rPr lang="en-US" sz="4100" kern="1200" dirty="0"/>
          </a:br>
          <a:endParaRPr lang="en-US" sz="4100" b="0" i="0" kern="1200" dirty="0">
            <a:effectLst/>
          </a:endParaRPr>
        </a:p>
      </dgm:t>
    </dgm:pt>
    <dgm:pt modelId="{B68A4D27-DD72-4741-BB5B-72E281ACA1BE}" type="parTrans" cxnId="{7B66E44B-C026-1F4B-94B1-ED17D54FEDB2}">
      <dgm:prSet/>
      <dgm:spPr/>
      <dgm:t>
        <a:bodyPr/>
        <a:lstStyle/>
        <a:p>
          <a:endParaRPr lang="en-US"/>
        </a:p>
      </dgm:t>
    </dgm:pt>
    <dgm:pt modelId="{FBEFCB56-1DD6-EF43-9A3D-FC4983B0B617}" type="sibTrans" cxnId="{7B66E44B-C026-1F4B-94B1-ED17D54FEDB2}">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DFA47E35-BD7F-9642-BCB3-B49119F7FA86}" type="pres">
      <dgm:prSet presAssocID="{7CF914FB-D807-4B4E-BE2B-08266BC607A1}" presName="thickLine" presStyleLbl="alignNode1" presStyleIdx="0" presStyleCnt="1"/>
      <dgm:spPr/>
    </dgm:pt>
    <dgm:pt modelId="{08248C8C-F941-BC46-A3DB-7A837D34E476}" type="pres">
      <dgm:prSet presAssocID="{7CF914FB-D807-4B4E-BE2B-08266BC607A1}" presName="horz1" presStyleCnt="0"/>
      <dgm:spPr/>
    </dgm:pt>
    <dgm:pt modelId="{2E593758-7768-A442-B0C0-EABB04B10107}" type="pres">
      <dgm:prSet presAssocID="{7CF914FB-D807-4B4E-BE2B-08266BC607A1}" presName="tx1" presStyleLbl="revTx" presStyleIdx="0" presStyleCnt="1" custLinFactNeighborY="-16760"/>
      <dgm:spPr/>
    </dgm:pt>
    <dgm:pt modelId="{1CCF4999-C4DC-0B4C-BA08-B6E4593DC985}" type="pres">
      <dgm:prSet presAssocID="{7CF914FB-D807-4B4E-BE2B-08266BC607A1}" presName="vert1" presStyleCnt="0"/>
      <dgm:spPr/>
    </dgm:pt>
  </dgm:ptLst>
  <dgm:cxnLst>
    <dgm:cxn modelId="{7B66E44B-C026-1F4B-94B1-ED17D54FEDB2}" srcId="{54BE9EA0-4B76-4CE7-9AEF-FA4588A661AF}" destId="{7CF914FB-D807-4B4E-BE2B-08266BC607A1}" srcOrd="0" destOrd="0" parTransId="{B68A4D27-DD72-4741-BB5B-72E281ACA1BE}" sibTransId="{FBEFCB56-1DD6-EF43-9A3D-FC4983B0B617}"/>
    <dgm:cxn modelId="{4BD3F493-AC2A-134C-86B4-F857E571E43C}" type="presOf" srcId="{54BE9EA0-4B76-4CE7-9AEF-FA4588A661AF}" destId="{23B1EAA3-E087-EE46-9B02-4DA687A392E0}" srcOrd="0" destOrd="0" presId="urn:microsoft.com/office/officeart/2008/layout/LinedList"/>
    <dgm:cxn modelId="{4EE0D2DE-32EF-9D45-BB12-A14E2295459D}" type="presOf" srcId="{7CF914FB-D807-4B4E-BE2B-08266BC607A1}" destId="{2E593758-7768-A442-B0C0-EABB04B10107}" srcOrd="0" destOrd="0" presId="urn:microsoft.com/office/officeart/2008/layout/LinedList"/>
    <dgm:cxn modelId="{A7B44FAB-13E9-EF47-9FDB-1A77E4CCA2E5}" type="presParOf" srcId="{23B1EAA3-E087-EE46-9B02-4DA687A392E0}" destId="{DFA47E35-BD7F-9642-BCB3-B49119F7FA86}" srcOrd="0" destOrd="0" presId="urn:microsoft.com/office/officeart/2008/layout/LinedList"/>
    <dgm:cxn modelId="{7B78CA9D-6FD3-9E42-928F-CF393265BA81}" type="presParOf" srcId="{23B1EAA3-E087-EE46-9B02-4DA687A392E0}" destId="{08248C8C-F941-BC46-A3DB-7A837D34E476}" srcOrd="1" destOrd="0" presId="urn:microsoft.com/office/officeart/2008/layout/LinedList"/>
    <dgm:cxn modelId="{8CC3B233-C8FD-8C40-A24B-50AC7AE1A8A3}" type="presParOf" srcId="{08248C8C-F941-BC46-A3DB-7A837D34E476}" destId="{2E593758-7768-A442-B0C0-EABB04B10107}" srcOrd="0" destOrd="0" presId="urn:microsoft.com/office/officeart/2008/layout/LinedList"/>
    <dgm:cxn modelId="{6F36E2C9-EF12-D142-BDBE-1B23D0361F59}" type="presParOf" srcId="{08248C8C-F941-BC46-A3DB-7A837D34E476}" destId="{1CCF4999-C4DC-0B4C-BA08-B6E4593DC9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8899D62-81F9-D44C-AE19-CF2A1B73514B}">
      <dgm:prSet custT="1"/>
      <dgm:spPr/>
      <dgm:t>
        <a:bodyPr/>
        <a:lstStyle/>
        <a:p>
          <a:r>
            <a:rPr lang="en-US" sz="3200" b="0" i="0" dirty="0">
              <a:solidFill>
                <a:srgbClr val="374151"/>
              </a:solidFill>
              <a:effectLst/>
              <a:latin typeface="Söhne"/>
              <a:ea typeface="+mn-ea"/>
              <a:cs typeface="+mn-cs"/>
            </a:rPr>
            <a:t>The boundary value analysis is like the previous technique. Some may even say it is based on the equivalent class partitioning. So, what makes the boundary value analysis different? We still group data in equivalent classes but don’t test values from a particular class only. Instead, we check boundary values, those that are at the ‘borders’ of the classes.</a:t>
          </a:r>
        </a:p>
      </dgm:t>
    </dgm:pt>
    <dgm:pt modelId="{6DB17E55-E1B9-EC44-80AB-4029CD8E1E70}" type="parTrans" cxnId="{A08C1764-190A-8C43-A4CE-00ECE64FDB7F}">
      <dgm:prSet/>
      <dgm:spPr/>
      <dgm:t>
        <a:bodyPr/>
        <a:lstStyle/>
        <a:p>
          <a:endParaRPr lang="en-US"/>
        </a:p>
      </dgm:t>
    </dgm:pt>
    <dgm:pt modelId="{94E2C4CE-35F2-DD49-A028-73D6C2AAB757}" type="sibTrans" cxnId="{A08C1764-190A-8C43-A4CE-00ECE64FDB7F}">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9B1F2BF6-81D9-4E44-A063-AC72662B66A6}" type="pres">
      <dgm:prSet presAssocID="{08899D62-81F9-D44C-AE19-CF2A1B73514B}" presName="thickLine" presStyleLbl="alignNode1" presStyleIdx="0" presStyleCnt="1"/>
      <dgm:spPr/>
    </dgm:pt>
    <dgm:pt modelId="{078E0BE3-6167-6847-BCB2-4B403DE36F74}" type="pres">
      <dgm:prSet presAssocID="{08899D62-81F9-D44C-AE19-CF2A1B73514B}" presName="horz1" presStyleCnt="0"/>
      <dgm:spPr/>
    </dgm:pt>
    <dgm:pt modelId="{DF0B7349-4BD3-0E43-A4EC-2F1AF9FFED57}" type="pres">
      <dgm:prSet presAssocID="{08899D62-81F9-D44C-AE19-CF2A1B73514B}" presName="tx1" presStyleLbl="revTx" presStyleIdx="0" presStyleCnt="1"/>
      <dgm:spPr/>
    </dgm:pt>
    <dgm:pt modelId="{68F171FD-F75D-BF49-9CCE-B9EB869AE225}" type="pres">
      <dgm:prSet presAssocID="{08899D62-81F9-D44C-AE19-CF2A1B73514B}" presName="vert1" presStyleCnt="0"/>
      <dgm:spPr/>
    </dgm:pt>
  </dgm:ptLst>
  <dgm:cxnLst>
    <dgm:cxn modelId="{7638CA39-3AFF-6B49-B584-A36100454F9F}" type="presOf" srcId="{08899D62-81F9-D44C-AE19-CF2A1B73514B}" destId="{DF0B7349-4BD3-0E43-A4EC-2F1AF9FFED57}" srcOrd="0" destOrd="0" presId="urn:microsoft.com/office/officeart/2008/layout/LinedList"/>
    <dgm:cxn modelId="{A08C1764-190A-8C43-A4CE-00ECE64FDB7F}" srcId="{54BE9EA0-4B76-4CE7-9AEF-FA4588A661AF}" destId="{08899D62-81F9-D44C-AE19-CF2A1B73514B}" srcOrd="0" destOrd="0" parTransId="{6DB17E55-E1B9-EC44-80AB-4029CD8E1E70}" sibTransId="{94E2C4CE-35F2-DD49-A028-73D6C2AAB757}"/>
    <dgm:cxn modelId="{4BD3F493-AC2A-134C-86B4-F857E571E43C}" type="presOf" srcId="{54BE9EA0-4B76-4CE7-9AEF-FA4588A661AF}" destId="{23B1EAA3-E087-EE46-9B02-4DA687A392E0}" srcOrd="0" destOrd="0" presId="urn:microsoft.com/office/officeart/2008/layout/LinedList"/>
    <dgm:cxn modelId="{31496619-4461-6A41-975A-88166C24D44B}" type="presParOf" srcId="{23B1EAA3-E087-EE46-9B02-4DA687A392E0}" destId="{9B1F2BF6-81D9-4E44-A063-AC72662B66A6}" srcOrd="0" destOrd="0" presId="urn:microsoft.com/office/officeart/2008/layout/LinedList"/>
    <dgm:cxn modelId="{A1DFD075-92D6-AC4B-80CB-E655984EFA90}" type="presParOf" srcId="{23B1EAA3-E087-EE46-9B02-4DA687A392E0}" destId="{078E0BE3-6167-6847-BCB2-4B403DE36F74}" srcOrd="1" destOrd="0" presId="urn:microsoft.com/office/officeart/2008/layout/LinedList"/>
    <dgm:cxn modelId="{8A5E48F6-5B52-7549-9413-5A36BEE497A6}" type="presParOf" srcId="{078E0BE3-6167-6847-BCB2-4B403DE36F74}" destId="{DF0B7349-4BD3-0E43-A4EC-2F1AF9FFED57}" srcOrd="0" destOrd="0" presId="urn:microsoft.com/office/officeart/2008/layout/LinedList"/>
    <dgm:cxn modelId="{BFFE9BAF-968A-C345-9C99-6D022EDE9A55}" type="presParOf" srcId="{078E0BE3-6167-6847-BCB2-4B403DE36F74}" destId="{68F171FD-F75D-BF49-9CCE-B9EB869AE2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C31739-6CCE-014D-8B92-952CC649FC7F}">
      <dgm:prSet custT="1"/>
      <dgm:spPr/>
      <dgm:t>
        <a:bodyPr/>
        <a:lstStyle/>
        <a:p>
          <a:r>
            <a:rPr lang="en-US" sz="2000" kern="1200" dirty="0">
              <a:solidFill>
                <a:srgbClr val="374151"/>
              </a:solidFill>
              <a:latin typeface="Söhne"/>
              <a:ea typeface="+mn-ea"/>
              <a:cs typeface="+mn-cs"/>
            </a:rPr>
            <a:t>Some testing does involve the execution of the component or system being tested; such testing is called dynamic testing. Other testing does not involve the execution of the component or system being tested; such testing is called static testing. So, testing also includes reviewing work products such as requirements, user stories, and source code.</a:t>
          </a:r>
        </a:p>
      </dgm:t>
    </dgm:pt>
    <dgm:pt modelId="{CFB09BF8-E7F6-0D4C-BD37-6EA16B412163}" type="parTrans" cxnId="{EF8A41A6-437C-2B41-8848-B00540D806EC}">
      <dgm:prSet/>
      <dgm:spPr/>
      <dgm:t>
        <a:bodyPr/>
        <a:lstStyle/>
        <a:p>
          <a:endParaRPr lang="en-US"/>
        </a:p>
      </dgm:t>
    </dgm:pt>
    <dgm:pt modelId="{168BB1EC-FF3F-BC4D-B34C-B043B5D3DF93}" type="sibTrans" cxnId="{EF8A41A6-437C-2B41-8848-B00540D806EC}">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B848F665-B47D-A44E-BA1F-7996771B81C4}" type="pres">
      <dgm:prSet presAssocID="{FCC31739-6CCE-014D-8B92-952CC649FC7F}" presName="thickLine" presStyleLbl="alignNode1" presStyleIdx="0" presStyleCnt="1"/>
      <dgm:spPr/>
    </dgm:pt>
    <dgm:pt modelId="{7E5F6758-AB77-5047-91EF-42488F81658C}" type="pres">
      <dgm:prSet presAssocID="{FCC31739-6CCE-014D-8B92-952CC649FC7F}" presName="horz1" presStyleCnt="0"/>
      <dgm:spPr/>
    </dgm:pt>
    <dgm:pt modelId="{F5C59FE0-72AB-0147-AA64-E75E72E50044}" type="pres">
      <dgm:prSet presAssocID="{FCC31739-6CCE-014D-8B92-952CC649FC7F}" presName="tx1" presStyleLbl="revTx" presStyleIdx="0" presStyleCnt="1"/>
      <dgm:spPr/>
    </dgm:pt>
    <dgm:pt modelId="{5C6AF43B-4F29-614F-9721-30A56A8BC143}" type="pres">
      <dgm:prSet presAssocID="{FCC31739-6CCE-014D-8B92-952CC649FC7F}" presName="vert1" presStyleCnt="0"/>
      <dgm:spPr/>
    </dgm:pt>
  </dgm:ptLst>
  <dgm:cxnLst>
    <dgm:cxn modelId="{4BD3F493-AC2A-134C-86B4-F857E571E43C}" type="presOf" srcId="{54BE9EA0-4B76-4CE7-9AEF-FA4588A661AF}" destId="{23B1EAA3-E087-EE46-9B02-4DA687A392E0}" srcOrd="0" destOrd="0" presId="urn:microsoft.com/office/officeart/2008/layout/LinedList"/>
    <dgm:cxn modelId="{EF8A41A6-437C-2B41-8848-B00540D806EC}" srcId="{54BE9EA0-4B76-4CE7-9AEF-FA4588A661AF}" destId="{FCC31739-6CCE-014D-8B92-952CC649FC7F}" srcOrd="0" destOrd="0" parTransId="{CFB09BF8-E7F6-0D4C-BD37-6EA16B412163}" sibTransId="{168BB1EC-FF3F-BC4D-B34C-B043B5D3DF93}"/>
    <dgm:cxn modelId="{A12E3DF0-91EA-DD45-A526-8E51DEDC2A87}" type="presOf" srcId="{FCC31739-6CCE-014D-8B92-952CC649FC7F}" destId="{F5C59FE0-72AB-0147-AA64-E75E72E50044}" srcOrd="0" destOrd="0" presId="urn:microsoft.com/office/officeart/2008/layout/LinedList"/>
    <dgm:cxn modelId="{C91F50C1-31B3-E140-BAB7-8B0615D52D5D}" type="presParOf" srcId="{23B1EAA3-E087-EE46-9B02-4DA687A392E0}" destId="{B848F665-B47D-A44E-BA1F-7996771B81C4}" srcOrd="0" destOrd="0" presId="urn:microsoft.com/office/officeart/2008/layout/LinedList"/>
    <dgm:cxn modelId="{50C721D4-F529-9B47-8F2B-41C78008184A}" type="presParOf" srcId="{23B1EAA3-E087-EE46-9B02-4DA687A392E0}" destId="{7E5F6758-AB77-5047-91EF-42488F81658C}" srcOrd="1" destOrd="0" presId="urn:microsoft.com/office/officeart/2008/layout/LinedList"/>
    <dgm:cxn modelId="{6DEAC1A3-BC03-9B45-8C3A-70AD725F2616}" type="presParOf" srcId="{7E5F6758-AB77-5047-91EF-42488F81658C}" destId="{F5C59FE0-72AB-0147-AA64-E75E72E50044}" srcOrd="0" destOrd="0" presId="urn:microsoft.com/office/officeart/2008/layout/LinedList"/>
    <dgm:cxn modelId="{4A36DC87-014A-3B48-A005-295019D7A25C}" type="presParOf" srcId="{7E5F6758-AB77-5047-91EF-42488F81658C}" destId="{5C6AF43B-4F29-614F-9721-30A56A8BC1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D76F5A3-92AD-2842-9091-EE0032DDBF19}">
      <dgm:prSet custT="1"/>
      <dgm:spPr/>
      <dgm:t>
        <a:bodyPr/>
        <a:lstStyle/>
        <a:p>
          <a:pPr marL="0" algn="l" defTabSz="889000" rtl="0" eaLnBrk="1" latinLnBrk="0" hangingPunct="1">
            <a:lnSpc>
              <a:spcPct val="90000"/>
            </a:lnSpc>
            <a:spcBef>
              <a:spcPct val="0"/>
            </a:spcBef>
            <a:spcAft>
              <a:spcPct val="35000"/>
            </a:spcAft>
          </a:pPr>
          <a:r>
            <a:rPr lang="en-US" sz="2000" kern="1200" dirty="0">
              <a:solidFill>
                <a:srgbClr val="374151"/>
              </a:solidFill>
              <a:latin typeface="Söhne"/>
              <a:ea typeface="+mn-ea"/>
              <a:cs typeface="+mn-cs"/>
            </a:rPr>
            <a:t>Software Testing Life Cycle (STLC) is a sequence of different activities performed during the software testing process.</a:t>
          </a:r>
        </a:p>
      </dgm:t>
    </dgm:pt>
    <dgm:pt modelId="{C80F1B8D-F4DD-874A-B4B3-87897B2E11E5}" type="parTrans" cxnId="{2C8641E8-298C-6F46-82C5-F707305EDD3C}">
      <dgm:prSet/>
      <dgm:spPr/>
      <dgm:t>
        <a:bodyPr/>
        <a:lstStyle/>
        <a:p>
          <a:endParaRPr lang="en-US"/>
        </a:p>
      </dgm:t>
    </dgm:pt>
    <dgm:pt modelId="{81775FB8-D393-B94B-A9B4-122D075C31F5}" type="sibTrans" cxnId="{2C8641E8-298C-6F46-82C5-F707305EDD3C}">
      <dgm:prSet/>
      <dgm:spPr/>
      <dgm:t>
        <a:bodyPr/>
        <a:lstStyle/>
        <a:p>
          <a:endParaRPr lang="en-US"/>
        </a:p>
      </dgm:t>
    </dgm:pt>
    <dgm:pt modelId="{C8D435CB-DB61-624F-A2E2-6A2285F5ABA3}">
      <dgm:prSet custT="1"/>
      <dgm:spPr/>
      <dgm:t>
        <a:bodyPr/>
        <a:lstStyle/>
        <a:p>
          <a:pPr marL="0" lvl="0" indent="0" algn="l" defTabSz="889000" rtl="0" eaLnBrk="1" latinLnBrk="0" hangingPunct="1">
            <a:lnSpc>
              <a:spcPct val="90000"/>
            </a:lnSpc>
            <a:spcBef>
              <a:spcPct val="0"/>
            </a:spcBef>
            <a:spcAft>
              <a:spcPct val="35000"/>
            </a:spcAft>
            <a:buNone/>
          </a:pPr>
          <a:r>
            <a:rPr lang="en-US" sz="2000" kern="1200" dirty="0">
              <a:solidFill>
                <a:srgbClr val="374151"/>
              </a:solidFill>
              <a:latin typeface="Söhne"/>
              <a:ea typeface="+mn-ea"/>
              <a:cs typeface="+mn-cs"/>
            </a:rPr>
            <a:t>It starts as soon as requirements are defined, or software requirement document is shared by stakeholders.</a:t>
          </a:r>
        </a:p>
      </dgm:t>
    </dgm:pt>
    <dgm:pt modelId="{0549A34D-4E69-4644-BB82-34669CD3CCD9}" type="parTrans" cxnId="{2D2ABB5B-EDFC-A74B-AB28-4D8C6C2F1380}">
      <dgm:prSet/>
      <dgm:spPr/>
      <dgm:t>
        <a:bodyPr/>
        <a:lstStyle/>
        <a:p>
          <a:endParaRPr lang="en-US"/>
        </a:p>
      </dgm:t>
    </dgm:pt>
    <dgm:pt modelId="{E8B0ECE3-19A3-CA4E-9B47-628088B4E64F}" type="sibTrans" cxnId="{2D2ABB5B-EDFC-A74B-AB28-4D8C6C2F1380}">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1B3ACA93-9C28-E945-ABEF-936467E4BFC3}" type="pres">
      <dgm:prSet presAssocID="{9D76F5A3-92AD-2842-9091-EE0032DDBF19}" presName="thickLine" presStyleLbl="alignNode1" presStyleIdx="0" presStyleCnt="2"/>
      <dgm:spPr/>
    </dgm:pt>
    <dgm:pt modelId="{F8977A6C-BBCA-3447-BB98-2A62B96BFE91}" type="pres">
      <dgm:prSet presAssocID="{9D76F5A3-92AD-2842-9091-EE0032DDBF19}" presName="horz1" presStyleCnt="0"/>
      <dgm:spPr/>
    </dgm:pt>
    <dgm:pt modelId="{7030FB48-63F9-3340-BCC9-45AA7760E96F}" type="pres">
      <dgm:prSet presAssocID="{9D76F5A3-92AD-2842-9091-EE0032DDBF19}" presName="tx1" presStyleLbl="revTx" presStyleIdx="0" presStyleCnt="2"/>
      <dgm:spPr/>
    </dgm:pt>
    <dgm:pt modelId="{81C7DB43-55CB-814D-BF5A-5300C2EB52CA}" type="pres">
      <dgm:prSet presAssocID="{9D76F5A3-92AD-2842-9091-EE0032DDBF19}" presName="vert1" presStyleCnt="0"/>
      <dgm:spPr/>
    </dgm:pt>
    <dgm:pt modelId="{D7AFA914-3B77-D047-A314-5D145DB1B929}" type="pres">
      <dgm:prSet presAssocID="{C8D435CB-DB61-624F-A2E2-6A2285F5ABA3}" presName="thickLine" presStyleLbl="alignNode1" presStyleIdx="1" presStyleCnt="2" custLinFactNeighborY="-53099"/>
      <dgm:spPr/>
    </dgm:pt>
    <dgm:pt modelId="{9B41A6B1-303C-754E-861A-8767154C1751}" type="pres">
      <dgm:prSet presAssocID="{C8D435CB-DB61-624F-A2E2-6A2285F5ABA3}" presName="horz1" presStyleCnt="0"/>
      <dgm:spPr/>
    </dgm:pt>
    <dgm:pt modelId="{BB231FC2-6920-5141-9A23-CFB90E17055E}" type="pres">
      <dgm:prSet presAssocID="{C8D435CB-DB61-624F-A2E2-6A2285F5ABA3}" presName="tx1" presStyleLbl="revTx" presStyleIdx="1" presStyleCnt="2" custLinFactNeighborY="-38904"/>
      <dgm:spPr/>
    </dgm:pt>
    <dgm:pt modelId="{A3F71B14-40C8-AA4A-B515-095025374E8A}" type="pres">
      <dgm:prSet presAssocID="{C8D435CB-DB61-624F-A2E2-6A2285F5ABA3}" presName="vert1" presStyleCnt="0"/>
      <dgm:spPr/>
    </dgm:pt>
  </dgm:ptLst>
  <dgm:cxnLst>
    <dgm:cxn modelId="{BAED9954-68CD-F443-8D3D-562972CC4D34}" type="presOf" srcId="{9D76F5A3-92AD-2842-9091-EE0032DDBF19}" destId="{7030FB48-63F9-3340-BCC9-45AA7760E96F}" srcOrd="0" destOrd="0" presId="urn:microsoft.com/office/officeart/2008/layout/LinedList"/>
    <dgm:cxn modelId="{2D2ABB5B-EDFC-A74B-AB28-4D8C6C2F1380}" srcId="{54BE9EA0-4B76-4CE7-9AEF-FA4588A661AF}" destId="{C8D435CB-DB61-624F-A2E2-6A2285F5ABA3}" srcOrd="1" destOrd="0" parTransId="{0549A34D-4E69-4644-BB82-34669CD3CCD9}" sibTransId="{E8B0ECE3-19A3-CA4E-9B47-628088B4E64F}"/>
    <dgm:cxn modelId="{4BD3F493-AC2A-134C-86B4-F857E571E43C}" type="presOf" srcId="{54BE9EA0-4B76-4CE7-9AEF-FA4588A661AF}" destId="{23B1EAA3-E087-EE46-9B02-4DA687A392E0}" srcOrd="0" destOrd="0" presId="urn:microsoft.com/office/officeart/2008/layout/LinedList"/>
    <dgm:cxn modelId="{47CF1DC5-8D20-F047-B036-07B67EA32E21}" type="presOf" srcId="{C8D435CB-DB61-624F-A2E2-6A2285F5ABA3}" destId="{BB231FC2-6920-5141-9A23-CFB90E17055E}" srcOrd="0" destOrd="0" presId="urn:microsoft.com/office/officeart/2008/layout/LinedList"/>
    <dgm:cxn modelId="{2C8641E8-298C-6F46-82C5-F707305EDD3C}" srcId="{54BE9EA0-4B76-4CE7-9AEF-FA4588A661AF}" destId="{9D76F5A3-92AD-2842-9091-EE0032DDBF19}" srcOrd="0" destOrd="0" parTransId="{C80F1B8D-F4DD-874A-B4B3-87897B2E11E5}" sibTransId="{81775FB8-D393-B94B-A9B4-122D075C31F5}"/>
    <dgm:cxn modelId="{CF1571E5-F8AE-3640-9CEB-CC2A70F8613E}" type="presParOf" srcId="{23B1EAA3-E087-EE46-9B02-4DA687A392E0}" destId="{1B3ACA93-9C28-E945-ABEF-936467E4BFC3}" srcOrd="0" destOrd="0" presId="urn:microsoft.com/office/officeart/2008/layout/LinedList"/>
    <dgm:cxn modelId="{F78A1AFD-7D71-A44A-8A33-39318FD59A51}" type="presParOf" srcId="{23B1EAA3-E087-EE46-9B02-4DA687A392E0}" destId="{F8977A6C-BBCA-3447-BB98-2A62B96BFE91}" srcOrd="1" destOrd="0" presId="urn:microsoft.com/office/officeart/2008/layout/LinedList"/>
    <dgm:cxn modelId="{00D43AE5-FA4D-BC43-983A-6D1FE42AD801}" type="presParOf" srcId="{F8977A6C-BBCA-3447-BB98-2A62B96BFE91}" destId="{7030FB48-63F9-3340-BCC9-45AA7760E96F}" srcOrd="0" destOrd="0" presId="urn:microsoft.com/office/officeart/2008/layout/LinedList"/>
    <dgm:cxn modelId="{FF82BE6E-4F70-3A4E-9C31-200DCB5BAF66}" type="presParOf" srcId="{F8977A6C-BBCA-3447-BB98-2A62B96BFE91}" destId="{81C7DB43-55CB-814D-BF5A-5300C2EB52CA}" srcOrd="1" destOrd="0" presId="urn:microsoft.com/office/officeart/2008/layout/LinedList"/>
    <dgm:cxn modelId="{8510A50F-2C24-D540-8A5B-22C4D7A0166F}" type="presParOf" srcId="{23B1EAA3-E087-EE46-9B02-4DA687A392E0}" destId="{D7AFA914-3B77-D047-A314-5D145DB1B929}" srcOrd="2" destOrd="0" presId="urn:microsoft.com/office/officeart/2008/layout/LinedList"/>
    <dgm:cxn modelId="{422A69BD-651E-C046-825E-145EE9DB961C}" type="presParOf" srcId="{23B1EAA3-E087-EE46-9B02-4DA687A392E0}" destId="{9B41A6B1-303C-754E-861A-8767154C1751}" srcOrd="3" destOrd="0" presId="urn:microsoft.com/office/officeart/2008/layout/LinedList"/>
    <dgm:cxn modelId="{BB119B75-EA0C-8948-835B-274E6185E037}" type="presParOf" srcId="{9B41A6B1-303C-754E-861A-8767154C1751}" destId="{BB231FC2-6920-5141-9A23-CFB90E17055E}" srcOrd="0" destOrd="0" presId="urn:microsoft.com/office/officeart/2008/layout/LinedList"/>
    <dgm:cxn modelId="{378C0F69-EA57-644E-A6F1-925A012B22E7}" type="presParOf" srcId="{9B41A6B1-303C-754E-861A-8767154C1751}" destId="{A3F71B14-40C8-AA4A-B515-095025374E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7BDA54-1537-452B-AB3C-25F3B2AF9A35}"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13FD0B35-A59D-4511-8312-A2C4BBC5FE65}">
      <dgm:prSet custT="1"/>
      <dgm:spPr/>
      <dgm:t>
        <a:bodyPr/>
        <a:lstStyle/>
        <a:p>
          <a:r>
            <a:rPr lang="en-US" sz="1400" kern="1200" dirty="0">
              <a:solidFill>
                <a:srgbClr val="307FD7">
                  <a:lumMod val="75000"/>
                </a:srgbClr>
              </a:solidFill>
              <a:latin typeface="Söhne"/>
              <a:ea typeface="+mn-ea"/>
              <a:cs typeface="+mn-cs"/>
            </a:rPr>
            <a:t>Test Strategy: </a:t>
          </a:r>
          <a:r>
            <a:rPr lang="en-US" sz="1400" kern="1200" dirty="0">
              <a:solidFill>
                <a:srgbClr val="374151"/>
              </a:solidFill>
              <a:latin typeface="Söhne"/>
              <a:ea typeface="+mn-ea"/>
              <a:cs typeface="+mn-cs"/>
            </a:rPr>
            <a:t>It outlines the overall testing approach and provides an overview of the testing types, techniques, and tools to be used for the project</a:t>
          </a:r>
          <a:r>
            <a:rPr lang="en-US" sz="1400" b="0" i="0" kern="1200" dirty="0"/>
            <a:t>.</a:t>
          </a:r>
          <a:endParaRPr lang="en-US" sz="1400" kern="1200" dirty="0"/>
        </a:p>
      </dgm:t>
    </dgm:pt>
    <dgm:pt modelId="{BE6EA96C-DFA7-4ABA-9ADC-8DC530586EF3}" type="parTrans" cxnId="{3BF1B01B-CDE5-4541-893B-ED1E571377F6}">
      <dgm:prSet/>
      <dgm:spPr/>
      <dgm:t>
        <a:bodyPr/>
        <a:lstStyle/>
        <a:p>
          <a:endParaRPr lang="en-US"/>
        </a:p>
      </dgm:t>
    </dgm:pt>
    <dgm:pt modelId="{47826149-5EFD-423F-8B1E-82E249C45672}" type="sibTrans" cxnId="{3BF1B01B-CDE5-4541-893B-ED1E571377F6}">
      <dgm:prSet/>
      <dgm:spPr/>
      <dgm:t>
        <a:bodyPr/>
        <a:lstStyle/>
        <a:p>
          <a:endParaRPr lang="en-US"/>
        </a:p>
      </dgm:t>
    </dgm:pt>
    <dgm:pt modelId="{25A1386D-AA5F-495E-951B-1655F90CC0E0}">
      <dgm:prSet custT="1"/>
      <dgm:spPr/>
      <dgm:t>
        <a:bodyPr/>
        <a:lstStyle/>
        <a:p>
          <a:r>
            <a:rPr lang="en-US" sz="1400" kern="1200" dirty="0">
              <a:solidFill>
                <a:srgbClr val="307FD7">
                  <a:lumMod val="75000"/>
                </a:srgbClr>
              </a:solidFill>
              <a:latin typeface="Söhne"/>
              <a:ea typeface="+mn-ea"/>
              <a:cs typeface="+mn-cs"/>
            </a:rPr>
            <a:t>Test Approach: </a:t>
          </a:r>
          <a:r>
            <a:rPr lang="en-US" sz="1400" kern="1200" dirty="0">
              <a:solidFill>
                <a:srgbClr val="374151"/>
              </a:solidFill>
              <a:latin typeface="Söhne"/>
              <a:ea typeface="+mn-ea"/>
              <a:cs typeface="+mn-cs"/>
            </a:rPr>
            <a:t>It provides a detailed description of the testing approach to be used, including the testing types and techniques to be employed, the scope of testing, and the timeline and resources required.</a:t>
          </a:r>
        </a:p>
      </dgm:t>
    </dgm:pt>
    <dgm:pt modelId="{6D910F42-95FF-4D1B-BD7E-E59C952414D2}" type="parTrans" cxnId="{2DD7CC68-2422-47D2-AC36-E944E135CF4C}">
      <dgm:prSet/>
      <dgm:spPr/>
      <dgm:t>
        <a:bodyPr/>
        <a:lstStyle/>
        <a:p>
          <a:endParaRPr lang="en-US"/>
        </a:p>
      </dgm:t>
    </dgm:pt>
    <dgm:pt modelId="{BF2D4952-7125-4656-811E-EBD51EA1BB72}" type="sibTrans" cxnId="{2DD7CC68-2422-47D2-AC36-E944E135CF4C}">
      <dgm:prSet/>
      <dgm:spPr/>
      <dgm:t>
        <a:bodyPr/>
        <a:lstStyle/>
        <a:p>
          <a:endParaRPr lang="en-US"/>
        </a:p>
      </dgm:t>
    </dgm:pt>
    <dgm:pt modelId="{BA18DA07-BABE-4CBA-8ABE-9D9E9C328C69}">
      <dgm:prSet custT="1"/>
      <dgm:spPr/>
      <dgm:t>
        <a:bodyPr/>
        <a:lstStyle/>
        <a:p>
          <a:r>
            <a:rPr lang="en-US" sz="1400" kern="1200" dirty="0">
              <a:solidFill>
                <a:srgbClr val="307FD7">
                  <a:lumMod val="75000"/>
                </a:srgbClr>
              </a:solidFill>
              <a:latin typeface="Söhne"/>
              <a:ea typeface="+mn-ea"/>
              <a:cs typeface="+mn-cs"/>
            </a:rPr>
            <a:t>Test Plan</a:t>
          </a:r>
          <a:r>
            <a:rPr lang="en-US" sz="1400" kern="1200" dirty="0">
              <a:solidFill>
                <a:srgbClr val="374151"/>
              </a:solidFill>
              <a:latin typeface="Söhne"/>
              <a:ea typeface="+mn-ea"/>
              <a:cs typeface="+mn-cs"/>
            </a:rPr>
            <a:t>: It provides a detailed roadmap for the testing process, including the scope, objectives, timelines, resources, and responsibilities for testing. It also includes the test scenarios and test cases that will be executed during testing.</a:t>
          </a:r>
        </a:p>
      </dgm:t>
    </dgm:pt>
    <dgm:pt modelId="{A4B86CAA-0965-430A-8695-C310C770DCF7}" type="parTrans" cxnId="{9CC814A4-ADE0-4580-84AF-01DBA5C5A2D9}">
      <dgm:prSet/>
      <dgm:spPr/>
      <dgm:t>
        <a:bodyPr/>
        <a:lstStyle/>
        <a:p>
          <a:endParaRPr lang="en-US"/>
        </a:p>
      </dgm:t>
    </dgm:pt>
    <dgm:pt modelId="{CEA4E359-F8AF-45C9-ADCD-C6386972D2E6}" type="sibTrans" cxnId="{9CC814A4-ADE0-4580-84AF-01DBA5C5A2D9}">
      <dgm:prSet/>
      <dgm:spPr/>
      <dgm:t>
        <a:bodyPr/>
        <a:lstStyle/>
        <a:p>
          <a:endParaRPr lang="en-US"/>
        </a:p>
      </dgm:t>
    </dgm:pt>
    <dgm:pt modelId="{16462BEA-9257-4B05-BBF9-4D85353153D1}">
      <dgm:prSet custT="1"/>
      <dgm:spPr/>
      <dgm:t>
        <a:bodyPr/>
        <a:lstStyle/>
        <a:p>
          <a:r>
            <a:rPr lang="en-US" sz="1400" kern="1200" dirty="0">
              <a:solidFill>
                <a:srgbClr val="307FD7">
                  <a:lumMod val="75000"/>
                </a:srgbClr>
              </a:solidFill>
              <a:latin typeface="Söhne"/>
              <a:ea typeface="+mn-ea"/>
              <a:cs typeface="+mn-cs"/>
            </a:rPr>
            <a:t>Test Design: </a:t>
          </a:r>
          <a:r>
            <a:rPr lang="en-US" sz="1400" kern="1200" dirty="0">
              <a:solidFill>
                <a:srgbClr val="374151"/>
              </a:solidFill>
              <a:latin typeface="Söhne"/>
              <a:ea typeface="+mn-ea"/>
              <a:cs typeface="+mn-cs"/>
            </a:rPr>
            <a:t>It involves creating a detailed test plan that outlines the test scenarios, test cases, and test data required for testing. This includes identifying the functional requirements, non-functional requirements, and acceptance criteria for the application, and developing test cases to validate these requirements.</a:t>
          </a:r>
        </a:p>
      </dgm:t>
    </dgm:pt>
    <dgm:pt modelId="{BD28E067-F90D-4738-9FE2-743BF7C976FC}" type="parTrans" cxnId="{10DD0030-7D06-4C1F-BD26-C16DFC6AF3B6}">
      <dgm:prSet/>
      <dgm:spPr/>
      <dgm:t>
        <a:bodyPr/>
        <a:lstStyle/>
        <a:p>
          <a:endParaRPr lang="en-US"/>
        </a:p>
      </dgm:t>
    </dgm:pt>
    <dgm:pt modelId="{8764CEEE-5E83-4464-9F71-C60BBAEAA8CE}" type="sibTrans" cxnId="{10DD0030-7D06-4C1F-BD26-C16DFC6AF3B6}">
      <dgm:prSet/>
      <dgm:spPr/>
      <dgm:t>
        <a:bodyPr/>
        <a:lstStyle/>
        <a:p>
          <a:endParaRPr lang="en-US"/>
        </a:p>
      </dgm:t>
    </dgm:pt>
    <dgm:pt modelId="{51BE2E79-6913-47AC-8C12-5D1818FA00B9}">
      <dgm:prSet custT="1"/>
      <dgm:spPr/>
      <dgm:t>
        <a:bodyPr/>
        <a:lstStyle/>
        <a:p>
          <a:r>
            <a:rPr lang="en-US" sz="1400" kern="1200" dirty="0">
              <a:solidFill>
                <a:srgbClr val="307FD7">
                  <a:lumMod val="75000"/>
                </a:srgbClr>
              </a:solidFill>
              <a:latin typeface="Söhne"/>
              <a:ea typeface="+mn-ea"/>
              <a:cs typeface="+mn-cs"/>
            </a:rPr>
            <a:t>Test Cases: </a:t>
          </a:r>
          <a:r>
            <a:rPr lang="en-US" sz="1400" kern="1200" dirty="0">
              <a:solidFill>
                <a:srgbClr val="374151"/>
              </a:solidFill>
              <a:latin typeface="Söhne"/>
              <a:ea typeface="+mn-ea"/>
              <a:cs typeface="+mn-cs"/>
            </a:rPr>
            <a:t>It is a detailed set of steps to be executed during testing, including the expected results for each step. Test cases are derived from the test scenarios identified during the test design phase.</a:t>
          </a:r>
        </a:p>
      </dgm:t>
    </dgm:pt>
    <dgm:pt modelId="{E2B8B881-5B74-4861-8657-66C028246862}" type="parTrans" cxnId="{C83FCD22-CED5-4A78-BB11-AC04AA2D3765}">
      <dgm:prSet/>
      <dgm:spPr/>
      <dgm:t>
        <a:bodyPr/>
        <a:lstStyle/>
        <a:p>
          <a:endParaRPr lang="en-US"/>
        </a:p>
      </dgm:t>
    </dgm:pt>
    <dgm:pt modelId="{BC229573-6587-414C-9D03-5FC5FDFBCE59}" type="sibTrans" cxnId="{C83FCD22-CED5-4A78-BB11-AC04AA2D3765}">
      <dgm:prSet/>
      <dgm:spPr/>
      <dgm:t>
        <a:bodyPr/>
        <a:lstStyle/>
        <a:p>
          <a:endParaRPr lang="en-US"/>
        </a:p>
      </dgm:t>
    </dgm:pt>
    <dgm:pt modelId="{3D33F7AD-F50C-4D37-88ED-E594271EE58F}">
      <dgm:prSet custT="1"/>
      <dgm:spPr/>
      <dgm:t>
        <a:bodyPr/>
        <a:lstStyle/>
        <a:p>
          <a:r>
            <a:rPr lang="en-US" sz="1400" kern="1200" dirty="0">
              <a:solidFill>
                <a:srgbClr val="307FD7">
                  <a:lumMod val="75000"/>
                </a:srgbClr>
              </a:solidFill>
              <a:latin typeface="Söhne"/>
              <a:ea typeface="+mn-ea"/>
              <a:cs typeface="+mn-cs"/>
            </a:rPr>
            <a:t>Test Execution: </a:t>
          </a:r>
          <a:r>
            <a:rPr lang="en-US" sz="1400" kern="1200" dirty="0">
              <a:solidFill>
                <a:srgbClr val="374151"/>
              </a:solidFill>
              <a:latin typeface="Söhne"/>
              <a:ea typeface="+mn-ea"/>
              <a:cs typeface="+mn-cs"/>
            </a:rPr>
            <a:t>It involves the actual execution of the test cases on the application under test. Test execution is typically performed manually or using automated testing tools.</a:t>
          </a:r>
        </a:p>
      </dgm:t>
    </dgm:pt>
    <dgm:pt modelId="{05635880-C1F3-43D8-B605-D69CC046115C}" type="parTrans" cxnId="{23D87ACC-5829-495A-98DA-4DAC097B8F2E}">
      <dgm:prSet/>
      <dgm:spPr/>
      <dgm:t>
        <a:bodyPr/>
        <a:lstStyle/>
        <a:p>
          <a:endParaRPr lang="en-US"/>
        </a:p>
      </dgm:t>
    </dgm:pt>
    <dgm:pt modelId="{8AC03EFE-87F4-43B3-9B52-E0A017C7D542}" type="sibTrans" cxnId="{23D87ACC-5829-495A-98DA-4DAC097B8F2E}">
      <dgm:prSet/>
      <dgm:spPr/>
      <dgm:t>
        <a:bodyPr/>
        <a:lstStyle/>
        <a:p>
          <a:endParaRPr lang="en-US"/>
        </a:p>
      </dgm:t>
    </dgm:pt>
    <dgm:pt modelId="{31CFD698-82F9-4807-BCD5-BE6A10642CAB}">
      <dgm:prSet custT="1"/>
      <dgm:spPr/>
      <dgm:t>
        <a:bodyPr/>
        <a:lstStyle/>
        <a:p>
          <a:r>
            <a:rPr lang="en-US" sz="1400" kern="1200" dirty="0">
              <a:solidFill>
                <a:srgbClr val="307FD7">
                  <a:lumMod val="75000"/>
                </a:srgbClr>
              </a:solidFill>
              <a:latin typeface="Söhne"/>
              <a:ea typeface="+mn-ea"/>
              <a:cs typeface="+mn-cs"/>
            </a:rPr>
            <a:t>Test Report: </a:t>
          </a:r>
          <a:r>
            <a:rPr lang="en-US" sz="1400" kern="1200" dirty="0">
              <a:solidFill>
                <a:srgbClr val="374151"/>
              </a:solidFill>
              <a:latin typeface="Söhne"/>
              <a:ea typeface="+mn-ea"/>
              <a:cs typeface="+mn-cs"/>
            </a:rPr>
            <a:t>It provides a summary of the testing process, including the results of the testing, any defects or issues found, and recommendations for further improvement. The test report is typically used to communicate the testing progress and results to stakeholders.</a:t>
          </a:r>
        </a:p>
      </dgm:t>
    </dgm:pt>
    <dgm:pt modelId="{5A53130D-28E8-4BF5-BE74-D7CC4B51228A}" type="parTrans" cxnId="{2CAE0ECF-F01D-4D93-9FA8-3524A778031A}">
      <dgm:prSet/>
      <dgm:spPr/>
      <dgm:t>
        <a:bodyPr/>
        <a:lstStyle/>
        <a:p>
          <a:endParaRPr lang="en-US"/>
        </a:p>
      </dgm:t>
    </dgm:pt>
    <dgm:pt modelId="{1CC45D1A-BDC1-498E-BFA6-01048D84CAB5}" type="sibTrans" cxnId="{2CAE0ECF-F01D-4D93-9FA8-3524A778031A}">
      <dgm:prSet/>
      <dgm:spPr/>
      <dgm:t>
        <a:bodyPr/>
        <a:lstStyle/>
        <a:p>
          <a:endParaRPr lang="en-US"/>
        </a:p>
      </dgm:t>
    </dgm:pt>
    <dgm:pt modelId="{087345E3-D8ED-E749-812A-7CA0E6925648}" type="pres">
      <dgm:prSet presAssocID="{997BDA54-1537-452B-AB3C-25F3B2AF9A35}" presName="vert0" presStyleCnt="0">
        <dgm:presLayoutVars>
          <dgm:dir/>
          <dgm:animOne val="branch"/>
          <dgm:animLvl val="lvl"/>
        </dgm:presLayoutVars>
      </dgm:prSet>
      <dgm:spPr/>
    </dgm:pt>
    <dgm:pt modelId="{D4FB8911-F9A5-B244-9F05-7EA240F04900}" type="pres">
      <dgm:prSet presAssocID="{13FD0B35-A59D-4511-8312-A2C4BBC5FE65}" presName="thickLine" presStyleLbl="alignNode1" presStyleIdx="0" presStyleCnt="7"/>
      <dgm:spPr/>
    </dgm:pt>
    <dgm:pt modelId="{5D7764F7-498D-3445-950F-2182DDB31965}" type="pres">
      <dgm:prSet presAssocID="{13FD0B35-A59D-4511-8312-A2C4BBC5FE65}" presName="horz1" presStyleCnt="0"/>
      <dgm:spPr/>
    </dgm:pt>
    <dgm:pt modelId="{E32CDF69-38F5-F447-9C4D-A4057709AA84}" type="pres">
      <dgm:prSet presAssocID="{13FD0B35-A59D-4511-8312-A2C4BBC5FE65}" presName="tx1" presStyleLbl="revTx" presStyleIdx="0" presStyleCnt="7"/>
      <dgm:spPr/>
    </dgm:pt>
    <dgm:pt modelId="{C507EF4B-BAA6-E140-915F-FA5A6A3C559D}" type="pres">
      <dgm:prSet presAssocID="{13FD0B35-A59D-4511-8312-A2C4BBC5FE65}" presName="vert1" presStyleCnt="0"/>
      <dgm:spPr/>
    </dgm:pt>
    <dgm:pt modelId="{E6796F4F-5DE1-434E-81BB-3F559458C4D4}" type="pres">
      <dgm:prSet presAssocID="{25A1386D-AA5F-495E-951B-1655F90CC0E0}" presName="thickLine" presStyleLbl="alignNode1" presStyleIdx="1" presStyleCnt="7" custLinFactNeighborY="-22033"/>
      <dgm:spPr/>
    </dgm:pt>
    <dgm:pt modelId="{20C4E8FB-0B8B-B342-85A8-93B392D2D408}" type="pres">
      <dgm:prSet presAssocID="{25A1386D-AA5F-495E-951B-1655F90CC0E0}" presName="horz1" presStyleCnt="0"/>
      <dgm:spPr/>
    </dgm:pt>
    <dgm:pt modelId="{2DD3EB8A-91AF-E64C-8CD2-A45AC6B7E7B8}" type="pres">
      <dgm:prSet presAssocID="{25A1386D-AA5F-495E-951B-1655F90CC0E0}" presName="tx1" presStyleLbl="revTx" presStyleIdx="1" presStyleCnt="7" custLinFactNeighborY="-22033"/>
      <dgm:spPr/>
    </dgm:pt>
    <dgm:pt modelId="{5B5371DD-DA3E-F447-8957-0ED16B394E0C}" type="pres">
      <dgm:prSet presAssocID="{25A1386D-AA5F-495E-951B-1655F90CC0E0}" presName="vert1" presStyleCnt="0"/>
      <dgm:spPr/>
    </dgm:pt>
    <dgm:pt modelId="{8A02B278-A11C-EC46-B7B9-87FF3039DC65}" type="pres">
      <dgm:prSet presAssocID="{BA18DA07-BABE-4CBA-8ABE-9D9E9C328C69}" presName="thickLine" presStyleLbl="alignNode1" presStyleIdx="2" presStyleCnt="7" custLinFactNeighborX="480" custLinFactNeighborY="-24481"/>
      <dgm:spPr/>
    </dgm:pt>
    <dgm:pt modelId="{79A8C2C4-9B76-C04F-B490-666C56A00C23}" type="pres">
      <dgm:prSet presAssocID="{BA18DA07-BABE-4CBA-8ABE-9D9E9C328C69}" presName="horz1" presStyleCnt="0"/>
      <dgm:spPr/>
    </dgm:pt>
    <dgm:pt modelId="{17F702D3-AF40-1B4D-9A76-4EDEF8040EF9}" type="pres">
      <dgm:prSet presAssocID="{BA18DA07-BABE-4CBA-8ABE-9D9E9C328C69}" presName="tx1" presStyleLbl="revTx" presStyleIdx="2" presStyleCnt="7" custLinFactNeighborY="-24482"/>
      <dgm:spPr/>
    </dgm:pt>
    <dgm:pt modelId="{CD516937-6C9C-FF48-8FE7-77FF6A3DB63F}" type="pres">
      <dgm:prSet presAssocID="{BA18DA07-BABE-4CBA-8ABE-9D9E9C328C69}" presName="vert1" presStyleCnt="0"/>
      <dgm:spPr/>
    </dgm:pt>
    <dgm:pt modelId="{88F8C65E-7C59-DE4E-BDBE-F2C444D09908}" type="pres">
      <dgm:prSet presAssocID="{16462BEA-9257-4B05-BBF9-4D85353153D1}" presName="thickLine" presStyleLbl="alignNode1" presStyleIdx="3" presStyleCnt="7" custLinFactNeighborX="480" custLinFactNeighborY="-33050"/>
      <dgm:spPr/>
    </dgm:pt>
    <dgm:pt modelId="{09CE1E85-F600-6C4D-9D93-097E7B86E46A}" type="pres">
      <dgm:prSet presAssocID="{16462BEA-9257-4B05-BBF9-4D85353153D1}" presName="horz1" presStyleCnt="0"/>
      <dgm:spPr/>
    </dgm:pt>
    <dgm:pt modelId="{41FA142F-92F0-C441-BE24-BAB888173203}" type="pres">
      <dgm:prSet presAssocID="{16462BEA-9257-4B05-BBF9-4D85353153D1}" presName="tx1" presStyleLbl="revTx" presStyleIdx="3" presStyleCnt="7" custLinFactNeighborY="-26930"/>
      <dgm:spPr/>
    </dgm:pt>
    <dgm:pt modelId="{BC39705F-255D-304F-B92C-C41ACD7DB46F}" type="pres">
      <dgm:prSet presAssocID="{16462BEA-9257-4B05-BBF9-4D85353153D1}" presName="vert1" presStyleCnt="0"/>
      <dgm:spPr/>
    </dgm:pt>
    <dgm:pt modelId="{982F4759-8E99-4448-B9B7-DFC069D8344E}" type="pres">
      <dgm:prSet presAssocID="{51BE2E79-6913-47AC-8C12-5D1818FA00B9}" presName="thickLine" presStyleLbl="alignNode1" presStyleIdx="4" presStyleCnt="7"/>
      <dgm:spPr/>
    </dgm:pt>
    <dgm:pt modelId="{CA9F591E-4064-EA4F-A627-34BEE4276B15}" type="pres">
      <dgm:prSet presAssocID="{51BE2E79-6913-47AC-8C12-5D1818FA00B9}" presName="horz1" presStyleCnt="0"/>
      <dgm:spPr/>
    </dgm:pt>
    <dgm:pt modelId="{8209204E-D4F5-5C4A-B265-0BB48A0F59CE}" type="pres">
      <dgm:prSet presAssocID="{51BE2E79-6913-47AC-8C12-5D1818FA00B9}" presName="tx1" presStyleLbl="revTx" presStyleIdx="4" presStyleCnt="7"/>
      <dgm:spPr/>
    </dgm:pt>
    <dgm:pt modelId="{AAA58CD2-33A0-DA45-B9B2-5EEDDE63DE14}" type="pres">
      <dgm:prSet presAssocID="{51BE2E79-6913-47AC-8C12-5D1818FA00B9}" presName="vert1" presStyleCnt="0"/>
      <dgm:spPr/>
    </dgm:pt>
    <dgm:pt modelId="{F48E6333-7399-5F4F-BF96-D303D22A8A78}" type="pres">
      <dgm:prSet presAssocID="{3D33F7AD-F50C-4D37-88ED-E594271EE58F}" presName="thickLine" presStyleLbl="alignNode1" presStyleIdx="5" presStyleCnt="7"/>
      <dgm:spPr/>
    </dgm:pt>
    <dgm:pt modelId="{FBD32BDA-1B8B-CD42-988D-341E2516352B}" type="pres">
      <dgm:prSet presAssocID="{3D33F7AD-F50C-4D37-88ED-E594271EE58F}" presName="horz1" presStyleCnt="0"/>
      <dgm:spPr/>
    </dgm:pt>
    <dgm:pt modelId="{C1B77A19-9106-3347-8B2F-1051CCB7DD70}" type="pres">
      <dgm:prSet presAssocID="{3D33F7AD-F50C-4D37-88ED-E594271EE58F}" presName="tx1" presStyleLbl="revTx" presStyleIdx="5" presStyleCnt="7" custLinFactNeighborX="480" custLinFactNeighborY="11279"/>
      <dgm:spPr/>
    </dgm:pt>
    <dgm:pt modelId="{E89BC8FD-EB14-9344-99E1-45D0C568CFCE}" type="pres">
      <dgm:prSet presAssocID="{3D33F7AD-F50C-4D37-88ED-E594271EE58F}" presName="vert1" presStyleCnt="0"/>
      <dgm:spPr/>
    </dgm:pt>
    <dgm:pt modelId="{AB59267B-8024-A340-B76D-FD847233218F}" type="pres">
      <dgm:prSet presAssocID="{31CFD698-82F9-4807-BCD5-BE6A10642CAB}" presName="thickLine" presStyleLbl="alignNode1" presStyleIdx="6" presStyleCnt="7"/>
      <dgm:spPr/>
    </dgm:pt>
    <dgm:pt modelId="{792DCF5E-8C5A-9843-A6EB-C2102FB38064}" type="pres">
      <dgm:prSet presAssocID="{31CFD698-82F9-4807-BCD5-BE6A10642CAB}" presName="horz1" presStyleCnt="0"/>
      <dgm:spPr/>
    </dgm:pt>
    <dgm:pt modelId="{772CB703-A5D4-B447-BCD6-AE163EC97D77}" type="pres">
      <dgm:prSet presAssocID="{31CFD698-82F9-4807-BCD5-BE6A10642CAB}" presName="tx1" presStyleLbl="revTx" presStyleIdx="6" presStyleCnt="7"/>
      <dgm:spPr/>
    </dgm:pt>
    <dgm:pt modelId="{9E8CFE15-875A-C847-8391-CAB4E362F2D3}" type="pres">
      <dgm:prSet presAssocID="{31CFD698-82F9-4807-BCD5-BE6A10642CAB}" presName="vert1" presStyleCnt="0"/>
      <dgm:spPr/>
    </dgm:pt>
  </dgm:ptLst>
  <dgm:cxnLst>
    <dgm:cxn modelId="{8F1BAC16-26D3-1E49-803C-E430E2FFEE3F}" type="presOf" srcId="{997BDA54-1537-452B-AB3C-25F3B2AF9A35}" destId="{087345E3-D8ED-E749-812A-7CA0E6925648}" srcOrd="0" destOrd="0" presId="urn:microsoft.com/office/officeart/2008/layout/LinedList"/>
    <dgm:cxn modelId="{3BF1B01B-CDE5-4541-893B-ED1E571377F6}" srcId="{997BDA54-1537-452B-AB3C-25F3B2AF9A35}" destId="{13FD0B35-A59D-4511-8312-A2C4BBC5FE65}" srcOrd="0" destOrd="0" parTransId="{BE6EA96C-DFA7-4ABA-9ADC-8DC530586EF3}" sibTransId="{47826149-5EFD-423F-8B1E-82E249C45672}"/>
    <dgm:cxn modelId="{6E3F4C20-9C5C-3748-BB39-D13AE587DC06}" type="presOf" srcId="{3D33F7AD-F50C-4D37-88ED-E594271EE58F}" destId="{C1B77A19-9106-3347-8B2F-1051CCB7DD70}" srcOrd="0" destOrd="0" presId="urn:microsoft.com/office/officeart/2008/layout/LinedList"/>
    <dgm:cxn modelId="{C83FCD22-CED5-4A78-BB11-AC04AA2D3765}" srcId="{997BDA54-1537-452B-AB3C-25F3B2AF9A35}" destId="{51BE2E79-6913-47AC-8C12-5D1818FA00B9}" srcOrd="4" destOrd="0" parTransId="{E2B8B881-5B74-4861-8657-66C028246862}" sibTransId="{BC229573-6587-414C-9D03-5FC5FDFBCE59}"/>
    <dgm:cxn modelId="{17FA4724-2FE5-3E4C-8EB6-D2A41C117AC9}" type="presOf" srcId="{31CFD698-82F9-4807-BCD5-BE6A10642CAB}" destId="{772CB703-A5D4-B447-BCD6-AE163EC97D77}" srcOrd="0" destOrd="0" presId="urn:microsoft.com/office/officeart/2008/layout/LinedList"/>
    <dgm:cxn modelId="{EEAA912D-0F96-BB4D-8033-00EBA63C1393}" type="presOf" srcId="{25A1386D-AA5F-495E-951B-1655F90CC0E0}" destId="{2DD3EB8A-91AF-E64C-8CD2-A45AC6B7E7B8}" srcOrd="0" destOrd="0" presId="urn:microsoft.com/office/officeart/2008/layout/LinedList"/>
    <dgm:cxn modelId="{10DD0030-7D06-4C1F-BD26-C16DFC6AF3B6}" srcId="{997BDA54-1537-452B-AB3C-25F3B2AF9A35}" destId="{16462BEA-9257-4B05-BBF9-4D85353153D1}" srcOrd="3" destOrd="0" parTransId="{BD28E067-F90D-4738-9FE2-743BF7C976FC}" sibTransId="{8764CEEE-5E83-4464-9F71-C60BBAEAA8CE}"/>
    <dgm:cxn modelId="{78F1A035-0A31-A54E-9D67-31A1F52361B1}" type="presOf" srcId="{BA18DA07-BABE-4CBA-8ABE-9D9E9C328C69}" destId="{17F702D3-AF40-1B4D-9A76-4EDEF8040EF9}" srcOrd="0" destOrd="0" presId="urn:microsoft.com/office/officeart/2008/layout/LinedList"/>
    <dgm:cxn modelId="{F2DC155B-8B68-AB41-91D7-2B66DAB0D749}" type="presOf" srcId="{13FD0B35-A59D-4511-8312-A2C4BBC5FE65}" destId="{E32CDF69-38F5-F447-9C4D-A4057709AA84}" srcOrd="0" destOrd="0" presId="urn:microsoft.com/office/officeart/2008/layout/LinedList"/>
    <dgm:cxn modelId="{2DD7CC68-2422-47D2-AC36-E944E135CF4C}" srcId="{997BDA54-1537-452B-AB3C-25F3B2AF9A35}" destId="{25A1386D-AA5F-495E-951B-1655F90CC0E0}" srcOrd="1" destOrd="0" parTransId="{6D910F42-95FF-4D1B-BD7E-E59C952414D2}" sibTransId="{BF2D4952-7125-4656-811E-EBD51EA1BB72}"/>
    <dgm:cxn modelId="{41188579-7ED4-464E-8BA0-7A448E08323D}" type="presOf" srcId="{51BE2E79-6913-47AC-8C12-5D1818FA00B9}" destId="{8209204E-D4F5-5C4A-B265-0BB48A0F59CE}" srcOrd="0" destOrd="0" presId="urn:microsoft.com/office/officeart/2008/layout/LinedList"/>
    <dgm:cxn modelId="{79B33789-10B3-F94A-A2F0-F0C45A679B62}" type="presOf" srcId="{16462BEA-9257-4B05-BBF9-4D85353153D1}" destId="{41FA142F-92F0-C441-BE24-BAB888173203}" srcOrd="0" destOrd="0" presId="urn:microsoft.com/office/officeart/2008/layout/LinedList"/>
    <dgm:cxn modelId="{9CC814A4-ADE0-4580-84AF-01DBA5C5A2D9}" srcId="{997BDA54-1537-452B-AB3C-25F3B2AF9A35}" destId="{BA18DA07-BABE-4CBA-8ABE-9D9E9C328C69}" srcOrd="2" destOrd="0" parTransId="{A4B86CAA-0965-430A-8695-C310C770DCF7}" sibTransId="{CEA4E359-F8AF-45C9-ADCD-C6386972D2E6}"/>
    <dgm:cxn modelId="{23D87ACC-5829-495A-98DA-4DAC097B8F2E}" srcId="{997BDA54-1537-452B-AB3C-25F3B2AF9A35}" destId="{3D33F7AD-F50C-4D37-88ED-E594271EE58F}" srcOrd="5" destOrd="0" parTransId="{05635880-C1F3-43D8-B605-D69CC046115C}" sibTransId="{8AC03EFE-87F4-43B3-9B52-E0A017C7D542}"/>
    <dgm:cxn modelId="{2CAE0ECF-F01D-4D93-9FA8-3524A778031A}" srcId="{997BDA54-1537-452B-AB3C-25F3B2AF9A35}" destId="{31CFD698-82F9-4807-BCD5-BE6A10642CAB}" srcOrd="6" destOrd="0" parTransId="{5A53130D-28E8-4BF5-BE74-D7CC4B51228A}" sibTransId="{1CC45D1A-BDC1-498E-BFA6-01048D84CAB5}"/>
    <dgm:cxn modelId="{439F6963-FA3F-384B-896F-FFC6668A3A72}" type="presParOf" srcId="{087345E3-D8ED-E749-812A-7CA0E6925648}" destId="{D4FB8911-F9A5-B244-9F05-7EA240F04900}" srcOrd="0" destOrd="0" presId="urn:microsoft.com/office/officeart/2008/layout/LinedList"/>
    <dgm:cxn modelId="{A18D5149-3A86-8A49-8E0B-8EFD3E1F289A}" type="presParOf" srcId="{087345E3-D8ED-E749-812A-7CA0E6925648}" destId="{5D7764F7-498D-3445-950F-2182DDB31965}" srcOrd="1" destOrd="0" presId="urn:microsoft.com/office/officeart/2008/layout/LinedList"/>
    <dgm:cxn modelId="{394B3BC3-5B1F-6A4B-B451-4B777E483721}" type="presParOf" srcId="{5D7764F7-498D-3445-950F-2182DDB31965}" destId="{E32CDF69-38F5-F447-9C4D-A4057709AA84}" srcOrd="0" destOrd="0" presId="urn:microsoft.com/office/officeart/2008/layout/LinedList"/>
    <dgm:cxn modelId="{0A623A9F-83AF-EC42-8FC8-002A6D3B8049}" type="presParOf" srcId="{5D7764F7-498D-3445-950F-2182DDB31965}" destId="{C507EF4B-BAA6-E140-915F-FA5A6A3C559D}" srcOrd="1" destOrd="0" presId="urn:microsoft.com/office/officeart/2008/layout/LinedList"/>
    <dgm:cxn modelId="{FDAACB8C-6C17-9D40-9324-E39BCE335FC5}" type="presParOf" srcId="{087345E3-D8ED-E749-812A-7CA0E6925648}" destId="{E6796F4F-5DE1-434E-81BB-3F559458C4D4}" srcOrd="2" destOrd="0" presId="urn:microsoft.com/office/officeart/2008/layout/LinedList"/>
    <dgm:cxn modelId="{7C5FBE71-01B3-2C4B-B687-C49C69227281}" type="presParOf" srcId="{087345E3-D8ED-E749-812A-7CA0E6925648}" destId="{20C4E8FB-0B8B-B342-85A8-93B392D2D408}" srcOrd="3" destOrd="0" presId="urn:microsoft.com/office/officeart/2008/layout/LinedList"/>
    <dgm:cxn modelId="{81E6231B-75D3-1F41-9F10-C865BCAA6CF9}" type="presParOf" srcId="{20C4E8FB-0B8B-B342-85A8-93B392D2D408}" destId="{2DD3EB8A-91AF-E64C-8CD2-A45AC6B7E7B8}" srcOrd="0" destOrd="0" presId="urn:microsoft.com/office/officeart/2008/layout/LinedList"/>
    <dgm:cxn modelId="{B88BBD76-4DAF-254F-B256-EC3C4EF6E947}" type="presParOf" srcId="{20C4E8FB-0B8B-B342-85A8-93B392D2D408}" destId="{5B5371DD-DA3E-F447-8957-0ED16B394E0C}" srcOrd="1" destOrd="0" presId="urn:microsoft.com/office/officeart/2008/layout/LinedList"/>
    <dgm:cxn modelId="{01B9F7EB-E7F2-844C-B8FA-BEEAF7B3B750}" type="presParOf" srcId="{087345E3-D8ED-E749-812A-7CA0E6925648}" destId="{8A02B278-A11C-EC46-B7B9-87FF3039DC65}" srcOrd="4" destOrd="0" presId="urn:microsoft.com/office/officeart/2008/layout/LinedList"/>
    <dgm:cxn modelId="{35B18E5D-7C5C-E14B-8107-7FE79B1847EC}" type="presParOf" srcId="{087345E3-D8ED-E749-812A-7CA0E6925648}" destId="{79A8C2C4-9B76-C04F-B490-666C56A00C23}" srcOrd="5" destOrd="0" presId="urn:microsoft.com/office/officeart/2008/layout/LinedList"/>
    <dgm:cxn modelId="{54E26734-7D47-BF46-8F29-6CADDEE5F382}" type="presParOf" srcId="{79A8C2C4-9B76-C04F-B490-666C56A00C23}" destId="{17F702D3-AF40-1B4D-9A76-4EDEF8040EF9}" srcOrd="0" destOrd="0" presId="urn:microsoft.com/office/officeart/2008/layout/LinedList"/>
    <dgm:cxn modelId="{9C6B607C-C582-4041-A24F-32C1F178914A}" type="presParOf" srcId="{79A8C2C4-9B76-C04F-B490-666C56A00C23}" destId="{CD516937-6C9C-FF48-8FE7-77FF6A3DB63F}" srcOrd="1" destOrd="0" presId="urn:microsoft.com/office/officeart/2008/layout/LinedList"/>
    <dgm:cxn modelId="{F2CAF66E-174F-134F-979C-05D9C95A23C0}" type="presParOf" srcId="{087345E3-D8ED-E749-812A-7CA0E6925648}" destId="{88F8C65E-7C59-DE4E-BDBE-F2C444D09908}" srcOrd="6" destOrd="0" presId="urn:microsoft.com/office/officeart/2008/layout/LinedList"/>
    <dgm:cxn modelId="{528D5D96-2237-884B-B632-164CFB02F6EB}" type="presParOf" srcId="{087345E3-D8ED-E749-812A-7CA0E6925648}" destId="{09CE1E85-F600-6C4D-9D93-097E7B86E46A}" srcOrd="7" destOrd="0" presId="urn:microsoft.com/office/officeart/2008/layout/LinedList"/>
    <dgm:cxn modelId="{F71F80B0-7B74-B64C-A3C9-749BF324F0D1}" type="presParOf" srcId="{09CE1E85-F600-6C4D-9D93-097E7B86E46A}" destId="{41FA142F-92F0-C441-BE24-BAB888173203}" srcOrd="0" destOrd="0" presId="urn:microsoft.com/office/officeart/2008/layout/LinedList"/>
    <dgm:cxn modelId="{94E26016-E58A-1543-94EF-7E22773B4BE3}" type="presParOf" srcId="{09CE1E85-F600-6C4D-9D93-097E7B86E46A}" destId="{BC39705F-255D-304F-B92C-C41ACD7DB46F}" srcOrd="1" destOrd="0" presId="urn:microsoft.com/office/officeart/2008/layout/LinedList"/>
    <dgm:cxn modelId="{3A53BF24-343C-174F-9ED6-7635EB12BF2E}" type="presParOf" srcId="{087345E3-D8ED-E749-812A-7CA0E6925648}" destId="{982F4759-8E99-4448-B9B7-DFC069D8344E}" srcOrd="8" destOrd="0" presId="urn:microsoft.com/office/officeart/2008/layout/LinedList"/>
    <dgm:cxn modelId="{C18AA62C-9291-9E4F-A5E6-8167FA0ECF04}" type="presParOf" srcId="{087345E3-D8ED-E749-812A-7CA0E6925648}" destId="{CA9F591E-4064-EA4F-A627-34BEE4276B15}" srcOrd="9" destOrd="0" presId="urn:microsoft.com/office/officeart/2008/layout/LinedList"/>
    <dgm:cxn modelId="{0847341A-68ED-9E4D-910D-4C0ACE716BAD}" type="presParOf" srcId="{CA9F591E-4064-EA4F-A627-34BEE4276B15}" destId="{8209204E-D4F5-5C4A-B265-0BB48A0F59CE}" srcOrd="0" destOrd="0" presId="urn:microsoft.com/office/officeart/2008/layout/LinedList"/>
    <dgm:cxn modelId="{C8AFF0FA-4225-0047-A6AD-9CD0BF259C14}" type="presParOf" srcId="{CA9F591E-4064-EA4F-A627-34BEE4276B15}" destId="{AAA58CD2-33A0-DA45-B9B2-5EEDDE63DE14}" srcOrd="1" destOrd="0" presId="urn:microsoft.com/office/officeart/2008/layout/LinedList"/>
    <dgm:cxn modelId="{41306919-E5C7-4C4C-A6DB-789516779680}" type="presParOf" srcId="{087345E3-D8ED-E749-812A-7CA0E6925648}" destId="{F48E6333-7399-5F4F-BF96-D303D22A8A78}" srcOrd="10" destOrd="0" presId="urn:microsoft.com/office/officeart/2008/layout/LinedList"/>
    <dgm:cxn modelId="{DAFFE45B-66B2-364D-A85B-98E5AF2F7427}" type="presParOf" srcId="{087345E3-D8ED-E749-812A-7CA0E6925648}" destId="{FBD32BDA-1B8B-CD42-988D-341E2516352B}" srcOrd="11" destOrd="0" presId="urn:microsoft.com/office/officeart/2008/layout/LinedList"/>
    <dgm:cxn modelId="{9075CDFA-12D7-6A40-96A7-9BFDEDEB6A79}" type="presParOf" srcId="{FBD32BDA-1B8B-CD42-988D-341E2516352B}" destId="{C1B77A19-9106-3347-8B2F-1051CCB7DD70}" srcOrd="0" destOrd="0" presId="urn:microsoft.com/office/officeart/2008/layout/LinedList"/>
    <dgm:cxn modelId="{D7DCC5F0-9D0C-0147-B9E3-8A07AF6FA332}" type="presParOf" srcId="{FBD32BDA-1B8B-CD42-988D-341E2516352B}" destId="{E89BC8FD-EB14-9344-99E1-45D0C568CFCE}" srcOrd="1" destOrd="0" presId="urn:microsoft.com/office/officeart/2008/layout/LinedList"/>
    <dgm:cxn modelId="{8939A29B-FFDC-5B45-A37A-69489A5980D9}" type="presParOf" srcId="{087345E3-D8ED-E749-812A-7CA0E6925648}" destId="{AB59267B-8024-A340-B76D-FD847233218F}" srcOrd="12" destOrd="0" presId="urn:microsoft.com/office/officeart/2008/layout/LinedList"/>
    <dgm:cxn modelId="{03D15B94-C027-AA4E-8075-5B7081808782}" type="presParOf" srcId="{087345E3-D8ED-E749-812A-7CA0E6925648}" destId="{792DCF5E-8C5A-9843-A6EB-C2102FB38064}" srcOrd="13" destOrd="0" presId="urn:microsoft.com/office/officeart/2008/layout/LinedList"/>
    <dgm:cxn modelId="{3888291C-DAAA-EF40-8C4F-902E03338638}" type="presParOf" srcId="{792DCF5E-8C5A-9843-A6EB-C2102FB38064}" destId="{772CB703-A5D4-B447-BCD6-AE163EC97D77}" srcOrd="0" destOrd="0" presId="urn:microsoft.com/office/officeart/2008/layout/LinedList"/>
    <dgm:cxn modelId="{C84DB4BE-B677-6B43-B5A7-A77E9AF5517F}" type="presParOf" srcId="{792DCF5E-8C5A-9843-A6EB-C2102FB38064}" destId="{9E8CFE15-875A-C847-8391-CAB4E362F2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C31739-6CCE-014D-8B92-952CC649FC7F}">
      <dgm:prSet custT="1"/>
      <dgm:spPr/>
      <dgm:t>
        <a:bodyPr/>
        <a:lstStyle/>
        <a:p>
          <a:pPr marL="0" lvl="0" indent="0" algn="l" defTabSz="711200">
            <a:lnSpc>
              <a:spcPct val="90000"/>
            </a:lnSpc>
            <a:spcBef>
              <a:spcPct val="0"/>
            </a:spcBef>
            <a:spcAft>
              <a:spcPct val="35000"/>
            </a:spcAft>
            <a:buNone/>
          </a:pPr>
          <a:r>
            <a:rPr lang="en-US" sz="1600" b="0" i="0" kern="1200" baseline="0" dirty="0">
              <a:solidFill>
                <a:srgbClr val="000000">
                  <a:hueOff val="0"/>
                  <a:satOff val="0"/>
                  <a:lumOff val="0"/>
                  <a:alphaOff val="0"/>
                </a:srgbClr>
              </a:solidFill>
              <a:latin typeface="Calibri"/>
              <a:ea typeface="+mn-ea"/>
              <a:cs typeface="+mn-cs"/>
            </a:rPr>
            <a:t>A Test Scenario is defined as any functionality that can be tested. As a tester, you should put yourself in the end user’s shoes and figure out the real-world scenarios and use cases of the Application Under Test.</a:t>
          </a:r>
        </a:p>
      </dgm:t>
    </dgm:pt>
    <dgm:pt modelId="{CFB09BF8-E7F6-0D4C-BD37-6EA16B412163}" type="parTrans" cxnId="{EF8A41A6-437C-2B41-8848-B00540D806EC}">
      <dgm:prSet/>
      <dgm:spPr/>
      <dgm:t>
        <a:bodyPr/>
        <a:lstStyle/>
        <a:p>
          <a:endParaRPr lang="en-US"/>
        </a:p>
      </dgm:t>
    </dgm:pt>
    <dgm:pt modelId="{168BB1EC-FF3F-BC4D-B34C-B043B5D3DF93}" type="sibTrans" cxnId="{EF8A41A6-437C-2B41-8848-B00540D806EC}">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B848F665-B47D-A44E-BA1F-7996771B81C4}" type="pres">
      <dgm:prSet presAssocID="{FCC31739-6CCE-014D-8B92-952CC649FC7F}" presName="thickLine" presStyleLbl="alignNode1" presStyleIdx="0" presStyleCnt="1" custLinFactNeighborX="381" custLinFactNeighborY="-25356"/>
      <dgm:spPr/>
    </dgm:pt>
    <dgm:pt modelId="{7E5F6758-AB77-5047-91EF-42488F81658C}" type="pres">
      <dgm:prSet presAssocID="{FCC31739-6CCE-014D-8B92-952CC649FC7F}" presName="horz1" presStyleCnt="0"/>
      <dgm:spPr/>
    </dgm:pt>
    <dgm:pt modelId="{F5C59FE0-72AB-0147-AA64-E75E72E50044}" type="pres">
      <dgm:prSet presAssocID="{FCC31739-6CCE-014D-8B92-952CC649FC7F}" presName="tx1" presStyleLbl="revTx" presStyleIdx="0" presStyleCnt="1" custScaleY="45412" custLinFactNeighborX="-667" custLinFactNeighborY="1280"/>
      <dgm:spPr/>
    </dgm:pt>
    <dgm:pt modelId="{5C6AF43B-4F29-614F-9721-30A56A8BC143}" type="pres">
      <dgm:prSet presAssocID="{FCC31739-6CCE-014D-8B92-952CC649FC7F}" presName="vert1" presStyleCnt="0"/>
      <dgm:spPr/>
    </dgm:pt>
  </dgm:ptLst>
  <dgm:cxnLst>
    <dgm:cxn modelId="{4BD3F493-AC2A-134C-86B4-F857E571E43C}" type="presOf" srcId="{54BE9EA0-4B76-4CE7-9AEF-FA4588A661AF}" destId="{23B1EAA3-E087-EE46-9B02-4DA687A392E0}" srcOrd="0" destOrd="0" presId="urn:microsoft.com/office/officeart/2008/layout/LinedList"/>
    <dgm:cxn modelId="{EF8A41A6-437C-2B41-8848-B00540D806EC}" srcId="{54BE9EA0-4B76-4CE7-9AEF-FA4588A661AF}" destId="{FCC31739-6CCE-014D-8B92-952CC649FC7F}" srcOrd="0" destOrd="0" parTransId="{CFB09BF8-E7F6-0D4C-BD37-6EA16B412163}" sibTransId="{168BB1EC-FF3F-BC4D-B34C-B043B5D3DF93}"/>
    <dgm:cxn modelId="{A12E3DF0-91EA-DD45-A526-8E51DEDC2A87}" type="presOf" srcId="{FCC31739-6CCE-014D-8B92-952CC649FC7F}" destId="{F5C59FE0-72AB-0147-AA64-E75E72E50044}" srcOrd="0" destOrd="0" presId="urn:microsoft.com/office/officeart/2008/layout/LinedList"/>
    <dgm:cxn modelId="{C91F50C1-31B3-E140-BAB7-8B0615D52D5D}" type="presParOf" srcId="{23B1EAA3-E087-EE46-9B02-4DA687A392E0}" destId="{B848F665-B47D-A44E-BA1F-7996771B81C4}" srcOrd="0" destOrd="0" presId="urn:microsoft.com/office/officeart/2008/layout/LinedList"/>
    <dgm:cxn modelId="{50C721D4-F529-9B47-8F2B-41C78008184A}" type="presParOf" srcId="{23B1EAA3-E087-EE46-9B02-4DA687A392E0}" destId="{7E5F6758-AB77-5047-91EF-42488F81658C}" srcOrd="1" destOrd="0" presId="urn:microsoft.com/office/officeart/2008/layout/LinedList"/>
    <dgm:cxn modelId="{6DEAC1A3-BC03-9B45-8C3A-70AD725F2616}" type="presParOf" srcId="{7E5F6758-AB77-5047-91EF-42488F81658C}" destId="{F5C59FE0-72AB-0147-AA64-E75E72E50044}" srcOrd="0" destOrd="0" presId="urn:microsoft.com/office/officeart/2008/layout/LinedList"/>
    <dgm:cxn modelId="{4A36DC87-014A-3B48-A005-295019D7A25C}" type="presParOf" srcId="{7E5F6758-AB77-5047-91EF-42488F81658C}" destId="{5C6AF43B-4F29-614F-9721-30A56A8BC1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A5ADAF-32C4-0245-81EE-99F80B8AC9C4}">
      <dgm:prSet/>
      <dgm:spPr/>
      <dgm:t>
        <a:bodyPr/>
        <a:lstStyle/>
        <a:p>
          <a:pPr>
            <a:buFont typeface="Arial" panose="020B0604020202020204" pitchFamily="34" charset="0"/>
            <a:buChar char="•"/>
          </a:pPr>
          <a:r>
            <a:rPr lang="en-US" dirty="0">
              <a:solidFill>
                <a:schemeClr val="tx1"/>
              </a:solidFill>
              <a:latin typeface="Source Sans Pro" panose="020B0503030403020204" pitchFamily="34" charset="0"/>
              <a:ea typeface="+mn-ea"/>
              <a:cs typeface="+mn-cs"/>
            </a:rPr>
            <a:t>Creating Test Scenarios ensures complete Test Coverage</a:t>
          </a:r>
          <a:endParaRPr lang="en-US" dirty="0"/>
        </a:p>
      </dgm:t>
    </dgm:pt>
    <dgm:pt modelId="{46FD78D2-0EEB-B840-9644-E6C9A71324E4}" type="parTrans" cxnId="{68815A31-D46B-E64F-9B68-0F5F5C334627}">
      <dgm:prSet/>
      <dgm:spPr/>
      <dgm:t>
        <a:bodyPr/>
        <a:lstStyle/>
        <a:p>
          <a:endParaRPr lang="en-US"/>
        </a:p>
      </dgm:t>
    </dgm:pt>
    <dgm:pt modelId="{C03A734D-2478-2541-BEB6-86CB52437EB2}" type="sibTrans" cxnId="{68815A31-D46B-E64F-9B68-0F5F5C334627}">
      <dgm:prSet/>
      <dgm:spPr/>
      <dgm:t>
        <a:bodyPr/>
        <a:lstStyle/>
        <a:p>
          <a:endParaRPr lang="en-US"/>
        </a:p>
      </dgm:t>
    </dgm:pt>
    <dgm:pt modelId="{C3072869-2456-5943-9326-D4CCB895199D}">
      <dgm:prSet/>
      <dgm:spPr/>
      <dgm:t>
        <a:bodyPr/>
        <a:lstStyle/>
        <a:p>
          <a:r>
            <a:rPr lang="en-US" dirty="0">
              <a:solidFill>
                <a:schemeClr val="tx1"/>
              </a:solidFill>
              <a:latin typeface="Source Sans Pro" panose="020B0503030403020204" pitchFamily="34" charset="0"/>
              <a:ea typeface="+mn-ea"/>
              <a:cs typeface="+mn-cs"/>
            </a:rPr>
            <a:t>Test Scenarios can be approved by various stakeholders like Business Analyst, Developers, Customers to ensure the Application Under Test is thoroughly tested. It ensures that the software is working for the most common use cases.</a:t>
          </a:r>
        </a:p>
      </dgm:t>
    </dgm:pt>
    <dgm:pt modelId="{A67C16B6-7470-054B-B907-C7AAE34D2712}" type="parTrans" cxnId="{A94E6D04-6254-304E-AF95-F8059E2BAFA6}">
      <dgm:prSet/>
      <dgm:spPr/>
      <dgm:t>
        <a:bodyPr/>
        <a:lstStyle/>
        <a:p>
          <a:endParaRPr lang="en-US"/>
        </a:p>
      </dgm:t>
    </dgm:pt>
    <dgm:pt modelId="{E9690475-E352-6542-9F25-2AF93016B7D8}" type="sibTrans" cxnId="{A94E6D04-6254-304E-AF95-F8059E2BAFA6}">
      <dgm:prSet/>
      <dgm:spPr/>
      <dgm:t>
        <a:bodyPr/>
        <a:lstStyle/>
        <a:p>
          <a:endParaRPr lang="en-US"/>
        </a:p>
      </dgm:t>
    </dgm:pt>
    <dgm:pt modelId="{A05717F8-A731-7E4C-92AA-BE107FCA83F9}">
      <dgm:prSet/>
      <dgm:spPr/>
      <dgm:t>
        <a:bodyPr/>
        <a:lstStyle/>
        <a:p>
          <a:r>
            <a:rPr lang="en-US" dirty="0">
              <a:solidFill>
                <a:schemeClr val="tx1"/>
              </a:solidFill>
              <a:latin typeface="Source Sans Pro" panose="020B0503030403020204" pitchFamily="34" charset="0"/>
              <a:ea typeface="+mn-ea"/>
              <a:cs typeface="+mn-cs"/>
            </a:rPr>
            <a:t>They serve as a quick tool to determine the testing work effort.</a:t>
          </a:r>
        </a:p>
      </dgm:t>
    </dgm:pt>
    <dgm:pt modelId="{50854BB5-7B2F-F34A-9C57-62DF921B7BC5}" type="parTrans" cxnId="{A29D4F90-E5CE-894D-AE91-83E9998D7C8D}">
      <dgm:prSet/>
      <dgm:spPr/>
      <dgm:t>
        <a:bodyPr/>
        <a:lstStyle/>
        <a:p>
          <a:endParaRPr lang="en-US"/>
        </a:p>
      </dgm:t>
    </dgm:pt>
    <dgm:pt modelId="{BBDC885C-E559-0240-9AD5-B319D3D27636}" type="sibTrans" cxnId="{A29D4F90-E5CE-894D-AE91-83E9998D7C8D}">
      <dgm:prSet/>
      <dgm:spPr/>
      <dgm:t>
        <a:bodyPr/>
        <a:lstStyle/>
        <a:p>
          <a:endParaRPr lang="en-US"/>
        </a:p>
      </dgm:t>
    </dgm:pt>
    <dgm:pt modelId="{19ADD85E-B186-EF48-B8DF-C3143325F2E1}">
      <dgm:prSet/>
      <dgm:spPr/>
      <dgm:t>
        <a:bodyPr/>
        <a:lstStyle/>
        <a:p>
          <a:r>
            <a:rPr lang="en-US" dirty="0">
              <a:solidFill>
                <a:schemeClr val="tx1"/>
              </a:solidFill>
              <a:latin typeface="Source Sans Pro" panose="020B0503030403020204" pitchFamily="34" charset="0"/>
              <a:ea typeface="+mn-ea"/>
              <a:cs typeface="+mn-cs"/>
            </a:rPr>
            <a:t>They help determine the most important end-to-end transactions or the real use of the software applications.</a:t>
          </a:r>
          <a:endParaRPr lang="en-US" b="0" i="0" dirty="0">
            <a:effectLst/>
            <a:latin typeface="Source Sans Pro" panose="020B0503030403020204" pitchFamily="34" charset="0"/>
          </a:endParaRPr>
        </a:p>
      </dgm:t>
    </dgm:pt>
    <dgm:pt modelId="{1E7A688F-840B-B348-A0B3-646A29444543}" type="parTrans" cxnId="{8FE58EC2-9BFC-A046-B9A7-9C1C2CAF9762}">
      <dgm:prSet/>
      <dgm:spPr/>
      <dgm:t>
        <a:bodyPr/>
        <a:lstStyle/>
        <a:p>
          <a:endParaRPr lang="en-US"/>
        </a:p>
      </dgm:t>
    </dgm:pt>
    <dgm:pt modelId="{7E58086A-B071-7F47-BF14-384AAEBDD744}" type="sibTrans" cxnId="{8FE58EC2-9BFC-A046-B9A7-9C1C2CAF9762}">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ED578497-5381-8443-AD04-B97F8B26625B}" type="pres">
      <dgm:prSet presAssocID="{68A5ADAF-32C4-0245-81EE-99F80B8AC9C4}" presName="thickLine" presStyleLbl="alignNode1" presStyleIdx="0" presStyleCnt="4" custLinFactNeighborX="3949" custLinFactNeighborY="-49720"/>
      <dgm:spPr/>
    </dgm:pt>
    <dgm:pt modelId="{31C040DF-5F0B-4C46-A4F1-7289509E0D35}" type="pres">
      <dgm:prSet presAssocID="{68A5ADAF-32C4-0245-81EE-99F80B8AC9C4}" presName="horz1" presStyleCnt="0"/>
      <dgm:spPr/>
    </dgm:pt>
    <dgm:pt modelId="{498FD23C-8EE0-2940-8E13-295C3670B838}" type="pres">
      <dgm:prSet presAssocID="{68A5ADAF-32C4-0245-81EE-99F80B8AC9C4}" presName="tx1" presStyleLbl="revTx" presStyleIdx="0" presStyleCnt="4" custLinFactNeighborY="-39769"/>
      <dgm:spPr/>
    </dgm:pt>
    <dgm:pt modelId="{2258DB7D-F4D1-A148-ABAB-C900F8F33455}" type="pres">
      <dgm:prSet presAssocID="{68A5ADAF-32C4-0245-81EE-99F80B8AC9C4}" presName="vert1" presStyleCnt="0"/>
      <dgm:spPr/>
    </dgm:pt>
    <dgm:pt modelId="{24E8BC8C-1E2F-E840-B380-B01937B49B62}" type="pres">
      <dgm:prSet presAssocID="{C3072869-2456-5943-9326-D4CCB895199D}" presName="thickLine" presStyleLbl="alignNode1" presStyleIdx="1" presStyleCnt="4" custLinFactNeighborY="-37839"/>
      <dgm:spPr/>
    </dgm:pt>
    <dgm:pt modelId="{AE699581-A124-A845-AB05-742B12F3A28E}" type="pres">
      <dgm:prSet presAssocID="{C3072869-2456-5943-9326-D4CCB895199D}" presName="horz1" presStyleCnt="0"/>
      <dgm:spPr/>
    </dgm:pt>
    <dgm:pt modelId="{31807407-5835-F249-9D8D-7958E56603BE}" type="pres">
      <dgm:prSet presAssocID="{C3072869-2456-5943-9326-D4CCB895199D}" presName="tx1" presStyleLbl="revTx" presStyleIdx="1" presStyleCnt="4" custLinFactNeighborY="-23197"/>
      <dgm:spPr/>
    </dgm:pt>
    <dgm:pt modelId="{EE997B42-3BAD-EA42-9823-D6D3531F044A}" type="pres">
      <dgm:prSet presAssocID="{C3072869-2456-5943-9326-D4CCB895199D}" presName="vert1" presStyleCnt="0"/>
      <dgm:spPr/>
    </dgm:pt>
    <dgm:pt modelId="{767DFA8B-C8B5-8640-944B-54772F3A8B7F}" type="pres">
      <dgm:prSet presAssocID="{A05717F8-A731-7E4C-92AA-BE107FCA83F9}" presName="thickLine" presStyleLbl="alignNode1" presStyleIdx="2" presStyleCnt="4" custLinFactNeighborY="-22152"/>
      <dgm:spPr/>
    </dgm:pt>
    <dgm:pt modelId="{11BD9FC0-904D-6B40-9604-701A565F0585}" type="pres">
      <dgm:prSet presAssocID="{A05717F8-A731-7E4C-92AA-BE107FCA83F9}" presName="horz1" presStyleCnt="0"/>
      <dgm:spPr/>
    </dgm:pt>
    <dgm:pt modelId="{3FEDA802-26B3-FF48-A529-DD6BB6D0D5AB}" type="pres">
      <dgm:prSet presAssocID="{A05717F8-A731-7E4C-92AA-BE107FCA83F9}" presName="tx1" presStyleLbl="revTx" presStyleIdx="2" presStyleCnt="4" custLinFactNeighborY="-12521"/>
      <dgm:spPr/>
    </dgm:pt>
    <dgm:pt modelId="{C71FC577-21DB-8A44-8E77-F21C5339A4D5}" type="pres">
      <dgm:prSet presAssocID="{A05717F8-A731-7E4C-92AA-BE107FCA83F9}" presName="vert1" presStyleCnt="0"/>
      <dgm:spPr/>
    </dgm:pt>
    <dgm:pt modelId="{B78BA9F3-D666-384A-B0D0-8D907D0A0327}" type="pres">
      <dgm:prSet presAssocID="{19ADD85E-B186-EF48-B8DF-C3143325F2E1}" presName="thickLine" presStyleLbl="alignNode1" presStyleIdx="3" presStyleCnt="4" custLinFactNeighborY="-51045"/>
      <dgm:spPr/>
    </dgm:pt>
    <dgm:pt modelId="{173D1B94-874A-554E-B6A9-D5DE32D14593}" type="pres">
      <dgm:prSet presAssocID="{19ADD85E-B186-EF48-B8DF-C3143325F2E1}" presName="horz1" presStyleCnt="0"/>
      <dgm:spPr/>
    </dgm:pt>
    <dgm:pt modelId="{2624A5C1-9FAF-6B41-8E5D-E7E42AD90A2F}" type="pres">
      <dgm:prSet presAssocID="{19ADD85E-B186-EF48-B8DF-C3143325F2E1}" presName="tx1" presStyleLbl="revTx" presStyleIdx="3" presStyleCnt="4" custLinFactNeighborY="-34672"/>
      <dgm:spPr/>
    </dgm:pt>
    <dgm:pt modelId="{E814E28C-2628-A340-A001-5FC998AEDFDE}" type="pres">
      <dgm:prSet presAssocID="{19ADD85E-B186-EF48-B8DF-C3143325F2E1}" presName="vert1" presStyleCnt="0"/>
      <dgm:spPr/>
    </dgm:pt>
  </dgm:ptLst>
  <dgm:cxnLst>
    <dgm:cxn modelId="{A94E6D04-6254-304E-AF95-F8059E2BAFA6}" srcId="{54BE9EA0-4B76-4CE7-9AEF-FA4588A661AF}" destId="{C3072869-2456-5943-9326-D4CCB895199D}" srcOrd="1" destOrd="0" parTransId="{A67C16B6-7470-054B-B907-C7AAE34D2712}" sibTransId="{E9690475-E352-6542-9F25-2AF93016B7D8}"/>
    <dgm:cxn modelId="{68815A31-D46B-E64F-9B68-0F5F5C334627}" srcId="{54BE9EA0-4B76-4CE7-9AEF-FA4588A661AF}" destId="{68A5ADAF-32C4-0245-81EE-99F80B8AC9C4}" srcOrd="0" destOrd="0" parTransId="{46FD78D2-0EEB-B840-9644-E6C9A71324E4}" sibTransId="{C03A734D-2478-2541-BEB6-86CB52437EB2}"/>
    <dgm:cxn modelId="{EF793767-AF52-8343-A118-FFDD31A9DB35}" type="presOf" srcId="{A05717F8-A731-7E4C-92AA-BE107FCA83F9}" destId="{3FEDA802-26B3-FF48-A529-DD6BB6D0D5AB}" srcOrd="0" destOrd="0" presId="urn:microsoft.com/office/officeart/2008/layout/LinedList"/>
    <dgm:cxn modelId="{18965F81-463A-7C40-A7ED-0941F127FAA7}" type="presOf" srcId="{19ADD85E-B186-EF48-B8DF-C3143325F2E1}" destId="{2624A5C1-9FAF-6B41-8E5D-E7E42AD90A2F}" srcOrd="0" destOrd="0" presId="urn:microsoft.com/office/officeart/2008/layout/LinedList"/>
    <dgm:cxn modelId="{A29D4F90-E5CE-894D-AE91-83E9998D7C8D}" srcId="{54BE9EA0-4B76-4CE7-9AEF-FA4588A661AF}" destId="{A05717F8-A731-7E4C-92AA-BE107FCA83F9}" srcOrd="2" destOrd="0" parTransId="{50854BB5-7B2F-F34A-9C57-62DF921B7BC5}" sibTransId="{BBDC885C-E559-0240-9AD5-B319D3D27636}"/>
    <dgm:cxn modelId="{4BD3F493-AC2A-134C-86B4-F857E571E43C}" type="presOf" srcId="{54BE9EA0-4B76-4CE7-9AEF-FA4588A661AF}" destId="{23B1EAA3-E087-EE46-9B02-4DA687A392E0}" srcOrd="0" destOrd="0" presId="urn:microsoft.com/office/officeart/2008/layout/LinedList"/>
    <dgm:cxn modelId="{ACA53DA7-B979-CC4A-A5CE-1E835DF70677}" type="presOf" srcId="{C3072869-2456-5943-9326-D4CCB895199D}" destId="{31807407-5835-F249-9D8D-7958E56603BE}" srcOrd="0" destOrd="0" presId="urn:microsoft.com/office/officeart/2008/layout/LinedList"/>
    <dgm:cxn modelId="{8FE58EC2-9BFC-A046-B9A7-9C1C2CAF9762}" srcId="{54BE9EA0-4B76-4CE7-9AEF-FA4588A661AF}" destId="{19ADD85E-B186-EF48-B8DF-C3143325F2E1}" srcOrd="3" destOrd="0" parTransId="{1E7A688F-840B-B348-A0B3-646A29444543}" sibTransId="{7E58086A-B071-7F47-BF14-384AAEBDD744}"/>
    <dgm:cxn modelId="{6741C8D1-ECFA-4248-B1E0-9DA3001684D2}" type="presOf" srcId="{68A5ADAF-32C4-0245-81EE-99F80B8AC9C4}" destId="{498FD23C-8EE0-2940-8E13-295C3670B838}" srcOrd="0" destOrd="0" presId="urn:microsoft.com/office/officeart/2008/layout/LinedList"/>
    <dgm:cxn modelId="{762A2F5C-BCE5-F646-A3EA-1E8F27961233}" type="presParOf" srcId="{23B1EAA3-E087-EE46-9B02-4DA687A392E0}" destId="{ED578497-5381-8443-AD04-B97F8B26625B}" srcOrd="0" destOrd="0" presId="urn:microsoft.com/office/officeart/2008/layout/LinedList"/>
    <dgm:cxn modelId="{B9F40AE6-6B85-FB45-8D7E-71BD8CC54880}" type="presParOf" srcId="{23B1EAA3-E087-EE46-9B02-4DA687A392E0}" destId="{31C040DF-5F0B-4C46-A4F1-7289509E0D35}" srcOrd="1" destOrd="0" presId="urn:microsoft.com/office/officeart/2008/layout/LinedList"/>
    <dgm:cxn modelId="{8F7A3C72-8CB0-FA44-82C8-D167D21B408A}" type="presParOf" srcId="{31C040DF-5F0B-4C46-A4F1-7289509E0D35}" destId="{498FD23C-8EE0-2940-8E13-295C3670B838}" srcOrd="0" destOrd="0" presId="urn:microsoft.com/office/officeart/2008/layout/LinedList"/>
    <dgm:cxn modelId="{16DF5D21-90B1-AE4A-AD1B-F10920BD80E0}" type="presParOf" srcId="{31C040DF-5F0B-4C46-A4F1-7289509E0D35}" destId="{2258DB7D-F4D1-A148-ABAB-C900F8F33455}" srcOrd="1" destOrd="0" presId="urn:microsoft.com/office/officeart/2008/layout/LinedList"/>
    <dgm:cxn modelId="{8AA66B7C-149F-6248-A8AC-066993D45DC9}" type="presParOf" srcId="{23B1EAA3-E087-EE46-9B02-4DA687A392E0}" destId="{24E8BC8C-1E2F-E840-B380-B01937B49B62}" srcOrd="2" destOrd="0" presId="urn:microsoft.com/office/officeart/2008/layout/LinedList"/>
    <dgm:cxn modelId="{46FAFF89-5453-F147-B1C1-59A3A8E7B84C}" type="presParOf" srcId="{23B1EAA3-E087-EE46-9B02-4DA687A392E0}" destId="{AE699581-A124-A845-AB05-742B12F3A28E}" srcOrd="3" destOrd="0" presId="urn:microsoft.com/office/officeart/2008/layout/LinedList"/>
    <dgm:cxn modelId="{BA62F9F1-97DC-3E4B-B69F-1C99DA089801}" type="presParOf" srcId="{AE699581-A124-A845-AB05-742B12F3A28E}" destId="{31807407-5835-F249-9D8D-7958E56603BE}" srcOrd="0" destOrd="0" presId="urn:microsoft.com/office/officeart/2008/layout/LinedList"/>
    <dgm:cxn modelId="{86CDF356-3CDA-A04E-AAF9-8631A4D30DA0}" type="presParOf" srcId="{AE699581-A124-A845-AB05-742B12F3A28E}" destId="{EE997B42-3BAD-EA42-9823-D6D3531F044A}" srcOrd="1" destOrd="0" presId="urn:microsoft.com/office/officeart/2008/layout/LinedList"/>
    <dgm:cxn modelId="{8DF8649F-FD3C-3941-BA2D-22D8459DA73D}" type="presParOf" srcId="{23B1EAA3-E087-EE46-9B02-4DA687A392E0}" destId="{767DFA8B-C8B5-8640-944B-54772F3A8B7F}" srcOrd="4" destOrd="0" presId="urn:microsoft.com/office/officeart/2008/layout/LinedList"/>
    <dgm:cxn modelId="{432A0D15-EBC8-6841-BBB2-C2EFE26B9026}" type="presParOf" srcId="{23B1EAA3-E087-EE46-9B02-4DA687A392E0}" destId="{11BD9FC0-904D-6B40-9604-701A565F0585}" srcOrd="5" destOrd="0" presId="urn:microsoft.com/office/officeart/2008/layout/LinedList"/>
    <dgm:cxn modelId="{CC688A0A-1B83-F044-83F5-A535C5DF075C}" type="presParOf" srcId="{11BD9FC0-904D-6B40-9604-701A565F0585}" destId="{3FEDA802-26B3-FF48-A529-DD6BB6D0D5AB}" srcOrd="0" destOrd="0" presId="urn:microsoft.com/office/officeart/2008/layout/LinedList"/>
    <dgm:cxn modelId="{DE1B78FD-8D97-2745-920E-70A457CAEC64}" type="presParOf" srcId="{11BD9FC0-904D-6B40-9604-701A565F0585}" destId="{C71FC577-21DB-8A44-8E77-F21C5339A4D5}" srcOrd="1" destOrd="0" presId="urn:microsoft.com/office/officeart/2008/layout/LinedList"/>
    <dgm:cxn modelId="{D2022C61-4683-E249-A021-B2D5D996D668}" type="presParOf" srcId="{23B1EAA3-E087-EE46-9B02-4DA687A392E0}" destId="{B78BA9F3-D666-384A-B0D0-8D907D0A0327}" srcOrd="6" destOrd="0" presId="urn:microsoft.com/office/officeart/2008/layout/LinedList"/>
    <dgm:cxn modelId="{387BCD1A-D421-2146-B8CC-E730A951D4F6}" type="presParOf" srcId="{23B1EAA3-E087-EE46-9B02-4DA687A392E0}" destId="{173D1B94-874A-554E-B6A9-D5DE32D14593}" srcOrd="7" destOrd="0" presId="urn:microsoft.com/office/officeart/2008/layout/LinedList"/>
    <dgm:cxn modelId="{3DA279B0-4E10-2F4A-88E1-5EE30643507E}" type="presParOf" srcId="{173D1B94-874A-554E-B6A9-D5DE32D14593}" destId="{2624A5C1-9FAF-6B41-8E5D-E7E42AD90A2F}" srcOrd="0" destOrd="0" presId="urn:microsoft.com/office/officeart/2008/layout/LinedList"/>
    <dgm:cxn modelId="{592C807A-DA5D-B943-B978-4FB9430FFF41}" type="presParOf" srcId="{173D1B94-874A-554E-B6A9-D5DE32D14593}" destId="{E814E28C-2628-A340-A001-5FC998AEDFDE}"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C31739-6CCE-014D-8B92-952CC649FC7F}">
      <dgm:prSet custT="1"/>
      <dgm:spPr/>
      <dgm:t>
        <a:bodyPr/>
        <a:lstStyle/>
        <a:p>
          <a:pPr marL="0" lvl="0" indent="0" algn="l" defTabSz="711200">
            <a:lnSpc>
              <a:spcPct val="90000"/>
            </a:lnSpc>
            <a:spcBef>
              <a:spcPct val="0"/>
            </a:spcBef>
            <a:spcAft>
              <a:spcPct val="35000"/>
            </a:spcAft>
            <a:buNone/>
          </a:pPr>
          <a:r>
            <a:rPr lang="en-US" sz="2400" kern="1200" dirty="0">
              <a:solidFill>
                <a:srgbClr val="374151"/>
              </a:solidFill>
              <a:latin typeface="Söhne"/>
              <a:ea typeface="+mn-ea"/>
              <a:cs typeface="+mn-cs"/>
            </a:rPr>
            <a:t>A test case has components that describe input, action, and an expected response, in order to determine if a feature of an application works correctly.</a:t>
          </a:r>
        </a:p>
      </dgm:t>
    </dgm:pt>
    <dgm:pt modelId="{CFB09BF8-E7F6-0D4C-BD37-6EA16B412163}" type="parTrans" cxnId="{EF8A41A6-437C-2B41-8848-B00540D806EC}">
      <dgm:prSet/>
      <dgm:spPr/>
      <dgm:t>
        <a:bodyPr/>
        <a:lstStyle/>
        <a:p>
          <a:endParaRPr lang="en-US"/>
        </a:p>
      </dgm:t>
    </dgm:pt>
    <dgm:pt modelId="{168BB1EC-FF3F-BC4D-B34C-B043B5D3DF93}" type="sibTrans" cxnId="{EF8A41A6-437C-2B41-8848-B00540D806EC}">
      <dgm:prSet/>
      <dgm:spPr/>
      <dgm:t>
        <a:bodyPr/>
        <a:lstStyle/>
        <a:p>
          <a:endParaRPr lang="en-US"/>
        </a:p>
      </dgm:t>
    </dgm:pt>
    <dgm:pt modelId="{D3B9F64A-7DE2-A343-80D5-1DDBFF796994}">
      <dgm:prSet custT="1"/>
      <dgm:spPr/>
      <dgm:t>
        <a:bodyPr/>
        <a:lstStyle/>
        <a:p>
          <a:pPr marL="0" lvl="0" indent="0" algn="l" defTabSz="711200">
            <a:lnSpc>
              <a:spcPct val="90000"/>
            </a:lnSpc>
            <a:spcBef>
              <a:spcPct val="0"/>
            </a:spcBef>
            <a:spcAft>
              <a:spcPct val="35000"/>
            </a:spcAft>
            <a:buNone/>
          </a:pPr>
          <a:r>
            <a:rPr lang="en-US" sz="2400" kern="1200" dirty="0">
              <a:solidFill>
                <a:srgbClr val="374151"/>
              </a:solidFill>
              <a:latin typeface="Söhne"/>
              <a:ea typeface="+mn-ea"/>
              <a:cs typeface="+mn-cs"/>
            </a:rPr>
            <a:t>A test case is a set of instructions on “HOW” to validate a particular test objective/target, which, when followed will tell us if the expected behavior of the system is satisfied or not. </a:t>
          </a:r>
        </a:p>
      </dgm:t>
    </dgm:pt>
    <dgm:pt modelId="{28B24EFB-EB5D-5146-A929-39A2130693D6}" type="parTrans" cxnId="{95458D8D-15DD-7C4D-ADD0-7F17F63CEB13}">
      <dgm:prSet/>
      <dgm:spPr/>
      <dgm:t>
        <a:bodyPr/>
        <a:lstStyle/>
        <a:p>
          <a:endParaRPr lang="en-US"/>
        </a:p>
      </dgm:t>
    </dgm:pt>
    <dgm:pt modelId="{657DCCA0-14D6-4347-B0F4-122991BE38B9}" type="sibTrans" cxnId="{95458D8D-15DD-7C4D-ADD0-7F17F63CEB13}">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B848F665-B47D-A44E-BA1F-7996771B81C4}" type="pres">
      <dgm:prSet presAssocID="{FCC31739-6CCE-014D-8B92-952CC649FC7F}" presName="thickLine" presStyleLbl="alignNode1" presStyleIdx="0" presStyleCnt="2"/>
      <dgm:spPr/>
    </dgm:pt>
    <dgm:pt modelId="{7E5F6758-AB77-5047-91EF-42488F81658C}" type="pres">
      <dgm:prSet presAssocID="{FCC31739-6CCE-014D-8B92-952CC649FC7F}" presName="horz1" presStyleCnt="0"/>
      <dgm:spPr/>
    </dgm:pt>
    <dgm:pt modelId="{F5C59FE0-72AB-0147-AA64-E75E72E50044}" type="pres">
      <dgm:prSet presAssocID="{FCC31739-6CCE-014D-8B92-952CC649FC7F}" presName="tx1" presStyleLbl="revTx" presStyleIdx="0" presStyleCnt="2" custLinFactNeighborX="-111" custLinFactNeighborY="10883"/>
      <dgm:spPr/>
    </dgm:pt>
    <dgm:pt modelId="{5C6AF43B-4F29-614F-9721-30A56A8BC143}" type="pres">
      <dgm:prSet presAssocID="{FCC31739-6CCE-014D-8B92-952CC649FC7F}" presName="vert1" presStyleCnt="0"/>
      <dgm:spPr/>
    </dgm:pt>
    <dgm:pt modelId="{04CAC783-31B3-5444-830F-D2CFB28865D8}" type="pres">
      <dgm:prSet presAssocID="{D3B9F64A-7DE2-A343-80D5-1DDBFF796994}" presName="thickLine" presStyleLbl="alignNode1" presStyleIdx="1" presStyleCnt="2"/>
      <dgm:spPr/>
    </dgm:pt>
    <dgm:pt modelId="{E904D8B2-49B6-F344-B13E-0DFC3AD4EA1E}" type="pres">
      <dgm:prSet presAssocID="{D3B9F64A-7DE2-A343-80D5-1DDBFF796994}" presName="horz1" presStyleCnt="0"/>
      <dgm:spPr/>
    </dgm:pt>
    <dgm:pt modelId="{6BFBE469-8054-CA42-B297-A21FA3D49F56}" type="pres">
      <dgm:prSet presAssocID="{D3B9F64A-7DE2-A343-80D5-1DDBFF796994}" presName="tx1" presStyleLbl="revTx" presStyleIdx="1" presStyleCnt="2"/>
      <dgm:spPr/>
    </dgm:pt>
    <dgm:pt modelId="{7749E076-4FC8-6345-AC7F-197E2FC176BF}" type="pres">
      <dgm:prSet presAssocID="{D3B9F64A-7DE2-A343-80D5-1DDBFF796994}" presName="vert1" presStyleCnt="0"/>
      <dgm:spPr/>
    </dgm:pt>
  </dgm:ptLst>
  <dgm:cxnLst>
    <dgm:cxn modelId="{D520D775-79EE-8748-9FDE-50DDF85CB4BD}" type="presOf" srcId="{D3B9F64A-7DE2-A343-80D5-1DDBFF796994}" destId="{6BFBE469-8054-CA42-B297-A21FA3D49F56}" srcOrd="0" destOrd="0" presId="urn:microsoft.com/office/officeart/2008/layout/LinedList"/>
    <dgm:cxn modelId="{95458D8D-15DD-7C4D-ADD0-7F17F63CEB13}" srcId="{54BE9EA0-4B76-4CE7-9AEF-FA4588A661AF}" destId="{D3B9F64A-7DE2-A343-80D5-1DDBFF796994}" srcOrd="1" destOrd="0" parTransId="{28B24EFB-EB5D-5146-A929-39A2130693D6}" sibTransId="{657DCCA0-14D6-4347-B0F4-122991BE38B9}"/>
    <dgm:cxn modelId="{4BD3F493-AC2A-134C-86B4-F857E571E43C}" type="presOf" srcId="{54BE9EA0-4B76-4CE7-9AEF-FA4588A661AF}" destId="{23B1EAA3-E087-EE46-9B02-4DA687A392E0}" srcOrd="0" destOrd="0" presId="urn:microsoft.com/office/officeart/2008/layout/LinedList"/>
    <dgm:cxn modelId="{EF8A41A6-437C-2B41-8848-B00540D806EC}" srcId="{54BE9EA0-4B76-4CE7-9AEF-FA4588A661AF}" destId="{FCC31739-6CCE-014D-8B92-952CC649FC7F}" srcOrd="0" destOrd="0" parTransId="{CFB09BF8-E7F6-0D4C-BD37-6EA16B412163}" sibTransId="{168BB1EC-FF3F-BC4D-B34C-B043B5D3DF93}"/>
    <dgm:cxn modelId="{A12E3DF0-91EA-DD45-A526-8E51DEDC2A87}" type="presOf" srcId="{FCC31739-6CCE-014D-8B92-952CC649FC7F}" destId="{F5C59FE0-72AB-0147-AA64-E75E72E50044}" srcOrd="0" destOrd="0" presId="urn:microsoft.com/office/officeart/2008/layout/LinedList"/>
    <dgm:cxn modelId="{C91F50C1-31B3-E140-BAB7-8B0615D52D5D}" type="presParOf" srcId="{23B1EAA3-E087-EE46-9B02-4DA687A392E0}" destId="{B848F665-B47D-A44E-BA1F-7996771B81C4}" srcOrd="0" destOrd="0" presId="urn:microsoft.com/office/officeart/2008/layout/LinedList"/>
    <dgm:cxn modelId="{50C721D4-F529-9B47-8F2B-41C78008184A}" type="presParOf" srcId="{23B1EAA3-E087-EE46-9B02-4DA687A392E0}" destId="{7E5F6758-AB77-5047-91EF-42488F81658C}" srcOrd="1" destOrd="0" presId="urn:microsoft.com/office/officeart/2008/layout/LinedList"/>
    <dgm:cxn modelId="{6DEAC1A3-BC03-9B45-8C3A-70AD725F2616}" type="presParOf" srcId="{7E5F6758-AB77-5047-91EF-42488F81658C}" destId="{F5C59FE0-72AB-0147-AA64-E75E72E50044}" srcOrd="0" destOrd="0" presId="urn:microsoft.com/office/officeart/2008/layout/LinedList"/>
    <dgm:cxn modelId="{4A36DC87-014A-3B48-A005-295019D7A25C}" type="presParOf" srcId="{7E5F6758-AB77-5047-91EF-42488F81658C}" destId="{5C6AF43B-4F29-614F-9721-30A56A8BC143}" srcOrd="1" destOrd="0" presId="urn:microsoft.com/office/officeart/2008/layout/LinedList"/>
    <dgm:cxn modelId="{03C331A9-1302-0043-AA29-2FBECC8E9162}" type="presParOf" srcId="{23B1EAA3-E087-EE46-9B02-4DA687A392E0}" destId="{04CAC783-31B3-5444-830F-D2CFB28865D8}" srcOrd="2" destOrd="0" presId="urn:microsoft.com/office/officeart/2008/layout/LinedList"/>
    <dgm:cxn modelId="{A381A50F-E78E-E743-BB3E-100C0816EEA9}" type="presParOf" srcId="{23B1EAA3-E087-EE46-9B02-4DA687A392E0}" destId="{E904D8B2-49B6-F344-B13E-0DFC3AD4EA1E}" srcOrd="3" destOrd="0" presId="urn:microsoft.com/office/officeart/2008/layout/LinedList"/>
    <dgm:cxn modelId="{C8AB4F2D-40DE-FF4F-B103-8A65B8EED6D5}" type="presParOf" srcId="{E904D8B2-49B6-F344-B13E-0DFC3AD4EA1E}" destId="{6BFBE469-8054-CA42-B297-A21FA3D49F56}" srcOrd="0" destOrd="0" presId="urn:microsoft.com/office/officeart/2008/layout/LinedList"/>
    <dgm:cxn modelId="{0CF31A9E-595B-3442-9DB3-98F12C73887F}" type="presParOf" srcId="{E904D8B2-49B6-F344-B13E-0DFC3AD4EA1E}" destId="{7749E076-4FC8-6345-AC7F-197E2FC176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BE9EA0-4B76-4CE7-9AEF-FA4588A661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C31739-6CCE-014D-8B92-952CC649FC7F}">
      <dgm:prSet custT="1"/>
      <dgm:spPr/>
      <dgm:t>
        <a:bodyPr/>
        <a:lstStyle/>
        <a:p>
          <a:pPr marL="0" lvl="0" indent="0" algn="l" defTabSz="711200">
            <a:lnSpc>
              <a:spcPct val="90000"/>
            </a:lnSpc>
            <a:spcBef>
              <a:spcPct val="0"/>
            </a:spcBef>
            <a:spcAft>
              <a:spcPct val="35000"/>
            </a:spcAft>
            <a:buNone/>
          </a:pPr>
          <a:r>
            <a:rPr lang="en-US" sz="2400" kern="1200" dirty="0">
              <a:solidFill>
                <a:srgbClr val="374151"/>
              </a:solidFill>
              <a:latin typeface="Söhne"/>
              <a:ea typeface="+mn-ea"/>
              <a:cs typeface="+mn-cs"/>
            </a:rPr>
            <a:t>The purpose of Levels of testing is to make software testing systematic and easily identify all possible test cases at a particular level.</a:t>
          </a:r>
        </a:p>
      </dgm:t>
    </dgm:pt>
    <dgm:pt modelId="{CFB09BF8-E7F6-0D4C-BD37-6EA16B412163}" type="parTrans" cxnId="{EF8A41A6-437C-2B41-8848-B00540D806EC}">
      <dgm:prSet/>
      <dgm:spPr/>
      <dgm:t>
        <a:bodyPr/>
        <a:lstStyle/>
        <a:p>
          <a:endParaRPr lang="en-US"/>
        </a:p>
      </dgm:t>
    </dgm:pt>
    <dgm:pt modelId="{168BB1EC-FF3F-BC4D-B34C-B043B5D3DF93}" type="sibTrans" cxnId="{EF8A41A6-437C-2B41-8848-B00540D806EC}">
      <dgm:prSet/>
      <dgm:spPr/>
      <dgm:t>
        <a:bodyPr/>
        <a:lstStyle/>
        <a:p>
          <a:endParaRPr lang="en-US"/>
        </a:p>
      </dgm:t>
    </dgm:pt>
    <dgm:pt modelId="{23B1EAA3-E087-EE46-9B02-4DA687A392E0}" type="pres">
      <dgm:prSet presAssocID="{54BE9EA0-4B76-4CE7-9AEF-FA4588A661AF}" presName="vert0" presStyleCnt="0">
        <dgm:presLayoutVars>
          <dgm:dir/>
          <dgm:animOne val="branch"/>
          <dgm:animLvl val="lvl"/>
        </dgm:presLayoutVars>
      </dgm:prSet>
      <dgm:spPr/>
    </dgm:pt>
    <dgm:pt modelId="{B848F665-B47D-A44E-BA1F-7996771B81C4}" type="pres">
      <dgm:prSet presAssocID="{FCC31739-6CCE-014D-8B92-952CC649FC7F}" presName="thickLine" presStyleLbl="alignNode1" presStyleIdx="0" presStyleCnt="1"/>
      <dgm:spPr/>
    </dgm:pt>
    <dgm:pt modelId="{7E5F6758-AB77-5047-91EF-42488F81658C}" type="pres">
      <dgm:prSet presAssocID="{FCC31739-6CCE-014D-8B92-952CC649FC7F}" presName="horz1" presStyleCnt="0"/>
      <dgm:spPr/>
    </dgm:pt>
    <dgm:pt modelId="{F5C59FE0-72AB-0147-AA64-E75E72E50044}" type="pres">
      <dgm:prSet presAssocID="{FCC31739-6CCE-014D-8B92-952CC649FC7F}" presName="tx1" presStyleLbl="revTx" presStyleIdx="0" presStyleCnt="1" custLinFactNeighborY="21189"/>
      <dgm:spPr/>
    </dgm:pt>
    <dgm:pt modelId="{5C6AF43B-4F29-614F-9721-30A56A8BC143}" type="pres">
      <dgm:prSet presAssocID="{FCC31739-6CCE-014D-8B92-952CC649FC7F}" presName="vert1" presStyleCnt="0"/>
      <dgm:spPr/>
    </dgm:pt>
  </dgm:ptLst>
  <dgm:cxnLst>
    <dgm:cxn modelId="{B4F8783E-C09B-2141-BD2F-F14126FFBAD4}" type="presOf" srcId="{FCC31739-6CCE-014D-8B92-952CC649FC7F}" destId="{F5C59FE0-72AB-0147-AA64-E75E72E50044}" srcOrd="0" destOrd="0" presId="urn:microsoft.com/office/officeart/2008/layout/LinedList"/>
    <dgm:cxn modelId="{4BD3F493-AC2A-134C-86B4-F857E571E43C}" type="presOf" srcId="{54BE9EA0-4B76-4CE7-9AEF-FA4588A661AF}" destId="{23B1EAA3-E087-EE46-9B02-4DA687A392E0}" srcOrd="0" destOrd="0" presId="urn:microsoft.com/office/officeart/2008/layout/LinedList"/>
    <dgm:cxn modelId="{EF8A41A6-437C-2B41-8848-B00540D806EC}" srcId="{54BE9EA0-4B76-4CE7-9AEF-FA4588A661AF}" destId="{FCC31739-6CCE-014D-8B92-952CC649FC7F}" srcOrd="0" destOrd="0" parTransId="{CFB09BF8-E7F6-0D4C-BD37-6EA16B412163}" sibTransId="{168BB1EC-FF3F-BC4D-B34C-B043B5D3DF93}"/>
    <dgm:cxn modelId="{FCFF2797-B72A-9F4D-B733-A8E7BB59261D}" type="presParOf" srcId="{23B1EAA3-E087-EE46-9B02-4DA687A392E0}" destId="{B848F665-B47D-A44E-BA1F-7996771B81C4}" srcOrd="0" destOrd="0" presId="urn:microsoft.com/office/officeart/2008/layout/LinedList"/>
    <dgm:cxn modelId="{1041B588-83DD-A242-9B2B-7AE174B4D912}" type="presParOf" srcId="{23B1EAA3-E087-EE46-9B02-4DA687A392E0}" destId="{7E5F6758-AB77-5047-91EF-42488F81658C}" srcOrd="1" destOrd="0" presId="urn:microsoft.com/office/officeart/2008/layout/LinedList"/>
    <dgm:cxn modelId="{E6D8FD7C-7E6B-0A45-9766-ACE40B044583}" type="presParOf" srcId="{7E5F6758-AB77-5047-91EF-42488F81658C}" destId="{F5C59FE0-72AB-0147-AA64-E75E72E50044}" srcOrd="0" destOrd="0" presId="urn:microsoft.com/office/officeart/2008/layout/LinedList"/>
    <dgm:cxn modelId="{14CB2845-4F06-9B42-94A0-9281D15D4FEB}" type="presParOf" srcId="{7E5F6758-AB77-5047-91EF-42488F81658C}" destId="{5C6AF43B-4F29-614F-9721-30A56A8BC1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BE9EA0-4B76-4CE7-9AEF-FA4588A661A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97E055F-453F-E34A-ADDC-23C7C2190D4E}">
      <dgm:prSet/>
      <dgm:spPr/>
      <dgm:t>
        <a:bodyPr/>
        <a:lstStyle/>
        <a:p>
          <a:r>
            <a:rPr lang="en-US" dirty="0"/>
            <a:t>Component(Unit) Testing</a:t>
          </a:r>
        </a:p>
      </dgm:t>
    </dgm:pt>
    <dgm:pt modelId="{574A42AC-02CB-E94D-9CF9-C49202436CC4}" type="parTrans" cxnId="{5EEEF6D3-0F85-7641-B1E3-9D30D67E3054}">
      <dgm:prSet/>
      <dgm:spPr/>
      <dgm:t>
        <a:bodyPr/>
        <a:lstStyle/>
        <a:p>
          <a:endParaRPr lang="en-US"/>
        </a:p>
      </dgm:t>
    </dgm:pt>
    <dgm:pt modelId="{EE05CD88-19A9-C74C-B42C-81CA4D49B953}" type="sibTrans" cxnId="{5EEEF6D3-0F85-7641-B1E3-9D30D67E3054}">
      <dgm:prSet/>
      <dgm:spPr/>
      <dgm:t>
        <a:bodyPr/>
        <a:lstStyle/>
        <a:p>
          <a:endParaRPr lang="en-US"/>
        </a:p>
      </dgm:t>
    </dgm:pt>
    <dgm:pt modelId="{E3FBB5C8-9AA4-EE4B-AB72-6810C6670221}">
      <dgm:prSet/>
      <dgm:spPr/>
      <dgm:t>
        <a:bodyPr/>
        <a:lstStyle/>
        <a:p>
          <a:r>
            <a:rPr lang="en-US" dirty="0"/>
            <a:t>Integration Testing</a:t>
          </a:r>
        </a:p>
      </dgm:t>
    </dgm:pt>
    <dgm:pt modelId="{22D0A354-410D-0143-8786-3B10EDCEBF78}" type="parTrans" cxnId="{8BA825C1-BADF-6E47-A824-5D6D6F75D846}">
      <dgm:prSet/>
      <dgm:spPr/>
      <dgm:t>
        <a:bodyPr/>
        <a:lstStyle/>
        <a:p>
          <a:endParaRPr lang="en-US"/>
        </a:p>
      </dgm:t>
    </dgm:pt>
    <dgm:pt modelId="{4602BD2F-B86D-3247-BF2D-CFC6A75C3A00}" type="sibTrans" cxnId="{8BA825C1-BADF-6E47-A824-5D6D6F75D846}">
      <dgm:prSet/>
      <dgm:spPr/>
      <dgm:t>
        <a:bodyPr/>
        <a:lstStyle/>
        <a:p>
          <a:endParaRPr lang="en-US"/>
        </a:p>
      </dgm:t>
    </dgm:pt>
    <dgm:pt modelId="{BDE50DB8-F2BC-4849-9B1A-B56C9CD29564}">
      <dgm:prSet/>
      <dgm:spPr/>
      <dgm:t>
        <a:bodyPr/>
        <a:lstStyle/>
        <a:p>
          <a:r>
            <a:rPr lang="en-US"/>
            <a:t>Component Integration Testing</a:t>
          </a:r>
          <a:endParaRPr lang="en-US" dirty="0"/>
        </a:p>
      </dgm:t>
    </dgm:pt>
    <dgm:pt modelId="{A9F4807B-6049-3C45-AD7B-AAEB689289F6}" type="parTrans" cxnId="{D095AB54-34AF-834A-A0B9-59FD5307AD85}">
      <dgm:prSet/>
      <dgm:spPr/>
      <dgm:t>
        <a:bodyPr/>
        <a:lstStyle/>
        <a:p>
          <a:endParaRPr lang="en-US"/>
        </a:p>
      </dgm:t>
    </dgm:pt>
    <dgm:pt modelId="{5DA9C14E-9849-9449-BC21-C99CA5DE615A}" type="sibTrans" cxnId="{D095AB54-34AF-834A-A0B9-59FD5307AD85}">
      <dgm:prSet/>
      <dgm:spPr/>
      <dgm:t>
        <a:bodyPr/>
        <a:lstStyle/>
        <a:p>
          <a:endParaRPr lang="en-US"/>
        </a:p>
      </dgm:t>
    </dgm:pt>
    <dgm:pt modelId="{AE0BAFCC-8B5E-7742-B470-B387B7EA5182}">
      <dgm:prSet/>
      <dgm:spPr/>
      <dgm:t>
        <a:bodyPr/>
        <a:lstStyle/>
        <a:p>
          <a:r>
            <a:rPr lang="en-US"/>
            <a:t>System Integration Testing</a:t>
          </a:r>
          <a:endParaRPr lang="en-US" dirty="0"/>
        </a:p>
      </dgm:t>
    </dgm:pt>
    <dgm:pt modelId="{8F52A8C7-D41E-7C40-A783-4A49DC4BBD8F}" type="parTrans" cxnId="{8272E589-DC21-394F-BBD2-6EBD9E843F4A}">
      <dgm:prSet/>
      <dgm:spPr/>
      <dgm:t>
        <a:bodyPr/>
        <a:lstStyle/>
        <a:p>
          <a:endParaRPr lang="en-US"/>
        </a:p>
      </dgm:t>
    </dgm:pt>
    <dgm:pt modelId="{9DD027E1-B3A7-7249-BFBC-8468D5D44533}" type="sibTrans" cxnId="{8272E589-DC21-394F-BBD2-6EBD9E843F4A}">
      <dgm:prSet/>
      <dgm:spPr/>
      <dgm:t>
        <a:bodyPr/>
        <a:lstStyle/>
        <a:p>
          <a:endParaRPr lang="en-US"/>
        </a:p>
      </dgm:t>
    </dgm:pt>
    <dgm:pt modelId="{D5B36A97-4C4C-194E-910F-6A34A0FB92DF}">
      <dgm:prSet/>
      <dgm:spPr/>
      <dgm:t>
        <a:bodyPr/>
        <a:lstStyle/>
        <a:p>
          <a:r>
            <a:rPr lang="en-US"/>
            <a:t>System Testing</a:t>
          </a:r>
          <a:endParaRPr lang="en-US" dirty="0"/>
        </a:p>
      </dgm:t>
    </dgm:pt>
    <dgm:pt modelId="{8F137BBA-9F93-9E49-BED4-E55E0B41757B}" type="parTrans" cxnId="{98E29F92-6274-9443-BC45-BE0E810B6447}">
      <dgm:prSet/>
      <dgm:spPr/>
      <dgm:t>
        <a:bodyPr/>
        <a:lstStyle/>
        <a:p>
          <a:endParaRPr lang="en-US"/>
        </a:p>
      </dgm:t>
    </dgm:pt>
    <dgm:pt modelId="{762EC189-D110-3F43-BD55-66AB497603B9}" type="sibTrans" cxnId="{98E29F92-6274-9443-BC45-BE0E810B6447}">
      <dgm:prSet/>
      <dgm:spPr/>
      <dgm:t>
        <a:bodyPr/>
        <a:lstStyle/>
        <a:p>
          <a:endParaRPr lang="en-US"/>
        </a:p>
      </dgm:t>
    </dgm:pt>
    <dgm:pt modelId="{3A5B4B73-4A6A-264A-BBBC-1D00D75AB2AA}">
      <dgm:prSet/>
      <dgm:spPr/>
      <dgm:t>
        <a:bodyPr/>
        <a:lstStyle/>
        <a:p>
          <a:r>
            <a:rPr lang="en-US"/>
            <a:t>Acceptance Testing</a:t>
          </a:r>
          <a:endParaRPr lang="en-US" dirty="0"/>
        </a:p>
      </dgm:t>
    </dgm:pt>
    <dgm:pt modelId="{C39C7CB7-74DF-AC46-AF59-9C8936557E2D}" type="parTrans" cxnId="{7F684087-BF9B-4E4F-AB29-15610E14F143}">
      <dgm:prSet/>
      <dgm:spPr/>
      <dgm:t>
        <a:bodyPr/>
        <a:lstStyle/>
        <a:p>
          <a:endParaRPr lang="en-US"/>
        </a:p>
      </dgm:t>
    </dgm:pt>
    <dgm:pt modelId="{C430E9FB-E751-5449-9634-3A3C94C72122}" type="sibTrans" cxnId="{7F684087-BF9B-4E4F-AB29-15610E14F143}">
      <dgm:prSet/>
      <dgm:spPr/>
      <dgm:t>
        <a:bodyPr/>
        <a:lstStyle/>
        <a:p>
          <a:endParaRPr lang="en-US"/>
        </a:p>
      </dgm:t>
    </dgm:pt>
    <dgm:pt modelId="{D708388E-E515-B14A-9377-5244DE5E7D80}" type="pres">
      <dgm:prSet presAssocID="{54BE9EA0-4B76-4CE7-9AEF-FA4588A661AF}" presName="diagram" presStyleCnt="0">
        <dgm:presLayoutVars>
          <dgm:chPref val="1"/>
          <dgm:dir/>
          <dgm:animOne val="branch"/>
          <dgm:animLvl val="lvl"/>
          <dgm:resizeHandles/>
        </dgm:presLayoutVars>
      </dgm:prSet>
      <dgm:spPr/>
    </dgm:pt>
    <dgm:pt modelId="{319CDEDD-579A-E440-A25C-AF3BF7EE7642}" type="pres">
      <dgm:prSet presAssocID="{597E055F-453F-E34A-ADDC-23C7C2190D4E}" presName="root" presStyleCnt="0"/>
      <dgm:spPr/>
    </dgm:pt>
    <dgm:pt modelId="{F7FB970C-C89B-134F-9967-0AF18B06988B}" type="pres">
      <dgm:prSet presAssocID="{597E055F-453F-E34A-ADDC-23C7C2190D4E}" presName="rootComposite" presStyleCnt="0"/>
      <dgm:spPr/>
    </dgm:pt>
    <dgm:pt modelId="{1D1E699A-7F8F-6642-9246-AA12717683B2}" type="pres">
      <dgm:prSet presAssocID="{597E055F-453F-E34A-ADDC-23C7C2190D4E}" presName="rootText" presStyleLbl="node1" presStyleIdx="0" presStyleCnt="4"/>
      <dgm:spPr/>
    </dgm:pt>
    <dgm:pt modelId="{B9F0E062-3673-6C40-BC85-624D1408028B}" type="pres">
      <dgm:prSet presAssocID="{597E055F-453F-E34A-ADDC-23C7C2190D4E}" presName="rootConnector" presStyleLbl="node1" presStyleIdx="0" presStyleCnt="4"/>
      <dgm:spPr/>
    </dgm:pt>
    <dgm:pt modelId="{488D7C8D-B6FA-1740-B69D-1377B5F878E6}" type="pres">
      <dgm:prSet presAssocID="{597E055F-453F-E34A-ADDC-23C7C2190D4E}" presName="childShape" presStyleCnt="0"/>
      <dgm:spPr/>
    </dgm:pt>
    <dgm:pt modelId="{F68D12AC-57FE-6544-BB9C-8968F136B745}" type="pres">
      <dgm:prSet presAssocID="{E3FBB5C8-9AA4-EE4B-AB72-6810C6670221}" presName="root" presStyleCnt="0"/>
      <dgm:spPr/>
    </dgm:pt>
    <dgm:pt modelId="{D4B08A7C-75C2-EE4E-828C-FF9B28D1ECAA}" type="pres">
      <dgm:prSet presAssocID="{E3FBB5C8-9AA4-EE4B-AB72-6810C6670221}" presName="rootComposite" presStyleCnt="0"/>
      <dgm:spPr/>
    </dgm:pt>
    <dgm:pt modelId="{AC913CFB-BAC0-0A41-BE5F-97BFB3BCB128}" type="pres">
      <dgm:prSet presAssocID="{E3FBB5C8-9AA4-EE4B-AB72-6810C6670221}" presName="rootText" presStyleLbl="node1" presStyleIdx="1" presStyleCnt="4"/>
      <dgm:spPr/>
    </dgm:pt>
    <dgm:pt modelId="{AC39B902-2D81-6240-9326-4CD4BA2D228F}" type="pres">
      <dgm:prSet presAssocID="{E3FBB5C8-9AA4-EE4B-AB72-6810C6670221}" presName="rootConnector" presStyleLbl="node1" presStyleIdx="1" presStyleCnt="4"/>
      <dgm:spPr/>
    </dgm:pt>
    <dgm:pt modelId="{5C388AB5-A55C-8E44-9E70-2D1D12220BC2}" type="pres">
      <dgm:prSet presAssocID="{E3FBB5C8-9AA4-EE4B-AB72-6810C6670221}" presName="childShape" presStyleCnt="0"/>
      <dgm:spPr/>
    </dgm:pt>
    <dgm:pt modelId="{7DBE67E2-A6CA-1544-BC88-972F790EEE44}" type="pres">
      <dgm:prSet presAssocID="{A9F4807B-6049-3C45-AD7B-AAEB689289F6}" presName="Name13" presStyleLbl="parChTrans1D2" presStyleIdx="0" presStyleCnt="2"/>
      <dgm:spPr/>
    </dgm:pt>
    <dgm:pt modelId="{3589BAF2-C2FE-0845-8615-E179720A9FC8}" type="pres">
      <dgm:prSet presAssocID="{BDE50DB8-F2BC-4849-9B1A-B56C9CD29564}" presName="childText" presStyleLbl="bgAcc1" presStyleIdx="0" presStyleCnt="2">
        <dgm:presLayoutVars>
          <dgm:bulletEnabled val="1"/>
        </dgm:presLayoutVars>
      </dgm:prSet>
      <dgm:spPr/>
    </dgm:pt>
    <dgm:pt modelId="{AF4A0A89-5485-C54B-8147-26FDD1F4B0E7}" type="pres">
      <dgm:prSet presAssocID="{8F52A8C7-D41E-7C40-A783-4A49DC4BBD8F}" presName="Name13" presStyleLbl="parChTrans1D2" presStyleIdx="1" presStyleCnt="2"/>
      <dgm:spPr/>
    </dgm:pt>
    <dgm:pt modelId="{5CE95F74-AF39-8543-A3C5-633CDC9D5DCD}" type="pres">
      <dgm:prSet presAssocID="{AE0BAFCC-8B5E-7742-B470-B387B7EA5182}" presName="childText" presStyleLbl="bgAcc1" presStyleIdx="1" presStyleCnt="2">
        <dgm:presLayoutVars>
          <dgm:bulletEnabled val="1"/>
        </dgm:presLayoutVars>
      </dgm:prSet>
      <dgm:spPr/>
    </dgm:pt>
    <dgm:pt modelId="{9C4713CA-EDAF-2C43-989C-6C188F3C4864}" type="pres">
      <dgm:prSet presAssocID="{D5B36A97-4C4C-194E-910F-6A34A0FB92DF}" presName="root" presStyleCnt="0"/>
      <dgm:spPr/>
    </dgm:pt>
    <dgm:pt modelId="{619EA6E8-188C-8D4A-B7B1-776F1F93A6EB}" type="pres">
      <dgm:prSet presAssocID="{D5B36A97-4C4C-194E-910F-6A34A0FB92DF}" presName="rootComposite" presStyleCnt="0"/>
      <dgm:spPr/>
    </dgm:pt>
    <dgm:pt modelId="{C18BC6B2-9A29-9740-9D11-AC6EE407A5D7}" type="pres">
      <dgm:prSet presAssocID="{D5B36A97-4C4C-194E-910F-6A34A0FB92DF}" presName="rootText" presStyleLbl="node1" presStyleIdx="2" presStyleCnt="4"/>
      <dgm:spPr/>
    </dgm:pt>
    <dgm:pt modelId="{D80BD88A-DCE5-7A4E-83AF-11CF32BBD9A1}" type="pres">
      <dgm:prSet presAssocID="{D5B36A97-4C4C-194E-910F-6A34A0FB92DF}" presName="rootConnector" presStyleLbl="node1" presStyleIdx="2" presStyleCnt="4"/>
      <dgm:spPr/>
    </dgm:pt>
    <dgm:pt modelId="{E3EE914C-8A71-8C4B-A0F3-BBB13CC800ED}" type="pres">
      <dgm:prSet presAssocID="{D5B36A97-4C4C-194E-910F-6A34A0FB92DF}" presName="childShape" presStyleCnt="0"/>
      <dgm:spPr/>
    </dgm:pt>
    <dgm:pt modelId="{DD04B9DA-F5DF-B64C-BC54-7BC60777F6EC}" type="pres">
      <dgm:prSet presAssocID="{3A5B4B73-4A6A-264A-BBBC-1D00D75AB2AA}" presName="root" presStyleCnt="0"/>
      <dgm:spPr/>
    </dgm:pt>
    <dgm:pt modelId="{59178A32-4737-7F45-AC27-F493EDBDDAC9}" type="pres">
      <dgm:prSet presAssocID="{3A5B4B73-4A6A-264A-BBBC-1D00D75AB2AA}" presName="rootComposite" presStyleCnt="0"/>
      <dgm:spPr/>
    </dgm:pt>
    <dgm:pt modelId="{2E9159FC-AF70-234D-AAA6-3B2600ABF7E0}" type="pres">
      <dgm:prSet presAssocID="{3A5B4B73-4A6A-264A-BBBC-1D00D75AB2AA}" presName="rootText" presStyleLbl="node1" presStyleIdx="3" presStyleCnt="4"/>
      <dgm:spPr/>
    </dgm:pt>
    <dgm:pt modelId="{FC23B228-4C01-F048-AEB8-866649DBEB48}" type="pres">
      <dgm:prSet presAssocID="{3A5B4B73-4A6A-264A-BBBC-1D00D75AB2AA}" presName="rootConnector" presStyleLbl="node1" presStyleIdx="3" presStyleCnt="4"/>
      <dgm:spPr/>
    </dgm:pt>
    <dgm:pt modelId="{5CEC0F12-FC7E-D440-BC4C-35150503FFCC}" type="pres">
      <dgm:prSet presAssocID="{3A5B4B73-4A6A-264A-BBBC-1D00D75AB2AA}" presName="childShape" presStyleCnt="0"/>
      <dgm:spPr/>
    </dgm:pt>
  </dgm:ptLst>
  <dgm:cxnLst>
    <dgm:cxn modelId="{37B1D11E-B494-F74E-89EC-9C22CAE79CC5}" type="presOf" srcId="{BDE50DB8-F2BC-4849-9B1A-B56C9CD29564}" destId="{3589BAF2-C2FE-0845-8615-E179720A9FC8}" srcOrd="0" destOrd="0" presId="urn:microsoft.com/office/officeart/2005/8/layout/hierarchy3"/>
    <dgm:cxn modelId="{4877F552-6387-3A44-96C8-FD26B7C8AFCA}" type="presOf" srcId="{597E055F-453F-E34A-ADDC-23C7C2190D4E}" destId="{1D1E699A-7F8F-6642-9246-AA12717683B2}" srcOrd="0" destOrd="0" presId="urn:microsoft.com/office/officeart/2005/8/layout/hierarchy3"/>
    <dgm:cxn modelId="{D095AB54-34AF-834A-A0B9-59FD5307AD85}" srcId="{E3FBB5C8-9AA4-EE4B-AB72-6810C6670221}" destId="{BDE50DB8-F2BC-4849-9B1A-B56C9CD29564}" srcOrd="0" destOrd="0" parTransId="{A9F4807B-6049-3C45-AD7B-AAEB689289F6}" sibTransId="{5DA9C14E-9849-9449-BC21-C99CA5DE615A}"/>
    <dgm:cxn modelId="{0956AE66-880F-E141-95FE-97231DA8E313}" type="presOf" srcId="{D5B36A97-4C4C-194E-910F-6A34A0FB92DF}" destId="{D80BD88A-DCE5-7A4E-83AF-11CF32BBD9A1}" srcOrd="1" destOrd="0" presId="urn:microsoft.com/office/officeart/2005/8/layout/hierarchy3"/>
    <dgm:cxn modelId="{FB0C967B-FEFA-F44A-8D5B-F852683C8CBF}" type="presOf" srcId="{8F52A8C7-D41E-7C40-A783-4A49DC4BBD8F}" destId="{AF4A0A89-5485-C54B-8147-26FDD1F4B0E7}" srcOrd="0" destOrd="0" presId="urn:microsoft.com/office/officeart/2005/8/layout/hierarchy3"/>
    <dgm:cxn modelId="{7F684087-BF9B-4E4F-AB29-15610E14F143}" srcId="{54BE9EA0-4B76-4CE7-9AEF-FA4588A661AF}" destId="{3A5B4B73-4A6A-264A-BBBC-1D00D75AB2AA}" srcOrd="3" destOrd="0" parTransId="{C39C7CB7-74DF-AC46-AF59-9C8936557E2D}" sibTransId="{C430E9FB-E751-5449-9634-3A3C94C72122}"/>
    <dgm:cxn modelId="{22970489-D97A-ED49-9A1C-1F7751E2EEEA}" type="presOf" srcId="{E3FBB5C8-9AA4-EE4B-AB72-6810C6670221}" destId="{AC39B902-2D81-6240-9326-4CD4BA2D228F}" srcOrd="1" destOrd="0" presId="urn:microsoft.com/office/officeart/2005/8/layout/hierarchy3"/>
    <dgm:cxn modelId="{8272E589-DC21-394F-BBD2-6EBD9E843F4A}" srcId="{E3FBB5C8-9AA4-EE4B-AB72-6810C6670221}" destId="{AE0BAFCC-8B5E-7742-B470-B387B7EA5182}" srcOrd="1" destOrd="0" parTransId="{8F52A8C7-D41E-7C40-A783-4A49DC4BBD8F}" sibTransId="{9DD027E1-B3A7-7249-BFBC-8468D5D44533}"/>
    <dgm:cxn modelId="{04C3608D-9C14-5C4D-9823-E502A1EB21E6}" type="presOf" srcId="{3A5B4B73-4A6A-264A-BBBC-1D00D75AB2AA}" destId="{FC23B228-4C01-F048-AEB8-866649DBEB48}" srcOrd="1" destOrd="0" presId="urn:microsoft.com/office/officeart/2005/8/layout/hierarchy3"/>
    <dgm:cxn modelId="{3E05998E-0799-8744-A074-6743C08F2917}" type="presOf" srcId="{AE0BAFCC-8B5E-7742-B470-B387B7EA5182}" destId="{5CE95F74-AF39-8543-A3C5-633CDC9D5DCD}" srcOrd="0" destOrd="0" presId="urn:microsoft.com/office/officeart/2005/8/layout/hierarchy3"/>
    <dgm:cxn modelId="{98E29F92-6274-9443-BC45-BE0E810B6447}" srcId="{54BE9EA0-4B76-4CE7-9AEF-FA4588A661AF}" destId="{D5B36A97-4C4C-194E-910F-6A34A0FB92DF}" srcOrd="2" destOrd="0" parTransId="{8F137BBA-9F93-9E49-BED4-E55E0B41757B}" sibTransId="{762EC189-D110-3F43-BD55-66AB497603B9}"/>
    <dgm:cxn modelId="{23E4F0B0-22BC-1C47-81EB-070574E1A55D}" type="presOf" srcId="{3A5B4B73-4A6A-264A-BBBC-1D00D75AB2AA}" destId="{2E9159FC-AF70-234D-AAA6-3B2600ABF7E0}" srcOrd="0" destOrd="0" presId="urn:microsoft.com/office/officeart/2005/8/layout/hierarchy3"/>
    <dgm:cxn modelId="{8BA825C1-BADF-6E47-A824-5D6D6F75D846}" srcId="{54BE9EA0-4B76-4CE7-9AEF-FA4588A661AF}" destId="{E3FBB5C8-9AA4-EE4B-AB72-6810C6670221}" srcOrd="1" destOrd="0" parTransId="{22D0A354-410D-0143-8786-3B10EDCEBF78}" sibTransId="{4602BD2F-B86D-3247-BF2D-CFC6A75C3A00}"/>
    <dgm:cxn modelId="{21B16DC4-6B6E-814E-B489-F20FCEBAFBCC}" type="presOf" srcId="{597E055F-453F-E34A-ADDC-23C7C2190D4E}" destId="{B9F0E062-3673-6C40-BC85-624D1408028B}" srcOrd="1" destOrd="0" presId="urn:microsoft.com/office/officeart/2005/8/layout/hierarchy3"/>
    <dgm:cxn modelId="{5EEEF6D3-0F85-7641-B1E3-9D30D67E3054}" srcId="{54BE9EA0-4B76-4CE7-9AEF-FA4588A661AF}" destId="{597E055F-453F-E34A-ADDC-23C7C2190D4E}" srcOrd="0" destOrd="0" parTransId="{574A42AC-02CB-E94D-9CF9-C49202436CC4}" sibTransId="{EE05CD88-19A9-C74C-B42C-81CA4D49B953}"/>
    <dgm:cxn modelId="{D53789D4-5392-BF44-8318-1FD8573AB909}" type="presOf" srcId="{A9F4807B-6049-3C45-AD7B-AAEB689289F6}" destId="{7DBE67E2-A6CA-1544-BC88-972F790EEE44}" srcOrd="0" destOrd="0" presId="urn:microsoft.com/office/officeart/2005/8/layout/hierarchy3"/>
    <dgm:cxn modelId="{07D9B7E7-8600-9D4A-A10A-E9CD2BEBC90A}" type="presOf" srcId="{E3FBB5C8-9AA4-EE4B-AB72-6810C6670221}" destId="{AC913CFB-BAC0-0A41-BE5F-97BFB3BCB128}" srcOrd="0" destOrd="0" presId="urn:microsoft.com/office/officeart/2005/8/layout/hierarchy3"/>
    <dgm:cxn modelId="{F9E332EF-34F4-824D-98FF-5DDF22103BD1}" type="presOf" srcId="{54BE9EA0-4B76-4CE7-9AEF-FA4588A661AF}" destId="{D708388E-E515-B14A-9377-5244DE5E7D80}" srcOrd="0" destOrd="0" presId="urn:microsoft.com/office/officeart/2005/8/layout/hierarchy3"/>
    <dgm:cxn modelId="{3EA038FE-2CFA-9F45-83AE-5F4E8E9FDB44}" type="presOf" srcId="{D5B36A97-4C4C-194E-910F-6A34A0FB92DF}" destId="{C18BC6B2-9A29-9740-9D11-AC6EE407A5D7}" srcOrd="0" destOrd="0" presId="urn:microsoft.com/office/officeart/2005/8/layout/hierarchy3"/>
    <dgm:cxn modelId="{901E6F10-A28B-6E44-871B-33672E1D540E}" type="presParOf" srcId="{D708388E-E515-B14A-9377-5244DE5E7D80}" destId="{319CDEDD-579A-E440-A25C-AF3BF7EE7642}" srcOrd="0" destOrd="0" presId="urn:microsoft.com/office/officeart/2005/8/layout/hierarchy3"/>
    <dgm:cxn modelId="{56263815-0B68-604E-B35A-D740F31B3A7D}" type="presParOf" srcId="{319CDEDD-579A-E440-A25C-AF3BF7EE7642}" destId="{F7FB970C-C89B-134F-9967-0AF18B06988B}" srcOrd="0" destOrd="0" presId="urn:microsoft.com/office/officeart/2005/8/layout/hierarchy3"/>
    <dgm:cxn modelId="{2886E451-D2D3-204E-BD86-3AEA59BAFF73}" type="presParOf" srcId="{F7FB970C-C89B-134F-9967-0AF18B06988B}" destId="{1D1E699A-7F8F-6642-9246-AA12717683B2}" srcOrd="0" destOrd="0" presId="urn:microsoft.com/office/officeart/2005/8/layout/hierarchy3"/>
    <dgm:cxn modelId="{0EEC9B99-A9D2-9E4B-93F8-EDF164811C38}" type="presParOf" srcId="{F7FB970C-C89B-134F-9967-0AF18B06988B}" destId="{B9F0E062-3673-6C40-BC85-624D1408028B}" srcOrd="1" destOrd="0" presId="urn:microsoft.com/office/officeart/2005/8/layout/hierarchy3"/>
    <dgm:cxn modelId="{D0D5F8BA-1BEE-674A-90B4-2EFD5ECFDAA9}" type="presParOf" srcId="{319CDEDD-579A-E440-A25C-AF3BF7EE7642}" destId="{488D7C8D-B6FA-1740-B69D-1377B5F878E6}" srcOrd="1" destOrd="0" presId="urn:microsoft.com/office/officeart/2005/8/layout/hierarchy3"/>
    <dgm:cxn modelId="{5F335B95-F733-7749-B61F-1CE2A8B447F2}" type="presParOf" srcId="{D708388E-E515-B14A-9377-5244DE5E7D80}" destId="{F68D12AC-57FE-6544-BB9C-8968F136B745}" srcOrd="1" destOrd="0" presId="urn:microsoft.com/office/officeart/2005/8/layout/hierarchy3"/>
    <dgm:cxn modelId="{E06B4745-340F-214B-8EA8-42FD388FEE10}" type="presParOf" srcId="{F68D12AC-57FE-6544-BB9C-8968F136B745}" destId="{D4B08A7C-75C2-EE4E-828C-FF9B28D1ECAA}" srcOrd="0" destOrd="0" presId="urn:microsoft.com/office/officeart/2005/8/layout/hierarchy3"/>
    <dgm:cxn modelId="{447CEE9F-63D8-D34F-A3A2-3EABE52F487A}" type="presParOf" srcId="{D4B08A7C-75C2-EE4E-828C-FF9B28D1ECAA}" destId="{AC913CFB-BAC0-0A41-BE5F-97BFB3BCB128}" srcOrd="0" destOrd="0" presId="urn:microsoft.com/office/officeart/2005/8/layout/hierarchy3"/>
    <dgm:cxn modelId="{E9438467-A3CD-9E44-A8C0-8A058CD1CD34}" type="presParOf" srcId="{D4B08A7C-75C2-EE4E-828C-FF9B28D1ECAA}" destId="{AC39B902-2D81-6240-9326-4CD4BA2D228F}" srcOrd="1" destOrd="0" presId="urn:microsoft.com/office/officeart/2005/8/layout/hierarchy3"/>
    <dgm:cxn modelId="{09671938-86ED-A04B-908B-1B00D4F2E003}" type="presParOf" srcId="{F68D12AC-57FE-6544-BB9C-8968F136B745}" destId="{5C388AB5-A55C-8E44-9E70-2D1D12220BC2}" srcOrd="1" destOrd="0" presId="urn:microsoft.com/office/officeart/2005/8/layout/hierarchy3"/>
    <dgm:cxn modelId="{2BF8CAF7-15ED-E94B-AE62-C9BDDC679D11}" type="presParOf" srcId="{5C388AB5-A55C-8E44-9E70-2D1D12220BC2}" destId="{7DBE67E2-A6CA-1544-BC88-972F790EEE44}" srcOrd="0" destOrd="0" presId="urn:microsoft.com/office/officeart/2005/8/layout/hierarchy3"/>
    <dgm:cxn modelId="{0283F322-2EB1-C040-A284-5877EF120929}" type="presParOf" srcId="{5C388AB5-A55C-8E44-9E70-2D1D12220BC2}" destId="{3589BAF2-C2FE-0845-8615-E179720A9FC8}" srcOrd="1" destOrd="0" presId="urn:microsoft.com/office/officeart/2005/8/layout/hierarchy3"/>
    <dgm:cxn modelId="{F4599436-E445-D740-A5CA-64EF52946CBA}" type="presParOf" srcId="{5C388AB5-A55C-8E44-9E70-2D1D12220BC2}" destId="{AF4A0A89-5485-C54B-8147-26FDD1F4B0E7}" srcOrd="2" destOrd="0" presId="urn:microsoft.com/office/officeart/2005/8/layout/hierarchy3"/>
    <dgm:cxn modelId="{D3E4F511-7C15-2448-857B-A044475C217D}" type="presParOf" srcId="{5C388AB5-A55C-8E44-9E70-2D1D12220BC2}" destId="{5CE95F74-AF39-8543-A3C5-633CDC9D5DCD}" srcOrd="3" destOrd="0" presId="urn:microsoft.com/office/officeart/2005/8/layout/hierarchy3"/>
    <dgm:cxn modelId="{E00F6D62-A4F9-CD49-9EAF-190C2C0454C0}" type="presParOf" srcId="{D708388E-E515-B14A-9377-5244DE5E7D80}" destId="{9C4713CA-EDAF-2C43-989C-6C188F3C4864}" srcOrd="2" destOrd="0" presId="urn:microsoft.com/office/officeart/2005/8/layout/hierarchy3"/>
    <dgm:cxn modelId="{5E985E3B-662A-E34D-BECC-7B3CAD4A7525}" type="presParOf" srcId="{9C4713CA-EDAF-2C43-989C-6C188F3C4864}" destId="{619EA6E8-188C-8D4A-B7B1-776F1F93A6EB}" srcOrd="0" destOrd="0" presId="urn:microsoft.com/office/officeart/2005/8/layout/hierarchy3"/>
    <dgm:cxn modelId="{2C53968A-89C3-924E-8AD9-ADFF079752B1}" type="presParOf" srcId="{619EA6E8-188C-8D4A-B7B1-776F1F93A6EB}" destId="{C18BC6B2-9A29-9740-9D11-AC6EE407A5D7}" srcOrd="0" destOrd="0" presId="urn:microsoft.com/office/officeart/2005/8/layout/hierarchy3"/>
    <dgm:cxn modelId="{9A68495A-B746-CF4A-9A2D-2B1B3FD2AA28}" type="presParOf" srcId="{619EA6E8-188C-8D4A-B7B1-776F1F93A6EB}" destId="{D80BD88A-DCE5-7A4E-83AF-11CF32BBD9A1}" srcOrd="1" destOrd="0" presId="urn:microsoft.com/office/officeart/2005/8/layout/hierarchy3"/>
    <dgm:cxn modelId="{B096F2D0-9C15-3044-B09E-7C38580B292D}" type="presParOf" srcId="{9C4713CA-EDAF-2C43-989C-6C188F3C4864}" destId="{E3EE914C-8A71-8C4B-A0F3-BBB13CC800ED}" srcOrd="1" destOrd="0" presId="urn:microsoft.com/office/officeart/2005/8/layout/hierarchy3"/>
    <dgm:cxn modelId="{0977805D-A622-9145-BB63-F1CA2413F66F}" type="presParOf" srcId="{D708388E-E515-B14A-9377-5244DE5E7D80}" destId="{DD04B9DA-F5DF-B64C-BC54-7BC60777F6EC}" srcOrd="3" destOrd="0" presId="urn:microsoft.com/office/officeart/2005/8/layout/hierarchy3"/>
    <dgm:cxn modelId="{9B96FDAB-B9AF-0F4D-84DC-11CD6D69BBA7}" type="presParOf" srcId="{DD04B9DA-F5DF-B64C-BC54-7BC60777F6EC}" destId="{59178A32-4737-7F45-AC27-F493EDBDDAC9}" srcOrd="0" destOrd="0" presId="urn:microsoft.com/office/officeart/2005/8/layout/hierarchy3"/>
    <dgm:cxn modelId="{BA29455A-6145-A843-B8A3-EE709A1C1B9A}" type="presParOf" srcId="{59178A32-4737-7F45-AC27-F493EDBDDAC9}" destId="{2E9159FC-AF70-234D-AAA6-3B2600ABF7E0}" srcOrd="0" destOrd="0" presId="urn:microsoft.com/office/officeart/2005/8/layout/hierarchy3"/>
    <dgm:cxn modelId="{8BF1D51A-585F-DC4F-870B-8838EE0A9A18}" type="presParOf" srcId="{59178A32-4737-7F45-AC27-F493EDBDDAC9}" destId="{FC23B228-4C01-F048-AEB8-866649DBEB48}" srcOrd="1" destOrd="0" presId="urn:microsoft.com/office/officeart/2005/8/layout/hierarchy3"/>
    <dgm:cxn modelId="{AC54C820-C5FB-2F49-A2C5-E92985075AC2}" type="presParOf" srcId="{DD04B9DA-F5DF-B64C-BC54-7BC60777F6EC}" destId="{5CEC0F12-FC7E-D440-BC4C-35150503FFCC}"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84374-E3EC-E94B-98B9-7C68327A8C91}">
      <dsp:nvSpPr>
        <dsp:cNvPr id="0" name=""/>
        <dsp:cNvSpPr/>
      </dsp:nvSpPr>
      <dsp:spPr>
        <a:xfrm>
          <a:off x="0" y="1835"/>
          <a:ext cx="81332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F3923-7A9D-314A-963C-15F1A40B2AA3}">
      <dsp:nvSpPr>
        <dsp:cNvPr id="0" name=""/>
        <dsp:cNvSpPr/>
      </dsp:nvSpPr>
      <dsp:spPr>
        <a:xfrm>
          <a:off x="0" y="1835"/>
          <a:ext cx="8133278" cy="125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rgbClr val="374151"/>
              </a:solidFill>
              <a:effectLst/>
              <a:latin typeface="Söhne"/>
              <a:ea typeface="+mn-ea"/>
              <a:cs typeface="+mn-cs"/>
            </a:rPr>
            <a:t>Software testing is a way to assess the quality of the software and to reduce the risk of software failure in operation.</a:t>
          </a:r>
        </a:p>
      </dsp:txBody>
      <dsp:txXfrm>
        <a:off x="0" y="1835"/>
        <a:ext cx="8133278" cy="1252130"/>
      </dsp:txXfrm>
    </dsp:sp>
    <dsp:sp modelId="{AF12C376-331D-5B49-9214-4B68B5B0C1BB}">
      <dsp:nvSpPr>
        <dsp:cNvPr id="0" name=""/>
        <dsp:cNvSpPr/>
      </dsp:nvSpPr>
      <dsp:spPr>
        <a:xfrm>
          <a:off x="0" y="779271"/>
          <a:ext cx="81332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1C830-7E1D-1749-AD7C-AA188057B179}">
      <dsp:nvSpPr>
        <dsp:cNvPr id="0" name=""/>
        <dsp:cNvSpPr/>
      </dsp:nvSpPr>
      <dsp:spPr>
        <a:xfrm>
          <a:off x="0" y="815958"/>
          <a:ext cx="8133278" cy="125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rgbClr val="374151"/>
              </a:solidFill>
              <a:effectLst/>
              <a:latin typeface="Söhne"/>
              <a:ea typeface="+mn-ea"/>
              <a:cs typeface="+mn-cs"/>
            </a:rPr>
            <a:t>A common misperception of testing is that it only consists of running tests, i.e., executing the software and checking the results. Software testing is a process which includes many different activities; test execution (including checking of results) is only one of these activities. The test process also includes activities such as test planning, analyzing, designing, and implementing tests, reporting test progress and results and evaluating the quality of a test object</a:t>
          </a:r>
          <a:r>
            <a:rPr lang="en-US" sz="1600" b="0" i="0" kern="1200" baseline="0" dirty="0"/>
            <a:t>.</a:t>
          </a:r>
          <a:endParaRPr lang="en-US" sz="1600" kern="1200" dirty="0"/>
        </a:p>
      </dsp:txBody>
      <dsp:txXfrm>
        <a:off x="0" y="815958"/>
        <a:ext cx="8133278" cy="1252130"/>
      </dsp:txXfrm>
    </dsp:sp>
    <dsp:sp modelId="{F70C3A2A-967C-7543-B06A-C4219E127270}">
      <dsp:nvSpPr>
        <dsp:cNvPr id="0" name=""/>
        <dsp:cNvSpPr/>
      </dsp:nvSpPr>
      <dsp:spPr>
        <a:xfrm>
          <a:off x="0" y="2291130"/>
          <a:ext cx="81332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5C85D9-C683-5641-8D80-6701B086C830}">
      <dsp:nvSpPr>
        <dsp:cNvPr id="0" name=""/>
        <dsp:cNvSpPr/>
      </dsp:nvSpPr>
      <dsp:spPr>
        <a:xfrm>
          <a:off x="0" y="2506096"/>
          <a:ext cx="8133278" cy="125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rgbClr val="374151"/>
              </a:solidFill>
              <a:effectLst/>
              <a:latin typeface="Söhne"/>
              <a:ea typeface="+mn-ea"/>
              <a:cs typeface="+mn-cs"/>
            </a:rPr>
            <a:t>Another common misperception of testing is that it focuses entirely on verification of requirements, user stories, or other specifications. While testing does involve checking whether the system meets specified requirements, it also involves validation, which is checking whether the system will meet user and other stakeholder needs in its operational environment(s).</a:t>
          </a:r>
        </a:p>
      </dsp:txBody>
      <dsp:txXfrm>
        <a:off x="0" y="2506096"/>
        <a:ext cx="8133278" cy="12521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78497-5381-8443-AD04-B97F8B26625B}">
      <dsp:nvSpPr>
        <dsp:cNvPr id="0" name=""/>
        <dsp:cNvSpPr/>
      </dsp:nvSpPr>
      <dsp:spPr>
        <a:xfrm>
          <a:off x="0" y="0"/>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FD23C-8EE0-2940-8E13-295C3670B838}">
      <dsp:nvSpPr>
        <dsp:cNvPr id="0" name=""/>
        <dsp:cNvSpPr/>
      </dsp:nvSpPr>
      <dsp:spPr>
        <a:xfrm>
          <a:off x="0" y="0"/>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rgbClr val="374151"/>
              </a:solidFill>
              <a:latin typeface="Söhne"/>
            </a:rPr>
            <a:t>1.White-box testing - </a:t>
          </a:r>
          <a:r>
            <a:rPr lang="en-US" sz="1400" kern="1200" dirty="0">
              <a:solidFill>
                <a:srgbClr val="374151"/>
              </a:solidFill>
              <a:latin typeface="Söhne"/>
            </a:rPr>
            <a:t>this testing derives tests based on the system’s internal structure or implementation. Internal structure may include code, architecture, workflows, and/or data flows within the system White-box test design and execution may involve special skills or knowledge, such as the way the code is built, how data is stored (e.g., to evaluate possible database queries), and how to use coverage tools and to correctly interpret their results.</a:t>
          </a:r>
          <a:endParaRPr lang="en-US" sz="1400" kern="1200" dirty="0"/>
        </a:p>
      </dsp:txBody>
      <dsp:txXfrm>
        <a:off x="0" y="0"/>
        <a:ext cx="9222711" cy="1120858"/>
      </dsp:txXfrm>
    </dsp:sp>
    <dsp:sp modelId="{C78CA33F-218B-1E49-A111-67527CBA7A09}">
      <dsp:nvSpPr>
        <dsp:cNvPr id="0" name=""/>
        <dsp:cNvSpPr/>
      </dsp:nvSpPr>
      <dsp:spPr>
        <a:xfrm>
          <a:off x="0" y="1120858"/>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5F6E5C-0EB9-6E42-BB55-18C2105B94F0}">
      <dsp:nvSpPr>
        <dsp:cNvPr id="0" name=""/>
        <dsp:cNvSpPr/>
      </dsp:nvSpPr>
      <dsp:spPr>
        <a:xfrm>
          <a:off x="0" y="1120858"/>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solidFill>
                <a:srgbClr val="374151"/>
              </a:solidFill>
              <a:effectLst/>
              <a:latin typeface="Söhne"/>
            </a:rPr>
            <a:t>2.B</a:t>
          </a:r>
          <a:r>
            <a:rPr lang="en-US" sz="1400" b="1" kern="1200" dirty="0">
              <a:solidFill>
                <a:srgbClr val="374151"/>
              </a:solidFill>
              <a:latin typeface="Söhne"/>
            </a:rPr>
            <a:t>lack Box Testing- </a:t>
          </a:r>
          <a:r>
            <a:rPr lang="en-US" sz="1400" b="0" i="0" kern="1200" dirty="0">
              <a:solidFill>
                <a:srgbClr val="374151"/>
              </a:solidFill>
              <a:effectLst/>
              <a:latin typeface="Söhne"/>
            </a:rPr>
            <a:t>This </a:t>
          </a:r>
          <a:r>
            <a:rPr lang="en-US" sz="1400" kern="1200" dirty="0">
              <a:solidFill>
                <a:srgbClr val="374151"/>
              </a:solidFill>
              <a:latin typeface="Söhne"/>
            </a:rPr>
            <a:t>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 </a:t>
          </a:r>
        </a:p>
      </dsp:txBody>
      <dsp:txXfrm>
        <a:off x="0" y="1120858"/>
        <a:ext cx="9222711" cy="1120858"/>
      </dsp:txXfrm>
    </dsp:sp>
    <dsp:sp modelId="{8F13CCEF-0795-534F-9A19-3AC79C486504}">
      <dsp:nvSpPr>
        <dsp:cNvPr id="0" name=""/>
        <dsp:cNvSpPr/>
      </dsp:nvSpPr>
      <dsp:spPr>
        <a:xfrm>
          <a:off x="0" y="2241717"/>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866B3-6CB3-C54F-9BDB-1C1A7F1EB193}">
      <dsp:nvSpPr>
        <dsp:cNvPr id="0" name=""/>
        <dsp:cNvSpPr/>
      </dsp:nvSpPr>
      <dsp:spPr>
        <a:xfrm>
          <a:off x="0" y="2241717"/>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rgbClr val="374151"/>
              </a:solidFill>
              <a:latin typeface="Söhne"/>
            </a:rPr>
            <a:t>3.Functional Testing - </a:t>
          </a:r>
          <a:r>
            <a:rPr lang="en-US" sz="1400" kern="1200" dirty="0">
              <a:solidFill>
                <a:srgbClr val="374151"/>
              </a:solidFill>
              <a:latin typeface="Söhne"/>
            </a:rPr>
            <a:t>Functional testing of a system involves tests that evaluate functions that the system should perform. Functional requirements may be described in work products such as business requirements specifications, epics, user stories, use cases, or functional specifications, or they may be undocumented. The functions are “what” the system should do.</a:t>
          </a:r>
        </a:p>
      </dsp:txBody>
      <dsp:txXfrm>
        <a:off x="0" y="2241717"/>
        <a:ext cx="9222711" cy="1120858"/>
      </dsp:txXfrm>
    </dsp:sp>
    <dsp:sp modelId="{2074E462-730D-AE44-AB92-A8FDE1DEDCD6}">
      <dsp:nvSpPr>
        <dsp:cNvPr id="0" name=""/>
        <dsp:cNvSpPr/>
      </dsp:nvSpPr>
      <dsp:spPr>
        <a:xfrm>
          <a:off x="0" y="3362575"/>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686D4-0B77-2A42-B87D-570DBA9AC3D6}">
      <dsp:nvSpPr>
        <dsp:cNvPr id="0" name=""/>
        <dsp:cNvSpPr/>
      </dsp:nvSpPr>
      <dsp:spPr>
        <a:xfrm>
          <a:off x="0" y="3362575"/>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rgbClr val="374151"/>
              </a:solidFill>
              <a:latin typeface="Söhne"/>
            </a:rPr>
            <a:t>4. Non – Functional Testing - </a:t>
          </a:r>
          <a:r>
            <a:rPr lang="en-US" sz="1400" kern="1200" dirty="0">
              <a:solidFill>
                <a:srgbClr val="374151"/>
              </a:solidFill>
              <a:latin typeface="Söhne"/>
            </a:rPr>
            <a:t>is defined as a type of Software testing to check non-functional aspects (performance, usability, reliability, adaptability etc.) of a software application. It is designed to test the readiness of a system as per nonfunctional parameters which are never addressed by functional testing. Non-functional testing is the testing of “how well” the system behaves. An excellent example of non-functional test would be to check how many people can simultaneously login into a software.</a:t>
          </a:r>
        </a:p>
      </dsp:txBody>
      <dsp:txXfrm>
        <a:off x="0" y="3362575"/>
        <a:ext cx="9222711" cy="11208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AC672-A526-E54F-B946-5E874CCF3B40}">
      <dsp:nvSpPr>
        <dsp:cNvPr id="0" name=""/>
        <dsp:cNvSpPr/>
      </dsp:nvSpPr>
      <dsp:spPr>
        <a:xfrm>
          <a:off x="0" y="0"/>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985AA4-42D3-E64F-9C0D-05A3C6ACFBE1}">
      <dsp:nvSpPr>
        <dsp:cNvPr id="0" name=""/>
        <dsp:cNvSpPr/>
      </dsp:nvSpPr>
      <dsp:spPr>
        <a:xfrm>
          <a:off x="0" y="0"/>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374151"/>
              </a:solidFill>
              <a:latin typeface="Söhne"/>
            </a:rPr>
            <a:t>5</a:t>
          </a:r>
          <a:r>
            <a:rPr lang="en-US" sz="1600" b="1" i="0" kern="1200" dirty="0">
              <a:solidFill>
                <a:srgbClr val="374151"/>
              </a:solidFill>
              <a:effectLst/>
              <a:latin typeface="Söhne"/>
            </a:rPr>
            <a:t>.Smoke testing </a:t>
          </a:r>
          <a:r>
            <a:rPr lang="en-US" sz="1600" b="0" i="0" kern="1200" dirty="0">
              <a:solidFill>
                <a:srgbClr val="374151"/>
              </a:solidFill>
              <a:effectLst/>
              <a:latin typeface="Söhne"/>
            </a:rPr>
            <a:t>- This is typically the first type of testing performed after a new build of the software is received from the development team. Its purpose is to quickly check if the build is stable and if the most critical functionalities are working as expected.</a:t>
          </a:r>
        </a:p>
      </dsp:txBody>
      <dsp:txXfrm>
        <a:off x="0" y="0"/>
        <a:ext cx="9222711" cy="1120858"/>
      </dsp:txXfrm>
    </dsp:sp>
    <dsp:sp modelId="{FDD0B808-1EE1-4546-BADB-442E1A41E7BF}">
      <dsp:nvSpPr>
        <dsp:cNvPr id="0" name=""/>
        <dsp:cNvSpPr/>
      </dsp:nvSpPr>
      <dsp:spPr>
        <a:xfrm>
          <a:off x="0" y="1120858"/>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585DC-4F0C-544B-B633-10989A2886CF}">
      <dsp:nvSpPr>
        <dsp:cNvPr id="0" name=""/>
        <dsp:cNvSpPr/>
      </dsp:nvSpPr>
      <dsp:spPr>
        <a:xfrm>
          <a:off x="0" y="1120858"/>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solidFill>
                <a:srgbClr val="374151"/>
              </a:solidFill>
              <a:effectLst/>
              <a:latin typeface="Söhne"/>
            </a:rPr>
            <a:t>6.Sanity testing </a:t>
          </a:r>
          <a:r>
            <a:rPr lang="en-US" sz="1600" b="0" i="0" kern="1200" dirty="0">
              <a:solidFill>
                <a:srgbClr val="374151"/>
              </a:solidFill>
              <a:effectLst/>
              <a:latin typeface="Söhne"/>
            </a:rPr>
            <a:t>- This is typically performed after the smoke testing to ensure that the new changes or fixes made to the software are working as expected and have not introduced any major issues.</a:t>
          </a:r>
        </a:p>
      </dsp:txBody>
      <dsp:txXfrm>
        <a:off x="0" y="1120858"/>
        <a:ext cx="9222711" cy="1120858"/>
      </dsp:txXfrm>
    </dsp:sp>
    <dsp:sp modelId="{40EF42D7-23EC-AB46-8C5B-39B057FB0814}">
      <dsp:nvSpPr>
        <dsp:cNvPr id="0" name=""/>
        <dsp:cNvSpPr/>
      </dsp:nvSpPr>
      <dsp:spPr>
        <a:xfrm>
          <a:off x="0" y="2241717"/>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E6595-D424-7942-90EA-8DEC34E622E3}">
      <dsp:nvSpPr>
        <dsp:cNvPr id="0" name=""/>
        <dsp:cNvSpPr/>
      </dsp:nvSpPr>
      <dsp:spPr>
        <a:xfrm>
          <a:off x="0" y="2241717"/>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374151"/>
              </a:solidFill>
              <a:latin typeface="Söhne"/>
            </a:rPr>
            <a:t>7</a:t>
          </a:r>
          <a:r>
            <a:rPr lang="en-US" sz="1600" b="1" i="0" kern="1200" dirty="0">
              <a:solidFill>
                <a:srgbClr val="374151"/>
              </a:solidFill>
              <a:effectLst/>
              <a:latin typeface="Söhne"/>
            </a:rPr>
            <a:t>.Feature testing </a:t>
          </a:r>
          <a:r>
            <a:rPr lang="en-US" sz="1600" b="0" i="0" kern="1200" dirty="0">
              <a:solidFill>
                <a:srgbClr val="374151"/>
              </a:solidFill>
              <a:effectLst/>
              <a:latin typeface="Söhne"/>
            </a:rPr>
            <a:t>- This is a more comprehensive testing approach that focuses on testing each feature of the software in detail to ensure that it meets the requirements and specifications. It is typically performed during the development process to identify and fix any defects before the software is released.</a:t>
          </a:r>
        </a:p>
      </dsp:txBody>
      <dsp:txXfrm>
        <a:off x="0" y="2241717"/>
        <a:ext cx="9222711" cy="1120858"/>
      </dsp:txXfrm>
    </dsp:sp>
    <dsp:sp modelId="{FA2B66A9-1855-3640-B507-7AF45B7C1DE1}">
      <dsp:nvSpPr>
        <dsp:cNvPr id="0" name=""/>
        <dsp:cNvSpPr/>
      </dsp:nvSpPr>
      <dsp:spPr>
        <a:xfrm>
          <a:off x="0" y="3362575"/>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7AFC8-CDB2-B147-A261-622AE5E1A059}">
      <dsp:nvSpPr>
        <dsp:cNvPr id="0" name=""/>
        <dsp:cNvSpPr/>
      </dsp:nvSpPr>
      <dsp:spPr>
        <a:xfrm>
          <a:off x="0" y="3362575"/>
          <a:ext cx="9222711" cy="112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solidFill>
                <a:srgbClr val="374151"/>
              </a:solidFill>
              <a:latin typeface="Söhne"/>
            </a:rPr>
            <a:t>8</a:t>
          </a:r>
          <a:r>
            <a:rPr lang="en-US" sz="1600" b="1" i="0" kern="1200">
              <a:solidFill>
                <a:srgbClr val="374151"/>
              </a:solidFill>
              <a:effectLst/>
              <a:latin typeface="Söhne"/>
            </a:rPr>
            <a:t>.Regression testing </a:t>
          </a:r>
          <a:r>
            <a:rPr lang="en-US" sz="1600" b="0" i="0" kern="1200">
              <a:solidFill>
                <a:srgbClr val="374151"/>
              </a:solidFill>
              <a:effectLst/>
              <a:latin typeface="Söhne"/>
            </a:rPr>
            <a:t>- This is typically performed after changes have been made to the software to ensure that the existing functionalities have not been impacted and that the changes have not introduced any new defects. Regression testing can be time-consuming and resource-intensive, but it is important to ensure that the software remains reliable and of high quality, even after changes have been made to it.</a:t>
          </a:r>
          <a:endParaRPr lang="en-US" sz="1600" b="0" i="0" kern="1200" dirty="0">
            <a:solidFill>
              <a:srgbClr val="374151"/>
            </a:solidFill>
            <a:effectLst/>
            <a:latin typeface="Söhne"/>
          </a:endParaRPr>
        </a:p>
      </dsp:txBody>
      <dsp:txXfrm>
        <a:off x="0" y="3362575"/>
        <a:ext cx="9222711" cy="11208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FFE30-C6AB-438E-AAB3-CDDF9307A762}">
      <dsp:nvSpPr>
        <dsp:cNvPr id="0" name=""/>
        <dsp:cNvSpPr/>
      </dsp:nvSpPr>
      <dsp:spPr>
        <a:xfrm>
          <a:off x="0" y="761384"/>
          <a:ext cx="6253721" cy="16731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kern="1200" dirty="0"/>
            <a:t>Equivalent Class Partitioning.</a:t>
          </a:r>
          <a:endParaRPr lang="en-US" sz="4400" kern="1200" dirty="0"/>
        </a:p>
      </dsp:txBody>
      <dsp:txXfrm>
        <a:off x="81674" y="843058"/>
        <a:ext cx="6090373" cy="1509752"/>
      </dsp:txXfrm>
    </dsp:sp>
    <dsp:sp modelId="{9207F6E5-E89B-4712-B7D9-BCDFEE97AA55}">
      <dsp:nvSpPr>
        <dsp:cNvPr id="0" name=""/>
        <dsp:cNvSpPr/>
      </dsp:nvSpPr>
      <dsp:spPr>
        <a:xfrm>
          <a:off x="0" y="2621684"/>
          <a:ext cx="6253721" cy="1673100"/>
        </a:xfrm>
        <a:prstGeom prst="roundRect">
          <a:avLst/>
        </a:prstGeom>
        <a:solidFill>
          <a:schemeClr val="accent1">
            <a:shade val="80000"/>
            <a:hueOff val="-315168"/>
            <a:satOff val="-2760"/>
            <a:lumOff val="25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kern="1200" dirty="0"/>
            <a:t>Boundary Value Analysis. </a:t>
          </a:r>
          <a:endParaRPr lang="en-US" sz="4400" kern="1200" dirty="0"/>
        </a:p>
      </dsp:txBody>
      <dsp:txXfrm>
        <a:off x="81674" y="2703358"/>
        <a:ext cx="6090373" cy="15097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7E35-BD7F-9642-BCB3-B49119F7FA86}">
      <dsp:nvSpPr>
        <dsp:cNvPr id="0" name=""/>
        <dsp:cNvSpPr/>
      </dsp:nvSpPr>
      <dsp:spPr>
        <a:xfrm>
          <a:off x="0" y="0"/>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93758-7768-A442-B0C0-EABB04B10107}">
      <dsp:nvSpPr>
        <dsp:cNvPr id="0" name=""/>
        <dsp:cNvSpPr/>
      </dsp:nvSpPr>
      <dsp:spPr>
        <a:xfrm>
          <a:off x="0" y="0"/>
          <a:ext cx="9222711" cy="4483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dirty="0">
              <a:solidFill>
                <a:srgbClr val="374151"/>
              </a:solidFill>
              <a:effectLst/>
              <a:latin typeface="Söhne"/>
              <a:ea typeface="+mn-ea"/>
              <a:cs typeface="+mn-cs"/>
            </a:rPr>
            <a:t>The equivalent class partitioning is a black box test technique that implies splitting test data into classes, where all elements are similar in some way. This technique makes sense only if the components are similar and can fit in a common group.</a:t>
          </a:r>
          <a:br>
            <a:rPr lang="en-US" sz="4100" kern="1200" dirty="0"/>
          </a:br>
          <a:endParaRPr lang="en-US" sz="4100" b="0" i="0" kern="1200" dirty="0">
            <a:effectLst/>
          </a:endParaRPr>
        </a:p>
      </dsp:txBody>
      <dsp:txXfrm>
        <a:off x="0" y="0"/>
        <a:ext cx="9222711" cy="44834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F2BF6-81D9-4E44-A063-AC72662B66A6}">
      <dsp:nvSpPr>
        <dsp:cNvPr id="0" name=""/>
        <dsp:cNvSpPr/>
      </dsp:nvSpPr>
      <dsp:spPr>
        <a:xfrm>
          <a:off x="0" y="0"/>
          <a:ext cx="92227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B7349-4BD3-0E43-A4EC-2F1AF9FFED57}">
      <dsp:nvSpPr>
        <dsp:cNvPr id="0" name=""/>
        <dsp:cNvSpPr/>
      </dsp:nvSpPr>
      <dsp:spPr>
        <a:xfrm>
          <a:off x="0" y="0"/>
          <a:ext cx="9222711" cy="4483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dirty="0">
              <a:solidFill>
                <a:srgbClr val="374151"/>
              </a:solidFill>
              <a:effectLst/>
              <a:latin typeface="Söhne"/>
              <a:ea typeface="+mn-ea"/>
              <a:cs typeface="+mn-cs"/>
            </a:rPr>
            <a:t>The boundary value analysis is like the previous technique. Some may even say it is based on the equivalent class partitioning. So, what makes the boundary value analysis different? We still group data in equivalent classes but don’t test values from a particular class only. Instead, we check boundary values, those that are at the ‘borders’ of the classes.</a:t>
          </a:r>
        </a:p>
      </dsp:txBody>
      <dsp:txXfrm>
        <a:off x="0" y="0"/>
        <a:ext cx="9222711" cy="4483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8F665-B47D-A44E-BA1F-7996771B81C4}">
      <dsp:nvSpPr>
        <dsp:cNvPr id="0" name=""/>
        <dsp:cNvSpPr/>
      </dsp:nvSpPr>
      <dsp:spPr>
        <a:xfrm>
          <a:off x="0" y="0"/>
          <a:ext cx="81332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59FE0-72AB-0147-AA64-E75E72E50044}">
      <dsp:nvSpPr>
        <dsp:cNvPr id="0" name=""/>
        <dsp:cNvSpPr/>
      </dsp:nvSpPr>
      <dsp:spPr>
        <a:xfrm>
          <a:off x="0" y="0"/>
          <a:ext cx="8133278" cy="3760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374151"/>
              </a:solidFill>
              <a:latin typeface="Söhne"/>
              <a:ea typeface="+mn-ea"/>
              <a:cs typeface="+mn-cs"/>
            </a:rPr>
            <a:t>Some testing does involve the execution of the component or system being tested; such testing is called dynamic testing. Other testing does not involve the execution of the component or system being tested; such testing is called static testing. So, testing also includes reviewing work products such as requirements, user stories, and source code.</a:t>
          </a:r>
        </a:p>
      </dsp:txBody>
      <dsp:txXfrm>
        <a:off x="0" y="0"/>
        <a:ext cx="8133278" cy="3760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ACA93-9C28-E945-ABEF-936467E4BFC3}">
      <dsp:nvSpPr>
        <dsp:cNvPr id="0" name=""/>
        <dsp:cNvSpPr/>
      </dsp:nvSpPr>
      <dsp:spPr>
        <a:xfrm>
          <a:off x="0" y="0"/>
          <a:ext cx="102726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0FB48-63F9-3340-BCC9-45AA7760E96F}">
      <dsp:nvSpPr>
        <dsp:cNvPr id="0" name=""/>
        <dsp:cNvSpPr/>
      </dsp:nvSpPr>
      <dsp:spPr>
        <a:xfrm>
          <a:off x="0" y="0"/>
          <a:ext cx="10272610" cy="17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eaLnBrk="1" latinLnBrk="0" hangingPunct="1">
            <a:lnSpc>
              <a:spcPct val="90000"/>
            </a:lnSpc>
            <a:spcBef>
              <a:spcPct val="0"/>
            </a:spcBef>
            <a:spcAft>
              <a:spcPct val="35000"/>
            </a:spcAft>
            <a:buNone/>
          </a:pPr>
          <a:r>
            <a:rPr lang="en-US" sz="2000" kern="1200" dirty="0">
              <a:solidFill>
                <a:srgbClr val="374151"/>
              </a:solidFill>
              <a:latin typeface="Söhne"/>
              <a:ea typeface="+mn-ea"/>
              <a:cs typeface="+mn-cs"/>
            </a:rPr>
            <a:t>Software Testing Life Cycle (STLC) is a sequence of different activities performed during the software testing process.</a:t>
          </a:r>
        </a:p>
      </dsp:txBody>
      <dsp:txXfrm>
        <a:off x="0" y="0"/>
        <a:ext cx="10272610" cy="1722078"/>
      </dsp:txXfrm>
    </dsp:sp>
    <dsp:sp modelId="{D7AFA914-3B77-D047-A314-5D145DB1B929}">
      <dsp:nvSpPr>
        <dsp:cNvPr id="0" name=""/>
        <dsp:cNvSpPr/>
      </dsp:nvSpPr>
      <dsp:spPr>
        <a:xfrm>
          <a:off x="0" y="807671"/>
          <a:ext cx="102726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231FC2-6920-5141-9A23-CFB90E17055E}">
      <dsp:nvSpPr>
        <dsp:cNvPr id="0" name=""/>
        <dsp:cNvSpPr/>
      </dsp:nvSpPr>
      <dsp:spPr>
        <a:xfrm>
          <a:off x="0" y="1052120"/>
          <a:ext cx="10272610" cy="17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eaLnBrk="1" latinLnBrk="0" hangingPunct="1">
            <a:lnSpc>
              <a:spcPct val="90000"/>
            </a:lnSpc>
            <a:spcBef>
              <a:spcPct val="0"/>
            </a:spcBef>
            <a:spcAft>
              <a:spcPct val="35000"/>
            </a:spcAft>
            <a:buNone/>
          </a:pPr>
          <a:r>
            <a:rPr lang="en-US" sz="2000" kern="1200" dirty="0">
              <a:solidFill>
                <a:srgbClr val="374151"/>
              </a:solidFill>
              <a:latin typeface="Söhne"/>
              <a:ea typeface="+mn-ea"/>
              <a:cs typeface="+mn-cs"/>
            </a:rPr>
            <a:t>It starts as soon as requirements are defined, or software requirement document is shared by stakeholders.</a:t>
          </a:r>
        </a:p>
      </dsp:txBody>
      <dsp:txXfrm>
        <a:off x="0" y="1052120"/>
        <a:ext cx="10272610" cy="1722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B8911-F9A5-B244-9F05-7EA240F04900}">
      <dsp:nvSpPr>
        <dsp:cNvPr id="0" name=""/>
        <dsp:cNvSpPr/>
      </dsp:nvSpPr>
      <dsp:spPr>
        <a:xfrm>
          <a:off x="0" y="632"/>
          <a:ext cx="70254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CDF69-38F5-F447-9C4D-A4057709AA84}">
      <dsp:nvSpPr>
        <dsp:cNvPr id="0" name=""/>
        <dsp:cNvSpPr/>
      </dsp:nvSpPr>
      <dsp:spPr>
        <a:xfrm>
          <a:off x="0" y="632"/>
          <a:ext cx="7025490" cy="73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307FD7">
                  <a:lumMod val="75000"/>
                </a:srgbClr>
              </a:solidFill>
              <a:latin typeface="Söhne"/>
              <a:ea typeface="+mn-ea"/>
              <a:cs typeface="+mn-cs"/>
            </a:rPr>
            <a:t>Test Strategy: </a:t>
          </a:r>
          <a:r>
            <a:rPr lang="en-US" sz="1400" kern="1200" dirty="0">
              <a:solidFill>
                <a:srgbClr val="374151"/>
              </a:solidFill>
              <a:latin typeface="Söhne"/>
              <a:ea typeface="+mn-ea"/>
              <a:cs typeface="+mn-cs"/>
            </a:rPr>
            <a:t>It outlines the overall testing approach and provides an overview of the testing types, techniques, and tools to be used for the project</a:t>
          </a:r>
          <a:r>
            <a:rPr lang="en-US" sz="1400" b="0" i="0" kern="1200" dirty="0"/>
            <a:t>.</a:t>
          </a:r>
          <a:endParaRPr lang="en-US" sz="1400" kern="1200" dirty="0"/>
        </a:p>
      </dsp:txBody>
      <dsp:txXfrm>
        <a:off x="0" y="632"/>
        <a:ext cx="7025490" cy="739616"/>
      </dsp:txXfrm>
    </dsp:sp>
    <dsp:sp modelId="{E6796F4F-5DE1-434E-81BB-3F559458C4D4}">
      <dsp:nvSpPr>
        <dsp:cNvPr id="0" name=""/>
        <dsp:cNvSpPr/>
      </dsp:nvSpPr>
      <dsp:spPr>
        <a:xfrm>
          <a:off x="0" y="577289"/>
          <a:ext cx="70254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3EB8A-91AF-E64C-8CD2-A45AC6B7E7B8}">
      <dsp:nvSpPr>
        <dsp:cNvPr id="0" name=""/>
        <dsp:cNvSpPr/>
      </dsp:nvSpPr>
      <dsp:spPr>
        <a:xfrm>
          <a:off x="0" y="577289"/>
          <a:ext cx="7025490" cy="73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307FD7">
                  <a:lumMod val="75000"/>
                </a:srgbClr>
              </a:solidFill>
              <a:latin typeface="Söhne"/>
              <a:ea typeface="+mn-ea"/>
              <a:cs typeface="+mn-cs"/>
            </a:rPr>
            <a:t>Test Approach: </a:t>
          </a:r>
          <a:r>
            <a:rPr lang="en-US" sz="1400" kern="1200" dirty="0">
              <a:solidFill>
                <a:srgbClr val="374151"/>
              </a:solidFill>
              <a:latin typeface="Söhne"/>
              <a:ea typeface="+mn-ea"/>
              <a:cs typeface="+mn-cs"/>
            </a:rPr>
            <a:t>It provides a detailed description of the testing approach to be used, including the testing types and techniques to be employed, the scope of testing, and the timeline and resources required.</a:t>
          </a:r>
        </a:p>
      </dsp:txBody>
      <dsp:txXfrm>
        <a:off x="0" y="577289"/>
        <a:ext cx="7025490" cy="739616"/>
      </dsp:txXfrm>
    </dsp:sp>
    <dsp:sp modelId="{8A02B278-A11C-EC46-B7B9-87FF3039DC65}">
      <dsp:nvSpPr>
        <dsp:cNvPr id="0" name=""/>
        <dsp:cNvSpPr/>
      </dsp:nvSpPr>
      <dsp:spPr>
        <a:xfrm>
          <a:off x="0" y="1298799"/>
          <a:ext cx="70254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F702D3-AF40-1B4D-9A76-4EDEF8040EF9}">
      <dsp:nvSpPr>
        <dsp:cNvPr id="0" name=""/>
        <dsp:cNvSpPr/>
      </dsp:nvSpPr>
      <dsp:spPr>
        <a:xfrm>
          <a:off x="0" y="1298792"/>
          <a:ext cx="7025490" cy="73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307FD7">
                  <a:lumMod val="75000"/>
                </a:srgbClr>
              </a:solidFill>
              <a:latin typeface="Söhne"/>
              <a:ea typeface="+mn-ea"/>
              <a:cs typeface="+mn-cs"/>
            </a:rPr>
            <a:t>Test Plan</a:t>
          </a:r>
          <a:r>
            <a:rPr lang="en-US" sz="1400" kern="1200" dirty="0">
              <a:solidFill>
                <a:srgbClr val="374151"/>
              </a:solidFill>
              <a:latin typeface="Söhne"/>
              <a:ea typeface="+mn-ea"/>
              <a:cs typeface="+mn-cs"/>
            </a:rPr>
            <a:t>: It provides a detailed roadmap for the testing process, including the scope, objectives, timelines, resources, and responsibilities for testing. It also includes the test scenarios and test cases that will be executed during testing.</a:t>
          </a:r>
        </a:p>
      </dsp:txBody>
      <dsp:txXfrm>
        <a:off x="0" y="1298792"/>
        <a:ext cx="7025490" cy="739616"/>
      </dsp:txXfrm>
    </dsp:sp>
    <dsp:sp modelId="{88F8C65E-7C59-DE4E-BDBE-F2C444D09908}">
      <dsp:nvSpPr>
        <dsp:cNvPr id="0" name=""/>
        <dsp:cNvSpPr/>
      </dsp:nvSpPr>
      <dsp:spPr>
        <a:xfrm>
          <a:off x="0" y="1975038"/>
          <a:ext cx="70254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A142F-92F0-C441-BE24-BAB888173203}">
      <dsp:nvSpPr>
        <dsp:cNvPr id="0" name=""/>
        <dsp:cNvSpPr/>
      </dsp:nvSpPr>
      <dsp:spPr>
        <a:xfrm>
          <a:off x="0" y="2020303"/>
          <a:ext cx="7025490" cy="73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307FD7">
                  <a:lumMod val="75000"/>
                </a:srgbClr>
              </a:solidFill>
              <a:latin typeface="Söhne"/>
              <a:ea typeface="+mn-ea"/>
              <a:cs typeface="+mn-cs"/>
            </a:rPr>
            <a:t>Test Design: </a:t>
          </a:r>
          <a:r>
            <a:rPr lang="en-US" sz="1400" kern="1200" dirty="0">
              <a:solidFill>
                <a:srgbClr val="374151"/>
              </a:solidFill>
              <a:latin typeface="Söhne"/>
              <a:ea typeface="+mn-ea"/>
              <a:cs typeface="+mn-cs"/>
            </a:rPr>
            <a:t>It involves creating a detailed test plan that outlines the test scenarios, test cases, and test data required for testing. This includes identifying the functional requirements, non-functional requirements, and acceptance criteria for the application, and developing test cases to validate these requirements.</a:t>
          </a:r>
        </a:p>
      </dsp:txBody>
      <dsp:txXfrm>
        <a:off x="0" y="2020303"/>
        <a:ext cx="7025490" cy="739616"/>
      </dsp:txXfrm>
    </dsp:sp>
    <dsp:sp modelId="{982F4759-8E99-4448-B9B7-DFC069D8344E}">
      <dsp:nvSpPr>
        <dsp:cNvPr id="0" name=""/>
        <dsp:cNvSpPr/>
      </dsp:nvSpPr>
      <dsp:spPr>
        <a:xfrm>
          <a:off x="0" y="2959098"/>
          <a:ext cx="70254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9204E-D4F5-5C4A-B265-0BB48A0F59CE}">
      <dsp:nvSpPr>
        <dsp:cNvPr id="0" name=""/>
        <dsp:cNvSpPr/>
      </dsp:nvSpPr>
      <dsp:spPr>
        <a:xfrm>
          <a:off x="0" y="2959098"/>
          <a:ext cx="7025490" cy="73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307FD7">
                  <a:lumMod val="75000"/>
                </a:srgbClr>
              </a:solidFill>
              <a:latin typeface="Söhne"/>
              <a:ea typeface="+mn-ea"/>
              <a:cs typeface="+mn-cs"/>
            </a:rPr>
            <a:t>Test Cases: </a:t>
          </a:r>
          <a:r>
            <a:rPr lang="en-US" sz="1400" kern="1200" dirty="0">
              <a:solidFill>
                <a:srgbClr val="374151"/>
              </a:solidFill>
              <a:latin typeface="Söhne"/>
              <a:ea typeface="+mn-ea"/>
              <a:cs typeface="+mn-cs"/>
            </a:rPr>
            <a:t>It is a detailed set of steps to be executed during testing, including the expected results for each step. Test cases are derived from the test scenarios identified during the test design phase.</a:t>
          </a:r>
        </a:p>
      </dsp:txBody>
      <dsp:txXfrm>
        <a:off x="0" y="2959098"/>
        <a:ext cx="7025490" cy="739616"/>
      </dsp:txXfrm>
    </dsp:sp>
    <dsp:sp modelId="{F48E6333-7399-5F4F-BF96-D303D22A8A78}">
      <dsp:nvSpPr>
        <dsp:cNvPr id="0" name=""/>
        <dsp:cNvSpPr/>
      </dsp:nvSpPr>
      <dsp:spPr>
        <a:xfrm>
          <a:off x="0" y="3698715"/>
          <a:ext cx="70254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B77A19-9106-3347-8B2F-1051CCB7DD70}">
      <dsp:nvSpPr>
        <dsp:cNvPr id="0" name=""/>
        <dsp:cNvSpPr/>
      </dsp:nvSpPr>
      <dsp:spPr>
        <a:xfrm>
          <a:off x="0" y="3782136"/>
          <a:ext cx="7025490" cy="73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307FD7">
                  <a:lumMod val="75000"/>
                </a:srgbClr>
              </a:solidFill>
              <a:latin typeface="Söhne"/>
              <a:ea typeface="+mn-ea"/>
              <a:cs typeface="+mn-cs"/>
            </a:rPr>
            <a:t>Test Execution: </a:t>
          </a:r>
          <a:r>
            <a:rPr lang="en-US" sz="1400" kern="1200" dirty="0">
              <a:solidFill>
                <a:srgbClr val="374151"/>
              </a:solidFill>
              <a:latin typeface="Söhne"/>
              <a:ea typeface="+mn-ea"/>
              <a:cs typeface="+mn-cs"/>
            </a:rPr>
            <a:t>It involves the actual execution of the test cases on the application under test. Test execution is typically performed manually or using automated testing tools.</a:t>
          </a:r>
        </a:p>
      </dsp:txBody>
      <dsp:txXfrm>
        <a:off x="0" y="3782136"/>
        <a:ext cx="7025490" cy="739616"/>
      </dsp:txXfrm>
    </dsp:sp>
    <dsp:sp modelId="{AB59267B-8024-A340-B76D-FD847233218F}">
      <dsp:nvSpPr>
        <dsp:cNvPr id="0" name=""/>
        <dsp:cNvSpPr/>
      </dsp:nvSpPr>
      <dsp:spPr>
        <a:xfrm>
          <a:off x="0" y="4438332"/>
          <a:ext cx="70254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CB703-A5D4-B447-BCD6-AE163EC97D77}">
      <dsp:nvSpPr>
        <dsp:cNvPr id="0" name=""/>
        <dsp:cNvSpPr/>
      </dsp:nvSpPr>
      <dsp:spPr>
        <a:xfrm>
          <a:off x="0" y="4438332"/>
          <a:ext cx="7025490" cy="73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rgbClr val="307FD7">
                  <a:lumMod val="75000"/>
                </a:srgbClr>
              </a:solidFill>
              <a:latin typeface="Söhne"/>
              <a:ea typeface="+mn-ea"/>
              <a:cs typeface="+mn-cs"/>
            </a:rPr>
            <a:t>Test Report: </a:t>
          </a:r>
          <a:r>
            <a:rPr lang="en-US" sz="1400" kern="1200" dirty="0">
              <a:solidFill>
                <a:srgbClr val="374151"/>
              </a:solidFill>
              <a:latin typeface="Söhne"/>
              <a:ea typeface="+mn-ea"/>
              <a:cs typeface="+mn-cs"/>
            </a:rPr>
            <a:t>It provides a summary of the testing process, including the results of the testing, any defects or issues found, and recommendations for further improvement. The test report is typically used to communicate the testing progress and results to stakeholders.</a:t>
          </a:r>
        </a:p>
      </dsp:txBody>
      <dsp:txXfrm>
        <a:off x="0" y="4438332"/>
        <a:ext cx="7025490" cy="739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8F665-B47D-A44E-BA1F-7996771B81C4}">
      <dsp:nvSpPr>
        <dsp:cNvPr id="0" name=""/>
        <dsp:cNvSpPr/>
      </dsp:nvSpPr>
      <dsp:spPr>
        <a:xfrm>
          <a:off x="0" y="263379"/>
          <a:ext cx="7847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59FE0-72AB-0147-AA64-E75E72E50044}">
      <dsp:nvSpPr>
        <dsp:cNvPr id="0" name=""/>
        <dsp:cNvSpPr/>
      </dsp:nvSpPr>
      <dsp:spPr>
        <a:xfrm>
          <a:off x="0" y="476280"/>
          <a:ext cx="7847400" cy="755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solidFill>
                <a:srgbClr val="000000">
                  <a:hueOff val="0"/>
                  <a:satOff val="0"/>
                  <a:lumOff val="0"/>
                  <a:alphaOff val="0"/>
                </a:srgbClr>
              </a:solidFill>
              <a:latin typeface="Calibri"/>
              <a:ea typeface="+mn-ea"/>
              <a:cs typeface="+mn-cs"/>
            </a:rPr>
            <a:t>A Test Scenario is defined as any functionality that can be tested. As a tester, you should put yourself in the end user’s shoes and figure out the real-world scenarios and use cases of the Application Under Test.</a:t>
          </a:r>
        </a:p>
      </dsp:txBody>
      <dsp:txXfrm>
        <a:off x="0" y="476280"/>
        <a:ext cx="7847400" cy="755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78497-5381-8443-AD04-B97F8B26625B}">
      <dsp:nvSpPr>
        <dsp:cNvPr id="0" name=""/>
        <dsp:cNvSpPr/>
      </dsp:nvSpPr>
      <dsp:spPr>
        <a:xfrm>
          <a:off x="0" y="0"/>
          <a:ext cx="7847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FD23C-8EE0-2940-8E13-295C3670B838}">
      <dsp:nvSpPr>
        <dsp:cNvPr id="0" name=""/>
        <dsp:cNvSpPr/>
      </dsp:nvSpPr>
      <dsp:spPr>
        <a:xfrm>
          <a:off x="0" y="0"/>
          <a:ext cx="7847400" cy="858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solidFill>
                <a:schemeClr val="tx1"/>
              </a:solidFill>
              <a:latin typeface="Source Sans Pro" panose="020B0503030403020204" pitchFamily="34" charset="0"/>
              <a:ea typeface="+mn-ea"/>
              <a:cs typeface="+mn-cs"/>
            </a:rPr>
            <a:t>Creating Test Scenarios ensures complete Test Coverage</a:t>
          </a:r>
          <a:endParaRPr lang="en-US" sz="1600" kern="1200" dirty="0"/>
        </a:p>
      </dsp:txBody>
      <dsp:txXfrm>
        <a:off x="0" y="0"/>
        <a:ext cx="7847400" cy="858833"/>
      </dsp:txXfrm>
    </dsp:sp>
    <dsp:sp modelId="{24E8BC8C-1E2F-E840-B380-B01937B49B62}">
      <dsp:nvSpPr>
        <dsp:cNvPr id="0" name=""/>
        <dsp:cNvSpPr/>
      </dsp:nvSpPr>
      <dsp:spPr>
        <a:xfrm>
          <a:off x="0" y="533859"/>
          <a:ext cx="7847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807407-5835-F249-9D8D-7958E56603BE}">
      <dsp:nvSpPr>
        <dsp:cNvPr id="0" name=""/>
        <dsp:cNvSpPr/>
      </dsp:nvSpPr>
      <dsp:spPr>
        <a:xfrm>
          <a:off x="0" y="659609"/>
          <a:ext cx="7847400" cy="858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Source Sans Pro" panose="020B0503030403020204" pitchFamily="34" charset="0"/>
              <a:ea typeface="+mn-ea"/>
              <a:cs typeface="+mn-cs"/>
            </a:rPr>
            <a:t>Test Scenarios can be approved by various stakeholders like Business Analyst, Developers, Customers to ensure the Application Under Test is thoroughly tested. It ensures that the software is working for the most common use cases.</a:t>
          </a:r>
        </a:p>
      </dsp:txBody>
      <dsp:txXfrm>
        <a:off x="0" y="659609"/>
        <a:ext cx="7847400" cy="858833"/>
      </dsp:txXfrm>
    </dsp:sp>
    <dsp:sp modelId="{767DFA8B-C8B5-8640-944B-54772F3A8B7F}">
      <dsp:nvSpPr>
        <dsp:cNvPr id="0" name=""/>
        <dsp:cNvSpPr/>
      </dsp:nvSpPr>
      <dsp:spPr>
        <a:xfrm>
          <a:off x="0" y="1527417"/>
          <a:ext cx="7847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DA802-26B3-FF48-A529-DD6BB6D0D5AB}">
      <dsp:nvSpPr>
        <dsp:cNvPr id="0" name=""/>
        <dsp:cNvSpPr/>
      </dsp:nvSpPr>
      <dsp:spPr>
        <a:xfrm>
          <a:off x="0" y="1610131"/>
          <a:ext cx="7847400" cy="858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Source Sans Pro" panose="020B0503030403020204" pitchFamily="34" charset="0"/>
              <a:ea typeface="+mn-ea"/>
              <a:cs typeface="+mn-cs"/>
            </a:rPr>
            <a:t>They serve as a quick tool to determine the testing work effort.</a:t>
          </a:r>
        </a:p>
      </dsp:txBody>
      <dsp:txXfrm>
        <a:off x="0" y="1610131"/>
        <a:ext cx="7847400" cy="858833"/>
      </dsp:txXfrm>
    </dsp:sp>
    <dsp:sp modelId="{B78BA9F3-D666-384A-B0D0-8D907D0A0327}">
      <dsp:nvSpPr>
        <dsp:cNvPr id="0" name=""/>
        <dsp:cNvSpPr/>
      </dsp:nvSpPr>
      <dsp:spPr>
        <a:xfrm>
          <a:off x="0" y="2138108"/>
          <a:ext cx="7847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24A5C1-9FAF-6B41-8E5D-E7E42AD90A2F}">
      <dsp:nvSpPr>
        <dsp:cNvPr id="0" name=""/>
        <dsp:cNvSpPr/>
      </dsp:nvSpPr>
      <dsp:spPr>
        <a:xfrm>
          <a:off x="0" y="2278725"/>
          <a:ext cx="7847400" cy="858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Source Sans Pro" panose="020B0503030403020204" pitchFamily="34" charset="0"/>
              <a:ea typeface="+mn-ea"/>
              <a:cs typeface="+mn-cs"/>
            </a:rPr>
            <a:t>They help determine the most important end-to-end transactions or the real use of the software applications.</a:t>
          </a:r>
          <a:endParaRPr lang="en-US" sz="1600" b="0" i="0" kern="1200" dirty="0">
            <a:effectLst/>
            <a:latin typeface="Source Sans Pro" panose="020B0503030403020204" pitchFamily="34" charset="0"/>
          </a:endParaRPr>
        </a:p>
      </dsp:txBody>
      <dsp:txXfrm>
        <a:off x="0" y="2278725"/>
        <a:ext cx="7847400" cy="8588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8F665-B47D-A44E-BA1F-7996771B81C4}">
      <dsp:nvSpPr>
        <dsp:cNvPr id="0" name=""/>
        <dsp:cNvSpPr/>
      </dsp:nvSpPr>
      <dsp:spPr>
        <a:xfrm>
          <a:off x="0" y="0"/>
          <a:ext cx="81332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59FE0-72AB-0147-AA64-E75E72E50044}">
      <dsp:nvSpPr>
        <dsp:cNvPr id="0" name=""/>
        <dsp:cNvSpPr/>
      </dsp:nvSpPr>
      <dsp:spPr>
        <a:xfrm>
          <a:off x="0" y="204603"/>
          <a:ext cx="8133278" cy="188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711200">
            <a:lnSpc>
              <a:spcPct val="90000"/>
            </a:lnSpc>
            <a:spcBef>
              <a:spcPct val="0"/>
            </a:spcBef>
            <a:spcAft>
              <a:spcPct val="35000"/>
            </a:spcAft>
            <a:buNone/>
          </a:pPr>
          <a:r>
            <a:rPr lang="en-US" sz="2400" kern="1200" dirty="0">
              <a:solidFill>
                <a:srgbClr val="374151"/>
              </a:solidFill>
              <a:latin typeface="Söhne"/>
              <a:ea typeface="+mn-ea"/>
              <a:cs typeface="+mn-cs"/>
            </a:rPr>
            <a:t>A test case has components that describe input, action, and an expected response, in order to determine if a feature of an application works correctly.</a:t>
          </a:r>
        </a:p>
      </dsp:txBody>
      <dsp:txXfrm>
        <a:off x="0" y="204603"/>
        <a:ext cx="8133278" cy="1880031"/>
      </dsp:txXfrm>
    </dsp:sp>
    <dsp:sp modelId="{04CAC783-31B3-5444-830F-D2CFB28865D8}">
      <dsp:nvSpPr>
        <dsp:cNvPr id="0" name=""/>
        <dsp:cNvSpPr/>
      </dsp:nvSpPr>
      <dsp:spPr>
        <a:xfrm>
          <a:off x="0" y="1880031"/>
          <a:ext cx="81332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BE469-8054-CA42-B297-A21FA3D49F56}">
      <dsp:nvSpPr>
        <dsp:cNvPr id="0" name=""/>
        <dsp:cNvSpPr/>
      </dsp:nvSpPr>
      <dsp:spPr>
        <a:xfrm>
          <a:off x="0" y="1880031"/>
          <a:ext cx="8133278" cy="188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711200">
            <a:lnSpc>
              <a:spcPct val="90000"/>
            </a:lnSpc>
            <a:spcBef>
              <a:spcPct val="0"/>
            </a:spcBef>
            <a:spcAft>
              <a:spcPct val="35000"/>
            </a:spcAft>
            <a:buNone/>
          </a:pPr>
          <a:r>
            <a:rPr lang="en-US" sz="2400" kern="1200" dirty="0">
              <a:solidFill>
                <a:srgbClr val="374151"/>
              </a:solidFill>
              <a:latin typeface="Söhne"/>
              <a:ea typeface="+mn-ea"/>
              <a:cs typeface="+mn-cs"/>
            </a:rPr>
            <a:t>A test case is a set of instructions on “HOW” to validate a particular test objective/target, which, when followed will tell us if the expected behavior of the system is satisfied or not. </a:t>
          </a:r>
        </a:p>
      </dsp:txBody>
      <dsp:txXfrm>
        <a:off x="0" y="1880031"/>
        <a:ext cx="8133278" cy="18800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8F665-B47D-A44E-BA1F-7996771B81C4}">
      <dsp:nvSpPr>
        <dsp:cNvPr id="0" name=""/>
        <dsp:cNvSpPr/>
      </dsp:nvSpPr>
      <dsp:spPr>
        <a:xfrm>
          <a:off x="0" y="0"/>
          <a:ext cx="37857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59FE0-72AB-0147-AA64-E75E72E50044}">
      <dsp:nvSpPr>
        <dsp:cNvPr id="0" name=""/>
        <dsp:cNvSpPr/>
      </dsp:nvSpPr>
      <dsp:spPr>
        <a:xfrm>
          <a:off x="0" y="0"/>
          <a:ext cx="3785770" cy="3760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711200">
            <a:lnSpc>
              <a:spcPct val="90000"/>
            </a:lnSpc>
            <a:spcBef>
              <a:spcPct val="0"/>
            </a:spcBef>
            <a:spcAft>
              <a:spcPct val="35000"/>
            </a:spcAft>
            <a:buNone/>
          </a:pPr>
          <a:r>
            <a:rPr lang="en-US" sz="2400" kern="1200" dirty="0">
              <a:solidFill>
                <a:srgbClr val="374151"/>
              </a:solidFill>
              <a:latin typeface="Söhne"/>
              <a:ea typeface="+mn-ea"/>
              <a:cs typeface="+mn-cs"/>
            </a:rPr>
            <a:t>The purpose of Levels of testing is to make software testing systematic and easily identify all possible test cases at a particular level.</a:t>
          </a:r>
        </a:p>
      </dsp:txBody>
      <dsp:txXfrm>
        <a:off x="0" y="0"/>
        <a:ext cx="3785770" cy="37600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E699A-7F8F-6642-9246-AA12717683B2}">
      <dsp:nvSpPr>
        <dsp:cNvPr id="0" name=""/>
        <dsp:cNvSpPr/>
      </dsp:nvSpPr>
      <dsp:spPr>
        <a:xfrm>
          <a:off x="983" y="891160"/>
          <a:ext cx="1130138" cy="5650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Component(Unit) Testing</a:t>
          </a:r>
        </a:p>
      </dsp:txBody>
      <dsp:txXfrm>
        <a:off x="17533" y="907710"/>
        <a:ext cx="1097038" cy="531969"/>
      </dsp:txXfrm>
    </dsp:sp>
    <dsp:sp modelId="{AC913CFB-BAC0-0A41-BE5F-97BFB3BCB128}">
      <dsp:nvSpPr>
        <dsp:cNvPr id="0" name=""/>
        <dsp:cNvSpPr/>
      </dsp:nvSpPr>
      <dsp:spPr>
        <a:xfrm>
          <a:off x="1413656" y="891160"/>
          <a:ext cx="1130138" cy="5650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Integration Testing</a:t>
          </a:r>
        </a:p>
      </dsp:txBody>
      <dsp:txXfrm>
        <a:off x="1430206" y="907710"/>
        <a:ext cx="1097038" cy="531969"/>
      </dsp:txXfrm>
    </dsp:sp>
    <dsp:sp modelId="{7DBE67E2-A6CA-1544-BC88-972F790EEE44}">
      <dsp:nvSpPr>
        <dsp:cNvPr id="0" name=""/>
        <dsp:cNvSpPr/>
      </dsp:nvSpPr>
      <dsp:spPr>
        <a:xfrm>
          <a:off x="1526670" y="1456229"/>
          <a:ext cx="113013" cy="423802"/>
        </a:xfrm>
        <a:custGeom>
          <a:avLst/>
          <a:gdLst/>
          <a:ahLst/>
          <a:cxnLst/>
          <a:rect l="0" t="0" r="0" b="0"/>
          <a:pathLst>
            <a:path>
              <a:moveTo>
                <a:pt x="0" y="0"/>
              </a:moveTo>
              <a:lnTo>
                <a:pt x="0" y="423802"/>
              </a:lnTo>
              <a:lnTo>
                <a:pt x="113013" y="4238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89BAF2-C2FE-0845-8615-E179720A9FC8}">
      <dsp:nvSpPr>
        <dsp:cNvPr id="0" name=""/>
        <dsp:cNvSpPr/>
      </dsp:nvSpPr>
      <dsp:spPr>
        <a:xfrm>
          <a:off x="1639684" y="1597496"/>
          <a:ext cx="904111" cy="5650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Component Integration Testing</a:t>
          </a:r>
          <a:endParaRPr lang="en-US" sz="1200" kern="1200" dirty="0"/>
        </a:p>
      </dsp:txBody>
      <dsp:txXfrm>
        <a:off x="1656234" y="1614046"/>
        <a:ext cx="871011" cy="531969"/>
      </dsp:txXfrm>
    </dsp:sp>
    <dsp:sp modelId="{AF4A0A89-5485-C54B-8147-26FDD1F4B0E7}">
      <dsp:nvSpPr>
        <dsp:cNvPr id="0" name=""/>
        <dsp:cNvSpPr/>
      </dsp:nvSpPr>
      <dsp:spPr>
        <a:xfrm>
          <a:off x="1526670" y="1456229"/>
          <a:ext cx="113013" cy="1130138"/>
        </a:xfrm>
        <a:custGeom>
          <a:avLst/>
          <a:gdLst/>
          <a:ahLst/>
          <a:cxnLst/>
          <a:rect l="0" t="0" r="0" b="0"/>
          <a:pathLst>
            <a:path>
              <a:moveTo>
                <a:pt x="0" y="0"/>
              </a:moveTo>
              <a:lnTo>
                <a:pt x="0" y="1130138"/>
              </a:lnTo>
              <a:lnTo>
                <a:pt x="113013" y="11301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95F74-AF39-8543-A3C5-633CDC9D5DCD}">
      <dsp:nvSpPr>
        <dsp:cNvPr id="0" name=""/>
        <dsp:cNvSpPr/>
      </dsp:nvSpPr>
      <dsp:spPr>
        <a:xfrm>
          <a:off x="1639684" y="2303833"/>
          <a:ext cx="904111" cy="5650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System Integration Testing</a:t>
          </a:r>
          <a:endParaRPr lang="en-US" sz="1200" kern="1200" dirty="0"/>
        </a:p>
      </dsp:txBody>
      <dsp:txXfrm>
        <a:off x="1656234" y="2320383"/>
        <a:ext cx="871011" cy="531969"/>
      </dsp:txXfrm>
    </dsp:sp>
    <dsp:sp modelId="{C18BC6B2-9A29-9740-9D11-AC6EE407A5D7}">
      <dsp:nvSpPr>
        <dsp:cNvPr id="0" name=""/>
        <dsp:cNvSpPr/>
      </dsp:nvSpPr>
      <dsp:spPr>
        <a:xfrm>
          <a:off x="2826330" y="891160"/>
          <a:ext cx="1130138" cy="5650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System Testing</a:t>
          </a:r>
          <a:endParaRPr lang="en-US" sz="1000" kern="1200" dirty="0"/>
        </a:p>
      </dsp:txBody>
      <dsp:txXfrm>
        <a:off x="2842880" y="907710"/>
        <a:ext cx="1097038" cy="531969"/>
      </dsp:txXfrm>
    </dsp:sp>
    <dsp:sp modelId="{2E9159FC-AF70-234D-AAA6-3B2600ABF7E0}">
      <dsp:nvSpPr>
        <dsp:cNvPr id="0" name=""/>
        <dsp:cNvSpPr/>
      </dsp:nvSpPr>
      <dsp:spPr>
        <a:xfrm>
          <a:off x="4239003" y="891160"/>
          <a:ext cx="1130138" cy="5650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Acceptance Testing</a:t>
          </a:r>
          <a:endParaRPr lang="en-US" sz="1000" kern="1200" dirty="0"/>
        </a:p>
      </dsp:txBody>
      <dsp:txXfrm>
        <a:off x="4255553" y="907710"/>
        <a:ext cx="1097038" cy="5319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0D0F1-CC98-414F-978F-9A0593583125}" type="datetimeFigureOut">
              <a:rPr lang="en-CH" smtClean="0"/>
              <a:t>6/12/23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514EE-6B75-D14A-9B59-1304D5121600}" type="slidenum">
              <a:rPr lang="en-CH" smtClean="0"/>
              <a:t>‹#›</a:t>
            </a:fld>
            <a:endParaRPr lang="en-CH"/>
          </a:p>
        </p:txBody>
      </p:sp>
    </p:spTree>
    <p:extLst>
      <p:ext uri="{BB962C8B-B14F-4D97-AF65-F5344CB8AC3E}">
        <p14:creationId xmlns:p14="http://schemas.microsoft.com/office/powerpoint/2010/main" val="391869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2147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7385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5271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288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9340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1074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Nunito Sans"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Nunito Sans"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818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3071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5660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0497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6/12/23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5279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298691F-92B6-4047-BD33-725635B77C7D}"/>
              </a:ext>
            </a:extLst>
          </p:cNvPr>
          <p:cNvPicPr>
            <a:picLocks noChangeAspect="1"/>
          </p:cNvPicPr>
          <p:nvPr userDrawn="1"/>
        </p:nvPicPr>
        <p:blipFill>
          <a:blip r:embed="rId13">
            <a:alphaModFix amt="45000"/>
          </a:blip>
          <a:stretch>
            <a:fillRect/>
          </a:stretch>
        </p:blipFill>
        <p:spPr>
          <a:xfrm>
            <a:off x="-4961374" y="0"/>
            <a:ext cx="18465258" cy="12855388"/>
          </a:xfrm>
          <a:prstGeom prst="rect">
            <a:avLst/>
          </a:prstGeom>
        </p:spPr>
      </p:pic>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5255110" y="6356350"/>
            <a:ext cx="2592594" cy="365125"/>
          </a:xfrm>
          <a:prstGeom prst="rect">
            <a:avLst/>
          </a:prstGeom>
        </p:spPr>
        <p:txBody>
          <a:bodyPr vert="horz" lIns="91440" tIns="45720" rIns="91440" bIns="45720" rtlCol="0" anchor="ctr"/>
          <a:lstStyle>
            <a:lvl1pPr algn="r">
              <a:defRPr sz="1050">
                <a:solidFill>
                  <a:schemeClr val="bg1">
                    <a:lumMod val="50000"/>
                  </a:schemeClr>
                </a:solidFill>
                <a:latin typeface="Nunito Sans" pitchFamily="2" charset="77"/>
              </a:defRPr>
            </a:lvl1pPr>
          </a:lstStyle>
          <a:p>
            <a:fld id="{2F3E8B1C-86EF-43CF-8304-249481088644}" type="datetimeFigureOut">
              <a:rPr lang="en-US" smtClean="0"/>
              <a:pPr/>
              <a:t>6/12/23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bg1">
                    <a:lumMod val="50000"/>
                  </a:schemeClr>
                </a:solidFill>
                <a:latin typeface="Nunito Sans" pitchFamily="2" charset="77"/>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7804674" y="6356350"/>
            <a:ext cx="672354" cy="365125"/>
          </a:xfrm>
          <a:prstGeom prst="rect">
            <a:avLst/>
          </a:prstGeom>
        </p:spPr>
        <p:txBody>
          <a:bodyPr vert="horz" lIns="91440" tIns="45720" rIns="91440" bIns="45720" rtlCol="0" anchor="ctr"/>
          <a:lstStyle>
            <a:lvl1pPr algn="r">
              <a:defRPr sz="1800">
                <a:solidFill>
                  <a:schemeClr val="bg1">
                    <a:lumMod val="50000"/>
                  </a:schemeClr>
                </a:solidFill>
                <a:latin typeface="Nunito Sans" pitchFamily="2" charset="77"/>
              </a:defRPr>
            </a:lvl1pPr>
          </a:lstStyle>
          <a:p>
            <a:fld id="{C3DB2ADC-AF19-4574-8C10-79B5B04FCA27}" type="slidenum">
              <a:rPr lang="en-US" smtClean="0"/>
              <a:pPr/>
              <a:t>‹#›</a:t>
            </a:fld>
            <a:endParaRPr lang="en-US" dirty="0"/>
          </a:p>
        </p:txBody>
      </p:sp>
      <p:pic>
        <p:nvPicPr>
          <p:cNvPr id="10" name="Graphic 9">
            <a:extLst>
              <a:ext uri="{FF2B5EF4-FFF2-40B4-BE49-F238E27FC236}">
                <a16:creationId xmlns:a16="http://schemas.microsoft.com/office/drawing/2014/main" id="{C554C043-8E01-4441-B2F1-1EBFA5F9EA43}"/>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0130866" y="6376599"/>
            <a:ext cx="1460500" cy="292100"/>
          </a:xfrm>
          <a:prstGeom prst="rect">
            <a:avLst/>
          </a:prstGeom>
        </p:spPr>
      </p:pic>
    </p:spTree>
    <p:extLst>
      <p:ext uri="{BB962C8B-B14F-4D97-AF65-F5344CB8AC3E}">
        <p14:creationId xmlns:p14="http://schemas.microsoft.com/office/powerpoint/2010/main" val="42306961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100000"/>
        </a:lnSpc>
        <a:spcBef>
          <a:spcPct val="0"/>
        </a:spcBef>
        <a:buNone/>
        <a:defRPr sz="4000" b="1" kern="1200" cap="none" spc="30" baseline="0">
          <a:solidFill>
            <a:srgbClr val="242F6B"/>
          </a:solidFill>
          <a:latin typeface="Nunito Sans" pitchFamily="2" charset="77"/>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rgbClr val="242F6B"/>
          </a:solidFill>
          <a:latin typeface="Nunito Sans" pitchFamily="2" charset="77"/>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rgbClr val="242F6B"/>
          </a:solidFill>
          <a:latin typeface="Nunito Sans" pitchFamily="2" charset="77"/>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rgbClr val="242F6B"/>
          </a:solidFill>
          <a:latin typeface="Nunito Sans" pitchFamily="2" charset="77"/>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rgbClr val="242F6B"/>
          </a:solidFill>
          <a:latin typeface="Nunito Sans" pitchFamily="2" charset="77"/>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rgbClr val="242F6B"/>
          </a:solidFill>
          <a:latin typeface="Nunito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istqb.or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152400" y="6031071"/>
            <a:ext cx="3562184" cy="368192"/>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pPr algn="ctr"/>
            <a:r>
              <a:rPr lang="en-US" sz="4400" cap="none" dirty="0"/>
              <a:t>Lilia Shamirian</a:t>
            </a:r>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
        <p:nvSpPr>
          <p:cNvPr id="6" name="Title 1">
            <a:extLst>
              <a:ext uri="{FF2B5EF4-FFF2-40B4-BE49-F238E27FC236}">
                <a16:creationId xmlns:a16="http://schemas.microsoft.com/office/drawing/2014/main" id="{3B4873E4-8F82-F5C3-B186-1AA3A70E4E16}"/>
              </a:ext>
            </a:extLst>
          </p:cNvPr>
          <p:cNvSpPr txBox="1">
            <a:spLocks/>
          </p:cNvSpPr>
          <p:nvPr/>
        </p:nvSpPr>
        <p:spPr>
          <a:xfrm>
            <a:off x="152400" y="1457957"/>
            <a:ext cx="5818645" cy="131837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pPr algn="ctr"/>
            <a:r>
              <a:rPr lang="en-US" sz="4400" cap="none" dirty="0"/>
              <a:t>Software Testing</a:t>
            </a:r>
          </a:p>
        </p:txBody>
      </p:sp>
    </p:spTree>
    <p:extLst>
      <p:ext uri="{BB962C8B-B14F-4D97-AF65-F5344CB8AC3E}">
        <p14:creationId xmlns:p14="http://schemas.microsoft.com/office/powerpoint/2010/main" val="102656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p:txBody>
          <a:bodyPr/>
          <a:lstStyle/>
          <a:p>
            <a:r>
              <a:rPr lang="en-US" dirty="0"/>
              <a:t>Testing Principles</a:t>
            </a:r>
          </a:p>
        </p:txBody>
      </p:sp>
      <p:sp>
        <p:nvSpPr>
          <p:cNvPr id="4" name="Preparation 3">
            <a:extLst>
              <a:ext uri="{FF2B5EF4-FFF2-40B4-BE49-F238E27FC236}">
                <a16:creationId xmlns:a16="http://schemas.microsoft.com/office/drawing/2014/main" id="{41656105-DACC-0513-5270-EB9F61C11844}"/>
              </a:ext>
            </a:extLst>
          </p:cNvPr>
          <p:cNvSpPr/>
          <p:nvPr/>
        </p:nvSpPr>
        <p:spPr>
          <a:xfrm>
            <a:off x="1538666" y="1828800"/>
            <a:ext cx="4504200" cy="883232"/>
          </a:xfrm>
          <a:prstGeom prst="flowChartPrepa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9000">
              <a:lnSpc>
                <a:spcPct val="90000"/>
              </a:lnSpc>
              <a:spcBef>
                <a:spcPct val="0"/>
              </a:spcBef>
              <a:spcAft>
                <a:spcPct val="35000"/>
              </a:spcAft>
            </a:pPr>
            <a:r>
              <a:rPr lang="en-US" sz="1600" dirty="0">
                <a:solidFill>
                  <a:srgbClr val="374151"/>
                </a:solidFill>
                <a:latin typeface="Söhne"/>
              </a:rPr>
              <a:t>1. Testing shows the presence of defects, not their absence</a:t>
            </a:r>
          </a:p>
        </p:txBody>
      </p:sp>
      <p:sp>
        <p:nvSpPr>
          <p:cNvPr id="5" name="Preparation 4">
            <a:extLst>
              <a:ext uri="{FF2B5EF4-FFF2-40B4-BE49-F238E27FC236}">
                <a16:creationId xmlns:a16="http://schemas.microsoft.com/office/drawing/2014/main" id="{64180ED2-A4AD-766D-DA8D-155FDDBC9CFB}"/>
              </a:ext>
            </a:extLst>
          </p:cNvPr>
          <p:cNvSpPr/>
          <p:nvPr/>
        </p:nvSpPr>
        <p:spPr>
          <a:xfrm>
            <a:off x="1537174" y="2935349"/>
            <a:ext cx="4504200" cy="883232"/>
          </a:xfrm>
          <a:prstGeom prst="flowChartPrepa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9000">
              <a:lnSpc>
                <a:spcPct val="90000"/>
              </a:lnSpc>
              <a:spcBef>
                <a:spcPct val="0"/>
              </a:spcBef>
              <a:spcAft>
                <a:spcPct val="35000"/>
              </a:spcAft>
            </a:pPr>
            <a:r>
              <a:rPr lang="en-US" sz="1600" dirty="0">
                <a:solidFill>
                  <a:srgbClr val="374151"/>
                </a:solidFill>
                <a:latin typeface="Söhne"/>
              </a:rPr>
              <a:t>2. Exhaustive testing is impossible</a:t>
            </a:r>
          </a:p>
        </p:txBody>
      </p:sp>
      <p:sp>
        <p:nvSpPr>
          <p:cNvPr id="6" name="Preparation 5">
            <a:extLst>
              <a:ext uri="{FF2B5EF4-FFF2-40B4-BE49-F238E27FC236}">
                <a16:creationId xmlns:a16="http://schemas.microsoft.com/office/drawing/2014/main" id="{6ACCB212-5F3A-E33F-79F9-1F3DBEE8AF1E}"/>
              </a:ext>
            </a:extLst>
          </p:cNvPr>
          <p:cNvSpPr/>
          <p:nvPr/>
        </p:nvSpPr>
        <p:spPr>
          <a:xfrm>
            <a:off x="1537174" y="4181689"/>
            <a:ext cx="4504200" cy="883232"/>
          </a:xfrm>
          <a:prstGeom prst="flowChartPrepa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9000">
              <a:lnSpc>
                <a:spcPct val="90000"/>
              </a:lnSpc>
              <a:spcBef>
                <a:spcPct val="0"/>
              </a:spcBef>
              <a:spcAft>
                <a:spcPct val="35000"/>
              </a:spcAft>
            </a:pPr>
            <a:r>
              <a:rPr lang="en-US" sz="1600" dirty="0">
                <a:solidFill>
                  <a:srgbClr val="374151"/>
                </a:solidFill>
                <a:latin typeface="Söhne"/>
              </a:rPr>
              <a:t>3. Early testing saves time and money</a:t>
            </a:r>
          </a:p>
        </p:txBody>
      </p:sp>
      <p:sp>
        <p:nvSpPr>
          <p:cNvPr id="7" name="Preparation 6">
            <a:extLst>
              <a:ext uri="{FF2B5EF4-FFF2-40B4-BE49-F238E27FC236}">
                <a16:creationId xmlns:a16="http://schemas.microsoft.com/office/drawing/2014/main" id="{D0EBC2A0-E0E9-40FA-4E27-6A1C6FA855A3}"/>
              </a:ext>
            </a:extLst>
          </p:cNvPr>
          <p:cNvSpPr/>
          <p:nvPr/>
        </p:nvSpPr>
        <p:spPr>
          <a:xfrm>
            <a:off x="6150626" y="4181689"/>
            <a:ext cx="4504200" cy="883232"/>
          </a:xfrm>
          <a:prstGeom prst="flowChartPrepa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9808">
              <a:spcAft>
                <a:spcPts val="600"/>
              </a:spcAft>
            </a:pPr>
            <a:r>
              <a:rPr lang="en-US" sz="1600" dirty="0">
                <a:solidFill>
                  <a:srgbClr val="374151"/>
                </a:solidFill>
                <a:latin typeface="Söhne"/>
              </a:rPr>
              <a:t>6. Absence-of-errors is a fallacy</a:t>
            </a:r>
          </a:p>
        </p:txBody>
      </p:sp>
      <p:sp>
        <p:nvSpPr>
          <p:cNvPr id="8" name="Preparation 7">
            <a:extLst>
              <a:ext uri="{FF2B5EF4-FFF2-40B4-BE49-F238E27FC236}">
                <a16:creationId xmlns:a16="http://schemas.microsoft.com/office/drawing/2014/main" id="{62CCB790-9AA7-2634-849D-C2419219D5EE}"/>
              </a:ext>
            </a:extLst>
          </p:cNvPr>
          <p:cNvSpPr/>
          <p:nvPr/>
        </p:nvSpPr>
        <p:spPr>
          <a:xfrm>
            <a:off x="6150626" y="2935349"/>
            <a:ext cx="4504200" cy="883232"/>
          </a:xfrm>
          <a:prstGeom prst="flowChartPrepa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9000">
              <a:lnSpc>
                <a:spcPct val="90000"/>
              </a:lnSpc>
              <a:spcBef>
                <a:spcPct val="0"/>
              </a:spcBef>
              <a:spcAft>
                <a:spcPct val="35000"/>
              </a:spcAft>
            </a:pPr>
            <a:r>
              <a:rPr lang="en-US" sz="1600" dirty="0">
                <a:solidFill>
                  <a:srgbClr val="374151"/>
                </a:solidFill>
                <a:latin typeface="Söhne"/>
              </a:rPr>
              <a:t>5. Testing is context dependent</a:t>
            </a:r>
          </a:p>
        </p:txBody>
      </p:sp>
      <p:sp>
        <p:nvSpPr>
          <p:cNvPr id="9" name="Preparation 8">
            <a:extLst>
              <a:ext uri="{FF2B5EF4-FFF2-40B4-BE49-F238E27FC236}">
                <a16:creationId xmlns:a16="http://schemas.microsoft.com/office/drawing/2014/main" id="{8CFC3BA4-17EA-1F68-54F4-54E7B7E8FCED}"/>
              </a:ext>
            </a:extLst>
          </p:cNvPr>
          <p:cNvSpPr/>
          <p:nvPr/>
        </p:nvSpPr>
        <p:spPr>
          <a:xfrm>
            <a:off x="6150626" y="1828800"/>
            <a:ext cx="4504200" cy="883232"/>
          </a:xfrm>
          <a:prstGeom prst="flowChartPrepa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9000">
              <a:lnSpc>
                <a:spcPct val="90000"/>
              </a:lnSpc>
              <a:spcBef>
                <a:spcPct val="0"/>
              </a:spcBef>
              <a:spcAft>
                <a:spcPct val="35000"/>
              </a:spcAft>
            </a:pPr>
            <a:r>
              <a:rPr lang="en-US" sz="1600" dirty="0">
                <a:solidFill>
                  <a:srgbClr val="374151"/>
                </a:solidFill>
                <a:latin typeface="Söhne"/>
              </a:rPr>
              <a:t>4. Beware of the pesticide paradox</a:t>
            </a:r>
          </a:p>
        </p:txBody>
      </p:sp>
      <p:sp>
        <p:nvSpPr>
          <p:cNvPr id="10" name="Preparation 9">
            <a:extLst>
              <a:ext uri="{FF2B5EF4-FFF2-40B4-BE49-F238E27FC236}">
                <a16:creationId xmlns:a16="http://schemas.microsoft.com/office/drawing/2014/main" id="{770BC49E-F907-4B02-6B7A-DAEC69A97C29}"/>
              </a:ext>
            </a:extLst>
          </p:cNvPr>
          <p:cNvSpPr/>
          <p:nvPr/>
        </p:nvSpPr>
        <p:spPr>
          <a:xfrm>
            <a:off x="3789274" y="5298112"/>
            <a:ext cx="4504200" cy="883232"/>
          </a:xfrm>
          <a:prstGeom prst="flowChartPrepa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9808">
              <a:spcAft>
                <a:spcPts val="600"/>
              </a:spcAft>
            </a:pPr>
            <a:r>
              <a:rPr lang="en-US" sz="1600" dirty="0">
                <a:solidFill>
                  <a:srgbClr val="374151"/>
                </a:solidFill>
                <a:latin typeface="Söhne"/>
              </a:rPr>
              <a:t>7. Defect clustering </a:t>
            </a:r>
          </a:p>
        </p:txBody>
      </p:sp>
    </p:spTree>
    <p:extLst>
      <p:ext uri="{BB962C8B-B14F-4D97-AF65-F5344CB8AC3E}">
        <p14:creationId xmlns:p14="http://schemas.microsoft.com/office/powerpoint/2010/main" val="87639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p:txBody>
          <a:bodyPr/>
          <a:lstStyle/>
          <a:p>
            <a:r>
              <a:rPr lang="en-US" dirty="0"/>
              <a:t>Software Testing Life Cycle (STLC)</a:t>
            </a:r>
          </a:p>
        </p:txBody>
      </p:sp>
      <p:graphicFrame>
        <p:nvGraphicFramePr>
          <p:cNvPr id="3" name="TextBox 9">
            <a:extLst>
              <a:ext uri="{FF2B5EF4-FFF2-40B4-BE49-F238E27FC236}">
                <a16:creationId xmlns:a16="http://schemas.microsoft.com/office/drawing/2014/main" id="{455B18E3-4454-C101-7075-4B5A541776F3}"/>
              </a:ext>
            </a:extLst>
          </p:cNvPr>
          <p:cNvGraphicFramePr/>
          <p:nvPr>
            <p:extLst>
              <p:ext uri="{D42A27DB-BD31-4B8C-83A1-F6EECF244321}">
                <p14:modId xmlns:p14="http://schemas.microsoft.com/office/powerpoint/2010/main" val="3218205913"/>
              </p:ext>
            </p:extLst>
          </p:nvPr>
        </p:nvGraphicFramePr>
        <p:xfrm>
          <a:off x="700635" y="2207792"/>
          <a:ext cx="10272610" cy="3444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2" descr="Lightbox">
            <a:extLst>
              <a:ext uri="{FF2B5EF4-FFF2-40B4-BE49-F238E27FC236}">
                <a16:creationId xmlns:a16="http://schemas.microsoft.com/office/drawing/2014/main" id="{AD79C1F0-6666-FA44-63D5-11FCAA6592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3906" y="3834418"/>
            <a:ext cx="6439546" cy="30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45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a:xfrm>
            <a:off x="700635" y="410652"/>
            <a:ext cx="10691265" cy="1371030"/>
          </a:xfrm>
        </p:spPr>
        <p:txBody>
          <a:bodyPr/>
          <a:lstStyle/>
          <a:p>
            <a:r>
              <a:rPr lang="en-US" dirty="0"/>
              <a:t>General Order of Test Activities</a:t>
            </a:r>
          </a:p>
        </p:txBody>
      </p:sp>
      <p:graphicFrame>
        <p:nvGraphicFramePr>
          <p:cNvPr id="5" name="TextBox 4">
            <a:extLst>
              <a:ext uri="{FF2B5EF4-FFF2-40B4-BE49-F238E27FC236}">
                <a16:creationId xmlns:a16="http://schemas.microsoft.com/office/drawing/2014/main" id="{F25A5274-757E-ECB3-05B9-504455EE17DE}"/>
              </a:ext>
            </a:extLst>
          </p:cNvPr>
          <p:cNvGraphicFramePr/>
          <p:nvPr>
            <p:extLst>
              <p:ext uri="{D42A27DB-BD31-4B8C-83A1-F6EECF244321}">
                <p14:modId xmlns:p14="http://schemas.microsoft.com/office/powerpoint/2010/main" val="127498573"/>
              </p:ext>
            </p:extLst>
          </p:nvPr>
        </p:nvGraphicFramePr>
        <p:xfrm>
          <a:off x="800100" y="1369453"/>
          <a:ext cx="7025490" cy="5178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56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647699" y="1623321"/>
            <a:ext cx="5400675" cy="208049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r>
              <a:rPr lang="en-US" sz="4400" cap="none" dirty="0"/>
              <a:t>Test Documents</a:t>
            </a:r>
          </a:p>
          <a:p>
            <a:pPr marL="571500" indent="-571500">
              <a:buFont typeface="Arial" panose="020B0604020202020204" pitchFamily="34" charset="0"/>
              <a:buChar char="•"/>
            </a:pPr>
            <a:endParaRPr lang="en-US" sz="4400" cap="none" dirty="0"/>
          </a:p>
          <a:p>
            <a:pPr algn="ctr"/>
            <a:endParaRPr lang="en-US" sz="4400" cap="none" dirty="0"/>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Tree>
    <p:extLst>
      <p:ext uri="{BB962C8B-B14F-4D97-AF65-F5344CB8AC3E}">
        <p14:creationId xmlns:p14="http://schemas.microsoft.com/office/powerpoint/2010/main" val="290783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a:xfrm>
            <a:off x="700635" y="410652"/>
            <a:ext cx="10691265" cy="1371030"/>
          </a:xfrm>
        </p:spPr>
        <p:txBody>
          <a:bodyPr>
            <a:normAutofit/>
          </a:bodyPr>
          <a:lstStyle/>
          <a:p>
            <a:r>
              <a:rPr lang="en-US" sz="3200" dirty="0"/>
              <a:t>What are Test Scenarios?</a:t>
            </a:r>
          </a:p>
        </p:txBody>
      </p:sp>
      <p:graphicFrame>
        <p:nvGraphicFramePr>
          <p:cNvPr id="4" name="TextBox 9">
            <a:extLst>
              <a:ext uri="{FF2B5EF4-FFF2-40B4-BE49-F238E27FC236}">
                <a16:creationId xmlns:a16="http://schemas.microsoft.com/office/drawing/2014/main" id="{0E90BCE1-52A3-2CBA-8EFE-EEF340C1F2D0}"/>
              </a:ext>
            </a:extLst>
          </p:cNvPr>
          <p:cNvGraphicFramePr/>
          <p:nvPr>
            <p:extLst>
              <p:ext uri="{D42A27DB-BD31-4B8C-83A1-F6EECF244321}">
                <p14:modId xmlns:p14="http://schemas.microsoft.com/office/powerpoint/2010/main" val="3908265624"/>
              </p:ext>
            </p:extLst>
          </p:nvPr>
        </p:nvGraphicFramePr>
        <p:xfrm>
          <a:off x="800100" y="1084881"/>
          <a:ext cx="7847400" cy="166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1D4E441D-F271-8DE9-15B1-6E00675BD865}"/>
              </a:ext>
            </a:extLst>
          </p:cNvPr>
          <p:cNvSpPr txBox="1">
            <a:spLocks/>
          </p:cNvSpPr>
          <p:nvPr/>
        </p:nvSpPr>
        <p:spPr>
          <a:xfrm>
            <a:off x="700634" y="2547227"/>
            <a:ext cx="10691265" cy="13710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kern="1200" cap="none" spc="30" baseline="0">
                <a:solidFill>
                  <a:srgbClr val="242F6B"/>
                </a:solidFill>
                <a:latin typeface="Nunito Sans" pitchFamily="2" charset="77"/>
                <a:ea typeface="+mj-ea"/>
                <a:cs typeface="+mj-cs"/>
              </a:defRPr>
            </a:lvl1pPr>
          </a:lstStyle>
          <a:p>
            <a:r>
              <a:rPr lang="en-US" sz="3200" dirty="0"/>
              <a:t>Why Create Test Scenarios?</a:t>
            </a:r>
          </a:p>
        </p:txBody>
      </p:sp>
      <p:graphicFrame>
        <p:nvGraphicFramePr>
          <p:cNvPr id="7" name="TextBox 9">
            <a:extLst>
              <a:ext uri="{FF2B5EF4-FFF2-40B4-BE49-F238E27FC236}">
                <a16:creationId xmlns:a16="http://schemas.microsoft.com/office/drawing/2014/main" id="{E733C580-5977-1017-DC4B-9BAD64327823}"/>
              </a:ext>
            </a:extLst>
          </p:cNvPr>
          <p:cNvGraphicFramePr/>
          <p:nvPr>
            <p:extLst>
              <p:ext uri="{D42A27DB-BD31-4B8C-83A1-F6EECF244321}">
                <p14:modId xmlns:p14="http://schemas.microsoft.com/office/powerpoint/2010/main" val="2433925027"/>
              </p:ext>
            </p:extLst>
          </p:nvPr>
        </p:nvGraphicFramePr>
        <p:xfrm>
          <a:off x="800100" y="3232742"/>
          <a:ext cx="7847400" cy="3435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4278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6" grpId="0"/>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a:xfrm>
            <a:off x="700635" y="410652"/>
            <a:ext cx="10691265" cy="1371030"/>
          </a:xfrm>
        </p:spPr>
        <p:txBody>
          <a:bodyPr>
            <a:normAutofit/>
          </a:bodyPr>
          <a:lstStyle/>
          <a:p>
            <a:r>
              <a:rPr lang="en-US" sz="3600" dirty="0"/>
              <a:t>What is a Test Case?</a:t>
            </a:r>
          </a:p>
        </p:txBody>
      </p:sp>
      <p:graphicFrame>
        <p:nvGraphicFramePr>
          <p:cNvPr id="5" name="TextBox 9">
            <a:extLst>
              <a:ext uri="{FF2B5EF4-FFF2-40B4-BE49-F238E27FC236}">
                <a16:creationId xmlns:a16="http://schemas.microsoft.com/office/drawing/2014/main" id="{99DD94B1-7AAD-A29A-A4A8-79DE2B600969}"/>
              </a:ext>
            </a:extLst>
          </p:cNvPr>
          <p:cNvGraphicFramePr/>
          <p:nvPr>
            <p:extLst>
              <p:ext uri="{D42A27DB-BD31-4B8C-83A1-F6EECF244321}">
                <p14:modId xmlns:p14="http://schemas.microsoft.com/office/powerpoint/2010/main" val="678402298"/>
              </p:ext>
            </p:extLst>
          </p:nvPr>
        </p:nvGraphicFramePr>
        <p:xfrm>
          <a:off x="949193" y="1548968"/>
          <a:ext cx="8133278" cy="376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72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647699" y="1623321"/>
            <a:ext cx="5400675" cy="208049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r>
              <a:rPr lang="en-US" sz="4400" cap="none" dirty="0"/>
              <a:t>Test Levels</a:t>
            </a:r>
          </a:p>
          <a:p>
            <a:pPr marL="571500" indent="-571500">
              <a:buFont typeface="Arial" panose="020B0604020202020204" pitchFamily="34" charset="0"/>
              <a:buChar char="•"/>
            </a:pPr>
            <a:endParaRPr lang="en-US" sz="4400" cap="none" dirty="0"/>
          </a:p>
          <a:p>
            <a:pPr algn="ctr"/>
            <a:endParaRPr lang="en-US" sz="4400" cap="none" dirty="0"/>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Tree>
    <p:extLst>
      <p:ext uri="{BB962C8B-B14F-4D97-AF65-F5344CB8AC3E}">
        <p14:creationId xmlns:p14="http://schemas.microsoft.com/office/powerpoint/2010/main" val="157901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a:xfrm>
            <a:off x="700635" y="410652"/>
            <a:ext cx="10691265" cy="1371030"/>
          </a:xfrm>
        </p:spPr>
        <p:txBody>
          <a:bodyPr>
            <a:normAutofit/>
          </a:bodyPr>
          <a:lstStyle/>
          <a:p>
            <a:r>
              <a:rPr lang="en-US" sz="3600" dirty="0"/>
              <a:t>Test Levels</a:t>
            </a:r>
          </a:p>
        </p:txBody>
      </p:sp>
      <p:graphicFrame>
        <p:nvGraphicFramePr>
          <p:cNvPr id="5" name="TextBox 9">
            <a:extLst>
              <a:ext uri="{FF2B5EF4-FFF2-40B4-BE49-F238E27FC236}">
                <a16:creationId xmlns:a16="http://schemas.microsoft.com/office/drawing/2014/main" id="{418CCEF6-0E3B-7B5E-CAC1-2BF3AEB3A1EB}"/>
              </a:ext>
            </a:extLst>
          </p:cNvPr>
          <p:cNvGraphicFramePr/>
          <p:nvPr>
            <p:extLst>
              <p:ext uri="{D42A27DB-BD31-4B8C-83A1-F6EECF244321}">
                <p14:modId xmlns:p14="http://schemas.microsoft.com/office/powerpoint/2010/main" val="2376174376"/>
              </p:ext>
            </p:extLst>
          </p:nvPr>
        </p:nvGraphicFramePr>
        <p:xfrm>
          <a:off x="700635" y="1781682"/>
          <a:ext cx="3785770" cy="376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extBox 9">
            <a:extLst>
              <a:ext uri="{FF2B5EF4-FFF2-40B4-BE49-F238E27FC236}">
                <a16:creationId xmlns:a16="http://schemas.microsoft.com/office/drawing/2014/main" id="{79EAE08B-4202-A34D-C295-E4112FD8E5ED}"/>
              </a:ext>
            </a:extLst>
          </p:cNvPr>
          <p:cNvGraphicFramePr/>
          <p:nvPr>
            <p:extLst>
              <p:ext uri="{D42A27DB-BD31-4B8C-83A1-F6EECF244321}">
                <p14:modId xmlns:p14="http://schemas.microsoft.com/office/powerpoint/2010/main" val="2372486120"/>
              </p:ext>
            </p:extLst>
          </p:nvPr>
        </p:nvGraphicFramePr>
        <p:xfrm>
          <a:off x="5549219" y="856017"/>
          <a:ext cx="5370126" cy="37600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2190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8AB155-4C0A-CE80-96B6-186A19430586}"/>
              </a:ext>
            </a:extLst>
          </p:cNvPr>
          <p:cNvPicPr>
            <a:picLocks noChangeAspect="1"/>
          </p:cNvPicPr>
          <p:nvPr/>
        </p:nvPicPr>
        <p:blipFill>
          <a:blip r:embed="rId2"/>
          <a:stretch>
            <a:fillRect/>
          </a:stretch>
        </p:blipFill>
        <p:spPr>
          <a:xfrm>
            <a:off x="6096000" y="982916"/>
            <a:ext cx="5440378" cy="4679066"/>
          </a:xfrm>
          <a:prstGeom prst="rect">
            <a:avLst/>
          </a:prstGeom>
        </p:spPr>
      </p:pic>
      <p:pic>
        <p:nvPicPr>
          <p:cNvPr id="7" name="Picture 6">
            <a:extLst>
              <a:ext uri="{FF2B5EF4-FFF2-40B4-BE49-F238E27FC236}">
                <a16:creationId xmlns:a16="http://schemas.microsoft.com/office/drawing/2014/main" id="{33F9B7CD-A2FF-E2B8-89D5-DC198C43C141}"/>
              </a:ext>
            </a:extLst>
          </p:cNvPr>
          <p:cNvPicPr>
            <a:picLocks noChangeAspect="1"/>
          </p:cNvPicPr>
          <p:nvPr/>
        </p:nvPicPr>
        <p:blipFill>
          <a:blip r:embed="rId3"/>
          <a:stretch>
            <a:fillRect/>
          </a:stretch>
        </p:blipFill>
        <p:spPr>
          <a:xfrm>
            <a:off x="1029426" y="982916"/>
            <a:ext cx="4699000" cy="4679066"/>
          </a:xfrm>
          <a:prstGeom prst="rect">
            <a:avLst/>
          </a:prstGeom>
        </p:spPr>
      </p:pic>
    </p:spTree>
    <p:extLst>
      <p:ext uri="{BB962C8B-B14F-4D97-AF65-F5344CB8AC3E}">
        <p14:creationId xmlns:p14="http://schemas.microsoft.com/office/powerpoint/2010/main" val="44322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647699" y="1623321"/>
            <a:ext cx="5400675" cy="208049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r>
              <a:rPr lang="en-US" sz="4400" cap="none" dirty="0"/>
              <a:t>Test Types</a:t>
            </a:r>
          </a:p>
          <a:p>
            <a:pPr marL="571500" indent="-571500">
              <a:buFont typeface="Arial" panose="020B0604020202020204" pitchFamily="34" charset="0"/>
              <a:buChar char="•"/>
            </a:pPr>
            <a:endParaRPr lang="en-US" sz="4400" cap="none" dirty="0"/>
          </a:p>
          <a:p>
            <a:pPr algn="ctr"/>
            <a:endParaRPr lang="en-US" sz="4400" cap="none" dirty="0"/>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Tree>
    <p:extLst>
      <p:ext uri="{BB962C8B-B14F-4D97-AF65-F5344CB8AC3E}">
        <p14:creationId xmlns:p14="http://schemas.microsoft.com/office/powerpoint/2010/main" val="18881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249450" y="882850"/>
            <a:ext cx="4103205" cy="339439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pPr algn="ctr"/>
            <a:r>
              <a:rPr lang="en-US" sz="4400" cap="none" dirty="0"/>
              <a:t>Introduction</a:t>
            </a:r>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
        <p:nvSpPr>
          <p:cNvPr id="2" name="Title 1">
            <a:extLst>
              <a:ext uri="{FF2B5EF4-FFF2-40B4-BE49-F238E27FC236}">
                <a16:creationId xmlns:a16="http://schemas.microsoft.com/office/drawing/2014/main" id="{42B667D5-0469-DE3C-D5EF-8694654EA816}"/>
              </a:ext>
            </a:extLst>
          </p:cNvPr>
          <p:cNvSpPr txBox="1">
            <a:spLocks/>
          </p:cNvSpPr>
          <p:nvPr/>
        </p:nvSpPr>
        <p:spPr>
          <a:xfrm>
            <a:off x="1113757" y="3546779"/>
            <a:ext cx="3740502" cy="1103063"/>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b="1" i="0" kern="1200">
                <a:solidFill>
                  <a:schemeClr val="tx1"/>
                </a:solidFill>
                <a:latin typeface="FONTSPRING DEMO - Mic 32 New Lt" panose="020B0303040000020004" pitchFamily="34" charset="0"/>
                <a:ea typeface="+mj-ea"/>
                <a:cs typeface="+mj-cs"/>
              </a:defRPr>
            </a:lvl1pPr>
          </a:lstStyle>
          <a:p>
            <a:pPr algn="just">
              <a:lnSpc>
                <a:spcPct val="100000"/>
              </a:lnSpc>
              <a:spcAft>
                <a:spcPts val="600"/>
              </a:spcAft>
            </a:pPr>
            <a:r>
              <a:rPr lang="en-US" sz="2400" dirty="0">
                <a:solidFill>
                  <a:schemeClr val="accent6"/>
                </a:solidFill>
                <a:latin typeface="+mj-lt"/>
              </a:rPr>
              <a:t>Lilia Shamirian</a:t>
            </a:r>
          </a:p>
          <a:p>
            <a:pPr algn="just">
              <a:lnSpc>
                <a:spcPct val="100000"/>
              </a:lnSpc>
              <a:spcAft>
                <a:spcPts val="600"/>
              </a:spcAft>
            </a:pPr>
            <a:r>
              <a:rPr lang="en-US" sz="1800" dirty="0" err="1">
                <a:latin typeface="+mj-lt"/>
              </a:rPr>
              <a:t>B.Sc</a:t>
            </a:r>
            <a:r>
              <a:rPr lang="en-US" sz="1800" dirty="0">
                <a:latin typeface="+mj-lt"/>
              </a:rPr>
              <a:t>(IT)</a:t>
            </a:r>
          </a:p>
          <a:p>
            <a:pPr algn="just">
              <a:lnSpc>
                <a:spcPct val="100000"/>
              </a:lnSpc>
              <a:spcAft>
                <a:spcPts val="600"/>
              </a:spcAft>
            </a:pPr>
            <a:r>
              <a:rPr lang="en-US" sz="1800" dirty="0">
                <a:latin typeface="+mj-lt"/>
              </a:rPr>
              <a:t>Lead QA Engineer at </a:t>
            </a:r>
          </a:p>
        </p:txBody>
      </p:sp>
      <p:pic>
        <p:nvPicPr>
          <p:cNvPr id="3" name="Picture 2">
            <a:extLst>
              <a:ext uri="{FF2B5EF4-FFF2-40B4-BE49-F238E27FC236}">
                <a16:creationId xmlns:a16="http://schemas.microsoft.com/office/drawing/2014/main" id="{0CE7E562-9B87-2253-4A11-087F071F0B1D}"/>
              </a:ext>
            </a:extLst>
          </p:cNvPr>
          <p:cNvPicPr>
            <a:picLocks noChangeAspect="1"/>
          </p:cNvPicPr>
          <p:nvPr/>
        </p:nvPicPr>
        <p:blipFill>
          <a:blip r:embed="rId5"/>
          <a:stretch>
            <a:fillRect/>
          </a:stretch>
        </p:blipFill>
        <p:spPr>
          <a:xfrm>
            <a:off x="3127082" y="4209506"/>
            <a:ext cx="984250" cy="549998"/>
          </a:xfrm>
          <a:prstGeom prst="rect">
            <a:avLst/>
          </a:prstGeom>
        </p:spPr>
      </p:pic>
      <p:sp>
        <p:nvSpPr>
          <p:cNvPr id="8" name="Title 1">
            <a:extLst>
              <a:ext uri="{FF2B5EF4-FFF2-40B4-BE49-F238E27FC236}">
                <a16:creationId xmlns:a16="http://schemas.microsoft.com/office/drawing/2014/main" id="{939C4747-D7DB-78C6-5057-61551E4E3FDA}"/>
              </a:ext>
            </a:extLst>
          </p:cNvPr>
          <p:cNvSpPr txBox="1">
            <a:spLocks/>
          </p:cNvSpPr>
          <p:nvPr/>
        </p:nvSpPr>
        <p:spPr>
          <a:xfrm>
            <a:off x="647699" y="5101405"/>
            <a:ext cx="5060886" cy="11030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i="0" kern="1200">
                <a:solidFill>
                  <a:schemeClr val="tx1"/>
                </a:solidFill>
                <a:latin typeface="FONTSPRING DEMO - Mic 32 New Lt" panose="020B0303040000020004" pitchFamily="34" charset="0"/>
                <a:ea typeface="+mj-ea"/>
                <a:cs typeface="+mj-cs"/>
              </a:defRPr>
            </a:lvl1pPr>
          </a:lstStyle>
          <a:p>
            <a:pPr algn="just">
              <a:lnSpc>
                <a:spcPct val="100000"/>
              </a:lnSpc>
              <a:spcAft>
                <a:spcPts val="600"/>
              </a:spcAft>
            </a:pPr>
            <a:r>
              <a:rPr lang="en-US" sz="1800" dirty="0">
                <a:latin typeface="+mj-lt"/>
              </a:rPr>
              <a:t>7+ years experience in Test Engineering</a:t>
            </a:r>
          </a:p>
          <a:p>
            <a:pPr algn="just">
              <a:lnSpc>
                <a:spcPct val="100000"/>
              </a:lnSpc>
              <a:spcAft>
                <a:spcPts val="600"/>
              </a:spcAft>
            </a:pPr>
            <a:r>
              <a:rPr lang="en-US" sz="1800" dirty="0">
                <a:latin typeface="+mj-lt"/>
              </a:rPr>
              <a:t>QA Team Lead of Multi Product teams</a:t>
            </a:r>
          </a:p>
          <a:p>
            <a:pPr algn="just">
              <a:lnSpc>
                <a:spcPct val="100000"/>
              </a:lnSpc>
              <a:spcAft>
                <a:spcPts val="600"/>
              </a:spcAft>
            </a:pPr>
            <a:r>
              <a:rPr lang="en-US" sz="1800" dirty="0">
                <a:latin typeface="+mj-lt"/>
              </a:rPr>
              <a:t>QA Tutor at Armenian Code Academy</a:t>
            </a:r>
          </a:p>
        </p:txBody>
      </p:sp>
      <p:pic>
        <p:nvPicPr>
          <p:cNvPr id="13" name="Picture 12">
            <a:extLst>
              <a:ext uri="{FF2B5EF4-FFF2-40B4-BE49-F238E27FC236}">
                <a16:creationId xmlns:a16="http://schemas.microsoft.com/office/drawing/2014/main" id="{8FD46A5C-1A38-FE21-B990-74CC855C780A}"/>
              </a:ext>
            </a:extLst>
          </p:cNvPr>
          <p:cNvPicPr>
            <a:picLocks noChangeAspect="1"/>
          </p:cNvPicPr>
          <p:nvPr/>
        </p:nvPicPr>
        <p:blipFill>
          <a:blip r:embed="rId6"/>
          <a:stretch>
            <a:fillRect/>
          </a:stretch>
        </p:blipFill>
        <p:spPr>
          <a:xfrm>
            <a:off x="1485724" y="1614846"/>
            <a:ext cx="2057400" cy="1930400"/>
          </a:xfrm>
          <a:prstGeom prst="rect">
            <a:avLst/>
          </a:prstGeom>
        </p:spPr>
      </p:pic>
    </p:spTree>
    <p:extLst>
      <p:ext uri="{BB962C8B-B14F-4D97-AF65-F5344CB8AC3E}">
        <p14:creationId xmlns:p14="http://schemas.microsoft.com/office/powerpoint/2010/main" val="2388494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extBox 9">
            <a:extLst>
              <a:ext uri="{FF2B5EF4-FFF2-40B4-BE49-F238E27FC236}">
                <a16:creationId xmlns:a16="http://schemas.microsoft.com/office/drawing/2014/main" id="{DAE94B4B-C977-8D58-3B80-5E04997327CB}"/>
              </a:ext>
            </a:extLst>
          </p:cNvPr>
          <p:cNvGraphicFramePr/>
          <p:nvPr>
            <p:extLst>
              <p:ext uri="{D42A27DB-BD31-4B8C-83A1-F6EECF244321}">
                <p14:modId xmlns:p14="http://schemas.microsoft.com/office/powerpoint/2010/main" val="1323165808"/>
              </p:ext>
            </p:extLst>
          </p:nvPr>
        </p:nvGraphicFramePr>
        <p:xfrm>
          <a:off x="912979" y="1502877"/>
          <a:ext cx="9222711" cy="4483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78E762F-A64F-4158-BFB9-802B8EF21F3F}"/>
              </a:ext>
            </a:extLst>
          </p:cNvPr>
          <p:cNvSpPr>
            <a:spLocks noGrp="1"/>
          </p:cNvSpPr>
          <p:nvPr>
            <p:ph type="title"/>
          </p:nvPr>
        </p:nvSpPr>
        <p:spPr>
          <a:xfrm>
            <a:off x="886047" y="378847"/>
            <a:ext cx="10691265" cy="1371030"/>
          </a:xfrm>
        </p:spPr>
        <p:txBody>
          <a:bodyPr>
            <a:normAutofit/>
          </a:bodyPr>
          <a:lstStyle/>
          <a:p>
            <a:r>
              <a:rPr lang="en-US" sz="3600" dirty="0"/>
              <a:t>Test Types</a:t>
            </a:r>
          </a:p>
        </p:txBody>
      </p:sp>
    </p:spTree>
    <p:extLst>
      <p:ext uri="{BB962C8B-B14F-4D97-AF65-F5344CB8AC3E}">
        <p14:creationId xmlns:p14="http://schemas.microsoft.com/office/powerpoint/2010/main" val="2259641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78E762F-A64F-4158-BFB9-802B8EF21F3F}"/>
              </a:ext>
            </a:extLst>
          </p:cNvPr>
          <p:cNvSpPr>
            <a:spLocks noGrp="1"/>
          </p:cNvSpPr>
          <p:nvPr>
            <p:ph type="title"/>
          </p:nvPr>
        </p:nvSpPr>
        <p:spPr>
          <a:xfrm>
            <a:off x="886047" y="378847"/>
            <a:ext cx="10691265" cy="1371030"/>
          </a:xfrm>
        </p:spPr>
        <p:txBody>
          <a:bodyPr>
            <a:normAutofit/>
          </a:bodyPr>
          <a:lstStyle/>
          <a:p>
            <a:r>
              <a:rPr lang="en-US" sz="3600" dirty="0"/>
              <a:t>Test Types</a:t>
            </a:r>
          </a:p>
        </p:txBody>
      </p:sp>
      <p:graphicFrame>
        <p:nvGraphicFramePr>
          <p:cNvPr id="2" name="TextBox 9">
            <a:extLst>
              <a:ext uri="{FF2B5EF4-FFF2-40B4-BE49-F238E27FC236}">
                <a16:creationId xmlns:a16="http://schemas.microsoft.com/office/drawing/2014/main" id="{9AF7882D-541D-6932-34A9-451BA1D594EA}"/>
              </a:ext>
            </a:extLst>
          </p:cNvPr>
          <p:cNvGraphicFramePr/>
          <p:nvPr>
            <p:extLst>
              <p:ext uri="{D42A27DB-BD31-4B8C-83A1-F6EECF244321}">
                <p14:modId xmlns:p14="http://schemas.microsoft.com/office/powerpoint/2010/main" val="53932124"/>
              </p:ext>
            </p:extLst>
          </p:nvPr>
        </p:nvGraphicFramePr>
        <p:xfrm>
          <a:off x="876765" y="1403570"/>
          <a:ext cx="9222711" cy="4483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056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647699" y="1623321"/>
            <a:ext cx="5400675" cy="208049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r>
              <a:rPr lang="en-US" sz="4400" cap="none" dirty="0"/>
              <a:t>Test Techniques</a:t>
            </a:r>
          </a:p>
          <a:p>
            <a:pPr marL="571500" indent="-571500">
              <a:buFont typeface="Arial" panose="020B0604020202020204" pitchFamily="34" charset="0"/>
              <a:buChar char="•"/>
            </a:pPr>
            <a:endParaRPr lang="en-US" sz="4400" cap="none" dirty="0"/>
          </a:p>
          <a:p>
            <a:pPr algn="ctr"/>
            <a:endParaRPr lang="en-US" sz="4400" cap="none" dirty="0"/>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Tree>
    <p:extLst>
      <p:ext uri="{BB962C8B-B14F-4D97-AF65-F5344CB8AC3E}">
        <p14:creationId xmlns:p14="http://schemas.microsoft.com/office/powerpoint/2010/main" val="4240044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78E762F-A64F-4158-BFB9-802B8EF21F3F}"/>
              </a:ext>
            </a:extLst>
          </p:cNvPr>
          <p:cNvSpPr>
            <a:spLocks noGrp="1"/>
          </p:cNvSpPr>
          <p:nvPr>
            <p:ph type="title"/>
          </p:nvPr>
        </p:nvSpPr>
        <p:spPr>
          <a:xfrm>
            <a:off x="186332" y="3066388"/>
            <a:ext cx="5570412" cy="1371030"/>
          </a:xfrm>
        </p:spPr>
        <p:txBody>
          <a:bodyPr>
            <a:normAutofit/>
          </a:bodyPr>
          <a:lstStyle/>
          <a:p>
            <a:r>
              <a:rPr lang="en-US" sz="2800" dirty="0"/>
              <a:t>Popular Test Techniques</a:t>
            </a:r>
          </a:p>
        </p:txBody>
      </p:sp>
      <p:graphicFrame>
        <p:nvGraphicFramePr>
          <p:cNvPr id="3" name="TextBox 6">
            <a:extLst>
              <a:ext uri="{FF2B5EF4-FFF2-40B4-BE49-F238E27FC236}">
                <a16:creationId xmlns:a16="http://schemas.microsoft.com/office/drawing/2014/main" id="{9DAB7EE9-2270-8638-C61C-228332E0F1FB}"/>
              </a:ext>
            </a:extLst>
          </p:cNvPr>
          <p:cNvGraphicFramePr/>
          <p:nvPr>
            <p:extLst>
              <p:ext uri="{D42A27DB-BD31-4B8C-83A1-F6EECF244321}">
                <p14:modId xmlns:p14="http://schemas.microsoft.com/office/powerpoint/2010/main" val="115677633"/>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115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78E762F-A64F-4158-BFB9-802B8EF21F3F}"/>
              </a:ext>
            </a:extLst>
          </p:cNvPr>
          <p:cNvSpPr>
            <a:spLocks noGrp="1"/>
          </p:cNvSpPr>
          <p:nvPr>
            <p:ph type="title"/>
          </p:nvPr>
        </p:nvSpPr>
        <p:spPr>
          <a:xfrm>
            <a:off x="599799" y="506068"/>
            <a:ext cx="7160673" cy="1371030"/>
          </a:xfrm>
        </p:spPr>
        <p:txBody>
          <a:bodyPr>
            <a:normAutofit/>
          </a:bodyPr>
          <a:lstStyle/>
          <a:p>
            <a:r>
              <a:rPr lang="en-US" sz="2800" dirty="0"/>
              <a:t>The Equivalent Class Partitioning</a:t>
            </a:r>
          </a:p>
        </p:txBody>
      </p:sp>
      <p:graphicFrame>
        <p:nvGraphicFramePr>
          <p:cNvPr id="2" name="TextBox 9">
            <a:extLst>
              <a:ext uri="{FF2B5EF4-FFF2-40B4-BE49-F238E27FC236}">
                <a16:creationId xmlns:a16="http://schemas.microsoft.com/office/drawing/2014/main" id="{CC03EC35-7401-23F8-D4F8-C5EC0A20B930}"/>
              </a:ext>
            </a:extLst>
          </p:cNvPr>
          <p:cNvGraphicFramePr/>
          <p:nvPr>
            <p:extLst>
              <p:ext uri="{D42A27DB-BD31-4B8C-83A1-F6EECF244321}">
                <p14:modId xmlns:p14="http://schemas.microsoft.com/office/powerpoint/2010/main" val="1640751562"/>
              </p:ext>
            </p:extLst>
          </p:nvPr>
        </p:nvGraphicFramePr>
        <p:xfrm>
          <a:off x="599799" y="1723432"/>
          <a:ext cx="9222711" cy="4483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10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opping cart with boxes">
            <a:extLst>
              <a:ext uri="{FF2B5EF4-FFF2-40B4-BE49-F238E27FC236}">
                <a16:creationId xmlns:a16="http://schemas.microsoft.com/office/drawing/2014/main" id="{BEAE0BCA-8CBC-C3E8-148F-296AAF4882F5}"/>
              </a:ext>
            </a:extLst>
          </p:cNvPr>
          <p:cNvPicPr>
            <a:picLocks noChangeAspect="1"/>
          </p:cNvPicPr>
          <p:nvPr/>
        </p:nvPicPr>
        <p:blipFill rotWithShape="1">
          <a:blip r:embed="rId2"/>
          <a:srcRect l="27426" r="5060" b="-1"/>
          <a:stretch/>
        </p:blipFill>
        <p:spPr>
          <a:xfrm>
            <a:off x="1" y="10"/>
            <a:ext cx="6936390" cy="6857990"/>
          </a:xfrm>
          <a:prstGeom prst="rect">
            <a:avLst/>
          </a:prstGeom>
        </p:spPr>
      </p:pic>
      <p:sp>
        <p:nvSpPr>
          <p:cNvPr id="3" name="TextBox 2">
            <a:extLst>
              <a:ext uri="{FF2B5EF4-FFF2-40B4-BE49-F238E27FC236}">
                <a16:creationId xmlns:a16="http://schemas.microsoft.com/office/drawing/2014/main" id="{25ACA11A-67AB-3E36-440D-A6C28D47B83F}"/>
              </a:ext>
            </a:extLst>
          </p:cNvPr>
          <p:cNvSpPr txBox="1"/>
          <p:nvPr/>
        </p:nvSpPr>
        <p:spPr>
          <a:xfrm>
            <a:off x="7193280" y="282102"/>
            <a:ext cx="4679004" cy="629379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b="0" i="0" dirty="0">
                <a:effectLst/>
              </a:rPr>
              <a:t>Let’s say, there is an online store that offers different shipping rates depending on a cart price. For example:</a:t>
            </a:r>
          </a:p>
          <a:p>
            <a:pPr marL="342900" indent="-228600">
              <a:lnSpc>
                <a:spcPct val="90000"/>
              </a:lnSpc>
              <a:spcAft>
                <a:spcPts val="600"/>
              </a:spcAft>
              <a:buFont typeface="Arial" panose="020B0604020202020204" pitchFamily="34" charset="0"/>
              <a:buChar char="•"/>
            </a:pPr>
            <a:r>
              <a:rPr lang="en-US" sz="1400" b="0" i="0" dirty="0">
                <a:effectLst/>
              </a:rPr>
              <a:t> The shipping price for orders below $100 is $15. </a:t>
            </a:r>
          </a:p>
          <a:p>
            <a:pPr marL="342900" indent="-228600">
              <a:lnSpc>
                <a:spcPct val="90000"/>
              </a:lnSpc>
              <a:spcAft>
                <a:spcPts val="600"/>
              </a:spcAft>
              <a:buFont typeface="Arial" panose="020B0604020202020204" pitchFamily="34" charset="0"/>
              <a:buChar char="•"/>
            </a:pPr>
            <a:r>
              <a:rPr lang="en-US" sz="1400" b="0" i="0" dirty="0">
                <a:effectLst/>
              </a:rPr>
              <a:t>The shipping price for orders over $100 is $5.</a:t>
            </a:r>
          </a:p>
          <a:p>
            <a:pPr marL="342900" indent="-228600">
              <a:lnSpc>
                <a:spcPct val="90000"/>
              </a:lnSpc>
              <a:spcAft>
                <a:spcPts val="600"/>
              </a:spcAft>
              <a:buFont typeface="Arial" panose="020B0604020202020204" pitchFamily="34" charset="0"/>
              <a:buChar char="•"/>
            </a:pPr>
            <a:r>
              <a:rPr lang="en-US" sz="1400" b="0" i="0" dirty="0">
                <a:effectLst/>
              </a:rPr>
              <a:t> Free shipping on orders over $300.</a:t>
            </a:r>
          </a:p>
          <a:p>
            <a:pPr indent="-228600">
              <a:lnSpc>
                <a:spcPct val="90000"/>
              </a:lnSpc>
              <a:spcAft>
                <a:spcPts val="600"/>
              </a:spcAft>
              <a:buFont typeface="Arial" panose="020B0604020202020204" pitchFamily="34" charset="0"/>
              <a:buChar char="•"/>
            </a:pPr>
            <a:r>
              <a:rPr lang="en-US" sz="1400" b="0" i="0" dirty="0">
                <a:effectLst/>
              </a:rPr>
              <a:t>We have the following price ranges to work with: </a:t>
            </a:r>
          </a:p>
          <a:p>
            <a:pPr marL="285750" indent="-228600">
              <a:lnSpc>
                <a:spcPct val="90000"/>
              </a:lnSpc>
              <a:spcAft>
                <a:spcPts val="600"/>
              </a:spcAft>
              <a:buFont typeface="Arial" panose="020B0604020202020204" pitchFamily="34" charset="0"/>
              <a:buChar char="•"/>
            </a:pPr>
            <a:r>
              <a:rPr lang="en-US" sz="1400" b="0" i="0" dirty="0">
                <a:effectLst/>
              </a:rPr>
              <a:t>From $1 to $100. </a:t>
            </a:r>
          </a:p>
          <a:p>
            <a:pPr marL="285750" indent="-228600">
              <a:lnSpc>
                <a:spcPct val="90000"/>
              </a:lnSpc>
              <a:spcAft>
                <a:spcPts val="600"/>
              </a:spcAft>
              <a:buFont typeface="Arial" panose="020B0604020202020204" pitchFamily="34" charset="0"/>
              <a:buChar char="•"/>
            </a:pPr>
            <a:r>
              <a:rPr lang="en-US" sz="1400" b="0" i="0" dirty="0">
                <a:effectLst/>
              </a:rPr>
              <a:t>From $100 to $300. </a:t>
            </a:r>
          </a:p>
          <a:p>
            <a:pPr marL="285750" indent="-228600">
              <a:lnSpc>
                <a:spcPct val="90000"/>
              </a:lnSpc>
              <a:spcAft>
                <a:spcPts val="600"/>
              </a:spcAft>
              <a:buFont typeface="Arial" panose="020B0604020202020204" pitchFamily="34" charset="0"/>
              <a:buChar char="•"/>
            </a:pPr>
            <a:r>
              <a:rPr lang="en-US" sz="1400" b="0" i="0" dirty="0">
                <a:effectLst/>
              </a:rPr>
              <a:t>$300 and higher. </a:t>
            </a:r>
          </a:p>
          <a:p>
            <a:pPr indent="-228600">
              <a:lnSpc>
                <a:spcPct val="90000"/>
              </a:lnSpc>
              <a:spcAft>
                <a:spcPts val="600"/>
              </a:spcAft>
              <a:buFont typeface="Arial" panose="020B0604020202020204" pitchFamily="34" charset="0"/>
              <a:buChar char="•"/>
            </a:pPr>
            <a:r>
              <a:rPr lang="en-US" sz="1400" b="0" i="0" dirty="0">
                <a:effectLst/>
              </a:rPr>
              <a:t>If you use the equivalent class partitioning technique, you get three sets of data to test: </a:t>
            </a:r>
          </a:p>
          <a:p>
            <a:pPr marL="342900" indent="-228600">
              <a:lnSpc>
                <a:spcPct val="90000"/>
              </a:lnSpc>
              <a:spcAft>
                <a:spcPts val="600"/>
              </a:spcAft>
              <a:buFont typeface="Arial" panose="020B0604020202020204" pitchFamily="34" charset="0"/>
              <a:buChar char="•"/>
            </a:pPr>
            <a:r>
              <a:rPr lang="en-US" sz="1400" b="0" i="0" dirty="0">
                <a:effectLst/>
              </a:rPr>
              <a:t>From $1 to $100:</a:t>
            </a:r>
          </a:p>
          <a:p>
            <a:pPr marL="800100" lvl="1" indent="-228600">
              <a:lnSpc>
                <a:spcPct val="90000"/>
              </a:lnSpc>
              <a:spcAft>
                <a:spcPts val="600"/>
              </a:spcAft>
              <a:buFont typeface="Arial" panose="020B0604020202020204" pitchFamily="34" charset="0"/>
              <a:buChar char="•"/>
            </a:pPr>
            <a:r>
              <a:rPr lang="en-US" sz="1400" b="0" i="0" dirty="0">
                <a:effectLst/>
              </a:rPr>
              <a:t> – valid boundary conditions: any price in the range from 1 to 99.99;</a:t>
            </a:r>
          </a:p>
          <a:p>
            <a:pPr marL="800100" lvl="1" indent="-228600">
              <a:lnSpc>
                <a:spcPct val="90000"/>
              </a:lnSpc>
              <a:spcAft>
                <a:spcPts val="600"/>
              </a:spcAft>
              <a:buFont typeface="Arial" panose="020B0604020202020204" pitchFamily="34" charset="0"/>
              <a:buChar char="•"/>
            </a:pPr>
            <a:r>
              <a:rPr lang="en-US" sz="1400" b="0" i="0" dirty="0">
                <a:effectLst/>
              </a:rPr>
              <a:t> – invalid boundary conditions: any price below 1 or above 99.99;</a:t>
            </a:r>
          </a:p>
          <a:p>
            <a:pPr marL="342900" indent="-228600">
              <a:lnSpc>
                <a:spcPct val="90000"/>
              </a:lnSpc>
              <a:spcAft>
                <a:spcPts val="600"/>
              </a:spcAft>
              <a:buFont typeface="Arial" panose="020B0604020202020204" pitchFamily="34" charset="0"/>
              <a:buChar char="•"/>
            </a:pPr>
            <a:r>
              <a:rPr lang="en-US" sz="1400" b="0" i="0" dirty="0">
                <a:effectLst/>
              </a:rPr>
              <a:t> From $100 to $300:</a:t>
            </a:r>
          </a:p>
          <a:p>
            <a:pPr marL="800100" lvl="1" indent="-228600">
              <a:lnSpc>
                <a:spcPct val="90000"/>
              </a:lnSpc>
              <a:spcAft>
                <a:spcPts val="600"/>
              </a:spcAft>
              <a:buFont typeface="Arial" panose="020B0604020202020204" pitchFamily="34" charset="0"/>
              <a:buChar char="•"/>
            </a:pPr>
            <a:r>
              <a:rPr lang="en-US" sz="1400" b="0" i="0" dirty="0">
                <a:effectLst/>
              </a:rPr>
              <a:t> – valid boundary conditions: any price in the range from 100 to 299.99; </a:t>
            </a:r>
          </a:p>
          <a:p>
            <a:pPr marL="800100" lvl="1" indent="-228600">
              <a:lnSpc>
                <a:spcPct val="90000"/>
              </a:lnSpc>
              <a:spcAft>
                <a:spcPts val="600"/>
              </a:spcAft>
              <a:buFont typeface="Arial" panose="020B0604020202020204" pitchFamily="34" charset="0"/>
              <a:buChar char="•"/>
            </a:pPr>
            <a:r>
              <a:rPr lang="en-US" sz="1400" b="0" i="0" dirty="0">
                <a:effectLst/>
              </a:rPr>
              <a:t>– invalid boundary conditions: any price below 100 or above 299.99; </a:t>
            </a:r>
          </a:p>
          <a:p>
            <a:pPr marL="342900" indent="-228600">
              <a:lnSpc>
                <a:spcPct val="90000"/>
              </a:lnSpc>
              <a:spcAft>
                <a:spcPts val="600"/>
              </a:spcAft>
              <a:buFont typeface="Arial" panose="020B0604020202020204" pitchFamily="34" charset="0"/>
              <a:buChar char="•"/>
            </a:pPr>
            <a:r>
              <a:rPr lang="en-US" sz="1400" b="0" i="0" dirty="0">
                <a:effectLst/>
              </a:rPr>
              <a:t>$300 and higher:</a:t>
            </a:r>
          </a:p>
          <a:p>
            <a:pPr marL="342900" indent="-228600">
              <a:lnSpc>
                <a:spcPct val="90000"/>
              </a:lnSpc>
              <a:spcAft>
                <a:spcPts val="600"/>
              </a:spcAft>
              <a:buFont typeface="Arial" panose="020B0604020202020204" pitchFamily="34" charset="0"/>
              <a:buChar char="•"/>
            </a:pPr>
            <a:r>
              <a:rPr lang="en-US" sz="1400" b="0" i="0" dirty="0">
                <a:effectLst/>
              </a:rPr>
              <a:t> – valid boundary conditions: any price above 299.99;</a:t>
            </a:r>
          </a:p>
          <a:p>
            <a:pPr marL="342900" indent="-228600">
              <a:lnSpc>
                <a:spcPct val="90000"/>
              </a:lnSpc>
              <a:spcAft>
                <a:spcPts val="600"/>
              </a:spcAft>
              <a:buFont typeface="Arial" panose="020B0604020202020204" pitchFamily="34" charset="0"/>
              <a:buChar char="•"/>
            </a:pPr>
            <a:r>
              <a:rPr lang="en-US" sz="1400" dirty="0"/>
              <a:t> – invalid boundary conditions: any price below 300.</a:t>
            </a:r>
            <a:br>
              <a:rPr lang="en-US" sz="1400" dirty="0"/>
            </a:br>
            <a:br>
              <a:rPr lang="en-US" sz="700" dirty="0"/>
            </a:br>
            <a:endParaRPr lang="en-US" sz="700" dirty="0"/>
          </a:p>
        </p:txBody>
      </p:sp>
    </p:spTree>
    <p:extLst>
      <p:ext uri="{BB962C8B-B14F-4D97-AF65-F5344CB8AC3E}">
        <p14:creationId xmlns:p14="http://schemas.microsoft.com/office/powerpoint/2010/main" val="1758317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xample of Equivalent Class Partitioning">
            <a:extLst>
              <a:ext uri="{FF2B5EF4-FFF2-40B4-BE49-F238E27FC236}">
                <a16:creationId xmlns:a16="http://schemas.microsoft.com/office/drawing/2014/main" id="{A88CED34-666A-8E0C-BAFC-C2D850CD53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128" y="2339452"/>
            <a:ext cx="5294715" cy="16148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equivalent class partitioning technique">
            <a:extLst>
              <a:ext uri="{FF2B5EF4-FFF2-40B4-BE49-F238E27FC236}">
                <a16:creationId xmlns:a16="http://schemas.microsoft.com/office/drawing/2014/main" id="{98EAE513-BB12-0625-2DDE-559CBA6373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88189" y="2531386"/>
            <a:ext cx="5294716" cy="1231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036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78E762F-A64F-4158-BFB9-802B8EF21F3F}"/>
              </a:ext>
            </a:extLst>
          </p:cNvPr>
          <p:cNvSpPr>
            <a:spLocks noGrp="1"/>
          </p:cNvSpPr>
          <p:nvPr>
            <p:ph type="title"/>
          </p:nvPr>
        </p:nvSpPr>
        <p:spPr>
          <a:xfrm>
            <a:off x="599799" y="506068"/>
            <a:ext cx="7160673" cy="1371030"/>
          </a:xfrm>
        </p:spPr>
        <p:txBody>
          <a:bodyPr>
            <a:normAutofit/>
          </a:bodyPr>
          <a:lstStyle/>
          <a:p>
            <a:r>
              <a:rPr lang="en-US" sz="2800" dirty="0"/>
              <a:t>Boundary Value Analysis</a:t>
            </a:r>
          </a:p>
        </p:txBody>
      </p:sp>
      <p:graphicFrame>
        <p:nvGraphicFramePr>
          <p:cNvPr id="2" name="TextBox 9">
            <a:extLst>
              <a:ext uri="{FF2B5EF4-FFF2-40B4-BE49-F238E27FC236}">
                <a16:creationId xmlns:a16="http://schemas.microsoft.com/office/drawing/2014/main" id="{CC03EC35-7401-23F8-D4F8-C5EC0A20B930}"/>
              </a:ext>
            </a:extLst>
          </p:cNvPr>
          <p:cNvGraphicFramePr/>
          <p:nvPr>
            <p:extLst>
              <p:ext uri="{D42A27DB-BD31-4B8C-83A1-F6EECF244321}">
                <p14:modId xmlns:p14="http://schemas.microsoft.com/office/powerpoint/2010/main" val="747311271"/>
              </p:ext>
            </p:extLst>
          </p:nvPr>
        </p:nvGraphicFramePr>
        <p:xfrm>
          <a:off x="599799" y="1588260"/>
          <a:ext cx="9222711" cy="4483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69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opping cart with boxes">
            <a:extLst>
              <a:ext uri="{FF2B5EF4-FFF2-40B4-BE49-F238E27FC236}">
                <a16:creationId xmlns:a16="http://schemas.microsoft.com/office/drawing/2014/main" id="{BEAE0BCA-8CBC-C3E8-148F-296AAF4882F5}"/>
              </a:ext>
            </a:extLst>
          </p:cNvPr>
          <p:cNvPicPr>
            <a:picLocks noChangeAspect="1"/>
          </p:cNvPicPr>
          <p:nvPr/>
        </p:nvPicPr>
        <p:blipFill rotWithShape="1">
          <a:blip r:embed="rId2"/>
          <a:srcRect l="27426" r="5060" b="-1"/>
          <a:stretch/>
        </p:blipFill>
        <p:spPr>
          <a:xfrm>
            <a:off x="1" y="10"/>
            <a:ext cx="6936390" cy="6857990"/>
          </a:xfrm>
          <a:prstGeom prst="rect">
            <a:avLst/>
          </a:prstGeom>
        </p:spPr>
      </p:pic>
      <p:sp>
        <p:nvSpPr>
          <p:cNvPr id="4" name="TextBox 3">
            <a:extLst>
              <a:ext uri="{FF2B5EF4-FFF2-40B4-BE49-F238E27FC236}">
                <a16:creationId xmlns:a16="http://schemas.microsoft.com/office/drawing/2014/main" id="{CFB86C82-6C9F-F383-ABB2-A6338E81C054}"/>
              </a:ext>
            </a:extLst>
          </p:cNvPr>
          <p:cNvSpPr txBox="1"/>
          <p:nvPr/>
        </p:nvSpPr>
        <p:spPr>
          <a:xfrm>
            <a:off x="7315200" y="466928"/>
            <a:ext cx="4679004" cy="6293795"/>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Let’s take the previous scenario with varying shipping rates. We have the same data but a different approach to using it. Assuming that errors are the most likely to occur at the boundaries, we test only the ‘boundary’ numbers: </a:t>
            </a:r>
          </a:p>
          <a:p>
            <a:pPr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From $1 to $100: </a:t>
            </a:r>
          </a:p>
          <a:p>
            <a:pPr lvl="1"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 valid boundary conditions: 1.00, 1.01, 99.99; </a:t>
            </a:r>
          </a:p>
          <a:p>
            <a:pPr lvl="1"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 invalid boundary conditions: 0.99, 100.00, 100.01;</a:t>
            </a:r>
          </a:p>
          <a:p>
            <a:pPr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 From $100 to $300:</a:t>
            </a:r>
          </a:p>
          <a:p>
            <a:pPr lvl="1"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 – valid boundary conditions: 100.00, 100.01, 299.99;</a:t>
            </a:r>
          </a:p>
          <a:p>
            <a:pPr lvl="1"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 – invalid boundary conditions: 99.99, 300.00; </a:t>
            </a:r>
          </a:p>
          <a:p>
            <a:pPr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$300 and higher: </a:t>
            </a:r>
          </a:p>
          <a:p>
            <a:pPr lvl="1"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 valid boundary conditions: 300.00, 300.01; </a:t>
            </a:r>
          </a:p>
          <a:p>
            <a:pPr lvl="1" indent="-228600">
              <a:lnSpc>
                <a:spcPct val="90000"/>
              </a:lnSpc>
              <a:spcAft>
                <a:spcPts val="600"/>
              </a:spcAft>
              <a:buFont typeface="Arial" panose="020B0604020202020204" pitchFamily="34" charset="0"/>
              <a:buChar char="•"/>
            </a:pPr>
            <a:r>
              <a:rPr lang="en-US" sz="2000" b="0" i="0" dirty="0">
                <a:solidFill>
                  <a:srgbClr val="212529"/>
                </a:solidFill>
                <a:effectLst/>
                <a:latin typeface="Aktiv Grotesk Corp"/>
              </a:rPr>
              <a:t>– invalid boundary conditions: 299.99.</a:t>
            </a:r>
            <a:br>
              <a:rPr lang="en-US" sz="2000" dirty="0"/>
            </a:br>
            <a:br>
              <a:rPr lang="en-US" sz="1400" dirty="0"/>
            </a:br>
            <a:br>
              <a:rPr lang="en-US" sz="700" dirty="0"/>
            </a:br>
            <a:endParaRPr lang="en-US" sz="700" dirty="0"/>
          </a:p>
        </p:txBody>
      </p:sp>
    </p:spTree>
    <p:extLst>
      <p:ext uri="{BB962C8B-B14F-4D97-AF65-F5344CB8AC3E}">
        <p14:creationId xmlns:p14="http://schemas.microsoft.com/office/powerpoint/2010/main" val="265182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ample of Boundary Value Analysis">
            <a:extLst>
              <a:ext uri="{FF2B5EF4-FFF2-40B4-BE49-F238E27FC236}">
                <a16:creationId xmlns:a16="http://schemas.microsoft.com/office/drawing/2014/main" id="{4D4E9A06-34FB-7C0E-17F7-81F6C42DB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555209"/>
            <a:ext cx="106775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78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a:xfrm>
            <a:off x="342826" y="1054680"/>
            <a:ext cx="10691265" cy="1371030"/>
          </a:xfrm>
        </p:spPr>
        <p:txBody>
          <a:bodyPr/>
          <a:lstStyle/>
          <a:p>
            <a:r>
              <a:rPr lang="en-US" dirty="0"/>
              <a:t>ISTQB </a:t>
            </a:r>
          </a:p>
        </p:txBody>
      </p:sp>
      <p:sp>
        <p:nvSpPr>
          <p:cNvPr id="4" name="TextBox 3">
            <a:extLst>
              <a:ext uri="{FF2B5EF4-FFF2-40B4-BE49-F238E27FC236}">
                <a16:creationId xmlns:a16="http://schemas.microsoft.com/office/drawing/2014/main" id="{EFCFDF3C-1743-E7FD-00CE-E7803F587319}"/>
              </a:ext>
            </a:extLst>
          </p:cNvPr>
          <p:cNvSpPr txBox="1"/>
          <p:nvPr/>
        </p:nvSpPr>
        <p:spPr>
          <a:xfrm>
            <a:off x="434789" y="3429000"/>
            <a:ext cx="7930099" cy="3908586"/>
          </a:xfrm>
          <a:prstGeom prst="rect">
            <a:avLst/>
          </a:prstGeom>
        </p:spPr>
        <p:txBody>
          <a:bodyPr vert="horz" lIns="91440" tIns="45720" rIns="91440" bIns="45720" rtlCol="0">
            <a:noAutofit/>
          </a:bodyPr>
          <a:lstStyle/>
          <a:p>
            <a:pPr marL="285750" indent="-285750">
              <a:lnSpc>
                <a:spcPct val="90000"/>
              </a:lnSpc>
              <a:spcAft>
                <a:spcPts val="600"/>
              </a:spcAft>
              <a:buFont typeface="Arial" panose="020B0604020202020204" pitchFamily="34" charset="0"/>
              <a:buChar char="•"/>
            </a:pPr>
            <a:r>
              <a:rPr lang="en-US" sz="1600" dirty="0">
                <a:solidFill>
                  <a:srgbClr val="374151"/>
                </a:solidFill>
                <a:latin typeface="Söhne"/>
                <a:hlinkClick r:id="rId2"/>
              </a:rPr>
              <a:t>https://www.istqb.org/</a:t>
            </a:r>
            <a:endParaRPr lang="en-US" sz="1600" dirty="0">
              <a:solidFill>
                <a:srgbClr val="374151"/>
              </a:solidFill>
              <a:latin typeface="Söhne"/>
            </a:endParaRPr>
          </a:p>
          <a:p>
            <a:pPr marL="285750" indent="-285750">
              <a:lnSpc>
                <a:spcPct val="90000"/>
              </a:lnSpc>
              <a:spcAft>
                <a:spcPts val="600"/>
              </a:spcAft>
              <a:buFont typeface="Arial" panose="020B0604020202020204" pitchFamily="34" charset="0"/>
              <a:buChar char="•"/>
            </a:pPr>
            <a:r>
              <a:rPr lang="en-US" sz="1600" dirty="0">
                <a:solidFill>
                  <a:srgbClr val="374151"/>
                </a:solidFill>
                <a:latin typeface="Söhne"/>
              </a:rPr>
              <a:t>https://</a:t>
            </a:r>
            <a:r>
              <a:rPr lang="en-US" sz="1600" dirty="0" err="1">
                <a:solidFill>
                  <a:srgbClr val="374151"/>
                </a:solidFill>
                <a:latin typeface="Söhne"/>
              </a:rPr>
              <a:t>glossary.istqb.org</a:t>
            </a:r>
            <a:r>
              <a:rPr lang="en-US" sz="1600" dirty="0">
                <a:solidFill>
                  <a:srgbClr val="374151"/>
                </a:solidFill>
                <a:latin typeface="Söhne"/>
              </a:rPr>
              <a:t>/</a:t>
            </a:r>
            <a:r>
              <a:rPr lang="en-US" sz="1600" dirty="0" err="1">
                <a:solidFill>
                  <a:srgbClr val="374151"/>
                </a:solidFill>
                <a:latin typeface="Söhne"/>
              </a:rPr>
              <a:t>en_US</a:t>
            </a:r>
            <a:r>
              <a:rPr lang="en-US" sz="1600" dirty="0">
                <a:solidFill>
                  <a:srgbClr val="374151"/>
                </a:solidFill>
                <a:latin typeface="Söhne"/>
              </a:rPr>
              <a:t>/</a:t>
            </a:r>
            <a:r>
              <a:rPr lang="en-US" sz="1600" dirty="0" err="1">
                <a:solidFill>
                  <a:srgbClr val="374151"/>
                </a:solidFill>
                <a:latin typeface="Söhne"/>
              </a:rPr>
              <a:t>search?term</a:t>
            </a:r>
            <a:r>
              <a:rPr lang="en-US" sz="1600" dirty="0">
                <a:solidFill>
                  <a:srgbClr val="374151"/>
                </a:solidFill>
                <a:latin typeface="Söhne"/>
              </a:rPr>
              <a:t>=&amp;page=2</a:t>
            </a:r>
          </a:p>
        </p:txBody>
      </p:sp>
      <p:pic>
        <p:nvPicPr>
          <p:cNvPr id="1026" name="Picture 2" descr="page4image45356944">
            <a:extLst>
              <a:ext uri="{FF2B5EF4-FFF2-40B4-BE49-F238E27FC236}">
                <a16:creationId xmlns:a16="http://schemas.microsoft.com/office/drawing/2014/main" id="{EA0B70C7-8F73-E9B5-1918-47F3030E2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647" y="230757"/>
            <a:ext cx="8030817" cy="21949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45353200">
            <a:extLst>
              <a:ext uri="{FF2B5EF4-FFF2-40B4-BE49-F238E27FC236}">
                <a16:creationId xmlns:a16="http://schemas.microsoft.com/office/drawing/2014/main" id="{18892DA3-9FF2-075E-3797-126805D22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866" y="556591"/>
            <a:ext cx="1897947" cy="68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416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647699" y="1623322"/>
            <a:ext cx="5400675" cy="113578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r>
              <a:rPr lang="en-US" sz="4400" cap="none" dirty="0"/>
              <a:t>Q &amp; A</a:t>
            </a:r>
          </a:p>
          <a:p>
            <a:pPr algn="ctr"/>
            <a:endParaRPr lang="en-US" sz="4400" cap="none" dirty="0"/>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
        <p:nvSpPr>
          <p:cNvPr id="3" name="TextBox 2">
            <a:extLst>
              <a:ext uri="{FF2B5EF4-FFF2-40B4-BE49-F238E27FC236}">
                <a16:creationId xmlns:a16="http://schemas.microsoft.com/office/drawing/2014/main" id="{6B38E302-23B8-2910-98E5-F446567F2CC4}"/>
              </a:ext>
            </a:extLst>
          </p:cNvPr>
          <p:cNvSpPr txBox="1"/>
          <p:nvPr/>
        </p:nvSpPr>
        <p:spPr>
          <a:xfrm>
            <a:off x="647699" y="6092378"/>
            <a:ext cx="9231464" cy="646331"/>
          </a:xfrm>
          <a:prstGeom prst="rect">
            <a:avLst/>
          </a:prstGeom>
          <a:noFill/>
        </p:spPr>
        <p:txBody>
          <a:bodyPr wrap="square">
            <a:spAutoFit/>
          </a:bodyPr>
          <a:lstStyle/>
          <a:p>
            <a:r>
              <a:rPr lang="en-US" sz="1800" cap="none" dirty="0"/>
              <a:t>Thank You</a:t>
            </a:r>
          </a:p>
          <a:p>
            <a:r>
              <a:rPr lang="en-US" sz="1800" cap="none" dirty="0"/>
              <a:t>Lilia Shamirian</a:t>
            </a:r>
          </a:p>
        </p:txBody>
      </p:sp>
    </p:spTree>
    <p:extLst>
      <p:ext uri="{BB962C8B-B14F-4D97-AF65-F5344CB8AC3E}">
        <p14:creationId xmlns:p14="http://schemas.microsoft.com/office/powerpoint/2010/main" val="391780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419100" y="1383097"/>
            <a:ext cx="5812735" cy="230432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pPr marL="571500" indent="-571500">
              <a:buFont typeface="Arial" panose="020B0604020202020204" pitchFamily="34" charset="0"/>
              <a:buChar char="•"/>
            </a:pPr>
            <a:r>
              <a:rPr lang="en-US" sz="3200" cap="none" dirty="0"/>
              <a:t>What is Testing?</a:t>
            </a:r>
          </a:p>
          <a:p>
            <a:pPr marL="571500" indent="-571500">
              <a:buFont typeface="Arial" panose="020B0604020202020204" pitchFamily="34" charset="0"/>
              <a:buChar char="•"/>
            </a:pPr>
            <a:r>
              <a:rPr lang="en-US" sz="3200" cap="none" dirty="0"/>
              <a:t>What are Typical Objectives of Testing?</a:t>
            </a:r>
          </a:p>
          <a:p>
            <a:pPr marL="571500" indent="-571500">
              <a:buFont typeface="Arial" panose="020B0604020202020204" pitchFamily="34" charset="0"/>
              <a:buChar char="•"/>
            </a:pPr>
            <a:endParaRPr lang="en-US" sz="4400" cap="none" dirty="0"/>
          </a:p>
          <a:p>
            <a:pPr algn="ctr"/>
            <a:endParaRPr lang="en-US" sz="4400" cap="none" dirty="0"/>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Tree>
    <p:extLst>
      <p:ext uri="{BB962C8B-B14F-4D97-AF65-F5344CB8AC3E}">
        <p14:creationId xmlns:p14="http://schemas.microsoft.com/office/powerpoint/2010/main" val="149279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2EC1-BBC1-4214-9B02-C3F9D57222E8}"/>
              </a:ext>
            </a:extLst>
          </p:cNvPr>
          <p:cNvSpPr>
            <a:spLocks noGrp="1"/>
          </p:cNvSpPr>
          <p:nvPr>
            <p:ph type="title"/>
          </p:nvPr>
        </p:nvSpPr>
        <p:spPr/>
        <p:txBody>
          <a:bodyPr/>
          <a:lstStyle/>
          <a:p>
            <a:r>
              <a:rPr lang="en-US" dirty="0"/>
              <a:t>What is Testing?</a:t>
            </a:r>
          </a:p>
        </p:txBody>
      </p:sp>
      <p:graphicFrame>
        <p:nvGraphicFramePr>
          <p:cNvPr id="4" name="TextBox 9">
            <a:extLst>
              <a:ext uri="{FF2B5EF4-FFF2-40B4-BE49-F238E27FC236}">
                <a16:creationId xmlns:a16="http://schemas.microsoft.com/office/drawing/2014/main" id="{E1463349-A769-E62F-4A86-820183549AF8}"/>
              </a:ext>
            </a:extLst>
          </p:cNvPr>
          <p:cNvGraphicFramePr/>
          <p:nvPr>
            <p:extLst>
              <p:ext uri="{D42A27DB-BD31-4B8C-83A1-F6EECF244321}">
                <p14:modId xmlns:p14="http://schemas.microsoft.com/office/powerpoint/2010/main" val="387368622"/>
              </p:ext>
            </p:extLst>
          </p:nvPr>
        </p:nvGraphicFramePr>
        <p:xfrm>
          <a:off x="804337" y="2254313"/>
          <a:ext cx="8133278" cy="376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40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5EF8BA-B474-7A15-7849-7A246E1121A1}"/>
              </a:ext>
            </a:extLst>
          </p:cNvPr>
          <p:cNvPicPr>
            <a:picLocks noChangeAspect="1"/>
          </p:cNvPicPr>
          <p:nvPr/>
        </p:nvPicPr>
        <p:blipFill>
          <a:blip r:embed="rId2"/>
          <a:stretch>
            <a:fillRect/>
          </a:stretch>
        </p:blipFill>
        <p:spPr>
          <a:xfrm>
            <a:off x="781049" y="296589"/>
            <a:ext cx="10313671" cy="6014405"/>
          </a:xfrm>
          <a:prstGeom prst="rect">
            <a:avLst/>
          </a:prstGeom>
        </p:spPr>
      </p:pic>
    </p:spTree>
    <p:extLst>
      <p:ext uri="{BB962C8B-B14F-4D97-AF65-F5344CB8AC3E}">
        <p14:creationId xmlns:p14="http://schemas.microsoft.com/office/powerpoint/2010/main" val="250376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p:txBody>
          <a:bodyPr/>
          <a:lstStyle/>
          <a:p>
            <a:r>
              <a:rPr lang="en-US" dirty="0"/>
              <a:t>Objectives of Testing</a:t>
            </a:r>
          </a:p>
        </p:txBody>
      </p:sp>
      <p:sp>
        <p:nvSpPr>
          <p:cNvPr id="4" name="TextBox 3">
            <a:extLst>
              <a:ext uri="{FF2B5EF4-FFF2-40B4-BE49-F238E27FC236}">
                <a16:creationId xmlns:a16="http://schemas.microsoft.com/office/drawing/2014/main" id="{EFCFDF3C-1743-E7FD-00CE-E7803F587319}"/>
              </a:ext>
            </a:extLst>
          </p:cNvPr>
          <p:cNvSpPr txBox="1"/>
          <p:nvPr/>
        </p:nvSpPr>
        <p:spPr>
          <a:xfrm>
            <a:off x="800100" y="1910374"/>
            <a:ext cx="7930099" cy="3908586"/>
          </a:xfrm>
          <a:prstGeom prst="rect">
            <a:avLst/>
          </a:prstGeom>
        </p:spPr>
        <p:txBody>
          <a:bodyPr vert="horz" lIns="91440" tIns="45720" rIns="91440" bIns="45720" rtlCol="0">
            <a:noAutofit/>
          </a:bodyPr>
          <a:lstStyle/>
          <a:p>
            <a:pPr>
              <a:lnSpc>
                <a:spcPct val="90000"/>
              </a:lnSpc>
              <a:spcAft>
                <a:spcPts val="600"/>
              </a:spcAft>
            </a:pPr>
            <a:r>
              <a:rPr lang="en-US" sz="1600" dirty="0">
                <a:solidFill>
                  <a:srgbClr val="374151"/>
                </a:solidFill>
                <a:latin typeface="Söhne"/>
              </a:rPr>
              <a:t>For any given project, the objectives of testing may include:</a:t>
            </a:r>
          </a:p>
          <a:p>
            <a:pPr indent="-228600">
              <a:lnSpc>
                <a:spcPct val="90000"/>
              </a:lnSpc>
              <a:spcAft>
                <a:spcPts val="600"/>
              </a:spcAft>
              <a:buFont typeface="Arial" panose="020B0604020202020204" pitchFamily="34" charset="0"/>
              <a:buChar char="•"/>
            </a:pPr>
            <a:endParaRPr lang="en-US" sz="1600" dirty="0">
              <a:solidFill>
                <a:srgbClr val="374151"/>
              </a:solidFill>
              <a:latin typeface="Söhne"/>
            </a:endParaRPr>
          </a:p>
          <a:p>
            <a:pPr marL="285750" indent="-228600">
              <a:lnSpc>
                <a:spcPct val="90000"/>
              </a:lnSpc>
              <a:spcAft>
                <a:spcPts val="600"/>
              </a:spcAft>
              <a:buFont typeface="Arial" panose="020B0604020202020204" pitchFamily="34" charset="0"/>
              <a:buChar char="•"/>
            </a:pPr>
            <a:r>
              <a:rPr lang="en-US" sz="1600" dirty="0">
                <a:solidFill>
                  <a:srgbClr val="374151"/>
                </a:solidFill>
                <a:latin typeface="Söhne"/>
              </a:rPr>
              <a:t>To prevent defects by evaluating work products such as requirements, user stories, design, and code</a:t>
            </a:r>
          </a:p>
          <a:p>
            <a:pPr marL="285750" indent="-228600">
              <a:lnSpc>
                <a:spcPct val="90000"/>
              </a:lnSpc>
              <a:spcAft>
                <a:spcPts val="600"/>
              </a:spcAft>
              <a:buFont typeface="Arial" panose="020B0604020202020204" pitchFamily="34" charset="0"/>
              <a:buChar char="•"/>
            </a:pPr>
            <a:r>
              <a:rPr lang="en-US" sz="1600" dirty="0">
                <a:solidFill>
                  <a:srgbClr val="374151"/>
                </a:solidFill>
                <a:latin typeface="Söhne"/>
              </a:rPr>
              <a:t>To verify whether all specified requirements have been fulfilled</a:t>
            </a:r>
          </a:p>
          <a:p>
            <a:pPr marL="285750" indent="-228600">
              <a:lnSpc>
                <a:spcPct val="90000"/>
              </a:lnSpc>
              <a:spcAft>
                <a:spcPts val="600"/>
              </a:spcAft>
              <a:buFont typeface="Arial" panose="020B0604020202020204" pitchFamily="34" charset="0"/>
              <a:buChar char="•"/>
            </a:pPr>
            <a:r>
              <a:rPr lang="en-US" sz="1600" dirty="0">
                <a:solidFill>
                  <a:srgbClr val="374151"/>
                </a:solidFill>
                <a:latin typeface="Söhne"/>
              </a:rPr>
              <a:t>To check whether the test object is complete and validate if it works as the users and other stakeholders expect</a:t>
            </a:r>
          </a:p>
          <a:p>
            <a:pPr marL="285750" indent="-228600">
              <a:lnSpc>
                <a:spcPct val="90000"/>
              </a:lnSpc>
              <a:spcAft>
                <a:spcPts val="600"/>
              </a:spcAft>
              <a:buFont typeface="Arial" panose="020B0604020202020204" pitchFamily="34" charset="0"/>
              <a:buChar char="•"/>
            </a:pPr>
            <a:r>
              <a:rPr lang="en-US" sz="1600" dirty="0">
                <a:solidFill>
                  <a:srgbClr val="374151"/>
                </a:solidFill>
                <a:latin typeface="Söhne"/>
              </a:rPr>
              <a:t>To build confidence in the level of quality of the test object</a:t>
            </a:r>
          </a:p>
          <a:p>
            <a:pPr marL="285750" indent="-228600">
              <a:lnSpc>
                <a:spcPct val="90000"/>
              </a:lnSpc>
              <a:spcAft>
                <a:spcPts val="600"/>
              </a:spcAft>
              <a:buFont typeface="Arial" panose="020B0604020202020204" pitchFamily="34" charset="0"/>
              <a:buChar char="•"/>
            </a:pPr>
            <a:r>
              <a:rPr lang="en-US" sz="1600" dirty="0">
                <a:solidFill>
                  <a:srgbClr val="374151"/>
                </a:solidFill>
                <a:latin typeface="Söhne"/>
              </a:rPr>
              <a:t>To find defects and failures thus reduce the level of risk of inadequate software quality</a:t>
            </a:r>
          </a:p>
          <a:p>
            <a:pPr marL="285750" indent="-228600">
              <a:lnSpc>
                <a:spcPct val="90000"/>
              </a:lnSpc>
              <a:spcAft>
                <a:spcPts val="600"/>
              </a:spcAft>
              <a:buFont typeface="Arial" panose="020B0604020202020204" pitchFamily="34" charset="0"/>
              <a:buChar char="•"/>
            </a:pPr>
            <a:r>
              <a:rPr lang="en-US" sz="1600" dirty="0">
                <a:solidFill>
                  <a:srgbClr val="374151"/>
                </a:solidFill>
                <a:latin typeface="Söhne"/>
              </a:rPr>
              <a:t>To provide sufficient information to stakeholders to allow them to make informed decisions, especially regarding the level of quality of the test object</a:t>
            </a:r>
          </a:p>
        </p:txBody>
      </p:sp>
    </p:spTree>
    <p:extLst>
      <p:ext uri="{BB962C8B-B14F-4D97-AF65-F5344CB8AC3E}">
        <p14:creationId xmlns:p14="http://schemas.microsoft.com/office/powerpoint/2010/main" val="215493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688-3E03-4202-A7BC-79012B95D95E}"/>
              </a:ext>
            </a:extLst>
          </p:cNvPr>
          <p:cNvSpPr>
            <a:spLocks noGrp="1"/>
          </p:cNvSpPr>
          <p:nvPr>
            <p:ph type="title"/>
          </p:nvPr>
        </p:nvSpPr>
        <p:spPr/>
        <p:txBody>
          <a:bodyPr/>
          <a:lstStyle/>
          <a:p>
            <a:r>
              <a:rPr lang="en-US" dirty="0"/>
              <a:t>Main Testing Types</a:t>
            </a:r>
          </a:p>
        </p:txBody>
      </p:sp>
      <p:graphicFrame>
        <p:nvGraphicFramePr>
          <p:cNvPr id="3" name="TextBox 9">
            <a:extLst>
              <a:ext uri="{FF2B5EF4-FFF2-40B4-BE49-F238E27FC236}">
                <a16:creationId xmlns:a16="http://schemas.microsoft.com/office/drawing/2014/main" id="{DBB00EF0-290C-D0B2-7520-2DBA7BD56927}"/>
              </a:ext>
            </a:extLst>
          </p:cNvPr>
          <p:cNvGraphicFramePr/>
          <p:nvPr>
            <p:extLst>
              <p:ext uri="{D42A27DB-BD31-4B8C-83A1-F6EECF244321}">
                <p14:modId xmlns:p14="http://schemas.microsoft.com/office/powerpoint/2010/main" val="2854209860"/>
              </p:ext>
            </p:extLst>
          </p:nvPr>
        </p:nvGraphicFramePr>
        <p:xfrm>
          <a:off x="804337" y="1928388"/>
          <a:ext cx="8133278" cy="376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63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729E6-C6AD-2547-A497-59C2D11EFFB5}"/>
              </a:ext>
            </a:extLst>
          </p:cNvPr>
          <p:cNvPicPr>
            <a:picLocks noChangeAspect="1"/>
          </p:cNvPicPr>
          <p:nvPr/>
        </p:nvPicPr>
        <p:blipFill rotWithShape="1">
          <a:blip r:embed="rId2"/>
          <a:srcRect l="17721" r="41303" b="-1"/>
          <a:stretch/>
        </p:blipFill>
        <p:spPr>
          <a:xfrm>
            <a:off x="6515100" y="10"/>
            <a:ext cx="5676900" cy="6857990"/>
          </a:xfrm>
          <a:prstGeom prst="rect">
            <a:avLst/>
          </a:prstGeom>
        </p:spPr>
      </p:pic>
      <p:sp>
        <p:nvSpPr>
          <p:cNvPr id="5" name="Title 1">
            <a:extLst>
              <a:ext uri="{FF2B5EF4-FFF2-40B4-BE49-F238E27FC236}">
                <a16:creationId xmlns:a16="http://schemas.microsoft.com/office/drawing/2014/main" id="{6C61F395-8B2F-204C-85A3-6810E67568D6}"/>
              </a:ext>
            </a:extLst>
          </p:cNvPr>
          <p:cNvSpPr txBox="1">
            <a:spLocks/>
          </p:cNvSpPr>
          <p:nvPr/>
        </p:nvSpPr>
        <p:spPr>
          <a:xfrm>
            <a:off x="380355" y="1367599"/>
            <a:ext cx="5989449" cy="176305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rgbClr val="242F6B"/>
                </a:solidFill>
                <a:latin typeface="Nunito Sans" pitchFamily="2" charset="77"/>
                <a:ea typeface="+mj-ea"/>
                <a:cs typeface="+mj-cs"/>
              </a:defRPr>
            </a:lvl1pPr>
          </a:lstStyle>
          <a:p>
            <a:pPr marL="571500" indent="-571500">
              <a:buFont typeface="Arial" panose="020B0604020202020204" pitchFamily="34" charset="0"/>
              <a:buChar char="•"/>
            </a:pPr>
            <a:r>
              <a:rPr lang="en-US" sz="3500" cap="none" dirty="0"/>
              <a:t>Testing Principles?</a:t>
            </a:r>
          </a:p>
          <a:p>
            <a:pPr marL="571500" indent="-571500">
              <a:buFont typeface="Arial" panose="020B0604020202020204" pitchFamily="34" charset="0"/>
              <a:buChar char="•"/>
            </a:pPr>
            <a:r>
              <a:rPr lang="en-US" sz="3500" cap="none" dirty="0"/>
              <a:t>Test Life Cycle and Test Activities</a:t>
            </a:r>
          </a:p>
          <a:p>
            <a:pPr marL="571500" indent="-571500">
              <a:buFont typeface="Arial" panose="020B0604020202020204" pitchFamily="34" charset="0"/>
              <a:buChar char="•"/>
            </a:pPr>
            <a:endParaRPr lang="en-US" sz="4500" cap="none" dirty="0"/>
          </a:p>
          <a:p>
            <a:pPr algn="ctr"/>
            <a:endParaRPr lang="en-US" sz="4400" cap="none" dirty="0"/>
          </a:p>
        </p:txBody>
      </p:sp>
      <p:pic>
        <p:nvPicPr>
          <p:cNvPr id="7" name="Graphic 6">
            <a:extLst>
              <a:ext uri="{FF2B5EF4-FFF2-40B4-BE49-F238E27FC236}">
                <a16:creationId xmlns:a16="http://schemas.microsoft.com/office/drawing/2014/main" id="{59F25D69-5269-7749-8753-43B63E367B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99" y="355370"/>
            <a:ext cx="1460500" cy="292100"/>
          </a:xfrm>
          <a:prstGeom prst="rect">
            <a:avLst/>
          </a:prstGeom>
        </p:spPr>
      </p:pic>
    </p:spTree>
    <p:extLst>
      <p:ext uri="{BB962C8B-B14F-4D97-AF65-F5344CB8AC3E}">
        <p14:creationId xmlns:p14="http://schemas.microsoft.com/office/powerpoint/2010/main" val="1707893992"/>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B2430"/>
      </a:dk2>
      <a:lt2>
        <a:srgbClr val="F2F3F0"/>
      </a:lt2>
      <a:accent1>
        <a:srgbClr val="7C4DC3"/>
      </a:accent1>
      <a:accent2>
        <a:srgbClr val="4344B4"/>
      </a:accent2>
      <a:accent3>
        <a:srgbClr val="4D80C3"/>
      </a:accent3>
      <a:accent4>
        <a:srgbClr val="3B9FB1"/>
      </a:accent4>
      <a:accent5>
        <a:srgbClr val="4BC0A1"/>
      </a:accent5>
      <a:accent6>
        <a:srgbClr val="3BB161"/>
      </a:accent6>
      <a:hlink>
        <a:srgbClr val="339B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791</TotalTime>
  <Words>2061</Words>
  <Application>Microsoft Macintosh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Aktiv Grotesk Corp</vt:lpstr>
      <vt:lpstr>Arial</vt:lpstr>
      <vt:lpstr>Calibri</vt:lpstr>
      <vt:lpstr>Calisto MT</vt:lpstr>
      <vt:lpstr>Nunito Sans</vt:lpstr>
      <vt:lpstr>Söhne</vt:lpstr>
      <vt:lpstr>Source Sans Pro</vt:lpstr>
      <vt:lpstr>Univers Condensed</vt:lpstr>
      <vt:lpstr>ChronicleVTI</vt:lpstr>
      <vt:lpstr>PowerPoint Presentation</vt:lpstr>
      <vt:lpstr>PowerPoint Presentation</vt:lpstr>
      <vt:lpstr>ISTQB </vt:lpstr>
      <vt:lpstr>PowerPoint Presentation</vt:lpstr>
      <vt:lpstr>What is Testing?</vt:lpstr>
      <vt:lpstr>PowerPoint Presentation</vt:lpstr>
      <vt:lpstr>Objectives of Testing</vt:lpstr>
      <vt:lpstr>Main Testing Types</vt:lpstr>
      <vt:lpstr>PowerPoint Presentation</vt:lpstr>
      <vt:lpstr>Testing Principles</vt:lpstr>
      <vt:lpstr>Software Testing Life Cycle (STLC)</vt:lpstr>
      <vt:lpstr>General Order of Test Activities</vt:lpstr>
      <vt:lpstr>PowerPoint Presentation</vt:lpstr>
      <vt:lpstr>What are Test Scenarios?</vt:lpstr>
      <vt:lpstr>What is a Test Case?</vt:lpstr>
      <vt:lpstr>PowerPoint Presentation</vt:lpstr>
      <vt:lpstr>Test Levels</vt:lpstr>
      <vt:lpstr>PowerPoint Presentation</vt:lpstr>
      <vt:lpstr>PowerPoint Presentation</vt:lpstr>
      <vt:lpstr>Test Types</vt:lpstr>
      <vt:lpstr>Test Types</vt:lpstr>
      <vt:lpstr>PowerPoint Presentation</vt:lpstr>
      <vt:lpstr>Popular Test Techniques</vt:lpstr>
      <vt:lpstr>The Equivalent Class Partitioning</vt:lpstr>
      <vt:lpstr>PowerPoint Presentation</vt:lpstr>
      <vt:lpstr>PowerPoint Presentation</vt:lpstr>
      <vt:lpstr>Boundary Value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Become a great software engineer in just 6 months!</dc:title>
  <dc:creator>Celia Aivalioti</dc:creator>
  <cp:lastModifiedBy>Lilia Shamirian</cp:lastModifiedBy>
  <cp:revision>24</cp:revision>
  <dcterms:created xsi:type="dcterms:W3CDTF">2021-04-13T14:23:04Z</dcterms:created>
  <dcterms:modified xsi:type="dcterms:W3CDTF">2023-06-12T12:10:53Z</dcterms:modified>
</cp:coreProperties>
</file>