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4C2ED-B816-7751-D8C3-5AFF5F5CEDD3}" v="12" dt="2023-02-06T06:33:34.195"/>
    <p1510:client id="{CB378AA7-B1CE-C019-0D66-DE1394919BBC}" v="1" dt="2023-01-10T13:26:5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834" y="-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a Aznauryan" userId="b887aeb8-c24d-4a56-8c52-ac5bcc20918a" providerId="ADAL" clId="{D052BBF4-6A96-4653-8414-E1FE5F3629AB}"/>
    <pc:docChg chg="custSel addSld modSld">
      <pc:chgData name="Yulia Aznauryan" userId="b887aeb8-c24d-4a56-8c52-ac5bcc20918a" providerId="ADAL" clId="{D052BBF4-6A96-4653-8414-E1FE5F3629AB}" dt="2021-09-21T12:26:41.039" v="2011" actId="20577"/>
      <pc:docMkLst>
        <pc:docMk/>
      </pc:docMkLst>
      <pc:sldChg chg="modSp mod">
        <pc:chgData name="Yulia Aznauryan" userId="b887aeb8-c24d-4a56-8c52-ac5bcc20918a" providerId="ADAL" clId="{D052BBF4-6A96-4653-8414-E1FE5F3629AB}" dt="2021-09-21T10:05:21.148" v="1820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D052BBF4-6A96-4653-8414-E1FE5F3629AB}" dt="2021-09-21T10:05:21.148" v="1820" actId="20577"/>
          <ac:spMkLst>
            <pc:docMk/>
            <pc:sldMk cId="2388494066" sldId="257"/>
            <ac:spMk id="5" creationId="{6C61F395-8B2F-204C-85A3-6810E67568D6}"/>
          </ac:spMkLst>
        </pc:spChg>
        <pc:spChg chg="mod">
          <ac:chgData name="Yulia Aznauryan" userId="b887aeb8-c24d-4a56-8c52-ac5bcc20918a" providerId="ADAL" clId="{D052BBF4-6A96-4653-8414-E1FE5F3629AB}" dt="2021-09-21T09:55:14.933" v="22" actId="20577"/>
          <ac:spMkLst>
            <pc:docMk/>
            <pc:sldMk cId="2388494066" sldId="257"/>
            <ac:spMk id="6" creationId="{FC415BCD-C706-D749-9F5F-CD22D2068A24}"/>
          </ac:spMkLst>
        </pc:spChg>
      </pc:sldChg>
      <pc:sldChg chg="modSp mod">
        <pc:chgData name="Yulia Aznauryan" userId="b887aeb8-c24d-4a56-8c52-ac5bcc20918a" providerId="ADAL" clId="{D052BBF4-6A96-4653-8414-E1FE5F3629AB}" dt="2021-09-21T10:07:41.792" v="1903" actId="20577"/>
        <pc:sldMkLst>
          <pc:docMk/>
          <pc:sldMk cId="3984253181" sldId="258"/>
        </pc:sldMkLst>
        <pc:spChg chg="mod">
          <ac:chgData name="Yulia Aznauryan" userId="b887aeb8-c24d-4a56-8c52-ac5bcc20918a" providerId="ADAL" clId="{D052BBF4-6A96-4653-8414-E1FE5F3629AB}" dt="2021-09-21T09:59:03.535" v="717" actId="20577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D052BBF4-6A96-4653-8414-E1FE5F3629AB}" dt="2021-09-21T10:07:41.792" v="1903" actId="20577"/>
          <ac:spMkLst>
            <pc:docMk/>
            <pc:sldMk cId="3984253181" sldId="258"/>
            <ac:spMk id="3" creationId="{1D917221-29BF-0846-B64D-68A418D8A96A}"/>
          </ac:spMkLst>
        </pc:spChg>
      </pc:sldChg>
      <pc:sldChg chg="modSp new mod">
        <pc:chgData name="Yulia Aznauryan" userId="b887aeb8-c24d-4a56-8c52-ac5bcc20918a" providerId="ADAL" clId="{D052BBF4-6A96-4653-8414-E1FE5F3629AB}" dt="2021-09-21T10:00:33.328" v="1033" actId="20577"/>
        <pc:sldMkLst>
          <pc:docMk/>
          <pc:sldMk cId="3341407836" sldId="259"/>
        </pc:sldMkLst>
        <pc:spChg chg="mod">
          <ac:chgData name="Yulia Aznauryan" userId="b887aeb8-c24d-4a56-8c52-ac5bcc20918a" providerId="ADAL" clId="{D052BBF4-6A96-4653-8414-E1FE5F3629AB}" dt="2021-09-21T09:58:36.536" v="695" actId="20577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D052BBF4-6A96-4653-8414-E1FE5F3629AB}" dt="2021-09-21T10:00:33.328" v="1033" actId="20577"/>
          <ac:spMkLst>
            <pc:docMk/>
            <pc:sldMk cId="3341407836" sldId="259"/>
            <ac:spMk id="3" creationId="{2C11D5CB-FB9E-4BDE-9601-EBE5322AEF48}"/>
          </ac:spMkLst>
        </pc:spChg>
      </pc:sldChg>
      <pc:sldChg chg="modSp new mod">
        <pc:chgData name="Yulia Aznauryan" userId="b887aeb8-c24d-4a56-8c52-ac5bcc20918a" providerId="ADAL" clId="{D052BBF4-6A96-4653-8414-E1FE5F3629AB}" dt="2021-09-21T10:08:30.484" v="1938" actId="20577"/>
        <pc:sldMkLst>
          <pc:docMk/>
          <pc:sldMk cId="2154932380" sldId="260"/>
        </pc:sldMkLst>
        <pc:spChg chg="mod">
          <ac:chgData name="Yulia Aznauryan" userId="b887aeb8-c24d-4a56-8c52-ac5bcc20918a" providerId="ADAL" clId="{D052BBF4-6A96-4653-8414-E1FE5F3629AB}" dt="2021-09-21T10:00:43.030" v="1049" actId="20577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D052BBF4-6A96-4653-8414-E1FE5F3629AB}" dt="2021-09-21T10:08:30.484" v="1938" actId="20577"/>
          <ac:spMkLst>
            <pc:docMk/>
            <pc:sldMk cId="2154932380" sldId="260"/>
            <ac:spMk id="3" creationId="{077669E2-B727-4FE2-AC12-604D2942E269}"/>
          </ac:spMkLst>
        </pc:spChg>
      </pc:sldChg>
      <pc:sldChg chg="modSp new mod">
        <pc:chgData name="Yulia Aznauryan" userId="b887aeb8-c24d-4a56-8c52-ac5bcc20918a" providerId="ADAL" clId="{D052BBF4-6A96-4653-8414-E1FE5F3629AB}" dt="2021-09-21T12:26:41.039" v="2011" actId="20577"/>
        <pc:sldMkLst>
          <pc:docMk/>
          <pc:sldMk cId="443228214" sldId="261"/>
        </pc:sldMkLst>
        <pc:spChg chg="mod">
          <ac:chgData name="Yulia Aznauryan" userId="b887aeb8-c24d-4a56-8c52-ac5bcc20918a" providerId="ADAL" clId="{D052BBF4-6A96-4653-8414-E1FE5F3629AB}" dt="2021-09-21T10:08:51.102" v="1942" actId="20577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D052BBF4-6A96-4653-8414-E1FE5F3629AB}" dt="2021-09-21T12:26:41.039" v="2011" actId="20577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Yulia Aznauryan" userId="b887aeb8-c24d-4a56-8c52-ac5bcc20918a" providerId="ADAL" clId="{57ED3BEB-BD80-47EE-BDEB-7073F978F3F4}"/>
    <pc:docChg chg="custSel modSld">
      <pc:chgData name="Yulia Aznauryan" userId="b887aeb8-c24d-4a56-8c52-ac5bcc20918a" providerId="ADAL" clId="{57ED3BEB-BD80-47EE-BDEB-7073F978F3F4}" dt="2022-01-04T12:21:00.486" v="86" actId="6549"/>
      <pc:docMkLst>
        <pc:docMk/>
      </pc:docMkLst>
      <pc:sldChg chg="modSp mod">
        <pc:chgData name="Yulia Aznauryan" userId="b887aeb8-c24d-4a56-8c52-ac5bcc20918a" providerId="ADAL" clId="{57ED3BEB-BD80-47EE-BDEB-7073F978F3F4}" dt="2022-01-04T12:20:38.248" v="34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57ED3BEB-BD80-47EE-BDEB-7073F978F3F4}" dt="2022-01-04T12:20:38.248" v="34" actId="20577"/>
          <ac:spMkLst>
            <pc:docMk/>
            <pc:sldMk cId="2388494066" sldId="257"/>
            <ac:spMk id="5" creationId="{6C61F395-8B2F-204C-85A3-6810E67568D6}"/>
          </ac:spMkLst>
        </pc:spChg>
      </pc:sldChg>
      <pc:sldChg chg="modSp mod">
        <pc:chgData name="Yulia Aznauryan" userId="b887aeb8-c24d-4a56-8c52-ac5bcc20918a" providerId="ADAL" clId="{57ED3BEB-BD80-47EE-BDEB-7073F978F3F4}" dt="2022-01-04T12:20:45.009" v="38" actId="27636"/>
        <pc:sldMkLst>
          <pc:docMk/>
          <pc:sldMk cId="3984253181" sldId="258"/>
        </pc:sldMkLst>
        <pc:spChg chg="mod">
          <ac:chgData name="Yulia Aznauryan" userId="b887aeb8-c24d-4a56-8c52-ac5bcc20918a" providerId="ADAL" clId="{57ED3BEB-BD80-47EE-BDEB-7073F978F3F4}" dt="2022-01-04T12:20:45.009" v="38" actId="27636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57ED3BEB-BD80-47EE-BDEB-7073F978F3F4}" dt="2022-01-04T12:20:42.583" v="36" actId="6549"/>
          <ac:spMkLst>
            <pc:docMk/>
            <pc:sldMk cId="3984253181" sldId="258"/>
            <ac:spMk id="3" creationId="{1D917221-29BF-0846-B64D-68A418D8A96A}"/>
          </ac:spMkLst>
        </pc:spChg>
      </pc:sldChg>
      <pc:sldChg chg="modSp mod">
        <pc:chgData name="Yulia Aznauryan" userId="b887aeb8-c24d-4a56-8c52-ac5bcc20918a" providerId="ADAL" clId="{57ED3BEB-BD80-47EE-BDEB-7073F978F3F4}" dt="2022-01-04T12:20:52.947" v="82" actId="6549"/>
        <pc:sldMkLst>
          <pc:docMk/>
          <pc:sldMk cId="3341407836" sldId="259"/>
        </pc:sldMkLst>
        <pc:spChg chg="mod">
          <ac:chgData name="Yulia Aznauryan" userId="b887aeb8-c24d-4a56-8c52-ac5bcc20918a" providerId="ADAL" clId="{57ED3BEB-BD80-47EE-BDEB-7073F978F3F4}" dt="2022-01-04T12:20:52.947" v="82" actId="6549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57ED3BEB-BD80-47EE-BDEB-7073F978F3F4}" dt="2022-01-04T12:20:51.174" v="81" actId="5793"/>
          <ac:spMkLst>
            <pc:docMk/>
            <pc:sldMk cId="3341407836" sldId="259"/>
            <ac:spMk id="3" creationId="{2C11D5CB-FB9E-4BDE-9601-EBE5322AEF48}"/>
          </ac:spMkLst>
        </pc:spChg>
      </pc:sldChg>
      <pc:sldChg chg="modSp mod">
        <pc:chgData name="Yulia Aznauryan" userId="b887aeb8-c24d-4a56-8c52-ac5bcc20918a" providerId="ADAL" clId="{57ED3BEB-BD80-47EE-BDEB-7073F978F3F4}" dt="2022-01-04T12:20:56.921" v="84" actId="6549"/>
        <pc:sldMkLst>
          <pc:docMk/>
          <pc:sldMk cId="2154932380" sldId="260"/>
        </pc:sldMkLst>
        <pc:spChg chg="mod">
          <ac:chgData name="Yulia Aznauryan" userId="b887aeb8-c24d-4a56-8c52-ac5bcc20918a" providerId="ADAL" clId="{57ED3BEB-BD80-47EE-BDEB-7073F978F3F4}" dt="2022-01-04T12:20:56.921" v="84" actId="6549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57ED3BEB-BD80-47EE-BDEB-7073F978F3F4}" dt="2022-01-04T12:20:55.433" v="83" actId="6549"/>
          <ac:spMkLst>
            <pc:docMk/>
            <pc:sldMk cId="2154932380" sldId="260"/>
            <ac:spMk id="3" creationId="{077669E2-B727-4FE2-AC12-604D2942E269}"/>
          </ac:spMkLst>
        </pc:spChg>
      </pc:sldChg>
      <pc:sldChg chg="modSp mod">
        <pc:chgData name="Yulia Aznauryan" userId="b887aeb8-c24d-4a56-8c52-ac5bcc20918a" providerId="ADAL" clId="{57ED3BEB-BD80-47EE-BDEB-7073F978F3F4}" dt="2022-01-04T12:21:00.486" v="86" actId="6549"/>
        <pc:sldMkLst>
          <pc:docMk/>
          <pc:sldMk cId="443228214" sldId="261"/>
        </pc:sldMkLst>
        <pc:spChg chg="mod">
          <ac:chgData name="Yulia Aznauryan" userId="b887aeb8-c24d-4a56-8c52-ac5bcc20918a" providerId="ADAL" clId="{57ED3BEB-BD80-47EE-BDEB-7073F978F3F4}" dt="2022-01-04T12:21:00.486" v="86" actId="6549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57ED3BEB-BD80-47EE-BDEB-7073F978F3F4}" dt="2022-01-04T12:20:58.927" v="85" actId="6549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Karine Vardazaryan" userId="S::karine.vardazaryan@webbfontaine.com::59e02a38-006d-4b5a-be09-67d2027d84ed" providerId="AD" clId="Web-{CB378AA7-B1CE-C019-0D66-DE1394919BBC}"/>
    <pc:docChg chg="addSld">
      <pc:chgData name="Karine Vardazaryan" userId="S::karine.vardazaryan@webbfontaine.com::59e02a38-006d-4b5a-be09-67d2027d84ed" providerId="AD" clId="Web-{CB378AA7-B1CE-C019-0D66-DE1394919BBC}" dt="2023-01-10T13:26:55.394" v="0"/>
      <pc:docMkLst>
        <pc:docMk/>
      </pc:docMkLst>
      <pc:sldChg chg="add replId">
        <pc:chgData name="Karine Vardazaryan" userId="S::karine.vardazaryan@webbfontaine.com::59e02a38-006d-4b5a-be09-67d2027d84ed" providerId="AD" clId="Web-{CB378AA7-B1CE-C019-0D66-DE1394919BBC}" dt="2023-01-10T13:26:55.394" v="0"/>
        <pc:sldMkLst>
          <pc:docMk/>
          <pc:sldMk cId="133746386" sldId="262"/>
        </pc:sldMkLst>
      </pc:sldChg>
    </pc:docChg>
  </pc:docChgLst>
  <pc:docChgLst>
    <pc:chgData name="Karine Vardazaryan" userId="S::karine.vardazaryan@webbfontaine.com::59e02a38-006d-4b5a-be09-67d2027d84ed" providerId="AD" clId="Web-{86A4C2ED-B816-7751-D8C3-5AFF5F5CEDD3}"/>
    <pc:docChg chg="delSld modSld sldOrd">
      <pc:chgData name="Karine Vardazaryan" userId="S::karine.vardazaryan@webbfontaine.com::59e02a38-006d-4b5a-be09-67d2027d84ed" providerId="AD" clId="Web-{86A4C2ED-B816-7751-D8C3-5AFF5F5CEDD3}" dt="2023-02-06T06:33:34.195" v="10" actId="20577"/>
      <pc:docMkLst>
        <pc:docMk/>
      </pc:docMkLst>
      <pc:sldChg chg="del">
        <pc:chgData name="Karine Vardazaryan" userId="S::karine.vardazaryan@webbfontaine.com::59e02a38-006d-4b5a-be09-67d2027d84ed" providerId="AD" clId="Web-{86A4C2ED-B816-7751-D8C3-5AFF5F5CEDD3}" dt="2023-02-06T06:32:10.240" v="1"/>
        <pc:sldMkLst>
          <pc:docMk/>
          <pc:sldMk cId="3984253181" sldId="258"/>
        </pc:sldMkLst>
      </pc:sldChg>
      <pc:sldChg chg="modSp ord">
        <pc:chgData name="Karine Vardazaryan" userId="S::karine.vardazaryan@webbfontaine.com::59e02a38-006d-4b5a-be09-67d2027d84ed" providerId="AD" clId="Web-{86A4C2ED-B816-7751-D8C3-5AFF5F5CEDD3}" dt="2023-02-06T06:33:34.195" v="10" actId="20577"/>
        <pc:sldMkLst>
          <pc:docMk/>
          <pc:sldMk cId="3341407836" sldId="259"/>
        </pc:sldMkLst>
        <pc:spChg chg="mod">
          <ac:chgData name="Karine Vardazaryan" userId="S::karine.vardazaryan@webbfontaine.com::59e02a38-006d-4b5a-be09-67d2027d84ed" providerId="AD" clId="Web-{86A4C2ED-B816-7751-D8C3-5AFF5F5CEDD3}" dt="2023-02-06T06:33:34.195" v="10" actId="20577"/>
          <ac:spMkLst>
            <pc:docMk/>
            <pc:sldMk cId="3341407836" sldId="259"/>
            <ac:spMk id="2" creationId="{590B2EC1-BBC1-4214-9B02-C3F9D57222E8}"/>
          </ac:spMkLst>
        </pc:spChg>
      </pc:sldChg>
      <pc:sldChg chg="del">
        <pc:chgData name="Karine Vardazaryan" userId="S::karine.vardazaryan@webbfontaine.com::59e02a38-006d-4b5a-be09-67d2027d84ed" providerId="AD" clId="Web-{86A4C2ED-B816-7751-D8C3-5AFF5F5CEDD3}" dt="2023-02-06T06:32:18.959" v="2"/>
        <pc:sldMkLst>
          <pc:docMk/>
          <pc:sldMk cId="13374638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02/05/2023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1348509"/>
            <a:ext cx="4103205" cy="3394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sz="4400" cap="none" dirty="0"/>
              <a:t>Course Title</a:t>
            </a:r>
          </a:p>
          <a:p>
            <a:r>
              <a:rPr lang="en-US" sz="4400" cap="none" dirty="0"/>
              <a:t>Topic Name</a:t>
            </a:r>
            <a:endParaRPr lang="en-CH" sz="44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415BCD-C706-D749-9F5F-CD22D2068A24}"/>
              </a:ext>
            </a:extLst>
          </p:cNvPr>
          <p:cNvSpPr txBox="1">
            <a:spLocks/>
          </p:cNvSpPr>
          <p:nvPr/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Name Surname 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2EC1-BBC1-4214-9B02-C3F9D572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D5CB-FB9E-4BDE-9601-EBE5322A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0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1688-3E03-4202-A7BC-79012B95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69E2-B727-4FE2-AC12-604D2942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3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7FD5-2B9E-47E5-B6DB-FC53A854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62C7-838D-42CE-A1A2-40D2EEE4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2821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ChronicleVTI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Yulia Aznauryan</cp:lastModifiedBy>
  <cp:revision>15</cp:revision>
  <dcterms:created xsi:type="dcterms:W3CDTF">2021-04-13T14:23:04Z</dcterms:created>
  <dcterms:modified xsi:type="dcterms:W3CDTF">2023-02-06T06:33:35Z</dcterms:modified>
</cp:coreProperties>
</file>