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64" r:id="rId2"/>
    <p:sldId id="256" r:id="rId3"/>
    <p:sldId id="257" r:id="rId4"/>
    <p:sldId id="265" r:id="rId5"/>
    <p:sldId id="259" r:id="rId6"/>
    <p:sldId id="258" r:id="rId7"/>
    <p:sldId id="260" r:id="rId8"/>
    <p:sldId id="261" r:id="rId9"/>
    <p:sldId id="263" r:id="rId10"/>
    <p:sldId id="262" r:id="rId11"/>
    <p:sldId id="271" r:id="rId12"/>
    <p:sldId id="27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E67FE-F9AD-B7B8-0F66-E31D638AE710}" v="62" dt="2024-10-21T15:00:17.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NABA Ali Dicko" userId="S::ali-dicko.zenaba.auditeur@lecnam.net::03253055-7a3c-4dfc-a1af-896c5a5ab8b4" providerId="AD" clId="Web-{EC1681BA-114D-7825-B7E4-831D5056B485}"/>
    <pc:docChg chg="addSld delSld modSld sldOrd">
      <pc:chgData name="ZENABA Ali Dicko" userId="S::ali-dicko.zenaba.auditeur@lecnam.net::03253055-7a3c-4dfc-a1af-896c5a5ab8b4" providerId="AD" clId="Web-{EC1681BA-114D-7825-B7E4-831D5056B485}" dt="2024-10-13T21:14:14.783" v="681" actId="20577"/>
      <pc:docMkLst>
        <pc:docMk/>
      </pc:docMkLst>
      <pc:sldChg chg="modSp">
        <pc:chgData name="ZENABA Ali Dicko" userId="S::ali-dicko.zenaba.auditeur@lecnam.net::03253055-7a3c-4dfc-a1af-896c5a5ab8b4" providerId="AD" clId="Web-{EC1681BA-114D-7825-B7E4-831D5056B485}" dt="2024-10-13T09:04:28.517" v="353" actId="20577"/>
        <pc:sldMkLst>
          <pc:docMk/>
          <pc:sldMk cId="2704879306" sldId="257"/>
        </pc:sldMkLst>
        <pc:spChg chg="mod">
          <ac:chgData name="ZENABA Ali Dicko" userId="S::ali-dicko.zenaba.auditeur@lecnam.net::03253055-7a3c-4dfc-a1af-896c5a5ab8b4" providerId="AD" clId="Web-{EC1681BA-114D-7825-B7E4-831D5056B485}" dt="2024-10-13T09:04:28.517" v="353" actId="20577"/>
          <ac:spMkLst>
            <pc:docMk/>
            <pc:sldMk cId="2704879306" sldId="257"/>
            <ac:spMk id="153" creationId="{7696A33E-3724-CC90-CEB7-CF2A9BAF1F2F}"/>
          </ac:spMkLst>
        </pc:spChg>
      </pc:sldChg>
      <pc:sldChg chg="modSp">
        <pc:chgData name="ZENABA Ali Dicko" userId="S::ali-dicko.zenaba.auditeur@lecnam.net::03253055-7a3c-4dfc-a1af-896c5a5ab8b4" providerId="AD" clId="Web-{EC1681BA-114D-7825-B7E4-831D5056B485}" dt="2024-10-13T21:14:14.783" v="681" actId="20577"/>
        <pc:sldMkLst>
          <pc:docMk/>
          <pc:sldMk cId="4210309065" sldId="259"/>
        </pc:sldMkLst>
        <pc:spChg chg="mod">
          <ac:chgData name="ZENABA Ali Dicko" userId="S::ali-dicko.zenaba.auditeur@lecnam.net::03253055-7a3c-4dfc-a1af-896c5a5ab8b4" providerId="AD" clId="Web-{EC1681BA-114D-7825-B7E4-831D5056B485}" dt="2024-10-13T21:14:14.783" v="681" actId="20577"/>
          <ac:spMkLst>
            <pc:docMk/>
            <pc:sldMk cId="4210309065" sldId="259"/>
            <ac:spMk id="160" creationId="{7DA89ADB-5FF8-2D14-D4DB-B67417CA9C39}"/>
          </ac:spMkLst>
        </pc:spChg>
      </pc:sldChg>
      <pc:sldChg chg="modSp">
        <pc:chgData name="ZENABA Ali Dicko" userId="S::ali-dicko.zenaba.auditeur@lecnam.net::03253055-7a3c-4dfc-a1af-896c5a5ab8b4" providerId="AD" clId="Web-{EC1681BA-114D-7825-B7E4-831D5056B485}" dt="2024-10-13T07:25:54.816" v="86" actId="14100"/>
        <pc:sldMkLst>
          <pc:docMk/>
          <pc:sldMk cId="2162485764" sldId="261"/>
        </pc:sldMkLst>
        <pc:spChg chg="mod">
          <ac:chgData name="ZENABA Ali Dicko" userId="S::ali-dicko.zenaba.auditeur@lecnam.net::03253055-7a3c-4dfc-a1af-896c5a5ab8b4" providerId="AD" clId="Web-{EC1681BA-114D-7825-B7E4-831D5056B485}" dt="2024-10-13T07:25:54.816" v="86" actId="14100"/>
          <ac:spMkLst>
            <pc:docMk/>
            <pc:sldMk cId="2162485764" sldId="261"/>
            <ac:spMk id="3" creationId="{D1C6B0C9-3AF6-02D6-A896-F7D63C47B9F8}"/>
          </ac:spMkLst>
        </pc:spChg>
      </pc:sldChg>
      <pc:sldChg chg="addSp delSp modSp mod setBg">
        <pc:chgData name="ZENABA Ali Dicko" userId="S::ali-dicko.zenaba.auditeur@lecnam.net::03253055-7a3c-4dfc-a1af-896c5a5ab8b4" providerId="AD" clId="Web-{EC1681BA-114D-7825-B7E4-831D5056B485}" dt="2024-10-13T05:56:56.898" v="67" actId="20577"/>
        <pc:sldMkLst>
          <pc:docMk/>
          <pc:sldMk cId="2815634287" sldId="263"/>
        </pc:sldMkLst>
        <pc:spChg chg="mod">
          <ac:chgData name="ZENABA Ali Dicko" userId="S::ali-dicko.zenaba.auditeur@lecnam.net::03253055-7a3c-4dfc-a1af-896c5a5ab8b4" providerId="AD" clId="Web-{EC1681BA-114D-7825-B7E4-831D5056B485}" dt="2024-10-13T05:52:20.273" v="34" actId="14100"/>
          <ac:spMkLst>
            <pc:docMk/>
            <pc:sldMk cId="2815634287" sldId="263"/>
            <ac:spMk id="2" creationId="{5933CC6B-10B2-7931-9AA0-6729C0F52334}"/>
          </ac:spMkLst>
        </pc:spChg>
        <pc:spChg chg="mod">
          <ac:chgData name="ZENABA Ali Dicko" userId="S::ali-dicko.zenaba.auditeur@lecnam.net::03253055-7a3c-4dfc-a1af-896c5a5ab8b4" providerId="AD" clId="Web-{EC1681BA-114D-7825-B7E4-831D5056B485}" dt="2024-10-13T05:56:56.898" v="67" actId="20577"/>
          <ac:spMkLst>
            <pc:docMk/>
            <pc:sldMk cId="2815634287" sldId="263"/>
            <ac:spMk id="3" creationId="{77A3D1B1-9872-BE85-00A0-7FAD0E980326}"/>
          </ac:spMkLst>
        </pc:spChg>
        <pc:spChg chg="add del">
          <ac:chgData name="ZENABA Ali Dicko" userId="S::ali-dicko.zenaba.auditeur@lecnam.net::03253055-7a3c-4dfc-a1af-896c5a5ab8b4" providerId="AD" clId="Web-{EC1681BA-114D-7825-B7E4-831D5056B485}" dt="2024-10-13T05:50:55.707" v="23"/>
          <ac:spMkLst>
            <pc:docMk/>
            <pc:sldMk cId="2815634287" sldId="263"/>
            <ac:spMk id="8" creationId="{1C582B07-D0F0-4B6B-A5D9-D2F192CB3A4E}"/>
          </ac:spMkLst>
        </pc:spChg>
        <pc:spChg chg="add del">
          <ac:chgData name="ZENABA Ali Dicko" userId="S::ali-dicko.zenaba.auditeur@lecnam.net::03253055-7a3c-4dfc-a1af-896c5a5ab8b4" providerId="AD" clId="Web-{EC1681BA-114D-7825-B7E4-831D5056B485}" dt="2024-10-13T05:50:48.504" v="21"/>
          <ac:spMkLst>
            <pc:docMk/>
            <pc:sldMk cId="2815634287" sldId="263"/>
            <ac:spMk id="9" creationId="{07678F73-9880-405C-9E21-2CC82BD044AE}"/>
          </ac:spMkLst>
        </pc:spChg>
        <pc:spChg chg="add del">
          <ac:chgData name="ZENABA Ali Dicko" userId="S::ali-dicko.zenaba.auditeur@lecnam.net::03253055-7a3c-4dfc-a1af-896c5a5ab8b4" providerId="AD" clId="Web-{EC1681BA-114D-7825-B7E4-831D5056B485}" dt="2024-10-13T05:50:55.707" v="23"/>
          <ac:spMkLst>
            <pc:docMk/>
            <pc:sldMk cId="2815634287" sldId="263"/>
            <ac:spMk id="10" creationId="{21B645D3-580E-4657-9154-484648880ED5}"/>
          </ac:spMkLst>
        </pc:spChg>
        <pc:spChg chg="add del">
          <ac:chgData name="ZENABA Ali Dicko" userId="S::ali-dicko.zenaba.auditeur@lecnam.net::03253055-7a3c-4dfc-a1af-896c5a5ab8b4" providerId="AD" clId="Web-{EC1681BA-114D-7825-B7E4-831D5056B485}" dt="2024-10-13T05:50:48.504" v="21"/>
          <ac:spMkLst>
            <pc:docMk/>
            <pc:sldMk cId="2815634287" sldId="263"/>
            <ac:spMk id="11" creationId="{1C582B07-D0F0-4B6B-A5D9-D2F192CB3A4E}"/>
          </ac:spMkLst>
        </pc:spChg>
        <pc:spChg chg="add del">
          <ac:chgData name="ZENABA Ali Dicko" userId="S::ali-dicko.zenaba.auditeur@lecnam.net::03253055-7a3c-4dfc-a1af-896c5a5ab8b4" providerId="AD" clId="Web-{EC1681BA-114D-7825-B7E4-831D5056B485}" dt="2024-10-13T05:50:55.707" v="23"/>
          <ac:spMkLst>
            <pc:docMk/>
            <pc:sldMk cId="2815634287" sldId="263"/>
            <ac:spMk id="12" creationId="{DA1A4301-6FFC-4C82-A1FA-7634D8CAA8F5}"/>
          </ac:spMkLst>
        </pc:spChg>
        <pc:spChg chg="add del">
          <ac:chgData name="ZENABA Ali Dicko" userId="S::ali-dicko.zenaba.auditeur@lecnam.net::03253055-7a3c-4dfc-a1af-896c5a5ab8b4" providerId="AD" clId="Web-{EC1681BA-114D-7825-B7E4-831D5056B485}" dt="2024-10-13T05:50:48.504" v="21"/>
          <ac:spMkLst>
            <pc:docMk/>
            <pc:sldMk cId="2815634287" sldId="263"/>
            <ac:spMk id="13" creationId="{DA1A4301-6FFC-4C82-A1FA-7634D8CAA8F5}"/>
          </ac:spMkLst>
        </pc:spChg>
        <pc:spChg chg="add del">
          <ac:chgData name="ZENABA Ali Dicko" userId="S::ali-dicko.zenaba.auditeur@lecnam.net::03253055-7a3c-4dfc-a1af-896c5a5ab8b4" providerId="AD" clId="Web-{EC1681BA-114D-7825-B7E4-831D5056B485}" dt="2024-10-13T05:50:55.707" v="23"/>
          <ac:spMkLst>
            <pc:docMk/>
            <pc:sldMk cId="2815634287" sldId="263"/>
            <ac:spMk id="14" creationId="{27870DA4-44E8-43FB-940A-4AF9766959C0}"/>
          </ac:spMkLst>
        </pc:spChg>
        <pc:spChg chg="add">
          <ac:chgData name="ZENABA Ali Dicko" userId="S::ali-dicko.zenaba.auditeur@lecnam.net::03253055-7a3c-4dfc-a1af-896c5a5ab8b4" providerId="AD" clId="Web-{EC1681BA-114D-7825-B7E4-831D5056B485}" dt="2024-10-13T05:50:55.738" v="24"/>
          <ac:spMkLst>
            <pc:docMk/>
            <pc:sldMk cId="2815634287" sldId="263"/>
            <ac:spMk id="47" creationId="{1C582B07-D0F0-4B6B-A5D9-D2F192CB3A4E}"/>
          </ac:spMkLst>
        </pc:spChg>
        <pc:spChg chg="add">
          <ac:chgData name="ZENABA Ali Dicko" userId="S::ali-dicko.zenaba.auditeur@lecnam.net::03253055-7a3c-4dfc-a1af-896c5a5ab8b4" providerId="AD" clId="Web-{EC1681BA-114D-7825-B7E4-831D5056B485}" dt="2024-10-13T05:50:55.738" v="24"/>
          <ac:spMkLst>
            <pc:docMk/>
            <pc:sldMk cId="2815634287" sldId="263"/>
            <ac:spMk id="48" creationId="{181CC2FD-F5D2-4415-8486-46858CC427A4}"/>
          </ac:spMkLst>
        </pc:spChg>
        <pc:spChg chg="add">
          <ac:chgData name="ZENABA Ali Dicko" userId="S::ali-dicko.zenaba.auditeur@lecnam.net::03253055-7a3c-4dfc-a1af-896c5a5ab8b4" providerId="AD" clId="Web-{EC1681BA-114D-7825-B7E4-831D5056B485}" dt="2024-10-13T05:50:55.738" v="24"/>
          <ac:spMkLst>
            <pc:docMk/>
            <pc:sldMk cId="2815634287" sldId="263"/>
            <ac:spMk id="49" creationId="{DA1A4301-6FFC-4C82-A1FA-7634D8CAA8F5}"/>
          </ac:spMkLst>
        </pc:spChg>
        <pc:spChg chg="add">
          <ac:chgData name="ZENABA Ali Dicko" userId="S::ali-dicko.zenaba.auditeur@lecnam.net::03253055-7a3c-4dfc-a1af-896c5a5ab8b4" providerId="AD" clId="Web-{EC1681BA-114D-7825-B7E4-831D5056B485}" dt="2024-10-13T05:50:55.738" v="24"/>
          <ac:spMkLst>
            <pc:docMk/>
            <pc:sldMk cId="2815634287" sldId="263"/>
            <ac:spMk id="50" creationId="{E1063619-981B-4E62-A26E-E345BB3080BA}"/>
          </ac:spMkLst>
        </pc:spChg>
        <pc:grpChg chg="add del">
          <ac:chgData name="ZENABA Ali Dicko" userId="S::ali-dicko.zenaba.auditeur@lecnam.net::03253055-7a3c-4dfc-a1af-896c5a5ab8b4" providerId="AD" clId="Web-{EC1681BA-114D-7825-B7E4-831D5056B485}" dt="2024-10-13T05:50:48.504" v="21"/>
          <ac:grpSpMkLst>
            <pc:docMk/>
            <pc:sldMk cId="2815634287" sldId="263"/>
            <ac:grpSpMk id="15" creationId="{8323DD1D-77DE-48B2-A0A0-6265801531E5}"/>
          </ac:grpSpMkLst>
        </pc:grpChg>
        <pc:grpChg chg="add del">
          <ac:chgData name="ZENABA Ali Dicko" userId="S::ali-dicko.zenaba.auditeur@lecnam.net::03253055-7a3c-4dfc-a1af-896c5a5ab8b4" providerId="AD" clId="Web-{EC1681BA-114D-7825-B7E4-831D5056B485}" dt="2024-10-13T05:50:55.707" v="23"/>
          <ac:grpSpMkLst>
            <pc:docMk/>
            <pc:sldMk cId="2815634287" sldId="263"/>
            <ac:grpSpMk id="16" creationId="{8323DD1D-77DE-48B2-A0A0-6265801531E5}"/>
          </ac:grpSpMkLst>
        </pc:grpChg>
        <pc:grpChg chg="add">
          <ac:chgData name="ZENABA Ali Dicko" userId="S::ali-dicko.zenaba.auditeur@lecnam.net::03253055-7a3c-4dfc-a1af-896c5a5ab8b4" providerId="AD" clId="Web-{EC1681BA-114D-7825-B7E4-831D5056B485}" dt="2024-10-13T05:50:55.738" v="24"/>
          <ac:grpSpMkLst>
            <pc:docMk/>
            <pc:sldMk cId="2815634287" sldId="263"/>
            <ac:grpSpMk id="51" creationId="{8323DD1D-77DE-48B2-A0A0-6265801531E5}"/>
          </ac:grpSpMkLst>
        </pc:grpChg>
        <pc:picChg chg="add del">
          <ac:chgData name="ZENABA Ali Dicko" userId="S::ali-dicko.zenaba.auditeur@lecnam.net::03253055-7a3c-4dfc-a1af-896c5a5ab8b4" providerId="AD" clId="Web-{EC1681BA-114D-7825-B7E4-831D5056B485}" dt="2024-10-13T05:50:48.504" v="21"/>
          <ac:picMkLst>
            <pc:docMk/>
            <pc:sldMk cId="2815634287" sldId="263"/>
            <ac:picMk id="5" creationId="{14919E43-563A-3F71-2574-C766AC840F91}"/>
          </ac:picMkLst>
        </pc:picChg>
      </pc:sldChg>
      <pc:sldChg chg="addSp delSp modSp new mod ord setBg">
        <pc:chgData name="ZENABA Ali Dicko" userId="S::ali-dicko.zenaba.auditeur@lecnam.net::03253055-7a3c-4dfc-a1af-896c5a5ab8b4" providerId="AD" clId="Web-{EC1681BA-114D-7825-B7E4-831D5056B485}" dt="2024-10-13T08:58:41.425" v="284" actId="20577"/>
        <pc:sldMkLst>
          <pc:docMk/>
          <pc:sldMk cId="1736784872" sldId="264"/>
        </pc:sldMkLst>
        <pc:spChg chg="mod ord">
          <ac:chgData name="ZENABA Ali Dicko" userId="S::ali-dicko.zenaba.auditeur@lecnam.net::03253055-7a3c-4dfc-a1af-896c5a5ab8b4" providerId="AD" clId="Web-{EC1681BA-114D-7825-B7E4-831D5056B485}" dt="2024-10-13T08:58:41.425" v="284" actId="20577"/>
          <ac:spMkLst>
            <pc:docMk/>
            <pc:sldMk cId="1736784872" sldId="264"/>
            <ac:spMk id="2" creationId="{AA0092C2-E490-6FAD-6D5F-AFF8B4782750}"/>
          </ac:spMkLst>
        </pc:spChg>
        <pc:spChg chg="del">
          <ac:chgData name="ZENABA Ali Dicko" userId="S::ali-dicko.zenaba.auditeur@lecnam.net::03253055-7a3c-4dfc-a1af-896c5a5ab8b4" providerId="AD" clId="Web-{EC1681BA-114D-7825-B7E4-831D5056B485}" dt="2024-10-13T08:18:40.089" v="108"/>
          <ac:spMkLst>
            <pc:docMk/>
            <pc:sldMk cId="1736784872" sldId="264"/>
            <ac:spMk id="3" creationId="{35E406E0-4B7F-FA06-F31F-161A8070FA24}"/>
          </ac:spMkLst>
        </pc:spChg>
        <pc:spChg chg="add del">
          <ac:chgData name="ZENABA Ali Dicko" userId="S::ali-dicko.zenaba.auditeur@lecnam.net::03253055-7a3c-4dfc-a1af-896c5a5ab8b4" providerId="AD" clId="Web-{EC1681BA-114D-7825-B7E4-831D5056B485}" dt="2024-10-13T08:49:39.604" v="209"/>
          <ac:spMkLst>
            <pc:docMk/>
            <pc:sldMk cId="1736784872" sldId="264"/>
            <ac:spMk id="9" creationId="{A4798C7F-C8CA-4799-BF37-3AB4642CDB66}"/>
          </ac:spMkLst>
        </pc:spChg>
        <pc:spChg chg="add del">
          <ac:chgData name="ZENABA Ali Dicko" userId="S::ali-dicko.zenaba.auditeur@lecnam.net::03253055-7a3c-4dfc-a1af-896c5a5ab8b4" providerId="AD" clId="Web-{EC1681BA-114D-7825-B7E4-831D5056B485}" dt="2024-10-13T08:49:39.604" v="209"/>
          <ac:spMkLst>
            <pc:docMk/>
            <pc:sldMk cId="1736784872" sldId="264"/>
            <ac:spMk id="42" creationId="{216BB147-20D5-4D93-BDA5-1BC614D6A4B2}"/>
          </ac:spMkLst>
        </pc:spChg>
        <pc:spChg chg="add del">
          <ac:chgData name="ZENABA Ali Dicko" userId="S::ali-dicko.zenaba.auditeur@lecnam.net::03253055-7a3c-4dfc-a1af-896c5a5ab8b4" providerId="AD" clId="Web-{EC1681BA-114D-7825-B7E4-831D5056B485}" dt="2024-10-13T08:49:39.604" v="209"/>
          <ac:spMkLst>
            <pc:docMk/>
            <pc:sldMk cId="1736784872" sldId="264"/>
            <ac:spMk id="44" creationId="{0A253F60-DE40-4508-A37A-61331DF1DD5D}"/>
          </ac:spMkLst>
        </pc:spChg>
        <pc:spChg chg="add del">
          <ac:chgData name="ZENABA Ali Dicko" userId="S::ali-dicko.zenaba.auditeur@lecnam.net::03253055-7a3c-4dfc-a1af-896c5a5ab8b4" providerId="AD" clId="Web-{EC1681BA-114D-7825-B7E4-831D5056B485}" dt="2024-10-13T08:49:39.604" v="209"/>
          <ac:spMkLst>
            <pc:docMk/>
            <pc:sldMk cId="1736784872" sldId="264"/>
            <ac:spMk id="46" creationId="{9A0D6220-3DFE-4182-9152-9135493A6BDA}"/>
          </ac:spMkLst>
        </pc:spChg>
        <pc:spChg chg="add del">
          <ac:chgData name="ZENABA Ali Dicko" userId="S::ali-dicko.zenaba.auditeur@lecnam.net::03253055-7a3c-4dfc-a1af-896c5a5ab8b4" providerId="AD" clId="Web-{EC1681BA-114D-7825-B7E4-831D5056B485}" dt="2024-10-13T08:49:39.604" v="209"/>
          <ac:spMkLst>
            <pc:docMk/>
            <pc:sldMk cId="1736784872" sldId="264"/>
            <ac:spMk id="79" creationId="{4E1EF4E8-5513-4BF5-BC41-04645281C672}"/>
          </ac:spMkLst>
        </pc:spChg>
        <pc:spChg chg="add del">
          <ac:chgData name="ZENABA Ali Dicko" userId="S::ali-dicko.zenaba.auditeur@lecnam.net::03253055-7a3c-4dfc-a1af-896c5a5ab8b4" providerId="AD" clId="Web-{EC1681BA-114D-7825-B7E4-831D5056B485}" dt="2024-10-13T08:49:39.604" v="209"/>
          <ac:spMkLst>
            <pc:docMk/>
            <pc:sldMk cId="1736784872" sldId="264"/>
            <ac:spMk id="112" creationId="{406D8C29-9DDA-48D0-AF70-905FDB2CE393}"/>
          </ac:spMkLst>
        </pc:spChg>
        <pc:spChg chg="add del">
          <ac:chgData name="ZENABA Ali Dicko" userId="S::ali-dicko.zenaba.auditeur@lecnam.net::03253055-7a3c-4dfc-a1af-896c5a5ab8b4" providerId="AD" clId="Web-{EC1681BA-114D-7825-B7E4-831D5056B485}" dt="2024-10-13T08:49:59.188" v="210"/>
          <ac:spMkLst>
            <pc:docMk/>
            <pc:sldMk cId="1736784872" sldId="264"/>
            <ac:spMk id="116" creationId="{A7BCE252-BAAB-825A-F010-C45CB11457F9}"/>
          </ac:spMkLst>
        </pc:spChg>
        <pc:spChg chg="add">
          <ac:chgData name="ZENABA Ali Dicko" userId="S::ali-dicko.zenaba.auditeur@lecnam.net::03253055-7a3c-4dfc-a1af-896c5a5ab8b4" providerId="AD" clId="Web-{EC1681BA-114D-7825-B7E4-831D5056B485}" dt="2024-10-13T08:49:39.604" v="209"/>
          <ac:spMkLst>
            <pc:docMk/>
            <pc:sldMk cId="1736784872" sldId="264"/>
            <ac:spMk id="119" creationId="{1C582B07-D0F0-4B6B-A5D9-D2F192CB3A4E}"/>
          </ac:spMkLst>
        </pc:spChg>
        <pc:spChg chg="add">
          <ac:chgData name="ZENABA Ali Dicko" userId="S::ali-dicko.zenaba.auditeur@lecnam.net::03253055-7a3c-4dfc-a1af-896c5a5ab8b4" providerId="AD" clId="Web-{EC1681BA-114D-7825-B7E4-831D5056B485}" dt="2024-10-13T08:49:39.604" v="209"/>
          <ac:spMkLst>
            <pc:docMk/>
            <pc:sldMk cId="1736784872" sldId="264"/>
            <ac:spMk id="121" creationId="{B205CA4C-4876-4E28-97E0-1162D662A29A}"/>
          </ac:spMkLst>
        </pc:spChg>
        <pc:spChg chg="add">
          <ac:chgData name="ZENABA Ali Dicko" userId="S::ali-dicko.zenaba.auditeur@lecnam.net::03253055-7a3c-4dfc-a1af-896c5a5ab8b4" providerId="AD" clId="Web-{EC1681BA-114D-7825-B7E4-831D5056B485}" dt="2024-10-13T08:49:39.604" v="209"/>
          <ac:spMkLst>
            <pc:docMk/>
            <pc:sldMk cId="1736784872" sldId="264"/>
            <ac:spMk id="123" creationId="{2E08B368-A2A8-4357-B416-37C258EFEE08}"/>
          </ac:spMkLst>
        </pc:spChg>
        <pc:spChg chg="add">
          <ac:chgData name="ZENABA Ali Dicko" userId="S::ali-dicko.zenaba.auditeur@lecnam.net::03253055-7a3c-4dfc-a1af-896c5a5ab8b4" providerId="AD" clId="Web-{EC1681BA-114D-7825-B7E4-831D5056B485}" dt="2024-10-13T08:49:39.604" v="209"/>
          <ac:spMkLst>
            <pc:docMk/>
            <pc:sldMk cId="1736784872" sldId="264"/>
            <ac:spMk id="125" creationId="{A890253F-325A-4AC7-AF5F-06FB890E8F0E}"/>
          </ac:spMkLst>
        </pc:spChg>
        <pc:grpChg chg="add del">
          <ac:chgData name="ZENABA Ali Dicko" userId="S::ali-dicko.zenaba.auditeur@lecnam.net::03253055-7a3c-4dfc-a1af-896c5a5ab8b4" providerId="AD" clId="Web-{EC1681BA-114D-7825-B7E4-831D5056B485}" dt="2024-10-13T08:49:39.604" v="209"/>
          <ac:grpSpMkLst>
            <pc:docMk/>
            <pc:sldMk cId="1736784872" sldId="264"/>
            <ac:grpSpMk id="11" creationId="{87F0794B-55D3-4D2D-BDE7-4688ED321E42}"/>
          </ac:grpSpMkLst>
        </pc:grpChg>
        <pc:grpChg chg="add del">
          <ac:chgData name="ZENABA Ali Dicko" userId="S::ali-dicko.zenaba.auditeur@lecnam.net::03253055-7a3c-4dfc-a1af-896c5a5ab8b4" providerId="AD" clId="Web-{EC1681BA-114D-7825-B7E4-831D5056B485}" dt="2024-10-13T08:49:39.604" v="209"/>
          <ac:grpSpMkLst>
            <pc:docMk/>
            <pc:sldMk cId="1736784872" sldId="264"/>
            <ac:grpSpMk id="48" creationId="{44C729BC-90F1-4823-A305-F6F124E93A95}"/>
          </ac:grpSpMkLst>
        </pc:grpChg>
        <pc:grpChg chg="add del">
          <ac:chgData name="ZENABA Ali Dicko" userId="S::ali-dicko.zenaba.auditeur@lecnam.net::03253055-7a3c-4dfc-a1af-896c5a5ab8b4" providerId="AD" clId="Web-{EC1681BA-114D-7825-B7E4-831D5056B485}" dt="2024-10-13T08:49:39.604" v="209"/>
          <ac:grpSpMkLst>
            <pc:docMk/>
            <pc:sldMk cId="1736784872" sldId="264"/>
            <ac:grpSpMk id="81" creationId="{20C61190-C3C6-470C-AD7E-DE1774D3B874}"/>
          </ac:grpSpMkLst>
        </pc:grpChg>
        <pc:grpChg chg="add">
          <ac:chgData name="ZENABA Ali Dicko" userId="S::ali-dicko.zenaba.auditeur@lecnam.net::03253055-7a3c-4dfc-a1af-896c5a5ab8b4" providerId="AD" clId="Web-{EC1681BA-114D-7825-B7E4-831D5056B485}" dt="2024-10-13T08:49:39.604" v="209"/>
          <ac:grpSpMkLst>
            <pc:docMk/>
            <pc:sldMk cId="1736784872" sldId="264"/>
            <ac:grpSpMk id="127" creationId="{8323DD1D-77DE-48B2-A0A0-6265801531E5}"/>
          </ac:grpSpMkLst>
        </pc:grpChg>
        <pc:picChg chg="add mod ord">
          <ac:chgData name="ZENABA Ali Dicko" userId="S::ali-dicko.zenaba.auditeur@lecnam.net::03253055-7a3c-4dfc-a1af-896c5a5ab8b4" providerId="AD" clId="Web-{EC1681BA-114D-7825-B7E4-831D5056B485}" dt="2024-10-13T08:49:39.604" v="209"/>
          <ac:picMkLst>
            <pc:docMk/>
            <pc:sldMk cId="1736784872" sldId="264"/>
            <ac:picMk id="4" creationId="{7F631817-C117-4D6B-036A-F0E5EB94B429}"/>
          </ac:picMkLst>
        </pc:picChg>
        <pc:picChg chg="add mod ord">
          <ac:chgData name="ZENABA Ali Dicko" userId="S::ali-dicko.zenaba.auditeur@lecnam.net::03253055-7a3c-4dfc-a1af-896c5a5ab8b4" providerId="AD" clId="Web-{EC1681BA-114D-7825-B7E4-831D5056B485}" dt="2024-10-13T08:53:19.492" v="225" actId="1076"/>
          <ac:picMkLst>
            <pc:docMk/>
            <pc:sldMk cId="1736784872" sldId="264"/>
            <ac:picMk id="5" creationId="{2ADB6A82-4DF8-3318-7EDE-9EDF9E0DE6BE}"/>
          </ac:picMkLst>
        </pc:picChg>
      </pc:sldChg>
      <pc:sldChg chg="addSp delSp modSp new del mod setBg">
        <pc:chgData name="ZENABA Ali Dicko" userId="S::ali-dicko.zenaba.auditeur@lecnam.net::03253055-7a3c-4dfc-a1af-896c5a5ab8b4" providerId="AD" clId="Web-{EC1681BA-114D-7825-B7E4-831D5056B485}" dt="2024-10-13T08:17:26.290" v="106"/>
        <pc:sldMkLst>
          <pc:docMk/>
          <pc:sldMk cId="2297186791" sldId="264"/>
        </pc:sldMkLst>
        <pc:spChg chg="add del mod">
          <ac:chgData name="ZENABA Ali Dicko" userId="S::ali-dicko.zenaba.auditeur@lecnam.net::03253055-7a3c-4dfc-a1af-896c5a5ab8b4" providerId="AD" clId="Web-{EC1681BA-114D-7825-B7E4-831D5056B485}" dt="2024-10-13T08:05:33.680" v="95"/>
          <ac:spMkLst>
            <pc:docMk/>
            <pc:sldMk cId="2297186791" sldId="264"/>
            <ac:spMk id="2" creationId="{0349A801-D7FF-C445-B89D-A80E87C2AEB4}"/>
          </ac:spMkLst>
        </pc:spChg>
        <pc:spChg chg="del">
          <ac:chgData name="ZENABA Ali Dicko" userId="S::ali-dicko.zenaba.auditeur@lecnam.net::03253055-7a3c-4dfc-a1af-896c5a5ab8b4" providerId="AD" clId="Web-{EC1681BA-114D-7825-B7E4-831D5056B485}" dt="2024-10-13T08:04:38.694" v="88"/>
          <ac:spMkLst>
            <pc:docMk/>
            <pc:sldMk cId="2297186791" sldId="264"/>
            <ac:spMk id="3" creationId="{5733141E-A896-31CC-DCC3-3034EA757296}"/>
          </ac:spMkLst>
        </pc:spChg>
        <pc:spChg chg="add del">
          <ac:chgData name="ZENABA Ali Dicko" userId="S::ali-dicko.zenaba.auditeur@lecnam.net::03253055-7a3c-4dfc-a1af-896c5a5ab8b4" providerId="AD" clId="Web-{EC1681BA-114D-7825-B7E4-831D5056B485}" dt="2024-10-13T08:05:11.742" v="90"/>
          <ac:spMkLst>
            <pc:docMk/>
            <pc:sldMk cId="2297186791" sldId="264"/>
            <ac:spMk id="8" creationId="{CED84A6E-B720-B82C-5BD2-70A7F24B978B}"/>
          </ac:spMkLst>
        </pc:spChg>
        <pc:spChg chg="add del">
          <ac:chgData name="ZENABA Ali Dicko" userId="S::ali-dicko.zenaba.auditeur@lecnam.net::03253055-7a3c-4dfc-a1af-896c5a5ab8b4" providerId="AD" clId="Web-{EC1681BA-114D-7825-B7E4-831D5056B485}" dt="2024-10-13T08:05:27.915" v="92"/>
          <ac:spMkLst>
            <pc:docMk/>
            <pc:sldMk cId="2297186791" sldId="264"/>
            <ac:spMk id="9" creationId="{A4798C7F-C8CA-4799-BF37-3AB4642CDB66}"/>
          </ac:spMkLst>
        </pc:spChg>
        <pc:spChg chg="add del">
          <ac:chgData name="ZENABA Ali Dicko" userId="S::ali-dicko.zenaba.auditeur@lecnam.net::03253055-7a3c-4dfc-a1af-896c5a5ab8b4" providerId="AD" clId="Web-{EC1681BA-114D-7825-B7E4-831D5056B485}" dt="2024-10-13T08:05:11.742" v="90"/>
          <ac:spMkLst>
            <pc:docMk/>
            <pc:sldMk cId="2297186791" sldId="264"/>
            <ac:spMk id="11" creationId="{1C582B07-D0F0-4B6B-A5D9-D2F192CB3A4E}"/>
          </ac:spMkLst>
        </pc:spChg>
        <pc:spChg chg="add del">
          <ac:chgData name="ZENABA Ali Dicko" userId="S::ali-dicko.zenaba.auditeur@lecnam.net::03253055-7a3c-4dfc-a1af-896c5a5ab8b4" providerId="AD" clId="Web-{EC1681BA-114D-7825-B7E4-831D5056B485}" dt="2024-10-13T08:05:11.742" v="90"/>
          <ac:spMkLst>
            <pc:docMk/>
            <pc:sldMk cId="2297186791" sldId="264"/>
            <ac:spMk id="13" creationId="{5839FC30-63C9-4643-98EF-7B1C31BE3906}"/>
          </ac:spMkLst>
        </pc:spChg>
        <pc:spChg chg="add del">
          <ac:chgData name="ZENABA Ali Dicko" userId="S::ali-dicko.zenaba.auditeur@lecnam.net::03253055-7a3c-4dfc-a1af-896c5a5ab8b4" providerId="AD" clId="Web-{EC1681BA-114D-7825-B7E4-831D5056B485}" dt="2024-10-13T08:05:11.742" v="90"/>
          <ac:spMkLst>
            <pc:docMk/>
            <pc:sldMk cId="2297186791" sldId="264"/>
            <ac:spMk id="15" creationId="{2B76B338-5C91-48AF-BFFC-93C8AAD6D5C4}"/>
          </ac:spMkLst>
        </pc:spChg>
        <pc:spChg chg="add del">
          <ac:chgData name="ZENABA Ali Dicko" userId="S::ali-dicko.zenaba.auditeur@lecnam.net::03253055-7a3c-4dfc-a1af-896c5a5ab8b4" providerId="AD" clId="Web-{EC1681BA-114D-7825-B7E4-831D5056B485}" dt="2024-10-13T08:05:11.742" v="90"/>
          <ac:spMkLst>
            <pc:docMk/>
            <pc:sldMk cId="2297186791" sldId="264"/>
            <ac:spMk id="17" creationId="{07FE80B3-9970-48B3-8883-81ED2FE4A3FB}"/>
          </ac:spMkLst>
        </pc:spChg>
        <pc:spChg chg="add del">
          <ac:chgData name="ZENABA Ali Dicko" userId="S::ali-dicko.zenaba.auditeur@lecnam.net::03253055-7a3c-4dfc-a1af-896c5a5ab8b4" providerId="AD" clId="Web-{EC1681BA-114D-7825-B7E4-831D5056B485}" dt="2024-10-13T08:05:27.915" v="92"/>
          <ac:spMkLst>
            <pc:docMk/>
            <pc:sldMk cId="2297186791" sldId="264"/>
            <ac:spMk id="42" creationId="{216BB147-20D5-4D93-BDA5-1BC614D6A4B2}"/>
          </ac:spMkLst>
        </pc:spChg>
        <pc:spChg chg="add del">
          <ac:chgData name="ZENABA Ali Dicko" userId="S::ali-dicko.zenaba.auditeur@lecnam.net::03253055-7a3c-4dfc-a1af-896c5a5ab8b4" providerId="AD" clId="Web-{EC1681BA-114D-7825-B7E4-831D5056B485}" dt="2024-10-13T08:05:27.915" v="92"/>
          <ac:spMkLst>
            <pc:docMk/>
            <pc:sldMk cId="2297186791" sldId="264"/>
            <ac:spMk id="44" creationId="{0A253F60-DE40-4508-A37A-61331DF1DD5D}"/>
          </ac:spMkLst>
        </pc:spChg>
        <pc:spChg chg="add del">
          <ac:chgData name="ZENABA Ali Dicko" userId="S::ali-dicko.zenaba.auditeur@lecnam.net::03253055-7a3c-4dfc-a1af-896c5a5ab8b4" providerId="AD" clId="Web-{EC1681BA-114D-7825-B7E4-831D5056B485}" dt="2024-10-13T08:05:27.915" v="92"/>
          <ac:spMkLst>
            <pc:docMk/>
            <pc:sldMk cId="2297186791" sldId="264"/>
            <ac:spMk id="46" creationId="{326AD51D-D59E-4689-A5DF-6A9857053BF6}"/>
          </ac:spMkLst>
        </pc:spChg>
        <pc:spChg chg="add del">
          <ac:chgData name="ZENABA Ali Dicko" userId="S::ali-dicko.zenaba.auditeur@lecnam.net::03253055-7a3c-4dfc-a1af-896c5a5ab8b4" providerId="AD" clId="Web-{EC1681BA-114D-7825-B7E4-831D5056B485}" dt="2024-10-13T08:05:27.915" v="92"/>
          <ac:spMkLst>
            <pc:docMk/>
            <pc:sldMk cId="2297186791" sldId="264"/>
            <ac:spMk id="79" creationId="{7A6DA27B-24A2-4FAF-9CB9-A814BF835B9F}"/>
          </ac:spMkLst>
        </pc:spChg>
        <pc:spChg chg="add del">
          <ac:chgData name="ZENABA Ali Dicko" userId="S::ali-dicko.zenaba.auditeur@lecnam.net::03253055-7a3c-4dfc-a1af-896c5a5ab8b4" providerId="AD" clId="Web-{EC1681BA-114D-7825-B7E4-831D5056B485}" dt="2024-10-13T08:05:27.915" v="92"/>
          <ac:spMkLst>
            <pc:docMk/>
            <pc:sldMk cId="2297186791" sldId="264"/>
            <ac:spMk id="112" creationId="{13B6DAC6-0186-4D62-AD69-90B9C0411EA3}"/>
          </ac:spMkLst>
        </pc:spChg>
        <pc:spChg chg="add del">
          <ac:chgData name="ZENABA Ali Dicko" userId="S::ali-dicko.zenaba.auditeur@lecnam.net::03253055-7a3c-4dfc-a1af-896c5a5ab8b4" providerId="AD" clId="Web-{EC1681BA-114D-7825-B7E4-831D5056B485}" dt="2024-10-13T08:05:27.915" v="92"/>
          <ac:spMkLst>
            <pc:docMk/>
            <pc:sldMk cId="2297186791" sldId="264"/>
            <ac:spMk id="114" creationId="{95AD374E-E6EB-4F34-968E-2D6FA466BFE7}"/>
          </ac:spMkLst>
        </pc:spChg>
        <pc:spChg chg="add del">
          <ac:chgData name="ZENABA Ali Dicko" userId="S::ali-dicko.zenaba.auditeur@lecnam.net::03253055-7a3c-4dfc-a1af-896c5a5ab8b4" providerId="AD" clId="Web-{EC1681BA-114D-7825-B7E4-831D5056B485}" dt="2024-10-13T08:05:33.665" v="94"/>
          <ac:spMkLst>
            <pc:docMk/>
            <pc:sldMk cId="2297186791" sldId="264"/>
            <ac:spMk id="147" creationId="{A4798C7F-C8CA-4799-BF37-3AB4642CDB66}"/>
          </ac:spMkLst>
        </pc:spChg>
        <pc:spChg chg="add del">
          <ac:chgData name="ZENABA Ali Dicko" userId="S::ali-dicko.zenaba.auditeur@lecnam.net::03253055-7a3c-4dfc-a1af-896c5a5ab8b4" providerId="AD" clId="Web-{EC1681BA-114D-7825-B7E4-831D5056B485}" dt="2024-10-13T08:05:33.665" v="94"/>
          <ac:spMkLst>
            <pc:docMk/>
            <pc:sldMk cId="2297186791" sldId="264"/>
            <ac:spMk id="153" creationId="{216BB147-20D5-4D93-BDA5-1BC614D6A4B2}"/>
          </ac:spMkLst>
        </pc:spChg>
        <pc:spChg chg="add del">
          <ac:chgData name="ZENABA Ali Dicko" userId="S::ali-dicko.zenaba.auditeur@lecnam.net::03253055-7a3c-4dfc-a1af-896c5a5ab8b4" providerId="AD" clId="Web-{EC1681BA-114D-7825-B7E4-831D5056B485}" dt="2024-10-13T08:05:33.665" v="94"/>
          <ac:spMkLst>
            <pc:docMk/>
            <pc:sldMk cId="2297186791" sldId="264"/>
            <ac:spMk id="154" creationId="{0A253F60-DE40-4508-A37A-61331DF1DD5D}"/>
          </ac:spMkLst>
        </pc:spChg>
        <pc:spChg chg="add del">
          <ac:chgData name="ZENABA Ali Dicko" userId="S::ali-dicko.zenaba.auditeur@lecnam.net::03253055-7a3c-4dfc-a1af-896c5a5ab8b4" providerId="AD" clId="Web-{EC1681BA-114D-7825-B7E4-831D5056B485}" dt="2024-10-13T08:05:33.665" v="94"/>
          <ac:spMkLst>
            <pc:docMk/>
            <pc:sldMk cId="2297186791" sldId="264"/>
            <ac:spMk id="155" creationId="{326AD51D-D59E-4689-A5DF-6A9857053BF6}"/>
          </ac:spMkLst>
        </pc:spChg>
        <pc:spChg chg="add del">
          <ac:chgData name="ZENABA Ali Dicko" userId="S::ali-dicko.zenaba.auditeur@lecnam.net::03253055-7a3c-4dfc-a1af-896c5a5ab8b4" providerId="AD" clId="Web-{EC1681BA-114D-7825-B7E4-831D5056B485}" dt="2024-10-13T08:05:33.665" v="94"/>
          <ac:spMkLst>
            <pc:docMk/>
            <pc:sldMk cId="2297186791" sldId="264"/>
            <ac:spMk id="157" creationId="{7A6DA27B-24A2-4FAF-9CB9-A814BF835B9F}"/>
          </ac:spMkLst>
        </pc:spChg>
        <pc:spChg chg="add del">
          <ac:chgData name="ZENABA Ali Dicko" userId="S::ali-dicko.zenaba.auditeur@lecnam.net::03253055-7a3c-4dfc-a1af-896c5a5ab8b4" providerId="AD" clId="Web-{EC1681BA-114D-7825-B7E4-831D5056B485}" dt="2024-10-13T08:05:33.665" v="94"/>
          <ac:spMkLst>
            <pc:docMk/>
            <pc:sldMk cId="2297186791" sldId="264"/>
            <ac:spMk id="159" creationId="{13B6DAC6-0186-4D62-AD69-90B9C0411EA3}"/>
          </ac:spMkLst>
        </pc:spChg>
        <pc:spChg chg="add del">
          <ac:chgData name="ZENABA Ali Dicko" userId="S::ali-dicko.zenaba.auditeur@lecnam.net::03253055-7a3c-4dfc-a1af-896c5a5ab8b4" providerId="AD" clId="Web-{EC1681BA-114D-7825-B7E4-831D5056B485}" dt="2024-10-13T08:05:33.665" v="94"/>
          <ac:spMkLst>
            <pc:docMk/>
            <pc:sldMk cId="2297186791" sldId="264"/>
            <ac:spMk id="160" creationId="{95AD374E-E6EB-4F34-968E-2D6FA466BFE7}"/>
          </ac:spMkLst>
        </pc:spChg>
        <pc:spChg chg="add del">
          <ac:chgData name="ZENABA Ali Dicko" userId="S::ali-dicko.zenaba.auditeur@lecnam.net::03253055-7a3c-4dfc-a1af-896c5a5ab8b4" providerId="AD" clId="Web-{EC1681BA-114D-7825-B7E4-831D5056B485}" dt="2024-10-13T08:06:19.323" v="100"/>
          <ac:spMkLst>
            <pc:docMk/>
            <pc:sldMk cId="2297186791" sldId="264"/>
            <ac:spMk id="163" creationId="{1C582B07-D0F0-4B6B-A5D9-D2F192CB3A4E}"/>
          </ac:spMkLst>
        </pc:spChg>
        <pc:spChg chg="add del">
          <ac:chgData name="ZENABA Ali Dicko" userId="S::ali-dicko.zenaba.auditeur@lecnam.net::03253055-7a3c-4dfc-a1af-896c5a5ab8b4" providerId="AD" clId="Web-{EC1681BA-114D-7825-B7E4-831D5056B485}" dt="2024-10-13T08:06:19.323" v="100"/>
          <ac:spMkLst>
            <pc:docMk/>
            <pc:sldMk cId="2297186791" sldId="264"/>
            <ac:spMk id="164" creationId="{5839FC30-63C9-4643-98EF-7B1C31BE3906}"/>
          </ac:spMkLst>
        </pc:spChg>
        <pc:spChg chg="add del">
          <ac:chgData name="ZENABA Ali Dicko" userId="S::ali-dicko.zenaba.auditeur@lecnam.net::03253055-7a3c-4dfc-a1af-896c5a5ab8b4" providerId="AD" clId="Web-{EC1681BA-114D-7825-B7E4-831D5056B485}" dt="2024-10-13T08:06:19.323" v="100"/>
          <ac:spMkLst>
            <pc:docMk/>
            <pc:sldMk cId="2297186791" sldId="264"/>
            <ac:spMk id="165" creationId="{2B76B338-5C91-48AF-BFFC-93C8AAD6D5C4}"/>
          </ac:spMkLst>
        </pc:spChg>
        <pc:spChg chg="add del">
          <ac:chgData name="ZENABA Ali Dicko" userId="S::ali-dicko.zenaba.auditeur@lecnam.net::03253055-7a3c-4dfc-a1af-896c5a5ab8b4" providerId="AD" clId="Web-{EC1681BA-114D-7825-B7E4-831D5056B485}" dt="2024-10-13T08:06:19.323" v="100"/>
          <ac:spMkLst>
            <pc:docMk/>
            <pc:sldMk cId="2297186791" sldId="264"/>
            <ac:spMk id="166" creationId="{07FE80B3-9970-48B3-8883-81ED2FE4A3FB}"/>
          </ac:spMkLst>
        </pc:spChg>
        <pc:spChg chg="add del mod">
          <ac:chgData name="ZENABA Ali Dicko" userId="S::ali-dicko.zenaba.auditeur@lecnam.net::03253055-7a3c-4dfc-a1af-896c5a5ab8b4" providerId="AD" clId="Web-{EC1681BA-114D-7825-B7E4-831D5056B485}" dt="2024-10-13T08:06:19.323" v="100"/>
          <ac:spMkLst>
            <pc:docMk/>
            <pc:sldMk cId="2297186791" sldId="264"/>
            <ac:spMk id="172" creationId="{0349A801-D7FF-C445-B89D-A80E87C2AEB4}"/>
          </ac:spMkLst>
        </pc:spChg>
        <pc:spChg chg="add del mod">
          <ac:chgData name="ZENABA Ali Dicko" userId="S::ali-dicko.zenaba.auditeur@lecnam.net::03253055-7a3c-4dfc-a1af-896c5a5ab8b4" providerId="AD" clId="Web-{EC1681BA-114D-7825-B7E4-831D5056B485}" dt="2024-10-13T08:06:19.323" v="100"/>
          <ac:spMkLst>
            <pc:docMk/>
            <pc:sldMk cId="2297186791" sldId="264"/>
            <ac:spMk id="173" creationId="{CED84A6E-B720-B82C-5BD2-70A7F24B978B}"/>
          </ac:spMkLst>
        </pc:spChg>
        <pc:spChg chg="add del">
          <ac:chgData name="ZENABA Ali Dicko" userId="S::ali-dicko.zenaba.auditeur@lecnam.net::03253055-7a3c-4dfc-a1af-896c5a5ab8b4" providerId="AD" clId="Web-{EC1681BA-114D-7825-B7E4-831D5056B485}" dt="2024-10-13T08:17:07.242" v="105"/>
          <ac:spMkLst>
            <pc:docMk/>
            <pc:sldMk cId="2297186791" sldId="264"/>
            <ac:spMk id="178" creationId="{A4798C7F-C8CA-4799-BF37-3AB4642CDB66}"/>
          </ac:spMkLst>
        </pc:spChg>
        <pc:spChg chg="add del">
          <ac:chgData name="ZENABA Ali Dicko" userId="S::ali-dicko.zenaba.auditeur@lecnam.net::03253055-7a3c-4dfc-a1af-896c5a5ab8b4" providerId="AD" clId="Web-{EC1681BA-114D-7825-B7E4-831D5056B485}" dt="2024-10-13T08:17:07.242" v="105"/>
          <ac:spMkLst>
            <pc:docMk/>
            <pc:sldMk cId="2297186791" sldId="264"/>
            <ac:spMk id="211" creationId="{216BB147-20D5-4D93-BDA5-1BC614D6A4B2}"/>
          </ac:spMkLst>
        </pc:spChg>
        <pc:spChg chg="add del">
          <ac:chgData name="ZENABA Ali Dicko" userId="S::ali-dicko.zenaba.auditeur@lecnam.net::03253055-7a3c-4dfc-a1af-896c5a5ab8b4" providerId="AD" clId="Web-{EC1681BA-114D-7825-B7E4-831D5056B485}" dt="2024-10-13T08:17:07.242" v="105"/>
          <ac:spMkLst>
            <pc:docMk/>
            <pc:sldMk cId="2297186791" sldId="264"/>
            <ac:spMk id="213" creationId="{0A253F60-DE40-4508-A37A-61331DF1DD5D}"/>
          </ac:spMkLst>
        </pc:spChg>
        <pc:spChg chg="add del">
          <ac:chgData name="ZENABA Ali Dicko" userId="S::ali-dicko.zenaba.auditeur@lecnam.net::03253055-7a3c-4dfc-a1af-896c5a5ab8b4" providerId="AD" clId="Web-{EC1681BA-114D-7825-B7E4-831D5056B485}" dt="2024-10-13T08:17:07.242" v="105"/>
          <ac:spMkLst>
            <pc:docMk/>
            <pc:sldMk cId="2297186791" sldId="264"/>
            <ac:spMk id="215" creationId="{326AD51D-D59E-4689-A5DF-6A9857053BF6}"/>
          </ac:spMkLst>
        </pc:spChg>
        <pc:spChg chg="add del">
          <ac:chgData name="ZENABA Ali Dicko" userId="S::ali-dicko.zenaba.auditeur@lecnam.net::03253055-7a3c-4dfc-a1af-896c5a5ab8b4" providerId="AD" clId="Web-{EC1681BA-114D-7825-B7E4-831D5056B485}" dt="2024-10-13T08:17:07.242" v="105"/>
          <ac:spMkLst>
            <pc:docMk/>
            <pc:sldMk cId="2297186791" sldId="264"/>
            <ac:spMk id="248" creationId="{7A6DA27B-24A2-4FAF-9CB9-A814BF835B9F}"/>
          </ac:spMkLst>
        </pc:spChg>
        <pc:spChg chg="add del">
          <ac:chgData name="ZENABA Ali Dicko" userId="S::ali-dicko.zenaba.auditeur@lecnam.net::03253055-7a3c-4dfc-a1af-896c5a5ab8b4" providerId="AD" clId="Web-{EC1681BA-114D-7825-B7E4-831D5056B485}" dt="2024-10-13T08:17:07.242" v="105"/>
          <ac:spMkLst>
            <pc:docMk/>
            <pc:sldMk cId="2297186791" sldId="264"/>
            <ac:spMk id="281" creationId="{13B6DAC6-0186-4D62-AD69-90B9C0411EA3}"/>
          </ac:spMkLst>
        </pc:spChg>
        <pc:spChg chg="add del">
          <ac:chgData name="ZENABA Ali Dicko" userId="S::ali-dicko.zenaba.auditeur@lecnam.net::03253055-7a3c-4dfc-a1af-896c5a5ab8b4" providerId="AD" clId="Web-{EC1681BA-114D-7825-B7E4-831D5056B485}" dt="2024-10-13T08:17:07.242" v="105"/>
          <ac:spMkLst>
            <pc:docMk/>
            <pc:sldMk cId="2297186791" sldId="264"/>
            <ac:spMk id="283" creationId="{BA6285CA-6AFA-4F27-AFB5-1B32CDE09B1A}"/>
          </ac:spMkLst>
        </pc:spChg>
        <pc:spChg chg="add del">
          <ac:chgData name="ZENABA Ali Dicko" userId="S::ali-dicko.zenaba.auditeur@lecnam.net::03253055-7a3c-4dfc-a1af-896c5a5ab8b4" providerId="AD" clId="Web-{EC1681BA-114D-7825-B7E4-831D5056B485}" dt="2024-10-13T08:17:07.242" v="105"/>
          <ac:spMkLst>
            <pc:docMk/>
            <pc:sldMk cId="2297186791" sldId="264"/>
            <ac:spMk id="285" creationId="{4BE5C09D-B3C1-42F3-B945-39AEDFD19898}"/>
          </ac:spMkLst>
        </pc:spChg>
        <pc:spChg chg="add">
          <ac:chgData name="ZENABA Ali Dicko" userId="S::ali-dicko.zenaba.auditeur@lecnam.net::03253055-7a3c-4dfc-a1af-896c5a5ab8b4" providerId="AD" clId="Web-{EC1681BA-114D-7825-B7E4-831D5056B485}" dt="2024-10-13T08:17:07.242" v="105"/>
          <ac:spMkLst>
            <pc:docMk/>
            <pc:sldMk cId="2297186791" sldId="264"/>
            <ac:spMk id="320" creationId="{716F9089-81EB-6B37-EF9C-E71973F7F014}"/>
          </ac:spMkLst>
        </pc:spChg>
        <pc:spChg chg="add">
          <ac:chgData name="ZENABA Ali Dicko" userId="S::ali-dicko.zenaba.auditeur@lecnam.net::03253055-7a3c-4dfc-a1af-896c5a5ab8b4" providerId="AD" clId="Web-{EC1681BA-114D-7825-B7E4-831D5056B485}" dt="2024-10-13T08:17:07.242" v="105"/>
          <ac:spMkLst>
            <pc:docMk/>
            <pc:sldMk cId="2297186791" sldId="264"/>
            <ac:spMk id="323" creationId="{1C582B07-D0F0-4B6B-A5D9-D2F192CB3A4E}"/>
          </ac:spMkLst>
        </pc:spChg>
        <pc:spChg chg="add">
          <ac:chgData name="ZENABA Ali Dicko" userId="S::ali-dicko.zenaba.auditeur@lecnam.net::03253055-7a3c-4dfc-a1af-896c5a5ab8b4" providerId="AD" clId="Web-{EC1681BA-114D-7825-B7E4-831D5056B485}" dt="2024-10-13T08:17:07.242" v="105"/>
          <ac:spMkLst>
            <pc:docMk/>
            <pc:sldMk cId="2297186791" sldId="264"/>
            <ac:spMk id="325" creationId="{3712ED8D-807A-4E94-A9AF-C44676151773}"/>
          </ac:spMkLst>
        </pc:spChg>
        <pc:spChg chg="add">
          <ac:chgData name="ZENABA Ali Dicko" userId="S::ali-dicko.zenaba.auditeur@lecnam.net::03253055-7a3c-4dfc-a1af-896c5a5ab8b4" providerId="AD" clId="Web-{EC1681BA-114D-7825-B7E4-831D5056B485}" dt="2024-10-13T08:17:07.242" v="105"/>
          <ac:spMkLst>
            <pc:docMk/>
            <pc:sldMk cId="2297186791" sldId="264"/>
            <ac:spMk id="327" creationId="{DA1A4301-6FFC-4C82-A1FA-7634D8CAA8F5}"/>
          </ac:spMkLst>
        </pc:spChg>
        <pc:spChg chg="add">
          <ac:chgData name="ZENABA Ali Dicko" userId="S::ali-dicko.zenaba.auditeur@lecnam.net::03253055-7a3c-4dfc-a1af-896c5a5ab8b4" providerId="AD" clId="Web-{EC1681BA-114D-7825-B7E4-831D5056B485}" dt="2024-10-13T08:17:07.242" v="105"/>
          <ac:spMkLst>
            <pc:docMk/>
            <pc:sldMk cId="2297186791" sldId="264"/>
            <ac:spMk id="329" creationId="{D8667B21-A39C-4ABB-9CED-0DD4CD739502}"/>
          </ac:spMkLst>
        </pc:spChg>
        <pc:grpChg chg="add del">
          <ac:chgData name="ZENABA Ali Dicko" userId="S::ali-dicko.zenaba.auditeur@lecnam.net::03253055-7a3c-4dfc-a1af-896c5a5ab8b4" providerId="AD" clId="Web-{EC1681BA-114D-7825-B7E4-831D5056B485}" dt="2024-10-13T08:05:11.742" v="90"/>
          <ac:grpSpMkLst>
            <pc:docMk/>
            <pc:sldMk cId="2297186791" sldId="264"/>
            <ac:grpSpMk id="19" creationId="{8323DD1D-77DE-48B2-A0A0-6265801531E5}"/>
          </ac:grpSpMkLst>
        </pc:grpChg>
        <pc:grpChg chg="add del">
          <ac:chgData name="ZENABA Ali Dicko" userId="S::ali-dicko.zenaba.auditeur@lecnam.net::03253055-7a3c-4dfc-a1af-896c5a5ab8b4" providerId="AD" clId="Web-{EC1681BA-114D-7825-B7E4-831D5056B485}" dt="2024-10-13T08:05:27.915" v="92"/>
          <ac:grpSpMkLst>
            <pc:docMk/>
            <pc:sldMk cId="2297186791" sldId="264"/>
            <ac:grpSpMk id="48" creationId="{05578CCE-1E06-4634-B7D3-B75915B79B54}"/>
          </ac:grpSpMkLst>
        </pc:grpChg>
        <pc:grpChg chg="add del">
          <ac:chgData name="ZENABA Ali Dicko" userId="S::ali-dicko.zenaba.auditeur@lecnam.net::03253055-7a3c-4dfc-a1af-896c5a5ab8b4" providerId="AD" clId="Web-{EC1681BA-114D-7825-B7E4-831D5056B485}" dt="2024-10-13T08:05:27.915" v="92"/>
          <ac:grpSpMkLst>
            <pc:docMk/>
            <pc:sldMk cId="2297186791" sldId="264"/>
            <ac:grpSpMk id="78" creationId="{87F0794B-55D3-4D2D-BDE7-4688ED321E42}"/>
          </ac:grpSpMkLst>
        </pc:grpChg>
        <pc:grpChg chg="add del">
          <ac:chgData name="ZENABA Ali Dicko" userId="S::ali-dicko.zenaba.auditeur@lecnam.net::03253055-7a3c-4dfc-a1af-896c5a5ab8b4" providerId="AD" clId="Web-{EC1681BA-114D-7825-B7E4-831D5056B485}" dt="2024-10-13T08:05:27.915" v="92"/>
          <ac:grpSpMkLst>
            <pc:docMk/>
            <pc:sldMk cId="2297186791" sldId="264"/>
            <ac:grpSpMk id="81" creationId="{ED48258A-6826-4A24-97F8-B65FE4D99A4E}"/>
          </ac:grpSpMkLst>
        </pc:grpChg>
        <pc:grpChg chg="add del">
          <ac:chgData name="ZENABA Ali Dicko" userId="S::ali-dicko.zenaba.auditeur@lecnam.net::03253055-7a3c-4dfc-a1af-896c5a5ab8b4" providerId="AD" clId="Web-{EC1681BA-114D-7825-B7E4-831D5056B485}" dt="2024-10-13T08:05:27.915" v="92"/>
          <ac:grpSpMkLst>
            <pc:docMk/>
            <pc:sldMk cId="2297186791" sldId="264"/>
            <ac:grpSpMk id="116" creationId="{21ED88E7-B8FA-426A-B4CC-739C7250D566}"/>
          </ac:grpSpMkLst>
        </pc:grpChg>
        <pc:grpChg chg="add del">
          <ac:chgData name="ZENABA Ali Dicko" userId="S::ali-dicko.zenaba.auditeur@lecnam.net::03253055-7a3c-4dfc-a1af-896c5a5ab8b4" providerId="AD" clId="Web-{EC1681BA-114D-7825-B7E4-831D5056B485}" dt="2024-10-13T08:05:33.665" v="94"/>
          <ac:grpSpMkLst>
            <pc:docMk/>
            <pc:sldMk cId="2297186791" sldId="264"/>
            <ac:grpSpMk id="148" creationId="{87F0794B-55D3-4D2D-BDE7-4688ED321E42}"/>
          </ac:grpSpMkLst>
        </pc:grpChg>
        <pc:grpChg chg="add del">
          <ac:chgData name="ZENABA Ali Dicko" userId="S::ali-dicko.zenaba.auditeur@lecnam.net::03253055-7a3c-4dfc-a1af-896c5a5ab8b4" providerId="AD" clId="Web-{EC1681BA-114D-7825-B7E4-831D5056B485}" dt="2024-10-13T08:05:33.665" v="94"/>
          <ac:grpSpMkLst>
            <pc:docMk/>
            <pc:sldMk cId="2297186791" sldId="264"/>
            <ac:grpSpMk id="156" creationId="{05578CCE-1E06-4634-B7D3-B75915B79B54}"/>
          </ac:grpSpMkLst>
        </pc:grpChg>
        <pc:grpChg chg="add del">
          <ac:chgData name="ZENABA Ali Dicko" userId="S::ali-dicko.zenaba.auditeur@lecnam.net::03253055-7a3c-4dfc-a1af-896c5a5ab8b4" providerId="AD" clId="Web-{EC1681BA-114D-7825-B7E4-831D5056B485}" dt="2024-10-13T08:05:33.665" v="94"/>
          <ac:grpSpMkLst>
            <pc:docMk/>
            <pc:sldMk cId="2297186791" sldId="264"/>
            <ac:grpSpMk id="158" creationId="{ED48258A-6826-4A24-97F8-B65FE4D99A4E}"/>
          </ac:grpSpMkLst>
        </pc:grpChg>
        <pc:grpChg chg="add del">
          <ac:chgData name="ZENABA Ali Dicko" userId="S::ali-dicko.zenaba.auditeur@lecnam.net::03253055-7a3c-4dfc-a1af-896c5a5ab8b4" providerId="AD" clId="Web-{EC1681BA-114D-7825-B7E4-831D5056B485}" dt="2024-10-13T08:05:33.665" v="94"/>
          <ac:grpSpMkLst>
            <pc:docMk/>
            <pc:sldMk cId="2297186791" sldId="264"/>
            <ac:grpSpMk id="161" creationId="{91108A0F-8C78-4294-B028-9F09581FC0A3}"/>
          </ac:grpSpMkLst>
        </pc:grpChg>
        <pc:grpChg chg="add del">
          <ac:chgData name="ZENABA Ali Dicko" userId="S::ali-dicko.zenaba.auditeur@lecnam.net::03253055-7a3c-4dfc-a1af-896c5a5ab8b4" providerId="AD" clId="Web-{EC1681BA-114D-7825-B7E4-831D5056B485}" dt="2024-10-13T08:06:19.323" v="100"/>
          <ac:grpSpMkLst>
            <pc:docMk/>
            <pc:sldMk cId="2297186791" sldId="264"/>
            <ac:grpSpMk id="167" creationId="{8323DD1D-77DE-48B2-A0A0-6265801531E5}"/>
          </ac:grpSpMkLst>
        </pc:grpChg>
        <pc:grpChg chg="add del">
          <ac:chgData name="ZENABA Ali Dicko" userId="S::ali-dicko.zenaba.auditeur@lecnam.net::03253055-7a3c-4dfc-a1af-896c5a5ab8b4" providerId="AD" clId="Web-{EC1681BA-114D-7825-B7E4-831D5056B485}" dt="2024-10-13T08:17:07.242" v="105"/>
          <ac:grpSpMkLst>
            <pc:docMk/>
            <pc:sldMk cId="2297186791" sldId="264"/>
            <ac:grpSpMk id="180" creationId="{87F0794B-55D3-4D2D-BDE7-4688ED321E42}"/>
          </ac:grpSpMkLst>
        </pc:grpChg>
        <pc:grpChg chg="add del">
          <ac:chgData name="ZENABA Ali Dicko" userId="S::ali-dicko.zenaba.auditeur@lecnam.net::03253055-7a3c-4dfc-a1af-896c5a5ab8b4" providerId="AD" clId="Web-{EC1681BA-114D-7825-B7E4-831D5056B485}" dt="2024-10-13T08:17:07.242" v="105"/>
          <ac:grpSpMkLst>
            <pc:docMk/>
            <pc:sldMk cId="2297186791" sldId="264"/>
            <ac:grpSpMk id="217" creationId="{05578CCE-1E06-4634-B7D3-B75915B79B54}"/>
          </ac:grpSpMkLst>
        </pc:grpChg>
        <pc:grpChg chg="add del">
          <ac:chgData name="ZENABA Ali Dicko" userId="S::ali-dicko.zenaba.auditeur@lecnam.net::03253055-7a3c-4dfc-a1af-896c5a5ab8b4" providerId="AD" clId="Web-{EC1681BA-114D-7825-B7E4-831D5056B485}" dt="2024-10-13T08:17:07.242" v="105"/>
          <ac:grpSpMkLst>
            <pc:docMk/>
            <pc:sldMk cId="2297186791" sldId="264"/>
            <ac:grpSpMk id="250" creationId="{ED48258A-6826-4A24-97F8-B65FE4D99A4E}"/>
          </ac:grpSpMkLst>
        </pc:grpChg>
        <pc:grpChg chg="add del">
          <ac:chgData name="ZENABA Ali Dicko" userId="S::ali-dicko.zenaba.auditeur@lecnam.net::03253055-7a3c-4dfc-a1af-896c5a5ab8b4" providerId="AD" clId="Web-{EC1681BA-114D-7825-B7E4-831D5056B485}" dt="2024-10-13T08:17:07.242" v="105"/>
          <ac:grpSpMkLst>
            <pc:docMk/>
            <pc:sldMk cId="2297186791" sldId="264"/>
            <ac:grpSpMk id="287" creationId="{628E122F-BCB2-43BD-850B-48491CEEF415}"/>
          </ac:grpSpMkLst>
        </pc:grpChg>
        <pc:grpChg chg="add">
          <ac:chgData name="ZENABA Ali Dicko" userId="S::ali-dicko.zenaba.auditeur@lecnam.net::03253055-7a3c-4dfc-a1af-896c5a5ab8b4" providerId="AD" clId="Web-{EC1681BA-114D-7825-B7E4-831D5056B485}" dt="2024-10-13T08:17:07.242" v="105"/>
          <ac:grpSpMkLst>
            <pc:docMk/>
            <pc:sldMk cId="2297186791" sldId="264"/>
            <ac:grpSpMk id="331" creationId="{8323DD1D-77DE-48B2-A0A0-6265801531E5}"/>
          </ac:grpSpMkLst>
        </pc:grpChg>
        <pc:picChg chg="add mod ord">
          <ac:chgData name="ZENABA Ali Dicko" userId="S::ali-dicko.zenaba.auditeur@lecnam.net::03253055-7a3c-4dfc-a1af-896c5a5ab8b4" providerId="AD" clId="Web-{EC1681BA-114D-7825-B7E4-831D5056B485}" dt="2024-10-13T08:17:07.242" v="105"/>
          <ac:picMkLst>
            <pc:docMk/>
            <pc:sldMk cId="2297186791" sldId="264"/>
            <ac:picMk id="4" creationId="{AE45EFBD-ADB1-690E-BE22-AD86D9EE08B1}"/>
          </ac:picMkLst>
        </pc:picChg>
      </pc:sldChg>
    </pc:docChg>
  </pc:docChgLst>
  <pc:docChgLst>
    <pc:chgData name="ZENABA Ali Dicko" userId="S::ali-dicko.zenaba.auditeur@lecnam.net::03253055-7a3c-4dfc-a1af-896c5a5ab8b4" providerId="AD" clId="Web-{0DAE67FE-F9AD-B7B8-0F66-E31D638AE710}"/>
    <pc:docChg chg="delSld modSld">
      <pc:chgData name="ZENABA Ali Dicko" userId="S::ali-dicko.zenaba.auditeur@lecnam.net::03253055-7a3c-4dfc-a1af-896c5a5ab8b4" providerId="AD" clId="Web-{0DAE67FE-F9AD-B7B8-0F66-E31D638AE710}" dt="2024-10-21T15:00:17.876" v="60" actId="1076"/>
      <pc:docMkLst>
        <pc:docMk/>
      </pc:docMkLst>
      <pc:sldChg chg="del">
        <pc:chgData name="ZENABA Ali Dicko" userId="S::ali-dicko.zenaba.auditeur@lecnam.net::03253055-7a3c-4dfc-a1af-896c5a5ab8b4" providerId="AD" clId="Web-{0DAE67FE-F9AD-B7B8-0F66-E31D638AE710}" dt="2024-10-21T14:45:24.603" v="0"/>
        <pc:sldMkLst>
          <pc:docMk/>
          <pc:sldMk cId="28558933" sldId="266"/>
        </pc:sldMkLst>
      </pc:sldChg>
      <pc:sldChg chg="del">
        <pc:chgData name="ZENABA Ali Dicko" userId="S::ali-dicko.zenaba.auditeur@lecnam.net::03253055-7a3c-4dfc-a1af-896c5a5ab8b4" providerId="AD" clId="Web-{0DAE67FE-F9AD-B7B8-0F66-E31D638AE710}" dt="2024-10-21T14:45:26.400" v="1"/>
        <pc:sldMkLst>
          <pc:docMk/>
          <pc:sldMk cId="620807282" sldId="267"/>
        </pc:sldMkLst>
      </pc:sldChg>
      <pc:sldChg chg="del">
        <pc:chgData name="ZENABA Ali Dicko" userId="S::ali-dicko.zenaba.auditeur@lecnam.net::03253055-7a3c-4dfc-a1af-896c5a5ab8b4" providerId="AD" clId="Web-{0DAE67FE-F9AD-B7B8-0F66-E31D638AE710}" dt="2024-10-21T14:45:28.212" v="2"/>
        <pc:sldMkLst>
          <pc:docMk/>
          <pc:sldMk cId="701335993" sldId="268"/>
        </pc:sldMkLst>
      </pc:sldChg>
      <pc:sldChg chg="del">
        <pc:chgData name="ZENABA Ali Dicko" userId="S::ali-dicko.zenaba.auditeur@lecnam.net::03253055-7a3c-4dfc-a1af-896c5a5ab8b4" providerId="AD" clId="Web-{0DAE67FE-F9AD-B7B8-0F66-E31D638AE710}" dt="2024-10-21T14:46:01.635" v="3"/>
        <pc:sldMkLst>
          <pc:docMk/>
          <pc:sldMk cId="3096681358" sldId="269"/>
        </pc:sldMkLst>
      </pc:sldChg>
      <pc:sldChg chg="del">
        <pc:chgData name="ZENABA Ali Dicko" userId="S::ali-dicko.zenaba.auditeur@lecnam.net::03253055-7a3c-4dfc-a1af-896c5a5ab8b4" providerId="AD" clId="Web-{0DAE67FE-F9AD-B7B8-0F66-E31D638AE710}" dt="2024-10-21T14:46:04.557" v="4"/>
        <pc:sldMkLst>
          <pc:docMk/>
          <pc:sldMk cId="1287839390" sldId="270"/>
        </pc:sldMkLst>
      </pc:sldChg>
      <pc:sldChg chg="addSp delSp modSp mod setBg">
        <pc:chgData name="ZENABA Ali Dicko" userId="S::ali-dicko.zenaba.auditeur@lecnam.net::03253055-7a3c-4dfc-a1af-896c5a5ab8b4" providerId="AD" clId="Web-{0DAE67FE-F9AD-B7B8-0F66-E31D638AE710}" dt="2024-10-21T14:54:49.227" v="34" actId="14100"/>
        <pc:sldMkLst>
          <pc:docMk/>
          <pc:sldMk cId="3163660945" sldId="279"/>
        </pc:sldMkLst>
        <pc:spChg chg="mod ord">
          <ac:chgData name="ZENABA Ali Dicko" userId="S::ali-dicko.zenaba.auditeur@lecnam.net::03253055-7a3c-4dfc-a1af-896c5a5ab8b4" providerId="AD" clId="Web-{0DAE67FE-F9AD-B7B8-0F66-E31D638AE710}" dt="2024-10-21T14:54:30.882" v="32" actId="14100"/>
          <ac:spMkLst>
            <pc:docMk/>
            <pc:sldMk cId="3163660945" sldId="279"/>
            <ac:spMk id="2" creationId="{D360DA10-501A-DA2E-4FD3-0E5471A1D619}"/>
          </ac:spMkLst>
        </pc:spChg>
        <pc:spChg chg="del">
          <ac:chgData name="ZENABA Ali Dicko" userId="S::ali-dicko.zenaba.auditeur@lecnam.net::03253055-7a3c-4dfc-a1af-896c5a5ab8b4" providerId="AD" clId="Web-{0DAE67FE-F9AD-B7B8-0F66-E31D638AE710}" dt="2024-10-21T14:49:58.188" v="5"/>
          <ac:spMkLst>
            <pc:docMk/>
            <pc:sldMk cId="3163660945" sldId="279"/>
            <ac:spMk id="3" creationId="{45124E3F-F283-4DB6-1BC7-A7EC6F4A7011}"/>
          </ac:spMkLst>
        </pc:spChg>
        <pc:spChg chg="add del mod">
          <ac:chgData name="ZENABA Ali Dicko" userId="S::ali-dicko.zenaba.auditeur@lecnam.net::03253055-7a3c-4dfc-a1af-896c5a5ab8b4" providerId="AD" clId="Web-{0DAE67FE-F9AD-B7B8-0F66-E31D638AE710}" dt="2024-10-21T14:52:03.675" v="13"/>
          <ac:spMkLst>
            <pc:docMk/>
            <pc:sldMk cId="3163660945" sldId="279"/>
            <ac:spMk id="7" creationId="{E13D7FDD-76A9-7D08-8C85-1E8D373FA7FA}"/>
          </ac:spMkLst>
        </pc:spChg>
        <pc:spChg chg="add del">
          <ac:chgData name="ZENABA Ali Dicko" userId="S::ali-dicko.zenaba.auditeur@lecnam.net::03253055-7a3c-4dfc-a1af-896c5a5ab8b4" providerId="AD" clId="Web-{0DAE67FE-F9AD-B7B8-0F66-E31D638AE710}" dt="2024-10-21T14:51:37.018" v="11"/>
          <ac:spMkLst>
            <pc:docMk/>
            <pc:sldMk cId="3163660945" sldId="279"/>
            <ac:spMk id="8" creationId="{5F12FFAB-8D66-D4DB-E891-8BF20CA59FD0}"/>
          </ac:spMkLst>
        </pc:spChg>
        <pc:spChg chg="add del">
          <ac:chgData name="ZENABA Ali Dicko" userId="S::ali-dicko.zenaba.auditeur@lecnam.net::03253055-7a3c-4dfc-a1af-896c5a5ab8b4" providerId="AD" clId="Web-{0DAE67FE-F9AD-B7B8-0F66-E31D638AE710}" dt="2024-10-21T14:50:29.782" v="8"/>
          <ac:spMkLst>
            <pc:docMk/>
            <pc:sldMk cId="3163660945" sldId="279"/>
            <ac:spMk id="9" creationId="{A4798C7F-C8CA-4799-BF37-3AB4642CDB66}"/>
          </ac:spMkLst>
        </pc:spChg>
        <pc:spChg chg="add del">
          <ac:chgData name="ZENABA Ali Dicko" userId="S::ali-dicko.zenaba.auditeur@lecnam.net::03253055-7a3c-4dfc-a1af-896c5a5ab8b4" providerId="AD" clId="Web-{0DAE67FE-F9AD-B7B8-0F66-E31D638AE710}" dt="2024-10-21T14:54:00.757" v="28"/>
          <ac:spMkLst>
            <pc:docMk/>
            <pc:sldMk cId="3163660945" sldId="279"/>
            <ac:spMk id="13" creationId="{3712ED8D-807A-4E94-A9AF-C44676151773}"/>
          </ac:spMkLst>
        </pc:spChg>
        <pc:spChg chg="add del">
          <ac:chgData name="ZENABA Ali Dicko" userId="S::ali-dicko.zenaba.auditeur@lecnam.net::03253055-7a3c-4dfc-a1af-896c5a5ab8b4" providerId="AD" clId="Web-{0DAE67FE-F9AD-B7B8-0F66-E31D638AE710}" dt="2024-10-21T14:54:00.757" v="28"/>
          <ac:spMkLst>
            <pc:docMk/>
            <pc:sldMk cId="3163660945" sldId="279"/>
            <ac:spMk id="15" creationId="{DA1A4301-6FFC-4C82-A1FA-7634D8CAA8F5}"/>
          </ac:spMkLst>
        </pc:spChg>
        <pc:spChg chg="add del">
          <ac:chgData name="ZENABA Ali Dicko" userId="S::ali-dicko.zenaba.auditeur@lecnam.net::03253055-7a3c-4dfc-a1af-896c5a5ab8b4" providerId="AD" clId="Web-{0DAE67FE-F9AD-B7B8-0F66-E31D638AE710}" dt="2024-10-21T14:50:29.782" v="8"/>
          <ac:spMkLst>
            <pc:docMk/>
            <pc:sldMk cId="3163660945" sldId="279"/>
            <ac:spMk id="42" creationId="{216BB147-20D5-4D93-BDA5-1BC614D6A4B2}"/>
          </ac:spMkLst>
        </pc:spChg>
        <pc:spChg chg="add del">
          <ac:chgData name="ZENABA Ali Dicko" userId="S::ali-dicko.zenaba.auditeur@lecnam.net::03253055-7a3c-4dfc-a1af-896c5a5ab8b4" providerId="AD" clId="Web-{0DAE67FE-F9AD-B7B8-0F66-E31D638AE710}" dt="2024-10-21T14:50:29.782" v="8"/>
          <ac:spMkLst>
            <pc:docMk/>
            <pc:sldMk cId="3163660945" sldId="279"/>
            <ac:spMk id="44" creationId="{0A253F60-DE40-4508-A37A-61331DF1DD5D}"/>
          </ac:spMkLst>
        </pc:spChg>
        <pc:spChg chg="add del">
          <ac:chgData name="ZENABA Ali Dicko" userId="S::ali-dicko.zenaba.auditeur@lecnam.net::03253055-7a3c-4dfc-a1af-896c5a5ab8b4" providerId="AD" clId="Web-{0DAE67FE-F9AD-B7B8-0F66-E31D638AE710}" dt="2024-10-21T14:50:29.782" v="8"/>
          <ac:spMkLst>
            <pc:docMk/>
            <pc:sldMk cId="3163660945" sldId="279"/>
            <ac:spMk id="46" creationId="{9A0D6220-3DFE-4182-9152-9135493A6BDA}"/>
          </ac:spMkLst>
        </pc:spChg>
        <pc:spChg chg="add del">
          <ac:chgData name="ZENABA Ali Dicko" userId="S::ali-dicko.zenaba.auditeur@lecnam.net::03253055-7a3c-4dfc-a1af-896c5a5ab8b4" providerId="AD" clId="Web-{0DAE67FE-F9AD-B7B8-0F66-E31D638AE710}" dt="2024-10-21T14:50:29.782" v="8"/>
          <ac:spMkLst>
            <pc:docMk/>
            <pc:sldMk cId="3163660945" sldId="279"/>
            <ac:spMk id="79" creationId="{4E1EF4E8-5513-4BF5-BC41-04645281C672}"/>
          </ac:spMkLst>
        </pc:spChg>
        <pc:spChg chg="add del">
          <ac:chgData name="ZENABA Ali Dicko" userId="S::ali-dicko.zenaba.auditeur@lecnam.net::03253055-7a3c-4dfc-a1af-896c5a5ab8b4" providerId="AD" clId="Web-{0DAE67FE-F9AD-B7B8-0F66-E31D638AE710}" dt="2024-10-21T14:50:29.782" v="8"/>
          <ac:spMkLst>
            <pc:docMk/>
            <pc:sldMk cId="3163660945" sldId="279"/>
            <ac:spMk id="112" creationId="{406D8C29-9DDA-48D0-AF70-905FDB2CE393}"/>
          </ac:spMkLst>
        </pc:spChg>
        <pc:spChg chg="add del">
          <ac:chgData name="ZENABA Ali Dicko" userId="S::ali-dicko.zenaba.auditeur@lecnam.net::03253055-7a3c-4dfc-a1af-896c5a5ab8b4" providerId="AD" clId="Web-{0DAE67FE-F9AD-B7B8-0F66-E31D638AE710}" dt="2024-10-21T14:54:00.757" v="28"/>
          <ac:spMkLst>
            <pc:docMk/>
            <pc:sldMk cId="3163660945" sldId="279"/>
            <ac:spMk id="114" creationId="{1C582B07-D0F0-4B6B-A5D9-D2F192CB3A4E}"/>
          </ac:spMkLst>
        </pc:spChg>
        <pc:spChg chg="add del">
          <ac:chgData name="ZENABA Ali Dicko" userId="S::ali-dicko.zenaba.auditeur@lecnam.net::03253055-7a3c-4dfc-a1af-896c5a5ab8b4" providerId="AD" clId="Web-{0DAE67FE-F9AD-B7B8-0F66-E31D638AE710}" dt="2024-10-21T14:54:00.757" v="28"/>
          <ac:spMkLst>
            <pc:docMk/>
            <pc:sldMk cId="3163660945" sldId="279"/>
            <ac:spMk id="118" creationId="{D8667B21-A39C-4ABB-9CED-0DD4CD739502}"/>
          </ac:spMkLst>
        </pc:spChg>
        <pc:spChg chg="add del mod">
          <ac:chgData name="ZENABA Ali Dicko" userId="S::ali-dicko.zenaba.auditeur@lecnam.net::03253055-7a3c-4dfc-a1af-896c5a5ab8b4" providerId="AD" clId="Web-{0DAE67FE-F9AD-B7B8-0F66-E31D638AE710}" dt="2024-10-21T14:54:22.273" v="31"/>
          <ac:spMkLst>
            <pc:docMk/>
            <pc:sldMk cId="3163660945" sldId="279"/>
            <ac:spMk id="122" creationId="{CB0B236C-F371-2E3F-C2EF-918F17C86AF5}"/>
          </ac:spMkLst>
        </pc:spChg>
        <pc:spChg chg="add del">
          <ac:chgData name="ZENABA Ali Dicko" userId="S::ali-dicko.zenaba.auditeur@lecnam.net::03253055-7a3c-4dfc-a1af-896c5a5ab8b4" providerId="AD" clId="Web-{0DAE67FE-F9AD-B7B8-0F66-E31D638AE710}" dt="2024-10-21T14:54:00.741" v="27"/>
          <ac:spMkLst>
            <pc:docMk/>
            <pc:sldMk cId="3163660945" sldId="279"/>
            <ac:spMk id="123" creationId="{A4798C7F-C8CA-4799-BF37-3AB4642CDB66}"/>
          </ac:spMkLst>
        </pc:spChg>
        <pc:spChg chg="add">
          <ac:chgData name="ZENABA Ali Dicko" userId="S::ali-dicko.zenaba.auditeur@lecnam.net::03253055-7a3c-4dfc-a1af-896c5a5ab8b4" providerId="AD" clId="Web-{0DAE67FE-F9AD-B7B8-0F66-E31D638AE710}" dt="2024-10-21T14:54:00.757" v="28"/>
          <ac:spMkLst>
            <pc:docMk/>
            <pc:sldMk cId="3163660945" sldId="279"/>
            <ac:spMk id="127" creationId="{3712ED8D-807A-4E94-A9AF-C44676151773}"/>
          </ac:spMkLst>
        </pc:spChg>
        <pc:spChg chg="add">
          <ac:chgData name="ZENABA Ali Dicko" userId="S::ali-dicko.zenaba.auditeur@lecnam.net::03253055-7a3c-4dfc-a1af-896c5a5ab8b4" providerId="AD" clId="Web-{0DAE67FE-F9AD-B7B8-0F66-E31D638AE710}" dt="2024-10-21T14:54:00.757" v="28"/>
          <ac:spMkLst>
            <pc:docMk/>
            <pc:sldMk cId="3163660945" sldId="279"/>
            <ac:spMk id="129" creationId="{DA1A4301-6FFC-4C82-A1FA-7634D8CAA8F5}"/>
          </ac:spMkLst>
        </pc:spChg>
        <pc:spChg chg="add">
          <ac:chgData name="ZENABA Ali Dicko" userId="S::ali-dicko.zenaba.auditeur@lecnam.net::03253055-7a3c-4dfc-a1af-896c5a5ab8b4" providerId="AD" clId="Web-{0DAE67FE-F9AD-B7B8-0F66-E31D638AE710}" dt="2024-10-21T14:54:00.757" v="28"/>
          <ac:spMkLst>
            <pc:docMk/>
            <pc:sldMk cId="3163660945" sldId="279"/>
            <ac:spMk id="131" creationId="{D8667B21-A39C-4ABB-9CED-0DD4CD739502}"/>
          </ac:spMkLst>
        </pc:spChg>
        <pc:spChg chg="add del">
          <ac:chgData name="ZENABA Ali Dicko" userId="S::ali-dicko.zenaba.auditeur@lecnam.net::03253055-7a3c-4dfc-a1af-896c5a5ab8b4" providerId="AD" clId="Web-{0DAE67FE-F9AD-B7B8-0F66-E31D638AE710}" dt="2024-10-21T14:54:00.741" v="27"/>
          <ac:spMkLst>
            <pc:docMk/>
            <pc:sldMk cId="3163660945" sldId="279"/>
            <ac:spMk id="156" creationId="{216BB147-20D5-4D93-BDA5-1BC614D6A4B2}"/>
          </ac:spMkLst>
        </pc:spChg>
        <pc:spChg chg="add del">
          <ac:chgData name="ZENABA Ali Dicko" userId="S::ali-dicko.zenaba.auditeur@lecnam.net::03253055-7a3c-4dfc-a1af-896c5a5ab8b4" providerId="AD" clId="Web-{0DAE67FE-F9AD-B7B8-0F66-E31D638AE710}" dt="2024-10-21T14:54:00.741" v="27"/>
          <ac:spMkLst>
            <pc:docMk/>
            <pc:sldMk cId="3163660945" sldId="279"/>
            <ac:spMk id="158" creationId="{0A253F60-DE40-4508-A37A-61331DF1DD5D}"/>
          </ac:spMkLst>
        </pc:spChg>
        <pc:spChg chg="add del">
          <ac:chgData name="ZENABA Ali Dicko" userId="S::ali-dicko.zenaba.auditeur@lecnam.net::03253055-7a3c-4dfc-a1af-896c5a5ab8b4" providerId="AD" clId="Web-{0DAE67FE-F9AD-B7B8-0F66-E31D638AE710}" dt="2024-10-21T14:54:00.741" v="27"/>
          <ac:spMkLst>
            <pc:docMk/>
            <pc:sldMk cId="3163660945" sldId="279"/>
            <ac:spMk id="160" creationId="{9A0D6220-3DFE-4182-9152-9135493A6BDA}"/>
          </ac:spMkLst>
        </pc:spChg>
        <pc:spChg chg="add del">
          <ac:chgData name="ZENABA Ali Dicko" userId="S::ali-dicko.zenaba.auditeur@lecnam.net::03253055-7a3c-4dfc-a1af-896c5a5ab8b4" providerId="AD" clId="Web-{0DAE67FE-F9AD-B7B8-0F66-E31D638AE710}" dt="2024-10-21T14:54:00.741" v="27"/>
          <ac:spMkLst>
            <pc:docMk/>
            <pc:sldMk cId="3163660945" sldId="279"/>
            <ac:spMk id="193" creationId="{4E1EF4E8-5513-4BF5-BC41-04645281C672}"/>
          </ac:spMkLst>
        </pc:spChg>
        <pc:spChg chg="add del">
          <ac:chgData name="ZENABA Ali Dicko" userId="S::ali-dicko.zenaba.auditeur@lecnam.net::03253055-7a3c-4dfc-a1af-896c5a5ab8b4" providerId="AD" clId="Web-{0DAE67FE-F9AD-B7B8-0F66-E31D638AE710}" dt="2024-10-21T14:54:00.741" v="27"/>
          <ac:spMkLst>
            <pc:docMk/>
            <pc:sldMk cId="3163660945" sldId="279"/>
            <ac:spMk id="195" creationId="{D22FBD32-C88A-4C1D-BC76-613A93944B72}"/>
          </ac:spMkLst>
        </pc:spChg>
        <pc:spChg chg="add">
          <ac:chgData name="ZENABA Ali Dicko" userId="S::ali-dicko.zenaba.auditeur@lecnam.net::03253055-7a3c-4dfc-a1af-896c5a5ab8b4" providerId="AD" clId="Web-{0DAE67FE-F9AD-B7B8-0F66-E31D638AE710}" dt="2024-10-21T14:54:00.757" v="28"/>
          <ac:spMkLst>
            <pc:docMk/>
            <pc:sldMk cId="3163660945" sldId="279"/>
            <ac:spMk id="228" creationId="{1C582B07-D0F0-4B6B-A5D9-D2F192CB3A4E}"/>
          </ac:spMkLst>
        </pc:spChg>
        <pc:grpChg chg="add del">
          <ac:chgData name="ZENABA Ali Dicko" userId="S::ali-dicko.zenaba.auditeur@lecnam.net::03253055-7a3c-4dfc-a1af-896c5a5ab8b4" providerId="AD" clId="Web-{0DAE67FE-F9AD-B7B8-0F66-E31D638AE710}" dt="2024-10-21T14:50:29.782" v="8"/>
          <ac:grpSpMkLst>
            <pc:docMk/>
            <pc:sldMk cId="3163660945" sldId="279"/>
            <ac:grpSpMk id="11" creationId="{87F0794B-55D3-4D2D-BDE7-4688ED321E42}"/>
          </ac:grpSpMkLst>
        </pc:grpChg>
        <pc:grpChg chg="add del">
          <ac:chgData name="ZENABA Ali Dicko" userId="S::ali-dicko.zenaba.auditeur@lecnam.net::03253055-7a3c-4dfc-a1af-896c5a5ab8b4" providerId="AD" clId="Web-{0DAE67FE-F9AD-B7B8-0F66-E31D638AE710}" dt="2024-10-21T14:54:00.757" v="28"/>
          <ac:grpSpMkLst>
            <pc:docMk/>
            <pc:sldMk cId="3163660945" sldId="279"/>
            <ac:grpSpMk id="17" creationId="{8323DD1D-77DE-48B2-A0A0-6265801531E5}"/>
          </ac:grpSpMkLst>
        </pc:grpChg>
        <pc:grpChg chg="add del">
          <ac:chgData name="ZENABA Ali Dicko" userId="S::ali-dicko.zenaba.auditeur@lecnam.net::03253055-7a3c-4dfc-a1af-896c5a5ab8b4" providerId="AD" clId="Web-{0DAE67FE-F9AD-B7B8-0F66-E31D638AE710}" dt="2024-10-21T14:50:29.782" v="8"/>
          <ac:grpSpMkLst>
            <pc:docMk/>
            <pc:sldMk cId="3163660945" sldId="279"/>
            <ac:grpSpMk id="48" creationId="{44C729BC-90F1-4823-A305-F6F124E93A95}"/>
          </ac:grpSpMkLst>
        </pc:grpChg>
        <pc:grpChg chg="add del">
          <ac:chgData name="ZENABA Ali Dicko" userId="S::ali-dicko.zenaba.auditeur@lecnam.net::03253055-7a3c-4dfc-a1af-896c5a5ab8b4" providerId="AD" clId="Web-{0DAE67FE-F9AD-B7B8-0F66-E31D638AE710}" dt="2024-10-21T14:50:29.782" v="8"/>
          <ac:grpSpMkLst>
            <pc:docMk/>
            <pc:sldMk cId="3163660945" sldId="279"/>
            <ac:grpSpMk id="81" creationId="{20C61190-C3C6-470C-AD7E-DE1774D3B874}"/>
          </ac:grpSpMkLst>
        </pc:grpChg>
        <pc:grpChg chg="add del">
          <ac:chgData name="ZENABA Ali Dicko" userId="S::ali-dicko.zenaba.auditeur@lecnam.net::03253055-7a3c-4dfc-a1af-896c5a5ab8b4" providerId="AD" clId="Web-{0DAE67FE-F9AD-B7B8-0F66-E31D638AE710}" dt="2024-10-21T14:54:00.741" v="27"/>
          <ac:grpSpMkLst>
            <pc:docMk/>
            <pc:sldMk cId="3163660945" sldId="279"/>
            <ac:grpSpMk id="125" creationId="{87F0794B-55D3-4D2D-BDE7-4688ED321E42}"/>
          </ac:grpSpMkLst>
        </pc:grpChg>
        <pc:grpChg chg="add">
          <ac:chgData name="ZENABA Ali Dicko" userId="S::ali-dicko.zenaba.auditeur@lecnam.net::03253055-7a3c-4dfc-a1af-896c5a5ab8b4" providerId="AD" clId="Web-{0DAE67FE-F9AD-B7B8-0F66-E31D638AE710}" dt="2024-10-21T14:54:00.757" v="28"/>
          <ac:grpSpMkLst>
            <pc:docMk/>
            <pc:sldMk cId="3163660945" sldId="279"/>
            <ac:grpSpMk id="133" creationId="{8323DD1D-77DE-48B2-A0A0-6265801531E5}"/>
          </ac:grpSpMkLst>
        </pc:grpChg>
        <pc:grpChg chg="add del">
          <ac:chgData name="ZENABA Ali Dicko" userId="S::ali-dicko.zenaba.auditeur@lecnam.net::03253055-7a3c-4dfc-a1af-896c5a5ab8b4" providerId="AD" clId="Web-{0DAE67FE-F9AD-B7B8-0F66-E31D638AE710}" dt="2024-10-21T14:54:00.741" v="27"/>
          <ac:grpSpMkLst>
            <pc:docMk/>
            <pc:sldMk cId="3163660945" sldId="279"/>
            <ac:grpSpMk id="162" creationId="{44C729BC-90F1-4823-A305-F6F124E93A95}"/>
          </ac:grpSpMkLst>
        </pc:grpChg>
        <pc:grpChg chg="add del">
          <ac:chgData name="ZENABA Ali Dicko" userId="S::ali-dicko.zenaba.auditeur@lecnam.net::03253055-7a3c-4dfc-a1af-896c5a5ab8b4" providerId="AD" clId="Web-{0DAE67FE-F9AD-B7B8-0F66-E31D638AE710}" dt="2024-10-21T14:54:00.741" v="27"/>
          <ac:grpSpMkLst>
            <pc:docMk/>
            <pc:sldMk cId="3163660945" sldId="279"/>
            <ac:grpSpMk id="197" creationId="{CD79EE37-C3B0-49F1-9785-D0E81CA82B95}"/>
          </ac:grpSpMkLst>
        </pc:grpChg>
        <pc:picChg chg="add del mod ord">
          <ac:chgData name="ZENABA Ali Dicko" userId="S::ali-dicko.zenaba.auditeur@lecnam.net::03253055-7a3c-4dfc-a1af-896c5a5ab8b4" providerId="AD" clId="Web-{0DAE67FE-F9AD-B7B8-0F66-E31D638AE710}" dt="2024-10-21T14:50:36.908" v="10"/>
          <ac:picMkLst>
            <pc:docMk/>
            <pc:sldMk cId="3163660945" sldId="279"/>
            <ac:picMk id="4" creationId="{58B3AFF4-A1B7-95FC-2792-9B9A5595E615}"/>
          </ac:picMkLst>
        </pc:picChg>
        <pc:picChg chg="add del mod ord">
          <ac:chgData name="ZENABA Ali Dicko" userId="S::ali-dicko.zenaba.auditeur@lecnam.net::03253055-7a3c-4dfc-a1af-896c5a5ab8b4" providerId="AD" clId="Web-{0DAE67FE-F9AD-B7B8-0F66-E31D638AE710}" dt="2024-10-21T14:51:44.894" v="12"/>
          <ac:picMkLst>
            <pc:docMk/>
            <pc:sldMk cId="3163660945" sldId="279"/>
            <ac:picMk id="5" creationId="{FC4D53C3-E9B1-4F22-9BDD-90F25B4A3189}"/>
          </ac:picMkLst>
        </pc:picChg>
        <pc:picChg chg="add mod ord">
          <ac:chgData name="ZENABA Ali Dicko" userId="S::ali-dicko.zenaba.auditeur@lecnam.net::03253055-7a3c-4dfc-a1af-896c5a5ab8b4" providerId="AD" clId="Web-{0DAE67FE-F9AD-B7B8-0F66-E31D638AE710}" dt="2024-10-21T14:54:49.227" v="34" actId="14100"/>
          <ac:picMkLst>
            <pc:docMk/>
            <pc:sldMk cId="3163660945" sldId="279"/>
            <ac:picMk id="10" creationId="{9471B49E-AFC7-67FD-D5AB-D87D9DC431F8}"/>
          </ac:picMkLst>
        </pc:picChg>
      </pc:sldChg>
      <pc:sldChg chg="addSp delSp modSp mod setBg">
        <pc:chgData name="ZENABA Ali Dicko" userId="S::ali-dicko.zenaba.auditeur@lecnam.net::03253055-7a3c-4dfc-a1af-896c5a5ab8b4" providerId="AD" clId="Web-{0DAE67FE-F9AD-B7B8-0F66-E31D638AE710}" dt="2024-10-21T15:00:17.876" v="60" actId="1076"/>
        <pc:sldMkLst>
          <pc:docMk/>
          <pc:sldMk cId="2246200417" sldId="280"/>
        </pc:sldMkLst>
        <pc:spChg chg="mod">
          <ac:chgData name="ZENABA Ali Dicko" userId="S::ali-dicko.zenaba.auditeur@lecnam.net::03253055-7a3c-4dfc-a1af-896c5a5ab8b4" providerId="AD" clId="Web-{0DAE67FE-F9AD-B7B8-0F66-E31D638AE710}" dt="2024-10-21T14:59:59.250" v="59" actId="14100"/>
          <ac:spMkLst>
            <pc:docMk/>
            <pc:sldMk cId="2246200417" sldId="280"/>
            <ac:spMk id="2" creationId="{7E784DD4-FBA1-3B8E-1736-54DD3E8C88EE}"/>
          </ac:spMkLst>
        </pc:spChg>
        <pc:spChg chg="mod">
          <ac:chgData name="ZENABA Ali Dicko" userId="S::ali-dicko.zenaba.auditeur@lecnam.net::03253055-7a3c-4dfc-a1af-896c5a5ab8b4" providerId="AD" clId="Web-{0DAE67FE-F9AD-B7B8-0F66-E31D638AE710}" dt="2024-10-21T14:56:02.463" v="38"/>
          <ac:spMkLst>
            <pc:docMk/>
            <pc:sldMk cId="2246200417" sldId="280"/>
            <ac:spMk id="3" creationId="{7411DD52-549F-F85F-9752-7019ED61EA75}"/>
          </ac:spMkLst>
        </pc:spChg>
        <pc:spChg chg="add">
          <ac:chgData name="ZENABA Ali Dicko" userId="S::ali-dicko.zenaba.auditeur@lecnam.net::03253055-7a3c-4dfc-a1af-896c5a5ab8b4" providerId="AD" clId="Web-{0DAE67FE-F9AD-B7B8-0F66-E31D638AE710}" dt="2024-10-21T14:56:02.463" v="38"/>
          <ac:spMkLst>
            <pc:docMk/>
            <pc:sldMk cId="2246200417" sldId="280"/>
            <ac:spMk id="9" creationId="{A4798C7F-C8CA-4799-BF37-3AB4642CDB66}"/>
          </ac:spMkLst>
        </pc:spChg>
        <pc:spChg chg="add">
          <ac:chgData name="ZENABA Ali Dicko" userId="S::ali-dicko.zenaba.auditeur@lecnam.net::03253055-7a3c-4dfc-a1af-896c5a5ab8b4" providerId="AD" clId="Web-{0DAE67FE-F9AD-B7B8-0F66-E31D638AE710}" dt="2024-10-21T14:56:02.463" v="38"/>
          <ac:spMkLst>
            <pc:docMk/>
            <pc:sldMk cId="2246200417" sldId="280"/>
            <ac:spMk id="42" creationId="{216BB147-20D5-4D93-BDA5-1BC614D6A4B2}"/>
          </ac:spMkLst>
        </pc:spChg>
        <pc:spChg chg="add">
          <ac:chgData name="ZENABA Ali Dicko" userId="S::ali-dicko.zenaba.auditeur@lecnam.net::03253055-7a3c-4dfc-a1af-896c5a5ab8b4" providerId="AD" clId="Web-{0DAE67FE-F9AD-B7B8-0F66-E31D638AE710}" dt="2024-10-21T14:56:02.463" v="38"/>
          <ac:spMkLst>
            <pc:docMk/>
            <pc:sldMk cId="2246200417" sldId="280"/>
            <ac:spMk id="44" creationId="{0A253F60-DE40-4508-A37A-61331DF1DD5D}"/>
          </ac:spMkLst>
        </pc:spChg>
        <pc:spChg chg="add">
          <ac:chgData name="ZENABA Ali Dicko" userId="S::ali-dicko.zenaba.auditeur@lecnam.net::03253055-7a3c-4dfc-a1af-896c5a5ab8b4" providerId="AD" clId="Web-{0DAE67FE-F9AD-B7B8-0F66-E31D638AE710}" dt="2024-10-21T14:56:02.463" v="38"/>
          <ac:spMkLst>
            <pc:docMk/>
            <pc:sldMk cId="2246200417" sldId="280"/>
            <ac:spMk id="46" creationId="{3BBF3378-C49E-4B97-A883-6393FBF18C0B}"/>
          </ac:spMkLst>
        </pc:spChg>
        <pc:spChg chg="add">
          <ac:chgData name="ZENABA Ali Dicko" userId="S::ali-dicko.zenaba.auditeur@lecnam.net::03253055-7a3c-4dfc-a1af-896c5a5ab8b4" providerId="AD" clId="Web-{0DAE67FE-F9AD-B7B8-0F66-E31D638AE710}" dt="2024-10-21T14:56:02.463" v="38"/>
          <ac:spMkLst>
            <pc:docMk/>
            <pc:sldMk cId="2246200417" sldId="280"/>
            <ac:spMk id="79" creationId="{EB68BB96-3C54-47CE-A559-16FC5968EE9F}"/>
          </ac:spMkLst>
        </pc:spChg>
        <pc:spChg chg="add">
          <ac:chgData name="ZENABA Ali Dicko" userId="S::ali-dicko.zenaba.auditeur@lecnam.net::03253055-7a3c-4dfc-a1af-896c5a5ab8b4" providerId="AD" clId="Web-{0DAE67FE-F9AD-B7B8-0F66-E31D638AE710}" dt="2024-10-21T14:56:02.463" v="38"/>
          <ac:spMkLst>
            <pc:docMk/>
            <pc:sldMk cId="2246200417" sldId="280"/>
            <ac:spMk id="112" creationId="{BA6285CA-6AFA-4F27-AFB5-1B32CDE09B1A}"/>
          </ac:spMkLst>
        </pc:spChg>
        <pc:spChg chg="add">
          <ac:chgData name="ZENABA Ali Dicko" userId="S::ali-dicko.zenaba.auditeur@lecnam.net::03253055-7a3c-4dfc-a1af-896c5a5ab8b4" providerId="AD" clId="Web-{0DAE67FE-F9AD-B7B8-0F66-E31D638AE710}" dt="2024-10-21T14:56:02.463" v="38"/>
          <ac:spMkLst>
            <pc:docMk/>
            <pc:sldMk cId="2246200417" sldId="280"/>
            <ac:spMk id="114" creationId="{AF152BFE-7BA8-4007-AD9C-F4DC95E437EE}"/>
          </ac:spMkLst>
        </pc:spChg>
        <pc:spChg chg="add">
          <ac:chgData name="ZENABA Ali Dicko" userId="S::ali-dicko.zenaba.auditeur@lecnam.net::03253055-7a3c-4dfc-a1af-896c5a5ab8b4" providerId="AD" clId="Web-{0DAE67FE-F9AD-B7B8-0F66-E31D638AE710}" dt="2024-10-21T14:56:02.463" v="38"/>
          <ac:spMkLst>
            <pc:docMk/>
            <pc:sldMk cId="2246200417" sldId="280"/>
            <ac:spMk id="116" creationId="{7BCC6446-8462-4A63-9B6F-8F57EC40F648}"/>
          </ac:spMkLst>
        </pc:spChg>
        <pc:spChg chg="add">
          <ac:chgData name="ZENABA Ali Dicko" userId="S::ali-dicko.zenaba.auditeur@lecnam.net::03253055-7a3c-4dfc-a1af-896c5a5ab8b4" providerId="AD" clId="Web-{0DAE67FE-F9AD-B7B8-0F66-E31D638AE710}" dt="2024-10-21T14:56:02.463" v="38"/>
          <ac:spMkLst>
            <pc:docMk/>
            <pc:sldMk cId="2246200417" sldId="280"/>
            <ac:spMk id="118" creationId="{B6DE7CCF-F894-44DD-9FA3-8BD0D5CE25AD}"/>
          </ac:spMkLst>
        </pc:spChg>
        <pc:grpChg chg="add">
          <ac:chgData name="ZENABA Ali Dicko" userId="S::ali-dicko.zenaba.auditeur@lecnam.net::03253055-7a3c-4dfc-a1af-896c5a5ab8b4" providerId="AD" clId="Web-{0DAE67FE-F9AD-B7B8-0F66-E31D638AE710}" dt="2024-10-21T14:56:02.463" v="38"/>
          <ac:grpSpMkLst>
            <pc:docMk/>
            <pc:sldMk cId="2246200417" sldId="280"/>
            <ac:grpSpMk id="11" creationId="{87F0794B-55D3-4D2D-BDE7-4688ED321E42}"/>
          </ac:grpSpMkLst>
        </pc:grpChg>
        <pc:grpChg chg="add">
          <ac:chgData name="ZENABA Ali Dicko" userId="S::ali-dicko.zenaba.auditeur@lecnam.net::03253055-7a3c-4dfc-a1af-896c5a5ab8b4" providerId="AD" clId="Web-{0DAE67FE-F9AD-B7B8-0F66-E31D638AE710}" dt="2024-10-21T14:56:02.463" v="38"/>
          <ac:grpSpMkLst>
            <pc:docMk/>
            <pc:sldMk cId="2246200417" sldId="280"/>
            <ac:grpSpMk id="48" creationId="{DA3D4001-286E-4CB2-B293-3058BDDC8221}"/>
          </ac:grpSpMkLst>
        </pc:grpChg>
        <pc:grpChg chg="add">
          <ac:chgData name="ZENABA Ali Dicko" userId="S::ali-dicko.zenaba.auditeur@lecnam.net::03253055-7a3c-4dfc-a1af-896c5a5ab8b4" providerId="AD" clId="Web-{0DAE67FE-F9AD-B7B8-0F66-E31D638AE710}" dt="2024-10-21T14:56:02.463" v="38"/>
          <ac:grpSpMkLst>
            <pc:docMk/>
            <pc:sldMk cId="2246200417" sldId="280"/>
            <ac:grpSpMk id="81" creationId="{BDDD9304-3AB6-4BE9-833E-9C1B3EC42182}"/>
          </ac:grpSpMkLst>
        </pc:grpChg>
        <pc:grpChg chg="add">
          <ac:chgData name="ZENABA Ali Dicko" userId="S::ali-dicko.zenaba.auditeur@lecnam.net::03253055-7a3c-4dfc-a1af-896c5a5ab8b4" providerId="AD" clId="Web-{0DAE67FE-F9AD-B7B8-0F66-E31D638AE710}" dt="2024-10-21T14:56:02.463" v="38"/>
          <ac:grpSpMkLst>
            <pc:docMk/>
            <pc:sldMk cId="2246200417" sldId="280"/>
            <ac:grpSpMk id="120" creationId="{8118ECEF-CA6A-4CB6-BCA5-59B2DB40C4AB}"/>
          </ac:grpSpMkLst>
        </pc:grpChg>
        <pc:picChg chg="add del mod">
          <ac:chgData name="ZENABA Ali Dicko" userId="S::ali-dicko.zenaba.auditeur@lecnam.net::03253055-7a3c-4dfc-a1af-896c5a5ab8b4" providerId="AD" clId="Web-{0DAE67FE-F9AD-B7B8-0F66-E31D638AE710}" dt="2024-10-21T14:56:25.963" v="41"/>
          <ac:picMkLst>
            <pc:docMk/>
            <pc:sldMk cId="2246200417" sldId="280"/>
            <ac:picMk id="4" creationId="{C2C0D983-1DCF-1EFB-40EF-25D1A8EAB88E}"/>
          </ac:picMkLst>
        </pc:picChg>
        <pc:picChg chg="add del mod">
          <ac:chgData name="ZENABA Ali Dicko" userId="S::ali-dicko.zenaba.auditeur@lecnam.net::03253055-7a3c-4dfc-a1af-896c5a5ab8b4" providerId="AD" clId="Web-{0DAE67FE-F9AD-B7B8-0F66-E31D638AE710}" dt="2024-10-21T14:56:38.386" v="43"/>
          <ac:picMkLst>
            <pc:docMk/>
            <pc:sldMk cId="2246200417" sldId="280"/>
            <ac:picMk id="5" creationId="{E5520C33-6C4A-AB4D-CD94-6448256F2F07}"/>
          </ac:picMkLst>
        </pc:picChg>
        <pc:picChg chg="add del mod">
          <ac:chgData name="ZENABA Ali Dicko" userId="S::ali-dicko.zenaba.auditeur@lecnam.net::03253055-7a3c-4dfc-a1af-896c5a5ab8b4" providerId="AD" clId="Web-{0DAE67FE-F9AD-B7B8-0F66-E31D638AE710}" dt="2024-10-21T14:59:00.483" v="53"/>
          <ac:picMkLst>
            <pc:docMk/>
            <pc:sldMk cId="2246200417" sldId="280"/>
            <ac:picMk id="6" creationId="{7A68994D-EDB3-576A-6616-C6B7E0ABE72D}"/>
          </ac:picMkLst>
        </pc:picChg>
        <pc:picChg chg="add mod">
          <ac:chgData name="ZENABA Ali Dicko" userId="S::ali-dicko.zenaba.auditeur@lecnam.net::03253055-7a3c-4dfc-a1af-896c5a5ab8b4" providerId="AD" clId="Web-{0DAE67FE-F9AD-B7B8-0F66-E31D638AE710}" dt="2024-10-21T15:00:17.876" v="60" actId="1076"/>
          <ac:picMkLst>
            <pc:docMk/>
            <pc:sldMk cId="2246200417" sldId="280"/>
            <ac:picMk id="7" creationId="{D84F12F4-C2F4-D2F1-BD89-997B6283F018}"/>
          </ac:picMkLst>
        </pc:picChg>
      </pc:sldChg>
    </pc:docChg>
  </pc:docChgLst>
  <pc:docChgLst>
    <pc:chgData name="ZENABA Ali Dicko" userId="S::ali-dicko.zenaba.auditeur@lecnam.net::03253055-7a3c-4dfc-a1af-896c5a5ab8b4" providerId="AD" clId="Web-{D7F8D059-9C02-9335-D3ED-9DB08740287F}"/>
    <pc:docChg chg="modSld">
      <pc:chgData name="ZENABA Ali Dicko" userId="S::ali-dicko.zenaba.auditeur@lecnam.net::03253055-7a3c-4dfc-a1af-896c5a5ab8b4" providerId="AD" clId="Web-{D7F8D059-9C02-9335-D3ED-9DB08740287F}" dt="2024-10-14T10:23:31.054" v="599" actId="20577"/>
      <pc:docMkLst>
        <pc:docMk/>
      </pc:docMkLst>
      <pc:sldChg chg="modSp">
        <pc:chgData name="ZENABA Ali Dicko" userId="S::ali-dicko.zenaba.auditeur@lecnam.net::03253055-7a3c-4dfc-a1af-896c5a5ab8b4" providerId="AD" clId="Web-{D7F8D059-9C02-9335-D3ED-9DB08740287F}" dt="2024-10-14T10:13:13.912" v="307" actId="20577"/>
        <pc:sldMkLst>
          <pc:docMk/>
          <pc:sldMk cId="3027181960" sldId="258"/>
        </pc:sldMkLst>
        <pc:spChg chg="mod">
          <ac:chgData name="ZENABA Ali Dicko" userId="S::ali-dicko.zenaba.auditeur@lecnam.net::03253055-7a3c-4dfc-a1af-896c5a5ab8b4" providerId="AD" clId="Web-{D7F8D059-9C02-9335-D3ED-9DB08740287F}" dt="2024-10-14T10:13:13.912" v="307" actId="20577"/>
          <ac:spMkLst>
            <pc:docMk/>
            <pc:sldMk cId="3027181960" sldId="258"/>
            <ac:spMk id="8" creationId="{C694BD55-ADED-4F93-28B3-3E74D3B99C4E}"/>
          </ac:spMkLst>
        </pc:spChg>
      </pc:sldChg>
      <pc:sldChg chg="modSp">
        <pc:chgData name="ZENABA Ali Dicko" userId="S::ali-dicko.zenaba.auditeur@lecnam.net::03253055-7a3c-4dfc-a1af-896c5a5ab8b4" providerId="AD" clId="Web-{D7F8D059-9C02-9335-D3ED-9DB08740287F}" dt="2024-10-14T10:13:32.022" v="309" actId="20577"/>
        <pc:sldMkLst>
          <pc:docMk/>
          <pc:sldMk cId="4210309065" sldId="259"/>
        </pc:sldMkLst>
        <pc:spChg chg="mod">
          <ac:chgData name="ZENABA Ali Dicko" userId="S::ali-dicko.zenaba.auditeur@lecnam.net::03253055-7a3c-4dfc-a1af-896c5a5ab8b4" providerId="AD" clId="Web-{D7F8D059-9C02-9335-D3ED-9DB08740287F}" dt="2024-10-14T10:13:32.022" v="309" actId="20577"/>
          <ac:spMkLst>
            <pc:docMk/>
            <pc:sldMk cId="4210309065" sldId="259"/>
            <ac:spMk id="160" creationId="{7DA89ADB-5FF8-2D14-D4DB-B67417CA9C39}"/>
          </ac:spMkLst>
        </pc:spChg>
      </pc:sldChg>
      <pc:sldChg chg="modSp">
        <pc:chgData name="ZENABA Ali Dicko" userId="S::ali-dicko.zenaba.auditeur@lecnam.net::03253055-7a3c-4dfc-a1af-896c5a5ab8b4" providerId="AD" clId="Web-{D7F8D059-9C02-9335-D3ED-9DB08740287F}" dt="2024-10-14T10:23:31.054" v="599" actId="20577"/>
        <pc:sldMkLst>
          <pc:docMk/>
          <pc:sldMk cId="3571137125" sldId="260"/>
        </pc:sldMkLst>
        <pc:spChg chg="mod">
          <ac:chgData name="ZENABA Ali Dicko" userId="S::ali-dicko.zenaba.auditeur@lecnam.net::03253055-7a3c-4dfc-a1af-896c5a5ab8b4" providerId="AD" clId="Web-{D7F8D059-9C02-9335-D3ED-9DB08740287F}" dt="2024-10-14T10:23:31.054" v="599" actId="20577"/>
          <ac:spMkLst>
            <pc:docMk/>
            <pc:sldMk cId="3571137125" sldId="260"/>
            <ac:spMk id="8" creationId="{345E314D-B14B-5ECF-FF24-8317E9FFA3E3}"/>
          </ac:spMkLst>
        </pc:spChg>
      </pc:sldChg>
    </pc:docChg>
  </pc:docChgLst>
  <pc:docChgLst>
    <pc:chgData name="ZENABA Ali Dicko" userId="S::ali-dicko.zenaba.auditeur@lecnam.net::03253055-7a3c-4dfc-a1af-896c5a5ab8b4" providerId="AD" clId="Web-{A7211A30-4525-A275-6C07-B08CC2739B12}"/>
    <pc:docChg chg="addSld modSld">
      <pc:chgData name="ZENABA Ali Dicko" userId="S::ali-dicko.zenaba.auditeur@lecnam.net::03253055-7a3c-4dfc-a1af-896c5a5ab8b4" providerId="AD" clId="Web-{A7211A30-4525-A275-6C07-B08CC2739B12}" dt="2024-10-16T20:57:57.799" v="154" actId="20577"/>
      <pc:docMkLst>
        <pc:docMk/>
      </pc:docMkLst>
      <pc:sldChg chg="modSp new">
        <pc:chgData name="ZENABA Ali Dicko" userId="S::ali-dicko.zenaba.auditeur@lecnam.net::03253055-7a3c-4dfc-a1af-896c5a5ab8b4" providerId="AD" clId="Web-{A7211A30-4525-A275-6C07-B08CC2739B12}" dt="2024-10-16T20:50:14.549" v="21" actId="20577"/>
        <pc:sldMkLst>
          <pc:docMk/>
          <pc:sldMk cId="2808602132" sldId="271"/>
        </pc:sldMkLst>
        <pc:spChg chg="mod">
          <ac:chgData name="ZENABA Ali Dicko" userId="S::ali-dicko.zenaba.auditeur@lecnam.net::03253055-7a3c-4dfc-a1af-896c5a5ab8b4" providerId="AD" clId="Web-{A7211A30-4525-A275-6C07-B08CC2739B12}" dt="2024-10-16T20:44:23.393" v="15" actId="20577"/>
          <ac:spMkLst>
            <pc:docMk/>
            <pc:sldMk cId="2808602132" sldId="271"/>
            <ac:spMk id="2" creationId="{F6F471C5-B682-7E38-0088-64EA3BFD01FD}"/>
          </ac:spMkLst>
        </pc:spChg>
        <pc:spChg chg="mod">
          <ac:chgData name="ZENABA Ali Dicko" userId="S::ali-dicko.zenaba.auditeur@lecnam.net::03253055-7a3c-4dfc-a1af-896c5a5ab8b4" providerId="AD" clId="Web-{A7211A30-4525-A275-6C07-B08CC2739B12}" dt="2024-10-16T20:50:14.549" v="21" actId="20577"/>
          <ac:spMkLst>
            <pc:docMk/>
            <pc:sldMk cId="2808602132" sldId="271"/>
            <ac:spMk id="3" creationId="{99C9C911-006A-200C-9719-42B37529A2CA}"/>
          </ac:spMkLst>
        </pc:spChg>
      </pc:sldChg>
      <pc:sldChg chg="modSp new">
        <pc:chgData name="ZENABA Ali Dicko" userId="S::ali-dicko.zenaba.auditeur@lecnam.net::03253055-7a3c-4dfc-a1af-896c5a5ab8b4" providerId="AD" clId="Web-{A7211A30-4525-A275-6C07-B08CC2739B12}" dt="2024-10-16T20:57:57.799" v="154" actId="20577"/>
        <pc:sldMkLst>
          <pc:docMk/>
          <pc:sldMk cId="2069530992" sldId="272"/>
        </pc:sldMkLst>
        <pc:spChg chg="mod">
          <ac:chgData name="ZENABA Ali Dicko" userId="S::ali-dicko.zenaba.auditeur@lecnam.net::03253055-7a3c-4dfc-a1af-896c5a5ab8b4" providerId="AD" clId="Web-{A7211A30-4525-A275-6C07-B08CC2739B12}" dt="2024-10-16T20:50:55.722" v="44" actId="20577"/>
          <ac:spMkLst>
            <pc:docMk/>
            <pc:sldMk cId="2069530992" sldId="272"/>
            <ac:spMk id="2" creationId="{393C9800-D317-2506-80E6-F904ABDF5A45}"/>
          </ac:spMkLst>
        </pc:spChg>
        <pc:spChg chg="mod">
          <ac:chgData name="ZENABA Ali Dicko" userId="S::ali-dicko.zenaba.auditeur@lecnam.net::03253055-7a3c-4dfc-a1af-896c5a5ab8b4" providerId="AD" clId="Web-{A7211A30-4525-A275-6C07-B08CC2739B12}" dt="2024-10-16T20:57:57.799" v="154" actId="20577"/>
          <ac:spMkLst>
            <pc:docMk/>
            <pc:sldMk cId="2069530992" sldId="272"/>
            <ac:spMk id="3" creationId="{FD533EAC-469C-783A-1BE5-062A8E7E3A64}"/>
          </ac:spMkLst>
        </pc:spChg>
      </pc:sldChg>
    </pc:docChg>
  </pc:docChgLst>
  <pc:docChgLst>
    <pc:chgData name="ZENABA Ali Dicko" userId="S::ali-dicko.zenaba.auditeur@lecnam.net::03253055-7a3c-4dfc-a1af-896c5a5ab8b4" providerId="AD" clId="Web-{477A7A54-8104-01A2-78B2-E6E8EFC0AE1B}"/>
    <pc:docChg chg="addSld modSld">
      <pc:chgData name="ZENABA Ali Dicko" userId="S::ali-dicko.zenaba.auditeur@lecnam.net::03253055-7a3c-4dfc-a1af-896c5a5ab8b4" providerId="AD" clId="Web-{477A7A54-8104-01A2-78B2-E6E8EFC0AE1B}" dt="2024-10-16T22:25:39.304" v="46" actId="20577"/>
      <pc:docMkLst>
        <pc:docMk/>
      </pc:docMkLst>
      <pc:sldChg chg="addSp delSp modSp new mod setBg">
        <pc:chgData name="ZENABA Ali Dicko" userId="S::ali-dicko.zenaba.auditeur@lecnam.net::03253055-7a3c-4dfc-a1af-896c5a5ab8b4" providerId="AD" clId="Web-{477A7A54-8104-01A2-78B2-E6E8EFC0AE1B}" dt="2024-10-16T22:25:04.707" v="34" actId="14100"/>
        <pc:sldMkLst>
          <pc:docMk/>
          <pc:sldMk cId="586790177" sldId="278"/>
        </pc:sldMkLst>
        <pc:spChg chg="mod">
          <ac:chgData name="ZENABA Ali Dicko" userId="S::ali-dicko.zenaba.auditeur@lecnam.net::03253055-7a3c-4dfc-a1af-896c5a5ab8b4" providerId="AD" clId="Web-{477A7A54-8104-01A2-78B2-E6E8EFC0AE1B}" dt="2024-10-16T22:24:17.579" v="29"/>
          <ac:spMkLst>
            <pc:docMk/>
            <pc:sldMk cId="586790177" sldId="278"/>
            <ac:spMk id="2" creationId="{8264D71A-E2F7-CE73-42B3-D5916AF956C0}"/>
          </ac:spMkLst>
        </pc:spChg>
        <pc:spChg chg="del">
          <ac:chgData name="ZENABA Ali Dicko" userId="S::ali-dicko.zenaba.auditeur@lecnam.net::03253055-7a3c-4dfc-a1af-896c5a5ab8b4" providerId="AD" clId="Web-{477A7A54-8104-01A2-78B2-E6E8EFC0AE1B}" dt="2024-10-16T22:23:52.341" v="28"/>
          <ac:spMkLst>
            <pc:docMk/>
            <pc:sldMk cId="586790177" sldId="278"/>
            <ac:spMk id="3" creationId="{279B2157-6A7F-C3AB-1722-6223E2A0F2FC}"/>
          </ac:spMkLst>
        </pc:spChg>
        <pc:spChg chg="add">
          <ac:chgData name="ZENABA Ali Dicko" userId="S::ali-dicko.zenaba.auditeur@lecnam.net::03253055-7a3c-4dfc-a1af-896c5a5ab8b4" providerId="AD" clId="Web-{477A7A54-8104-01A2-78B2-E6E8EFC0AE1B}" dt="2024-10-16T22:24:17.579" v="29"/>
          <ac:spMkLst>
            <pc:docMk/>
            <pc:sldMk cId="586790177" sldId="278"/>
            <ac:spMk id="9" creationId="{A4798C7F-C8CA-4799-BF37-3AB4642CDB66}"/>
          </ac:spMkLst>
        </pc:spChg>
        <pc:spChg chg="add">
          <ac:chgData name="ZENABA Ali Dicko" userId="S::ali-dicko.zenaba.auditeur@lecnam.net::03253055-7a3c-4dfc-a1af-896c5a5ab8b4" providerId="AD" clId="Web-{477A7A54-8104-01A2-78B2-E6E8EFC0AE1B}" dt="2024-10-16T22:24:17.579" v="29"/>
          <ac:spMkLst>
            <pc:docMk/>
            <pc:sldMk cId="586790177" sldId="278"/>
            <ac:spMk id="42" creationId="{216BB147-20D5-4D93-BDA5-1BC614D6A4B2}"/>
          </ac:spMkLst>
        </pc:spChg>
        <pc:spChg chg="add">
          <ac:chgData name="ZENABA Ali Dicko" userId="S::ali-dicko.zenaba.auditeur@lecnam.net::03253055-7a3c-4dfc-a1af-896c5a5ab8b4" providerId="AD" clId="Web-{477A7A54-8104-01A2-78B2-E6E8EFC0AE1B}" dt="2024-10-16T22:24:17.579" v="29"/>
          <ac:spMkLst>
            <pc:docMk/>
            <pc:sldMk cId="586790177" sldId="278"/>
            <ac:spMk id="44" creationId="{0A253F60-DE40-4508-A37A-61331DF1DD5D}"/>
          </ac:spMkLst>
        </pc:spChg>
        <pc:spChg chg="add">
          <ac:chgData name="ZENABA Ali Dicko" userId="S::ali-dicko.zenaba.auditeur@lecnam.net::03253055-7a3c-4dfc-a1af-896c5a5ab8b4" providerId="AD" clId="Web-{477A7A54-8104-01A2-78B2-E6E8EFC0AE1B}" dt="2024-10-16T22:24:17.579" v="29"/>
          <ac:spMkLst>
            <pc:docMk/>
            <pc:sldMk cId="586790177" sldId="278"/>
            <ac:spMk id="46" creationId="{3BBF3378-C49E-4B97-A883-6393FBF18C0B}"/>
          </ac:spMkLst>
        </pc:spChg>
        <pc:spChg chg="add">
          <ac:chgData name="ZENABA Ali Dicko" userId="S::ali-dicko.zenaba.auditeur@lecnam.net::03253055-7a3c-4dfc-a1af-896c5a5ab8b4" providerId="AD" clId="Web-{477A7A54-8104-01A2-78B2-E6E8EFC0AE1B}" dt="2024-10-16T22:24:17.579" v="29"/>
          <ac:spMkLst>
            <pc:docMk/>
            <pc:sldMk cId="586790177" sldId="278"/>
            <ac:spMk id="79" creationId="{EB68BB96-3C54-47CE-A559-16FC5968EE9F}"/>
          </ac:spMkLst>
        </pc:spChg>
        <pc:spChg chg="add">
          <ac:chgData name="ZENABA Ali Dicko" userId="S::ali-dicko.zenaba.auditeur@lecnam.net::03253055-7a3c-4dfc-a1af-896c5a5ab8b4" providerId="AD" clId="Web-{477A7A54-8104-01A2-78B2-E6E8EFC0AE1B}" dt="2024-10-16T22:24:17.579" v="29"/>
          <ac:spMkLst>
            <pc:docMk/>
            <pc:sldMk cId="586790177" sldId="278"/>
            <ac:spMk id="112" creationId="{BA6285CA-6AFA-4F27-AFB5-1B32CDE09B1A}"/>
          </ac:spMkLst>
        </pc:spChg>
        <pc:spChg chg="add">
          <ac:chgData name="ZENABA Ali Dicko" userId="S::ali-dicko.zenaba.auditeur@lecnam.net::03253055-7a3c-4dfc-a1af-896c5a5ab8b4" providerId="AD" clId="Web-{477A7A54-8104-01A2-78B2-E6E8EFC0AE1B}" dt="2024-10-16T22:24:17.579" v="29"/>
          <ac:spMkLst>
            <pc:docMk/>
            <pc:sldMk cId="586790177" sldId="278"/>
            <ac:spMk id="114" creationId="{AF152BFE-7BA8-4007-AD9C-F4DC95E437EE}"/>
          </ac:spMkLst>
        </pc:spChg>
        <pc:spChg chg="add">
          <ac:chgData name="ZENABA Ali Dicko" userId="S::ali-dicko.zenaba.auditeur@lecnam.net::03253055-7a3c-4dfc-a1af-896c5a5ab8b4" providerId="AD" clId="Web-{477A7A54-8104-01A2-78B2-E6E8EFC0AE1B}" dt="2024-10-16T22:24:17.579" v="29"/>
          <ac:spMkLst>
            <pc:docMk/>
            <pc:sldMk cId="586790177" sldId="278"/>
            <ac:spMk id="116" creationId="{7BCC6446-8462-4A63-9B6F-8F57EC40F648}"/>
          </ac:spMkLst>
        </pc:spChg>
        <pc:spChg chg="add">
          <ac:chgData name="ZENABA Ali Dicko" userId="S::ali-dicko.zenaba.auditeur@lecnam.net::03253055-7a3c-4dfc-a1af-896c5a5ab8b4" providerId="AD" clId="Web-{477A7A54-8104-01A2-78B2-E6E8EFC0AE1B}" dt="2024-10-16T22:24:17.579" v="29"/>
          <ac:spMkLst>
            <pc:docMk/>
            <pc:sldMk cId="586790177" sldId="278"/>
            <ac:spMk id="118" creationId="{B6DE7CCF-F894-44DD-9FA3-8BD0D5CE25AD}"/>
          </ac:spMkLst>
        </pc:spChg>
        <pc:grpChg chg="add">
          <ac:chgData name="ZENABA Ali Dicko" userId="S::ali-dicko.zenaba.auditeur@lecnam.net::03253055-7a3c-4dfc-a1af-896c5a5ab8b4" providerId="AD" clId="Web-{477A7A54-8104-01A2-78B2-E6E8EFC0AE1B}" dt="2024-10-16T22:24:17.579" v="29"/>
          <ac:grpSpMkLst>
            <pc:docMk/>
            <pc:sldMk cId="586790177" sldId="278"/>
            <ac:grpSpMk id="11" creationId="{87F0794B-55D3-4D2D-BDE7-4688ED321E42}"/>
          </ac:grpSpMkLst>
        </pc:grpChg>
        <pc:grpChg chg="add">
          <ac:chgData name="ZENABA Ali Dicko" userId="S::ali-dicko.zenaba.auditeur@lecnam.net::03253055-7a3c-4dfc-a1af-896c5a5ab8b4" providerId="AD" clId="Web-{477A7A54-8104-01A2-78B2-E6E8EFC0AE1B}" dt="2024-10-16T22:24:17.579" v="29"/>
          <ac:grpSpMkLst>
            <pc:docMk/>
            <pc:sldMk cId="586790177" sldId="278"/>
            <ac:grpSpMk id="48" creationId="{DA3D4001-286E-4CB2-B293-3058BDDC8221}"/>
          </ac:grpSpMkLst>
        </pc:grpChg>
        <pc:grpChg chg="add">
          <ac:chgData name="ZENABA Ali Dicko" userId="S::ali-dicko.zenaba.auditeur@lecnam.net::03253055-7a3c-4dfc-a1af-896c5a5ab8b4" providerId="AD" clId="Web-{477A7A54-8104-01A2-78B2-E6E8EFC0AE1B}" dt="2024-10-16T22:24:17.579" v="29"/>
          <ac:grpSpMkLst>
            <pc:docMk/>
            <pc:sldMk cId="586790177" sldId="278"/>
            <ac:grpSpMk id="81" creationId="{BDDD9304-3AB6-4BE9-833E-9C1B3EC42182}"/>
          </ac:grpSpMkLst>
        </pc:grpChg>
        <pc:grpChg chg="add">
          <ac:chgData name="ZENABA Ali Dicko" userId="S::ali-dicko.zenaba.auditeur@lecnam.net::03253055-7a3c-4dfc-a1af-896c5a5ab8b4" providerId="AD" clId="Web-{477A7A54-8104-01A2-78B2-E6E8EFC0AE1B}" dt="2024-10-16T22:24:17.579" v="29"/>
          <ac:grpSpMkLst>
            <pc:docMk/>
            <pc:sldMk cId="586790177" sldId="278"/>
            <ac:grpSpMk id="120" creationId="{8118ECEF-CA6A-4CB6-BCA5-59B2DB40C4AB}"/>
          </ac:grpSpMkLst>
        </pc:grpChg>
        <pc:picChg chg="add mod ord modCrop">
          <ac:chgData name="ZENABA Ali Dicko" userId="S::ali-dicko.zenaba.auditeur@lecnam.net::03253055-7a3c-4dfc-a1af-896c5a5ab8b4" providerId="AD" clId="Web-{477A7A54-8104-01A2-78B2-E6E8EFC0AE1B}" dt="2024-10-16T22:25:04.707" v="34" actId="14100"/>
          <ac:picMkLst>
            <pc:docMk/>
            <pc:sldMk cId="586790177" sldId="278"/>
            <ac:picMk id="4" creationId="{5553E39B-80EF-ACCC-4C8F-B26B3186A0B3}"/>
          </ac:picMkLst>
        </pc:picChg>
      </pc:sldChg>
      <pc:sldChg chg="modSp new">
        <pc:chgData name="ZENABA Ali Dicko" userId="S::ali-dicko.zenaba.auditeur@lecnam.net::03253055-7a3c-4dfc-a1af-896c5a5ab8b4" providerId="AD" clId="Web-{477A7A54-8104-01A2-78B2-E6E8EFC0AE1B}" dt="2024-10-16T22:25:39.304" v="46" actId="20577"/>
        <pc:sldMkLst>
          <pc:docMk/>
          <pc:sldMk cId="3163660945" sldId="279"/>
        </pc:sldMkLst>
        <pc:spChg chg="mod">
          <ac:chgData name="ZENABA Ali Dicko" userId="S::ali-dicko.zenaba.auditeur@lecnam.net::03253055-7a3c-4dfc-a1af-896c5a5ab8b4" providerId="AD" clId="Web-{477A7A54-8104-01A2-78B2-E6E8EFC0AE1B}" dt="2024-10-16T22:25:39.304" v="46" actId="20577"/>
          <ac:spMkLst>
            <pc:docMk/>
            <pc:sldMk cId="3163660945" sldId="279"/>
            <ac:spMk id="2" creationId="{D360DA10-501A-DA2E-4FD3-0E5471A1D619}"/>
          </ac:spMkLst>
        </pc:spChg>
      </pc:sldChg>
    </pc:docChg>
  </pc:docChgLst>
  <pc:docChgLst>
    <pc:chgData name="ZENABA Ali Dicko" userId="S::ali-dicko.zenaba.auditeur@lecnam.net::03253055-7a3c-4dfc-a1af-896c5a5ab8b4" providerId="AD" clId="Web-{CAD60626-4FB2-D02C-A7AC-014A0C6804C2}"/>
    <pc:docChg chg="addSld delSld modSld addMainMaster delMainMaster">
      <pc:chgData name="ZENABA Ali Dicko" userId="S::ali-dicko.zenaba.auditeur@lecnam.net::03253055-7a3c-4dfc-a1af-896c5a5ab8b4" providerId="AD" clId="Web-{CAD60626-4FB2-D02C-A7AC-014A0C6804C2}" dt="2024-10-11T10:33:36.364" v="331" actId="14100"/>
      <pc:docMkLst>
        <pc:docMk/>
      </pc:docMkLst>
      <pc:sldChg chg="addSp delSp modSp mod setBg modClrScheme chgLayout">
        <pc:chgData name="ZENABA Ali Dicko" userId="S::ali-dicko.zenaba.auditeur@lecnam.net::03253055-7a3c-4dfc-a1af-896c5a5ab8b4" providerId="AD" clId="Web-{CAD60626-4FB2-D02C-A7AC-014A0C6804C2}" dt="2024-10-11T10:31:26.438" v="329" actId="20577"/>
        <pc:sldMkLst>
          <pc:docMk/>
          <pc:sldMk cId="3784089036" sldId="256"/>
        </pc:sldMkLst>
        <pc:spChg chg="mod">
          <ac:chgData name="ZENABA Ali Dicko" userId="S::ali-dicko.zenaba.auditeur@lecnam.net::03253055-7a3c-4dfc-a1af-896c5a5ab8b4" providerId="AD" clId="Web-{CAD60626-4FB2-D02C-A7AC-014A0C6804C2}" dt="2024-10-11T09:32:43.043" v="21" actId="20577"/>
          <ac:spMkLst>
            <pc:docMk/>
            <pc:sldMk cId="3784089036" sldId="256"/>
            <ac:spMk id="2" creationId="{00000000-0000-0000-0000-000000000000}"/>
          </ac:spMkLst>
        </pc:spChg>
        <pc:spChg chg="mod">
          <ac:chgData name="ZENABA Ali Dicko" userId="S::ali-dicko.zenaba.auditeur@lecnam.net::03253055-7a3c-4dfc-a1af-896c5a5ab8b4" providerId="AD" clId="Web-{CAD60626-4FB2-D02C-A7AC-014A0C6804C2}" dt="2024-10-11T10:31:26.438" v="329" actId="20577"/>
          <ac:spMkLst>
            <pc:docMk/>
            <pc:sldMk cId="3784089036" sldId="256"/>
            <ac:spMk id="3" creationId="{00000000-0000-0000-0000-000000000000}"/>
          </ac:spMkLst>
        </pc:spChg>
        <pc:spChg chg="add">
          <ac:chgData name="ZENABA Ali Dicko" userId="S::ali-dicko.zenaba.auditeur@lecnam.net::03253055-7a3c-4dfc-a1af-896c5a5ab8b4" providerId="AD" clId="Web-{CAD60626-4FB2-D02C-A7AC-014A0C6804C2}" dt="2024-10-11T09:27:31.782" v="2"/>
          <ac:spMkLst>
            <pc:docMk/>
            <pc:sldMk cId="3784089036" sldId="256"/>
            <ac:spMk id="8" creationId="{BA6285CA-6AFA-4F27-AFB5-1B32CDE09B1A}"/>
          </ac:spMkLst>
        </pc:spChg>
        <pc:spChg chg="add del">
          <ac:chgData name="ZENABA Ali Dicko" userId="S::ali-dicko.zenaba.auditeur@lecnam.net::03253055-7a3c-4dfc-a1af-896c5a5ab8b4" providerId="AD" clId="Web-{CAD60626-4FB2-D02C-A7AC-014A0C6804C2}" dt="2024-10-11T09:27:31.720" v="1"/>
          <ac:spMkLst>
            <pc:docMk/>
            <pc:sldMk cId="3784089036" sldId="256"/>
            <ac:spMk id="9" creationId="{D7468962-6189-43AD-BB02-A6F88AD0E5B4}"/>
          </ac:spMkLst>
        </pc:spChg>
        <pc:spChg chg="add">
          <ac:chgData name="ZENABA Ali Dicko" userId="S::ali-dicko.zenaba.auditeur@lecnam.net::03253055-7a3c-4dfc-a1af-896c5a5ab8b4" providerId="AD" clId="Web-{CAD60626-4FB2-D02C-A7AC-014A0C6804C2}" dt="2024-10-11T09:27:31.782" v="2"/>
          <ac:spMkLst>
            <pc:docMk/>
            <pc:sldMk cId="3784089036" sldId="256"/>
            <ac:spMk id="10" creationId="{D690347A-6937-4F6D-93E3-D398D803DE33}"/>
          </ac:spMkLst>
        </pc:spChg>
        <pc:spChg chg="add del">
          <ac:chgData name="ZENABA Ali Dicko" userId="S::ali-dicko.zenaba.auditeur@lecnam.net::03253055-7a3c-4dfc-a1af-896c5a5ab8b4" providerId="AD" clId="Web-{CAD60626-4FB2-D02C-A7AC-014A0C6804C2}" dt="2024-10-11T09:27:31.720" v="1"/>
          <ac:spMkLst>
            <pc:docMk/>
            <pc:sldMk cId="3784089036" sldId="256"/>
            <ac:spMk id="11" creationId="{5BF2E68D-E9CA-4A00-AE2B-17BCDFABC383}"/>
          </ac:spMkLst>
        </pc:spChg>
        <pc:spChg chg="add">
          <ac:chgData name="ZENABA Ali Dicko" userId="S::ali-dicko.zenaba.auditeur@lecnam.net::03253055-7a3c-4dfc-a1af-896c5a5ab8b4" providerId="AD" clId="Web-{CAD60626-4FB2-D02C-A7AC-014A0C6804C2}" dt="2024-10-11T09:27:31.782" v="2"/>
          <ac:spMkLst>
            <pc:docMk/>
            <pc:sldMk cId="3784089036" sldId="256"/>
            <ac:spMk id="12" creationId="{DE6FA2BA-220F-4070-A46C-D437A6D2421C}"/>
          </ac:spMkLst>
        </pc:spChg>
        <pc:spChg chg="add del">
          <ac:chgData name="ZENABA Ali Dicko" userId="S::ali-dicko.zenaba.auditeur@lecnam.net::03253055-7a3c-4dfc-a1af-896c5a5ab8b4" providerId="AD" clId="Web-{CAD60626-4FB2-D02C-A7AC-014A0C6804C2}" dt="2024-10-11T09:27:31.720" v="1"/>
          <ac:spMkLst>
            <pc:docMk/>
            <pc:sldMk cId="3784089036" sldId="256"/>
            <ac:spMk id="13" creationId="{7E1304CE-399E-4EFB-AC6F-CA3ABE76CD93}"/>
          </ac:spMkLst>
        </pc:spChg>
        <pc:spChg chg="add">
          <ac:chgData name="ZENABA Ali Dicko" userId="S::ali-dicko.zenaba.auditeur@lecnam.net::03253055-7a3c-4dfc-a1af-896c5a5ab8b4" providerId="AD" clId="Web-{CAD60626-4FB2-D02C-A7AC-014A0C6804C2}" dt="2024-10-11T09:27:31.782" v="2"/>
          <ac:spMkLst>
            <pc:docMk/>
            <pc:sldMk cId="3784089036" sldId="256"/>
            <ac:spMk id="14" creationId="{B18D2A95-840F-45DF-AD93-5FA412FCC7EA}"/>
          </ac:spMkLst>
        </pc:spChg>
        <pc:spChg chg="add">
          <ac:chgData name="ZENABA Ali Dicko" userId="S::ali-dicko.zenaba.auditeur@lecnam.net::03253055-7a3c-4dfc-a1af-896c5a5ab8b4" providerId="AD" clId="Web-{CAD60626-4FB2-D02C-A7AC-014A0C6804C2}" dt="2024-10-11T09:27:31.782" v="2"/>
          <ac:spMkLst>
            <pc:docMk/>
            <pc:sldMk cId="3784089036" sldId="256"/>
            <ac:spMk id="16" creationId="{F92A3F2D-F424-43A3-88B0-FB258A0C1829}"/>
          </ac:spMkLst>
        </pc:spChg>
        <pc:grpChg chg="add">
          <ac:chgData name="ZENABA Ali Dicko" userId="S::ali-dicko.zenaba.auditeur@lecnam.net::03253055-7a3c-4dfc-a1af-896c5a5ab8b4" providerId="AD" clId="Web-{CAD60626-4FB2-D02C-A7AC-014A0C6804C2}" dt="2024-10-11T09:27:31.782" v="2"/>
          <ac:grpSpMkLst>
            <pc:docMk/>
            <pc:sldMk cId="3784089036" sldId="256"/>
            <ac:grpSpMk id="18" creationId="{E8BBA9B4-EF00-4579-A73A-061C5F902438}"/>
          </ac:grpSpMkLst>
        </pc:grpChg>
        <pc:picChg chg="add del">
          <ac:chgData name="ZENABA Ali Dicko" userId="S::ali-dicko.zenaba.auditeur@lecnam.net::03253055-7a3c-4dfc-a1af-896c5a5ab8b4" providerId="AD" clId="Web-{CAD60626-4FB2-D02C-A7AC-014A0C6804C2}" dt="2024-10-11T09:27:31.720" v="1"/>
          <ac:picMkLst>
            <pc:docMk/>
            <pc:sldMk cId="3784089036" sldId="256"/>
            <ac:picMk id="4" creationId="{FA7C498D-580B-2601-0143-F20922CEEDDE}"/>
          </ac:picMkLst>
        </pc:picChg>
        <pc:cxnChg chg="add del">
          <ac:chgData name="ZENABA Ali Dicko" userId="S::ali-dicko.zenaba.auditeur@lecnam.net::03253055-7a3c-4dfc-a1af-896c5a5ab8b4" providerId="AD" clId="Web-{CAD60626-4FB2-D02C-A7AC-014A0C6804C2}" dt="2024-10-11T09:27:31.720" v="1"/>
          <ac:cxnSpMkLst>
            <pc:docMk/>
            <pc:sldMk cId="3784089036" sldId="256"/>
            <ac:cxnSpMk id="15" creationId="{0B346787-55AA-410B-9763-FB4DF19D58B3}"/>
          </ac:cxnSpMkLst>
        </pc:cxnChg>
        <pc:cxnChg chg="add del">
          <ac:chgData name="ZENABA Ali Dicko" userId="S::ali-dicko.zenaba.auditeur@lecnam.net::03253055-7a3c-4dfc-a1af-896c5a5ab8b4" providerId="AD" clId="Web-{CAD60626-4FB2-D02C-A7AC-014A0C6804C2}" dt="2024-10-11T09:27:31.720" v="1"/>
          <ac:cxnSpMkLst>
            <pc:docMk/>
            <pc:sldMk cId="3784089036" sldId="256"/>
            <ac:cxnSpMk id="17" creationId="{F74228F0-C94A-49D1-98AF-F8C229FF099F}"/>
          </ac:cxnSpMkLst>
        </pc:cxnChg>
        <pc:cxnChg chg="add del">
          <ac:chgData name="ZENABA Ali Dicko" userId="S::ali-dicko.zenaba.auditeur@lecnam.net::03253055-7a3c-4dfc-a1af-896c5a5ab8b4" providerId="AD" clId="Web-{CAD60626-4FB2-D02C-A7AC-014A0C6804C2}" dt="2024-10-11T09:27:31.720" v="1"/>
          <ac:cxnSpMkLst>
            <pc:docMk/>
            <pc:sldMk cId="3784089036" sldId="256"/>
            <ac:cxnSpMk id="19" creationId="{9C5F0E5C-AB75-49D9-8D9B-727A524E402A}"/>
          </ac:cxnSpMkLst>
        </pc:cxnChg>
      </pc:sldChg>
      <pc:sldChg chg="addSp delSp modSp new mod setBg">
        <pc:chgData name="ZENABA Ali Dicko" userId="S::ali-dicko.zenaba.auditeur@lecnam.net::03253055-7a3c-4dfc-a1af-896c5a5ab8b4" providerId="AD" clId="Web-{CAD60626-4FB2-D02C-A7AC-014A0C6804C2}" dt="2024-10-11T10:33:36.364" v="331" actId="14100"/>
        <pc:sldMkLst>
          <pc:docMk/>
          <pc:sldMk cId="2704879306" sldId="257"/>
        </pc:sldMkLst>
        <pc:spChg chg="mod">
          <ac:chgData name="ZENABA Ali Dicko" userId="S::ali-dicko.zenaba.auditeur@lecnam.net::03253055-7a3c-4dfc-a1af-896c5a5ab8b4" providerId="AD" clId="Web-{CAD60626-4FB2-D02C-A7AC-014A0C6804C2}" dt="2024-10-11T09:33:54.451" v="37" actId="20577"/>
          <ac:spMkLst>
            <pc:docMk/>
            <pc:sldMk cId="2704879306" sldId="257"/>
            <ac:spMk id="2" creationId="{3CFED824-7D31-E6CD-89FC-7DE6E01C3F77}"/>
          </ac:spMkLst>
        </pc:spChg>
        <pc:spChg chg="add del">
          <ac:chgData name="ZENABA Ali Dicko" userId="S::ali-dicko.zenaba.auditeur@lecnam.net::03253055-7a3c-4dfc-a1af-896c5a5ab8b4" providerId="AD" clId="Web-{CAD60626-4FB2-D02C-A7AC-014A0C6804C2}" dt="2024-10-11T09:32:04.510" v="7"/>
          <ac:spMkLst>
            <pc:docMk/>
            <pc:sldMk cId="2704879306" sldId="257"/>
            <ac:spMk id="3" creationId="{7696A33E-3724-CC90-CEB7-CF2A9BAF1F2F}"/>
          </ac:spMkLst>
        </pc:spChg>
        <pc:spChg chg="add del">
          <ac:chgData name="ZENABA Ali Dicko" userId="S::ali-dicko.zenaba.auditeur@lecnam.net::03253055-7a3c-4dfc-a1af-896c5a5ab8b4" providerId="AD" clId="Web-{CAD60626-4FB2-D02C-A7AC-014A0C6804C2}" dt="2024-10-11T09:32:04.494" v="6"/>
          <ac:spMkLst>
            <pc:docMk/>
            <pc:sldMk cId="2704879306" sldId="257"/>
            <ac:spMk id="8" creationId="{A4798C7F-C8CA-4799-BF37-3AB4642CDB66}"/>
          </ac:spMkLst>
        </pc:spChg>
        <pc:spChg chg="add">
          <ac:chgData name="ZENABA Ali Dicko" userId="S::ali-dicko.zenaba.auditeur@lecnam.net::03253055-7a3c-4dfc-a1af-896c5a5ab8b4" providerId="AD" clId="Web-{CAD60626-4FB2-D02C-A7AC-014A0C6804C2}" dt="2024-10-11T09:32:04.510" v="7"/>
          <ac:spMkLst>
            <pc:docMk/>
            <pc:sldMk cId="2704879306" sldId="257"/>
            <ac:spMk id="12" creationId="{DA1A4301-6FFC-4C82-A1FA-7634D8CAA8F5}"/>
          </ac:spMkLst>
        </pc:spChg>
        <pc:spChg chg="add">
          <ac:chgData name="ZENABA Ali Dicko" userId="S::ali-dicko.zenaba.auditeur@lecnam.net::03253055-7a3c-4dfc-a1af-896c5a5ab8b4" providerId="AD" clId="Web-{CAD60626-4FB2-D02C-A7AC-014A0C6804C2}" dt="2024-10-11T09:32:04.510" v="7"/>
          <ac:spMkLst>
            <pc:docMk/>
            <pc:sldMk cId="2704879306" sldId="257"/>
            <ac:spMk id="14" creationId="{E1063619-981B-4E62-A26E-E345BB3080BA}"/>
          </ac:spMkLst>
        </pc:spChg>
        <pc:spChg chg="add del">
          <ac:chgData name="ZENABA Ali Dicko" userId="S::ali-dicko.zenaba.auditeur@lecnam.net::03253055-7a3c-4dfc-a1af-896c5a5ab8b4" providerId="AD" clId="Web-{CAD60626-4FB2-D02C-A7AC-014A0C6804C2}" dt="2024-10-11T09:32:04.494" v="6"/>
          <ac:spMkLst>
            <pc:docMk/>
            <pc:sldMk cId="2704879306" sldId="257"/>
            <ac:spMk id="41" creationId="{216BB147-20D5-4D93-BDA5-1BC614D6A4B2}"/>
          </ac:spMkLst>
        </pc:spChg>
        <pc:spChg chg="add del">
          <ac:chgData name="ZENABA Ali Dicko" userId="S::ali-dicko.zenaba.auditeur@lecnam.net::03253055-7a3c-4dfc-a1af-896c5a5ab8b4" providerId="AD" clId="Web-{CAD60626-4FB2-D02C-A7AC-014A0C6804C2}" dt="2024-10-11T09:32:04.494" v="6"/>
          <ac:spMkLst>
            <pc:docMk/>
            <pc:sldMk cId="2704879306" sldId="257"/>
            <ac:spMk id="43" creationId="{0A253F60-DE40-4508-A37A-61331DF1DD5D}"/>
          </ac:spMkLst>
        </pc:spChg>
        <pc:spChg chg="add del">
          <ac:chgData name="ZENABA Ali Dicko" userId="S::ali-dicko.zenaba.auditeur@lecnam.net::03253055-7a3c-4dfc-a1af-896c5a5ab8b4" providerId="AD" clId="Web-{CAD60626-4FB2-D02C-A7AC-014A0C6804C2}" dt="2024-10-11T09:32:04.494" v="6"/>
          <ac:spMkLst>
            <pc:docMk/>
            <pc:sldMk cId="2704879306" sldId="257"/>
            <ac:spMk id="107" creationId="{BA6285CA-6AFA-4F27-AFB5-1B32CDE09B1A}"/>
          </ac:spMkLst>
        </pc:spChg>
        <pc:spChg chg="add del">
          <ac:chgData name="ZENABA Ali Dicko" userId="S::ali-dicko.zenaba.auditeur@lecnam.net::03253055-7a3c-4dfc-a1af-896c5a5ab8b4" providerId="AD" clId="Web-{CAD60626-4FB2-D02C-A7AC-014A0C6804C2}" dt="2024-10-11T09:32:04.494" v="6"/>
          <ac:spMkLst>
            <pc:docMk/>
            <pc:sldMk cId="2704879306" sldId="257"/>
            <ac:spMk id="109" creationId="{7F7C084A-330C-4243-AD92-F98B226F06BC}"/>
          </ac:spMkLst>
        </pc:spChg>
        <pc:spChg chg="add del">
          <ac:chgData name="ZENABA Ali Dicko" userId="S::ali-dicko.zenaba.auditeur@lecnam.net::03253055-7a3c-4dfc-a1af-896c5a5ab8b4" providerId="AD" clId="Web-{CAD60626-4FB2-D02C-A7AC-014A0C6804C2}" dt="2024-10-11T09:32:04.494" v="6"/>
          <ac:spMkLst>
            <pc:docMk/>
            <pc:sldMk cId="2704879306" sldId="257"/>
            <ac:spMk id="111" creationId="{7F19A9C0-8335-4ABB-91B6-396031712693}"/>
          </ac:spMkLst>
        </pc:spChg>
        <pc:spChg chg="add del">
          <ac:chgData name="ZENABA Ali Dicko" userId="S::ali-dicko.zenaba.auditeur@lecnam.net::03253055-7a3c-4dfc-a1af-896c5a5ab8b4" providerId="AD" clId="Web-{CAD60626-4FB2-D02C-A7AC-014A0C6804C2}" dt="2024-10-11T09:32:04.494" v="6"/>
          <ac:spMkLst>
            <pc:docMk/>
            <pc:sldMk cId="2704879306" sldId="257"/>
            <ac:spMk id="113" creationId="{7BCC6446-8462-4A63-9B6F-8F57EC40F648}"/>
          </ac:spMkLst>
        </pc:spChg>
        <pc:spChg chg="add del">
          <ac:chgData name="ZENABA Ali Dicko" userId="S::ali-dicko.zenaba.auditeur@lecnam.net::03253055-7a3c-4dfc-a1af-896c5a5ab8b4" providerId="AD" clId="Web-{CAD60626-4FB2-D02C-A7AC-014A0C6804C2}" dt="2024-10-11T09:32:04.494" v="6"/>
          <ac:spMkLst>
            <pc:docMk/>
            <pc:sldMk cId="2704879306" sldId="257"/>
            <ac:spMk id="115" creationId="{3BA1208A-FAFD-4827-BF3E-A6B16CA01D56}"/>
          </ac:spMkLst>
        </pc:spChg>
        <pc:spChg chg="add">
          <ac:chgData name="ZENABA Ali Dicko" userId="S::ali-dicko.zenaba.auditeur@lecnam.net::03253055-7a3c-4dfc-a1af-896c5a5ab8b4" providerId="AD" clId="Web-{CAD60626-4FB2-D02C-A7AC-014A0C6804C2}" dt="2024-10-11T09:32:04.510" v="7"/>
          <ac:spMkLst>
            <pc:docMk/>
            <pc:sldMk cId="2704879306" sldId="257"/>
            <ac:spMk id="148" creationId="{1C582B07-D0F0-4B6B-A5D9-D2F192CB3A4E}"/>
          </ac:spMkLst>
        </pc:spChg>
        <pc:spChg chg="add">
          <ac:chgData name="ZENABA Ali Dicko" userId="S::ali-dicko.zenaba.auditeur@lecnam.net::03253055-7a3c-4dfc-a1af-896c5a5ab8b4" providerId="AD" clId="Web-{CAD60626-4FB2-D02C-A7AC-014A0C6804C2}" dt="2024-10-11T09:32:04.510" v="7"/>
          <ac:spMkLst>
            <pc:docMk/>
            <pc:sldMk cId="2704879306" sldId="257"/>
            <ac:spMk id="149" creationId="{181CC2FD-F5D2-4415-8486-46858CC427A4}"/>
          </ac:spMkLst>
        </pc:spChg>
        <pc:spChg chg="add mod">
          <ac:chgData name="ZENABA Ali Dicko" userId="S::ali-dicko.zenaba.auditeur@lecnam.net::03253055-7a3c-4dfc-a1af-896c5a5ab8b4" providerId="AD" clId="Web-{CAD60626-4FB2-D02C-A7AC-014A0C6804C2}" dt="2024-10-11T10:33:36.364" v="331" actId="14100"/>
          <ac:spMkLst>
            <pc:docMk/>
            <pc:sldMk cId="2704879306" sldId="257"/>
            <ac:spMk id="153" creationId="{7696A33E-3724-CC90-CEB7-CF2A9BAF1F2F}"/>
          </ac:spMkLst>
        </pc:spChg>
        <pc:grpChg chg="add del">
          <ac:chgData name="ZENABA Ali Dicko" userId="S::ali-dicko.zenaba.auditeur@lecnam.net::03253055-7a3c-4dfc-a1af-896c5a5ab8b4" providerId="AD" clId="Web-{CAD60626-4FB2-D02C-A7AC-014A0C6804C2}" dt="2024-10-11T09:32:04.494" v="6"/>
          <ac:grpSpMkLst>
            <pc:docMk/>
            <pc:sldMk cId="2704879306" sldId="257"/>
            <ac:grpSpMk id="10" creationId="{87F0794B-55D3-4D2D-BDE7-4688ED321E42}"/>
          </ac:grpSpMkLst>
        </pc:grpChg>
        <pc:grpChg chg="add">
          <ac:chgData name="ZENABA Ali Dicko" userId="S::ali-dicko.zenaba.auditeur@lecnam.net::03253055-7a3c-4dfc-a1af-896c5a5ab8b4" providerId="AD" clId="Web-{CAD60626-4FB2-D02C-A7AC-014A0C6804C2}" dt="2024-10-11T09:32:04.510" v="7"/>
          <ac:grpSpMkLst>
            <pc:docMk/>
            <pc:sldMk cId="2704879306" sldId="257"/>
            <ac:grpSpMk id="16" creationId="{8323DD1D-77DE-48B2-A0A0-6265801531E5}"/>
          </ac:grpSpMkLst>
        </pc:grpChg>
        <pc:grpChg chg="add del">
          <ac:chgData name="ZENABA Ali Dicko" userId="S::ali-dicko.zenaba.auditeur@lecnam.net::03253055-7a3c-4dfc-a1af-896c5a5ab8b4" providerId="AD" clId="Web-{CAD60626-4FB2-D02C-A7AC-014A0C6804C2}" dt="2024-10-11T09:32:04.494" v="6"/>
          <ac:grpSpMkLst>
            <pc:docMk/>
            <pc:sldMk cId="2704879306" sldId="257"/>
            <ac:grpSpMk id="45" creationId="{CFB42397-759B-4110-90F9-11A099A04F18}"/>
          </ac:grpSpMkLst>
        </pc:grpChg>
        <pc:grpChg chg="add del">
          <ac:chgData name="ZENABA Ali Dicko" userId="S::ali-dicko.zenaba.auditeur@lecnam.net::03253055-7a3c-4dfc-a1af-896c5a5ab8b4" providerId="AD" clId="Web-{CAD60626-4FB2-D02C-A7AC-014A0C6804C2}" dt="2024-10-11T09:32:04.494" v="6"/>
          <ac:grpSpMkLst>
            <pc:docMk/>
            <pc:sldMk cId="2704879306" sldId="257"/>
            <ac:grpSpMk id="76" creationId="{9A50F0F9-04C8-47E4-AF66-B3CAF8C81917}"/>
          </ac:grpSpMkLst>
        </pc:grpChg>
        <pc:grpChg chg="add del">
          <ac:chgData name="ZENABA Ali Dicko" userId="S::ali-dicko.zenaba.auditeur@lecnam.net::03253055-7a3c-4dfc-a1af-896c5a5ab8b4" providerId="AD" clId="Web-{CAD60626-4FB2-D02C-A7AC-014A0C6804C2}" dt="2024-10-11T09:32:04.494" v="6"/>
          <ac:grpSpMkLst>
            <pc:docMk/>
            <pc:sldMk cId="2704879306" sldId="257"/>
            <ac:grpSpMk id="117" creationId="{8118ECEF-CA6A-4CB6-BCA5-59B2DB40C4AB}"/>
          </ac:grpSpMkLst>
        </pc:grpChg>
      </pc:sldChg>
      <pc:sldChg chg="addSp delSp modSp new mod setBg">
        <pc:chgData name="ZENABA Ali Dicko" userId="S::ali-dicko.zenaba.auditeur@lecnam.net::03253055-7a3c-4dfc-a1af-896c5a5ab8b4" providerId="AD" clId="Web-{CAD60626-4FB2-D02C-A7AC-014A0C6804C2}" dt="2024-10-11T10:08:25.018" v="217" actId="20577"/>
        <pc:sldMkLst>
          <pc:docMk/>
          <pc:sldMk cId="3027181960" sldId="258"/>
        </pc:sldMkLst>
        <pc:spChg chg="mod ord">
          <ac:chgData name="ZENABA Ali Dicko" userId="S::ali-dicko.zenaba.auditeur@lecnam.net::03253055-7a3c-4dfc-a1af-896c5a5ab8b4" providerId="AD" clId="Web-{CAD60626-4FB2-D02C-A7AC-014A0C6804C2}" dt="2024-10-11T09:59:25.110" v="152" actId="14100"/>
          <ac:spMkLst>
            <pc:docMk/>
            <pc:sldMk cId="3027181960" sldId="258"/>
            <ac:spMk id="2" creationId="{32C9BB38-8E9B-075C-B547-5D7184CCA5E9}"/>
          </ac:spMkLst>
        </pc:spChg>
        <pc:spChg chg="del">
          <ac:chgData name="ZENABA Ali Dicko" userId="S::ali-dicko.zenaba.auditeur@lecnam.net::03253055-7a3c-4dfc-a1af-896c5a5ab8b4" providerId="AD" clId="Web-{CAD60626-4FB2-D02C-A7AC-014A0C6804C2}" dt="2024-10-11T09:51:59.830" v="103"/>
          <ac:spMkLst>
            <pc:docMk/>
            <pc:sldMk cId="3027181960" sldId="258"/>
            <ac:spMk id="3" creationId="{7B8095BF-08D7-1EE4-5496-969B491B028C}"/>
          </ac:spMkLst>
        </pc:spChg>
        <pc:spChg chg="add mod">
          <ac:chgData name="ZENABA Ali Dicko" userId="S::ali-dicko.zenaba.auditeur@lecnam.net::03253055-7a3c-4dfc-a1af-896c5a5ab8b4" providerId="AD" clId="Web-{CAD60626-4FB2-D02C-A7AC-014A0C6804C2}" dt="2024-10-11T10:08:25.018" v="217" actId="20577"/>
          <ac:spMkLst>
            <pc:docMk/>
            <pc:sldMk cId="3027181960" sldId="258"/>
            <ac:spMk id="8" creationId="{C694BD55-ADED-4F93-28B3-3E74D3B99C4E}"/>
          </ac:spMkLst>
        </pc:spChg>
        <pc:spChg chg="add del">
          <ac:chgData name="ZENABA Ali Dicko" userId="S::ali-dicko.zenaba.auditeur@lecnam.net::03253055-7a3c-4dfc-a1af-896c5a5ab8b4" providerId="AD" clId="Web-{CAD60626-4FB2-D02C-A7AC-014A0C6804C2}" dt="2024-10-11T09:52:58.769" v="120"/>
          <ac:spMkLst>
            <pc:docMk/>
            <pc:sldMk cId="3027181960" sldId="258"/>
            <ac:spMk id="9" creationId="{A4798C7F-C8CA-4799-BF37-3AB4642CDB66}"/>
          </ac:spMkLst>
        </pc:spChg>
        <pc:spChg chg="add del">
          <ac:chgData name="ZENABA Ali Dicko" userId="S::ali-dicko.zenaba.auditeur@lecnam.net::03253055-7a3c-4dfc-a1af-896c5a5ab8b4" providerId="AD" clId="Web-{CAD60626-4FB2-D02C-A7AC-014A0C6804C2}" dt="2024-10-11T09:53:27.880" v="123"/>
          <ac:spMkLst>
            <pc:docMk/>
            <pc:sldMk cId="3027181960" sldId="258"/>
            <ac:spMk id="13" creationId="{1C582B07-D0F0-4B6B-A5D9-D2F192CB3A4E}"/>
          </ac:spMkLst>
        </pc:spChg>
        <pc:spChg chg="add del">
          <ac:chgData name="ZENABA Ali Dicko" userId="S::ali-dicko.zenaba.auditeur@lecnam.net::03253055-7a3c-4dfc-a1af-896c5a5ab8b4" providerId="AD" clId="Web-{CAD60626-4FB2-D02C-A7AC-014A0C6804C2}" dt="2024-10-11T09:53:27.880" v="123"/>
          <ac:spMkLst>
            <pc:docMk/>
            <pc:sldMk cId="3027181960" sldId="258"/>
            <ac:spMk id="15" creationId="{DA1A4301-6FFC-4C82-A1FA-7634D8CAA8F5}"/>
          </ac:spMkLst>
        </pc:spChg>
        <pc:spChg chg="add del">
          <ac:chgData name="ZENABA Ali Dicko" userId="S::ali-dicko.zenaba.auditeur@lecnam.net::03253055-7a3c-4dfc-a1af-896c5a5ab8b4" providerId="AD" clId="Web-{CAD60626-4FB2-D02C-A7AC-014A0C6804C2}" dt="2024-10-11T09:52:58.769" v="120"/>
          <ac:spMkLst>
            <pc:docMk/>
            <pc:sldMk cId="3027181960" sldId="258"/>
            <ac:spMk id="42" creationId="{216BB147-20D5-4D93-BDA5-1BC614D6A4B2}"/>
          </ac:spMkLst>
        </pc:spChg>
        <pc:spChg chg="add del">
          <ac:chgData name="ZENABA Ali Dicko" userId="S::ali-dicko.zenaba.auditeur@lecnam.net::03253055-7a3c-4dfc-a1af-896c5a5ab8b4" providerId="AD" clId="Web-{CAD60626-4FB2-D02C-A7AC-014A0C6804C2}" dt="2024-10-11T09:52:58.769" v="120"/>
          <ac:spMkLst>
            <pc:docMk/>
            <pc:sldMk cId="3027181960" sldId="258"/>
            <ac:spMk id="44" creationId="{0A253F60-DE40-4508-A37A-61331DF1DD5D}"/>
          </ac:spMkLst>
        </pc:spChg>
        <pc:spChg chg="add del">
          <ac:chgData name="ZENABA Ali Dicko" userId="S::ali-dicko.zenaba.auditeur@lecnam.net::03253055-7a3c-4dfc-a1af-896c5a5ab8b4" providerId="AD" clId="Web-{CAD60626-4FB2-D02C-A7AC-014A0C6804C2}" dt="2024-10-11T09:52:58.769" v="120"/>
          <ac:spMkLst>
            <pc:docMk/>
            <pc:sldMk cId="3027181960" sldId="258"/>
            <ac:spMk id="46" creationId="{9A0D6220-3DFE-4182-9152-9135493A6BDA}"/>
          </ac:spMkLst>
        </pc:spChg>
        <pc:spChg chg="add del">
          <ac:chgData name="ZENABA Ali Dicko" userId="S::ali-dicko.zenaba.auditeur@lecnam.net::03253055-7a3c-4dfc-a1af-896c5a5ab8b4" providerId="AD" clId="Web-{CAD60626-4FB2-D02C-A7AC-014A0C6804C2}" dt="2024-10-11T09:52:58.769" v="120"/>
          <ac:spMkLst>
            <pc:docMk/>
            <pc:sldMk cId="3027181960" sldId="258"/>
            <ac:spMk id="79" creationId="{13B6DAC6-0186-4D62-AD69-90B9C0411EA3}"/>
          </ac:spMkLst>
        </pc:spChg>
        <pc:spChg chg="add del">
          <ac:chgData name="ZENABA Ali Dicko" userId="S::ali-dicko.zenaba.auditeur@lecnam.net::03253055-7a3c-4dfc-a1af-896c5a5ab8b4" providerId="AD" clId="Web-{CAD60626-4FB2-D02C-A7AC-014A0C6804C2}" dt="2024-10-11T09:52:58.769" v="120"/>
          <ac:spMkLst>
            <pc:docMk/>
            <pc:sldMk cId="3027181960" sldId="258"/>
            <ac:spMk id="81" creationId="{BA6285CA-6AFA-4F27-AFB5-1B32CDE09B1A}"/>
          </ac:spMkLst>
        </pc:spChg>
        <pc:spChg chg="add del">
          <ac:chgData name="ZENABA Ali Dicko" userId="S::ali-dicko.zenaba.auditeur@lecnam.net::03253055-7a3c-4dfc-a1af-896c5a5ab8b4" providerId="AD" clId="Web-{CAD60626-4FB2-D02C-A7AC-014A0C6804C2}" dt="2024-10-11T09:52:58.769" v="120"/>
          <ac:spMkLst>
            <pc:docMk/>
            <pc:sldMk cId="3027181960" sldId="258"/>
            <ac:spMk id="114" creationId="{94D786EB-944C-47D5-B631-899F4029B02E}"/>
          </ac:spMkLst>
        </pc:spChg>
        <pc:spChg chg="add del">
          <ac:chgData name="ZENABA Ali Dicko" userId="S::ali-dicko.zenaba.auditeur@lecnam.net::03253055-7a3c-4dfc-a1af-896c5a5ab8b4" providerId="AD" clId="Web-{CAD60626-4FB2-D02C-A7AC-014A0C6804C2}" dt="2024-10-11T09:53:27.880" v="123"/>
          <ac:spMkLst>
            <pc:docMk/>
            <pc:sldMk cId="3027181960" sldId="258"/>
            <ac:spMk id="116" creationId="{07678F73-9880-405C-9E21-2CC82BD044AE}"/>
          </ac:spMkLst>
        </pc:spChg>
        <pc:spChg chg="add">
          <ac:chgData name="ZENABA Ali Dicko" userId="S::ali-dicko.zenaba.auditeur@lecnam.net::03253055-7a3c-4dfc-a1af-896c5a5ab8b4" providerId="AD" clId="Web-{CAD60626-4FB2-D02C-A7AC-014A0C6804C2}" dt="2024-10-11T09:53:27.880" v="123"/>
          <ac:spMkLst>
            <pc:docMk/>
            <pc:sldMk cId="3027181960" sldId="258"/>
            <ac:spMk id="124" creationId="{8E7E1993-6448-42F8-8FB3-76104F45B344}"/>
          </ac:spMkLst>
        </pc:spChg>
        <pc:spChg chg="add">
          <ac:chgData name="ZENABA Ali Dicko" userId="S::ali-dicko.zenaba.auditeur@lecnam.net::03253055-7a3c-4dfc-a1af-896c5a5ab8b4" providerId="AD" clId="Web-{CAD60626-4FB2-D02C-A7AC-014A0C6804C2}" dt="2024-10-11T09:53:27.880" v="123"/>
          <ac:spMkLst>
            <pc:docMk/>
            <pc:sldMk cId="3027181960" sldId="258"/>
            <ac:spMk id="126" creationId="{F40B5B8B-1859-452F-A82A-CDD8D25187A0}"/>
          </ac:spMkLst>
        </pc:spChg>
        <pc:spChg chg="add">
          <ac:chgData name="ZENABA Ali Dicko" userId="S::ali-dicko.zenaba.auditeur@lecnam.net::03253055-7a3c-4dfc-a1af-896c5a5ab8b4" providerId="AD" clId="Web-{CAD60626-4FB2-D02C-A7AC-014A0C6804C2}" dt="2024-10-11T09:53:27.880" v="123"/>
          <ac:spMkLst>
            <pc:docMk/>
            <pc:sldMk cId="3027181960" sldId="258"/>
            <ac:spMk id="128" creationId="{65BF84F9-3CC3-492E-BF19-8E32FBB30006}"/>
          </ac:spMkLst>
        </pc:spChg>
        <pc:spChg chg="add">
          <ac:chgData name="ZENABA Ali Dicko" userId="S::ali-dicko.zenaba.auditeur@lecnam.net::03253055-7a3c-4dfc-a1af-896c5a5ab8b4" providerId="AD" clId="Web-{CAD60626-4FB2-D02C-A7AC-014A0C6804C2}" dt="2024-10-11T09:53:27.880" v="123"/>
          <ac:spMkLst>
            <pc:docMk/>
            <pc:sldMk cId="3027181960" sldId="258"/>
            <ac:spMk id="130" creationId="{0CCF3E0C-EF46-4FD7-8134-966F9FE8B665}"/>
          </ac:spMkLst>
        </pc:spChg>
        <pc:grpChg chg="add del">
          <ac:chgData name="ZENABA Ali Dicko" userId="S::ali-dicko.zenaba.auditeur@lecnam.net::03253055-7a3c-4dfc-a1af-896c5a5ab8b4" providerId="AD" clId="Web-{CAD60626-4FB2-D02C-A7AC-014A0C6804C2}" dt="2024-10-11T09:52:58.769" v="120"/>
          <ac:grpSpMkLst>
            <pc:docMk/>
            <pc:sldMk cId="3027181960" sldId="258"/>
            <ac:grpSpMk id="11" creationId="{87F0794B-55D3-4D2D-BDE7-4688ED321E42}"/>
          </ac:grpSpMkLst>
        </pc:grpChg>
        <pc:grpChg chg="add del">
          <ac:chgData name="ZENABA Ali Dicko" userId="S::ali-dicko.zenaba.auditeur@lecnam.net::03253055-7a3c-4dfc-a1af-896c5a5ab8b4" providerId="AD" clId="Web-{CAD60626-4FB2-D02C-A7AC-014A0C6804C2}" dt="2024-10-11T09:53:27.880" v="123"/>
          <ac:grpSpMkLst>
            <pc:docMk/>
            <pc:sldMk cId="3027181960" sldId="258"/>
            <ac:grpSpMk id="17" creationId="{8323DD1D-77DE-48B2-A0A0-6265801531E5}"/>
          </ac:grpSpMkLst>
        </pc:grpChg>
        <pc:grpChg chg="add del">
          <ac:chgData name="ZENABA Ali Dicko" userId="S::ali-dicko.zenaba.auditeur@lecnam.net::03253055-7a3c-4dfc-a1af-896c5a5ab8b4" providerId="AD" clId="Web-{CAD60626-4FB2-D02C-A7AC-014A0C6804C2}" dt="2024-10-11T09:52:58.769" v="120"/>
          <ac:grpSpMkLst>
            <pc:docMk/>
            <pc:sldMk cId="3027181960" sldId="258"/>
            <ac:grpSpMk id="48" creationId="{44C729BC-90F1-4823-A305-F6F124E93A95}"/>
          </ac:grpSpMkLst>
        </pc:grpChg>
        <pc:grpChg chg="add del">
          <ac:chgData name="ZENABA Ali Dicko" userId="S::ali-dicko.zenaba.auditeur@lecnam.net::03253055-7a3c-4dfc-a1af-896c5a5ab8b4" providerId="AD" clId="Web-{CAD60626-4FB2-D02C-A7AC-014A0C6804C2}" dt="2024-10-11T09:52:58.769" v="120"/>
          <ac:grpSpMkLst>
            <pc:docMk/>
            <pc:sldMk cId="3027181960" sldId="258"/>
            <ac:grpSpMk id="83" creationId="{91108A0F-8C78-4294-B028-9F09581FC0A3}"/>
          </ac:grpSpMkLst>
        </pc:grpChg>
        <pc:grpChg chg="add">
          <ac:chgData name="ZENABA Ali Dicko" userId="S::ali-dicko.zenaba.auditeur@lecnam.net::03253055-7a3c-4dfc-a1af-896c5a5ab8b4" providerId="AD" clId="Web-{CAD60626-4FB2-D02C-A7AC-014A0C6804C2}" dt="2024-10-11T09:53:27.880" v="123"/>
          <ac:grpSpMkLst>
            <pc:docMk/>
            <pc:sldMk cId="3027181960" sldId="258"/>
            <ac:grpSpMk id="132" creationId="{47B3131A-B518-43E5-A896-E9D654A4863F}"/>
          </ac:grpSpMkLst>
        </pc:grpChg>
        <pc:picChg chg="add mod ord">
          <ac:chgData name="ZENABA Ali Dicko" userId="S::ali-dicko.zenaba.auditeur@lecnam.net::03253055-7a3c-4dfc-a1af-896c5a5ab8b4" providerId="AD" clId="Web-{CAD60626-4FB2-D02C-A7AC-014A0C6804C2}" dt="2024-10-11T09:53:27.880" v="123"/>
          <ac:picMkLst>
            <pc:docMk/>
            <pc:sldMk cId="3027181960" sldId="258"/>
            <ac:picMk id="4" creationId="{41B43722-2D8B-1AE2-EBF9-B7B3B2D2D656}"/>
          </ac:picMkLst>
        </pc:picChg>
      </pc:sldChg>
      <pc:sldChg chg="addSp delSp modSp new mod setBg">
        <pc:chgData name="ZENABA Ali Dicko" userId="S::ali-dicko.zenaba.auditeur@lecnam.net::03253055-7a3c-4dfc-a1af-896c5a5ab8b4" providerId="AD" clId="Web-{CAD60626-4FB2-D02C-A7AC-014A0C6804C2}" dt="2024-10-11T10:11:03.805" v="235" actId="20577"/>
        <pc:sldMkLst>
          <pc:docMk/>
          <pc:sldMk cId="4210309065" sldId="259"/>
        </pc:sldMkLst>
        <pc:spChg chg="mod">
          <ac:chgData name="ZENABA Ali Dicko" userId="S::ali-dicko.zenaba.auditeur@lecnam.net::03253055-7a3c-4dfc-a1af-896c5a5ab8b4" providerId="AD" clId="Web-{CAD60626-4FB2-D02C-A7AC-014A0C6804C2}" dt="2024-10-11T10:11:03.805" v="235" actId="20577"/>
          <ac:spMkLst>
            <pc:docMk/>
            <pc:sldMk cId="4210309065" sldId="259"/>
            <ac:spMk id="2" creationId="{8BCF19BE-469A-3457-CF78-EF40E1EC19F9}"/>
          </ac:spMkLst>
        </pc:spChg>
        <pc:spChg chg="del">
          <ac:chgData name="ZENABA Ali Dicko" userId="S::ali-dicko.zenaba.auditeur@lecnam.net::03253055-7a3c-4dfc-a1af-896c5a5ab8b4" providerId="AD" clId="Web-{CAD60626-4FB2-D02C-A7AC-014A0C6804C2}" dt="2024-10-11T09:42:49.265" v="55"/>
          <ac:spMkLst>
            <pc:docMk/>
            <pc:sldMk cId="4210309065" sldId="259"/>
            <ac:spMk id="3" creationId="{EB1DA90E-F8B4-B562-DB5D-D1A812696BA0}"/>
          </ac:spMkLst>
        </pc:spChg>
        <pc:spChg chg="add del">
          <ac:chgData name="ZENABA Ali Dicko" userId="S::ali-dicko.zenaba.auditeur@lecnam.net::03253055-7a3c-4dfc-a1af-896c5a5ab8b4" providerId="AD" clId="Web-{CAD60626-4FB2-D02C-A7AC-014A0C6804C2}" dt="2024-10-11T09:43:18.110" v="58"/>
          <ac:spMkLst>
            <pc:docMk/>
            <pc:sldMk cId="4210309065" sldId="259"/>
            <ac:spMk id="8" creationId="{7DA89ADB-5FF8-2D14-D4DB-B67417CA9C39}"/>
          </ac:spMkLst>
        </pc:spChg>
        <pc:spChg chg="add del">
          <ac:chgData name="ZENABA Ali Dicko" userId="S::ali-dicko.zenaba.auditeur@lecnam.net::03253055-7a3c-4dfc-a1af-896c5a5ab8b4" providerId="AD" clId="Web-{CAD60626-4FB2-D02C-A7AC-014A0C6804C2}" dt="2024-10-11T09:43:35.329" v="60"/>
          <ac:spMkLst>
            <pc:docMk/>
            <pc:sldMk cId="4210309065" sldId="259"/>
            <ac:spMk id="9" creationId="{A4798C7F-C8CA-4799-BF37-3AB4642CDB66}"/>
          </ac:spMkLst>
        </pc:spChg>
        <pc:spChg chg="add del">
          <ac:chgData name="ZENABA Ali Dicko" userId="S::ali-dicko.zenaba.auditeur@lecnam.net::03253055-7a3c-4dfc-a1af-896c5a5ab8b4" providerId="AD" clId="Web-{CAD60626-4FB2-D02C-A7AC-014A0C6804C2}" dt="2024-10-11T09:43:18.110" v="58"/>
          <ac:spMkLst>
            <pc:docMk/>
            <pc:sldMk cId="4210309065" sldId="259"/>
            <ac:spMk id="11" creationId="{1C582B07-D0F0-4B6B-A5D9-D2F192CB3A4E}"/>
          </ac:spMkLst>
        </pc:spChg>
        <pc:spChg chg="add del">
          <ac:chgData name="ZENABA Ali Dicko" userId="S::ali-dicko.zenaba.auditeur@lecnam.net::03253055-7a3c-4dfc-a1af-896c5a5ab8b4" providerId="AD" clId="Web-{CAD60626-4FB2-D02C-A7AC-014A0C6804C2}" dt="2024-10-11T09:43:18.110" v="58"/>
          <ac:spMkLst>
            <pc:docMk/>
            <pc:sldMk cId="4210309065" sldId="259"/>
            <ac:spMk id="13" creationId="{3712ED8D-807A-4E94-A9AF-C44676151773}"/>
          </ac:spMkLst>
        </pc:spChg>
        <pc:spChg chg="add del">
          <ac:chgData name="ZENABA Ali Dicko" userId="S::ali-dicko.zenaba.auditeur@lecnam.net::03253055-7a3c-4dfc-a1af-896c5a5ab8b4" providerId="AD" clId="Web-{CAD60626-4FB2-D02C-A7AC-014A0C6804C2}" dt="2024-10-11T09:43:18.110" v="58"/>
          <ac:spMkLst>
            <pc:docMk/>
            <pc:sldMk cId="4210309065" sldId="259"/>
            <ac:spMk id="15" creationId="{DA1A4301-6FFC-4C82-A1FA-7634D8CAA8F5}"/>
          </ac:spMkLst>
        </pc:spChg>
        <pc:spChg chg="add del">
          <ac:chgData name="ZENABA Ali Dicko" userId="S::ali-dicko.zenaba.auditeur@lecnam.net::03253055-7a3c-4dfc-a1af-896c5a5ab8b4" providerId="AD" clId="Web-{CAD60626-4FB2-D02C-A7AC-014A0C6804C2}" dt="2024-10-11T09:43:18.110" v="58"/>
          <ac:spMkLst>
            <pc:docMk/>
            <pc:sldMk cId="4210309065" sldId="259"/>
            <ac:spMk id="17" creationId="{D8667B21-A39C-4ABB-9CED-0DD4CD739502}"/>
          </ac:spMkLst>
        </pc:spChg>
        <pc:spChg chg="add del">
          <ac:chgData name="ZENABA Ali Dicko" userId="S::ali-dicko.zenaba.auditeur@lecnam.net::03253055-7a3c-4dfc-a1af-896c5a5ab8b4" providerId="AD" clId="Web-{CAD60626-4FB2-D02C-A7AC-014A0C6804C2}" dt="2024-10-11T09:43:35.329" v="60"/>
          <ac:spMkLst>
            <pc:docMk/>
            <pc:sldMk cId="4210309065" sldId="259"/>
            <ac:spMk id="42" creationId="{216BB147-20D5-4D93-BDA5-1BC614D6A4B2}"/>
          </ac:spMkLst>
        </pc:spChg>
        <pc:spChg chg="add del">
          <ac:chgData name="ZENABA Ali Dicko" userId="S::ali-dicko.zenaba.auditeur@lecnam.net::03253055-7a3c-4dfc-a1af-896c5a5ab8b4" providerId="AD" clId="Web-{CAD60626-4FB2-D02C-A7AC-014A0C6804C2}" dt="2024-10-11T09:43:35.329" v="60"/>
          <ac:spMkLst>
            <pc:docMk/>
            <pc:sldMk cId="4210309065" sldId="259"/>
            <ac:spMk id="44" creationId="{0A253F60-DE40-4508-A37A-61331DF1DD5D}"/>
          </ac:spMkLst>
        </pc:spChg>
        <pc:spChg chg="add del">
          <ac:chgData name="ZENABA Ali Dicko" userId="S::ali-dicko.zenaba.auditeur@lecnam.net::03253055-7a3c-4dfc-a1af-896c5a5ab8b4" providerId="AD" clId="Web-{CAD60626-4FB2-D02C-A7AC-014A0C6804C2}" dt="2024-10-11T09:43:35.329" v="60"/>
          <ac:spMkLst>
            <pc:docMk/>
            <pc:sldMk cId="4210309065" sldId="259"/>
            <ac:spMk id="46" creationId="{3BBF3378-C49E-4B97-A883-6393FBF18C0B}"/>
          </ac:spMkLst>
        </pc:spChg>
        <pc:spChg chg="add del">
          <ac:chgData name="ZENABA Ali Dicko" userId="S::ali-dicko.zenaba.auditeur@lecnam.net::03253055-7a3c-4dfc-a1af-896c5a5ab8b4" providerId="AD" clId="Web-{CAD60626-4FB2-D02C-A7AC-014A0C6804C2}" dt="2024-10-11T09:43:35.329" v="60"/>
          <ac:spMkLst>
            <pc:docMk/>
            <pc:sldMk cId="4210309065" sldId="259"/>
            <ac:spMk id="79" creationId="{EB68BB96-3C54-47CE-A559-16FC5968EE9F}"/>
          </ac:spMkLst>
        </pc:spChg>
        <pc:spChg chg="add del">
          <ac:chgData name="ZENABA Ali Dicko" userId="S::ali-dicko.zenaba.auditeur@lecnam.net::03253055-7a3c-4dfc-a1af-896c5a5ab8b4" providerId="AD" clId="Web-{CAD60626-4FB2-D02C-A7AC-014A0C6804C2}" dt="2024-10-11T09:43:35.329" v="60"/>
          <ac:spMkLst>
            <pc:docMk/>
            <pc:sldMk cId="4210309065" sldId="259"/>
            <ac:spMk id="112" creationId="{BA6285CA-6AFA-4F27-AFB5-1B32CDE09B1A}"/>
          </ac:spMkLst>
        </pc:spChg>
        <pc:spChg chg="add del">
          <ac:chgData name="ZENABA Ali Dicko" userId="S::ali-dicko.zenaba.auditeur@lecnam.net::03253055-7a3c-4dfc-a1af-896c5a5ab8b4" providerId="AD" clId="Web-{CAD60626-4FB2-D02C-A7AC-014A0C6804C2}" dt="2024-10-11T09:43:35.329" v="60"/>
          <ac:spMkLst>
            <pc:docMk/>
            <pc:sldMk cId="4210309065" sldId="259"/>
            <ac:spMk id="114" creationId="{AF152BFE-7BA8-4007-AD9C-F4DC95E437EE}"/>
          </ac:spMkLst>
        </pc:spChg>
        <pc:spChg chg="add del">
          <ac:chgData name="ZENABA Ali Dicko" userId="S::ali-dicko.zenaba.auditeur@lecnam.net::03253055-7a3c-4dfc-a1af-896c5a5ab8b4" providerId="AD" clId="Web-{CAD60626-4FB2-D02C-A7AC-014A0C6804C2}" dt="2024-10-11T09:43:35.329" v="60"/>
          <ac:spMkLst>
            <pc:docMk/>
            <pc:sldMk cId="4210309065" sldId="259"/>
            <ac:spMk id="116" creationId="{7BCC6446-8462-4A63-9B6F-8F57EC40F648}"/>
          </ac:spMkLst>
        </pc:spChg>
        <pc:spChg chg="add del">
          <ac:chgData name="ZENABA Ali Dicko" userId="S::ali-dicko.zenaba.auditeur@lecnam.net::03253055-7a3c-4dfc-a1af-896c5a5ab8b4" providerId="AD" clId="Web-{CAD60626-4FB2-D02C-A7AC-014A0C6804C2}" dt="2024-10-11T09:43:35.329" v="60"/>
          <ac:spMkLst>
            <pc:docMk/>
            <pc:sldMk cId="4210309065" sldId="259"/>
            <ac:spMk id="118" creationId="{B6DE7CCF-F894-44DD-9FA3-8BD0D5CE25AD}"/>
          </ac:spMkLst>
        </pc:spChg>
        <pc:spChg chg="add del">
          <ac:chgData name="ZENABA Ali Dicko" userId="S::ali-dicko.zenaba.auditeur@lecnam.net::03253055-7a3c-4dfc-a1af-896c5a5ab8b4" providerId="AD" clId="Web-{CAD60626-4FB2-D02C-A7AC-014A0C6804C2}" dt="2024-10-11T09:44:41.394" v="67"/>
          <ac:spMkLst>
            <pc:docMk/>
            <pc:sldMk cId="4210309065" sldId="259"/>
            <ac:spMk id="151" creationId="{1C582B07-D0F0-4B6B-A5D9-D2F192CB3A4E}"/>
          </ac:spMkLst>
        </pc:spChg>
        <pc:spChg chg="add del">
          <ac:chgData name="ZENABA Ali Dicko" userId="S::ali-dicko.zenaba.auditeur@lecnam.net::03253055-7a3c-4dfc-a1af-896c5a5ab8b4" providerId="AD" clId="Web-{CAD60626-4FB2-D02C-A7AC-014A0C6804C2}" dt="2024-10-11T09:44:41.394" v="67"/>
          <ac:spMkLst>
            <pc:docMk/>
            <pc:sldMk cId="4210309065" sldId="259"/>
            <ac:spMk id="152" creationId="{3712ED8D-807A-4E94-A9AF-C44676151773}"/>
          </ac:spMkLst>
        </pc:spChg>
        <pc:spChg chg="add del">
          <ac:chgData name="ZENABA Ali Dicko" userId="S::ali-dicko.zenaba.auditeur@lecnam.net::03253055-7a3c-4dfc-a1af-896c5a5ab8b4" providerId="AD" clId="Web-{CAD60626-4FB2-D02C-A7AC-014A0C6804C2}" dt="2024-10-11T09:44:41.394" v="67"/>
          <ac:spMkLst>
            <pc:docMk/>
            <pc:sldMk cId="4210309065" sldId="259"/>
            <ac:spMk id="153" creationId="{DA1A4301-6FFC-4C82-A1FA-7634D8CAA8F5}"/>
          </ac:spMkLst>
        </pc:spChg>
        <pc:spChg chg="add del">
          <ac:chgData name="ZENABA Ali Dicko" userId="S::ali-dicko.zenaba.auditeur@lecnam.net::03253055-7a3c-4dfc-a1af-896c5a5ab8b4" providerId="AD" clId="Web-{CAD60626-4FB2-D02C-A7AC-014A0C6804C2}" dt="2024-10-11T09:44:41.394" v="67"/>
          <ac:spMkLst>
            <pc:docMk/>
            <pc:sldMk cId="4210309065" sldId="259"/>
            <ac:spMk id="154" creationId="{D8667B21-A39C-4ABB-9CED-0DD4CD739502}"/>
          </ac:spMkLst>
        </pc:spChg>
        <pc:spChg chg="add mod ord">
          <ac:chgData name="ZENABA Ali Dicko" userId="S::ali-dicko.zenaba.auditeur@lecnam.net::03253055-7a3c-4dfc-a1af-896c5a5ab8b4" providerId="AD" clId="Web-{CAD60626-4FB2-D02C-A7AC-014A0C6804C2}" dt="2024-10-11T10:10:48.351" v="233" actId="20577"/>
          <ac:spMkLst>
            <pc:docMk/>
            <pc:sldMk cId="4210309065" sldId="259"/>
            <ac:spMk id="160" creationId="{7DA89ADB-5FF8-2D14-D4DB-B67417CA9C39}"/>
          </ac:spMkLst>
        </pc:spChg>
        <pc:spChg chg="add del">
          <ac:chgData name="ZENABA Ali Dicko" userId="S::ali-dicko.zenaba.auditeur@lecnam.net::03253055-7a3c-4dfc-a1af-896c5a5ab8b4" providerId="AD" clId="Web-{CAD60626-4FB2-D02C-A7AC-014A0C6804C2}" dt="2024-10-11T09:45:21.770" v="69"/>
          <ac:spMkLst>
            <pc:docMk/>
            <pc:sldMk cId="4210309065" sldId="259"/>
            <ac:spMk id="165" creationId="{1C582B07-D0F0-4B6B-A5D9-D2F192CB3A4E}"/>
          </ac:spMkLst>
        </pc:spChg>
        <pc:spChg chg="add del">
          <ac:chgData name="ZENABA Ali Dicko" userId="S::ali-dicko.zenaba.auditeur@lecnam.net::03253055-7a3c-4dfc-a1af-896c5a5ab8b4" providerId="AD" clId="Web-{CAD60626-4FB2-D02C-A7AC-014A0C6804C2}" dt="2024-10-11T09:45:21.770" v="69"/>
          <ac:spMkLst>
            <pc:docMk/>
            <pc:sldMk cId="4210309065" sldId="259"/>
            <ac:spMk id="167" creationId="{3712ED8D-807A-4E94-A9AF-C44676151773}"/>
          </ac:spMkLst>
        </pc:spChg>
        <pc:spChg chg="add del">
          <ac:chgData name="ZENABA Ali Dicko" userId="S::ali-dicko.zenaba.auditeur@lecnam.net::03253055-7a3c-4dfc-a1af-896c5a5ab8b4" providerId="AD" clId="Web-{CAD60626-4FB2-D02C-A7AC-014A0C6804C2}" dt="2024-10-11T09:45:21.770" v="69"/>
          <ac:spMkLst>
            <pc:docMk/>
            <pc:sldMk cId="4210309065" sldId="259"/>
            <ac:spMk id="169" creationId="{DA1A4301-6FFC-4C82-A1FA-7634D8CAA8F5}"/>
          </ac:spMkLst>
        </pc:spChg>
        <pc:spChg chg="add del">
          <ac:chgData name="ZENABA Ali Dicko" userId="S::ali-dicko.zenaba.auditeur@lecnam.net::03253055-7a3c-4dfc-a1af-896c5a5ab8b4" providerId="AD" clId="Web-{CAD60626-4FB2-D02C-A7AC-014A0C6804C2}" dt="2024-10-11T09:45:21.770" v="69"/>
          <ac:spMkLst>
            <pc:docMk/>
            <pc:sldMk cId="4210309065" sldId="259"/>
            <ac:spMk id="171" creationId="{D8667B21-A39C-4ABB-9CED-0DD4CD739502}"/>
          </ac:spMkLst>
        </pc:spChg>
        <pc:spChg chg="add">
          <ac:chgData name="ZENABA Ali Dicko" userId="S::ali-dicko.zenaba.auditeur@lecnam.net::03253055-7a3c-4dfc-a1af-896c5a5ab8b4" providerId="AD" clId="Web-{CAD60626-4FB2-D02C-A7AC-014A0C6804C2}" dt="2024-10-11T09:45:21.770" v="69"/>
          <ac:spMkLst>
            <pc:docMk/>
            <pc:sldMk cId="4210309065" sldId="259"/>
            <ac:spMk id="207" creationId="{1C582B07-D0F0-4B6B-A5D9-D2F192CB3A4E}"/>
          </ac:spMkLst>
        </pc:spChg>
        <pc:spChg chg="add">
          <ac:chgData name="ZENABA Ali Dicko" userId="S::ali-dicko.zenaba.auditeur@lecnam.net::03253055-7a3c-4dfc-a1af-896c5a5ab8b4" providerId="AD" clId="Web-{CAD60626-4FB2-D02C-A7AC-014A0C6804C2}" dt="2024-10-11T09:45:21.770" v="69"/>
          <ac:spMkLst>
            <pc:docMk/>
            <pc:sldMk cId="4210309065" sldId="259"/>
            <ac:spMk id="209" creationId="{7EE60796-BC52-4154-A3A9-773DE8285501}"/>
          </ac:spMkLst>
        </pc:spChg>
        <pc:spChg chg="add">
          <ac:chgData name="ZENABA Ali Dicko" userId="S::ali-dicko.zenaba.auditeur@lecnam.net::03253055-7a3c-4dfc-a1af-896c5a5ab8b4" providerId="AD" clId="Web-{CAD60626-4FB2-D02C-A7AC-014A0C6804C2}" dt="2024-10-11T09:45:21.770" v="69"/>
          <ac:spMkLst>
            <pc:docMk/>
            <pc:sldMk cId="4210309065" sldId="259"/>
            <ac:spMk id="211" creationId="{DA1A4301-6FFC-4C82-A1FA-7634D8CAA8F5}"/>
          </ac:spMkLst>
        </pc:spChg>
        <pc:spChg chg="add">
          <ac:chgData name="ZENABA Ali Dicko" userId="S::ali-dicko.zenaba.auditeur@lecnam.net::03253055-7a3c-4dfc-a1af-896c5a5ab8b4" providerId="AD" clId="Web-{CAD60626-4FB2-D02C-A7AC-014A0C6804C2}" dt="2024-10-11T09:45:21.770" v="69"/>
          <ac:spMkLst>
            <pc:docMk/>
            <pc:sldMk cId="4210309065" sldId="259"/>
            <ac:spMk id="213" creationId="{BFEC1042-3FDC-47A3-BCD7-CA9D052F987E}"/>
          </ac:spMkLst>
        </pc:spChg>
        <pc:grpChg chg="add del">
          <ac:chgData name="ZENABA Ali Dicko" userId="S::ali-dicko.zenaba.auditeur@lecnam.net::03253055-7a3c-4dfc-a1af-896c5a5ab8b4" providerId="AD" clId="Web-{CAD60626-4FB2-D02C-A7AC-014A0C6804C2}" dt="2024-10-11T09:43:18.110" v="58"/>
          <ac:grpSpMkLst>
            <pc:docMk/>
            <pc:sldMk cId="4210309065" sldId="259"/>
            <ac:grpSpMk id="19" creationId="{8323DD1D-77DE-48B2-A0A0-6265801531E5}"/>
          </ac:grpSpMkLst>
        </pc:grpChg>
        <pc:grpChg chg="add del">
          <ac:chgData name="ZENABA Ali Dicko" userId="S::ali-dicko.zenaba.auditeur@lecnam.net::03253055-7a3c-4dfc-a1af-896c5a5ab8b4" providerId="AD" clId="Web-{CAD60626-4FB2-D02C-A7AC-014A0C6804C2}" dt="2024-10-11T09:43:35.329" v="60"/>
          <ac:grpSpMkLst>
            <pc:docMk/>
            <pc:sldMk cId="4210309065" sldId="259"/>
            <ac:grpSpMk id="48" creationId="{DA3D4001-286E-4CB2-B293-3058BDDC8221}"/>
          </ac:grpSpMkLst>
        </pc:grpChg>
        <pc:grpChg chg="add del">
          <ac:chgData name="ZENABA Ali Dicko" userId="S::ali-dicko.zenaba.auditeur@lecnam.net::03253055-7a3c-4dfc-a1af-896c5a5ab8b4" providerId="AD" clId="Web-{CAD60626-4FB2-D02C-A7AC-014A0C6804C2}" dt="2024-10-11T09:43:35.329" v="60"/>
          <ac:grpSpMkLst>
            <pc:docMk/>
            <pc:sldMk cId="4210309065" sldId="259"/>
            <ac:grpSpMk id="78" creationId="{87F0794B-55D3-4D2D-BDE7-4688ED321E42}"/>
          </ac:grpSpMkLst>
        </pc:grpChg>
        <pc:grpChg chg="add del">
          <ac:chgData name="ZENABA Ali Dicko" userId="S::ali-dicko.zenaba.auditeur@lecnam.net::03253055-7a3c-4dfc-a1af-896c5a5ab8b4" providerId="AD" clId="Web-{CAD60626-4FB2-D02C-A7AC-014A0C6804C2}" dt="2024-10-11T09:43:35.329" v="60"/>
          <ac:grpSpMkLst>
            <pc:docMk/>
            <pc:sldMk cId="4210309065" sldId="259"/>
            <ac:grpSpMk id="81" creationId="{BDDD9304-3AB6-4BE9-833E-9C1B3EC42182}"/>
          </ac:grpSpMkLst>
        </pc:grpChg>
        <pc:grpChg chg="add del">
          <ac:chgData name="ZENABA Ali Dicko" userId="S::ali-dicko.zenaba.auditeur@lecnam.net::03253055-7a3c-4dfc-a1af-896c5a5ab8b4" providerId="AD" clId="Web-{CAD60626-4FB2-D02C-A7AC-014A0C6804C2}" dt="2024-10-11T09:43:35.329" v="60"/>
          <ac:grpSpMkLst>
            <pc:docMk/>
            <pc:sldMk cId="4210309065" sldId="259"/>
            <ac:grpSpMk id="120" creationId="{8118ECEF-CA6A-4CB6-BCA5-59B2DB40C4AB}"/>
          </ac:grpSpMkLst>
        </pc:grpChg>
        <pc:grpChg chg="add del">
          <ac:chgData name="ZENABA Ali Dicko" userId="S::ali-dicko.zenaba.auditeur@lecnam.net::03253055-7a3c-4dfc-a1af-896c5a5ab8b4" providerId="AD" clId="Web-{CAD60626-4FB2-D02C-A7AC-014A0C6804C2}" dt="2024-10-11T09:44:41.394" v="67"/>
          <ac:grpSpMkLst>
            <pc:docMk/>
            <pc:sldMk cId="4210309065" sldId="259"/>
            <ac:grpSpMk id="155" creationId="{8323DD1D-77DE-48B2-A0A0-6265801531E5}"/>
          </ac:grpSpMkLst>
        </pc:grpChg>
        <pc:grpChg chg="add del">
          <ac:chgData name="ZENABA Ali Dicko" userId="S::ali-dicko.zenaba.auditeur@lecnam.net::03253055-7a3c-4dfc-a1af-896c5a5ab8b4" providerId="AD" clId="Web-{CAD60626-4FB2-D02C-A7AC-014A0C6804C2}" dt="2024-10-11T09:45:21.770" v="69"/>
          <ac:grpSpMkLst>
            <pc:docMk/>
            <pc:sldMk cId="4210309065" sldId="259"/>
            <ac:grpSpMk id="173" creationId="{8323DD1D-77DE-48B2-A0A0-6265801531E5}"/>
          </ac:grpSpMkLst>
        </pc:grpChg>
        <pc:grpChg chg="add">
          <ac:chgData name="ZENABA Ali Dicko" userId="S::ali-dicko.zenaba.auditeur@lecnam.net::03253055-7a3c-4dfc-a1af-896c5a5ab8b4" providerId="AD" clId="Web-{CAD60626-4FB2-D02C-A7AC-014A0C6804C2}" dt="2024-10-11T09:45:21.770" v="69"/>
          <ac:grpSpMkLst>
            <pc:docMk/>
            <pc:sldMk cId="4210309065" sldId="259"/>
            <ac:grpSpMk id="215" creationId="{8323DD1D-77DE-48B2-A0A0-6265801531E5}"/>
          </ac:grpSpMkLst>
        </pc:grpChg>
        <pc:picChg chg="add mod ord">
          <ac:chgData name="ZENABA Ali Dicko" userId="S::ali-dicko.zenaba.auditeur@lecnam.net::03253055-7a3c-4dfc-a1af-896c5a5ab8b4" providerId="AD" clId="Web-{CAD60626-4FB2-D02C-A7AC-014A0C6804C2}" dt="2024-10-11T09:45:21.770" v="69"/>
          <ac:picMkLst>
            <pc:docMk/>
            <pc:sldMk cId="4210309065" sldId="259"/>
            <ac:picMk id="4" creationId="{FBD8DD0C-793E-FAE9-A323-369DC9D86D09}"/>
          </ac:picMkLst>
        </pc:picChg>
      </pc:sldChg>
      <pc:sldChg chg="addSp delSp modSp new mod setBg">
        <pc:chgData name="ZENABA Ali Dicko" userId="S::ali-dicko.zenaba.auditeur@lecnam.net::03253055-7a3c-4dfc-a1af-896c5a5ab8b4" providerId="AD" clId="Web-{CAD60626-4FB2-D02C-A7AC-014A0C6804C2}" dt="2024-10-11T10:10:20.147" v="228" actId="20577"/>
        <pc:sldMkLst>
          <pc:docMk/>
          <pc:sldMk cId="3571137125" sldId="260"/>
        </pc:sldMkLst>
        <pc:spChg chg="mod">
          <ac:chgData name="ZENABA Ali Dicko" userId="S::ali-dicko.zenaba.auditeur@lecnam.net::03253055-7a3c-4dfc-a1af-896c5a5ab8b4" providerId="AD" clId="Web-{CAD60626-4FB2-D02C-A7AC-014A0C6804C2}" dt="2024-10-11T10:01:25.020" v="171" actId="14100"/>
          <ac:spMkLst>
            <pc:docMk/>
            <pc:sldMk cId="3571137125" sldId="260"/>
            <ac:spMk id="2" creationId="{ABFE5635-0527-BE4A-C6D1-C94C18BDCCCC}"/>
          </ac:spMkLst>
        </pc:spChg>
        <pc:spChg chg="del">
          <ac:chgData name="ZENABA Ali Dicko" userId="S::ali-dicko.zenaba.auditeur@lecnam.net::03253055-7a3c-4dfc-a1af-896c5a5ab8b4" providerId="AD" clId="Web-{CAD60626-4FB2-D02C-A7AC-014A0C6804C2}" dt="2024-10-11T10:00:46.519" v="166"/>
          <ac:spMkLst>
            <pc:docMk/>
            <pc:sldMk cId="3571137125" sldId="260"/>
            <ac:spMk id="3" creationId="{38B38553-FA7E-FEAA-05D7-8521DB20CBE9}"/>
          </ac:spMkLst>
        </pc:spChg>
        <pc:spChg chg="add mod">
          <ac:chgData name="ZENABA Ali Dicko" userId="S::ali-dicko.zenaba.auditeur@lecnam.net::03253055-7a3c-4dfc-a1af-896c5a5ab8b4" providerId="AD" clId="Web-{CAD60626-4FB2-D02C-A7AC-014A0C6804C2}" dt="2024-10-11T10:10:20.147" v="228" actId="20577"/>
          <ac:spMkLst>
            <pc:docMk/>
            <pc:sldMk cId="3571137125" sldId="260"/>
            <ac:spMk id="8" creationId="{345E314D-B14B-5ECF-FF24-8317E9FFA3E3}"/>
          </ac:spMkLst>
        </pc:spChg>
        <pc:spChg chg="add">
          <ac:chgData name="ZENABA Ali Dicko" userId="S::ali-dicko.zenaba.auditeur@lecnam.net::03253055-7a3c-4dfc-a1af-896c5a5ab8b4" providerId="AD" clId="Web-{CAD60626-4FB2-D02C-A7AC-014A0C6804C2}" dt="2024-10-11T10:01:06.801" v="168"/>
          <ac:spMkLst>
            <pc:docMk/>
            <pc:sldMk cId="3571137125" sldId="260"/>
            <ac:spMk id="11" creationId="{1C582B07-D0F0-4B6B-A5D9-D2F192CB3A4E}"/>
          </ac:spMkLst>
        </pc:spChg>
        <pc:spChg chg="add">
          <ac:chgData name="ZENABA Ali Dicko" userId="S::ali-dicko.zenaba.auditeur@lecnam.net::03253055-7a3c-4dfc-a1af-896c5a5ab8b4" providerId="AD" clId="Web-{CAD60626-4FB2-D02C-A7AC-014A0C6804C2}" dt="2024-10-11T10:01:06.801" v="168"/>
          <ac:spMkLst>
            <pc:docMk/>
            <pc:sldMk cId="3571137125" sldId="260"/>
            <ac:spMk id="13" creationId="{3712ED8D-807A-4E94-A9AF-C44676151773}"/>
          </ac:spMkLst>
        </pc:spChg>
        <pc:spChg chg="add">
          <ac:chgData name="ZENABA Ali Dicko" userId="S::ali-dicko.zenaba.auditeur@lecnam.net::03253055-7a3c-4dfc-a1af-896c5a5ab8b4" providerId="AD" clId="Web-{CAD60626-4FB2-D02C-A7AC-014A0C6804C2}" dt="2024-10-11T10:01:06.801" v="168"/>
          <ac:spMkLst>
            <pc:docMk/>
            <pc:sldMk cId="3571137125" sldId="260"/>
            <ac:spMk id="15" creationId="{DA1A4301-6FFC-4C82-A1FA-7634D8CAA8F5}"/>
          </ac:spMkLst>
        </pc:spChg>
        <pc:spChg chg="add">
          <ac:chgData name="ZENABA Ali Dicko" userId="S::ali-dicko.zenaba.auditeur@lecnam.net::03253055-7a3c-4dfc-a1af-896c5a5ab8b4" providerId="AD" clId="Web-{CAD60626-4FB2-D02C-A7AC-014A0C6804C2}" dt="2024-10-11T10:01:06.801" v="168"/>
          <ac:spMkLst>
            <pc:docMk/>
            <pc:sldMk cId="3571137125" sldId="260"/>
            <ac:spMk id="17" creationId="{D8667B21-A39C-4ABB-9CED-0DD4CD739502}"/>
          </ac:spMkLst>
        </pc:spChg>
        <pc:grpChg chg="add">
          <ac:chgData name="ZENABA Ali Dicko" userId="S::ali-dicko.zenaba.auditeur@lecnam.net::03253055-7a3c-4dfc-a1af-896c5a5ab8b4" providerId="AD" clId="Web-{CAD60626-4FB2-D02C-A7AC-014A0C6804C2}" dt="2024-10-11T10:01:06.801" v="168"/>
          <ac:grpSpMkLst>
            <pc:docMk/>
            <pc:sldMk cId="3571137125" sldId="260"/>
            <ac:grpSpMk id="19" creationId="{8323DD1D-77DE-48B2-A0A0-6265801531E5}"/>
          </ac:grpSpMkLst>
        </pc:grpChg>
        <pc:picChg chg="add mod ord">
          <ac:chgData name="ZENABA Ali Dicko" userId="S::ali-dicko.zenaba.auditeur@lecnam.net::03253055-7a3c-4dfc-a1af-896c5a5ab8b4" providerId="AD" clId="Web-{CAD60626-4FB2-D02C-A7AC-014A0C6804C2}" dt="2024-10-11T10:02:19.959" v="175" actId="14100"/>
          <ac:picMkLst>
            <pc:docMk/>
            <pc:sldMk cId="3571137125" sldId="260"/>
            <ac:picMk id="4" creationId="{F5D800B6-7B48-CACD-B93B-AD92B176891B}"/>
          </ac:picMkLst>
        </pc:picChg>
      </pc:sldChg>
      <pc:sldChg chg="addSp delSp modSp new mod setBg">
        <pc:chgData name="ZENABA Ali Dicko" userId="S::ali-dicko.zenaba.auditeur@lecnam.net::03253055-7a3c-4dfc-a1af-896c5a5ab8b4" providerId="AD" clId="Web-{CAD60626-4FB2-D02C-A7AC-014A0C6804C2}" dt="2024-10-11T10:24:11.346" v="303" actId="20577"/>
        <pc:sldMkLst>
          <pc:docMk/>
          <pc:sldMk cId="2162485764" sldId="261"/>
        </pc:sldMkLst>
        <pc:spChg chg="mod">
          <ac:chgData name="ZENABA Ali Dicko" userId="S::ali-dicko.zenaba.auditeur@lecnam.net::03253055-7a3c-4dfc-a1af-896c5a5ab8b4" providerId="AD" clId="Web-{CAD60626-4FB2-D02C-A7AC-014A0C6804C2}" dt="2024-10-11T10:23:56.423" v="301" actId="14100"/>
          <ac:spMkLst>
            <pc:docMk/>
            <pc:sldMk cId="2162485764" sldId="261"/>
            <ac:spMk id="2" creationId="{7545658D-91A3-572D-5AD7-7B60A221CEA4}"/>
          </ac:spMkLst>
        </pc:spChg>
        <pc:spChg chg="mod">
          <ac:chgData name="ZENABA Ali Dicko" userId="S::ali-dicko.zenaba.auditeur@lecnam.net::03253055-7a3c-4dfc-a1af-896c5a5ab8b4" providerId="AD" clId="Web-{CAD60626-4FB2-D02C-A7AC-014A0C6804C2}" dt="2024-10-11T10:24:11.346" v="303" actId="20577"/>
          <ac:spMkLst>
            <pc:docMk/>
            <pc:sldMk cId="2162485764" sldId="261"/>
            <ac:spMk id="3" creationId="{D1C6B0C9-3AF6-02D6-A896-F7D63C47B9F8}"/>
          </ac:spMkLst>
        </pc:spChg>
        <pc:spChg chg="add del">
          <ac:chgData name="ZENABA Ali Dicko" userId="S::ali-dicko.zenaba.auditeur@lecnam.net::03253055-7a3c-4dfc-a1af-896c5a5ab8b4" providerId="AD" clId="Web-{CAD60626-4FB2-D02C-A7AC-014A0C6804C2}" dt="2024-10-11T10:11:38.556" v="237"/>
          <ac:spMkLst>
            <pc:docMk/>
            <pc:sldMk cId="2162485764" sldId="261"/>
            <ac:spMk id="8" creationId="{1C582B07-D0F0-4B6B-A5D9-D2F192CB3A4E}"/>
          </ac:spMkLst>
        </pc:spChg>
        <pc:spChg chg="add del">
          <ac:chgData name="ZENABA Ali Dicko" userId="S::ali-dicko.zenaba.auditeur@lecnam.net::03253055-7a3c-4dfc-a1af-896c5a5ab8b4" providerId="AD" clId="Web-{CAD60626-4FB2-D02C-A7AC-014A0C6804C2}" dt="2024-10-11T10:17:09.207" v="261"/>
          <ac:spMkLst>
            <pc:docMk/>
            <pc:sldMk cId="2162485764" sldId="261"/>
            <ac:spMk id="9" creationId="{40C85150-646B-4AB7-9F43-FC7AB7E6D615}"/>
          </ac:spMkLst>
        </pc:spChg>
        <pc:spChg chg="add del">
          <ac:chgData name="ZENABA Ali Dicko" userId="S::ali-dicko.zenaba.auditeur@lecnam.net::03253055-7a3c-4dfc-a1af-896c5a5ab8b4" providerId="AD" clId="Web-{CAD60626-4FB2-D02C-A7AC-014A0C6804C2}" dt="2024-10-11T10:11:38.556" v="237"/>
          <ac:spMkLst>
            <pc:docMk/>
            <pc:sldMk cId="2162485764" sldId="261"/>
            <ac:spMk id="10" creationId="{181CC2FD-F5D2-4415-8486-46858CC427A4}"/>
          </ac:spMkLst>
        </pc:spChg>
        <pc:spChg chg="add del mod">
          <ac:chgData name="ZENABA Ali Dicko" userId="S::ali-dicko.zenaba.auditeur@lecnam.net::03253055-7a3c-4dfc-a1af-896c5a5ab8b4" providerId="AD" clId="Web-{CAD60626-4FB2-D02C-A7AC-014A0C6804C2}" dt="2024-10-11T10:17:09.207" v="261"/>
          <ac:spMkLst>
            <pc:docMk/>
            <pc:sldMk cId="2162485764" sldId="261"/>
            <ac:spMk id="11" creationId="{1C582B07-D0F0-4B6B-A5D9-D2F192CB3A4E}"/>
          </ac:spMkLst>
        </pc:spChg>
        <pc:spChg chg="add del">
          <ac:chgData name="ZENABA Ali Dicko" userId="S::ali-dicko.zenaba.auditeur@lecnam.net::03253055-7a3c-4dfc-a1af-896c5a5ab8b4" providerId="AD" clId="Web-{CAD60626-4FB2-D02C-A7AC-014A0C6804C2}" dt="2024-10-11T10:11:38.556" v="237"/>
          <ac:spMkLst>
            <pc:docMk/>
            <pc:sldMk cId="2162485764" sldId="261"/>
            <ac:spMk id="12" creationId="{DA1A4301-6FFC-4C82-A1FA-7634D8CAA8F5}"/>
          </ac:spMkLst>
        </pc:spChg>
        <pc:spChg chg="add del">
          <ac:chgData name="ZENABA Ali Dicko" userId="S::ali-dicko.zenaba.auditeur@lecnam.net::03253055-7a3c-4dfc-a1af-896c5a5ab8b4" providerId="AD" clId="Web-{CAD60626-4FB2-D02C-A7AC-014A0C6804C2}" dt="2024-10-11T10:17:09.207" v="261"/>
          <ac:spMkLst>
            <pc:docMk/>
            <pc:sldMk cId="2162485764" sldId="261"/>
            <ac:spMk id="13" creationId="{DA1A4301-6FFC-4C82-A1FA-7634D8CAA8F5}"/>
          </ac:spMkLst>
        </pc:spChg>
        <pc:spChg chg="add del">
          <ac:chgData name="ZENABA Ali Dicko" userId="S::ali-dicko.zenaba.auditeur@lecnam.net::03253055-7a3c-4dfc-a1af-896c5a5ab8b4" providerId="AD" clId="Web-{CAD60626-4FB2-D02C-A7AC-014A0C6804C2}" dt="2024-10-11T10:11:38.556" v="237"/>
          <ac:spMkLst>
            <pc:docMk/>
            <pc:sldMk cId="2162485764" sldId="261"/>
            <ac:spMk id="14" creationId="{E1063619-981B-4E62-A26E-E345BB3080BA}"/>
          </ac:spMkLst>
        </pc:spChg>
        <pc:spChg chg="add del">
          <ac:chgData name="ZENABA Ali Dicko" userId="S::ali-dicko.zenaba.auditeur@lecnam.net::03253055-7a3c-4dfc-a1af-896c5a5ab8b4" providerId="AD" clId="Web-{CAD60626-4FB2-D02C-A7AC-014A0C6804C2}" dt="2024-10-11T10:11:48.978" v="239"/>
          <ac:spMkLst>
            <pc:docMk/>
            <pc:sldMk cId="2162485764" sldId="261"/>
            <ac:spMk id="48" creationId="{1C582B07-D0F0-4B6B-A5D9-D2F192CB3A4E}"/>
          </ac:spMkLst>
        </pc:spChg>
        <pc:spChg chg="add del">
          <ac:chgData name="ZENABA Ali Dicko" userId="S::ali-dicko.zenaba.auditeur@lecnam.net::03253055-7a3c-4dfc-a1af-896c5a5ab8b4" providerId="AD" clId="Web-{CAD60626-4FB2-D02C-A7AC-014A0C6804C2}" dt="2024-10-11T10:11:48.978" v="239"/>
          <ac:spMkLst>
            <pc:docMk/>
            <pc:sldMk cId="2162485764" sldId="261"/>
            <ac:spMk id="49" creationId="{7EE60796-BC52-4154-A3A9-773DE8285501}"/>
          </ac:spMkLst>
        </pc:spChg>
        <pc:spChg chg="add del">
          <ac:chgData name="ZENABA Ali Dicko" userId="S::ali-dicko.zenaba.auditeur@lecnam.net::03253055-7a3c-4dfc-a1af-896c5a5ab8b4" providerId="AD" clId="Web-{CAD60626-4FB2-D02C-A7AC-014A0C6804C2}" dt="2024-10-11T10:11:48.978" v="239"/>
          <ac:spMkLst>
            <pc:docMk/>
            <pc:sldMk cId="2162485764" sldId="261"/>
            <ac:spMk id="50" creationId="{DA1A4301-6FFC-4C82-A1FA-7634D8CAA8F5}"/>
          </ac:spMkLst>
        </pc:spChg>
        <pc:spChg chg="add del">
          <ac:chgData name="ZENABA Ali Dicko" userId="S::ali-dicko.zenaba.auditeur@lecnam.net::03253055-7a3c-4dfc-a1af-896c5a5ab8b4" providerId="AD" clId="Web-{CAD60626-4FB2-D02C-A7AC-014A0C6804C2}" dt="2024-10-11T10:11:48.978" v="239"/>
          <ac:spMkLst>
            <pc:docMk/>
            <pc:sldMk cId="2162485764" sldId="261"/>
            <ac:spMk id="51" creationId="{BFEC1042-3FDC-47A3-BCD7-CA9D052F987E}"/>
          </ac:spMkLst>
        </pc:spChg>
        <pc:spChg chg="add">
          <ac:chgData name="ZENABA Ali Dicko" userId="S::ali-dicko.zenaba.auditeur@lecnam.net::03253055-7a3c-4dfc-a1af-896c5a5ab8b4" providerId="AD" clId="Web-{CAD60626-4FB2-D02C-A7AC-014A0C6804C2}" dt="2024-10-11T10:17:09.207" v="261"/>
          <ac:spMkLst>
            <pc:docMk/>
            <pc:sldMk cId="2162485764" sldId="261"/>
            <ac:spMk id="59" creationId="{1C582B07-D0F0-4B6B-A5D9-D2F192CB3A4E}"/>
          </ac:spMkLst>
        </pc:spChg>
        <pc:spChg chg="add">
          <ac:chgData name="ZENABA Ali Dicko" userId="S::ali-dicko.zenaba.auditeur@lecnam.net::03253055-7a3c-4dfc-a1af-896c5a5ab8b4" providerId="AD" clId="Web-{CAD60626-4FB2-D02C-A7AC-014A0C6804C2}" dt="2024-10-11T10:17:09.207" v="261"/>
          <ac:spMkLst>
            <pc:docMk/>
            <pc:sldMk cId="2162485764" sldId="261"/>
            <ac:spMk id="61" creationId="{B205CA4C-4876-4E28-97E0-1162D662A29A}"/>
          </ac:spMkLst>
        </pc:spChg>
        <pc:spChg chg="add">
          <ac:chgData name="ZENABA Ali Dicko" userId="S::ali-dicko.zenaba.auditeur@lecnam.net::03253055-7a3c-4dfc-a1af-896c5a5ab8b4" providerId="AD" clId="Web-{CAD60626-4FB2-D02C-A7AC-014A0C6804C2}" dt="2024-10-11T10:17:09.207" v="261"/>
          <ac:spMkLst>
            <pc:docMk/>
            <pc:sldMk cId="2162485764" sldId="261"/>
            <ac:spMk id="63" creationId="{2E08B368-A2A8-4357-B416-37C258EFEE08}"/>
          </ac:spMkLst>
        </pc:spChg>
        <pc:spChg chg="add">
          <ac:chgData name="ZENABA Ali Dicko" userId="S::ali-dicko.zenaba.auditeur@lecnam.net::03253055-7a3c-4dfc-a1af-896c5a5ab8b4" providerId="AD" clId="Web-{CAD60626-4FB2-D02C-A7AC-014A0C6804C2}" dt="2024-10-11T10:17:09.207" v="261"/>
          <ac:spMkLst>
            <pc:docMk/>
            <pc:sldMk cId="2162485764" sldId="261"/>
            <ac:spMk id="65" creationId="{A890253F-325A-4AC7-AF5F-06FB890E8F0E}"/>
          </ac:spMkLst>
        </pc:spChg>
        <pc:grpChg chg="add del">
          <ac:chgData name="ZENABA Ali Dicko" userId="S::ali-dicko.zenaba.auditeur@lecnam.net::03253055-7a3c-4dfc-a1af-896c5a5ab8b4" providerId="AD" clId="Web-{CAD60626-4FB2-D02C-A7AC-014A0C6804C2}" dt="2024-10-11T10:17:09.207" v="261"/>
          <ac:grpSpMkLst>
            <pc:docMk/>
            <pc:sldMk cId="2162485764" sldId="261"/>
            <ac:grpSpMk id="15" creationId="{8323DD1D-77DE-48B2-A0A0-6265801531E5}"/>
          </ac:grpSpMkLst>
        </pc:grpChg>
        <pc:grpChg chg="add del">
          <ac:chgData name="ZENABA Ali Dicko" userId="S::ali-dicko.zenaba.auditeur@lecnam.net::03253055-7a3c-4dfc-a1af-896c5a5ab8b4" providerId="AD" clId="Web-{CAD60626-4FB2-D02C-A7AC-014A0C6804C2}" dt="2024-10-11T10:11:38.556" v="237"/>
          <ac:grpSpMkLst>
            <pc:docMk/>
            <pc:sldMk cId="2162485764" sldId="261"/>
            <ac:grpSpMk id="16" creationId="{8323DD1D-77DE-48B2-A0A0-6265801531E5}"/>
          </ac:grpSpMkLst>
        </pc:grpChg>
        <pc:grpChg chg="add del">
          <ac:chgData name="ZENABA Ali Dicko" userId="S::ali-dicko.zenaba.auditeur@lecnam.net::03253055-7a3c-4dfc-a1af-896c5a5ab8b4" providerId="AD" clId="Web-{CAD60626-4FB2-D02C-A7AC-014A0C6804C2}" dt="2024-10-11T10:11:48.978" v="239"/>
          <ac:grpSpMkLst>
            <pc:docMk/>
            <pc:sldMk cId="2162485764" sldId="261"/>
            <ac:grpSpMk id="18" creationId="{8323DD1D-77DE-48B2-A0A0-6265801531E5}"/>
          </ac:grpSpMkLst>
        </pc:grpChg>
        <pc:grpChg chg="add">
          <ac:chgData name="ZENABA Ali Dicko" userId="S::ali-dicko.zenaba.auditeur@lecnam.net::03253055-7a3c-4dfc-a1af-896c5a5ab8b4" providerId="AD" clId="Web-{CAD60626-4FB2-D02C-A7AC-014A0C6804C2}" dt="2024-10-11T10:17:09.207" v="261"/>
          <ac:grpSpMkLst>
            <pc:docMk/>
            <pc:sldMk cId="2162485764" sldId="261"/>
            <ac:grpSpMk id="67" creationId="{8323DD1D-77DE-48B2-A0A0-6265801531E5}"/>
          </ac:grpSpMkLst>
        </pc:grpChg>
        <pc:picChg chg="add mod">
          <ac:chgData name="ZENABA Ali Dicko" userId="S::ali-dicko.zenaba.auditeur@lecnam.net::03253055-7a3c-4dfc-a1af-896c5a5ab8b4" providerId="AD" clId="Web-{CAD60626-4FB2-D02C-A7AC-014A0C6804C2}" dt="2024-10-11T10:23:40.001" v="298" actId="14100"/>
          <ac:picMkLst>
            <pc:docMk/>
            <pc:sldMk cId="2162485764" sldId="261"/>
            <ac:picMk id="5" creationId="{B00FFABB-55F5-2C62-F3D7-7C957ABD2E86}"/>
          </ac:picMkLst>
        </pc:picChg>
        <pc:picChg chg="add del">
          <ac:chgData name="ZENABA Ali Dicko" userId="S::ali-dicko.zenaba.auditeur@lecnam.net::03253055-7a3c-4dfc-a1af-896c5a5ab8b4" providerId="AD" clId="Web-{CAD60626-4FB2-D02C-A7AC-014A0C6804C2}" dt="2024-10-11T10:11:48.978" v="239"/>
          <ac:picMkLst>
            <pc:docMk/>
            <pc:sldMk cId="2162485764" sldId="261"/>
            <ac:picMk id="7" creationId="{9CA5E991-A81E-B772-41F1-51E0773BD27E}"/>
          </ac:picMkLst>
        </pc:picChg>
      </pc:sldChg>
      <pc:sldChg chg="addSp modSp new mod setBg">
        <pc:chgData name="ZENABA Ali Dicko" userId="S::ali-dicko.zenaba.auditeur@lecnam.net::03253055-7a3c-4dfc-a1af-896c5a5ab8b4" providerId="AD" clId="Web-{CAD60626-4FB2-D02C-A7AC-014A0C6804C2}" dt="2024-10-11T10:25:47.021" v="314" actId="20577"/>
        <pc:sldMkLst>
          <pc:docMk/>
          <pc:sldMk cId="134321742" sldId="262"/>
        </pc:sldMkLst>
        <pc:spChg chg="mod">
          <ac:chgData name="ZENABA Ali Dicko" userId="S::ali-dicko.zenaba.auditeur@lecnam.net::03253055-7a3c-4dfc-a1af-896c5a5ab8b4" providerId="AD" clId="Web-{CAD60626-4FB2-D02C-A7AC-014A0C6804C2}" dt="2024-10-11T10:22:16.404" v="295" actId="20577"/>
          <ac:spMkLst>
            <pc:docMk/>
            <pc:sldMk cId="134321742" sldId="262"/>
            <ac:spMk id="2" creationId="{080A332D-DA7D-5ED2-DEE5-68DA473CEF74}"/>
          </ac:spMkLst>
        </pc:spChg>
        <pc:spChg chg="mod">
          <ac:chgData name="ZENABA Ali Dicko" userId="S::ali-dicko.zenaba.auditeur@lecnam.net::03253055-7a3c-4dfc-a1af-896c5a5ab8b4" providerId="AD" clId="Web-{CAD60626-4FB2-D02C-A7AC-014A0C6804C2}" dt="2024-10-11T10:25:47.021" v="314" actId="20577"/>
          <ac:spMkLst>
            <pc:docMk/>
            <pc:sldMk cId="134321742" sldId="262"/>
            <ac:spMk id="3" creationId="{DE738279-6324-18F6-DC3E-E3E77369354A}"/>
          </ac:spMkLst>
        </pc:spChg>
        <pc:spChg chg="add">
          <ac:chgData name="ZENABA Ali Dicko" userId="S::ali-dicko.zenaba.auditeur@lecnam.net::03253055-7a3c-4dfc-a1af-896c5a5ab8b4" providerId="AD" clId="Web-{CAD60626-4FB2-D02C-A7AC-014A0C6804C2}" dt="2024-10-11T10:21:55.248" v="288"/>
          <ac:spMkLst>
            <pc:docMk/>
            <pc:sldMk cId="134321742" sldId="262"/>
            <ac:spMk id="10" creationId="{1C582B07-D0F0-4B6B-A5D9-D2F192CB3A4E}"/>
          </ac:spMkLst>
        </pc:spChg>
        <pc:spChg chg="add">
          <ac:chgData name="ZENABA Ali Dicko" userId="S::ali-dicko.zenaba.auditeur@lecnam.net::03253055-7a3c-4dfc-a1af-896c5a5ab8b4" providerId="AD" clId="Web-{CAD60626-4FB2-D02C-A7AC-014A0C6804C2}" dt="2024-10-11T10:21:55.248" v="288"/>
          <ac:spMkLst>
            <pc:docMk/>
            <pc:sldMk cId="134321742" sldId="262"/>
            <ac:spMk id="12" creationId="{7EE60796-BC52-4154-A3A9-773DE8285501}"/>
          </ac:spMkLst>
        </pc:spChg>
        <pc:spChg chg="add">
          <ac:chgData name="ZENABA Ali Dicko" userId="S::ali-dicko.zenaba.auditeur@lecnam.net::03253055-7a3c-4dfc-a1af-896c5a5ab8b4" providerId="AD" clId="Web-{CAD60626-4FB2-D02C-A7AC-014A0C6804C2}" dt="2024-10-11T10:21:55.248" v="288"/>
          <ac:spMkLst>
            <pc:docMk/>
            <pc:sldMk cId="134321742" sldId="262"/>
            <ac:spMk id="14" creationId="{DA1A4301-6FFC-4C82-A1FA-7634D8CAA8F5}"/>
          </ac:spMkLst>
        </pc:spChg>
        <pc:spChg chg="add">
          <ac:chgData name="ZENABA Ali Dicko" userId="S::ali-dicko.zenaba.auditeur@lecnam.net::03253055-7a3c-4dfc-a1af-896c5a5ab8b4" providerId="AD" clId="Web-{CAD60626-4FB2-D02C-A7AC-014A0C6804C2}" dt="2024-10-11T10:21:55.248" v="288"/>
          <ac:spMkLst>
            <pc:docMk/>
            <pc:sldMk cId="134321742" sldId="262"/>
            <ac:spMk id="16" creationId="{BFEC1042-3FDC-47A3-BCD7-CA9D052F987E}"/>
          </ac:spMkLst>
        </pc:spChg>
        <pc:grpChg chg="add">
          <ac:chgData name="ZENABA Ali Dicko" userId="S::ali-dicko.zenaba.auditeur@lecnam.net::03253055-7a3c-4dfc-a1af-896c5a5ab8b4" providerId="AD" clId="Web-{CAD60626-4FB2-D02C-A7AC-014A0C6804C2}" dt="2024-10-11T10:21:55.248" v="288"/>
          <ac:grpSpMkLst>
            <pc:docMk/>
            <pc:sldMk cId="134321742" sldId="262"/>
            <ac:grpSpMk id="18" creationId="{8323DD1D-77DE-48B2-A0A0-6265801531E5}"/>
          </ac:grpSpMkLst>
        </pc:grpChg>
        <pc:picChg chg="add">
          <ac:chgData name="ZENABA Ali Dicko" userId="S::ali-dicko.zenaba.auditeur@lecnam.net::03253055-7a3c-4dfc-a1af-896c5a5ab8b4" providerId="AD" clId="Web-{CAD60626-4FB2-D02C-A7AC-014A0C6804C2}" dt="2024-10-11T10:21:55.248" v="288"/>
          <ac:picMkLst>
            <pc:docMk/>
            <pc:sldMk cId="134321742" sldId="262"/>
            <ac:picMk id="7" creationId="{64CEDCC3-9F09-5825-1160-65954C2855F0}"/>
          </ac:picMkLst>
        </pc:picChg>
      </pc:sldChg>
      <pc:sldChg chg="new del">
        <pc:chgData name="ZENABA Ali Dicko" userId="S::ali-dicko.zenaba.auditeur@lecnam.net::03253055-7a3c-4dfc-a1af-896c5a5ab8b4" providerId="AD" clId="Web-{CAD60626-4FB2-D02C-A7AC-014A0C6804C2}" dt="2024-10-11T10:06:02.967" v="206"/>
        <pc:sldMkLst>
          <pc:docMk/>
          <pc:sldMk cId="3630361002" sldId="262"/>
        </pc:sldMkLst>
      </pc:sldChg>
      <pc:sldMasterChg chg="add del addSldLayout delSldLayout">
        <pc:chgData name="ZENABA Ali Dicko" userId="S::ali-dicko.zenaba.auditeur@lecnam.net::03253055-7a3c-4dfc-a1af-896c5a5ab8b4" providerId="AD" clId="Web-{CAD60626-4FB2-D02C-A7AC-014A0C6804C2}" dt="2024-10-11T09:27:31.782" v="2"/>
        <pc:sldMasterMkLst>
          <pc:docMk/>
          <pc:sldMasterMk cId="3071127875" sldId="2147483648"/>
        </pc:sldMasterMkLst>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3310491181" sldId="2147483649"/>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3841795644" sldId="2147483650"/>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3466923455" sldId="2147483651"/>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3747632232" sldId="2147483652"/>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2611866596" sldId="2147483653"/>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3395854097" sldId="2147483654"/>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4040201302" sldId="2147483655"/>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2706407263" sldId="2147483656"/>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1610903340" sldId="2147483657"/>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4172787210" sldId="2147483658"/>
          </pc:sldLayoutMkLst>
        </pc:sldLayoutChg>
        <pc:sldLayoutChg chg="add del">
          <pc:chgData name="ZENABA Ali Dicko" userId="S::ali-dicko.zenaba.auditeur@lecnam.net::03253055-7a3c-4dfc-a1af-896c5a5ab8b4" providerId="AD" clId="Web-{CAD60626-4FB2-D02C-A7AC-014A0C6804C2}" dt="2024-10-11T09:27:31.782" v="2"/>
          <pc:sldLayoutMkLst>
            <pc:docMk/>
            <pc:sldMasterMk cId="3071127875" sldId="2147483648"/>
            <pc:sldLayoutMk cId="1902177510" sldId="2147483659"/>
          </pc:sldLayoutMkLst>
        </pc:sldLayoutChg>
      </pc:sldMasterChg>
      <pc:sldMasterChg chg="add del replId addSldLayout delSldLayout">
        <pc:chgData name="ZENABA Ali Dicko" userId="S::ali-dicko.zenaba.auditeur@lecnam.net::03253055-7a3c-4dfc-a1af-896c5a5ab8b4" providerId="AD" clId="Web-{CAD60626-4FB2-D02C-A7AC-014A0C6804C2}" dt="2024-10-11T09:27:31.720" v="1"/>
        <pc:sldMasterMkLst>
          <pc:docMk/>
          <pc:sldMasterMk cId="2774010830" sldId="2147483660"/>
        </pc:sldMasterMkLst>
        <pc:sldLayoutChg chg="add del">
          <pc:chgData name="ZENABA Ali Dicko" userId="S::ali-dicko.zenaba.auditeur@lecnam.net::03253055-7a3c-4dfc-a1af-896c5a5ab8b4" providerId="AD" clId="Web-{CAD60626-4FB2-D02C-A7AC-014A0C6804C2}" dt="2024-10-11T09:27:31.720" v="1"/>
          <pc:sldLayoutMkLst>
            <pc:docMk/>
            <pc:sldMasterMk cId="2774010830" sldId="2147483660"/>
            <pc:sldLayoutMk cId="2185809694" sldId="2147483661"/>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2201325924" sldId="2147483662"/>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1771716610" sldId="2147483663"/>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3398922004" sldId="2147483664"/>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150253655" sldId="2147483665"/>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4192346500" sldId="2147483666"/>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3027659197" sldId="2147483667"/>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1930432009" sldId="2147483668"/>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2487858913" sldId="2147483669"/>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3509173144" sldId="2147483670"/>
          </pc:sldLayoutMkLst>
        </pc:sldLayoutChg>
        <pc:sldLayoutChg chg="add del replId">
          <pc:chgData name="ZENABA Ali Dicko" userId="S::ali-dicko.zenaba.auditeur@lecnam.net::03253055-7a3c-4dfc-a1af-896c5a5ab8b4" providerId="AD" clId="Web-{CAD60626-4FB2-D02C-A7AC-014A0C6804C2}" dt="2024-10-11T09:27:31.720" v="1"/>
          <pc:sldLayoutMkLst>
            <pc:docMk/>
            <pc:sldMasterMk cId="2774010830" sldId="2147483660"/>
            <pc:sldLayoutMk cId="2585457044" sldId="2147483671"/>
          </pc:sldLayoutMkLst>
        </pc:sldLayoutChg>
      </pc:sldMasterChg>
      <pc:sldMasterChg chg="add addSldLayout">
        <pc:chgData name="ZENABA Ali Dicko" userId="S::ali-dicko.zenaba.auditeur@lecnam.net::03253055-7a3c-4dfc-a1af-896c5a5ab8b4" providerId="AD" clId="Web-{CAD60626-4FB2-D02C-A7AC-014A0C6804C2}" dt="2024-10-11T09:27:31.782" v="2"/>
        <pc:sldMasterMkLst>
          <pc:docMk/>
          <pc:sldMasterMk cId="3095872236" sldId="2147483673"/>
        </pc:sldMasterMkLst>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1454605414" sldId="2147483662"/>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2912345660" sldId="2147483663"/>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1143998933" sldId="2147483664"/>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3658271796" sldId="2147483665"/>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4039687437" sldId="2147483666"/>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1804397581" sldId="2147483667"/>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2084490085" sldId="2147483668"/>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3929534734" sldId="2147483669"/>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2118196024" sldId="2147483670"/>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2059769313" sldId="2147483671"/>
          </pc:sldLayoutMkLst>
        </pc:sldLayoutChg>
        <pc:sldLayoutChg chg="add">
          <pc:chgData name="ZENABA Ali Dicko" userId="S::ali-dicko.zenaba.auditeur@lecnam.net::03253055-7a3c-4dfc-a1af-896c5a5ab8b4" providerId="AD" clId="Web-{CAD60626-4FB2-D02C-A7AC-014A0C6804C2}" dt="2024-10-11T09:27:31.782" v="2"/>
          <pc:sldLayoutMkLst>
            <pc:docMk/>
            <pc:sldMasterMk cId="3095872236" sldId="2147483673"/>
            <pc:sldLayoutMk cId="2790593852" sldId="2147483672"/>
          </pc:sldLayoutMkLst>
        </pc:sldLayoutChg>
      </pc:sldMasterChg>
    </pc:docChg>
  </pc:docChgLst>
  <pc:docChgLst>
    <pc:chgData name="ZENABA Ali Dicko" userId="S::ali-dicko.zenaba.auditeur@lecnam.net::03253055-7a3c-4dfc-a1af-896c5a5ab8b4" providerId="AD" clId="Web-{BE35C71F-24CA-CC98-DC29-556D9810D7A9}"/>
    <pc:docChg chg="addSld modSld">
      <pc:chgData name="ZENABA Ali Dicko" userId="S::ali-dicko.zenaba.auditeur@lecnam.net::03253055-7a3c-4dfc-a1af-896c5a5ab8b4" providerId="AD" clId="Web-{BE35C71F-24CA-CC98-DC29-556D9810D7A9}" dt="2024-10-16T21:26:23.283" v="38" actId="20577"/>
      <pc:docMkLst>
        <pc:docMk/>
      </pc:docMkLst>
      <pc:sldChg chg="addSp modSp mod setBg">
        <pc:chgData name="ZENABA Ali Dicko" userId="S::ali-dicko.zenaba.auditeur@lecnam.net::03253055-7a3c-4dfc-a1af-896c5a5ab8b4" providerId="AD" clId="Web-{BE35C71F-24CA-CC98-DC29-556D9810D7A9}" dt="2024-10-16T21:26:23.283" v="38" actId="20577"/>
        <pc:sldMkLst>
          <pc:docMk/>
          <pc:sldMk cId="2670848549" sldId="276"/>
        </pc:sldMkLst>
        <pc:spChg chg="mod">
          <ac:chgData name="ZENABA Ali Dicko" userId="S::ali-dicko.zenaba.auditeur@lecnam.net::03253055-7a3c-4dfc-a1af-896c5a5ab8b4" providerId="AD" clId="Web-{BE35C71F-24CA-CC98-DC29-556D9810D7A9}" dt="2024-10-16T21:26:23.283" v="38" actId="20577"/>
          <ac:spMkLst>
            <pc:docMk/>
            <pc:sldMk cId="2670848549" sldId="276"/>
            <ac:spMk id="2" creationId="{F994C011-E7E5-7EC7-6149-4A1EDA879571}"/>
          </ac:spMkLst>
        </pc:spChg>
        <pc:spChg chg="add">
          <ac:chgData name="ZENABA Ali Dicko" userId="S::ali-dicko.zenaba.auditeur@lecnam.net::03253055-7a3c-4dfc-a1af-896c5a5ab8b4" providerId="AD" clId="Web-{BE35C71F-24CA-CC98-DC29-556D9810D7A9}" dt="2024-10-16T21:20:59.653" v="28"/>
          <ac:spMkLst>
            <pc:docMk/>
            <pc:sldMk cId="2670848549" sldId="276"/>
            <ac:spMk id="12" creationId="{A4798C7F-C8CA-4799-BF37-3AB4642CDB66}"/>
          </ac:spMkLst>
        </pc:spChg>
        <pc:spChg chg="add">
          <ac:chgData name="ZENABA Ali Dicko" userId="S::ali-dicko.zenaba.auditeur@lecnam.net::03253055-7a3c-4dfc-a1af-896c5a5ab8b4" providerId="AD" clId="Web-{BE35C71F-24CA-CC98-DC29-556D9810D7A9}" dt="2024-10-16T21:20:59.653" v="28"/>
          <ac:spMkLst>
            <pc:docMk/>
            <pc:sldMk cId="2670848549" sldId="276"/>
            <ac:spMk id="45" creationId="{216BB147-20D5-4D93-BDA5-1BC614D6A4B2}"/>
          </ac:spMkLst>
        </pc:spChg>
        <pc:spChg chg="add">
          <ac:chgData name="ZENABA Ali Dicko" userId="S::ali-dicko.zenaba.auditeur@lecnam.net::03253055-7a3c-4dfc-a1af-896c5a5ab8b4" providerId="AD" clId="Web-{BE35C71F-24CA-CC98-DC29-556D9810D7A9}" dt="2024-10-16T21:20:59.653" v="28"/>
          <ac:spMkLst>
            <pc:docMk/>
            <pc:sldMk cId="2670848549" sldId="276"/>
            <ac:spMk id="47" creationId="{0A253F60-DE40-4508-A37A-61331DF1DD5D}"/>
          </ac:spMkLst>
        </pc:spChg>
        <pc:spChg chg="add">
          <ac:chgData name="ZENABA Ali Dicko" userId="S::ali-dicko.zenaba.auditeur@lecnam.net::03253055-7a3c-4dfc-a1af-896c5a5ab8b4" providerId="AD" clId="Web-{BE35C71F-24CA-CC98-DC29-556D9810D7A9}" dt="2024-10-16T21:20:59.653" v="28"/>
          <ac:spMkLst>
            <pc:docMk/>
            <pc:sldMk cId="2670848549" sldId="276"/>
            <ac:spMk id="49" creationId="{3BBF3378-C49E-4B97-A883-6393FBF18C0B}"/>
          </ac:spMkLst>
        </pc:spChg>
        <pc:spChg chg="add">
          <ac:chgData name="ZENABA Ali Dicko" userId="S::ali-dicko.zenaba.auditeur@lecnam.net::03253055-7a3c-4dfc-a1af-896c5a5ab8b4" providerId="AD" clId="Web-{BE35C71F-24CA-CC98-DC29-556D9810D7A9}" dt="2024-10-16T21:20:59.653" v="28"/>
          <ac:spMkLst>
            <pc:docMk/>
            <pc:sldMk cId="2670848549" sldId="276"/>
            <ac:spMk id="82" creationId="{EB68BB96-3C54-47CE-A559-16FC5968EE9F}"/>
          </ac:spMkLst>
        </pc:spChg>
        <pc:spChg chg="add">
          <ac:chgData name="ZENABA Ali Dicko" userId="S::ali-dicko.zenaba.auditeur@lecnam.net::03253055-7a3c-4dfc-a1af-896c5a5ab8b4" providerId="AD" clId="Web-{BE35C71F-24CA-CC98-DC29-556D9810D7A9}" dt="2024-10-16T21:20:59.653" v="28"/>
          <ac:spMkLst>
            <pc:docMk/>
            <pc:sldMk cId="2670848549" sldId="276"/>
            <ac:spMk id="115" creationId="{A173122F-D466-4F08-90FA-0038F7AC214A}"/>
          </ac:spMkLst>
        </pc:spChg>
        <pc:spChg chg="add">
          <ac:chgData name="ZENABA Ali Dicko" userId="S::ali-dicko.zenaba.auditeur@lecnam.net::03253055-7a3c-4dfc-a1af-896c5a5ab8b4" providerId="AD" clId="Web-{BE35C71F-24CA-CC98-DC29-556D9810D7A9}" dt="2024-10-16T21:20:59.653" v="28"/>
          <ac:spMkLst>
            <pc:docMk/>
            <pc:sldMk cId="2670848549" sldId="276"/>
            <ac:spMk id="117" creationId="{4A929113-1368-4B1B-9C6F-140F47CBF40E}"/>
          </ac:spMkLst>
        </pc:spChg>
        <pc:spChg chg="add">
          <ac:chgData name="ZENABA Ali Dicko" userId="S::ali-dicko.zenaba.auditeur@lecnam.net::03253055-7a3c-4dfc-a1af-896c5a5ab8b4" providerId="AD" clId="Web-{BE35C71F-24CA-CC98-DC29-556D9810D7A9}" dt="2024-10-16T21:20:59.653" v="28"/>
          <ac:spMkLst>
            <pc:docMk/>
            <pc:sldMk cId="2670848549" sldId="276"/>
            <ac:spMk id="119" creationId="{C24346C5-B1C8-4C83-846B-122A3B4B2FEE}"/>
          </ac:spMkLst>
        </pc:spChg>
        <pc:spChg chg="add">
          <ac:chgData name="ZENABA Ali Dicko" userId="S::ali-dicko.zenaba.auditeur@lecnam.net::03253055-7a3c-4dfc-a1af-896c5a5ab8b4" providerId="AD" clId="Web-{BE35C71F-24CA-CC98-DC29-556D9810D7A9}" dt="2024-10-16T21:20:59.653" v="28"/>
          <ac:spMkLst>
            <pc:docMk/>
            <pc:sldMk cId="2670848549" sldId="276"/>
            <ac:spMk id="121" creationId="{0B6C48B2-8296-4312-8901-93BB7735D17B}"/>
          </ac:spMkLst>
        </pc:spChg>
        <pc:grpChg chg="add">
          <ac:chgData name="ZENABA Ali Dicko" userId="S::ali-dicko.zenaba.auditeur@lecnam.net::03253055-7a3c-4dfc-a1af-896c5a5ab8b4" providerId="AD" clId="Web-{BE35C71F-24CA-CC98-DC29-556D9810D7A9}" dt="2024-10-16T21:20:59.653" v="28"/>
          <ac:grpSpMkLst>
            <pc:docMk/>
            <pc:sldMk cId="2670848549" sldId="276"/>
            <ac:grpSpMk id="14" creationId="{87F0794B-55D3-4D2D-BDE7-4688ED321E42}"/>
          </ac:grpSpMkLst>
        </pc:grpChg>
        <pc:grpChg chg="add">
          <ac:chgData name="ZENABA Ali Dicko" userId="S::ali-dicko.zenaba.auditeur@lecnam.net::03253055-7a3c-4dfc-a1af-896c5a5ab8b4" providerId="AD" clId="Web-{BE35C71F-24CA-CC98-DC29-556D9810D7A9}" dt="2024-10-16T21:20:59.653" v="28"/>
          <ac:grpSpMkLst>
            <pc:docMk/>
            <pc:sldMk cId="2670848549" sldId="276"/>
            <ac:grpSpMk id="51" creationId="{DA3D4001-286E-4CB2-B293-3058BDDC8221}"/>
          </ac:grpSpMkLst>
        </pc:grpChg>
        <pc:grpChg chg="add">
          <ac:chgData name="ZENABA Ali Dicko" userId="S::ali-dicko.zenaba.auditeur@lecnam.net::03253055-7a3c-4dfc-a1af-896c5a5ab8b4" providerId="AD" clId="Web-{BE35C71F-24CA-CC98-DC29-556D9810D7A9}" dt="2024-10-16T21:20:59.653" v="28"/>
          <ac:grpSpMkLst>
            <pc:docMk/>
            <pc:sldMk cId="2670848549" sldId="276"/>
            <ac:grpSpMk id="84" creationId="{BDDD9304-3AB6-4BE9-833E-9C1B3EC42182}"/>
          </ac:grpSpMkLst>
        </pc:grpChg>
        <pc:grpChg chg="add">
          <ac:chgData name="ZENABA Ali Dicko" userId="S::ali-dicko.zenaba.auditeur@lecnam.net::03253055-7a3c-4dfc-a1af-896c5a5ab8b4" providerId="AD" clId="Web-{BE35C71F-24CA-CC98-DC29-556D9810D7A9}" dt="2024-10-16T21:20:59.653" v="28"/>
          <ac:grpSpMkLst>
            <pc:docMk/>
            <pc:sldMk cId="2670848549" sldId="276"/>
            <ac:grpSpMk id="123" creationId="{90F28F7A-4F2F-4C1B-AF1C-A6E7C79532B5}"/>
          </ac:grpSpMkLst>
        </pc:grpChg>
        <pc:picChg chg="mod">
          <ac:chgData name="ZENABA Ali Dicko" userId="S::ali-dicko.zenaba.auditeur@lecnam.net::03253055-7a3c-4dfc-a1af-896c5a5ab8b4" providerId="AD" clId="Web-{BE35C71F-24CA-CC98-DC29-556D9810D7A9}" dt="2024-10-16T21:21:18.466" v="29" actId="14100"/>
          <ac:picMkLst>
            <pc:docMk/>
            <pc:sldMk cId="2670848549" sldId="276"/>
            <ac:picMk id="7" creationId="{62CD1A93-AAB8-D1D6-E2FD-B80F6FF1A171}"/>
          </ac:picMkLst>
        </pc:picChg>
      </pc:sldChg>
      <pc:sldChg chg="addSp delSp modSp new mod setBg">
        <pc:chgData name="ZENABA Ali Dicko" userId="S::ali-dicko.zenaba.auditeur@lecnam.net::03253055-7a3c-4dfc-a1af-896c5a5ab8b4" providerId="AD" clId="Web-{BE35C71F-24CA-CC98-DC29-556D9810D7A9}" dt="2024-10-16T21:24:25.254" v="37" actId="20577"/>
        <pc:sldMkLst>
          <pc:docMk/>
          <pc:sldMk cId="1530328756" sldId="277"/>
        </pc:sldMkLst>
        <pc:spChg chg="mod ord">
          <ac:chgData name="ZENABA Ali Dicko" userId="S::ali-dicko.zenaba.auditeur@lecnam.net::03253055-7a3c-4dfc-a1af-896c5a5ab8b4" providerId="AD" clId="Web-{BE35C71F-24CA-CC98-DC29-556D9810D7A9}" dt="2024-10-16T21:24:25.254" v="37" actId="20577"/>
          <ac:spMkLst>
            <pc:docMk/>
            <pc:sldMk cId="1530328756" sldId="277"/>
            <ac:spMk id="2" creationId="{A4FCB203-15D2-27F5-293F-11A2573EB25D}"/>
          </ac:spMkLst>
        </pc:spChg>
        <pc:spChg chg="del">
          <ac:chgData name="ZENABA Ali Dicko" userId="S::ali-dicko.zenaba.auditeur@lecnam.net::03253055-7a3c-4dfc-a1af-896c5a5ab8b4" providerId="AD" clId="Web-{BE35C71F-24CA-CC98-DC29-556D9810D7A9}" dt="2024-10-16T21:10:30.190" v="15"/>
          <ac:spMkLst>
            <pc:docMk/>
            <pc:sldMk cId="1530328756" sldId="277"/>
            <ac:spMk id="3" creationId="{568D7552-5708-AFB8-94F4-E4514238C7E3}"/>
          </ac:spMkLst>
        </pc:spChg>
        <pc:spChg chg="add del">
          <ac:chgData name="ZENABA Ali Dicko" userId="S::ali-dicko.zenaba.auditeur@lecnam.net::03253055-7a3c-4dfc-a1af-896c5a5ab8b4" providerId="AD" clId="Web-{BE35C71F-24CA-CC98-DC29-556D9810D7A9}" dt="2024-10-16T21:18:26.039" v="21"/>
          <ac:spMkLst>
            <pc:docMk/>
            <pc:sldMk cId="1530328756" sldId="277"/>
            <ac:spMk id="8" creationId="{6D65C909-5EE5-E378-3D59-3ED6AEE85FBB}"/>
          </ac:spMkLst>
        </pc:spChg>
        <pc:spChg chg="add del">
          <ac:chgData name="ZENABA Ali Dicko" userId="S::ali-dicko.zenaba.auditeur@lecnam.net::03253055-7a3c-4dfc-a1af-896c5a5ab8b4" providerId="AD" clId="Web-{BE35C71F-24CA-CC98-DC29-556D9810D7A9}" dt="2024-10-16T21:18:12.054" v="19"/>
          <ac:spMkLst>
            <pc:docMk/>
            <pc:sldMk cId="1530328756" sldId="277"/>
            <ac:spMk id="9" creationId="{A4798C7F-C8CA-4799-BF37-3AB4642CDB66}"/>
          </ac:spMkLst>
        </pc:spChg>
        <pc:spChg chg="add del">
          <ac:chgData name="ZENABA Ali Dicko" userId="S::ali-dicko.zenaba.auditeur@lecnam.net::03253055-7a3c-4dfc-a1af-896c5a5ab8b4" providerId="AD" clId="Web-{BE35C71F-24CA-CC98-DC29-556D9810D7A9}" dt="2024-10-16T21:18:26.039" v="21"/>
          <ac:spMkLst>
            <pc:docMk/>
            <pc:sldMk cId="1530328756" sldId="277"/>
            <ac:spMk id="13" creationId="{3712ED8D-807A-4E94-A9AF-C44676151773}"/>
          </ac:spMkLst>
        </pc:spChg>
        <pc:spChg chg="add del">
          <ac:chgData name="ZENABA Ali Dicko" userId="S::ali-dicko.zenaba.auditeur@lecnam.net::03253055-7a3c-4dfc-a1af-896c5a5ab8b4" providerId="AD" clId="Web-{BE35C71F-24CA-CC98-DC29-556D9810D7A9}" dt="2024-10-16T21:18:26.039" v="21"/>
          <ac:spMkLst>
            <pc:docMk/>
            <pc:sldMk cId="1530328756" sldId="277"/>
            <ac:spMk id="15" creationId="{DA1A4301-6FFC-4C82-A1FA-7634D8CAA8F5}"/>
          </ac:spMkLst>
        </pc:spChg>
        <pc:spChg chg="add del">
          <ac:chgData name="ZENABA Ali Dicko" userId="S::ali-dicko.zenaba.auditeur@lecnam.net::03253055-7a3c-4dfc-a1af-896c5a5ab8b4" providerId="AD" clId="Web-{BE35C71F-24CA-CC98-DC29-556D9810D7A9}" dt="2024-10-16T21:18:26.039" v="21"/>
          <ac:spMkLst>
            <pc:docMk/>
            <pc:sldMk cId="1530328756" sldId="277"/>
            <ac:spMk id="17" creationId="{D8667B21-A39C-4ABB-9CED-0DD4CD739502}"/>
          </ac:spMkLst>
        </pc:spChg>
        <pc:spChg chg="add del">
          <ac:chgData name="ZENABA Ali Dicko" userId="S::ali-dicko.zenaba.auditeur@lecnam.net::03253055-7a3c-4dfc-a1af-896c5a5ab8b4" providerId="AD" clId="Web-{BE35C71F-24CA-CC98-DC29-556D9810D7A9}" dt="2024-10-16T21:18:12.054" v="19"/>
          <ac:spMkLst>
            <pc:docMk/>
            <pc:sldMk cId="1530328756" sldId="277"/>
            <ac:spMk id="42" creationId="{216BB147-20D5-4D93-BDA5-1BC614D6A4B2}"/>
          </ac:spMkLst>
        </pc:spChg>
        <pc:spChg chg="add del">
          <ac:chgData name="ZENABA Ali Dicko" userId="S::ali-dicko.zenaba.auditeur@lecnam.net::03253055-7a3c-4dfc-a1af-896c5a5ab8b4" providerId="AD" clId="Web-{BE35C71F-24CA-CC98-DC29-556D9810D7A9}" dt="2024-10-16T21:18:12.054" v="19"/>
          <ac:spMkLst>
            <pc:docMk/>
            <pc:sldMk cId="1530328756" sldId="277"/>
            <ac:spMk id="44" creationId="{0A253F60-DE40-4508-A37A-61331DF1DD5D}"/>
          </ac:spMkLst>
        </pc:spChg>
        <pc:spChg chg="add del">
          <ac:chgData name="ZENABA Ali Dicko" userId="S::ali-dicko.zenaba.auditeur@lecnam.net::03253055-7a3c-4dfc-a1af-896c5a5ab8b4" providerId="AD" clId="Web-{BE35C71F-24CA-CC98-DC29-556D9810D7A9}" dt="2024-10-16T21:18:12.054" v="19"/>
          <ac:spMkLst>
            <pc:docMk/>
            <pc:sldMk cId="1530328756" sldId="277"/>
            <ac:spMk id="46" creationId="{9A0D6220-3DFE-4182-9152-9135493A6BDA}"/>
          </ac:spMkLst>
        </pc:spChg>
        <pc:spChg chg="add del">
          <ac:chgData name="ZENABA Ali Dicko" userId="S::ali-dicko.zenaba.auditeur@lecnam.net::03253055-7a3c-4dfc-a1af-896c5a5ab8b4" providerId="AD" clId="Web-{BE35C71F-24CA-CC98-DC29-556D9810D7A9}" dt="2024-10-16T21:18:12.054" v="19"/>
          <ac:spMkLst>
            <pc:docMk/>
            <pc:sldMk cId="1530328756" sldId="277"/>
            <ac:spMk id="79" creationId="{4E1EF4E8-5513-4BF5-BC41-04645281C672}"/>
          </ac:spMkLst>
        </pc:spChg>
        <pc:spChg chg="add del">
          <ac:chgData name="ZENABA Ali Dicko" userId="S::ali-dicko.zenaba.auditeur@lecnam.net::03253055-7a3c-4dfc-a1af-896c5a5ab8b4" providerId="AD" clId="Web-{BE35C71F-24CA-CC98-DC29-556D9810D7A9}" dt="2024-10-16T21:18:12.054" v="19"/>
          <ac:spMkLst>
            <pc:docMk/>
            <pc:sldMk cId="1530328756" sldId="277"/>
            <ac:spMk id="112" creationId="{406D8C29-9DDA-48D0-AF70-905FDB2CE393}"/>
          </ac:spMkLst>
        </pc:spChg>
        <pc:spChg chg="add del">
          <ac:chgData name="ZENABA Ali Dicko" userId="S::ali-dicko.zenaba.auditeur@lecnam.net::03253055-7a3c-4dfc-a1af-896c5a5ab8b4" providerId="AD" clId="Web-{BE35C71F-24CA-CC98-DC29-556D9810D7A9}" dt="2024-10-16T21:18:26.039" v="21"/>
          <ac:spMkLst>
            <pc:docMk/>
            <pc:sldMk cId="1530328756" sldId="277"/>
            <ac:spMk id="114" creationId="{1C582B07-D0F0-4B6B-A5D9-D2F192CB3A4E}"/>
          </ac:spMkLst>
        </pc:spChg>
        <pc:spChg chg="add">
          <ac:chgData name="ZENABA Ali Dicko" userId="S::ali-dicko.zenaba.auditeur@lecnam.net::03253055-7a3c-4dfc-a1af-896c5a5ab8b4" providerId="AD" clId="Web-{BE35C71F-24CA-CC98-DC29-556D9810D7A9}" dt="2024-10-16T21:18:26.086" v="22"/>
          <ac:spMkLst>
            <pc:docMk/>
            <pc:sldMk cId="1530328756" sldId="277"/>
            <ac:spMk id="116" creationId="{7BCC6446-8462-4A63-9B6F-8F57EC40F648}"/>
          </ac:spMkLst>
        </pc:spChg>
        <pc:spChg chg="add">
          <ac:chgData name="ZENABA Ali Dicko" userId="S::ali-dicko.zenaba.auditeur@lecnam.net::03253055-7a3c-4dfc-a1af-896c5a5ab8b4" providerId="AD" clId="Web-{BE35C71F-24CA-CC98-DC29-556D9810D7A9}" dt="2024-10-16T21:18:26.086" v="22"/>
          <ac:spMkLst>
            <pc:docMk/>
            <pc:sldMk cId="1530328756" sldId="277"/>
            <ac:spMk id="118" creationId="{B6DE7CCF-F894-44DD-9FA3-8BD0D5CE25AD}"/>
          </ac:spMkLst>
        </pc:spChg>
        <pc:spChg chg="add">
          <ac:chgData name="ZENABA Ali Dicko" userId="S::ali-dicko.zenaba.auditeur@lecnam.net::03253055-7a3c-4dfc-a1af-896c5a5ab8b4" providerId="AD" clId="Web-{BE35C71F-24CA-CC98-DC29-556D9810D7A9}" dt="2024-10-16T21:18:26.086" v="22"/>
          <ac:spMkLst>
            <pc:docMk/>
            <pc:sldMk cId="1530328756" sldId="277"/>
            <ac:spMk id="150" creationId="{A4798C7F-C8CA-4799-BF37-3AB4642CDB66}"/>
          </ac:spMkLst>
        </pc:spChg>
        <pc:spChg chg="add">
          <ac:chgData name="ZENABA Ali Dicko" userId="S::ali-dicko.zenaba.auditeur@lecnam.net::03253055-7a3c-4dfc-a1af-896c5a5ab8b4" providerId="AD" clId="Web-{BE35C71F-24CA-CC98-DC29-556D9810D7A9}" dt="2024-10-16T21:18:26.086" v="22"/>
          <ac:spMkLst>
            <pc:docMk/>
            <pc:sldMk cId="1530328756" sldId="277"/>
            <ac:spMk id="156" creationId="{216BB147-20D5-4D93-BDA5-1BC614D6A4B2}"/>
          </ac:spMkLst>
        </pc:spChg>
        <pc:spChg chg="add">
          <ac:chgData name="ZENABA Ali Dicko" userId="S::ali-dicko.zenaba.auditeur@lecnam.net::03253055-7a3c-4dfc-a1af-896c5a5ab8b4" providerId="AD" clId="Web-{BE35C71F-24CA-CC98-DC29-556D9810D7A9}" dt="2024-10-16T21:18:26.086" v="22"/>
          <ac:spMkLst>
            <pc:docMk/>
            <pc:sldMk cId="1530328756" sldId="277"/>
            <ac:spMk id="157" creationId="{0A253F60-DE40-4508-A37A-61331DF1DD5D}"/>
          </ac:spMkLst>
        </pc:spChg>
        <pc:spChg chg="add">
          <ac:chgData name="ZENABA Ali Dicko" userId="S::ali-dicko.zenaba.auditeur@lecnam.net::03253055-7a3c-4dfc-a1af-896c5a5ab8b4" providerId="AD" clId="Web-{BE35C71F-24CA-CC98-DC29-556D9810D7A9}" dt="2024-10-16T21:18:26.086" v="22"/>
          <ac:spMkLst>
            <pc:docMk/>
            <pc:sldMk cId="1530328756" sldId="277"/>
            <ac:spMk id="158" creationId="{3BBF3378-C49E-4B97-A883-6393FBF18C0B}"/>
          </ac:spMkLst>
        </pc:spChg>
        <pc:spChg chg="add">
          <ac:chgData name="ZENABA Ali Dicko" userId="S::ali-dicko.zenaba.auditeur@lecnam.net::03253055-7a3c-4dfc-a1af-896c5a5ab8b4" providerId="AD" clId="Web-{BE35C71F-24CA-CC98-DC29-556D9810D7A9}" dt="2024-10-16T21:18:26.086" v="22"/>
          <ac:spMkLst>
            <pc:docMk/>
            <pc:sldMk cId="1530328756" sldId="277"/>
            <ac:spMk id="160" creationId="{EB68BB96-3C54-47CE-A559-16FC5968EE9F}"/>
          </ac:spMkLst>
        </pc:spChg>
        <pc:spChg chg="add">
          <ac:chgData name="ZENABA Ali Dicko" userId="S::ali-dicko.zenaba.auditeur@lecnam.net::03253055-7a3c-4dfc-a1af-896c5a5ab8b4" providerId="AD" clId="Web-{BE35C71F-24CA-CC98-DC29-556D9810D7A9}" dt="2024-10-16T21:18:26.086" v="22"/>
          <ac:spMkLst>
            <pc:docMk/>
            <pc:sldMk cId="1530328756" sldId="277"/>
            <ac:spMk id="162" creationId="{BA6285CA-6AFA-4F27-AFB5-1B32CDE09B1A}"/>
          </ac:spMkLst>
        </pc:spChg>
        <pc:spChg chg="add">
          <ac:chgData name="ZENABA Ali Dicko" userId="S::ali-dicko.zenaba.auditeur@lecnam.net::03253055-7a3c-4dfc-a1af-896c5a5ab8b4" providerId="AD" clId="Web-{BE35C71F-24CA-CC98-DC29-556D9810D7A9}" dt="2024-10-16T21:18:26.086" v="22"/>
          <ac:spMkLst>
            <pc:docMk/>
            <pc:sldMk cId="1530328756" sldId="277"/>
            <ac:spMk id="163" creationId="{AF152BFE-7BA8-4007-AD9C-F4DC95E437EE}"/>
          </ac:spMkLst>
        </pc:spChg>
        <pc:grpChg chg="add del">
          <ac:chgData name="ZENABA Ali Dicko" userId="S::ali-dicko.zenaba.auditeur@lecnam.net::03253055-7a3c-4dfc-a1af-896c5a5ab8b4" providerId="AD" clId="Web-{BE35C71F-24CA-CC98-DC29-556D9810D7A9}" dt="2024-10-16T21:18:12.054" v="19"/>
          <ac:grpSpMkLst>
            <pc:docMk/>
            <pc:sldMk cId="1530328756" sldId="277"/>
            <ac:grpSpMk id="11" creationId="{87F0794B-55D3-4D2D-BDE7-4688ED321E42}"/>
          </ac:grpSpMkLst>
        </pc:grpChg>
        <pc:grpChg chg="add del">
          <ac:chgData name="ZENABA Ali Dicko" userId="S::ali-dicko.zenaba.auditeur@lecnam.net::03253055-7a3c-4dfc-a1af-896c5a5ab8b4" providerId="AD" clId="Web-{BE35C71F-24CA-CC98-DC29-556D9810D7A9}" dt="2024-10-16T21:18:26.039" v="21"/>
          <ac:grpSpMkLst>
            <pc:docMk/>
            <pc:sldMk cId="1530328756" sldId="277"/>
            <ac:grpSpMk id="19" creationId="{8323DD1D-77DE-48B2-A0A0-6265801531E5}"/>
          </ac:grpSpMkLst>
        </pc:grpChg>
        <pc:grpChg chg="add del">
          <ac:chgData name="ZENABA Ali Dicko" userId="S::ali-dicko.zenaba.auditeur@lecnam.net::03253055-7a3c-4dfc-a1af-896c5a5ab8b4" providerId="AD" clId="Web-{BE35C71F-24CA-CC98-DC29-556D9810D7A9}" dt="2024-10-16T21:18:12.054" v="19"/>
          <ac:grpSpMkLst>
            <pc:docMk/>
            <pc:sldMk cId="1530328756" sldId="277"/>
            <ac:grpSpMk id="48" creationId="{44C729BC-90F1-4823-A305-F6F124E93A95}"/>
          </ac:grpSpMkLst>
        </pc:grpChg>
        <pc:grpChg chg="add del">
          <ac:chgData name="ZENABA Ali Dicko" userId="S::ali-dicko.zenaba.auditeur@lecnam.net::03253055-7a3c-4dfc-a1af-896c5a5ab8b4" providerId="AD" clId="Web-{BE35C71F-24CA-CC98-DC29-556D9810D7A9}" dt="2024-10-16T21:18:12.054" v="19"/>
          <ac:grpSpMkLst>
            <pc:docMk/>
            <pc:sldMk cId="1530328756" sldId="277"/>
            <ac:grpSpMk id="81" creationId="{20C61190-C3C6-470C-AD7E-DE1774D3B874}"/>
          </ac:grpSpMkLst>
        </pc:grpChg>
        <pc:grpChg chg="add">
          <ac:chgData name="ZENABA Ali Dicko" userId="S::ali-dicko.zenaba.auditeur@lecnam.net::03253055-7a3c-4dfc-a1af-896c5a5ab8b4" providerId="AD" clId="Web-{BE35C71F-24CA-CC98-DC29-556D9810D7A9}" dt="2024-10-16T21:18:26.086" v="22"/>
          <ac:grpSpMkLst>
            <pc:docMk/>
            <pc:sldMk cId="1530328756" sldId="277"/>
            <ac:grpSpMk id="120" creationId="{8118ECEF-CA6A-4CB6-BCA5-59B2DB40C4AB}"/>
          </ac:grpSpMkLst>
        </pc:grpChg>
        <pc:grpChg chg="add">
          <ac:chgData name="ZENABA Ali Dicko" userId="S::ali-dicko.zenaba.auditeur@lecnam.net::03253055-7a3c-4dfc-a1af-896c5a5ab8b4" providerId="AD" clId="Web-{BE35C71F-24CA-CC98-DC29-556D9810D7A9}" dt="2024-10-16T21:18:26.086" v="22"/>
          <ac:grpSpMkLst>
            <pc:docMk/>
            <pc:sldMk cId="1530328756" sldId="277"/>
            <ac:grpSpMk id="151" creationId="{87F0794B-55D3-4D2D-BDE7-4688ED321E42}"/>
          </ac:grpSpMkLst>
        </pc:grpChg>
        <pc:grpChg chg="add">
          <ac:chgData name="ZENABA Ali Dicko" userId="S::ali-dicko.zenaba.auditeur@lecnam.net::03253055-7a3c-4dfc-a1af-896c5a5ab8b4" providerId="AD" clId="Web-{BE35C71F-24CA-CC98-DC29-556D9810D7A9}" dt="2024-10-16T21:18:26.086" v="22"/>
          <ac:grpSpMkLst>
            <pc:docMk/>
            <pc:sldMk cId="1530328756" sldId="277"/>
            <ac:grpSpMk id="159" creationId="{DA3D4001-286E-4CB2-B293-3058BDDC8221}"/>
          </ac:grpSpMkLst>
        </pc:grpChg>
        <pc:grpChg chg="add">
          <ac:chgData name="ZENABA Ali Dicko" userId="S::ali-dicko.zenaba.auditeur@lecnam.net::03253055-7a3c-4dfc-a1af-896c5a5ab8b4" providerId="AD" clId="Web-{BE35C71F-24CA-CC98-DC29-556D9810D7A9}" dt="2024-10-16T21:18:26.086" v="22"/>
          <ac:grpSpMkLst>
            <pc:docMk/>
            <pc:sldMk cId="1530328756" sldId="277"/>
            <ac:grpSpMk id="161" creationId="{BDDD9304-3AB6-4BE9-833E-9C1B3EC42182}"/>
          </ac:grpSpMkLst>
        </pc:grpChg>
        <pc:picChg chg="add mod ord">
          <ac:chgData name="ZENABA Ali Dicko" userId="S::ali-dicko.zenaba.auditeur@lecnam.net::03253055-7a3c-4dfc-a1af-896c5a5ab8b4" providerId="AD" clId="Web-{BE35C71F-24CA-CC98-DC29-556D9810D7A9}" dt="2024-10-16T21:24:13.050" v="36" actId="14100"/>
          <ac:picMkLst>
            <pc:docMk/>
            <pc:sldMk cId="1530328756" sldId="277"/>
            <ac:picMk id="4" creationId="{6C3A9335-4ECF-107C-3C43-4747FAA711DE}"/>
          </ac:picMkLst>
        </pc:picChg>
      </pc:sldChg>
    </pc:docChg>
  </pc:docChgLst>
  <pc:docChgLst>
    <pc:chgData name="ZENABA Ali Dicko" userId="S::ali-dicko.zenaba.auditeur@lecnam.net::03253055-7a3c-4dfc-a1af-896c5a5ab8b4" providerId="AD" clId="Web-{BF148DB8-7E3F-7AAB-3AF0-7D31FC63AB94}"/>
    <pc:docChg chg="addSld modSld">
      <pc:chgData name="ZENABA Ali Dicko" userId="S::ali-dicko.zenaba.auditeur@lecnam.net::03253055-7a3c-4dfc-a1af-896c5a5ab8b4" providerId="AD" clId="Web-{BF148DB8-7E3F-7AAB-3AF0-7D31FC63AB94}" dt="2024-10-16T22:49:12.164" v="275" actId="20577"/>
      <pc:docMkLst>
        <pc:docMk/>
      </pc:docMkLst>
      <pc:sldChg chg="modSp">
        <pc:chgData name="ZENABA Ali Dicko" userId="S::ali-dicko.zenaba.auditeur@lecnam.net::03253055-7a3c-4dfc-a1af-896c5a5ab8b4" providerId="AD" clId="Web-{BF148DB8-7E3F-7AAB-3AF0-7D31FC63AB94}" dt="2024-10-16T22:44:34.826" v="254" actId="20577"/>
        <pc:sldMkLst>
          <pc:docMk/>
          <pc:sldMk cId="4210309065" sldId="259"/>
        </pc:sldMkLst>
        <pc:spChg chg="mod">
          <ac:chgData name="ZENABA Ali Dicko" userId="S::ali-dicko.zenaba.auditeur@lecnam.net::03253055-7a3c-4dfc-a1af-896c5a5ab8b4" providerId="AD" clId="Web-{BF148DB8-7E3F-7AAB-3AF0-7D31FC63AB94}" dt="2024-10-16T22:44:34.826" v="254" actId="20577"/>
          <ac:spMkLst>
            <pc:docMk/>
            <pc:sldMk cId="4210309065" sldId="259"/>
            <ac:spMk id="160" creationId="{7DA89ADB-5FF8-2D14-D4DB-B67417CA9C39}"/>
          </ac:spMkLst>
        </pc:spChg>
      </pc:sldChg>
      <pc:sldChg chg="addSp modSp mod setBg">
        <pc:chgData name="ZENABA Ali Dicko" userId="S::ali-dicko.zenaba.auditeur@lecnam.net::03253055-7a3c-4dfc-a1af-896c5a5ab8b4" providerId="AD" clId="Web-{BF148DB8-7E3F-7AAB-3AF0-7D31FC63AB94}" dt="2024-10-16T22:30:53.449" v="100" actId="20577"/>
        <pc:sldMkLst>
          <pc:docMk/>
          <pc:sldMk cId="3456007776" sldId="265"/>
        </pc:sldMkLst>
        <pc:spChg chg="mod">
          <ac:chgData name="ZENABA Ali Dicko" userId="S::ali-dicko.zenaba.auditeur@lecnam.net::03253055-7a3c-4dfc-a1af-896c5a5ab8b4" providerId="AD" clId="Web-{BF148DB8-7E3F-7AAB-3AF0-7D31FC63AB94}" dt="2024-10-16T22:30:25.792" v="97" actId="14100"/>
          <ac:spMkLst>
            <pc:docMk/>
            <pc:sldMk cId="3456007776" sldId="265"/>
            <ac:spMk id="2" creationId="{6BADEC09-4A00-3276-B541-B341AA8B4CD6}"/>
          </ac:spMkLst>
        </pc:spChg>
        <pc:spChg chg="mod">
          <ac:chgData name="ZENABA Ali Dicko" userId="S::ali-dicko.zenaba.auditeur@lecnam.net::03253055-7a3c-4dfc-a1af-896c5a5ab8b4" providerId="AD" clId="Web-{BF148DB8-7E3F-7AAB-3AF0-7D31FC63AB94}" dt="2024-10-16T22:30:53.449" v="100" actId="20577"/>
          <ac:spMkLst>
            <pc:docMk/>
            <pc:sldMk cId="3456007776" sldId="265"/>
            <ac:spMk id="3" creationId="{F9B7FF2B-F17A-3892-EFAE-FA3881B53B7D}"/>
          </ac:spMkLst>
        </pc:spChg>
        <pc:spChg chg="add">
          <ac:chgData name="ZENABA Ali Dicko" userId="S::ali-dicko.zenaba.auditeur@lecnam.net::03253055-7a3c-4dfc-a1af-896c5a5ab8b4" providerId="AD" clId="Web-{BF148DB8-7E3F-7AAB-3AF0-7D31FC63AB94}" dt="2024-10-16T22:29:54.838" v="76"/>
          <ac:spMkLst>
            <pc:docMk/>
            <pc:sldMk cId="3456007776" sldId="265"/>
            <ac:spMk id="8" creationId="{1C582B07-D0F0-4B6B-A5D9-D2F192CB3A4E}"/>
          </ac:spMkLst>
        </pc:spChg>
        <pc:spChg chg="add">
          <ac:chgData name="ZENABA Ali Dicko" userId="S::ali-dicko.zenaba.auditeur@lecnam.net::03253055-7a3c-4dfc-a1af-896c5a5ab8b4" providerId="AD" clId="Web-{BF148DB8-7E3F-7AAB-3AF0-7D31FC63AB94}" dt="2024-10-16T22:29:54.838" v="76"/>
          <ac:spMkLst>
            <pc:docMk/>
            <pc:sldMk cId="3456007776" sldId="265"/>
            <ac:spMk id="10" creationId="{181CC2FD-F5D2-4415-8486-46858CC427A4}"/>
          </ac:spMkLst>
        </pc:spChg>
        <pc:spChg chg="add">
          <ac:chgData name="ZENABA Ali Dicko" userId="S::ali-dicko.zenaba.auditeur@lecnam.net::03253055-7a3c-4dfc-a1af-896c5a5ab8b4" providerId="AD" clId="Web-{BF148DB8-7E3F-7AAB-3AF0-7D31FC63AB94}" dt="2024-10-16T22:29:54.838" v="76"/>
          <ac:spMkLst>
            <pc:docMk/>
            <pc:sldMk cId="3456007776" sldId="265"/>
            <ac:spMk id="12" creationId="{DA1A4301-6FFC-4C82-A1FA-7634D8CAA8F5}"/>
          </ac:spMkLst>
        </pc:spChg>
        <pc:spChg chg="add">
          <ac:chgData name="ZENABA Ali Dicko" userId="S::ali-dicko.zenaba.auditeur@lecnam.net::03253055-7a3c-4dfc-a1af-896c5a5ab8b4" providerId="AD" clId="Web-{BF148DB8-7E3F-7AAB-3AF0-7D31FC63AB94}" dt="2024-10-16T22:29:54.838" v="76"/>
          <ac:spMkLst>
            <pc:docMk/>
            <pc:sldMk cId="3456007776" sldId="265"/>
            <ac:spMk id="14" creationId="{E1063619-981B-4E62-A26E-E345BB3080BA}"/>
          </ac:spMkLst>
        </pc:spChg>
        <pc:grpChg chg="add">
          <ac:chgData name="ZENABA Ali Dicko" userId="S::ali-dicko.zenaba.auditeur@lecnam.net::03253055-7a3c-4dfc-a1af-896c5a5ab8b4" providerId="AD" clId="Web-{BF148DB8-7E3F-7AAB-3AF0-7D31FC63AB94}" dt="2024-10-16T22:29:54.838" v="76"/>
          <ac:grpSpMkLst>
            <pc:docMk/>
            <pc:sldMk cId="3456007776" sldId="265"/>
            <ac:grpSpMk id="16" creationId="{8323DD1D-77DE-48B2-A0A0-6265801531E5}"/>
          </ac:grpSpMkLst>
        </pc:grpChg>
      </pc:sldChg>
      <pc:sldChg chg="addSp modSp mod setBg">
        <pc:chgData name="ZENABA Ali Dicko" userId="S::ali-dicko.zenaba.auditeur@lecnam.net::03253055-7a3c-4dfc-a1af-896c5a5ab8b4" providerId="AD" clId="Web-{BF148DB8-7E3F-7AAB-3AF0-7D31FC63AB94}" dt="2024-10-16T22:32:14.077" v="129" actId="20577"/>
        <pc:sldMkLst>
          <pc:docMk/>
          <pc:sldMk cId="28558933" sldId="266"/>
        </pc:sldMkLst>
        <pc:spChg chg="mod">
          <ac:chgData name="ZENABA Ali Dicko" userId="S::ali-dicko.zenaba.auditeur@lecnam.net::03253055-7a3c-4dfc-a1af-896c5a5ab8b4" providerId="AD" clId="Web-{BF148DB8-7E3F-7AAB-3AF0-7D31FC63AB94}" dt="2024-10-16T22:31:59.936" v="127" actId="14100"/>
          <ac:spMkLst>
            <pc:docMk/>
            <pc:sldMk cId="28558933" sldId="266"/>
            <ac:spMk id="2" creationId="{8E42CB8E-FE1F-077E-B6C7-C8269FC28E9F}"/>
          </ac:spMkLst>
        </pc:spChg>
        <pc:spChg chg="mod">
          <ac:chgData name="ZENABA Ali Dicko" userId="S::ali-dicko.zenaba.auditeur@lecnam.net::03253055-7a3c-4dfc-a1af-896c5a5ab8b4" providerId="AD" clId="Web-{BF148DB8-7E3F-7AAB-3AF0-7D31FC63AB94}" dt="2024-10-16T22:32:14.077" v="129" actId="20577"/>
          <ac:spMkLst>
            <pc:docMk/>
            <pc:sldMk cId="28558933" sldId="266"/>
            <ac:spMk id="3" creationId="{A6AB5059-7DCE-F8B3-3896-7268B08B8B36}"/>
          </ac:spMkLst>
        </pc:spChg>
        <pc:spChg chg="add">
          <ac:chgData name="ZENABA Ali Dicko" userId="S::ali-dicko.zenaba.auditeur@lecnam.net::03253055-7a3c-4dfc-a1af-896c5a5ab8b4" providerId="AD" clId="Web-{BF148DB8-7E3F-7AAB-3AF0-7D31FC63AB94}" dt="2024-10-16T22:31:38.763" v="105"/>
          <ac:spMkLst>
            <pc:docMk/>
            <pc:sldMk cId="28558933" sldId="266"/>
            <ac:spMk id="8" creationId="{1C582B07-D0F0-4B6B-A5D9-D2F192CB3A4E}"/>
          </ac:spMkLst>
        </pc:spChg>
        <pc:spChg chg="add">
          <ac:chgData name="ZENABA Ali Dicko" userId="S::ali-dicko.zenaba.auditeur@lecnam.net::03253055-7a3c-4dfc-a1af-896c5a5ab8b4" providerId="AD" clId="Web-{BF148DB8-7E3F-7AAB-3AF0-7D31FC63AB94}" dt="2024-10-16T22:31:38.763" v="105"/>
          <ac:spMkLst>
            <pc:docMk/>
            <pc:sldMk cId="28558933" sldId="266"/>
            <ac:spMk id="10" creationId="{181CC2FD-F5D2-4415-8486-46858CC427A4}"/>
          </ac:spMkLst>
        </pc:spChg>
        <pc:spChg chg="add">
          <ac:chgData name="ZENABA Ali Dicko" userId="S::ali-dicko.zenaba.auditeur@lecnam.net::03253055-7a3c-4dfc-a1af-896c5a5ab8b4" providerId="AD" clId="Web-{BF148DB8-7E3F-7AAB-3AF0-7D31FC63AB94}" dt="2024-10-16T22:31:38.763" v="105"/>
          <ac:spMkLst>
            <pc:docMk/>
            <pc:sldMk cId="28558933" sldId="266"/>
            <ac:spMk id="12" creationId="{DA1A4301-6FFC-4C82-A1FA-7634D8CAA8F5}"/>
          </ac:spMkLst>
        </pc:spChg>
        <pc:spChg chg="add">
          <ac:chgData name="ZENABA Ali Dicko" userId="S::ali-dicko.zenaba.auditeur@lecnam.net::03253055-7a3c-4dfc-a1af-896c5a5ab8b4" providerId="AD" clId="Web-{BF148DB8-7E3F-7AAB-3AF0-7D31FC63AB94}" dt="2024-10-16T22:31:38.763" v="105"/>
          <ac:spMkLst>
            <pc:docMk/>
            <pc:sldMk cId="28558933" sldId="266"/>
            <ac:spMk id="14" creationId="{E1063619-981B-4E62-A26E-E345BB3080BA}"/>
          </ac:spMkLst>
        </pc:spChg>
        <pc:grpChg chg="add">
          <ac:chgData name="ZENABA Ali Dicko" userId="S::ali-dicko.zenaba.auditeur@lecnam.net::03253055-7a3c-4dfc-a1af-896c5a5ab8b4" providerId="AD" clId="Web-{BF148DB8-7E3F-7AAB-3AF0-7D31FC63AB94}" dt="2024-10-16T22:31:38.763" v="105"/>
          <ac:grpSpMkLst>
            <pc:docMk/>
            <pc:sldMk cId="28558933" sldId="266"/>
            <ac:grpSpMk id="16" creationId="{8323DD1D-77DE-48B2-A0A0-6265801531E5}"/>
          </ac:grpSpMkLst>
        </pc:grpChg>
      </pc:sldChg>
      <pc:sldChg chg="addSp modSp mod setBg">
        <pc:chgData name="ZENABA Ali Dicko" userId="S::ali-dicko.zenaba.auditeur@lecnam.net::03253055-7a3c-4dfc-a1af-896c5a5ab8b4" providerId="AD" clId="Web-{BF148DB8-7E3F-7AAB-3AF0-7D31FC63AB94}" dt="2024-10-16T22:36:42.806" v="205" actId="20577"/>
        <pc:sldMkLst>
          <pc:docMk/>
          <pc:sldMk cId="620807282" sldId="267"/>
        </pc:sldMkLst>
        <pc:spChg chg="mod">
          <ac:chgData name="ZENABA Ali Dicko" userId="S::ali-dicko.zenaba.auditeur@lecnam.net::03253055-7a3c-4dfc-a1af-896c5a5ab8b4" providerId="AD" clId="Web-{BF148DB8-7E3F-7AAB-3AF0-7D31FC63AB94}" dt="2024-10-16T22:36:01.258" v="189" actId="14100"/>
          <ac:spMkLst>
            <pc:docMk/>
            <pc:sldMk cId="620807282" sldId="267"/>
            <ac:spMk id="2" creationId="{91983B4C-DC66-27F6-BA1E-3BDCF2C65C00}"/>
          </ac:spMkLst>
        </pc:spChg>
        <pc:spChg chg="mod">
          <ac:chgData name="ZENABA Ali Dicko" userId="S::ali-dicko.zenaba.auditeur@lecnam.net::03253055-7a3c-4dfc-a1af-896c5a5ab8b4" providerId="AD" clId="Web-{BF148DB8-7E3F-7AAB-3AF0-7D31FC63AB94}" dt="2024-10-16T22:36:42.806" v="205" actId="20577"/>
          <ac:spMkLst>
            <pc:docMk/>
            <pc:sldMk cId="620807282" sldId="267"/>
            <ac:spMk id="3" creationId="{FB416BFB-6DF0-DBA2-B775-73785A36D264}"/>
          </ac:spMkLst>
        </pc:spChg>
        <pc:spChg chg="add">
          <ac:chgData name="ZENABA Ali Dicko" userId="S::ali-dicko.zenaba.auditeur@lecnam.net::03253055-7a3c-4dfc-a1af-896c5a5ab8b4" providerId="AD" clId="Web-{BF148DB8-7E3F-7AAB-3AF0-7D31FC63AB94}" dt="2024-10-16T22:34:57.162" v="151"/>
          <ac:spMkLst>
            <pc:docMk/>
            <pc:sldMk cId="620807282" sldId="267"/>
            <ac:spMk id="8" creationId="{1C582B07-D0F0-4B6B-A5D9-D2F192CB3A4E}"/>
          </ac:spMkLst>
        </pc:spChg>
        <pc:spChg chg="add">
          <ac:chgData name="ZENABA Ali Dicko" userId="S::ali-dicko.zenaba.auditeur@lecnam.net::03253055-7a3c-4dfc-a1af-896c5a5ab8b4" providerId="AD" clId="Web-{BF148DB8-7E3F-7AAB-3AF0-7D31FC63AB94}" dt="2024-10-16T22:34:57.162" v="151"/>
          <ac:spMkLst>
            <pc:docMk/>
            <pc:sldMk cId="620807282" sldId="267"/>
            <ac:spMk id="10" creationId="{181CC2FD-F5D2-4415-8486-46858CC427A4}"/>
          </ac:spMkLst>
        </pc:spChg>
        <pc:spChg chg="add">
          <ac:chgData name="ZENABA Ali Dicko" userId="S::ali-dicko.zenaba.auditeur@lecnam.net::03253055-7a3c-4dfc-a1af-896c5a5ab8b4" providerId="AD" clId="Web-{BF148DB8-7E3F-7AAB-3AF0-7D31FC63AB94}" dt="2024-10-16T22:34:57.162" v="151"/>
          <ac:spMkLst>
            <pc:docMk/>
            <pc:sldMk cId="620807282" sldId="267"/>
            <ac:spMk id="12" creationId="{DA1A4301-6FFC-4C82-A1FA-7634D8CAA8F5}"/>
          </ac:spMkLst>
        </pc:spChg>
        <pc:spChg chg="add">
          <ac:chgData name="ZENABA Ali Dicko" userId="S::ali-dicko.zenaba.auditeur@lecnam.net::03253055-7a3c-4dfc-a1af-896c5a5ab8b4" providerId="AD" clId="Web-{BF148DB8-7E3F-7AAB-3AF0-7D31FC63AB94}" dt="2024-10-16T22:34:57.162" v="151"/>
          <ac:spMkLst>
            <pc:docMk/>
            <pc:sldMk cId="620807282" sldId="267"/>
            <ac:spMk id="14" creationId="{E1063619-981B-4E62-A26E-E345BB3080BA}"/>
          </ac:spMkLst>
        </pc:spChg>
        <pc:grpChg chg="add">
          <ac:chgData name="ZENABA Ali Dicko" userId="S::ali-dicko.zenaba.auditeur@lecnam.net::03253055-7a3c-4dfc-a1af-896c5a5ab8b4" providerId="AD" clId="Web-{BF148DB8-7E3F-7AAB-3AF0-7D31FC63AB94}" dt="2024-10-16T22:34:57.162" v="151"/>
          <ac:grpSpMkLst>
            <pc:docMk/>
            <pc:sldMk cId="620807282" sldId="267"/>
            <ac:grpSpMk id="16" creationId="{8323DD1D-77DE-48B2-A0A0-6265801531E5}"/>
          </ac:grpSpMkLst>
        </pc:grpChg>
      </pc:sldChg>
      <pc:sldChg chg="addSp delSp modSp mod setBg">
        <pc:chgData name="ZENABA Ali Dicko" userId="S::ali-dicko.zenaba.auditeur@lecnam.net::03253055-7a3c-4dfc-a1af-896c5a5ab8b4" providerId="AD" clId="Web-{BF148DB8-7E3F-7AAB-3AF0-7D31FC63AB94}" dt="2024-10-16T22:37:40.386" v="208" actId="20577"/>
        <pc:sldMkLst>
          <pc:docMk/>
          <pc:sldMk cId="701335993" sldId="268"/>
        </pc:sldMkLst>
        <pc:spChg chg="mod">
          <ac:chgData name="ZENABA Ali Dicko" userId="S::ali-dicko.zenaba.auditeur@lecnam.net::03253055-7a3c-4dfc-a1af-896c5a5ab8b4" providerId="AD" clId="Web-{BF148DB8-7E3F-7AAB-3AF0-7D31FC63AB94}" dt="2024-10-16T22:37:40.386" v="208" actId="20577"/>
          <ac:spMkLst>
            <pc:docMk/>
            <pc:sldMk cId="701335993" sldId="268"/>
            <ac:spMk id="2" creationId="{EE087E5C-52D8-97D5-2408-A180A40CA8EF}"/>
          </ac:spMkLst>
        </pc:spChg>
        <pc:spChg chg="del mod">
          <ac:chgData name="ZENABA Ali Dicko" userId="S::ali-dicko.zenaba.auditeur@lecnam.net::03253055-7a3c-4dfc-a1af-896c5a5ab8b4" providerId="AD" clId="Web-{BF148DB8-7E3F-7AAB-3AF0-7D31FC63AB94}" dt="2024-10-16T22:37:04.479" v="206"/>
          <ac:spMkLst>
            <pc:docMk/>
            <pc:sldMk cId="701335993" sldId="268"/>
            <ac:spMk id="3" creationId="{1E9C634F-42BA-C4AB-0CF3-485636255ECE}"/>
          </ac:spMkLst>
        </pc:spChg>
        <pc:spChg chg="add">
          <ac:chgData name="ZENABA Ali Dicko" userId="S::ali-dicko.zenaba.auditeur@lecnam.net::03253055-7a3c-4dfc-a1af-896c5a5ab8b4" providerId="AD" clId="Web-{BF148DB8-7E3F-7AAB-3AF0-7D31FC63AB94}" dt="2024-10-16T22:37:04.479" v="206"/>
          <ac:spMkLst>
            <pc:docMk/>
            <pc:sldMk cId="701335993" sldId="268"/>
            <ac:spMk id="9" creationId="{8E7E1993-6448-42F8-8FB3-76104F45B344}"/>
          </ac:spMkLst>
        </pc:spChg>
        <pc:spChg chg="add">
          <ac:chgData name="ZENABA Ali Dicko" userId="S::ali-dicko.zenaba.auditeur@lecnam.net::03253055-7a3c-4dfc-a1af-896c5a5ab8b4" providerId="AD" clId="Web-{BF148DB8-7E3F-7AAB-3AF0-7D31FC63AB94}" dt="2024-10-16T22:37:04.479" v="206"/>
          <ac:spMkLst>
            <pc:docMk/>
            <pc:sldMk cId="701335993" sldId="268"/>
            <ac:spMk id="11" creationId="{3CDAD724-AF32-45EC-B0B9-360C73C9D26E}"/>
          </ac:spMkLst>
        </pc:spChg>
        <pc:spChg chg="add">
          <ac:chgData name="ZENABA Ali Dicko" userId="S::ali-dicko.zenaba.auditeur@lecnam.net::03253055-7a3c-4dfc-a1af-896c5a5ab8b4" providerId="AD" clId="Web-{BF148DB8-7E3F-7AAB-3AF0-7D31FC63AB94}" dt="2024-10-16T22:37:04.479" v="206"/>
          <ac:spMkLst>
            <pc:docMk/>
            <pc:sldMk cId="701335993" sldId="268"/>
            <ac:spMk id="13" creationId="{2391C84E-C2EA-44FC-A7D1-FAE3E2850552}"/>
          </ac:spMkLst>
        </pc:spChg>
        <pc:spChg chg="add">
          <ac:chgData name="ZENABA Ali Dicko" userId="S::ali-dicko.zenaba.auditeur@lecnam.net::03253055-7a3c-4dfc-a1af-896c5a5ab8b4" providerId="AD" clId="Web-{BF148DB8-7E3F-7AAB-3AF0-7D31FC63AB94}" dt="2024-10-16T22:37:04.479" v="206"/>
          <ac:spMkLst>
            <pc:docMk/>
            <pc:sldMk cId="701335993" sldId="268"/>
            <ac:spMk id="46" creationId="{BA4D4000-2689-4306-BBA6-BF744AB5F807}"/>
          </ac:spMkLst>
        </pc:spChg>
        <pc:grpChg chg="add">
          <ac:chgData name="ZENABA Ali Dicko" userId="S::ali-dicko.zenaba.auditeur@lecnam.net::03253055-7a3c-4dfc-a1af-896c5a5ab8b4" providerId="AD" clId="Web-{BF148DB8-7E3F-7AAB-3AF0-7D31FC63AB94}" dt="2024-10-16T22:37:04.479" v="206"/>
          <ac:grpSpMkLst>
            <pc:docMk/>
            <pc:sldMk cId="701335993" sldId="268"/>
            <ac:grpSpMk id="15" creationId="{47B3131A-B518-43E5-A896-E9D654A4863F}"/>
          </ac:grpSpMkLst>
        </pc:grpChg>
        <pc:graphicFrameChg chg="add">
          <ac:chgData name="ZENABA Ali Dicko" userId="S::ali-dicko.zenaba.auditeur@lecnam.net::03253055-7a3c-4dfc-a1af-896c5a5ab8b4" providerId="AD" clId="Web-{BF148DB8-7E3F-7AAB-3AF0-7D31FC63AB94}" dt="2024-10-16T22:37:04.479" v="206"/>
          <ac:graphicFrameMkLst>
            <pc:docMk/>
            <pc:sldMk cId="701335993" sldId="268"/>
            <ac:graphicFrameMk id="5" creationId="{9BB5CEC4-7B3D-9EF8-7530-21AE08A6FBEE}"/>
          </ac:graphicFrameMkLst>
        </pc:graphicFrameChg>
      </pc:sldChg>
      <pc:sldChg chg="addSp delSp modSp mod setBg">
        <pc:chgData name="ZENABA Ali Dicko" userId="S::ali-dicko.zenaba.auditeur@lecnam.net::03253055-7a3c-4dfc-a1af-896c5a5ab8b4" providerId="AD" clId="Web-{BF148DB8-7E3F-7AAB-3AF0-7D31FC63AB94}" dt="2024-10-16T22:40:01.284" v="226" actId="20577"/>
        <pc:sldMkLst>
          <pc:docMk/>
          <pc:sldMk cId="3096681358" sldId="269"/>
        </pc:sldMkLst>
        <pc:spChg chg="mod">
          <ac:chgData name="ZENABA Ali Dicko" userId="S::ali-dicko.zenaba.auditeur@lecnam.net::03253055-7a3c-4dfc-a1af-896c5a5ab8b4" providerId="AD" clId="Web-{BF148DB8-7E3F-7AAB-3AF0-7D31FC63AB94}" dt="2024-10-16T22:37:51.355" v="209"/>
          <ac:spMkLst>
            <pc:docMk/>
            <pc:sldMk cId="3096681358" sldId="269"/>
            <ac:spMk id="2" creationId="{764AFAC4-F748-BF0C-14FA-D247BC9CCC9C}"/>
          </ac:spMkLst>
        </pc:spChg>
        <pc:spChg chg="del">
          <ac:chgData name="ZENABA Ali Dicko" userId="S::ali-dicko.zenaba.auditeur@lecnam.net::03253055-7a3c-4dfc-a1af-896c5a5ab8b4" providerId="AD" clId="Web-{BF148DB8-7E3F-7AAB-3AF0-7D31FC63AB94}" dt="2024-10-16T22:37:51.355" v="209"/>
          <ac:spMkLst>
            <pc:docMk/>
            <pc:sldMk cId="3096681358" sldId="269"/>
            <ac:spMk id="3" creationId="{3137F500-E493-11AB-8D1F-AAFEC2AE51BB}"/>
          </ac:spMkLst>
        </pc:spChg>
        <pc:spChg chg="add">
          <ac:chgData name="ZENABA Ali Dicko" userId="S::ali-dicko.zenaba.auditeur@lecnam.net::03253055-7a3c-4dfc-a1af-896c5a5ab8b4" providerId="AD" clId="Web-{BF148DB8-7E3F-7AAB-3AF0-7D31FC63AB94}" dt="2024-10-16T22:37:51.355" v="209"/>
          <ac:spMkLst>
            <pc:docMk/>
            <pc:sldMk cId="3096681358" sldId="269"/>
            <ac:spMk id="9" creationId="{8E7E1993-6448-42F8-8FB3-76104F45B344}"/>
          </ac:spMkLst>
        </pc:spChg>
        <pc:spChg chg="add">
          <ac:chgData name="ZENABA Ali Dicko" userId="S::ali-dicko.zenaba.auditeur@lecnam.net::03253055-7a3c-4dfc-a1af-896c5a5ab8b4" providerId="AD" clId="Web-{BF148DB8-7E3F-7AAB-3AF0-7D31FC63AB94}" dt="2024-10-16T22:37:51.355" v="209"/>
          <ac:spMkLst>
            <pc:docMk/>
            <pc:sldMk cId="3096681358" sldId="269"/>
            <ac:spMk id="11" creationId="{3CDAD724-AF32-45EC-B0B9-360C73C9D26E}"/>
          </ac:spMkLst>
        </pc:spChg>
        <pc:spChg chg="add">
          <ac:chgData name="ZENABA Ali Dicko" userId="S::ali-dicko.zenaba.auditeur@lecnam.net::03253055-7a3c-4dfc-a1af-896c5a5ab8b4" providerId="AD" clId="Web-{BF148DB8-7E3F-7AAB-3AF0-7D31FC63AB94}" dt="2024-10-16T22:37:51.355" v="209"/>
          <ac:spMkLst>
            <pc:docMk/>
            <pc:sldMk cId="3096681358" sldId="269"/>
            <ac:spMk id="13" creationId="{2391C84E-C2EA-44FC-A7D1-FAE3E2850552}"/>
          </ac:spMkLst>
        </pc:spChg>
        <pc:spChg chg="add">
          <ac:chgData name="ZENABA Ali Dicko" userId="S::ali-dicko.zenaba.auditeur@lecnam.net::03253055-7a3c-4dfc-a1af-896c5a5ab8b4" providerId="AD" clId="Web-{BF148DB8-7E3F-7AAB-3AF0-7D31FC63AB94}" dt="2024-10-16T22:37:51.355" v="209"/>
          <ac:spMkLst>
            <pc:docMk/>
            <pc:sldMk cId="3096681358" sldId="269"/>
            <ac:spMk id="46" creationId="{BA4D4000-2689-4306-BBA6-BF744AB5F807}"/>
          </ac:spMkLst>
        </pc:spChg>
        <pc:grpChg chg="add">
          <ac:chgData name="ZENABA Ali Dicko" userId="S::ali-dicko.zenaba.auditeur@lecnam.net::03253055-7a3c-4dfc-a1af-896c5a5ab8b4" providerId="AD" clId="Web-{BF148DB8-7E3F-7AAB-3AF0-7D31FC63AB94}" dt="2024-10-16T22:37:51.355" v="209"/>
          <ac:grpSpMkLst>
            <pc:docMk/>
            <pc:sldMk cId="3096681358" sldId="269"/>
            <ac:grpSpMk id="15" creationId="{47B3131A-B518-43E5-A896-E9D654A4863F}"/>
          </ac:grpSpMkLst>
        </pc:grpChg>
        <pc:graphicFrameChg chg="add modGraphic">
          <ac:chgData name="ZENABA Ali Dicko" userId="S::ali-dicko.zenaba.auditeur@lecnam.net::03253055-7a3c-4dfc-a1af-896c5a5ab8b4" providerId="AD" clId="Web-{BF148DB8-7E3F-7AAB-3AF0-7D31FC63AB94}" dt="2024-10-16T22:40:01.284" v="226" actId="20577"/>
          <ac:graphicFrameMkLst>
            <pc:docMk/>
            <pc:sldMk cId="3096681358" sldId="269"/>
            <ac:graphicFrameMk id="5" creationId="{53124DA5-8492-748E-5916-556D90DA5ABE}"/>
          </ac:graphicFrameMkLst>
        </pc:graphicFrameChg>
      </pc:sldChg>
      <pc:sldChg chg="addSp delSp modSp mod setBg">
        <pc:chgData name="ZENABA Ali Dicko" userId="S::ali-dicko.zenaba.auditeur@lecnam.net::03253055-7a3c-4dfc-a1af-896c5a5ab8b4" providerId="AD" clId="Web-{BF148DB8-7E3F-7AAB-3AF0-7D31FC63AB94}" dt="2024-10-16T22:43:09.901" v="251" actId="20577"/>
        <pc:sldMkLst>
          <pc:docMk/>
          <pc:sldMk cId="1287839390" sldId="270"/>
        </pc:sldMkLst>
        <pc:spChg chg="mod">
          <ac:chgData name="ZENABA Ali Dicko" userId="S::ali-dicko.zenaba.auditeur@lecnam.net::03253055-7a3c-4dfc-a1af-896c5a5ab8b4" providerId="AD" clId="Web-{BF148DB8-7E3F-7AAB-3AF0-7D31FC63AB94}" dt="2024-10-16T22:41:53.914" v="243" actId="14100"/>
          <ac:spMkLst>
            <pc:docMk/>
            <pc:sldMk cId="1287839390" sldId="270"/>
            <ac:spMk id="2" creationId="{FA64994E-C81E-5C18-63FF-2BA1A7F001A5}"/>
          </ac:spMkLst>
        </pc:spChg>
        <pc:spChg chg="mod">
          <ac:chgData name="ZENABA Ali Dicko" userId="S::ali-dicko.zenaba.auditeur@lecnam.net::03253055-7a3c-4dfc-a1af-896c5a5ab8b4" providerId="AD" clId="Web-{BF148DB8-7E3F-7AAB-3AF0-7D31FC63AB94}" dt="2024-10-16T22:43:09.901" v="251" actId="20577"/>
          <ac:spMkLst>
            <pc:docMk/>
            <pc:sldMk cId="1287839390" sldId="270"/>
            <ac:spMk id="3" creationId="{81BE878A-BA91-3209-CE6F-62183C1ADE87}"/>
          </ac:spMkLst>
        </pc:spChg>
        <pc:spChg chg="add">
          <ac:chgData name="ZENABA Ali Dicko" userId="S::ali-dicko.zenaba.auditeur@lecnam.net::03253055-7a3c-4dfc-a1af-896c5a5ab8b4" providerId="AD" clId="Web-{BF148DB8-7E3F-7AAB-3AF0-7D31FC63AB94}" dt="2024-10-16T22:41:35.351" v="241"/>
          <ac:spMkLst>
            <pc:docMk/>
            <pc:sldMk cId="1287839390" sldId="270"/>
            <ac:spMk id="8" creationId="{1C582B07-D0F0-4B6B-A5D9-D2F192CB3A4E}"/>
          </ac:spMkLst>
        </pc:spChg>
        <pc:spChg chg="add del">
          <ac:chgData name="ZENABA Ali Dicko" userId="S::ali-dicko.zenaba.auditeur@lecnam.net::03253055-7a3c-4dfc-a1af-896c5a5ab8b4" providerId="AD" clId="Web-{BF148DB8-7E3F-7AAB-3AF0-7D31FC63AB94}" dt="2024-10-16T22:41:35.335" v="240"/>
          <ac:spMkLst>
            <pc:docMk/>
            <pc:sldMk cId="1287839390" sldId="270"/>
            <ac:spMk id="9" creationId="{1C582B07-D0F0-4B6B-A5D9-D2F192CB3A4E}"/>
          </ac:spMkLst>
        </pc:spChg>
        <pc:spChg chg="add">
          <ac:chgData name="ZENABA Ali Dicko" userId="S::ali-dicko.zenaba.auditeur@lecnam.net::03253055-7a3c-4dfc-a1af-896c5a5ab8b4" providerId="AD" clId="Web-{BF148DB8-7E3F-7AAB-3AF0-7D31FC63AB94}" dt="2024-10-16T22:41:35.351" v="241"/>
          <ac:spMkLst>
            <pc:docMk/>
            <pc:sldMk cId="1287839390" sldId="270"/>
            <ac:spMk id="10" creationId="{181CC2FD-F5D2-4415-8486-46858CC427A4}"/>
          </ac:spMkLst>
        </pc:spChg>
        <pc:spChg chg="add del">
          <ac:chgData name="ZENABA Ali Dicko" userId="S::ali-dicko.zenaba.auditeur@lecnam.net::03253055-7a3c-4dfc-a1af-896c5a5ab8b4" providerId="AD" clId="Web-{BF148DB8-7E3F-7AAB-3AF0-7D31FC63AB94}" dt="2024-10-16T22:41:35.335" v="240"/>
          <ac:spMkLst>
            <pc:docMk/>
            <pc:sldMk cId="1287839390" sldId="270"/>
            <ac:spMk id="11" creationId="{90B4ACB0-2B52-48C2-9BC9-553BE73567FC}"/>
          </ac:spMkLst>
        </pc:spChg>
        <pc:spChg chg="add">
          <ac:chgData name="ZENABA Ali Dicko" userId="S::ali-dicko.zenaba.auditeur@lecnam.net::03253055-7a3c-4dfc-a1af-896c5a5ab8b4" providerId="AD" clId="Web-{BF148DB8-7E3F-7AAB-3AF0-7D31FC63AB94}" dt="2024-10-16T22:41:35.351" v="241"/>
          <ac:spMkLst>
            <pc:docMk/>
            <pc:sldMk cId="1287839390" sldId="270"/>
            <ac:spMk id="12" creationId="{DA1A4301-6FFC-4C82-A1FA-7634D8CAA8F5}"/>
          </ac:spMkLst>
        </pc:spChg>
        <pc:spChg chg="add del">
          <ac:chgData name="ZENABA Ali Dicko" userId="S::ali-dicko.zenaba.auditeur@lecnam.net::03253055-7a3c-4dfc-a1af-896c5a5ab8b4" providerId="AD" clId="Web-{BF148DB8-7E3F-7AAB-3AF0-7D31FC63AB94}" dt="2024-10-16T22:41:35.335" v="240"/>
          <ac:spMkLst>
            <pc:docMk/>
            <pc:sldMk cId="1287839390" sldId="270"/>
            <ac:spMk id="13" creationId="{DA1A4301-6FFC-4C82-A1FA-7634D8CAA8F5}"/>
          </ac:spMkLst>
        </pc:spChg>
        <pc:spChg chg="add">
          <ac:chgData name="ZENABA Ali Dicko" userId="S::ali-dicko.zenaba.auditeur@lecnam.net::03253055-7a3c-4dfc-a1af-896c5a5ab8b4" providerId="AD" clId="Web-{BF148DB8-7E3F-7AAB-3AF0-7D31FC63AB94}" dt="2024-10-16T22:41:35.351" v="241"/>
          <ac:spMkLst>
            <pc:docMk/>
            <pc:sldMk cId="1287839390" sldId="270"/>
            <ac:spMk id="14" creationId="{E1063619-981B-4E62-A26E-E345BB3080BA}"/>
          </ac:spMkLst>
        </pc:spChg>
        <pc:grpChg chg="add del">
          <ac:chgData name="ZENABA Ali Dicko" userId="S::ali-dicko.zenaba.auditeur@lecnam.net::03253055-7a3c-4dfc-a1af-896c5a5ab8b4" providerId="AD" clId="Web-{BF148DB8-7E3F-7AAB-3AF0-7D31FC63AB94}" dt="2024-10-16T22:41:35.335" v="240"/>
          <ac:grpSpMkLst>
            <pc:docMk/>
            <pc:sldMk cId="1287839390" sldId="270"/>
            <ac:grpSpMk id="15" creationId="{8323DD1D-77DE-48B2-A0A0-6265801531E5}"/>
          </ac:grpSpMkLst>
        </pc:grpChg>
        <pc:grpChg chg="add">
          <ac:chgData name="ZENABA Ali Dicko" userId="S::ali-dicko.zenaba.auditeur@lecnam.net::03253055-7a3c-4dfc-a1af-896c5a5ab8b4" providerId="AD" clId="Web-{BF148DB8-7E3F-7AAB-3AF0-7D31FC63AB94}" dt="2024-10-16T22:41:35.351" v="241"/>
          <ac:grpSpMkLst>
            <pc:docMk/>
            <pc:sldMk cId="1287839390" sldId="270"/>
            <ac:grpSpMk id="16" creationId="{8323DD1D-77DE-48B2-A0A0-6265801531E5}"/>
          </ac:grpSpMkLst>
        </pc:grpChg>
        <pc:picChg chg="add del">
          <ac:chgData name="ZENABA Ali Dicko" userId="S::ali-dicko.zenaba.auditeur@lecnam.net::03253055-7a3c-4dfc-a1af-896c5a5ab8b4" providerId="AD" clId="Web-{BF148DB8-7E3F-7AAB-3AF0-7D31FC63AB94}" dt="2024-10-16T22:41:35.335" v="240"/>
          <ac:picMkLst>
            <pc:docMk/>
            <pc:sldMk cId="1287839390" sldId="270"/>
            <ac:picMk id="5" creationId="{29997C5B-43A3-1562-DA71-9EA09ECD4E77}"/>
          </ac:picMkLst>
        </pc:picChg>
      </pc:sldChg>
      <pc:sldChg chg="addSp modSp mod setBg">
        <pc:chgData name="ZENABA Ali Dicko" userId="S::ali-dicko.zenaba.auditeur@lecnam.net::03253055-7a3c-4dfc-a1af-896c5a5ab8b4" providerId="AD" clId="Web-{BF148DB8-7E3F-7AAB-3AF0-7D31FC63AB94}" dt="2024-10-16T22:46:20.127" v="263" actId="14100"/>
        <pc:sldMkLst>
          <pc:docMk/>
          <pc:sldMk cId="2808602132" sldId="271"/>
        </pc:sldMkLst>
        <pc:spChg chg="mod">
          <ac:chgData name="ZENABA Ali Dicko" userId="S::ali-dicko.zenaba.auditeur@lecnam.net::03253055-7a3c-4dfc-a1af-896c5a5ab8b4" providerId="AD" clId="Web-{BF148DB8-7E3F-7AAB-3AF0-7D31FC63AB94}" dt="2024-10-16T22:46:20.127" v="263" actId="14100"/>
          <ac:spMkLst>
            <pc:docMk/>
            <pc:sldMk cId="2808602132" sldId="271"/>
            <ac:spMk id="2" creationId="{F6F471C5-B682-7E38-0088-64EA3BFD01FD}"/>
          </ac:spMkLst>
        </pc:spChg>
        <pc:spChg chg="mod">
          <ac:chgData name="ZENABA Ali Dicko" userId="S::ali-dicko.zenaba.auditeur@lecnam.net::03253055-7a3c-4dfc-a1af-896c5a5ab8b4" providerId="AD" clId="Web-{BF148DB8-7E3F-7AAB-3AF0-7D31FC63AB94}" dt="2024-10-16T22:46:12.330" v="261" actId="20577"/>
          <ac:spMkLst>
            <pc:docMk/>
            <pc:sldMk cId="2808602132" sldId="271"/>
            <ac:spMk id="3" creationId="{99C9C911-006A-200C-9719-42B37529A2CA}"/>
          </ac:spMkLst>
        </pc:spChg>
        <pc:spChg chg="add">
          <ac:chgData name="ZENABA Ali Dicko" userId="S::ali-dicko.zenaba.auditeur@lecnam.net::03253055-7a3c-4dfc-a1af-896c5a5ab8b4" providerId="AD" clId="Web-{BF148DB8-7E3F-7AAB-3AF0-7D31FC63AB94}" dt="2024-10-16T22:45:38.813" v="255"/>
          <ac:spMkLst>
            <pc:docMk/>
            <pc:sldMk cId="2808602132" sldId="271"/>
            <ac:spMk id="8" creationId="{1C582B07-D0F0-4B6B-A5D9-D2F192CB3A4E}"/>
          </ac:spMkLst>
        </pc:spChg>
        <pc:spChg chg="add">
          <ac:chgData name="ZENABA Ali Dicko" userId="S::ali-dicko.zenaba.auditeur@lecnam.net::03253055-7a3c-4dfc-a1af-896c5a5ab8b4" providerId="AD" clId="Web-{BF148DB8-7E3F-7AAB-3AF0-7D31FC63AB94}" dt="2024-10-16T22:45:38.813" v="255"/>
          <ac:spMkLst>
            <pc:docMk/>
            <pc:sldMk cId="2808602132" sldId="271"/>
            <ac:spMk id="10" creationId="{181CC2FD-F5D2-4415-8486-46858CC427A4}"/>
          </ac:spMkLst>
        </pc:spChg>
        <pc:spChg chg="add">
          <ac:chgData name="ZENABA Ali Dicko" userId="S::ali-dicko.zenaba.auditeur@lecnam.net::03253055-7a3c-4dfc-a1af-896c5a5ab8b4" providerId="AD" clId="Web-{BF148DB8-7E3F-7AAB-3AF0-7D31FC63AB94}" dt="2024-10-16T22:45:38.813" v="255"/>
          <ac:spMkLst>
            <pc:docMk/>
            <pc:sldMk cId="2808602132" sldId="271"/>
            <ac:spMk id="12" creationId="{DA1A4301-6FFC-4C82-A1FA-7634D8CAA8F5}"/>
          </ac:spMkLst>
        </pc:spChg>
        <pc:spChg chg="add">
          <ac:chgData name="ZENABA Ali Dicko" userId="S::ali-dicko.zenaba.auditeur@lecnam.net::03253055-7a3c-4dfc-a1af-896c5a5ab8b4" providerId="AD" clId="Web-{BF148DB8-7E3F-7AAB-3AF0-7D31FC63AB94}" dt="2024-10-16T22:45:38.813" v="255"/>
          <ac:spMkLst>
            <pc:docMk/>
            <pc:sldMk cId="2808602132" sldId="271"/>
            <ac:spMk id="14" creationId="{E1063619-981B-4E62-A26E-E345BB3080BA}"/>
          </ac:spMkLst>
        </pc:spChg>
        <pc:grpChg chg="add">
          <ac:chgData name="ZENABA Ali Dicko" userId="S::ali-dicko.zenaba.auditeur@lecnam.net::03253055-7a3c-4dfc-a1af-896c5a5ab8b4" providerId="AD" clId="Web-{BF148DB8-7E3F-7AAB-3AF0-7D31FC63AB94}" dt="2024-10-16T22:45:38.813" v="255"/>
          <ac:grpSpMkLst>
            <pc:docMk/>
            <pc:sldMk cId="2808602132" sldId="271"/>
            <ac:grpSpMk id="16" creationId="{8323DD1D-77DE-48B2-A0A0-6265801531E5}"/>
          </ac:grpSpMkLst>
        </pc:grpChg>
      </pc:sldChg>
      <pc:sldChg chg="addSp modSp mod setBg">
        <pc:chgData name="ZENABA Ali Dicko" userId="S::ali-dicko.zenaba.auditeur@lecnam.net::03253055-7a3c-4dfc-a1af-896c5a5ab8b4" providerId="AD" clId="Web-{BF148DB8-7E3F-7AAB-3AF0-7D31FC63AB94}" dt="2024-10-16T22:49:12.164" v="275" actId="20577"/>
        <pc:sldMkLst>
          <pc:docMk/>
          <pc:sldMk cId="2069530992" sldId="272"/>
        </pc:sldMkLst>
        <pc:spChg chg="mod">
          <ac:chgData name="ZENABA Ali Dicko" userId="S::ali-dicko.zenaba.auditeur@lecnam.net::03253055-7a3c-4dfc-a1af-896c5a5ab8b4" providerId="AD" clId="Web-{BF148DB8-7E3F-7AAB-3AF0-7D31FC63AB94}" dt="2024-10-16T22:47:19.535" v="265" actId="14100"/>
          <ac:spMkLst>
            <pc:docMk/>
            <pc:sldMk cId="2069530992" sldId="272"/>
            <ac:spMk id="2" creationId="{393C9800-D317-2506-80E6-F904ABDF5A45}"/>
          </ac:spMkLst>
        </pc:spChg>
        <pc:spChg chg="mod">
          <ac:chgData name="ZENABA Ali Dicko" userId="S::ali-dicko.zenaba.auditeur@lecnam.net::03253055-7a3c-4dfc-a1af-896c5a5ab8b4" providerId="AD" clId="Web-{BF148DB8-7E3F-7AAB-3AF0-7D31FC63AB94}" dt="2024-10-16T22:49:12.164" v="275" actId="20577"/>
          <ac:spMkLst>
            <pc:docMk/>
            <pc:sldMk cId="2069530992" sldId="272"/>
            <ac:spMk id="3" creationId="{FD533EAC-469C-783A-1BE5-062A8E7E3A64}"/>
          </ac:spMkLst>
        </pc:spChg>
        <pc:spChg chg="add">
          <ac:chgData name="ZENABA Ali Dicko" userId="S::ali-dicko.zenaba.auditeur@lecnam.net::03253055-7a3c-4dfc-a1af-896c5a5ab8b4" providerId="AD" clId="Web-{BF148DB8-7E3F-7AAB-3AF0-7D31FC63AB94}" dt="2024-10-16T22:47:05.160" v="264"/>
          <ac:spMkLst>
            <pc:docMk/>
            <pc:sldMk cId="2069530992" sldId="272"/>
            <ac:spMk id="8" creationId="{1C582B07-D0F0-4B6B-A5D9-D2F192CB3A4E}"/>
          </ac:spMkLst>
        </pc:spChg>
        <pc:spChg chg="add">
          <ac:chgData name="ZENABA Ali Dicko" userId="S::ali-dicko.zenaba.auditeur@lecnam.net::03253055-7a3c-4dfc-a1af-896c5a5ab8b4" providerId="AD" clId="Web-{BF148DB8-7E3F-7AAB-3AF0-7D31FC63AB94}" dt="2024-10-16T22:47:05.160" v="264"/>
          <ac:spMkLst>
            <pc:docMk/>
            <pc:sldMk cId="2069530992" sldId="272"/>
            <ac:spMk id="10" creationId="{181CC2FD-F5D2-4415-8486-46858CC427A4}"/>
          </ac:spMkLst>
        </pc:spChg>
        <pc:spChg chg="add">
          <ac:chgData name="ZENABA Ali Dicko" userId="S::ali-dicko.zenaba.auditeur@lecnam.net::03253055-7a3c-4dfc-a1af-896c5a5ab8b4" providerId="AD" clId="Web-{BF148DB8-7E3F-7AAB-3AF0-7D31FC63AB94}" dt="2024-10-16T22:47:05.160" v="264"/>
          <ac:spMkLst>
            <pc:docMk/>
            <pc:sldMk cId="2069530992" sldId="272"/>
            <ac:spMk id="12" creationId="{DA1A4301-6FFC-4C82-A1FA-7634D8CAA8F5}"/>
          </ac:spMkLst>
        </pc:spChg>
        <pc:spChg chg="add">
          <ac:chgData name="ZENABA Ali Dicko" userId="S::ali-dicko.zenaba.auditeur@lecnam.net::03253055-7a3c-4dfc-a1af-896c5a5ab8b4" providerId="AD" clId="Web-{BF148DB8-7E3F-7AAB-3AF0-7D31FC63AB94}" dt="2024-10-16T22:47:05.160" v="264"/>
          <ac:spMkLst>
            <pc:docMk/>
            <pc:sldMk cId="2069530992" sldId="272"/>
            <ac:spMk id="14" creationId="{E1063619-981B-4E62-A26E-E345BB3080BA}"/>
          </ac:spMkLst>
        </pc:spChg>
        <pc:grpChg chg="add">
          <ac:chgData name="ZENABA Ali Dicko" userId="S::ali-dicko.zenaba.auditeur@lecnam.net::03253055-7a3c-4dfc-a1af-896c5a5ab8b4" providerId="AD" clId="Web-{BF148DB8-7E3F-7AAB-3AF0-7D31FC63AB94}" dt="2024-10-16T22:47:05.160" v="264"/>
          <ac:grpSpMkLst>
            <pc:docMk/>
            <pc:sldMk cId="2069530992" sldId="272"/>
            <ac:grpSpMk id="16" creationId="{8323DD1D-77DE-48B2-A0A0-6265801531E5}"/>
          </ac:grpSpMkLst>
        </pc:grpChg>
      </pc:sldChg>
      <pc:sldChg chg="modSp">
        <pc:chgData name="ZENABA Ali Dicko" userId="S::ali-dicko.zenaba.auditeur@lecnam.net::03253055-7a3c-4dfc-a1af-896c5a5ab8b4" providerId="AD" clId="Web-{BF148DB8-7E3F-7AAB-3AF0-7D31FC63AB94}" dt="2024-10-16T22:26:58.253" v="32" actId="20577"/>
        <pc:sldMkLst>
          <pc:docMk/>
          <pc:sldMk cId="1327369031" sldId="274"/>
        </pc:sldMkLst>
        <pc:spChg chg="mod">
          <ac:chgData name="ZENABA Ali Dicko" userId="S::ali-dicko.zenaba.auditeur@lecnam.net::03253055-7a3c-4dfc-a1af-896c5a5ab8b4" providerId="AD" clId="Web-{BF148DB8-7E3F-7AAB-3AF0-7D31FC63AB94}" dt="2024-10-16T22:26:58.253" v="32" actId="20577"/>
          <ac:spMkLst>
            <pc:docMk/>
            <pc:sldMk cId="1327369031" sldId="274"/>
            <ac:spMk id="2" creationId="{61DB78AF-C8AD-8E71-2C24-FDA97CD25312}"/>
          </ac:spMkLst>
        </pc:spChg>
      </pc:sldChg>
      <pc:sldChg chg="modSp">
        <pc:chgData name="ZENABA Ali Dicko" userId="S::ali-dicko.zenaba.auditeur@lecnam.net::03253055-7a3c-4dfc-a1af-896c5a5ab8b4" providerId="AD" clId="Web-{BF148DB8-7E3F-7AAB-3AF0-7D31FC63AB94}" dt="2024-10-16T22:27:36.786" v="44" actId="20577"/>
        <pc:sldMkLst>
          <pc:docMk/>
          <pc:sldMk cId="472882880" sldId="275"/>
        </pc:sldMkLst>
        <pc:spChg chg="mod">
          <ac:chgData name="ZENABA Ali Dicko" userId="S::ali-dicko.zenaba.auditeur@lecnam.net::03253055-7a3c-4dfc-a1af-896c5a5ab8b4" providerId="AD" clId="Web-{BF148DB8-7E3F-7AAB-3AF0-7D31FC63AB94}" dt="2024-10-16T22:27:36.786" v="44" actId="20577"/>
          <ac:spMkLst>
            <pc:docMk/>
            <pc:sldMk cId="472882880" sldId="275"/>
            <ac:spMk id="2" creationId="{425D4390-BD9F-3346-DA36-1672E84145E0}"/>
          </ac:spMkLst>
        </pc:spChg>
      </pc:sldChg>
      <pc:sldChg chg="modSp new">
        <pc:chgData name="ZENABA Ali Dicko" userId="S::ali-dicko.zenaba.auditeur@lecnam.net::03253055-7a3c-4dfc-a1af-896c5a5ab8b4" providerId="AD" clId="Web-{BF148DB8-7E3F-7AAB-3AF0-7D31FC63AB94}" dt="2024-10-16T22:26:21.643" v="14" actId="20577"/>
        <pc:sldMkLst>
          <pc:docMk/>
          <pc:sldMk cId="2246200417" sldId="280"/>
        </pc:sldMkLst>
        <pc:spChg chg="mod">
          <ac:chgData name="ZENABA Ali Dicko" userId="S::ali-dicko.zenaba.auditeur@lecnam.net::03253055-7a3c-4dfc-a1af-896c5a5ab8b4" providerId="AD" clId="Web-{BF148DB8-7E3F-7AAB-3AF0-7D31FC63AB94}" dt="2024-10-16T22:26:21.643" v="14" actId="20577"/>
          <ac:spMkLst>
            <pc:docMk/>
            <pc:sldMk cId="2246200417" sldId="280"/>
            <ac:spMk id="2" creationId="{7E784DD4-FBA1-3B8E-1736-54DD3E8C88EE}"/>
          </ac:spMkLst>
        </pc:spChg>
      </pc:sldChg>
    </pc:docChg>
  </pc:docChgLst>
  <pc:docChgLst>
    <pc:chgData name="ZENABA Ali Dicko" userId="S::ali-dicko.zenaba.auditeur@lecnam.net::03253055-7a3c-4dfc-a1af-896c5a5ab8b4" providerId="AD" clId="Web-{1922F650-C326-DFC4-7368-68C1FEF9B56E}"/>
    <pc:docChg chg="addSld delSld modSld">
      <pc:chgData name="ZENABA Ali Dicko" userId="S::ali-dicko.zenaba.auditeur@lecnam.net::03253055-7a3c-4dfc-a1af-896c5a5ab8b4" providerId="AD" clId="Web-{1922F650-C326-DFC4-7368-68C1FEF9B56E}" dt="2024-10-16T21:06:49.203" v="20"/>
      <pc:docMkLst>
        <pc:docMk/>
      </pc:docMkLst>
      <pc:sldChg chg="new">
        <pc:chgData name="ZENABA Ali Dicko" userId="S::ali-dicko.zenaba.auditeur@lecnam.net::03253055-7a3c-4dfc-a1af-896c5a5ab8b4" providerId="AD" clId="Web-{1922F650-C326-DFC4-7368-68C1FEF9B56E}" dt="2024-10-16T21:04:33.637" v="2"/>
        <pc:sldMkLst>
          <pc:docMk/>
          <pc:sldMk cId="1327369031" sldId="274"/>
        </pc:sldMkLst>
      </pc:sldChg>
      <pc:sldChg chg="new del">
        <pc:chgData name="ZENABA Ali Dicko" userId="S::ali-dicko.zenaba.auditeur@lecnam.net::03253055-7a3c-4dfc-a1af-896c5a5ab8b4" providerId="AD" clId="Web-{1922F650-C326-DFC4-7368-68C1FEF9B56E}" dt="2024-10-16T21:04:29.308" v="1"/>
        <pc:sldMkLst>
          <pc:docMk/>
          <pc:sldMk cId="1845274464" sldId="274"/>
        </pc:sldMkLst>
      </pc:sldChg>
      <pc:sldChg chg="new">
        <pc:chgData name="ZENABA Ali Dicko" userId="S::ali-dicko.zenaba.auditeur@lecnam.net::03253055-7a3c-4dfc-a1af-896c5a5ab8b4" providerId="AD" clId="Web-{1922F650-C326-DFC4-7368-68C1FEF9B56E}" dt="2024-10-16T21:04:37.730" v="3"/>
        <pc:sldMkLst>
          <pc:docMk/>
          <pc:sldMk cId="472882880" sldId="275"/>
        </pc:sldMkLst>
      </pc:sldChg>
      <pc:sldChg chg="addSp delSp modSp new">
        <pc:chgData name="ZENABA Ali Dicko" userId="S::ali-dicko.zenaba.auditeur@lecnam.net::03253055-7a3c-4dfc-a1af-896c5a5ab8b4" providerId="AD" clId="Web-{1922F650-C326-DFC4-7368-68C1FEF9B56E}" dt="2024-10-16T21:06:49.203" v="20"/>
        <pc:sldMkLst>
          <pc:docMk/>
          <pc:sldMk cId="2670848549" sldId="276"/>
        </pc:sldMkLst>
        <pc:spChg chg="mod">
          <ac:chgData name="ZENABA Ali Dicko" userId="S::ali-dicko.zenaba.auditeur@lecnam.net::03253055-7a3c-4dfc-a1af-896c5a5ab8b4" providerId="AD" clId="Web-{1922F650-C326-DFC4-7368-68C1FEF9B56E}" dt="2024-10-16T21:05:01.012" v="17" actId="20577"/>
          <ac:spMkLst>
            <pc:docMk/>
            <pc:sldMk cId="2670848549" sldId="276"/>
            <ac:spMk id="2" creationId="{F994C011-E7E5-7EC7-6149-4A1EDA879571}"/>
          </ac:spMkLst>
        </pc:spChg>
        <pc:spChg chg="del">
          <ac:chgData name="ZENABA Ali Dicko" userId="S::ali-dicko.zenaba.auditeur@lecnam.net::03253055-7a3c-4dfc-a1af-896c5a5ab8b4" providerId="AD" clId="Web-{1922F650-C326-DFC4-7368-68C1FEF9B56E}" dt="2024-10-16T21:05:14.700" v="18"/>
          <ac:spMkLst>
            <pc:docMk/>
            <pc:sldMk cId="2670848549" sldId="276"/>
            <ac:spMk id="3" creationId="{68D30AF7-F0B3-4306-05F2-ED45DEA2C769}"/>
          </ac:spMkLst>
        </pc:spChg>
        <pc:spChg chg="add del mod">
          <ac:chgData name="ZENABA Ali Dicko" userId="S::ali-dicko.zenaba.auditeur@lecnam.net::03253055-7a3c-4dfc-a1af-896c5a5ab8b4" providerId="AD" clId="Web-{1922F650-C326-DFC4-7368-68C1FEF9B56E}" dt="2024-10-16T21:06:49.203" v="20"/>
          <ac:spMkLst>
            <pc:docMk/>
            <pc:sldMk cId="2670848549" sldId="276"/>
            <ac:spMk id="6" creationId="{1D9D82D2-143C-AA79-8B22-B9A46DCA84D2}"/>
          </ac:spMkLst>
        </pc:spChg>
        <pc:picChg chg="add del mod ord">
          <ac:chgData name="ZENABA Ali Dicko" userId="S::ali-dicko.zenaba.auditeur@lecnam.net::03253055-7a3c-4dfc-a1af-896c5a5ab8b4" providerId="AD" clId="Web-{1922F650-C326-DFC4-7368-68C1FEF9B56E}" dt="2024-10-16T21:06:29.499" v="19"/>
          <ac:picMkLst>
            <pc:docMk/>
            <pc:sldMk cId="2670848549" sldId="276"/>
            <ac:picMk id="4" creationId="{E89C3A35-CE2B-7157-EDAE-174A666A8E49}"/>
          </ac:picMkLst>
        </pc:picChg>
        <pc:picChg chg="add mod ord">
          <ac:chgData name="ZENABA Ali Dicko" userId="S::ali-dicko.zenaba.auditeur@lecnam.net::03253055-7a3c-4dfc-a1af-896c5a5ab8b4" providerId="AD" clId="Web-{1922F650-C326-DFC4-7368-68C1FEF9B56E}" dt="2024-10-16T21:06:49.203" v="20"/>
          <ac:picMkLst>
            <pc:docMk/>
            <pc:sldMk cId="2670848549" sldId="276"/>
            <ac:picMk id="7" creationId="{62CD1A93-AAB8-D1D6-E2FD-B80F6FF1A171}"/>
          </ac:picMkLst>
        </pc:picChg>
      </pc:sldChg>
    </pc:docChg>
  </pc:docChgLst>
  <pc:docChgLst>
    <pc:chgData name="ZENABA Ali Dicko" userId="S::ali-dicko.zenaba.auditeur@lecnam.net::03253055-7a3c-4dfc-a1af-896c5a5ab8b4" providerId="AD" clId="Web-{DEA35188-1195-DE41-3499-4B23A8A91CBC}"/>
    <pc:docChg chg="modSld">
      <pc:chgData name="ZENABA Ali Dicko" userId="S::ali-dicko.zenaba.auditeur@lecnam.net::03253055-7a3c-4dfc-a1af-896c5a5ab8b4" providerId="AD" clId="Web-{DEA35188-1195-DE41-3499-4B23A8A91CBC}" dt="2024-10-14T07:13:43.468" v="10" actId="20577"/>
      <pc:docMkLst>
        <pc:docMk/>
      </pc:docMkLst>
      <pc:sldChg chg="modSp">
        <pc:chgData name="ZENABA Ali Dicko" userId="S::ali-dicko.zenaba.auditeur@lecnam.net::03253055-7a3c-4dfc-a1af-896c5a5ab8b4" providerId="AD" clId="Web-{DEA35188-1195-DE41-3499-4B23A8A91CBC}" dt="2024-10-14T07:13:43.468" v="10" actId="20577"/>
        <pc:sldMkLst>
          <pc:docMk/>
          <pc:sldMk cId="4210309065" sldId="259"/>
        </pc:sldMkLst>
        <pc:spChg chg="mod">
          <ac:chgData name="ZENABA Ali Dicko" userId="S::ali-dicko.zenaba.auditeur@lecnam.net::03253055-7a3c-4dfc-a1af-896c5a5ab8b4" providerId="AD" clId="Web-{DEA35188-1195-DE41-3499-4B23A8A91CBC}" dt="2024-10-14T07:13:43.468" v="10" actId="20577"/>
          <ac:spMkLst>
            <pc:docMk/>
            <pc:sldMk cId="4210309065" sldId="259"/>
            <ac:spMk id="160" creationId="{7DA89ADB-5FF8-2D14-D4DB-B67417CA9C39}"/>
          </ac:spMkLst>
        </pc:spChg>
      </pc:sldChg>
    </pc:docChg>
  </pc:docChgLst>
  <pc:docChgLst>
    <pc:chgData name="ZENABA Ali Dicko" userId="S::ali-dicko.zenaba.auditeur@lecnam.net::03253055-7a3c-4dfc-a1af-896c5a5ab8b4" providerId="AD" clId="Web-{35D3C89B-ABBC-D97F-C006-8E20EEC34B29}"/>
    <pc:docChg chg="addSld modSld">
      <pc:chgData name="ZENABA Ali Dicko" userId="S::ali-dicko.zenaba.auditeur@lecnam.net::03253055-7a3c-4dfc-a1af-896c5a5ab8b4" providerId="AD" clId="Web-{35D3C89B-ABBC-D97F-C006-8E20EEC34B29}" dt="2024-10-16T21:03:06.847" v="15"/>
      <pc:docMkLst>
        <pc:docMk/>
      </pc:docMkLst>
      <pc:sldChg chg="addSp delSp modSp new mod setBg">
        <pc:chgData name="ZENABA Ali Dicko" userId="S::ali-dicko.zenaba.auditeur@lecnam.net::03253055-7a3c-4dfc-a1af-896c5a5ab8b4" providerId="AD" clId="Web-{35D3C89B-ABBC-D97F-C006-8E20EEC34B29}" dt="2024-10-16T21:03:06.847" v="15"/>
        <pc:sldMkLst>
          <pc:docMk/>
          <pc:sldMk cId="941982902" sldId="273"/>
        </pc:sldMkLst>
        <pc:spChg chg="mod">
          <ac:chgData name="ZENABA Ali Dicko" userId="S::ali-dicko.zenaba.auditeur@lecnam.net::03253055-7a3c-4dfc-a1af-896c5a5ab8b4" providerId="AD" clId="Web-{35D3C89B-ABBC-D97F-C006-8E20EEC34B29}" dt="2024-10-16T21:03:06.847" v="15"/>
          <ac:spMkLst>
            <pc:docMk/>
            <pc:sldMk cId="941982902" sldId="273"/>
            <ac:spMk id="2" creationId="{D8E4383A-2651-3B19-ADCD-E76B1311C7C2}"/>
          </ac:spMkLst>
        </pc:spChg>
        <pc:spChg chg="del">
          <ac:chgData name="ZENABA Ali Dicko" userId="S::ali-dicko.zenaba.auditeur@lecnam.net::03253055-7a3c-4dfc-a1af-896c5a5ab8b4" providerId="AD" clId="Web-{35D3C89B-ABBC-D97F-C006-8E20EEC34B29}" dt="2024-10-16T21:02:34.315" v="11"/>
          <ac:spMkLst>
            <pc:docMk/>
            <pc:sldMk cId="941982902" sldId="273"/>
            <ac:spMk id="3" creationId="{DBD8D86D-45D7-5D69-13E7-0AEFFC6D56C8}"/>
          </ac:spMkLst>
        </pc:spChg>
        <pc:spChg chg="add">
          <ac:chgData name="ZENABA Ali Dicko" userId="S::ali-dicko.zenaba.auditeur@lecnam.net::03253055-7a3c-4dfc-a1af-896c5a5ab8b4" providerId="AD" clId="Web-{35D3C89B-ABBC-D97F-C006-8E20EEC34B29}" dt="2024-10-16T21:03:06.847" v="15"/>
          <ac:spMkLst>
            <pc:docMk/>
            <pc:sldMk cId="941982902" sldId="273"/>
            <ac:spMk id="9" creationId="{A4798C7F-C8CA-4799-BF37-3AB4642CDB66}"/>
          </ac:spMkLst>
        </pc:spChg>
        <pc:spChg chg="add">
          <ac:chgData name="ZENABA Ali Dicko" userId="S::ali-dicko.zenaba.auditeur@lecnam.net::03253055-7a3c-4dfc-a1af-896c5a5ab8b4" providerId="AD" clId="Web-{35D3C89B-ABBC-D97F-C006-8E20EEC34B29}" dt="2024-10-16T21:03:06.847" v="15"/>
          <ac:spMkLst>
            <pc:docMk/>
            <pc:sldMk cId="941982902" sldId="273"/>
            <ac:spMk id="42" creationId="{216BB147-20D5-4D93-BDA5-1BC614D6A4B2}"/>
          </ac:spMkLst>
        </pc:spChg>
        <pc:spChg chg="add">
          <ac:chgData name="ZENABA Ali Dicko" userId="S::ali-dicko.zenaba.auditeur@lecnam.net::03253055-7a3c-4dfc-a1af-896c5a5ab8b4" providerId="AD" clId="Web-{35D3C89B-ABBC-D97F-C006-8E20EEC34B29}" dt="2024-10-16T21:03:06.847" v="15"/>
          <ac:spMkLst>
            <pc:docMk/>
            <pc:sldMk cId="941982902" sldId="273"/>
            <ac:spMk id="44" creationId="{0A253F60-DE40-4508-A37A-61331DF1DD5D}"/>
          </ac:spMkLst>
        </pc:spChg>
        <pc:spChg chg="add">
          <ac:chgData name="ZENABA Ali Dicko" userId="S::ali-dicko.zenaba.auditeur@lecnam.net::03253055-7a3c-4dfc-a1af-896c5a5ab8b4" providerId="AD" clId="Web-{35D3C89B-ABBC-D97F-C006-8E20EEC34B29}" dt="2024-10-16T21:03:06.847" v="15"/>
          <ac:spMkLst>
            <pc:docMk/>
            <pc:sldMk cId="941982902" sldId="273"/>
            <ac:spMk id="46" creationId="{3BBF3378-C49E-4B97-A883-6393FBF18C0B}"/>
          </ac:spMkLst>
        </pc:spChg>
        <pc:spChg chg="add">
          <ac:chgData name="ZENABA Ali Dicko" userId="S::ali-dicko.zenaba.auditeur@lecnam.net::03253055-7a3c-4dfc-a1af-896c5a5ab8b4" providerId="AD" clId="Web-{35D3C89B-ABBC-D97F-C006-8E20EEC34B29}" dt="2024-10-16T21:03:06.847" v="15"/>
          <ac:spMkLst>
            <pc:docMk/>
            <pc:sldMk cId="941982902" sldId="273"/>
            <ac:spMk id="79" creationId="{EB68BB96-3C54-47CE-A559-16FC5968EE9F}"/>
          </ac:spMkLst>
        </pc:spChg>
        <pc:spChg chg="add">
          <ac:chgData name="ZENABA Ali Dicko" userId="S::ali-dicko.zenaba.auditeur@lecnam.net::03253055-7a3c-4dfc-a1af-896c5a5ab8b4" providerId="AD" clId="Web-{35D3C89B-ABBC-D97F-C006-8E20EEC34B29}" dt="2024-10-16T21:03:06.847" v="15"/>
          <ac:spMkLst>
            <pc:docMk/>
            <pc:sldMk cId="941982902" sldId="273"/>
            <ac:spMk id="112" creationId="{BA6285CA-6AFA-4F27-AFB5-1B32CDE09B1A}"/>
          </ac:spMkLst>
        </pc:spChg>
        <pc:spChg chg="add">
          <ac:chgData name="ZENABA Ali Dicko" userId="S::ali-dicko.zenaba.auditeur@lecnam.net::03253055-7a3c-4dfc-a1af-896c5a5ab8b4" providerId="AD" clId="Web-{35D3C89B-ABBC-D97F-C006-8E20EEC34B29}" dt="2024-10-16T21:03:06.847" v="15"/>
          <ac:spMkLst>
            <pc:docMk/>
            <pc:sldMk cId="941982902" sldId="273"/>
            <ac:spMk id="114" creationId="{AF152BFE-7BA8-4007-AD9C-F4DC95E437EE}"/>
          </ac:spMkLst>
        </pc:spChg>
        <pc:spChg chg="add">
          <ac:chgData name="ZENABA Ali Dicko" userId="S::ali-dicko.zenaba.auditeur@lecnam.net::03253055-7a3c-4dfc-a1af-896c5a5ab8b4" providerId="AD" clId="Web-{35D3C89B-ABBC-D97F-C006-8E20EEC34B29}" dt="2024-10-16T21:03:06.847" v="15"/>
          <ac:spMkLst>
            <pc:docMk/>
            <pc:sldMk cId="941982902" sldId="273"/>
            <ac:spMk id="116" creationId="{7BCC6446-8462-4A63-9B6F-8F57EC40F648}"/>
          </ac:spMkLst>
        </pc:spChg>
        <pc:spChg chg="add">
          <ac:chgData name="ZENABA Ali Dicko" userId="S::ali-dicko.zenaba.auditeur@lecnam.net::03253055-7a3c-4dfc-a1af-896c5a5ab8b4" providerId="AD" clId="Web-{35D3C89B-ABBC-D97F-C006-8E20EEC34B29}" dt="2024-10-16T21:03:06.847" v="15"/>
          <ac:spMkLst>
            <pc:docMk/>
            <pc:sldMk cId="941982902" sldId="273"/>
            <ac:spMk id="118" creationId="{B6DE7CCF-F894-44DD-9FA3-8BD0D5CE25AD}"/>
          </ac:spMkLst>
        </pc:spChg>
        <pc:grpChg chg="add">
          <ac:chgData name="ZENABA Ali Dicko" userId="S::ali-dicko.zenaba.auditeur@lecnam.net::03253055-7a3c-4dfc-a1af-896c5a5ab8b4" providerId="AD" clId="Web-{35D3C89B-ABBC-D97F-C006-8E20EEC34B29}" dt="2024-10-16T21:03:06.847" v="15"/>
          <ac:grpSpMkLst>
            <pc:docMk/>
            <pc:sldMk cId="941982902" sldId="273"/>
            <ac:grpSpMk id="11" creationId="{87F0794B-55D3-4D2D-BDE7-4688ED321E42}"/>
          </ac:grpSpMkLst>
        </pc:grpChg>
        <pc:grpChg chg="add">
          <ac:chgData name="ZENABA Ali Dicko" userId="S::ali-dicko.zenaba.auditeur@lecnam.net::03253055-7a3c-4dfc-a1af-896c5a5ab8b4" providerId="AD" clId="Web-{35D3C89B-ABBC-D97F-C006-8E20EEC34B29}" dt="2024-10-16T21:03:06.847" v="15"/>
          <ac:grpSpMkLst>
            <pc:docMk/>
            <pc:sldMk cId="941982902" sldId="273"/>
            <ac:grpSpMk id="48" creationId="{DA3D4001-286E-4CB2-B293-3058BDDC8221}"/>
          </ac:grpSpMkLst>
        </pc:grpChg>
        <pc:grpChg chg="add">
          <ac:chgData name="ZENABA Ali Dicko" userId="S::ali-dicko.zenaba.auditeur@lecnam.net::03253055-7a3c-4dfc-a1af-896c5a5ab8b4" providerId="AD" clId="Web-{35D3C89B-ABBC-D97F-C006-8E20EEC34B29}" dt="2024-10-16T21:03:06.847" v="15"/>
          <ac:grpSpMkLst>
            <pc:docMk/>
            <pc:sldMk cId="941982902" sldId="273"/>
            <ac:grpSpMk id="81" creationId="{BDDD9304-3AB6-4BE9-833E-9C1B3EC42182}"/>
          </ac:grpSpMkLst>
        </pc:grpChg>
        <pc:grpChg chg="add">
          <ac:chgData name="ZENABA Ali Dicko" userId="S::ali-dicko.zenaba.auditeur@lecnam.net::03253055-7a3c-4dfc-a1af-896c5a5ab8b4" providerId="AD" clId="Web-{35D3C89B-ABBC-D97F-C006-8E20EEC34B29}" dt="2024-10-16T21:03:06.847" v="15"/>
          <ac:grpSpMkLst>
            <pc:docMk/>
            <pc:sldMk cId="941982902" sldId="273"/>
            <ac:grpSpMk id="120" creationId="{8118ECEF-CA6A-4CB6-BCA5-59B2DB40C4AB}"/>
          </ac:grpSpMkLst>
        </pc:grpChg>
        <pc:picChg chg="add mod ord">
          <ac:chgData name="ZENABA Ali Dicko" userId="S::ali-dicko.zenaba.auditeur@lecnam.net::03253055-7a3c-4dfc-a1af-896c5a5ab8b4" providerId="AD" clId="Web-{35D3C89B-ABBC-D97F-C006-8E20EEC34B29}" dt="2024-10-16T21:03:06.847" v="15"/>
          <ac:picMkLst>
            <pc:docMk/>
            <pc:sldMk cId="941982902" sldId="273"/>
            <ac:picMk id="4" creationId="{E0C72493-B3D6-9FBA-1E10-3047637E910B}"/>
          </ac:picMkLst>
        </pc:picChg>
      </pc:sldChg>
    </pc:docChg>
  </pc:docChgLst>
  <pc:docChgLst>
    <pc:chgData name="ZENABA Ali Dicko" userId="S::ali-dicko.zenaba.auditeur@lecnam.net::03253055-7a3c-4dfc-a1af-896c5a5ab8b4" providerId="AD" clId="Web-{615166B9-655E-78C5-1DBF-96C6ABF94BB6}"/>
    <pc:docChg chg="addSld modSld">
      <pc:chgData name="ZENABA Ali Dicko" userId="S::ali-dicko.zenaba.auditeur@lecnam.net::03253055-7a3c-4dfc-a1af-896c5a5ab8b4" providerId="AD" clId="Web-{615166B9-655E-78C5-1DBF-96C6ABF94BB6}" dt="2024-10-16T20:29:52.653" v="55" actId="20577"/>
      <pc:docMkLst>
        <pc:docMk/>
      </pc:docMkLst>
      <pc:sldChg chg="modSp new">
        <pc:chgData name="ZENABA Ali Dicko" userId="S::ali-dicko.zenaba.auditeur@lecnam.net::03253055-7a3c-4dfc-a1af-896c5a5ab8b4" providerId="AD" clId="Web-{615166B9-655E-78C5-1DBF-96C6ABF94BB6}" dt="2024-10-16T20:09:19.089" v="3" actId="20577"/>
        <pc:sldMkLst>
          <pc:docMk/>
          <pc:sldMk cId="3456007776" sldId="265"/>
        </pc:sldMkLst>
        <pc:spChg chg="mod">
          <ac:chgData name="ZENABA Ali Dicko" userId="S::ali-dicko.zenaba.auditeur@lecnam.net::03253055-7a3c-4dfc-a1af-896c5a5ab8b4" providerId="AD" clId="Web-{615166B9-655E-78C5-1DBF-96C6ABF94BB6}" dt="2024-10-16T20:08:52.291" v="1" actId="20577"/>
          <ac:spMkLst>
            <pc:docMk/>
            <pc:sldMk cId="3456007776" sldId="265"/>
            <ac:spMk id="2" creationId="{6BADEC09-4A00-3276-B541-B341AA8B4CD6}"/>
          </ac:spMkLst>
        </pc:spChg>
        <pc:spChg chg="mod">
          <ac:chgData name="ZENABA Ali Dicko" userId="S::ali-dicko.zenaba.auditeur@lecnam.net::03253055-7a3c-4dfc-a1af-896c5a5ab8b4" providerId="AD" clId="Web-{615166B9-655E-78C5-1DBF-96C6ABF94BB6}" dt="2024-10-16T20:09:19.089" v="3" actId="20577"/>
          <ac:spMkLst>
            <pc:docMk/>
            <pc:sldMk cId="3456007776" sldId="265"/>
            <ac:spMk id="3" creationId="{F9B7FF2B-F17A-3892-EFAE-FA3881B53B7D}"/>
          </ac:spMkLst>
        </pc:spChg>
      </pc:sldChg>
      <pc:sldChg chg="modSp new">
        <pc:chgData name="ZENABA Ali Dicko" userId="S::ali-dicko.zenaba.auditeur@lecnam.net::03253055-7a3c-4dfc-a1af-896c5a5ab8b4" providerId="AD" clId="Web-{615166B9-655E-78C5-1DBF-96C6ABF94BB6}" dt="2024-10-16T20:10:29.435" v="9" actId="20577"/>
        <pc:sldMkLst>
          <pc:docMk/>
          <pc:sldMk cId="28558933" sldId="266"/>
        </pc:sldMkLst>
        <pc:spChg chg="mod">
          <ac:chgData name="ZENABA Ali Dicko" userId="S::ali-dicko.zenaba.auditeur@lecnam.net::03253055-7a3c-4dfc-a1af-896c5a5ab8b4" providerId="AD" clId="Web-{615166B9-655E-78C5-1DBF-96C6ABF94BB6}" dt="2024-10-16T20:09:54.309" v="6" actId="20577"/>
          <ac:spMkLst>
            <pc:docMk/>
            <pc:sldMk cId="28558933" sldId="266"/>
            <ac:spMk id="2" creationId="{8E42CB8E-FE1F-077E-B6C7-C8269FC28E9F}"/>
          </ac:spMkLst>
        </pc:spChg>
        <pc:spChg chg="mod">
          <ac:chgData name="ZENABA Ali Dicko" userId="S::ali-dicko.zenaba.auditeur@lecnam.net::03253055-7a3c-4dfc-a1af-896c5a5ab8b4" providerId="AD" clId="Web-{615166B9-655E-78C5-1DBF-96C6ABF94BB6}" dt="2024-10-16T20:10:29.435" v="9" actId="20577"/>
          <ac:spMkLst>
            <pc:docMk/>
            <pc:sldMk cId="28558933" sldId="266"/>
            <ac:spMk id="3" creationId="{A6AB5059-7DCE-F8B3-3896-7268B08B8B36}"/>
          </ac:spMkLst>
        </pc:spChg>
      </pc:sldChg>
      <pc:sldChg chg="modSp new">
        <pc:chgData name="ZENABA Ali Dicko" userId="S::ali-dicko.zenaba.auditeur@lecnam.net::03253055-7a3c-4dfc-a1af-896c5a5ab8b4" providerId="AD" clId="Web-{615166B9-655E-78C5-1DBF-96C6ABF94BB6}" dt="2024-10-16T20:12:43.302" v="14" actId="20577"/>
        <pc:sldMkLst>
          <pc:docMk/>
          <pc:sldMk cId="620807282" sldId="267"/>
        </pc:sldMkLst>
        <pc:spChg chg="mod">
          <ac:chgData name="ZENABA Ali Dicko" userId="S::ali-dicko.zenaba.auditeur@lecnam.net::03253055-7a3c-4dfc-a1af-896c5a5ab8b4" providerId="AD" clId="Web-{615166B9-655E-78C5-1DBF-96C6ABF94BB6}" dt="2024-10-16T20:11:52.816" v="12" actId="20577"/>
          <ac:spMkLst>
            <pc:docMk/>
            <pc:sldMk cId="620807282" sldId="267"/>
            <ac:spMk id="2" creationId="{91983B4C-DC66-27F6-BA1E-3BDCF2C65C00}"/>
          </ac:spMkLst>
        </pc:spChg>
        <pc:spChg chg="mod">
          <ac:chgData name="ZENABA Ali Dicko" userId="S::ali-dicko.zenaba.auditeur@lecnam.net::03253055-7a3c-4dfc-a1af-896c5a5ab8b4" providerId="AD" clId="Web-{615166B9-655E-78C5-1DBF-96C6ABF94BB6}" dt="2024-10-16T20:12:43.302" v="14" actId="20577"/>
          <ac:spMkLst>
            <pc:docMk/>
            <pc:sldMk cId="620807282" sldId="267"/>
            <ac:spMk id="3" creationId="{FB416BFB-6DF0-DBA2-B775-73785A36D264}"/>
          </ac:spMkLst>
        </pc:spChg>
      </pc:sldChg>
      <pc:sldChg chg="modSp new">
        <pc:chgData name="ZENABA Ali Dicko" userId="S::ali-dicko.zenaba.auditeur@lecnam.net::03253055-7a3c-4dfc-a1af-896c5a5ab8b4" providerId="AD" clId="Web-{615166B9-655E-78C5-1DBF-96C6ABF94BB6}" dt="2024-10-16T20:14:11.430" v="19" actId="20577"/>
        <pc:sldMkLst>
          <pc:docMk/>
          <pc:sldMk cId="701335993" sldId="268"/>
        </pc:sldMkLst>
        <pc:spChg chg="mod">
          <ac:chgData name="ZENABA Ali Dicko" userId="S::ali-dicko.zenaba.auditeur@lecnam.net::03253055-7a3c-4dfc-a1af-896c5a5ab8b4" providerId="AD" clId="Web-{615166B9-655E-78C5-1DBF-96C6ABF94BB6}" dt="2024-10-16T20:13:54.960" v="17" actId="20577"/>
          <ac:spMkLst>
            <pc:docMk/>
            <pc:sldMk cId="701335993" sldId="268"/>
            <ac:spMk id="2" creationId="{EE087E5C-52D8-97D5-2408-A180A40CA8EF}"/>
          </ac:spMkLst>
        </pc:spChg>
        <pc:spChg chg="mod">
          <ac:chgData name="ZENABA Ali Dicko" userId="S::ali-dicko.zenaba.auditeur@lecnam.net::03253055-7a3c-4dfc-a1af-896c5a5ab8b4" providerId="AD" clId="Web-{615166B9-655E-78C5-1DBF-96C6ABF94BB6}" dt="2024-10-16T20:14:11.430" v="19" actId="20577"/>
          <ac:spMkLst>
            <pc:docMk/>
            <pc:sldMk cId="701335993" sldId="268"/>
            <ac:spMk id="3" creationId="{1E9C634F-42BA-C4AB-0CF3-485636255ECE}"/>
          </ac:spMkLst>
        </pc:spChg>
      </pc:sldChg>
      <pc:sldChg chg="modSp new">
        <pc:chgData name="ZENABA Ali Dicko" userId="S::ali-dicko.zenaba.auditeur@lecnam.net::03253055-7a3c-4dfc-a1af-896c5a5ab8b4" providerId="AD" clId="Web-{615166B9-655E-78C5-1DBF-96C6ABF94BB6}" dt="2024-10-16T20:29:52.653" v="55" actId="20577"/>
        <pc:sldMkLst>
          <pc:docMk/>
          <pc:sldMk cId="3096681358" sldId="269"/>
        </pc:sldMkLst>
        <pc:spChg chg="mod">
          <ac:chgData name="ZENABA Ali Dicko" userId="S::ali-dicko.zenaba.auditeur@lecnam.net::03253055-7a3c-4dfc-a1af-896c5a5ab8b4" providerId="AD" clId="Web-{615166B9-655E-78C5-1DBF-96C6ABF94BB6}" dt="2024-10-16T20:27:58.087" v="44" actId="20577"/>
          <ac:spMkLst>
            <pc:docMk/>
            <pc:sldMk cId="3096681358" sldId="269"/>
            <ac:spMk id="2" creationId="{764AFAC4-F748-BF0C-14FA-D247BC9CCC9C}"/>
          </ac:spMkLst>
        </pc:spChg>
        <pc:spChg chg="mod">
          <ac:chgData name="ZENABA Ali Dicko" userId="S::ali-dicko.zenaba.auditeur@lecnam.net::03253055-7a3c-4dfc-a1af-896c5a5ab8b4" providerId="AD" clId="Web-{615166B9-655E-78C5-1DBF-96C6ABF94BB6}" dt="2024-10-16T20:29:52.653" v="55" actId="20577"/>
          <ac:spMkLst>
            <pc:docMk/>
            <pc:sldMk cId="3096681358" sldId="269"/>
            <ac:spMk id="3" creationId="{3137F500-E493-11AB-8D1F-AAFEC2AE51BB}"/>
          </ac:spMkLst>
        </pc:spChg>
      </pc:sldChg>
    </pc:docChg>
  </pc:docChgLst>
  <pc:docChgLst>
    <pc:chgData name="ZENABA Ali Dicko" userId="S::ali-dicko.zenaba.auditeur@lecnam.net::03253055-7a3c-4dfc-a1af-896c5a5ab8b4" providerId="AD" clId="Web-{9F288BD4-BBEA-2CF9-72BD-CCF7160E6D25}"/>
    <pc:docChg chg="addSld delSld modSld">
      <pc:chgData name="ZENABA Ali Dicko" userId="S::ali-dicko.zenaba.auditeur@lecnam.net::03253055-7a3c-4dfc-a1af-896c5a5ab8b4" providerId="AD" clId="Web-{9F288BD4-BBEA-2CF9-72BD-CCF7160E6D25}" dt="2024-10-18T18:52:27.625" v="26" actId="20577"/>
      <pc:docMkLst>
        <pc:docMk/>
      </pc:docMkLst>
      <pc:sldChg chg="modSp">
        <pc:chgData name="ZENABA Ali Dicko" userId="S::ali-dicko.zenaba.auditeur@lecnam.net::03253055-7a3c-4dfc-a1af-896c5a5ab8b4" providerId="AD" clId="Web-{9F288BD4-BBEA-2CF9-72BD-CCF7160E6D25}" dt="2024-10-18T18:52:27.625" v="26" actId="20577"/>
        <pc:sldMkLst>
          <pc:docMk/>
          <pc:sldMk cId="2246200417" sldId="280"/>
        </pc:sldMkLst>
        <pc:spChg chg="mod">
          <ac:chgData name="ZENABA Ali Dicko" userId="S::ali-dicko.zenaba.auditeur@lecnam.net::03253055-7a3c-4dfc-a1af-896c5a5ab8b4" providerId="AD" clId="Web-{9F288BD4-BBEA-2CF9-72BD-CCF7160E6D25}" dt="2024-10-18T18:52:27.625" v="26" actId="20577"/>
          <ac:spMkLst>
            <pc:docMk/>
            <pc:sldMk cId="2246200417" sldId="280"/>
            <ac:spMk id="3" creationId="{7411DD52-549F-F85F-9752-7019ED61EA75}"/>
          </ac:spMkLst>
        </pc:spChg>
      </pc:sldChg>
      <pc:sldChg chg="addSp delSp modSp new del mod setBg">
        <pc:chgData name="ZENABA Ali Dicko" userId="S::ali-dicko.zenaba.auditeur@lecnam.net::03253055-7a3c-4dfc-a1af-896c5a5ab8b4" providerId="AD" clId="Web-{9F288BD4-BBEA-2CF9-72BD-CCF7160E6D25}" dt="2024-10-18T18:51:38.607" v="10"/>
        <pc:sldMkLst>
          <pc:docMk/>
          <pc:sldMk cId="274093601" sldId="281"/>
        </pc:sldMkLst>
        <pc:spChg chg="mod">
          <ac:chgData name="ZENABA Ali Dicko" userId="S::ali-dicko.zenaba.auditeur@lecnam.net::03253055-7a3c-4dfc-a1af-896c5a5ab8b4" providerId="AD" clId="Web-{9F288BD4-BBEA-2CF9-72BD-CCF7160E6D25}" dt="2024-10-18T18:50:33.964" v="8" actId="14100"/>
          <ac:spMkLst>
            <pc:docMk/>
            <pc:sldMk cId="274093601" sldId="281"/>
            <ac:spMk id="2" creationId="{862DFDB4-B76F-91EC-93B3-E0C75987D7CA}"/>
          </ac:spMkLst>
        </pc:spChg>
        <pc:spChg chg="del">
          <ac:chgData name="ZENABA Ali Dicko" userId="S::ali-dicko.zenaba.auditeur@lecnam.net::03253055-7a3c-4dfc-a1af-896c5a5ab8b4" providerId="AD" clId="Web-{9F288BD4-BBEA-2CF9-72BD-CCF7160E6D25}" dt="2024-10-18T18:49:40.462" v="1"/>
          <ac:spMkLst>
            <pc:docMk/>
            <pc:sldMk cId="274093601" sldId="281"/>
            <ac:spMk id="3" creationId="{34750A14-C636-3CBB-EFF9-59AB676BEF0E}"/>
          </ac:spMkLst>
        </pc:spChg>
        <pc:spChg chg="add mod">
          <ac:chgData name="ZENABA Ali Dicko" userId="S::ali-dicko.zenaba.auditeur@lecnam.net::03253055-7a3c-4dfc-a1af-896c5a5ab8b4" providerId="AD" clId="Web-{9F288BD4-BBEA-2CF9-72BD-CCF7160E6D25}" dt="2024-10-18T18:51:33.076" v="9" actId="14100"/>
          <ac:spMkLst>
            <pc:docMk/>
            <pc:sldMk cId="274093601" sldId="281"/>
            <ac:spMk id="6" creationId="{22E6D49D-A612-EB34-1FDD-8D53082B7F7D}"/>
          </ac:spMkLst>
        </pc:spChg>
        <pc:spChg chg="add">
          <ac:chgData name="ZENABA Ali Dicko" userId="S::ali-dicko.zenaba.auditeur@lecnam.net::03253055-7a3c-4dfc-a1af-896c5a5ab8b4" providerId="AD" clId="Web-{9F288BD4-BBEA-2CF9-72BD-CCF7160E6D25}" dt="2024-10-18T18:49:48.088" v="2"/>
          <ac:spMkLst>
            <pc:docMk/>
            <pc:sldMk cId="274093601" sldId="281"/>
            <ac:spMk id="9" creationId="{A4798C7F-C8CA-4799-BF37-3AB4642CDB66}"/>
          </ac:spMkLst>
        </pc:spChg>
        <pc:spChg chg="add">
          <ac:chgData name="ZENABA Ali Dicko" userId="S::ali-dicko.zenaba.auditeur@lecnam.net::03253055-7a3c-4dfc-a1af-896c5a5ab8b4" providerId="AD" clId="Web-{9F288BD4-BBEA-2CF9-72BD-CCF7160E6D25}" dt="2024-10-18T18:49:48.088" v="2"/>
          <ac:spMkLst>
            <pc:docMk/>
            <pc:sldMk cId="274093601" sldId="281"/>
            <ac:spMk id="42" creationId="{216BB147-20D5-4D93-BDA5-1BC614D6A4B2}"/>
          </ac:spMkLst>
        </pc:spChg>
        <pc:spChg chg="add">
          <ac:chgData name="ZENABA Ali Dicko" userId="S::ali-dicko.zenaba.auditeur@lecnam.net::03253055-7a3c-4dfc-a1af-896c5a5ab8b4" providerId="AD" clId="Web-{9F288BD4-BBEA-2CF9-72BD-CCF7160E6D25}" dt="2024-10-18T18:49:48.088" v="2"/>
          <ac:spMkLst>
            <pc:docMk/>
            <pc:sldMk cId="274093601" sldId="281"/>
            <ac:spMk id="44" creationId="{0A253F60-DE40-4508-A37A-61331DF1DD5D}"/>
          </ac:spMkLst>
        </pc:spChg>
        <pc:spChg chg="add">
          <ac:chgData name="ZENABA Ali Dicko" userId="S::ali-dicko.zenaba.auditeur@lecnam.net::03253055-7a3c-4dfc-a1af-896c5a5ab8b4" providerId="AD" clId="Web-{9F288BD4-BBEA-2CF9-72BD-CCF7160E6D25}" dt="2024-10-18T18:49:48.088" v="2"/>
          <ac:spMkLst>
            <pc:docMk/>
            <pc:sldMk cId="274093601" sldId="281"/>
            <ac:spMk id="46" creationId="{3BBF3378-C49E-4B97-A883-6393FBF18C0B}"/>
          </ac:spMkLst>
        </pc:spChg>
        <pc:spChg chg="add">
          <ac:chgData name="ZENABA Ali Dicko" userId="S::ali-dicko.zenaba.auditeur@lecnam.net::03253055-7a3c-4dfc-a1af-896c5a5ab8b4" providerId="AD" clId="Web-{9F288BD4-BBEA-2CF9-72BD-CCF7160E6D25}" dt="2024-10-18T18:49:48.088" v="2"/>
          <ac:spMkLst>
            <pc:docMk/>
            <pc:sldMk cId="274093601" sldId="281"/>
            <ac:spMk id="79" creationId="{EB68BB96-3C54-47CE-A559-16FC5968EE9F}"/>
          </ac:spMkLst>
        </pc:spChg>
        <pc:spChg chg="add">
          <ac:chgData name="ZENABA Ali Dicko" userId="S::ali-dicko.zenaba.auditeur@lecnam.net::03253055-7a3c-4dfc-a1af-896c5a5ab8b4" providerId="AD" clId="Web-{9F288BD4-BBEA-2CF9-72BD-CCF7160E6D25}" dt="2024-10-18T18:49:48.088" v="2"/>
          <ac:spMkLst>
            <pc:docMk/>
            <pc:sldMk cId="274093601" sldId="281"/>
            <ac:spMk id="112" creationId="{BA6285CA-6AFA-4F27-AFB5-1B32CDE09B1A}"/>
          </ac:spMkLst>
        </pc:spChg>
        <pc:spChg chg="add">
          <ac:chgData name="ZENABA Ali Dicko" userId="S::ali-dicko.zenaba.auditeur@lecnam.net::03253055-7a3c-4dfc-a1af-896c5a5ab8b4" providerId="AD" clId="Web-{9F288BD4-BBEA-2CF9-72BD-CCF7160E6D25}" dt="2024-10-18T18:49:48.088" v="2"/>
          <ac:spMkLst>
            <pc:docMk/>
            <pc:sldMk cId="274093601" sldId="281"/>
            <ac:spMk id="114" creationId="{AF152BFE-7BA8-4007-AD9C-F4DC95E437EE}"/>
          </ac:spMkLst>
        </pc:spChg>
        <pc:spChg chg="add">
          <ac:chgData name="ZENABA Ali Dicko" userId="S::ali-dicko.zenaba.auditeur@lecnam.net::03253055-7a3c-4dfc-a1af-896c5a5ab8b4" providerId="AD" clId="Web-{9F288BD4-BBEA-2CF9-72BD-CCF7160E6D25}" dt="2024-10-18T18:49:48.088" v="2"/>
          <ac:spMkLst>
            <pc:docMk/>
            <pc:sldMk cId="274093601" sldId="281"/>
            <ac:spMk id="116" creationId="{7BCC6446-8462-4A63-9B6F-8F57EC40F648}"/>
          </ac:spMkLst>
        </pc:spChg>
        <pc:spChg chg="add">
          <ac:chgData name="ZENABA Ali Dicko" userId="S::ali-dicko.zenaba.auditeur@lecnam.net::03253055-7a3c-4dfc-a1af-896c5a5ab8b4" providerId="AD" clId="Web-{9F288BD4-BBEA-2CF9-72BD-CCF7160E6D25}" dt="2024-10-18T18:49:48.088" v="2"/>
          <ac:spMkLst>
            <pc:docMk/>
            <pc:sldMk cId="274093601" sldId="281"/>
            <ac:spMk id="118" creationId="{B6DE7CCF-F894-44DD-9FA3-8BD0D5CE25AD}"/>
          </ac:spMkLst>
        </pc:spChg>
        <pc:grpChg chg="add">
          <ac:chgData name="ZENABA Ali Dicko" userId="S::ali-dicko.zenaba.auditeur@lecnam.net::03253055-7a3c-4dfc-a1af-896c5a5ab8b4" providerId="AD" clId="Web-{9F288BD4-BBEA-2CF9-72BD-CCF7160E6D25}" dt="2024-10-18T18:49:48.088" v="2"/>
          <ac:grpSpMkLst>
            <pc:docMk/>
            <pc:sldMk cId="274093601" sldId="281"/>
            <ac:grpSpMk id="11" creationId="{87F0794B-55D3-4D2D-BDE7-4688ED321E42}"/>
          </ac:grpSpMkLst>
        </pc:grpChg>
        <pc:grpChg chg="add">
          <ac:chgData name="ZENABA Ali Dicko" userId="S::ali-dicko.zenaba.auditeur@lecnam.net::03253055-7a3c-4dfc-a1af-896c5a5ab8b4" providerId="AD" clId="Web-{9F288BD4-BBEA-2CF9-72BD-CCF7160E6D25}" dt="2024-10-18T18:49:48.088" v="2"/>
          <ac:grpSpMkLst>
            <pc:docMk/>
            <pc:sldMk cId="274093601" sldId="281"/>
            <ac:grpSpMk id="48" creationId="{DA3D4001-286E-4CB2-B293-3058BDDC8221}"/>
          </ac:grpSpMkLst>
        </pc:grpChg>
        <pc:grpChg chg="add">
          <ac:chgData name="ZENABA Ali Dicko" userId="S::ali-dicko.zenaba.auditeur@lecnam.net::03253055-7a3c-4dfc-a1af-896c5a5ab8b4" providerId="AD" clId="Web-{9F288BD4-BBEA-2CF9-72BD-CCF7160E6D25}" dt="2024-10-18T18:49:48.088" v="2"/>
          <ac:grpSpMkLst>
            <pc:docMk/>
            <pc:sldMk cId="274093601" sldId="281"/>
            <ac:grpSpMk id="81" creationId="{BDDD9304-3AB6-4BE9-833E-9C1B3EC42182}"/>
          </ac:grpSpMkLst>
        </pc:grpChg>
        <pc:grpChg chg="add">
          <ac:chgData name="ZENABA Ali Dicko" userId="S::ali-dicko.zenaba.auditeur@lecnam.net::03253055-7a3c-4dfc-a1af-896c5a5ab8b4" providerId="AD" clId="Web-{9F288BD4-BBEA-2CF9-72BD-CCF7160E6D25}" dt="2024-10-18T18:49:48.088" v="2"/>
          <ac:grpSpMkLst>
            <pc:docMk/>
            <pc:sldMk cId="274093601" sldId="281"/>
            <ac:grpSpMk id="120" creationId="{8118ECEF-CA6A-4CB6-BCA5-59B2DB40C4AB}"/>
          </ac:grpSpMkLst>
        </pc:grpChg>
        <pc:picChg chg="add del mod ord">
          <ac:chgData name="ZENABA Ali Dicko" userId="S::ali-dicko.zenaba.auditeur@lecnam.net::03253055-7a3c-4dfc-a1af-896c5a5ab8b4" providerId="AD" clId="Web-{9F288BD4-BBEA-2CF9-72BD-CCF7160E6D25}" dt="2024-10-18T18:49:56.275" v="3"/>
          <ac:picMkLst>
            <pc:docMk/>
            <pc:sldMk cId="274093601" sldId="281"/>
            <ac:picMk id="4" creationId="{9C295385-08C9-CBF1-9ED0-0284F16685DB}"/>
          </ac:picMkLst>
        </pc:picChg>
      </pc:sldChg>
    </pc:docChg>
  </pc:docChgLst>
  <pc:docChgLst>
    <pc:chgData name="ZENABA Ali Dicko" userId="S::ali-dicko.zenaba.auditeur@lecnam.net::03253055-7a3c-4dfc-a1af-896c5a5ab8b4" providerId="AD" clId="Web-{E3AC529A-3044-A61D-52DD-9F8458B45CEF}"/>
    <pc:docChg chg="addSld delSld modSld">
      <pc:chgData name="ZENABA Ali Dicko" userId="S::ali-dicko.zenaba.auditeur@lecnam.net::03253055-7a3c-4dfc-a1af-896c5a5ab8b4" providerId="AD" clId="Web-{E3AC529A-3044-A61D-52DD-9F8458B45CEF}" dt="2024-10-11T15:03:20.866" v="98" actId="20577"/>
      <pc:docMkLst>
        <pc:docMk/>
      </pc:docMkLst>
      <pc:sldChg chg="modSp">
        <pc:chgData name="ZENABA Ali Dicko" userId="S::ali-dicko.zenaba.auditeur@lecnam.net::03253055-7a3c-4dfc-a1af-896c5a5ab8b4" providerId="AD" clId="Web-{E3AC529A-3044-A61D-52DD-9F8458B45CEF}" dt="2024-10-11T15:02:41.489" v="54" actId="20577"/>
        <pc:sldMkLst>
          <pc:docMk/>
          <pc:sldMk cId="2162485764" sldId="261"/>
        </pc:sldMkLst>
        <pc:spChg chg="mod">
          <ac:chgData name="ZENABA Ali Dicko" userId="S::ali-dicko.zenaba.auditeur@lecnam.net::03253055-7a3c-4dfc-a1af-896c5a5ab8b4" providerId="AD" clId="Web-{E3AC529A-3044-A61D-52DD-9F8458B45CEF}" dt="2024-10-11T15:02:31.035" v="51" actId="14100"/>
          <ac:spMkLst>
            <pc:docMk/>
            <pc:sldMk cId="2162485764" sldId="261"/>
            <ac:spMk id="2" creationId="{7545658D-91A3-572D-5AD7-7B60A221CEA4}"/>
          </ac:spMkLst>
        </pc:spChg>
        <pc:spChg chg="mod">
          <ac:chgData name="ZENABA Ali Dicko" userId="S::ali-dicko.zenaba.auditeur@lecnam.net::03253055-7a3c-4dfc-a1af-896c5a5ab8b4" providerId="AD" clId="Web-{E3AC529A-3044-A61D-52DD-9F8458B45CEF}" dt="2024-10-11T15:02:41.489" v="54" actId="20577"/>
          <ac:spMkLst>
            <pc:docMk/>
            <pc:sldMk cId="2162485764" sldId="261"/>
            <ac:spMk id="3" creationId="{D1C6B0C9-3AF6-02D6-A896-F7D63C47B9F8}"/>
          </ac:spMkLst>
        </pc:spChg>
        <pc:picChg chg="mod">
          <ac:chgData name="ZENABA Ali Dicko" userId="S::ali-dicko.zenaba.auditeur@lecnam.net::03253055-7a3c-4dfc-a1af-896c5a5ab8b4" providerId="AD" clId="Web-{E3AC529A-3044-A61D-52DD-9F8458B45CEF}" dt="2024-10-11T14:50:05.802" v="3" actId="1076"/>
          <ac:picMkLst>
            <pc:docMk/>
            <pc:sldMk cId="2162485764" sldId="261"/>
            <ac:picMk id="5" creationId="{B00FFABB-55F5-2C62-F3D7-7C957ABD2E86}"/>
          </ac:picMkLst>
        </pc:picChg>
      </pc:sldChg>
      <pc:sldChg chg="new del">
        <pc:chgData name="ZENABA Ali Dicko" userId="S::ali-dicko.zenaba.auditeur@lecnam.net::03253055-7a3c-4dfc-a1af-896c5a5ab8b4" providerId="AD" clId="Web-{E3AC529A-3044-A61D-52DD-9F8458B45CEF}" dt="2024-10-11T10:37:44.377" v="1"/>
        <pc:sldMkLst>
          <pc:docMk/>
          <pc:sldMk cId="631873105" sldId="263"/>
        </pc:sldMkLst>
      </pc:sldChg>
      <pc:sldChg chg="modSp new">
        <pc:chgData name="ZENABA Ali Dicko" userId="S::ali-dicko.zenaba.auditeur@lecnam.net::03253055-7a3c-4dfc-a1af-896c5a5ab8b4" providerId="AD" clId="Web-{E3AC529A-3044-A61D-52DD-9F8458B45CEF}" dt="2024-10-11T15:03:20.866" v="98" actId="20577"/>
        <pc:sldMkLst>
          <pc:docMk/>
          <pc:sldMk cId="2815634287" sldId="263"/>
        </pc:sldMkLst>
        <pc:spChg chg="mod">
          <ac:chgData name="ZENABA Ali Dicko" userId="S::ali-dicko.zenaba.auditeur@lecnam.net::03253055-7a3c-4dfc-a1af-896c5a5ab8b4" providerId="AD" clId="Web-{E3AC529A-3044-A61D-52DD-9F8458B45CEF}" dt="2024-10-11T15:03:20.866" v="98" actId="20577"/>
          <ac:spMkLst>
            <pc:docMk/>
            <pc:sldMk cId="2815634287" sldId="263"/>
            <ac:spMk id="2" creationId="{5933CC6B-10B2-7931-9AA0-6729C0F52334}"/>
          </ac:spMkLst>
        </pc:spChg>
        <pc:spChg chg="mod">
          <ac:chgData name="ZENABA Ali Dicko" userId="S::ali-dicko.zenaba.auditeur@lecnam.net::03253055-7a3c-4dfc-a1af-896c5a5ab8b4" providerId="AD" clId="Web-{E3AC529A-3044-A61D-52DD-9F8458B45CEF}" dt="2024-10-11T15:03:18.131" v="97" actId="20577"/>
          <ac:spMkLst>
            <pc:docMk/>
            <pc:sldMk cId="2815634287" sldId="263"/>
            <ac:spMk id="3" creationId="{77A3D1B1-9872-BE85-00A0-7FAD0E980326}"/>
          </ac:spMkLst>
        </pc:spChg>
      </pc:sldChg>
    </pc:docChg>
  </pc:docChgLst>
  <pc:docChgLst>
    <pc:chgData name="ZENABA Ali Dicko" userId="S::ali-dicko.zenaba.auditeur@lecnam.net::03253055-7a3c-4dfc-a1af-896c5a5ab8b4" providerId="AD" clId="Web-{F0955206-8632-25DA-9F31-CCAA95472040}"/>
    <pc:docChg chg="addSld modSld">
      <pc:chgData name="ZENABA Ali Dicko" userId="S::ali-dicko.zenaba.auditeur@lecnam.net::03253055-7a3c-4dfc-a1af-896c5a5ab8b4" providerId="AD" clId="Web-{F0955206-8632-25DA-9F31-CCAA95472040}" dt="2024-10-16T20:34:55.008" v="44" actId="20577"/>
      <pc:docMkLst>
        <pc:docMk/>
      </pc:docMkLst>
      <pc:sldChg chg="modSp new">
        <pc:chgData name="ZENABA Ali Dicko" userId="S::ali-dicko.zenaba.auditeur@lecnam.net::03253055-7a3c-4dfc-a1af-896c5a5ab8b4" providerId="AD" clId="Web-{F0955206-8632-25DA-9F31-CCAA95472040}" dt="2024-10-16T20:34:55.008" v="44" actId="20577"/>
        <pc:sldMkLst>
          <pc:docMk/>
          <pc:sldMk cId="1287839390" sldId="270"/>
        </pc:sldMkLst>
        <pc:spChg chg="mod">
          <ac:chgData name="ZENABA Ali Dicko" userId="S::ali-dicko.zenaba.auditeur@lecnam.net::03253055-7a3c-4dfc-a1af-896c5a5ab8b4" providerId="AD" clId="Web-{F0955206-8632-25DA-9F31-CCAA95472040}" dt="2024-10-16T20:34:55.008" v="44" actId="20577"/>
          <ac:spMkLst>
            <pc:docMk/>
            <pc:sldMk cId="1287839390" sldId="270"/>
            <ac:spMk id="2" creationId="{FA64994E-C81E-5C18-63FF-2BA1A7F001A5}"/>
          </ac:spMkLst>
        </pc:spChg>
        <pc:spChg chg="mod">
          <ac:chgData name="ZENABA Ali Dicko" userId="S::ali-dicko.zenaba.auditeur@lecnam.net::03253055-7a3c-4dfc-a1af-896c5a5ab8b4" providerId="AD" clId="Web-{F0955206-8632-25DA-9F31-CCAA95472040}" dt="2024-10-16T20:34:34.055" v="36" actId="20577"/>
          <ac:spMkLst>
            <pc:docMk/>
            <pc:sldMk cId="1287839390" sldId="270"/>
            <ac:spMk id="3" creationId="{81BE878A-BA91-3209-CE6F-62183C1ADE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10/21/2024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08449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10/21/2024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365827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10/21/2024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80439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10/21/2024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392953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10/21/2024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11819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10/21/2024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05976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10/21/2024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79059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10/21/2024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403968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10/21/2024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45460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10/21/2024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91234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10/21/2024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14399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10/21/2024</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09587223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Rectangle 120">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ight Triangle 122">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Document 124">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7" name="Group 12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8" name="Straight Connector 12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AA0092C2-E490-6FAD-6D5F-AFF8B4782750}"/>
              </a:ext>
            </a:extLst>
          </p:cNvPr>
          <p:cNvSpPr>
            <a:spLocks noGrp="1"/>
          </p:cNvSpPr>
          <p:nvPr>
            <p:ph type="title"/>
          </p:nvPr>
        </p:nvSpPr>
        <p:spPr>
          <a:xfrm>
            <a:off x="276386" y="2217"/>
            <a:ext cx="4681779" cy="2299273"/>
          </a:xfrm>
        </p:spPr>
        <p:txBody>
          <a:bodyPr vert="horz" lIns="91440" tIns="45720" rIns="91440" bIns="45720" rtlCol="0">
            <a:normAutofit/>
          </a:bodyPr>
          <a:lstStyle/>
          <a:p>
            <a:r>
              <a:rPr lang="en-US" sz="2400" b="1">
                <a:solidFill>
                  <a:schemeClr val="tx2"/>
                </a:solidFill>
                <a:cs typeface="Posterama"/>
              </a:rPr>
              <a:t>Site </a:t>
            </a:r>
            <a:r>
              <a:rPr lang="fr-FR" sz="2400" b="1">
                <a:solidFill>
                  <a:schemeClr val="tx2"/>
                </a:solidFill>
                <a:cs typeface="Posterama"/>
              </a:rPr>
              <a:t>d'e-</a:t>
            </a:r>
            <a:r>
              <a:rPr lang="fr-FR" sz="2400" b="1" noProof="1">
                <a:solidFill>
                  <a:schemeClr val="tx2"/>
                </a:solidFill>
                <a:cs typeface="Posterama"/>
              </a:rPr>
              <a:t>Commerce</a:t>
            </a:r>
            <a:r>
              <a:rPr lang="en-US" sz="2400" b="1">
                <a:solidFill>
                  <a:schemeClr val="tx2"/>
                </a:solidFill>
                <a:cs typeface="Posterama"/>
              </a:rPr>
              <a:t> </a:t>
            </a:r>
            <a:r>
              <a:rPr lang="fr-RE" sz="2400" b="1">
                <a:solidFill>
                  <a:schemeClr val="tx2"/>
                </a:solidFill>
                <a:cs typeface="Posterama"/>
              </a:rPr>
              <a:t>dédié</a:t>
            </a:r>
            <a:r>
              <a:rPr lang="en-US" sz="2400" b="1">
                <a:solidFill>
                  <a:schemeClr val="tx2"/>
                </a:solidFill>
                <a:cs typeface="Posterama"/>
              </a:rPr>
              <a:t> aux </a:t>
            </a:r>
            <a:r>
              <a:rPr lang="fr-FR" sz="2400" b="1">
                <a:solidFill>
                  <a:schemeClr val="tx2"/>
                </a:solidFill>
                <a:cs typeface="Posterama"/>
              </a:rPr>
              <a:t>produits</a:t>
            </a:r>
            <a:r>
              <a:rPr lang="en-US" sz="2400" b="1">
                <a:solidFill>
                  <a:schemeClr val="tx2"/>
                </a:solidFill>
                <a:cs typeface="Posterama"/>
              </a:rPr>
              <a:t> </a:t>
            </a:r>
            <a:r>
              <a:rPr lang="fr-FR" sz="2400" b="1">
                <a:solidFill>
                  <a:schemeClr val="tx2"/>
                </a:solidFill>
                <a:cs typeface="Posterama"/>
              </a:rPr>
              <a:t>capillaires</a:t>
            </a:r>
            <a:r>
              <a:rPr lang="en-US" sz="2400" b="1">
                <a:solidFill>
                  <a:schemeClr val="tx2"/>
                </a:solidFill>
                <a:cs typeface="Posterama"/>
              </a:rPr>
              <a:t> </a:t>
            </a:r>
            <a:br>
              <a:rPr lang="en-US" sz="2400" b="1">
                <a:cs typeface="Posterama"/>
              </a:rPr>
            </a:br>
            <a:br>
              <a:rPr lang="en-US" sz="2400" b="1">
                <a:cs typeface="+mj-lt"/>
              </a:rPr>
            </a:br>
            <a:r>
              <a:rPr lang="fr-FR" sz="2400">
                <a:solidFill>
                  <a:schemeClr val="tx2"/>
                </a:solidFill>
                <a:ea typeface="+mj-lt"/>
                <a:cs typeface="+mj-lt"/>
              </a:rPr>
              <a:t>Projet</a:t>
            </a:r>
            <a:r>
              <a:rPr lang="en-US" sz="2400">
                <a:solidFill>
                  <a:schemeClr val="tx2"/>
                </a:solidFill>
                <a:ea typeface="+mj-lt"/>
                <a:cs typeface="+mj-lt"/>
              </a:rPr>
              <a:t> de Certification CDA </a:t>
            </a:r>
            <a:br>
              <a:rPr lang="en-US" sz="2400">
                <a:ea typeface="+mj-lt"/>
                <a:cs typeface="+mj-lt"/>
              </a:rPr>
            </a:br>
            <a:r>
              <a:rPr lang="fr-FR" sz="2400">
                <a:solidFill>
                  <a:schemeClr val="tx2"/>
                </a:solidFill>
                <a:ea typeface="+mj-lt"/>
                <a:cs typeface="+mj-lt"/>
              </a:rPr>
              <a:t>Présenté</a:t>
            </a:r>
            <a:r>
              <a:rPr lang="en-US" sz="2400">
                <a:solidFill>
                  <a:schemeClr val="tx2"/>
                </a:solidFill>
                <a:ea typeface="+mj-lt"/>
                <a:cs typeface="+mj-lt"/>
              </a:rPr>
              <a:t> par :ZENABA ALI</a:t>
            </a:r>
            <a:endParaRPr lang="en-US" sz="2400">
              <a:solidFill>
                <a:schemeClr val="tx2"/>
              </a:solidFill>
              <a:cs typeface="Posterama"/>
            </a:endParaRPr>
          </a:p>
        </p:txBody>
      </p:sp>
      <p:pic>
        <p:nvPicPr>
          <p:cNvPr id="5" name="Espace réservé du contenu 4" descr="Une image contenant fruit, nourriture, bouteille&#10;&#10;Description générée automatiquement">
            <a:extLst>
              <a:ext uri="{FF2B5EF4-FFF2-40B4-BE49-F238E27FC236}">
                <a16:creationId xmlns:a16="http://schemas.microsoft.com/office/drawing/2014/main" id="{2ADB6A82-4DF8-3318-7EDE-9EDF9E0DE6BE}"/>
              </a:ext>
            </a:extLst>
          </p:cNvPr>
          <p:cNvPicPr>
            <a:picLocks noGrp="1" noChangeAspect="1"/>
          </p:cNvPicPr>
          <p:nvPr>
            <p:ph idx="1"/>
          </p:nvPr>
        </p:nvPicPr>
        <p:blipFill>
          <a:blip r:embed="rId2"/>
          <a:stretch>
            <a:fillRect/>
          </a:stretch>
        </p:blipFill>
        <p:spPr>
          <a:xfrm>
            <a:off x="1935" y="2305029"/>
            <a:ext cx="6108915" cy="3392182"/>
          </a:xfrm>
        </p:spPr>
      </p:pic>
      <p:pic>
        <p:nvPicPr>
          <p:cNvPr id="4" name="Espace réservé du contenu 3" descr="Une image contenant Visage humain, personne, sourire, Jheri curl&#10;&#10;Description générée automatiquement">
            <a:extLst>
              <a:ext uri="{FF2B5EF4-FFF2-40B4-BE49-F238E27FC236}">
                <a16:creationId xmlns:a16="http://schemas.microsoft.com/office/drawing/2014/main" id="{7F631817-C117-4D6B-036A-F0E5EB94B429}"/>
              </a:ext>
            </a:extLst>
          </p:cNvPr>
          <p:cNvPicPr>
            <a:picLocks noChangeAspect="1"/>
          </p:cNvPicPr>
          <p:nvPr/>
        </p:nvPicPr>
        <p:blipFill>
          <a:blip r:embed="rId3"/>
          <a:srcRect l="15125" r="5874" b="-2"/>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173678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080A332D-DA7D-5ED2-DEE5-68DA473CEF74}"/>
              </a:ext>
            </a:extLst>
          </p:cNvPr>
          <p:cNvSpPr>
            <a:spLocks noGrp="1"/>
          </p:cNvSpPr>
          <p:nvPr>
            <p:ph type="title"/>
          </p:nvPr>
        </p:nvSpPr>
        <p:spPr>
          <a:xfrm>
            <a:off x="5080862" y="189908"/>
            <a:ext cx="6120537" cy="1285006"/>
          </a:xfrm>
        </p:spPr>
        <p:txBody>
          <a:bodyPr>
            <a:normAutofit fontScale="90000"/>
          </a:bodyPr>
          <a:lstStyle/>
          <a:p>
            <a:r>
              <a:rPr lang="fr-FR">
                <a:solidFill>
                  <a:schemeClr val="tx2"/>
                </a:solidFill>
                <a:cs typeface="Posterama"/>
              </a:rPr>
              <a:t>    OBJECTIF DU PPROJET</a:t>
            </a:r>
            <a:endParaRPr lang="fr-FR">
              <a:solidFill>
                <a:schemeClr val="tx2"/>
              </a:solidFill>
            </a:endParaRPr>
          </a:p>
        </p:txBody>
      </p:sp>
      <p:pic>
        <p:nvPicPr>
          <p:cNvPr id="7" name="Graphic 6" descr="Map compass">
            <a:extLst>
              <a:ext uri="{FF2B5EF4-FFF2-40B4-BE49-F238E27FC236}">
                <a16:creationId xmlns:a16="http://schemas.microsoft.com/office/drawing/2014/main" id="{64CEDCC3-9F09-5825-1160-65954C2855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22" y="978211"/>
            <a:ext cx="5009616" cy="5009616"/>
          </a:xfrm>
          <a:prstGeom prst="rect">
            <a:avLst/>
          </a:prstGeom>
        </p:spPr>
      </p:pic>
      <p:sp>
        <p:nvSpPr>
          <p:cNvPr id="3" name="Espace réservé du contenu 2">
            <a:extLst>
              <a:ext uri="{FF2B5EF4-FFF2-40B4-BE49-F238E27FC236}">
                <a16:creationId xmlns:a16="http://schemas.microsoft.com/office/drawing/2014/main" id="{DE738279-6324-18F6-DC3E-E3E77369354A}"/>
              </a:ext>
            </a:extLst>
          </p:cNvPr>
          <p:cNvSpPr>
            <a:spLocks noGrp="1"/>
          </p:cNvSpPr>
          <p:nvPr>
            <p:ph idx="1"/>
          </p:nvPr>
        </p:nvSpPr>
        <p:spPr>
          <a:xfrm>
            <a:off x="4938794" y="1430866"/>
            <a:ext cx="6262605" cy="4814090"/>
          </a:xfrm>
        </p:spPr>
        <p:txBody>
          <a:bodyPr vert="horz" lIns="91440" tIns="45720" rIns="91440" bIns="45720" rtlCol="0" anchor="t">
            <a:normAutofit fontScale="92500"/>
          </a:bodyPr>
          <a:lstStyle/>
          <a:p>
            <a:pPr>
              <a:lnSpc>
                <a:spcPct val="100000"/>
              </a:lnSpc>
            </a:pPr>
            <a:r>
              <a:rPr lang="fr-FR" sz="1800">
                <a:solidFill>
                  <a:schemeClr val="tx2">
                    <a:lumMod val="90000"/>
                    <a:lumOff val="10000"/>
                  </a:schemeClr>
                </a:solidFill>
                <a:ea typeface="+mn-lt"/>
                <a:cs typeface="+mn-lt"/>
              </a:rPr>
              <a:t>L’objectif du projet est de créer une plateforme e-commerce qui :</a:t>
            </a:r>
          </a:p>
          <a:p>
            <a:pPr>
              <a:lnSpc>
                <a:spcPct val="100000"/>
              </a:lnSpc>
              <a:buClr>
                <a:srgbClr val="FFFFFF"/>
              </a:buClr>
            </a:pPr>
            <a:r>
              <a:rPr lang="fr-FR" sz="1800" b="1">
                <a:solidFill>
                  <a:schemeClr val="tx2"/>
                </a:solidFill>
                <a:ea typeface="+mn-lt"/>
                <a:cs typeface="+mn-lt"/>
              </a:rPr>
              <a:t>Répond à un besoin précis :</a:t>
            </a:r>
            <a:r>
              <a:rPr lang="fr-FR" sz="1800">
                <a:solidFill>
                  <a:schemeClr val="tx2"/>
                </a:solidFill>
                <a:ea typeface="+mn-lt"/>
                <a:cs typeface="+mn-lt"/>
              </a:rPr>
              <a:t> Proposer des produits capillaires naturels spécialement formulés pour les cheveux crépus, bouclés , frisés et autres, ainsi que pour les enfants.</a:t>
            </a:r>
          </a:p>
          <a:p>
            <a:pPr>
              <a:lnSpc>
                <a:spcPct val="100000"/>
              </a:lnSpc>
              <a:buClr>
                <a:srgbClr val="FFFFFF"/>
              </a:buClr>
            </a:pPr>
            <a:r>
              <a:rPr lang="fr-FR" sz="1800" b="1">
                <a:solidFill>
                  <a:schemeClr val="tx2"/>
                </a:solidFill>
                <a:ea typeface="+mn-lt"/>
                <a:cs typeface="+mn-lt"/>
              </a:rPr>
              <a:t> Facilite l'accès aux produits :</a:t>
            </a:r>
            <a:r>
              <a:rPr lang="fr-FR" sz="1800">
                <a:solidFill>
                  <a:schemeClr val="tx2"/>
                </a:solidFill>
                <a:ea typeface="+mn-lt"/>
                <a:cs typeface="+mn-lt"/>
              </a:rPr>
              <a:t> Permettre aux utilisateurs de trouver facilement des huiles naturelles pour la pousse des cheveux et la santé capillaire, directement depuis leur domicile.</a:t>
            </a:r>
            <a:endParaRPr lang="fr-FR">
              <a:solidFill>
                <a:schemeClr val="tx2"/>
              </a:solidFill>
              <a:ea typeface="+mn-lt"/>
              <a:cs typeface="+mn-lt"/>
            </a:endParaRPr>
          </a:p>
          <a:p>
            <a:pPr>
              <a:lnSpc>
                <a:spcPct val="100000"/>
              </a:lnSpc>
              <a:buClr>
                <a:srgbClr val="FFFFFF"/>
              </a:buClr>
            </a:pPr>
            <a:r>
              <a:rPr lang="fr-FR" sz="1800" b="1">
                <a:solidFill>
                  <a:schemeClr val="tx2"/>
                </a:solidFill>
                <a:ea typeface="+mn-lt"/>
                <a:cs typeface="+mn-lt"/>
              </a:rPr>
              <a:t> Éduque et informe :</a:t>
            </a:r>
            <a:r>
              <a:rPr lang="fr-FR" sz="1800">
                <a:solidFill>
                  <a:schemeClr val="tx2"/>
                </a:solidFill>
                <a:ea typeface="+mn-lt"/>
                <a:cs typeface="+mn-lt"/>
              </a:rPr>
              <a:t> Fournir des descriptions complètes des produits, des conseils d’utilisation, et des recommandations personnalisées en fonction du type de cheveux et des problèmes rencontrés (casse, chute, etc.).</a:t>
            </a:r>
            <a:endParaRPr lang="fr-FR">
              <a:solidFill>
                <a:schemeClr val="tx2"/>
              </a:solidFill>
            </a:endParaRPr>
          </a:p>
          <a:p>
            <a:pPr>
              <a:lnSpc>
                <a:spcPct val="100000"/>
              </a:lnSpc>
              <a:buClr>
                <a:srgbClr val="FFFFFF"/>
              </a:buClr>
            </a:pPr>
            <a:r>
              <a:rPr lang="fr-FR" sz="1800" b="1">
                <a:solidFill>
                  <a:schemeClr val="tx2"/>
                </a:solidFill>
                <a:ea typeface="+mn-lt"/>
                <a:cs typeface="+mn-lt"/>
              </a:rPr>
              <a:t>Offre une expérience utilisateur fluide :</a:t>
            </a:r>
            <a:r>
              <a:rPr lang="fr-FR" sz="1800">
                <a:solidFill>
                  <a:schemeClr val="tx2"/>
                </a:solidFill>
                <a:ea typeface="+mn-lt"/>
                <a:cs typeface="+mn-lt"/>
              </a:rPr>
              <a:t> Proposer une interface intuitive et sécurisée, avec des fonctionnalités telles que passer une commande ,s’inscrire .</a:t>
            </a:r>
            <a:endParaRPr lang="fr-FR" sz="1800">
              <a:solidFill>
                <a:schemeClr val="tx2"/>
              </a:solidFill>
            </a:endParaRPr>
          </a:p>
        </p:txBody>
      </p:sp>
    </p:spTree>
    <p:extLst>
      <p:ext uri="{BB962C8B-B14F-4D97-AF65-F5344CB8AC3E}">
        <p14:creationId xmlns:p14="http://schemas.microsoft.com/office/powerpoint/2010/main" val="134321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F6F471C5-B682-7E38-0088-64EA3BFD01FD}"/>
              </a:ext>
            </a:extLst>
          </p:cNvPr>
          <p:cNvSpPr>
            <a:spLocks noGrp="1"/>
          </p:cNvSpPr>
          <p:nvPr>
            <p:ph type="title"/>
          </p:nvPr>
        </p:nvSpPr>
        <p:spPr>
          <a:xfrm>
            <a:off x="908474" y="249713"/>
            <a:ext cx="10414360" cy="1005224"/>
          </a:xfrm>
        </p:spPr>
        <p:txBody>
          <a:bodyPr anchor="b">
            <a:normAutofit/>
          </a:bodyPr>
          <a:lstStyle/>
          <a:p>
            <a:r>
              <a:rPr lang="fr-FR">
                <a:solidFill>
                  <a:schemeClr val="tx2"/>
                </a:solidFill>
                <a:cs typeface="Posterama"/>
              </a:rPr>
              <a:t>            Limite du projet</a:t>
            </a:r>
            <a:endParaRPr lang="fr-FR">
              <a:solidFill>
                <a:schemeClr val="tx2"/>
              </a:solidFill>
            </a:endParaRPr>
          </a:p>
        </p:txBody>
      </p:sp>
      <p:sp>
        <p:nvSpPr>
          <p:cNvPr id="3" name="Espace réservé du contenu 2">
            <a:extLst>
              <a:ext uri="{FF2B5EF4-FFF2-40B4-BE49-F238E27FC236}">
                <a16:creationId xmlns:a16="http://schemas.microsoft.com/office/drawing/2014/main" id="{99C9C911-006A-200C-9719-42B37529A2CA}"/>
              </a:ext>
            </a:extLst>
          </p:cNvPr>
          <p:cNvSpPr>
            <a:spLocks noGrp="1"/>
          </p:cNvSpPr>
          <p:nvPr>
            <p:ph idx="1"/>
          </p:nvPr>
        </p:nvSpPr>
        <p:spPr>
          <a:xfrm>
            <a:off x="483031" y="2004854"/>
            <a:ext cx="9719676" cy="3805665"/>
          </a:xfrm>
        </p:spPr>
        <p:txBody>
          <a:bodyPr vert="horz" lIns="91440" tIns="45720" rIns="91440" bIns="45720" rtlCol="0" anchor="t">
            <a:normAutofit/>
          </a:bodyPr>
          <a:lstStyle/>
          <a:p>
            <a:r>
              <a:rPr lang="fr-FR" sz="2400" dirty="0">
                <a:solidFill>
                  <a:schemeClr val="tx2"/>
                </a:solidFill>
                <a:ea typeface="+mn-lt"/>
                <a:cs typeface="+mn-lt"/>
              </a:rPr>
              <a:t>Absence de Paiement en </a:t>
            </a:r>
            <a:r>
              <a:rPr lang="fr-FR" sz="2400">
                <a:solidFill>
                  <a:schemeClr val="tx2"/>
                </a:solidFill>
                <a:ea typeface="+mn-lt"/>
                <a:cs typeface="+mn-lt"/>
              </a:rPr>
              <a:t>Ligne: la</a:t>
            </a:r>
            <a:r>
              <a:rPr lang="fr-FR" sz="2400" dirty="0">
                <a:solidFill>
                  <a:schemeClr val="tx2"/>
                </a:solidFill>
                <a:ea typeface="+mn-lt"/>
                <a:cs typeface="+mn-lt"/>
              </a:rPr>
              <a:t> boutique ne dispose pas de système de paiement en ligne intégré. Les clients devront contacter la boutique pour finaliser leurs achats via des méthodes de paiement alternatives (virement bancaire, paiement à la livraison, etc.).</a:t>
            </a:r>
          </a:p>
          <a:p>
            <a:pPr>
              <a:buClr>
                <a:srgbClr val="FFFFFF"/>
              </a:buClr>
            </a:pPr>
            <a:r>
              <a:rPr lang="fr-FR" sz="2400" b="1" dirty="0">
                <a:solidFill>
                  <a:schemeClr val="tx2"/>
                </a:solidFill>
              </a:rPr>
              <a:t>Pas de Suivi Automatique des Commandes</a:t>
            </a:r>
            <a:endParaRPr lang="fr-FR" sz="2400" dirty="0">
              <a:solidFill>
                <a:schemeClr val="tx2"/>
              </a:solidFill>
            </a:endParaRPr>
          </a:p>
          <a:p>
            <a:pPr>
              <a:buClr>
                <a:srgbClr val="FFFFFF"/>
              </a:buClr>
            </a:pPr>
            <a:r>
              <a:rPr lang="fr-FR" sz="2400" dirty="0">
                <a:solidFill>
                  <a:schemeClr val="tx2"/>
                </a:solidFill>
                <a:ea typeface="+mn-lt"/>
                <a:cs typeface="+mn-lt"/>
              </a:rPr>
              <a:t>La plateforme ne propose pas encore de suivi en temps réel des commandes après l’achat.</a:t>
            </a:r>
            <a:endParaRPr lang="fr-FR" sz="2400" dirty="0">
              <a:solidFill>
                <a:schemeClr val="tx2"/>
              </a:solidFill>
            </a:endParaRPr>
          </a:p>
          <a:p>
            <a:pPr>
              <a:buClr>
                <a:srgbClr val="FFFFFF"/>
              </a:buClr>
            </a:pPr>
            <a:endParaRPr lang="fr-FR" sz="1800">
              <a:solidFill>
                <a:schemeClr val="tx2"/>
              </a:solidFill>
            </a:endParaRPr>
          </a:p>
        </p:txBody>
      </p:sp>
    </p:spTree>
    <p:extLst>
      <p:ext uri="{BB962C8B-B14F-4D97-AF65-F5344CB8AC3E}">
        <p14:creationId xmlns:p14="http://schemas.microsoft.com/office/powerpoint/2010/main" val="280860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393C9800-D317-2506-80E6-F904ABDF5A45}"/>
              </a:ext>
            </a:extLst>
          </p:cNvPr>
          <p:cNvSpPr>
            <a:spLocks noGrp="1"/>
          </p:cNvSpPr>
          <p:nvPr>
            <p:ph type="title"/>
          </p:nvPr>
        </p:nvSpPr>
        <p:spPr>
          <a:xfrm>
            <a:off x="870488" y="664330"/>
            <a:ext cx="10418730" cy="1053467"/>
          </a:xfrm>
        </p:spPr>
        <p:txBody>
          <a:bodyPr anchor="b">
            <a:normAutofit/>
          </a:bodyPr>
          <a:lstStyle/>
          <a:p>
            <a:r>
              <a:rPr lang="fr-FR">
                <a:solidFill>
                  <a:schemeClr val="tx2"/>
                </a:solidFill>
                <a:cs typeface="Posterama"/>
              </a:rPr>
              <a:t>           Technologies utilisés</a:t>
            </a:r>
            <a:endParaRPr lang="fr-FR">
              <a:solidFill>
                <a:schemeClr val="tx2"/>
              </a:solidFill>
            </a:endParaRPr>
          </a:p>
        </p:txBody>
      </p:sp>
      <p:sp>
        <p:nvSpPr>
          <p:cNvPr id="3" name="Espace réservé du contenu 2">
            <a:extLst>
              <a:ext uri="{FF2B5EF4-FFF2-40B4-BE49-F238E27FC236}">
                <a16:creationId xmlns:a16="http://schemas.microsoft.com/office/drawing/2014/main" id="{FD533EAC-469C-783A-1BE5-062A8E7E3A64}"/>
              </a:ext>
            </a:extLst>
          </p:cNvPr>
          <p:cNvSpPr>
            <a:spLocks noGrp="1"/>
          </p:cNvSpPr>
          <p:nvPr>
            <p:ph idx="1"/>
          </p:nvPr>
        </p:nvSpPr>
        <p:spPr>
          <a:xfrm>
            <a:off x="444286" y="2082345"/>
            <a:ext cx="9758421" cy="3728174"/>
          </a:xfrm>
        </p:spPr>
        <p:txBody>
          <a:bodyPr vert="horz" lIns="91440" tIns="45720" rIns="91440" bIns="45720" rtlCol="0" anchor="t">
            <a:normAutofit/>
          </a:bodyPr>
          <a:lstStyle/>
          <a:p>
            <a:pPr>
              <a:lnSpc>
                <a:spcPct val="100000"/>
              </a:lnSpc>
            </a:pPr>
            <a:r>
              <a:rPr lang="fr-FR" sz="1800" dirty="0">
                <a:solidFill>
                  <a:schemeClr val="tx2"/>
                </a:solidFill>
              </a:rPr>
              <a:t>HTML/CSS</a:t>
            </a:r>
          </a:p>
          <a:p>
            <a:pPr>
              <a:lnSpc>
                <a:spcPct val="100000"/>
              </a:lnSpc>
              <a:buClr>
                <a:srgbClr val="FFFFFF"/>
              </a:buClr>
            </a:pPr>
            <a:r>
              <a:rPr lang="fr-FR" sz="1800" dirty="0">
                <a:solidFill>
                  <a:schemeClr val="tx2"/>
                </a:solidFill>
              </a:rPr>
              <a:t>TYPESCRIPT</a:t>
            </a:r>
          </a:p>
          <a:p>
            <a:pPr>
              <a:lnSpc>
                <a:spcPct val="100000"/>
              </a:lnSpc>
              <a:buClr>
                <a:srgbClr val="FFFFFF"/>
              </a:buClr>
            </a:pPr>
            <a:r>
              <a:rPr lang="fr-FR" sz="1800" dirty="0">
                <a:solidFill>
                  <a:schemeClr val="tx2"/>
                </a:solidFill>
              </a:rPr>
              <a:t>MySQL/SQL</a:t>
            </a:r>
          </a:p>
          <a:p>
            <a:pPr>
              <a:lnSpc>
                <a:spcPct val="100000"/>
              </a:lnSpc>
              <a:buClr>
                <a:srgbClr val="FFFFFF"/>
              </a:buClr>
            </a:pPr>
            <a:r>
              <a:rPr lang="fr-FR" sz="1800" dirty="0">
                <a:solidFill>
                  <a:schemeClr val="tx2"/>
                </a:solidFill>
              </a:rPr>
              <a:t>Angular/Symfony</a:t>
            </a:r>
          </a:p>
          <a:p>
            <a:pPr>
              <a:lnSpc>
                <a:spcPct val="100000"/>
              </a:lnSpc>
              <a:buClr>
                <a:srgbClr val="FFFFFF"/>
              </a:buClr>
            </a:pPr>
            <a:r>
              <a:rPr lang="fr-FR" sz="1800" dirty="0">
                <a:solidFill>
                  <a:schemeClr val="tx2"/>
                </a:solidFill>
                <a:ea typeface="+mn-lt"/>
                <a:cs typeface="+mn-lt"/>
              </a:rPr>
              <a:t>Angular offre une interface utilisateur dynamique et réactive, et Symfony fournit une base robuste et sécurisée pour gérer  les données.</a:t>
            </a:r>
          </a:p>
          <a:p>
            <a:pPr>
              <a:lnSpc>
                <a:spcPct val="100000"/>
              </a:lnSpc>
              <a:buClr>
                <a:srgbClr val="FFFFFF"/>
              </a:buClr>
            </a:pPr>
            <a:r>
              <a:rPr lang="fr-FR" sz="1800" dirty="0">
                <a:solidFill>
                  <a:schemeClr val="tx2"/>
                </a:solidFill>
                <a:ea typeface="+mn-lt"/>
                <a:cs typeface="+mn-lt"/>
              </a:rPr>
              <a:t>L'intégration de </a:t>
            </a:r>
            <a:r>
              <a:rPr lang="fr-FR" sz="1800" b="1" dirty="0">
                <a:solidFill>
                  <a:schemeClr val="tx2"/>
                </a:solidFill>
                <a:ea typeface="+mn-lt"/>
                <a:cs typeface="+mn-lt"/>
              </a:rPr>
              <a:t>HTML</a:t>
            </a:r>
            <a:r>
              <a:rPr lang="fr-FR" sz="1800" dirty="0">
                <a:solidFill>
                  <a:schemeClr val="tx2"/>
                </a:solidFill>
                <a:ea typeface="+mn-lt"/>
                <a:cs typeface="+mn-lt"/>
              </a:rPr>
              <a:t>, </a:t>
            </a:r>
            <a:r>
              <a:rPr lang="fr-FR" sz="1800" b="1" dirty="0">
                <a:solidFill>
                  <a:schemeClr val="tx2"/>
                </a:solidFill>
                <a:ea typeface="+mn-lt"/>
                <a:cs typeface="+mn-lt"/>
              </a:rPr>
              <a:t>CSS</a:t>
            </a:r>
            <a:r>
              <a:rPr lang="fr-FR" sz="1800" dirty="0">
                <a:solidFill>
                  <a:schemeClr val="tx2"/>
                </a:solidFill>
                <a:ea typeface="+mn-lt"/>
                <a:cs typeface="+mn-lt"/>
              </a:rPr>
              <a:t>, et </a:t>
            </a:r>
            <a:r>
              <a:rPr lang="fr-FR" sz="1800" b="1" dirty="0">
                <a:solidFill>
                  <a:schemeClr val="tx2"/>
                </a:solidFill>
                <a:ea typeface="+mn-lt"/>
                <a:cs typeface="+mn-lt"/>
              </a:rPr>
              <a:t>TypeScript</a:t>
            </a:r>
            <a:r>
              <a:rPr lang="fr-FR" sz="1800" dirty="0">
                <a:solidFill>
                  <a:schemeClr val="tx2"/>
                </a:solidFill>
                <a:ea typeface="+mn-lt"/>
                <a:cs typeface="+mn-lt"/>
              </a:rPr>
              <a:t> dans mon projet permet de créer une interface utilisateur dynamique, attrayante et maintenable.</a:t>
            </a:r>
            <a:endParaRPr lang="fr-FR" sz="1800" dirty="0">
              <a:solidFill>
                <a:schemeClr val="tx2"/>
              </a:solidFill>
            </a:endParaRPr>
          </a:p>
          <a:p>
            <a:pPr>
              <a:lnSpc>
                <a:spcPct val="100000"/>
              </a:lnSpc>
              <a:buClr>
                <a:srgbClr val="FFFFFF"/>
              </a:buClr>
            </a:pPr>
            <a:endParaRPr lang="fr-FR" sz="1400">
              <a:solidFill>
                <a:schemeClr val="tx2"/>
              </a:solidFill>
            </a:endParaRPr>
          </a:p>
        </p:txBody>
      </p:sp>
    </p:spTree>
    <p:extLst>
      <p:ext uri="{BB962C8B-B14F-4D97-AF65-F5344CB8AC3E}">
        <p14:creationId xmlns:p14="http://schemas.microsoft.com/office/powerpoint/2010/main" val="206953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Document 117">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0" name="Group 11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D8E4383A-2651-3B19-ADCD-E76B1311C7C2}"/>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sz="5400">
                <a:solidFill>
                  <a:schemeClr val="tx2"/>
                </a:solidFill>
              </a:rPr>
              <a:t>Diagramme UML des cas d'utlisation</a:t>
            </a:r>
          </a:p>
        </p:txBody>
      </p:sp>
      <p:pic>
        <p:nvPicPr>
          <p:cNvPr id="4" name="Espace réservé du contenu 3" descr="Une image contenant texte, diagramme, ligne, capture d’écran&#10;&#10;Description générée automatiquement">
            <a:extLst>
              <a:ext uri="{FF2B5EF4-FFF2-40B4-BE49-F238E27FC236}">
                <a16:creationId xmlns:a16="http://schemas.microsoft.com/office/drawing/2014/main" id="{E0C72493-B3D6-9FBA-1E10-3047637E910B}"/>
              </a:ext>
            </a:extLst>
          </p:cNvPr>
          <p:cNvPicPr>
            <a:picLocks noGrp="1" noChangeAspect="1"/>
          </p:cNvPicPr>
          <p:nvPr>
            <p:ph idx="1"/>
          </p:nvPr>
        </p:nvPicPr>
        <p:blipFill>
          <a:blip r:embed="rId2"/>
          <a:stretch>
            <a:fillRect/>
          </a:stretch>
        </p:blipFill>
        <p:spPr>
          <a:xfrm>
            <a:off x="6602844" y="725467"/>
            <a:ext cx="4169815" cy="5522934"/>
          </a:xfrm>
          <a:prstGeom prst="rect">
            <a:avLst/>
          </a:prstGeom>
        </p:spPr>
      </p:pic>
    </p:spTree>
    <p:extLst>
      <p:ext uri="{BB962C8B-B14F-4D97-AF65-F5344CB8AC3E}">
        <p14:creationId xmlns:p14="http://schemas.microsoft.com/office/powerpoint/2010/main" val="94198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B78AF-C8AD-8E71-2C24-FDA97CD25312}"/>
              </a:ext>
            </a:extLst>
          </p:cNvPr>
          <p:cNvSpPr>
            <a:spLocks noGrp="1"/>
          </p:cNvSpPr>
          <p:nvPr>
            <p:ph type="title"/>
          </p:nvPr>
        </p:nvSpPr>
        <p:spPr/>
        <p:txBody>
          <a:bodyPr/>
          <a:lstStyle/>
          <a:p>
            <a:r>
              <a:rPr lang="fr-FR" dirty="0" err="1">
                <a:cs typeface="Posterama"/>
              </a:rPr>
              <a:t>Github</a:t>
            </a:r>
            <a:r>
              <a:rPr lang="fr-FR" dirty="0">
                <a:cs typeface="Posterama"/>
              </a:rPr>
              <a:t> </a:t>
            </a:r>
            <a:r>
              <a:rPr lang="fr-FR" dirty="0" err="1">
                <a:cs typeface="Posterama"/>
              </a:rPr>
              <a:t>Projects</a:t>
            </a:r>
            <a:r>
              <a:rPr lang="fr-FR" dirty="0">
                <a:cs typeface="Posterama"/>
              </a:rPr>
              <a:t> et US</a:t>
            </a:r>
            <a:endParaRPr lang="fr-FR" dirty="0"/>
          </a:p>
        </p:txBody>
      </p:sp>
      <p:sp>
        <p:nvSpPr>
          <p:cNvPr id="3" name="Espace réservé du contenu 2">
            <a:extLst>
              <a:ext uri="{FF2B5EF4-FFF2-40B4-BE49-F238E27FC236}">
                <a16:creationId xmlns:a16="http://schemas.microsoft.com/office/drawing/2014/main" id="{51F00B0F-0B1A-9FFE-CA05-E1BA2059476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32736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5D4390-BD9F-3346-DA36-1672E84145E0}"/>
              </a:ext>
            </a:extLst>
          </p:cNvPr>
          <p:cNvSpPr>
            <a:spLocks noGrp="1"/>
          </p:cNvSpPr>
          <p:nvPr>
            <p:ph type="title"/>
          </p:nvPr>
        </p:nvSpPr>
        <p:spPr/>
        <p:txBody>
          <a:bodyPr/>
          <a:lstStyle/>
          <a:p>
            <a:r>
              <a:rPr lang="fr-FR" dirty="0">
                <a:cs typeface="Posterama"/>
              </a:rPr>
              <a:t>                    Rétro planning</a:t>
            </a:r>
            <a:endParaRPr lang="fr-FR" dirty="0"/>
          </a:p>
        </p:txBody>
      </p:sp>
      <p:sp>
        <p:nvSpPr>
          <p:cNvPr id="3" name="Espace réservé du contenu 2">
            <a:extLst>
              <a:ext uri="{FF2B5EF4-FFF2-40B4-BE49-F238E27FC236}">
                <a16:creationId xmlns:a16="http://schemas.microsoft.com/office/drawing/2014/main" id="{28B934A5-A3CB-C4DB-0D5F-08F6F0B61D96}"/>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7288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4" name="Group 1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Freeform: Shape 4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 name="Rectangle 4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1" name="Group 5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Freeform: Shape 8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4" name="Group 8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5" name="Rectangle 11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ectangle 116">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ight Triangle 118">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3" name="Group 122">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4" name="Straight Connector 123">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F994C011-E7E5-7EC7-6149-4A1EDA879571}"/>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dirty="0">
                <a:solidFill>
                  <a:schemeClr val="tx2"/>
                </a:solidFill>
              </a:rPr>
              <a:t>       Diagramme  UML de séquence</a:t>
            </a:r>
            <a:endParaRPr lang="en-US" sz="5400" dirty="0">
              <a:solidFill>
                <a:schemeClr val="tx2"/>
              </a:solidFill>
              <a:cs typeface="Posterama"/>
            </a:endParaRPr>
          </a:p>
        </p:txBody>
      </p:sp>
      <p:pic>
        <p:nvPicPr>
          <p:cNvPr id="7" name="Espace réservé du contenu 6" descr="Une image contenant texte, capture d’écran, Police, ligne&#10;&#10;Description générée automatiquement">
            <a:extLst>
              <a:ext uri="{FF2B5EF4-FFF2-40B4-BE49-F238E27FC236}">
                <a16:creationId xmlns:a16="http://schemas.microsoft.com/office/drawing/2014/main" id="{62CD1A93-AAB8-D1D6-E2FD-B80F6FF1A171}"/>
              </a:ext>
            </a:extLst>
          </p:cNvPr>
          <p:cNvPicPr>
            <a:picLocks noGrp="1" noChangeAspect="1"/>
          </p:cNvPicPr>
          <p:nvPr>
            <p:ph idx="1"/>
          </p:nvPr>
        </p:nvPicPr>
        <p:blipFill>
          <a:blip r:embed="rId2"/>
          <a:stretch>
            <a:fillRect/>
          </a:stretch>
        </p:blipFill>
        <p:spPr>
          <a:xfrm>
            <a:off x="2765929" y="2515108"/>
            <a:ext cx="6119614" cy="3733099"/>
          </a:xfrm>
          <a:prstGeom prst="rect">
            <a:avLst/>
          </a:prstGeom>
        </p:spPr>
      </p:pic>
    </p:spTree>
    <p:extLst>
      <p:ext uri="{BB962C8B-B14F-4D97-AF65-F5344CB8AC3E}">
        <p14:creationId xmlns:p14="http://schemas.microsoft.com/office/powerpoint/2010/main" val="2670848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6"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7"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8" name="Rectangle 15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9"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0"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6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62" name="Rectangle 16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3" name="Rectangle 162">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Document 117">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0" name="Group 11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A4FCB203-15D2-27F5-293F-11A2573EB25D}"/>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sz="5400" dirty="0">
                <a:solidFill>
                  <a:schemeClr val="tx2"/>
                </a:solidFill>
              </a:rPr>
              <a:t>Diagramme UML d'activité</a:t>
            </a:r>
            <a:endParaRPr lang="en-US" sz="5400" dirty="0">
              <a:solidFill>
                <a:schemeClr val="tx2"/>
              </a:solidFill>
              <a:cs typeface="Posterama"/>
            </a:endParaRPr>
          </a:p>
        </p:txBody>
      </p:sp>
      <p:pic>
        <p:nvPicPr>
          <p:cNvPr id="4" name="Espace réservé du contenu 3" descr="Une image contenant texte, capture d’écran, Police, diagramme&#10;&#10;Description générée automatiquement">
            <a:extLst>
              <a:ext uri="{FF2B5EF4-FFF2-40B4-BE49-F238E27FC236}">
                <a16:creationId xmlns:a16="http://schemas.microsoft.com/office/drawing/2014/main" id="{6C3A9335-4ECF-107C-3C43-4747FAA711DE}"/>
              </a:ext>
            </a:extLst>
          </p:cNvPr>
          <p:cNvPicPr>
            <a:picLocks noGrp="1" noChangeAspect="1"/>
          </p:cNvPicPr>
          <p:nvPr>
            <p:ph idx="1"/>
          </p:nvPr>
        </p:nvPicPr>
        <p:blipFill>
          <a:blip r:embed="rId2"/>
          <a:stretch>
            <a:fillRect/>
          </a:stretch>
        </p:blipFill>
        <p:spPr>
          <a:xfrm>
            <a:off x="5211778" y="753102"/>
            <a:ext cx="5974568" cy="4805567"/>
          </a:xfrm>
          <a:prstGeom prst="rect">
            <a:avLst/>
          </a:prstGeom>
        </p:spPr>
      </p:pic>
    </p:spTree>
    <p:extLst>
      <p:ext uri="{BB962C8B-B14F-4D97-AF65-F5344CB8AC3E}">
        <p14:creationId xmlns:p14="http://schemas.microsoft.com/office/powerpoint/2010/main" val="15303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Document 117">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0" name="Group 11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8264D71A-E2F7-CE73-42B3-D5916AF956C0}"/>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sz="5400">
                <a:solidFill>
                  <a:schemeClr val="tx2"/>
                </a:solidFill>
              </a:rPr>
              <a:t>Diagramme UML  de classes pour les entités</a:t>
            </a:r>
          </a:p>
        </p:txBody>
      </p:sp>
      <p:pic>
        <p:nvPicPr>
          <p:cNvPr id="4" name="Espace réservé du contenu 3" descr="Une image contenant texte, diagramme, capture d’écran, Police&#10;&#10;Description générée automatiquement">
            <a:extLst>
              <a:ext uri="{FF2B5EF4-FFF2-40B4-BE49-F238E27FC236}">
                <a16:creationId xmlns:a16="http://schemas.microsoft.com/office/drawing/2014/main" id="{5553E39B-80EF-ACCC-4C8F-B26B3186A0B3}"/>
              </a:ext>
            </a:extLst>
          </p:cNvPr>
          <p:cNvPicPr>
            <a:picLocks noGrp="1" noChangeAspect="1"/>
          </p:cNvPicPr>
          <p:nvPr>
            <p:ph idx="1"/>
          </p:nvPr>
        </p:nvPicPr>
        <p:blipFill>
          <a:blip r:embed="rId2"/>
          <a:srcRect l="-308" t="447" r="251" b="-4976"/>
          <a:stretch/>
        </p:blipFill>
        <p:spPr>
          <a:xfrm>
            <a:off x="5601360" y="517349"/>
            <a:ext cx="5614448" cy="6325530"/>
          </a:xfrm>
          <a:prstGeom prst="rect">
            <a:avLst/>
          </a:prstGeom>
        </p:spPr>
      </p:pic>
    </p:spTree>
    <p:extLst>
      <p:ext uri="{BB962C8B-B14F-4D97-AF65-F5344CB8AC3E}">
        <p14:creationId xmlns:p14="http://schemas.microsoft.com/office/powerpoint/2010/main" val="58679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8" name="Rectangle 22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D360DA10-501A-DA2E-4FD3-0E5471A1D619}"/>
              </a:ext>
            </a:extLst>
          </p:cNvPr>
          <p:cNvSpPr>
            <a:spLocks noGrp="1"/>
          </p:cNvSpPr>
          <p:nvPr>
            <p:ph type="title"/>
          </p:nvPr>
        </p:nvSpPr>
        <p:spPr>
          <a:xfrm>
            <a:off x="434790" y="732348"/>
            <a:ext cx="3366247" cy="996883"/>
          </a:xfrm>
        </p:spPr>
        <p:txBody>
          <a:bodyPr>
            <a:normAutofit fontScale="90000"/>
          </a:bodyPr>
          <a:lstStyle/>
          <a:p>
            <a:r>
              <a:rPr lang="fr-FR" dirty="0">
                <a:solidFill>
                  <a:schemeClr val="tx2"/>
                </a:solidFill>
                <a:cs typeface="Posterama"/>
              </a:rPr>
              <a:t>                     Wireframes</a:t>
            </a:r>
            <a:endParaRPr lang="fr-FR" dirty="0">
              <a:solidFill>
                <a:schemeClr val="tx2"/>
              </a:solidFill>
            </a:endParaRPr>
          </a:p>
        </p:txBody>
      </p:sp>
      <p:pic>
        <p:nvPicPr>
          <p:cNvPr id="10" name="Espace réservé du contenu 9" descr="Une image contenant texte, capture d’écran, diagramme, conception&#10;&#10;Description générée automatiquement">
            <a:extLst>
              <a:ext uri="{FF2B5EF4-FFF2-40B4-BE49-F238E27FC236}">
                <a16:creationId xmlns:a16="http://schemas.microsoft.com/office/drawing/2014/main" id="{9471B49E-AFC7-67FD-D5AB-D87D9DC431F8}"/>
              </a:ext>
            </a:extLst>
          </p:cNvPr>
          <p:cNvPicPr>
            <a:picLocks noChangeAspect="1"/>
          </p:cNvPicPr>
          <p:nvPr/>
        </p:nvPicPr>
        <p:blipFill>
          <a:blip r:embed="rId2"/>
          <a:stretch>
            <a:fillRect/>
          </a:stretch>
        </p:blipFill>
        <p:spPr>
          <a:xfrm>
            <a:off x="3422032" y="3890"/>
            <a:ext cx="8577436" cy="6113623"/>
          </a:xfrm>
          <a:prstGeom prst="rect">
            <a:avLst/>
          </a:prstGeom>
        </p:spPr>
      </p:pic>
    </p:spTree>
    <p:extLst>
      <p:ext uri="{BB962C8B-B14F-4D97-AF65-F5344CB8AC3E}">
        <p14:creationId xmlns:p14="http://schemas.microsoft.com/office/powerpoint/2010/main" val="316366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D690347A-6937-4F6D-93E3-D398D803D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E6FA2BA-220F-4070-A46C-D437A6D24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2647" y="-284144"/>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18D2A95-840F-45DF-AD93-5FA412FC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5326" y="0"/>
            <a:ext cx="2323626" cy="3111267"/>
          </a:xfrm>
          <a:custGeom>
            <a:avLst/>
            <a:gdLst>
              <a:gd name="connsiteX0" fmla="*/ 94643 w 2323626"/>
              <a:gd name="connsiteY0" fmla="*/ 0 h 3111267"/>
              <a:gd name="connsiteX1" fmla="*/ 963280 w 2323626"/>
              <a:gd name="connsiteY1" fmla="*/ 0 h 3111267"/>
              <a:gd name="connsiteX2" fmla="*/ 947119 w 2323626"/>
              <a:gd name="connsiteY2" fmla="*/ 33549 h 3111267"/>
              <a:gd name="connsiteX3" fmla="*/ 818991 w 2323626"/>
              <a:gd name="connsiteY3" fmla="*/ 668189 h 3111267"/>
              <a:gd name="connsiteX4" fmla="*/ 2282726 w 2323626"/>
              <a:gd name="connsiteY4" fmla="*/ 2290209 h 3111267"/>
              <a:gd name="connsiteX5" fmla="*/ 2323626 w 2323626"/>
              <a:gd name="connsiteY5" fmla="*/ 2292275 h 3111267"/>
              <a:gd name="connsiteX6" fmla="*/ 2323626 w 2323626"/>
              <a:gd name="connsiteY6" fmla="*/ 3111267 h 3111267"/>
              <a:gd name="connsiteX7" fmla="*/ 2198990 w 2323626"/>
              <a:gd name="connsiteY7" fmla="*/ 3104973 h 3111267"/>
              <a:gd name="connsiteX8" fmla="*/ 0 w 2323626"/>
              <a:gd name="connsiteY8" fmla="*/ 668189 h 3111267"/>
              <a:gd name="connsiteX9" fmla="*/ 49764 w 2323626"/>
              <a:gd name="connsiteY9" fmla="*/ 174544 h 311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3626" h="3111267">
                <a:moveTo>
                  <a:pt x="94643" y="0"/>
                </a:moveTo>
                <a:lnTo>
                  <a:pt x="963280" y="0"/>
                </a:lnTo>
                <a:lnTo>
                  <a:pt x="947119" y="33549"/>
                </a:lnTo>
                <a:cubicBezTo>
                  <a:pt x="864614" y="228612"/>
                  <a:pt x="818991" y="443073"/>
                  <a:pt x="818991" y="668189"/>
                </a:cubicBezTo>
                <a:cubicBezTo>
                  <a:pt x="818991" y="1512376"/>
                  <a:pt x="1460568" y="2206715"/>
                  <a:pt x="2282726" y="2290209"/>
                </a:cubicBezTo>
                <a:lnTo>
                  <a:pt x="2323626" y="2292275"/>
                </a:lnTo>
                <a:lnTo>
                  <a:pt x="2323626" y="3111267"/>
                </a:lnTo>
                <a:lnTo>
                  <a:pt x="2198990" y="3104973"/>
                </a:lnTo>
                <a:cubicBezTo>
                  <a:pt x="963850" y="2979538"/>
                  <a:pt x="0" y="1936423"/>
                  <a:pt x="0" y="668189"/>
                </a:cubicBezTo>
                <a:cubicBezTo>
                  <a:pt x="0" y="499091"/>
                  <a:pt x="17135" y="333996"/>
                  <a:pt x="49764" y="174544"/>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F92A3F2D-F424-43A3-88B0-FB258A0C1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85"/>
            <a:ext cx="2372980" cy="2023523"/>
          </a:xfrm>
          <a:custGeom>
            <a:avLst/>
            <a:gdLst>
              <a:gd name="connsiteX0" fmla="*/ 0 w 2372980"/>
              <a:gd name="connsiteY0" fmla="*/ 0 h 2023523"/>
              <a:gd name="connsiteX1" fmla="*/ 213128 w 2372980"/>
              <a:gd name="connsiteY1" fmla="*/ 10763 h 2023523"/>
              <a:gd name="connsiteX2" fmla="*/ 2362355 w 2372980"/>
              <a:gd name="connsiteY2" fmla="*/ 1953901 h 2023523"/>
              <a:gd name="connsiteX3" fmla="*/ 2372980 w 2372980"/>
              <a:gd name="connsiteY3" fmla="*/ 2023523 h 2023523"/>
              <a:gd name="connsiteX4" fmla="*/ 1535462 w 2372980"/>
              <a:gd name="connsiteY4" fmla="*/ 2023523 h 2023523"/>
              <a:gd name="connsiteX5" fmla="*/ 1519824 w 2372980"/>
              <a:gd name="connsiteY5" fmla="*/ 1962704 h 2023523"/>
              <a:gd name="connsiteX6" fmla="*/ 129390 w 2372980"/>
              <a:gd name="connsiteY6" fmla="*/ 825526 h 2023523"/>
              <a:gd name="connsiteX7" fmla="*/ 0 w 2372980"/>
              <a:gd name="connsiteY7" fmla="*/ 818992 h 202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980" h="2023523">
                <a:moveTo>
                  <a:pt x="0" y="0"/>
                </a:moveTo>
                <a:lnTo>
                  <a:pt x="213128" y="10763"/>
                </a:lnTo>
                <a:cubicBezTo>
                  <a:pt x="1283583" y="119473"/>
                  <a:pt x="2150269" y="917463"/>
                  <a:pt x="2362355" y="1953901"/>
                </a:cubicBezTo>
                <a:lnTo>
                  <a:pt x="2372980" y="2023523"/>
                </a:lnTo>
                <a:lnTo>
                  <a:pt x="1535462" y="2023523"/>
                </a:lnTo>
                <a:lnTo>
                  <a:pt x="1519824" y="1962704"/>
                </a:lnTo>
                <a:cubicBezTo>
                  <a:pt x="1329271" y="1350058"/>
                  <a:pt x="787117" y="892322"/>
                  <a:pt x="129390" y="825526"/>
                </a:cubicBezTo>
                <a:lnTo>
                  <a:pt x="0" y="818992"/>
                </a:ln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roup 17">
            <a:extLst>
              <a:ext uri="{FF2B5EF4-FFF2-40B4-BE49-F238E27FC236}">
                <a16:creationId xmlns:a16="http://schemas.microsoft.com/office/drawing/2014/main" id="{E8BBA9B4-EF00-4579-A73A-061C5F902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18">
              <a:extLst>
                <a:ext uri="{FF2B5EF4-FFF2-40B4-BE49-F238E27FC236}">
                  <a16:creationId xmlns:a16="http://schemas.microsoft.com/office/drawing/2014/main" id="{2671F1C5-E931-49D9-9767-24576DE53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46BA41-68C0-40C2-BC53-B4CEE4497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6E7620-A012-4D01-82AC-46D48B7ED0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5B0D3EE-EC46-46BC-91C4-5DF8E2395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0B37E-E738-4DEC-9C41-BF6269C066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AFB8B0-64A4-4D83-9BD8-9E66B562B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476192-29F6-47CF-BCF9-7380667EE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DFCCF7-D983-4E21-9508-BD55CE628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B9C6DA-F76E-45A2-8BB3-40FAF6D8C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4210E6D-AADD-4805-A5EA-9A52D0D30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5DC64F-453E-4AEA-AE65-D99FAE789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802B56-7408-46D4-8EAA-BE6E22347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C2DD0F-4A07-4510-B9BC-EE4560F6D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788BD1-17A6-41DE-9EFA-533C6D3D7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9AC2388-5F15-4D60-B816-F7AC60F79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6E0780-8DF3-4637-8C1A-7A3E623B0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CE402E-8C2D-4EC6-A180-FBF8116EE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F8AC4E-9C7D-42D3-89A2-33C30FA51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F715C8-AA23-4912-8669-61553682B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F183C1D-030E-4775-9670-0936C809C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0DC51B-15B9-4F37-9BF3-F4E762B92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834603-F0EF-42F7-8341-C4BF2931D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E31C74-18A8-4EB2-8034-B2BF4C20E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E618E4-2AD8-4E68-AEEE-8D11DC4D1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5CBF929-71E3-4CCC-A912-A0E1D135F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AB384EE-8795-4C64-B229-D57CB4BAD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10E8CCD-425C-4DCD-A08B-8947BAC17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EDFBB1E-CA08-43FD-9A7A-F1B29EFDB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23D0689-9AC6-4F16-AFFD-D68F95A0E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p:nvPr>
        </p:nvSpPr>
        <p:spPr>
          <a:xfrm>
            <a:off x="143178" y="15129"/>
            <a:ext cx="11043168" cy="1170089"/>
          </a:xfrm>
        </p:spPr>
        <p:txBody>
          <a:bodyPr>
            <a:normAutofit/>
          </a:bodyPr>
          <a:lstStyle/>
          <a:p>
            <a:r>
              <a:rPr lang="fr-FR">
                <a:solidFill>
                  <a:schemeClr val="tx2"/>
                </a:solidFill>
                <a:cs typeface="Posterama"/>
              </a:rPr>
              <a:t>PRESENTATION PERSONNELLE</a:t>
            </a:r>
            <a:endParaRPr lang="fr-FR">
              <a:solidFill>
                <a:schemeClr val="tx2"/>
              </a:solidFill>
            </a:endParaRPr>
          </a:p>
        </p:txBody>
      </p:sp>
      <p:sp>
        <p:nvSpPr>
          <p:cNvPr id="3" name="Sous-titre 2"/>
          <p:cNvSpPr>
            <a:spLocks noGrp="1"/>
          </p:cNvSpPr>
          <p:nvPr>
            <p:ph type="subTitle" idx="1"/>
          </p:nvPr>
        </p:nvSpPr>
        <p:spPr>
          <a:xfrm>
            <a:off x="336906" y="1561429"/>
            <a:ext cx="10849440" cy="3601203"/>
          </a:xfrm>
        </p:spPr>
        <p:txBody>
          <a:bodyPr vert="horz" lIns="91440" tIns="45720" rIns="91440" bIns="45720" rtlCol="0" anchor="t">
            <a:normAutofit/>
          </a:bodyPr>
          <a:lstStyle/>
          <a:p>
            <a:r>
              <a:rPr lang="fr-FR">
                <a:solidFill>
                  <a:srgbClr val="000000"/>
                </a:solidFill>
                <a:ea typeface="+mn-lt"/>
                <a:cs typeface="+mn-lt"/>
              </a:rPr>
              <a:t>Je m’appelle </a:t>
            </a:r>
            <a:r>
              <a:rPr lang="fr-FR" b="1">
                <a:solidFill>
                  <a:srgbClr val="000000"/>
                </a:solidFill>
                <a:ea typeface="+mn-lt"/>
                <a:cs typeface="+mn-lt"/>
              </a:rPr>
              <a:t>ZENABA ALI DICKO</a:t>
            </a:r>
            <a:r>
              <a:rPr lang="fr-FR">
                <a:solidFill>
                  <a:srgbClr val="000000"/>
                </a:solidFill>
                <a:ea typeface="+mn-lt"/>
                <a:cs typeface="+mn-lt"/>
              </a:rPr>
              <a:t> et j’ai 24ans . Je suis actuellement étudiante en licence d’informatique à G2R, spécialisée dans la conception et le développement d'applications sécurisées. Ma formation me permet d’acquérir des compétences solides dans le développement de plateformes numériques fiables et performantes. Passionnée par le développement web et mobile ,ma curiosité et mon envie d'apprendre me poussent à constamment m'améliorer et à explorer de nouvelles technologies dans le domaine de l'informatique.</a:t>
            </a:r>
          </a:p>
          <a:p>
            <a:endParaRPr lang="fr-FR">
              <a:solidFill>
                <a:srgbClr val="000000"/>
              </a:solidFill>
            </a:endParaRPr>
          </a:p>
        </p:txBody>
      </p:sp>
    </p:spTree>
    <p:extLst>
      <p:ext uri="{BB962C8B-B14F-4D97-AF65-F5344CB8AC3E}">
        <p14:creationId xmlns:p14="http://schemas.microsoft.com/office/powerpoint/2010/main" val="378408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Document 117">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0" name="Group 11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7E784DD4-FBA1-3B8E-1736-54DD3E8C88EE}"/>
              </a:ext>
            </a:extLst>
          </p:cNvPr>
          <p:cNvSpPr>
            <a:spLocks noGrp="1"/>
          </p:cNvSpPr>
          <p:nvPr>
            <p:ph type="title"/>
          </p:nvPr>
        </p:nvSpPr>
        <p:spPr>
          <a:xfrm>
            <a:off x="4766836" y="2212"/>
            <a:ext cx="3903171" cy="847209"/>
          </a:xfrm>
        </p:spPr>
        <p:txBody>
          <a:bodyPr vert="horz" lIns="91440" tIns="45720" rIns="91440" bIns="45720" rtlCol="0" anchor="b">
            <a:normAutofit fontScale="90000"/>
          </a:bodyPr>
          <a:lstStyle/>
          <a:p>
            <a:r>
              <a:rPr lang="en-US" sz="5400" dirty="0">
                <a:solidFill>
                  <a:schemeClr val="tx2"/>
                </a:solidFill>
              </a:rPr>
              <a:t>                                  Maquette</a:t>
            </a:r>
          </a:p>
        </p:txBody>
      </p:sp>
      <p:sp>
        <p:nvSpPr>
          <p:cNvPr id="3" name="Espace réservé du contenu 2">
            <a:extLst>
              <a:ext uri="{FF2B5EF4-FFF2-40B4-BE49-F238E27FC236}">
                <a16:creationId xmlns:a16="http://schemas.microsoft.com/office/drawing/2014/main" id="{7411DD52-549F-F85F-9752-7019ED61EA75}"/>
              </a:ext>
            </a:extLst>
          </p:cNvPr>
          <p:cNvSpPr>
            <a:spLocks noGrp="1"/>
          </p:cNvSpPr>
          <p:nvPr>
            <p:ph idx="1"/>
          </p:nvPr>
        </p:nvSpPr>
        <p:spPr>
          <a:xfrm>
            <a:off x="453142" y="3602038"/>
            <a:ext cx="5414255" cy="1560594"/>
          </a:xfrm>
        </p:spPr>
        <p:txBody>
          <a:bodyPr vert="horz" lIns="91440" tIns="45720" rIns="91440" bIns="45720" rtlCol="0">
            <a:normAutofit/>
          </a:bodyPr>
          <a:lstStyle/>
          <a:p>
            <a:pPr marL="0" indent="0">
              <a:buNone/>
            </a:pPr>
            <a:r>
              <a:rPr lang="en-US" sz="2400" kern="1200">
                <a:solidFill>
                  <a:schemeClr val="tx2"/>
                </a:solidFill>
                <a:latin typeface="+mn-lt"/>
                <a:ea typeface="+mn-ea"/>
                <a:cs typeface="+mn-cs"/>
              </a:rPr>
              <a:t>             </a:t>
            </a:r>
            <a:endParaRPr lang="en-US" sz="2400" b="1" kern="1200">
              <a:solidFill>
                <a:schemeClr val="tx2"/>
              </a:solidFill>
              <a:latin typeface="+mn-lt"/>
              <a:ea typeface="+mn-ea"/>
              <a:cs typeface="+mn-cs"/>
            </a:endParaRPr>
          </a:p>
        </p:txBody>
      </p:sp>
      <p:pic>
        <p:nvPicPr>
          <p:cNvPr id="7" name="Image 6" descr="Une image contenant texte, Visage humain, personne, capture d’écran&#10;&#10;Description générée automatiquement">
            <a:extLst>
              <a:ext uri="{FF2B5EF4-FFF2-40B4-BE49-F238E27FC236}">
                <a16:creationId xmlns:a16="http://schemas.microsoft.com/office/drawing/2014/main" id="{D84F12F4-C2F4-D2F1-BD89-997B6283F018}"/>
              </a:ext>
            </a:extLst>
          </p:cNvPr>
          <p:cNvPicPr>
            <a:picLocks noChangeAspect="1"/>
          </p:cNvPicPr>
          <p:nvPr/>
        </p:nvPicPr>
        <p:blipFill>
          <a:blip r:embed="rId2"/>
          <a:stretch>
            <a:fillRect/>
          </a:stretch>
        </p:blipFill>
        <p:spPr>
          <a:xfrm>
            <a:off x="2783970" y="674176"/>
            <a:ext cx="2258704" cy="4114800"/>
          </a:xfrm>
          <a:prstGeom prst="rect">
            <a:avLst/>
          </a:prstGeom>
        </p:spPr>
      </p:pic>
    </p:spTree>
    <p:extLst>
      <p:ext uri="{BB962C8B-B14F-4D97-AF65-F5344CB8AC3E}">
        <p14:creationId xmlns:p14="http://schemas.microsoft.com/office/powerpoint/2010/main" val="224620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3CFED824-7D31-E6CD-89FC-7DE6E01C3F77}"/>
              </a:ext>
            </a:extLst>
          </p:cNvPr>
          <p:cNvSpPr>
            <a:spLocks noGrp="1"/>
          </p:cNvSpPr>
          <p:nvPr>
            <p:ph type="title"/>
          </p:nvPr>
        </p:nvSpPr>
        <p:spPr>
          <a:xfrm>
            <a:off x="444285" y="199381"/>
            <a:ext cx="10883678" cy="1027637"/>
          </a:xfrm>
        </p:spPr>
        <p:txBody>
          <a:bodyPr anchor="b">
            <a:normAutofit/>
          </a:bodyPr>
          <a:lstStyle/>
          <a:p>
            <a:r>
              <a:rPr lang="fr-FR">
                <a:solidFill>
                  <a:schemeClr val="tx2"/>
                </a:solidFill>
                <a:cs typeface="Posterama"/>
              </a:rPr>
              <a:t>                     Sujet du projet</a:t>
            </a:r>
            <a:endParaRPr lang="fr-FR">
              <a:solidFill>
                <a:schemeClr val="tx2"/>
              </a:solidFill>
            </a:endParaRPr>
          </a:p>
        </p:txBody>
      </p:sp>
      <p:sp>
        <p:nvSpPr>
          <p:cNvPr id="153" name="Espace réservé du contenu 2">
            <a:extLst>
              <a:ext uri="{FF2B5EF4-FFF2-40B4-BE49-F238E27FC236}">
                <a16:creationId xmlns:a16="http://schemas.microsoft.com/office/drawing/2014/main" id="{7696A33E-3724-CC90-CEB7-CF2A9BAF1F2F}"/>
              </a:ext>
            </a:extLst>
          </p:cNvPr>
          <p:cNvSpPr>
            <a:spLocks noGrp="1"/>
          </p:cNvSpPr>
          <p:nvPr>
            <p:ph idx="1"/>
          </p:nvPr>
        </p:nvSpPr>
        <p:spPr>
          <a:xfrm>
            <a:off x="444286" y="1514074"/>
            <a:ext cx="10222247" cy="4296445"/>
          </a:xfrm>
        </p:spPr>
        <p:txBody>
          <a:bodyPr anchor="t">
            <a:normAutofit fontScale="92500" lnSpcReduction="20000"/>
          </a:bodyPr>
          <a:lstStyle/>
          <a:p>
            <a:r>
              <a:rPr lang="fr-FR" sz="2400">
                <a:solidFill>
                  <a:srgbClr val="000000"/>
                </a:solidFill>
                <a:ea typeface="+mn-lt"/>
                <a:cs typeface="+mn-lt"/>
              </a:rPr>
              <a:t>Le sujet de mon projet est la création d’une </a:t>
            </a:r>
            <a:r>
              <a:rPr lang="fr-FR" sz="2400" b="1">
                <a:solidFill>
                  <a:srgbClr val="2E4033"/>
                </a:solidFill>
                <a:ea typeface="+mn-lt"/>
                <a:cs typeface="+mn-lt"/>
              </a:rPr>
              <a:t>application e- commerce</a:t>
            </a:r>
            <a:r>
              <a:rPr lang="fr-FR" sz="2400">
                <a:solidFill>
                  <a:srgbClr val="000000"/>
                </a:solidFill>
                <a:ea typeface="+mn-lt"/>
                <a:cs typeface="+mn-lt"/>
              </a:rPr>
              <a:t> spécialisée dans la vente d'huiles naturelles pour favoriser la pousse des cheveux crépus, bouclés, et frisés... </a:t>
            </a:r>
            <a:endParaRPr lang="fr-FR" sz="2400">
              <a:solidFill>
                <a:srgbClr val="12154E"/>
              </a:solidFill>
              <a:ea typeface="+mn-lt"/>
              <a:cs typeface="+mn-lt"/>
            </a:endParaRPr>
          </a:p>
          <a:p>
            <a:pPr>
              <a:buClr>
                <a:srgbClr val="FFFFFF"/>
              </a:buClr>
            </a:pPr>
            <a:r>
              <a:rPr lang="fr-FR" sz="2400">
                <a:solidFill>
                  <a:srgbClr val="000000"/>
                </a:solidFill>
                <a:ea typeface="+mn-lt"/>
                <a:cs typeface="+mn-lt"/>
              </a:rPr>
              <a:t>La plateforme est destinée à répondre aux besoins des femmes souffrant de chutes de cheveux, de cheveux cassants, ou en quête de produits naturels pour renforcer et hydrater leurs cheveux.</a:t>
            </a:r>
            <a:endParaRPr lang="fr-FR" sz="2400">
              <a:solidFill>
                <a:srgbClr val="12154E"/>
              </a:solidFill>
              <a:ea typeface="+mn-lt"/>
              <a:cs typeface="+mn-lt"/>
            </a:endParaRPr>
          </a:p>
          <a:p>
            <a:pPr>
              <a:buClr>
                <a:srgbClr val="FFFFFF"/>
              </a:buClr>
            </a:pPr>
            <a:r>
              <a:rPr lang="fr-FR" sz="2400">
                <a:solidFill>
                  <a:srgbClr val="000000"/>
                </a:solidFill>
                <a:ea typeface="+mn-lt"/>
                <a:cs typeface="+mn-lt"/>
              </a:rPr>
              <a:t> Elle cible également les parents souhaitant acheter des produits capillaires adaptés pour leurs enfants.</a:t>
            </a:r>
            <a:endParaRPr lang="fr-FR" sz="2400">
              <a:solidFill>
                <a:srgbClr val="12154E"/>
              </a:solidFill>
              <a:ea typeface="+mn-lt"/>
              <a:cs typeface="+mn-lt"/>
            </a:endParaRPr>
          </a:p>
          <a:p>
            <a:pPr>
              <a:buClr>
                <a:srgbClr val="FFFFFF"/>
              </a:buClr>
            </a:pPr>
            <a:r>
              <a:rPr lang="fr-FR" sz="2400">
                <a:solidFill>
                  <a:srgbClr val="000000"/>
                </a:solidFill>
                <a:ea typeface="+mn-lt"/>
                <a:cs typeface="+mn-lt"/>
              </a:rPr>
              <a:t> L’application offrira une sélection de produits soigneusement choisis, accompagnée de descriptions détaillées et de conseils d’utilisation où les utilisateurs peuvent commenter ,s'inscrire ,commander des produits ajouter par l'administrateur.</a:t>
            </a:r>
            <a:endParaRPr lang="fr-FR" sz="2400">
              <a:solidFill>
                <a:schemeClr val="tx2"/>
              </a:solidFill>
            </a:endParaRPr>
          </a:p>
        </p:txBody>
      </p:sp>
    </p:spTree>
    <p:extLst>
      <p:ext uri="{BB962C8B-B14F-4D97-AF65-F5344CB8AC3E}">
        <p14:creationId xmlns:p14="http://schemas.microsoft.com/office/powerpoint/2010/main" val="270487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6BADEC09-4A00-3276-B541-B341AA8B4CD6}"/>
              </a:ext>
            </a:extLst>
          </p:cNvPr>
          <p:cNvSpPr>
            <a:spLocks noGrp="1"/>
          </p:cNvSpPr>
          <p:nvPr>
            <p:ph type="title"/>
          </p:nvPr>
        </p:nvSpPr>
        <p:spPr>
          <a:xfrm>
            <a:off x="311525" y="403935"/>
            <a:ext cx="11001054" cy="1601226"/>
          </a:xfrm>
        </p:spPr>
        <p:txBody>
          <a:bodyPr anchor="b">
            <a:normAutofit/>
          </a:bodyPr>
          <a:lstStyle/>
          <a:p>
            <a:r>
              <a:rPr lang="fr-FR" b="1" dirty="0">
                <a:solidFill>
                  <a:schemeClr val="tx2"/>
                </a:solidFill>
                <a:ea typeface="+mj-lt"/>
                <a:cs typeface="+mj-lt"/>
              </a:rPr>
              <a:t>          La raison de ce choix</a:t>
            </a:r>
            <a:endParaRPr lang="fr-FR" dirty="0">
              <a:solidFill>
                <a:schemeClr val="tx2"/>
              </a:solidFill>
              <a:cs typeface="Posterama"/>
            </a:endParaRPr>
          </a:p>
          <a:p>
            <a:endParaRPr lang="fr-FR">
              <a:solidFill>
                <a:schemeClr val="tx2"/>
              </a:solidFill>
              <a:cs typeface="Posterama"/>
            </a:endParaRPr>
          </a:p>
        </p:txBody>
      </p:sp>
      <p:sp>
        <p:nvSpPr>
          <p:cNvPr id="3" name="Espace réservé du contenu 2">
            <a:extLst>
              <a:ext uri="{FF2B5EF4-FFF2-40B4-BE49-F238E27FC236}">
                <a16:creationId xmlns:a16="http://schemas.microsoft.com/office/drawing/2014/main" id="{F9B7FF2B-F17A-3892-EFAE-FA3881B53B7D}"/>
              </a:ext>
            </a:extLst>
          </p:cNvPr>
          <p:cNvSpPr>
            <a:spLocks noGrp="1"/>
          </p:cNvSpPr>
          <p:nvPr>
            <p:ph idx="1"/>
          </p:nvPr>
        </p:nvSpPr>
        <p:spPr>
          <a:xfrm>
            <a:off x="333937" y="2316339"/>
            <a:ext cx="9868770" cy="3494180"/>
          </a:xfrm>
        </p:spPr>
        <p:txBody>
          <a:bodyPr vert="horz" lIns="91440" tIns="45720" rIns="91440" bIns="45720" rtlCol="0" anchor="t">
            <a:normAutofit fontScale="92500" lnSpcReduction="10000"/>
          </a:bodyPr>
          <a:lstStyle/>
          <a:p>
            <a:pPr>
              <a:lnSpc>
                <a:spcPct val="100000"/>
              </a:lnSpc>
            </a:pPr>
            <a:r>
              <a:rPr lang="fr-FR" sz="2400" dirty="0">
                <a:solidFill>
                  <a:schemeClr val="tx2"/>
                </a:solidFill>
                <a:ea typeface="+mn-lt"/>
                <a:cs typeface="+mn-lt"/>
              </a:rPr>
              <a:t>J’ai choisi ce sujet car il y a une forte demande pour des produits capillaires adaptés aux cheveux cassants, crépus ,frisés , qui nécessitent des soins spécifiques. En raison de ma propre expérience ou de l'intérêt personnel pour les soins capillaires naturels, je suis motivé à créer un espace où les clients peuvent facilement trouver des produits de qualité. De plus, le secteur de la beauté et des soins personnels est en pleine expansion, et je suis passionné par l’idée d’aider les gens à prendre soin de leurs cheveux de manière efficace</a:t>
            </a:r>
            <a:r>
              <a:rPr lang="fr-FR" sz="2400" b="1" dirty="0">
                <a:solidFill>
                  <a:schemeClr val="tx2"/>
                </a:solidFill>
                <a:ea typeface="+mn-lt"/>
                <a:cs typeface="+mn-lt"/>
              </a:rPr>
              <a:t>.</a:t>
            </a:r>
            <a:endParaRPr lang="fr-FR" sz="2400">
              <a:solidFill>
                <a:schemeClr val="tx2"/>
              </a:solidFill>
            </a:endParaRPr>
          </a:p>
          <a:p>
            <a:pPr>
              <a:lnSpc>
                <a:spcPct val="100000"/>
              </a:lnSpc>
              <a:buClr>
                <a:srgbClr val="FFFFFF"/>
              </a:buClr>
            </a:pPr>
            <a:br>
              <a:rPr lang="en-US" sz="1700" dirty="0"/>
            </a:br>
            <a:br>
              <a:rPr lang="en-US" sz="1700" dirty="0"/>
            </a:br>
            <a:endParaRPr lang="en-US" sz="2000">
              <a:solidFill>
                <a:schemeClr val="tx2"/>
              </a:solidFill>
            </a:endParaRPr>
          </a:p>
          <a:p>
            <a:pPr>
              <a:lnSpc>
                <a:spcPct val="100000"/>
              </a:lnSpc>
              <a:buClr>
                <a:srgbClr val="FFFFFF"/>
              </a:buClr>
            </a:pPr>
            <a:endParaRPr lang="fr-FR" sz="1700">
              <a:solidFill>
                <a:schemeClr val="tx2"/>
              </a:solidFill>
            </a:endParaRPr>
          </a:p>
        </p:txBody>
      </p:sp>
    </p:spTree>
    <p:extLst>
      <p:ext uri="{BB962C8B-B14F-4D97-AF65-F5344CB8AC3E}">
        <p14:creationId xmlns:p14="http://schemas.microsoft.com/office/powerpoint/2010/main" val="345600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 name="Rectangle 20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9" name="Rectangle 208">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1" name="Right Triangle 21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lowchart: Document 212">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5" name="Group 2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6" name="Straight Connector 21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8BCF19BE-469A-3457-CF78-EF40E1EC19F9}"/>
              </a:ext>
            </a:extLst>
          </p:cNvPr>
          <p:cNvSpPr>
            <a:spLocks noGrp="1"/>
          </p:cNvSpPr>
          <p:nvPr>
            <p:ph type="title"/>
          </p:nvPr>
        </p:nvSpPr>
        <p:spPr>
          <a:xfrm>
            <a:off x="5610387" y="164077"/>
            <a:ext cx="5591012" cy="858804"/>
          </a:xfrm>
        </p:spPr>
        <p:txBody>
          <a:bodyPr>
            <a:normAutofit/>
          </a:bodyPr>
          <a:lstStyle/>
          <a:p>
            <a:r>
              <a:rPr lang="fr-FR">
                <a:solidFill>
                  <a:schemeClr val="tx2"/>
                </a:solidFill>
                <a:cs typeface="Posterama"/>
              </a:rPr>
              <a:t>   PERSONA</a:t>
            </a:r>
            <a:endParaRPr lang="fr-FR" err="1">
              <a:solidFill>
                <a:schemeClr val="tx2"/>
              </a:solidFill>
            </a:endParaRPr>
          </a:p>
        </p:txBody>
      </p:sp>
      <p:pic>
        <p:nvPicPr>
          <p:cNvPr id="4" name="Espace réservé du contenu 3" descr="Une image contenant personne, Visage humain, Jheri curl, intérieur&#10;&#10;Description générée automatiquement">
            <a:extLst>
              <a:ext uri="{FF2B5EF4-FFF2-40B4-BE49-F238E27FC236}">
                <a16:creationId xmlns:a16="http://schemas.microsoft.com/office/drawing/2014/main" id="{FBD8DD0C-793E-FAE9-A323-369DC9D86D09}"/>
              </a:ext>
            </a:extLst>
          </p:cNvPr>
          <p:cNvPicPr>
            <a:picLocks noChangeAspect="1"/>
          </p:cNvPicPr>
          <p:nvPr/>
        </p:nvPicPr>
        <p:blipFill>
          <a:blip r:embed="rId2"/>
          <a:stretch>
            <a:fillRect/>
          </a:stretch>
        </p:blipFill>
        <p:spPr>
          <a:xfrm>
            <a:off x="217222" y="1966267"/>
            <a:ext cx="5009616" cy="3033504"/>
          </a:xfrm>
          <a:prstGeom prst="rect">
            <a:avLst/>
          </a:prstGeom>
        </p:spPr>
      </p:pic>
      <p:sp>
        <p:nvSpPr>
          <p:cNvPr id="160" name="Content Placeholder 7">
            <a:extLst>
              <a:ext uri="{FF2B5EF4-FFF2-40B4-BE49-F238E27FC236}">
                <a16:creationId xmlns:a16="http://schemas.microsoft.com/office/drawing/2014/main" id="{7DA89ADB-5FF8-2D14-D4DB-B67417CA9C39}"/>
              </a:ext>
            </a:extLst>
          </p:cNvPr>
          <p:cNvSpPr>
            <a:spLocks noGrp="1"/>
          </p:cNvSpPr>
          <p:nvPr>
            <p:ph idx="1"/>
          </p:nvPr>
        </p:nvSpPr>
        <p:spPr>
          <a:xfrm>
            <a:off x="5610387" y="1185477"/>
            <a:ext cx="5591012" cy="5059479"/>
          </a:xfrm>
        </p:spPr>
        <p:txBody>
          <a:bodyPr vert="horz" lIns="91440" tIns="45720" rIns="91440" bIns="45720" rtlCol="0" anchor="t">
            <a:normAutofit/>
          </a:bodyPr>
          <a:lstStyle/>
          <a:p>
            <a:r>
              <a:rPr lang="fr-FR" sz="1800" b="1" dirty="0">
                <a:solidFill>
                  <a:srgbClr val="000000"/>
                </a:solidFill>
                <a:ea typeface="+mn-lt"/>
                <a:cs typeface="+mn-lt"/>
              </a:rPr>
              <a:t>Nom :</a:t>
            </a:r>
            <a:r>
              <a:rPr lang="fr-FR" sz="1800" dirty="0">
                <a:solidFill>
                  <a:srgbClr val="000000"/>
                </a:solidFill>
                <a:ea typeface="+mn-lt"/>
                <a:cs typeface="+mn-lt"/>
              </a:rPr>
              <a:t> Fatou</a:t>
            </a:r>
          </a:p>
          <a:p>
            <a:pPr>
              <a:buClr>
                <a:srgbClr val="FFFFFF"/>
              </a:buClr>
            </a:pPr>
            <a:r>
              <a:rPr lang="fr-FR" sz="1800" b="1" dirty="0">
                <a:solidFill>
                  <a:srgbClr val="12154E"/>
                </a:solidFill>
                <a:ea typeface="+mn-lt"/>
                <a:cs typeface="+mn-lt"/>
              </a:rPr>
              <a:t>Age:</a:t>
            </a:r>
            <a:r>
              <a:rPr lang="fr-FR" sz="1800" dirty="0">
                <a:solidFill>
                  <a:srgbClr val="000000"/>
                </a:solidFill>
                <a:ea typeface="+mn-lt"/>
                <a:cs typeface="+mn-lt"/>
              </a:rPr>
              <a:t>30ans.</a:t>
            </a:r>
          </a:p>
          <a:p>
            <a:pPr>
              <a:buClr>
                <a:srgbClr val="FFFFFF"/>
              </a:buClr>
            </a:pPr>
            <a:r>
              <a:rPr lang="fr-FR" sz="1800" dirty="0">
                <a:solidFill>
                  <a:srgbClr val="000000"/>
                </a:solidFill>
                <a:ea typeface="+mn-lt"/>
                <a:cs typeface="+mn-lt"/>
              </a:rPr>
              <a:t> </a:t>
            </a:r>
            <a:r>
              <a:rPr lang="fr-FR" sz="1800" b="1" dirty="0">
                <a:solidFill>
                  <a:srgbClr val="000000"/>
                </a:solidFill>
                <a:ea typeface="+mn-lt"/>
                <a:cs typeface="+mn-lt"/>
              </a:rPr>
              <a:t>Profession :</a:t>
            </a:r>
            <a:r>
              <a:rPr lang="fr-FR" sz="1800" dirty="0">
                <a:solidFill>
                  <a:srgbClr val="000000"/>
                </a:solidFill>
                <a:ea typeface="+mn-lt"/>
                <a:cs typeface="+mn-lt"/>
              </a:rPr>
              <a:t> Infirmière</a:t>
            </a:r>
          </a:p>
          <a:p>
            <a:pPr>
              <a:buClr>
                <a:srgbClr val="FFFFFF"/>
              </a:buClr>
            </a:pPr>
            <a:r>
              <a:rPr lang="fr-FR" sz="1800" b="1" dirty="0">
                <a:solidFill>
                  <a:schemeClr val="tx2"/>
                </a:solidFill>
              </a:rPr>
              <a:t>Objectif:</a:t>
            </a:r>
            <a:r>
              <a:rPr lang="fr-FR" sz="1800" dirty="0">
                <a:solidFill>
                  <a:schemeClr val="tx2"/>
                </a:solidFill>
              </a:rPr>
              <a:t> Maximiser la pousse de ses cheveux crépus et leur santé globale.</a:t>
            </a:r>
          </a:p>
          <a:p>
            <a:pPr>
              <a:buClr>
                <a:srgbClr val="FFFFFF"/>
              </a:buClr>
            </a:pPr>
            <a:r>
              <a:rPr lang="fr-FR" sz="1800" b="1" dirty="0">
                <a:solidFill>
                  <a:schemeClr val="tx2"/>
                </a:solidFill>
              </a:rPr>
              <a:t>Frustracton:</a:t>
            </a:r>
            <a:r>
              <a:rPr lang="fr-FR" sz="1800" dirty="0">
                <a:solidFill>
                  <a:schemeClr val="tx2"/>
                </a:solidFill>
              </a:rPr>
              <a:t>Perte des cheveux et cassure après des coiffures protectrices.</a:t>
            </a:r>
          </a:p>
          <a:p>
            <a:pPr>
              <a:buClr>
                <a:srgbClr val="FFFFFF"/>
              </a:buClr>
            </a:pPr>
            <a:r>
              <a:rPr lang="fr-FR" sz="1800" b="1" dirty="0">
                <a:solidFill>
                  <a:schemeClr val="tx2"/>
                </a:solidFill>
              </a:rPr>
              <a:t>Motivation :</a:t>
            </a:r>
            <a:r>
              <a:rPr lang="fr-FR" sz="1800" dirty="0">
                <a:solidFill>
                  <a:schemeClr val="tx2"/>
                </a:solidFill>
              </a:rPr>
              <a:t>Développer une routine capillaire basée sur des ingrédients naturels et biologiques.</a:t>
            </a:r>
          </a:p>
          <a:p>
            <a:pPr>
              <a:buClr>
                <a:srgbClr val="FFFFFF"/>
              </a:buClr>
            </a:pPr>
            <a:r>
              <a:rPr lang="fr-FR" sz="1800" b="1" dirty="0">
                <a:solidFill>
                  <a:schemeClr val="tx2"/>
                </a:solidFill>
              </a:rPr>
              <a:t>Comportement: </a:t>
            </a:r>
            <a:r>
              <a:rPr lang="fr-FR" sz="1800" dirty="0">
                <a:solidFill>
                  <a:schemeClr val="tx2"/>
                </a:solidFill>
              </a:rPr>
              <a:t>Dépense beaucoup en produits capillaires spécifiques et est prête à  investir dans des soins premium.</a:t>
            </a:r>
          </a:p>
        </p:txBody>
      </p:sp>
    </p:spTree>
    <p:extLst>
      <p:ext uri="{BB962C8B-B14F-4D97-AF65-F5344CB8AC3E}">
        <p14:creationId xmlns:p14="http://schemas.microsoft.com/office/powerpoint/2010/main" val="421030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6" name="Rectangle 125">
            <a:extLst>
              <a:ext uri="{FF2B5EF4-FFF2-40B4-BE49-F238E27FC236}">
                <a16:creationId xmlns:a16="http://schemas.microsoft.com/office/drawing/2014/main" id="{F40B5B8B-1859-452F-A82A-CDD8D2518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8" name="Right Triangle 127">
            <a:extLst>
              <a:ext uri="{FF2B5EF4-FFF2-40B4-BE49-F238E27FC236}">
                <a16:creationId xmlns:a16="http://schemas.microsoft.com/office/drawing/2014/main" id="{65BF84F9-3CC3-492E-BF19-8E32FBB3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Document 129">
            <a:extLst>
              <a:ext uri="{FF2B5EF4-FFF2-40B4-BE49-F238E27FC236}">
                <a16:creationId xmlns:a16="http://schemas.microsoft.com/office/drawing/2014/main" id="{0CCF3E0C-EF46-4FD7-8134-966F9FE8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2" name="Group 131">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837" y="-76200"/>
            <a:ext cx="12214827" cy="6858000"/>
            <a:chOff x="-6214" y="-1"/>
            <a:chExt cx="12214827" cy="6858000"/>
          </a:xfrm>
        </p:grpSpPr>
        <p:cxnSp>
          <p:nvCxnSpPr>
            <p:cNvPr id="133" name="Straight Connector 132">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32C9BB38-8E9B-075C-B547-5D7184CCA5E9}"/>
              </a:ext>
            </a:extLst>
          </p:cNvPr>
          <p:cNvSpPr>
            <a:spLocks noGrp="1"/>
          </p:cNvSpPr>
          <p:nvPr>
            <p:ph type="title"/>
          </p:nvPr>
        </p:nvSpPr>
        <p:spPr>
          <a:xfrm>
            <a:off x="431369" y="31483"/>
            <a:ext cx="4978830" cy="655601"/>
          </a:xfrm>
        </p:spPr>
        <p:txBody>
          <a:bodyPr>
            <a:normAutofit fontScale="90000"/>
          </a:bodyPr>
          <a:lstStyle/>
          <a:p>
            <a:r>
              <a:rPr lang="fr-FR">
                <a:solidFill>
                  <a:schemeClr val="tx2"/>
                </a:solidFill>
                <a:cs typeface="Posterama"/>
              </a:rPr>
              <a:t>           PERSONA</a:t>
            </a:r>
            <a:endParaRPr lang="fr-FR">
              <a:solidFill>
                <a:schemeClr val="tx2"/>
              </a:solidFill>
            </a:endParaRPr>
          </a:p>
        </p:txBody>
      </p:sp>
      <p:sp>
        <p:nvSpPr>
          <p:cNvPr id="8" name="Content Placeholder 7">
            <a:extLst>
              <a:ext uri="{FF2B5EF4-FFF2-40B4-BE49-F238E27FC236}">
                <a16:creationId xmlns:a16="http://schemas.microsoft.com/office/drawing/2014/main" id="{C694BD55-ADED-4F93-28B3-3E74D3B99C4E}"/>
              </a:ext>
            </a:extLst>
          </p:cNvPr>
          <p:cNvSpPr>
            <a:spLocks noGrp="1"/>
          </p:cNvSpPr>
          <p:nvPr>
            <p:ph idx="1"/>
          </p:nvPr>
        </p:nvSpPr>
        <p:spPr>
          <a:xfrm>
            <a:off x="392624" y="964771"/>
            <a:ext cx="5017575" cy="5224619"/>
          </a:xfrm>
        </p:spPr>
        <p:txBody>
          <a:bodyPr vert="horz" lIns="91440" tIns="45720" rIns="91440" bIns="45720" rtlCol="0" anchor="t">
            <a:normAutofit lnSpcReduction="10000"/>
          </a:bodyPr>
          <a:lstStyle/>
          <a:p>
            <a:r>
              <a:rPr lang="fr-FR" sz="1800" b="1">
                <a:solidFill>
                  <a:srgbClr val="000000"/>
                </a:solidFill>
                <a:ea typeface="+mn-lt"/>
                <a:cs typeface="+mn-lt"/>
              </a:rPr>
              <a:t>Nom :</a:t>
            </a:r>
            <a:r>
              <a:rPr lang="fr-FR" sz="1800">
                <a:solidFill>
                  <a:srgbClr val="000000"/>
                </a:solidFill>
                <a:ea typeface="+mn-lt"/>
                <a:cs typeface="+mn-lt"/>
              </a:rPr>
              <a:t> Chloé</a:t>
            </a:r>
          </a:p>
          <a:p>
            <a:pPr>
              <a:buClr>
                <a:srgbClr val="FFFFFF"/>
              </a:buClr>
            </a:pPr>
            <a:r>
              <a:rPr lang="fr-FR" sz="1800" b="1">
                <a:solidFill>
                  <a:srgbClr val="000000"/>
                </a:solidFill>
                <a:ea typeface="+mn-lt"/>
                <a:cs typeface="+mn-lt"/>
              </a:rPr>
              <a:t>Age</a:t>
            </a:r>
            <a:r>
              <a:rPr lang="fr-FR" sz="1800">
                <a:solidFill>
                  <a:srgbClr val="000000"/>
                </a:solidFill>
                <a:ea typeface="+mn-lt"/>
                <a:cs typeface="+mn-lt"/>
              </a:rPr>
              <a:t>:24 ans</a:t>
            </a:r>
          </a:p>
          <a:p>
            <a:pPr>
              <a:buClr>
                <a:srgbClr val="FFFFFF"/>
              </a:buClr>
            </a:pPr>
            <a:r>
              <a:rPr lang="fr-FR" sz="1800" b="1">
                <a:solidFill>
                  <a:srgbClr val="000000"/>
                </a:solidFill>
                <a:ea typeface="+mn-lt"/>
                <a:cs typeface="+mn-lt"/>
              </a:rPr>
              <a:t>Profession :</a:t>
            </a:r>
            <a:r>
              <a:rPr lang="fr-FR" sz="1800">
                <a:solidFill>
                  <a:srgbClr val="000000"/>
                </a:solidFill>
                <a:ea typeface="+mn-lt"/>
                <a:cs typeface="+mn-lt"/>
              </a:rPr>
              <a:t>étudiante en master de biologie.</a:t>
            </a:r>
            <a:endParaRPr lang="fr-FR" sz="1800">
              <a:solidFill>
                <a:srgbClr val="000000"/>
              </a:solidFill>
            </a:endParaRPr>
          </a:p>
          <a:p>
            <a:pPr>
              <a:buClr>
                <a:srgbClr val="FFFFFF"/>
              </a:buClr>
            </a:pPr>
            <a:r>
              <a:rPr lang="fr-FR" sz="1800" b="1">
                <a:solidFill>
                  <a:schemeClr val="tx2"/>
                </a:solidFill>
              </a:rPr>
              <a:t>Objectif:</a:t>
            </a:r>
            <a:r>
              <a:rPr lang="fr-FR" sz="1800">
                <a:solidFill>
                  <a:schemeClr val="tx2"/>
                </a:solidFill>
              </a:rPr>
              <a:t> Réparer ses cheveux cassants et ternes .</a:t>
            </a:r>
            <a:endParaRPr lang="en-US" sz="1800">
              <a:solidFill>
                <a:schemeClr val="tx2"/>
              </a:solidFill>
            </a:endParaRPr>
          </a:p>
          <a:p>
            <a:pPr>
              <a:buClr>
                <a:srgbClr val="FFFFFF"/>
              </a:buClr>
            </a:pPr>
            <a:r>
              <a:rPr lang="fr-FR" sz="1800" b="1">
                <a:solidFill>
                  <a:schemeClr val="tx2"/>
                </a:solidFill>
              </a:rPr>
              <a:t>Frustration: </a:t>
            </a:r>
            <a:r>
              <a:rPr lang="fr-FR" sz="1800">
                <a:solidFill>
                  <a:schemeClr val="tx2"/>
                </a:solidFill>
              </a:rPr>
              <a:t>Ses cheveux se cassent facilement malgré l'utilisation des différents masques et soin.</a:t>
            </a:r>
            <a:endParaRPr lang="en-US" sz="1800">
              <a:solidFill>
                <a:schemeClr val="tx2"/>
              </a:solidFill>
            </a:endParaRPr>
          </a:p>
          <a:p>
            <a:pPr>
              <a:buClr>
                <a:srgbClr val="FFFFFF"/>
              </a:buClr>
            </a:pPr>
            <a:r>
              <a:rPr lang="fr-FR" sz="1800" b="1">
                <a:solidFill>
                  <a:schemeClr val="tx2"/>
                </a:solidFill>
              </a:rPr>
              <a:t>Motivation :</a:t>
            </a:r>
            <a:r>
              <a:rPr lang="fr-FR" sz="1800">
                <a:solidFill>
                  <a:schemeClr val="tx2"/>
                </a:solidFill>
              </a:rPr>
              <a:t>Recherche des solutions spécifiques pour des cheveux cassants et fragiles.</a:t>
            </a:r>
            <a:endParaRPr lang="en-US" sz="1800">
              <a:solidFill>
                <a:schemeClr val="tx2"/>
              </a:solidFill>
            </a:endParaRPr>
          </a:p>
          <a:p>
            <a:pPr>
              <a:buClr>
                <a:srgbClr val="FFFFFF"/>
              </a:buClr>
            </a:pPr>
            <a:r>
              <a:rPr lang="fr-FR" sz="1800" b="1">
                <a:solidFill>
                  <a:schemeClr val="tx2"/>
                </a:solidFill>
              </a:rPr>
              <a:t>Comportement: </a:t>
            </a:r>
            <a:r>
              <a:rPr lang="fr-FR" sz="1800" i="1">
                <a:solidFill>
                  <a:schemeClr val="tx2"/>
                </a:solidFill>
              </a:rPr>
              <a:t>Est ouverte à tester des nouveautés et suit les tendances capillaires sur </a:t>
            </a:r>
            <a:r>
              <a:rPr lang="fr-FR" sz="1800" i="1" err="1">
                <a:solidFill>
                  <a:schemeClr val="tx2"/>
                </a:solidFill>
              </a:rPr>
              <a:t>tiktok</a:t>
            </a:r>
            <a:r>
              <a:rPr lang="fr-FR" sz="1800" i="1">
                <a:solidFill>
                  <a:schemeClr val="tx2"/>
                </a:solidFill>
              </a:rPr>
              <a:t> et </a:t>
            </a:r>
            <a:r>
              <a:rPr lang="fr-FR" sz="1800" i="1" err="1">
                <a:solidFill>
                  <a:schemeClr val="tx2"/>
                </a:solidFill>
              </a:rPr>
              <a:t>instagram</a:t>
            </a:r>
            <a:r>
              <a:rPr lang="fr-FR" sz="1800" i="1">
                <a:solidFill>
                  <a:schemeClr val="tx2"/>
                </a:solidFill>
              </a:rPr>
              <a:t>.</a:t>
            </a:r>
            <a:endParaRPr lang="fr-FR" i="1">
              <a:solidFill>
                <a:schemeClr val="tx2"/>
              </a:solidFill>
            </a:endParaRPr>
          </a:p>
          <a:p>
            <a:pPr>
              <a:buClr>
                <a:srgbClr val="FFFFFF"/>
              </a:buClr>
            </a:pPr>
            <a:endParaRPr lang="fr-FR" sz="1800">
              <a:solidFill>
                <a:schemeClr val="tx2"/>
              </a:solidFill>
            </a:endParaRPr>
          </a:p>
          <a:p>
            <a:pPr>
              <a:buClr>
                <a:srgbClr val="FFFFFF"/>
              </a:buClr>
            </a:pPr>
            <a:endParaRPr lang="en-US" sz="1800">
              <a:solidFill>
                <a:srgbClr val="000000"/>
              </a:solidFill>
            </a:endParaRPr>
          </a:p>
        </p:txBody>
      </p:sp>
      <p:pic>
        <p:nvPicPr>
          <p:cNvPr id="4" name="Espace réservé du contenu 3" descr="Une image contenant Visage humain, personne, habits, sourire&#10;&#10;Description générée automatiquement">
            <a:extLst>
              <a:ext uri="{FF2B5EF4-FFF2-40B4-BE49-F238E27FC236}">
                <a16:creationId xmlns:a16="http://schemas.microsoft.com/office/drawing/2014/main" id="{41B43722-2D8B-1AE2-EBF9-B7B3B2D2D656}"/>
              </a:ext>
            </a:extLst>
          </p:cNvPr>
          <p:cNvPicPr>
            <a:picLocks noChangeAspect="1"/>
          </p:cNvPicPr>
          <p:nvPr/>
        </p:nvPicPr>
        <p:blipFill>
          <a:blip r:embed="rId2"/>
          <a:srcRect l="17455" r="18204" b="-1"/>
          <a:stretch/>
        </p:blipFill>
        <p:spPr>
          <a:xfrm>
            <a:off x="5791200" y="669256"/>
            <a:ext cx="5320206" cy="5519487"/>
          </a:xfrm>
          <a:prstGeom prst="rect">
            <a:avLst/>
          </a:prstGeom>
        </p:spPr>
      </p:pic>
    </p:spTree>
    <p:extLst>
      <p:ext uri="{BB962C8B-B14F-4D97-AF65-F5344CB8AC3E}">
        <p14:creationId xmlns:p14="http://schemas.microsoft.com/office/powerpoint/2010/main" val="302718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ABFE5635-0527-BE4A-C6D1-C94C18BDCCCC}"/>
              </a:ext>
            </a:extLst>
          </p:cNvPr>
          <p:cNvSpPr>
            <a:spLocks noGrp="1"/>
          </p:cNvSpPr>
          <p:nvPr>
            <p:ph type="title"/>
          </p:nvPr>
        </p:nvSpPr>
        <p:spPr>
          <a:xfrm>
            <a:off x="225880" y="11170"/>
            <a:ext cx="4650921" cy="975271"/>
          </a:xfrm>
        </p:spPr>
        <p:txBody>
          <a:bodyPr>
            <a:normAutofit/>
          </a:bodyPr>
          <a:lstStyle/>
          <a:p>
            <a:r>
              <a:rPr lang="fr-FR">
                <a:solidFill>
                  <a:schemeClr val="tx2"/>
                </a:solidFill>
                <a:cs typeface="Posterama"/>
              </a:rPr>
              <a:t>PERSONA</a:t>
            </a:r>
          </a:p>
        </p:txBody>
      </p:sp>
      <p:sp>
        <p:nvSpPr>
          <p:cNvPr id="8" name="Content Placeholder 7">
            <a:extLst>
              <a:ext uri="{FF2B5EF4-FFF2-40B4-BE49-F238E27FC236}">
                <a16:creationId xmlns:a16="http://schemas.microsoft.com/office/drawing/2014/main" id="{345E314D-B14B-5ECF-FF24-8317E9FFA3E3}"/>
              </a:ext>
            </a:extLst>
          </p:cNvPr>
          <p:cNvSpPr>
            <a:spLocks noGrp="1"/>
          </p:cNvSpPr>
          <p:nvPr>
            <p:ph idx="1"/>
          </p:nvPr>
        </p:nvSpPr>
        <p:spPr>
          <a:xfrm>
            <a:off x="212272" y="978833"/>
            <a:ext cx="5848350" cy="5269567"/>
          </a:xfrm>
        </p:spPr>
        <p:txBody>
          <a:bodyPr vert="horz" lIns="91440" tIns="45720" rIns="91440" bIns="45720" rtlCol="0" anchor="t">
            <a:normAutofit lnSpcReduction="10000"/>
          </a:bodyPr>
          <a:lstStyle/>
          <a:p>
            <a:r>
              <a:rPr lang="fr-FR" sz="1800" b="1">
                <a:solidFill>
                  <a:srgbClr val="000000"/>
                </a:solidFill>
                <a:ea typeface="+mn-lt"/>
                <a:cs typeface="+mn-lt"/>
              </a:rPr>
              <a:t>Nom </a:t>
            </a:r>
            <a:r>
              <a:rPr lang="fr-FR" sz="1800">
                <a:solidFill>
                  <a:srgbClr val="000000"/>
                </a:solidFill>
                <a:ea typeface="+mn-lt"/>
                <a:cs typeface="+mn-lt"/>
              </a:rPr>
              <a:t>: Samanta</a:t>
            </a:r>
            <a:endParaRPr lang="fr-FR" sz="1800">
              <a:solidFill>
                <a:srgbClr val="12154E"/>
              </a:solidFill>
              <a:ea typeface="+mn-lt"/>
              <a:cs typeface="+mn-lt"/>
            </a:endParaRPr>
          </a:p>
          <a:p>
            <a:pPr>
              <a:buClr>
                <a:srgbClr val="FFFFFF"/>
              </a:buClr>
            </a:pPr>
            <a:r>
              <a:rPr lang="fr-FR" sz="1800" b="1">
                <a:solidFill>
                  <a:srgbClr val="000000"/>
                </a:solidFill>
                <a:ea typeface="+mn-lt"/>
                <a:cs typeface="+mn-lt"/>
              </a:rPr>
              <a:t>Age</a:t>
            </a:r>
            <a:r>
              <a:rPr lang="fr-FR" sz="1800">
                <a:solidFill>
                  <a:srgbClr val="000000"/>
                </a:solidFill>
                <a:ea typeface="+mn-lt"/>
                <a:cs typeface="+mn-lt"/>
              </a:rPr>
              <a:t>: 32 ans, </a:t>
            </a:r>
            <a:endParaRPr lang="fr-FR" sz="1800">
              <a:solidFill>
                <a:srgbClr val="12154E"/>
              </a:solidFill>
              <a:ea typeface="+mn-lt"/>
              <a:cs typeface="+mn-lt"/>
            </a:endParaRPr>
          </a:p>
          <a:p>
            <a:pPr>
              <a:buClr>
                <a:srgbClr val="FFFFFF"/>
              </a:buClr>
            </a:pPr>
            <a:r>
              <a:rPr lang="fr-FR" sz="1800">
                <a:solidFill>
                  <a:srgbClr val="000000"/>
                </a:solidFill>
                <a:ea typeface="+mn-lt"/>
                <a:cs typeface="+mn-lt"/>
              </a:rPr>
              <a:t> </a:t>
            </a:r>
            <a:r>
              <a:rPr lang="fr-FR" sz="1800" b="1">
                <a:solidFill>
                  <a:srgbClr val="000000"/>
                </a:solidFill>
                <a:ea typeface="+mn-lt"/>
                <a:cs typeface="+mn-lt"/>
              </a:rPr>
              <a:t>Profession</a:t>
            </a:r>
            <a:r>
              <a:rPr lang="fr-FR" sz="1800">
                <a:solidFill>
                  <a:srgbClr val="000000"/>
                </a:solidFill>
                <a:ea typeface="+mn-lt"/>
                <a:cs typeface="+mn-lt"/>
              </a:rPr>
              <a:t> : Propriétaire d'un salon de coiffure spécialisé en cheveux afro.</a:t>
            </a:r>
          </a:p>
          <a:p>
            <a:pPr>
              <a:buClr>
                <a:srgbClr val="FFFFFF"/>
              </a:buClr>
            </a:pPr>
            <a:r>
              <a:rPr lang="fr-FR" sz="1800" b="1">
                <a:solidFill>
                  <a:schemeClr val="tx2"/>
                </a:solidFill>
              </a:rPr>
              <a:t>Objectif:</a:t>
            </a:r>
            <a:r>
              <a:rPr lang="fr-FR" sz="1800">
                <a:solidFill>
                  <a:schemeClr val="tx2"/>
                </a:solidFill>
              </a:rPr>
              <a:t> Trouver des produits naturels qui stimule la pousse des cheveux pour elle et pour ses enfants .</a:t>
            </a:r>
            <a:endParaRPr lang="en-US" sz="1800">
              <a:solidFill>
                <a:schemeClr val="tx2"/>
              </a:solidFill>
            </a:endParaRPr>
          </a:p>
          <a:p>
            <a:pPr>
              <a:buClr>
                <a:srgbClr val="FFFFFF"/>
              </a:buClr>
            </a:pPr>
            <a:r>
              <a:rPr lang="fr-FR" sz="1800" b="1">
                <a:solidFill>
                  <a:schemeClr val="tx2"/>
                </a:solidFill>
              </a:rPr>
              <a:t>Frustracton:</a:t>
            </a:r>
            <a:r>
              <a:rPr lang="fr-FR" sz="1800">
                <a:solidFill>
                  <a:schemeClr val="tx2"/>
                </a:solidFill>
              </a:rPr>
              <a:t>Des produits qui alourdissent les cheveux et trop gras. </a:t>
            </a:r>
            <a:endParaRPr lang="en-US" sz="1800">
              <a:solidFill>
                <a:schemeClr val="tx2"/>
              </a:solidFill>
            </a:endParaRPr>
          </a:p>
          <a:p>
            <a:pPr>
              <a:buClr>
                <a:srgbClr val="FFFFFF"/>
              </a:buClr>
            </a:pPr>
            <a:r>
              <a:rPr lang="fr-FR" sz="1800" b="1">
                <a:solidFill>
                  <a:schemeClr val="tx2"/>
                </a:solidFill>
              </a:rPr>
              <a:t>Motivation :</a:t>
            </a:r>
            <a:r>
              <a:rPr lang="fr-FR" sz="1800">
                <a:solidFill>
                  <a:schemeClr val="tx2"/>
                </a:solidFill>
              </a:rPr>
              <a:t>Simplifier la routine capillaire pour elle et pour ses enfants ,sans produits chimiques agressifs.</a:t>
            </a:r>
            <a:endParaRPr lang="en-US" sz="1800">
              <a:solidFill>
                <a:schemeClr val="tx2"/>
              </a:solidFill>
            </a:endParaRPr>
          </a:p>
          <a:p>
            <a:pPr>
              <a:buClr>
                <a:srgbClr val="FFFFFF"/>
              </a:buClr>
            </a:pPr>
            <a:r>
              <a:rPr lang="fr-FR" sz="1800" b="1">
                <a:solidFill>
                  <a:schemeClr val="tx2"/>
                </a:solidFill>
              </a:rPr>
              <a:t>Comportement:</a:t>
            </a:r>
            <a:r>
              <a:rPr lang="fr-FR" sz="1800">
                <a:solidFill>
                  <a:schemeClr val="tx2"/>
                </a:solidFill>
              </a:rPr>
              <a:t> Recherche des avis et des témoignages de parents ayant les mêmes problématiques.</a:t>
            </a:r>
          </a:p>
          <a:p>
            <a:pPr>
              <a:buClr>
                <a:srgbClr val="FFFFFF"/>
              </a:buClr>
            </a:pPr>
            <a:endParaRPr lang="fr-FR" sz="1800">
              <a:solidFill>
                <a:schemeClr val="tx2"/>
              </a:solidFill>
            </a:endParaRPr>
          </a:p>
        </p:txBody>
      </p:sp>
      <p:pic>
        <p:nvPicPr>
          <p:cNvPr id="4" name="Espace réservé du contenu 3" descr="Une image contenant personne, Visage humain, sourire, habits&#10;&#10;Description générée automatiquement">
            <a:extLst>
              <a:ext uri="{FF2B5EF4-FFF2-40B4-BE49-F238E27FC236}">
                <a16:creationId xmlns:a16="http://schemas.microsoft.com/office/drawing/2014/main" id="{F5D800B6-7B48-CACD-B93B-AD92B176891B}"/>
              </a:ext>
            </a:extLst>
          </p:cNvPr>
          <p:cNvPicPr>
            <a:picLocks noChangeAspect="1"/>
          </p:cNvPicPr>
          <p:nvPr/>
        </p:nvPicPr>
        <p:blipFill>
          <a:blip r:embed="rId2"/>
          <a:stretch>
            <a:fillRect/>
          </a:stretch>
        </p:blipFill>
        <p:spPr>
          <a:xfrm>
            <a:off x="6142660" y="316669"/>
            <a:ext cx="5884022" cy="4427509"/>
          </a:xfrm>
          <a:prstGeom prst="rect">
            <a:avLst/>
          </a:prstGeom>
        </p:spPr>
      </p:pic>
    </p:spTree>
    <p:extLst>
      <p:ext uri="{BB962C8B-B14F-4D97-AF65-F5344CB8AC3E}">
        <p14:creationId xmlns:p14="http://schemas.microsoft.com/office/powerpoint/2010/main" val="357113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 name="Rectangle 60">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3" name="Right Triangle 62">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Document 64">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7" name="Group 6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8" name="Straight Connector 6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7545658D-91A3-572D-5AD7-7B60A221CEA4}"/>
              </a:ext>
            </a:extLst>
          </p:cNvPr>
          <p:cNvSpPr>
            <a:spLocks noGrp="1"/>
          </p:cNvSpPr>
          <p:nvPr>
            <p:ph type="title"/>
          </p:nvPr>
        </p:nvSpPr>
        <p:spPr>
          <a:xfrm>
            <a:off x="1245031" y="2216"/>
            <a:ext cx="4165168" cy="1136904"/>
          </a:xfrm>
        </p:spPr>
        <p:txBody>
          <a:bodyPr>
            <a:normAutofit fontScale="90000"/>
          </a:bodyPr>
          <a:lstStyle/>
          <a:p>
            <a:r>
              <a:rPr lang="fr-FR">
                <a:solidFill>
                  <a:schemeClr val="tx2"/>
                </a:solidFill>
                <a:cs typeface="Posterama"/>
              </a:rPr>
              <a:t>  EXPRESSION     DU BESOIN</a:t>
            </a:r>
            <a:endParaRPr lang="fr-FR">
              <a:solidFill>
                <a:schemeClr val="tx2"/>
              </a:solidFill>
            </a:endParaRPr>
          </a:p>
        </p:txBody>
      </p:sp>
      <p:sp>
        <p:nvSpPr>
          <p:cNvPr id="3" name="Espace réservé du contenu 2">
            <a:extLst>
              <a:ext uri="{FF2B5EF4-FFF2-40B4-BE49-F238E27FC236}">
                <a16:creationId xmlns:a16="http://schemas.microsoft.com/office/drawing/2014/main" id="{D1C6B0C9-3AF6-02D6-A896-F7D63C47B9F8}"/>
              </a:ext>
            </a:extLst>
          </p:cNvPr>
          <p:cNvSpPr>
            <a:spLocks noGrp="1"/>
          </p:cNvSpPr>
          <p:nvPr>
            <p:ph idx="1"/>
          </p:nvPr>
        </p:nvSpPr>
        <p:spPr>
          <a:xfrm>
            <a:off x="250556" y="1110150"/>
            <a:ext cx="9577112" cy="5469837"/>
          </a:xfrm>
        </p:spPr>
        <p:txBody>
          <a:bodyPr vert="horz" lIns="91440" tIns="45720" rIns="91440" bIns="45720" rtlCol="0" anchor="t">
            <a:noAutofit/>
          </a:bodyPr>
          <a:lstStyle/>
          <a:p>
            <a:pPr marL="0" lvl="1" indent="0">
              <a:buClr>
                <a:prstClr val="white"/>
              </a:buClr>
              <a:buNone/>
            </a:pPr>
            <a:r>
              <a:rPr lang="fr-FR" sz="1800">
                <a:solidFill>
                  <a:schemeClr val="tx2"/>
                </a:solidFill>
                <a:ea typeface="+mn-lt"/>
                <a:cs typeface="+mn-lt"/>
              </a:rPr>
              <a:t>                     </a:t>
            </a:r>
            <a:endParaRPr lang="fr-FR">
              <a:solidFill>
                <a:schemeClr val="tx2"/>
              </a:solidFill>
            </a:endParaRPr>
          </a:p>
          <a:p>
            <a:pPr marL="0" lvl="1" indent="0">
              <a:buClr>
                <a:srgbClr val="FFFFFF"/>
              </a:buClr>
              <a:buNone/>
            </a:pPr>
            <a:r>
              <a:rPr lang="fr-FR" sz="1800" b="1">
                <a:solidFill>
                  <a:schemeClr val="tx2"/>
                </a:solidFill>
                <a:ea typeface="+mn-lt"/>
                <a:cs typeface="+mn-lt"/>
              </a:rPr>
              <a:t>                               LES BESOINS FONCTIONNELLES</a:t>
            </a:r>
            <a:endParaRPr lang="fr-FR">
              <a:solidFill>
                <a:schemeClr val="tx2"/>
              </a:solidFill>
            </a:endParaRPr>
          </a:p>
          <a:p>
            <a:pPr lvl="1">
              <a:buClr>
                <a:srgbClr val="FFFFFF"/>
              </a:buClr>
            </a:pPr>
            <a:r>
              <a:rPr lang="fr-FR" sz="1800">
                <a:solidFill>
                  <a:schemeClr val="tx2"/>
                </a:solidFill>
                <a:ea typeface="+mn-lt"/>
                <a:cs typeface="+mn-lt"/>
              </a:rPr>
              <a:t>-Affichage des produits avec des descriptions détaillées (ingrédients, utilisation, bienfaits pour différents types de cheveux).</a:t>
            </a:r>
            <a:endParaRPr lang="fr-FR" sz="1800">
              <a:solidFill>
                <a:schemeClr val="tx2"/>
              </a:solidFill>
            </a:endParaRPr>
          </a:p>
          <a:p>
            <a:pPr lvl="1">
              <a:buClr>
                <a:srgbClr val="FFFFFF"/>
              </a:buClr>
            </a:pPr>
            <a:r>
              <a:rPr lang="fr-FR" sz="1800">
                <a:solidFill>
                  <a:schemeClr val="tx2"/>
                </a:solidFill>
                <a:ea typeface="+mn-lt"/>
                <a:cs typeface="+mn-lt"/>
              </a:rPr>
              <a:t>-Filtrage par type de cheveux (crépu, cassant, normal), par problème capillaire (chute, casse, sécheresse), par type de produit (shampoing, après-shampoing, soin, huiles, etc.).</a:t>
            </a:r>
            <a:endParaRPr lang="fr-FR">
              <a:solidFill>
                <a:schemeClr val="tx2"/>
              </a:solidFill>
            </a:endParaRPr>
          </a:p>
          <a:p>
            <a:pPr lvl="1">
              <a:buClr>
                <a:srgbClr val="FFFFFF"/>
              </a:buClr>
            </a:pPr>
            <a:r>
              <a:rPr lang="fr-FR" sz="1800">
                <a:solidFill>
                  <a:schemeClr val="tx2"/>
                </a:solidFill>
                <a:ea typeface="+mn-lt"/>
                <a:cs typeface="+mn-lt"/>
              </a:rPr>
              <a:t>-Ajouter des produits au panier.</a:t>
            </a:r>
            <a:endParaRPr lang="fr-FR">
              <a:solidFill>
                <a:schemeClr val="tx2"/>
              </a:solidFill>
            </a:endParaRPr>
          </a:p>
          <a:p>
            <a:pPr lvl="1">
              <a:buClr>
                <a:srgbClr val="FFFFFF"/>
              </a:buClr>
            </a:pPr>
            <a:r>
              <a:rPr lang="fr-FR" sz="1800">
                <a:solidFill>
                  <a:schemeClr val="tx2"/>
                </a:solidFill>
                <a:ea typeface="+mn-lt"/>
                <a:cs typeface="+mn-lt"/>
              </a:rPr>
              <a:t>-Possibilité pour les clientes de laisser des avis et des notes sur les produits.</a:t>
            </a:r>
            <a:endParaRPr lang="fr-FR">
              <a:solidFill>
                <a:schemeClr val="tx2"/>
              </a:solidFill>
            </a:endParaRPr>
          </a:p>
          <a:p>
            <a:pPr lvl="1">
              <a:buClr>
                <a:srgbClr val="FFFFFF"/>
              </a:buClr>
            </a:pPr>
            <a:r>
              <a:rPr lang="fr-FR" sz="1800">
                <a:solidFill>
                  <a:schemeClr val="tx2"/>
                </a:solidFill>
                <a:ea typeface="+mn-lt"/>
                <a:cs typeface="+mn-lt"/>
              </a:rPr>
              <a:t>-Section dédiée aux témoignages d’utilisatrices pour partager leurs expériences.</a:t>
            </a:r>
            <a:endParaRPr lang="fr-FR">
              <a:solidFill>
                <a:schemeClr val="tx2"/>
              </a:solidFill>
            </a:endParaRPr>
          </a:p>
          <a:p>
            <a:pPr lvl="1">
              <a:buClr>
                <a:srgbClr val="FFFFFF"/>
              </a:buClr>
            </a:pPr>
            <a:r>
              <a:rPr lang="fr-FR" sz="1800">
                <a:solidFill>
                  <a:schemeClr val="tx2"/>
                </a:solidFill>
                <a:ea typeface="+mn-lt"/>
                <a:cs typeface="+mn-lt"/>
              </a:rPr>
              <a:t>-Inscription et connexion (via e-mail).</a:t>
            </a:r>
            <a:endParaRPr lang="fr-FR">
              <a:solidFill>
                <a:schemeClr val="tx2"/>
              </a:solidFill>
            </a:endParaRPr>
          </a:p>
          <a:p>
            <a:pPr lvl="1">
              <a:buClr>
                <a:srgbClr val="FFFFFF"/>
              </a:buClr>
            </a:pPr>
            <a:r>
              <a:rPr lang="fr-FR" sz="1800">
                <a:solidFill>
                  <a:schemeClr val="tx2"/>
                </a:solidFill>
                <a:ea typeface="+mn-lt"/>
                <a:cs typeface="+mn-lt"/>
              </a:rPr>
              <a:t>-Gestion des informations personnelles (adresse de livraison, historique d’achats).</a:t>
            </a:r>
            <a:endParaRPr lang="fr-FR">
              <a:solidFill>
                <a:schemeClr val="tx2"/>
              </a:solidFill>
            </a:endParaRPr>
          </a:p>
          <a:p>
            <a:pPr lvl="1">
              <a:buClr>
                <a:srgbClr val="FFFFFF"/>
              </a:buClr>
            </a:pPr>
            <a:r>
              <a:rPr lang="fr-FR" sz="1800">
                <a:solidFill>
                  <a:schemeClr val="tx2"/>
                </a:solidFill>
                <a:ea typeface="+mn-lt"/>
                <a:cs typeface="+mn-lt"/>
              </a:rPr>
              <a:t>type de cheveux renseigné dans le profil utilisateurs</a:t>
            </a:r>
            <a:endParaRPr lang="fr-FR">
              <a:solidFill>
                <a:schemeClr val="tx2"/>
              </a:solidFill>
            </a:endParaRPr>
          </a:p>
          <a:p>
            <a:pPr lvl="1">
              <a:buClr>
                <a:srgbClr val="FFFFFF"/>
              </a:buClr>
            </a:pPr>
            <a:r>
              <a:rPr lang="fr-FR" sz="1800">
                <a:solidFill>
                  <a:schemeClr val="tx2"/>
                </a:solidFill>
                <a:ea typeface="+mn-lt"/>
                <a:cs typeface="+mn-lt"/>
              </a:rPr>
              <a:t>-Articles informatifs sur les soins capillaires pour différents types de cheveux.</a:t>
            </a:r>
            <a:endParaRPr lang="fr-FR">
              <a:solidFill>
                <a:schemeClr val="tx2"/>
              </a:solidFill>
            </a:endParaRPr>
          </a:p>
          <a:p>
            <a:pPr lvl="1">
              <a:buClr>
                <a:srgbClr val="FFFFFF"/>
              </a:buClr>
            </a:pPr>
            <a:r>
              <a:rPr lang="fr-FR" sz="1800">
                <a:solidFill>
                  <a:schemeClr val="tx2"/>
                </a:solidFill>
                <a:ea typeface="+mn-lt"/>
                <a:cs typeface="+mn-lt"/>
              </a:rPr>
              <a:t>-Tutoriels d'utilisation des produits.</a:t>
            </a:r>
            <a:endParaRPr lang="fr-FR">
              <a:solidFill>
                <a:schemeClr val="tx2"/>
              </a:solidFill>
            </a:endParaRPr>
          </a:p>
          <a:p>
            <a:pPr lvl="1">
              <a:buClr>
                <a:srgbClr val="FFFFFF"/>
              </a:buClr>
            </a:pPr>
            <a:endParaRPr lang="fr-FR">
              <a:solidFill>
                <a:schemeClr val="tx2"/>
              </a:solidFill>
            </a:endParaRPr>
          </a:p>
        </p:txBody>
      </p:sp>
      <p:pic>
        <p:nvPicPr>
          <p:cNvPr id="5" name="Picture 4" descr="Une lotion à base de fleurs">
            <a:extLst>
              <a:ext uri="{FF2B5EF4-FFF2-40B4-BE49-F238E27FC236}">
                <a16:creationId xmlns:a16="http://schemas.microsoft.com/office/drawing/2014/main" id="{B00FFABB-55F5-2C62-F3D7-7C957ABD2E86}"/>
              </a:ext>
            </a:extLst>
          </p:cNvPr>
          <p:cNvPicPr>
            <a:picLocks noChangeAspect="1"/>
          </p:cNvPicPr>
          <p:nvPr/>
        </p:nvPicPr>
        <p:blipFill>
          <a:blip r:embed="rId2"/>
          <a:srcRect l="10729" r="22772" b="1"/>
          <a:stretch/>
        </p:blipFill>
        <p:spPr>
          <a:xfrm>
            <a:off x="9822979" y="5166"/>
            <a:ext cx="2134170" cy="2198745"/>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216248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Rectangle 47">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1"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5933CC6B-10B2-7931-9AA0-6729C0F52334}"/>
              </a:ext>
            </a:extLst>
          </p:cNvPr>
          <p:cNvSpPr>
            <a:spLocks noGrp="1"/>
          </p:cNvSpPr>
          <p:nvPr>
            <p:ph type="title"/>
          </p:nvPr>
        </p:nvSpPr>
        <p:spPr>
          <a:xfrm>
            <a:off x="457200" y="156076"/>
            <a:ext cx="10870763" cy="666961"/>
          </a:xfrm>
        </p:spPr>
        <p:txBody>
          <a:bodyPr anchor="b">
            <a:normAutofit fontScale="90000"/>
          </a:bodyPr>
          <a:lstStyle/>
          <a:p>
            <a:r>
              <a:rPr lang="fr-FR">
                <a:solidFill>
                  <a:schemeClr val="tx2"/>
                </a:solidFill>
                <a:cs typeface="Posterama"/>
              </a:rPr>
              <a:t>   LES BESOINS NON FONCTIONNELS</a:t>
            </a:r>
            <a:endParaRPr lang="fr-FR">
              <a:solidFill>
                <a:schemeClr val="tx2"/>
              </a:solidFill>
            </a:endParaRPr>
          </a:p>
        </p:txBody>
      </p:sp>
      <p:sp>
        <p:nvSpPr>
          <p:cNvPr id="3" name="Espace réservé du contenu 2">
            <a:extLst>
              <a:ext uri="{FF2B5EF4-FFF2-40B4-BE49-F238E27FC236}">
                <a16:creationId xmlns:a16="http://schemas.microsoft.com/office/drawing/2014/main" id="{77A3D1B1-9872-BE85-00A0-7FAD0E980326}"/>
              </a:ext>
            </a:extLst>
          </p:cNvPr>
          <p:cNvSpPr>
            <a:spLocks noGrp="1"/>
          </p:cNvSpPr>
          <p:nvPr>
            <p:ph idx="1"/>
          </p:nvPr>
        </p:nvSpPr>
        <p:spPr>
          <a:xfrm>
            <a:off x="322732" y="662997"/>
            <a:ext cx="11011769" cy="6021580"/>
          </a:xfrm>
        </p:spPr>
        <p:txBody>
          <a:bodyPr vert="horz" lIns="91440" tIns="45720" rIns="91440" bIns="45720" rtlCol="0" anchor="t">
            <a:noAutofit/>
          </a:bodyPr>
          <a:lstStyle/>
          <a:p>
            <a:pPr marL="0" lvl="1" indent="0">
              <a:lnSpc>
                <a:spcPct val="100000"/>
              </a:lnSpc>
              <a:buNone/>
            </a:pPr>
            <a:endParaRPr lang="fr-FR" sz="700">
              <a:solidFill>
                <a:schemeClr val="tx2"/>
              </a:solidFill>
            </a:endParaRPr>
          </a:p>
          <a:p>
            <a:pPr lvl="1">
              <a:lnSpc>
                <a:spcPct val="100000"/>
              </a:lnSpc>
              <a:buClr>
                <a:srgbClr val="FFFFFF"/>
              </a:buClr>
            </a:pPr>
            <a:r>
              <a:rPr lang="fr-FR" sz="2000">
                <a:solidFill>
                  <a:schemeClr val="tx2"/>
                </a:solidFill>
              </a:rPr>
              <a:t>-Chargement rapide des pages, notamment pour les pages de produits avec images haute qualité.</a:t>
            </a:r>
          </a:p>
          <a:p>
            <a:pPr lvl="1">
              <a:lnSpc>
                <a:spcPct val="100000"/>
              </a:lnSpc>
              <a:buClr>
                <a:srgbClr val="FFFFFF"/>
              </a:buClr>
            </a:pPr>
            <a:r>
              <a:rPr lang="fr-FR" sz="2000">
                <a:solidFill>
                  <a:schemeClr val="tx2"/>
                </a:solidFill>
              </a:rPr>
              <a:t>-Optimisation pour mobile (responsive design).</a:t>
            </a:r>
          </a:p>
          <a:p>
            <a:pPr lvl="1">
              <a:lnSpc>
                <a:spcPct val="100000"/>
              </a:lnSpc>
              <a:buClr>
                <a:srgbClr val="FFFFFF"/>
              </a:buClr>
            </a:pPr>
            <a:r>
              <a:rPr lang="fr-FR" sz="2000">
                <a:solidFill>
                  <a:schemeClr val="tx2"/>
                </a:solidFill>
              </a:rPr>
              <a:t>-Capacité à gérer un grand nombre de visiteurs simultanément (scalabilité).</a:t>
            </a:r>
          </a:p>
          <a:p>
            <a:pPr lvl="1">
              <a:lnSpc>
                <a:spcPct val="100000"/>
              </a:lnSpc>
              <a:buClr>
                <a:srgbClr val="FFFFFF"/>
              </a:buClr>
            </a:pPr>
            <a:r>
              <a:rPr lang="fr-FR" sz="2000">
                <a:solidFill>
                  <a:schemeClr val="tx2"/>
                </a:solidFill>
              </a:rPr>
              <a:t>-Chiffrement des données sensibles (informations personnelles, coordonnées bancaires).</a:t>
            </a:r>
          </a:p>
          <a:p>
            <a:pPr lvl="1">
              <a:lnSpc>
                <a:spcPct val="100000"/>
              </a:lnSpc>
              <a:buClr>
                <a:srgbClr val="FFFFFF"/>
              </a:buClr>
            </a:pPr>
            <a:r>
              <a:rPr lang="fr-FR" sz="2000">
                <a:solidFill>
                  <a:schemeClr val="tx2"/>
                </a:solidFill>
              </a:rPr>
              <a:t>-Conformité avec le RGPD pour la gestion des données personnelles des clientes.</a:t>
            </a:r>
          </a:p>
          <a:p>
            <a:pPr lvl="1">
              <a:lnSpc>
                <a:spcPct val="100000"/>
              </a:lnSpc>
              <a:buClr>
                <a:srgbClr val="FFFFFF"/>
              </a:buClr>
            </a:pPr>
            <a:r>
              <a:rPr lang="fr-FR" sz="2000">
                <a:solidFill>
                  <a:schemeClr val="tx2"/>
                </a:solidFill>
              </a:rPr>
              <a:t>-Authentification sécurisée pour les utilisateurs.</a:t>
            </a:r>
          </a:p>
          <a:p>
            <a:pPr lvl="1">
              <a:lnSpc>
                <a:spcPct val="100000"/>
              </a:lnSpc>
              <a:buClr>
                <a:srgbClr val="FFFFFF"/>
              </a:buClr>
            </a:pPr>
            <a:r>
              <a:rPr lang="fr-FR" sz="2000">
                <a:solidFill>
                  <a:schemeClr val="tx2"/>
                </a:solidFill>
              </a:rPr>
              <a:t>-Interface intuitive et facile à naviguer, avec un parcours d’achat simplifié.</a:t>
            </a:r>
          </a:p>
          <a:p>
            <a:pPr lvl="1">
              <a:lnSpc>
                <a:spcPct val="100000"/>
              </a:lnSpc>
              <a:buClr>
                <a:srgbClr val="FFFFFF"/>
              </a:buClr>
            </a:pPr>
            <a:r>
              <a:rPr lang="fr-FR" sz="2000">
                <a:solidFill>
                  <a:schemeClr val="tx2"/>
                </a:solidFill>
              </a:rPr>
              <a:t>-Design attrayant et adapté à la clientèle cible (femmes aux cheveux crépus, cassants ou normaux).</a:t>
            </a:r>
          </a:p>
          <a:p>
            <a:pPr lvl="1">
              <a:lnSpc>
                <a:spcPct val="100000"/>
              </a:lnSpc>
              <a:buClr>
                <a:srgbClr val="FFFFFF"/>
              </a:buClr>
            </a:pPr>
            <a:r>
              <a:rPr lang="fr-FR" sz="2000">
                <a:solidFill>
                  <a:schemeClr val="tx2"/>
                </a:solidFill>
              </a:rPr>
              <a:t>_Temps de réponse rapide pour les actions des utilisateurs (ajout au panier, recherche, etc.)</a:t>
            </a:r>
          </a:p>
          <a:p>
            <a:pPr lvl="1">
              <a:lnSpc>
                <a:spcPct val="100000"/>
              </a:lnSpc>
              <a:buClr>
                <a:srgbClr val="FFFFFF"/>
              </a:buClr>
            </a:pPr>
            <a:r>
              <a:rPr lang="fr-FR" sz="2000">
                <a:solidFill>
                  <a:schemeClr val="tx2"/>
                </a:solidFill>
              </a:rPr>
              <a:t>-Compatibilité avec les principaux navigateurs (Chrome, Firefox, Safari).</a:t>
            </a:r>
          </a:p>
          <a:p>
            <a:pPr lvl="1">
              <a:lnSpc>
                <a:spcPct val="100000"/>
              </a:lnSpc>
              <a:buClr>
                <a:srgbClr val="FFFFFF"/>
              </a:buClr>
            </a:pPr>
            <a:r>
              <a:rPr lang="fr-FR" sz="2000">
                <a:solidFill>
                  <a:schemeClr val="tx2"/>
                </a:solidFill>
              </a:rPr>
              <a:t>-Optimisation pour les appareils mobiles et tablettes.</a:t>
            </a:r>
          </a:p>
          <a:p>
            <a:pPr lvl="1">
              <a:lnSpc>
                <a:spcPct val="100000"/>
              </a:lnSpc>
              <a:buClr>
                <a:srgbClr val="FFFFFF"/>
              </a:buClr>
            </a:pPr>
            <a:r>
              <a:rPr lang="fr-FR" sz="2000">
                <a:solidFill>
                  <a:schemeClr val="tx2"/>
                </a:solidFill>
              </a:rPr>
              <a:t>-Facilité à ajouter de nouvelles fonctionnalités ou à adapter le site à l’évolution des besoins.</a:t>
            </a:r>
          </a:p>
          <a:p>
            <a:pPr lvl="1">
              <a:lnSpc>
                <a:spcPct val="100000"/>
              </a:lnSpc>
              <a:buClr>
                <a:srgbClr val="FFFFFF"/>
              </a:buClr>
            </a:pPr>
            <a:r>
              <a:rPr lang="fr-FR" sz="2000">
                <a:solidFill>
                  <a:schemeClr val="tx2"/>
                </a:solidFill>
              </a:rPr>
              <a:t>-Mises à jour régulières pour les correctifs de bugs ou de sécurité.</a:t>
            </a:r>
          </a:p>
          <a:p>
            <a:pPr>
              <a:lnSpc>
                <a:spcPct val="100000"/>
              </a:lnSpc>
              <a:buClr>
                <a:srgbClr val="FFFFFF"/>
              </a:buClr>
            </a:pPr>
            <a:endParaRPr lang="fr-FR" sz="2000">
              <a:solidFill>
                <a:schemeClr val="tx2"/>
              </a:solidFill>
            </a:endParaRPr>
          </a:p>
          <a:p>
            <a:pPr>
              <a:lnSpc>
                <a:spcPct val="100000"/>
              </a:lnSpc>
              <a:buClr>
                <a:srgbClr val="FFFFFF"/>
              </a:buClr>
            </a:pPr>
            <a:endParaRPr lang="fr-FR" sz="2000">
              <a:solidFill>
                <a:schemeClr val="tx2"/>
              </a:solidFill>
            </a:endParaRPr>
          </a:p>
        </p:txBody>
      </p:sp>
    </p:spTree>
    <p:extLst>
      <p:ext uri="{BB962C8B-B14F-4D97-AF65-F5344CB8AC3E}">
        <p14:creationId xmlns:p14="http://schemas.microsoft.com/office/powerpoint/2010/main" val="2815634287"/>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20</Slides>
  <Notes>0</Notes>
  <HiddenSlides>0</HiddenSlide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SineVTI</vt:lpstr>
      <vt:lpstr>Site d'e-Commerce dédié aux produits capillaires   Projet de Certification CDA  Présenté par :ZENABA ALI</vt:lpstr>
      <vt:lpstr>PRESENTATION PERSONNELLE</vt:lpstr>
      <vt:lpstr>                     Sujet du projet</vt:lpstr>
      <vt:lpstr>          La raison de ce choix </vt:lpstr>
      <vt:lpstr>   PERSONA</vt:lpstr>
      <vt:lpstr>           PERSONA</vt:lpstr>
      <vt:lpstr>PERSONA</vt:lpstr>
      <vt:lpstr>  EXPRESSION     DU BESOIN</vt:lpstr>
      <vt:lpstr>   LES BESOINS NON FONCTIONNELS</vt:lpstr>
      <vt:lpstr>    OBJECTIF DU PPROJET</vt:lpstr>
      <vt:lpstr>            Limite du projet</vt:lpstr>
      <vt:lpstr>           Technologies utilisés</vt:lpstr>
      <vt:lpstr>Diagramme UML des cas d'utlisation</vt:lpstr>
      <vt:lpstr>Github Projects et US</vt:lpstr>
      <vt:lpstr>                    Rétro planning</vt:lpstr>
      <vt:lpstr>       Diagramme  UML de séquence</vt:lpstr>
      <vt:lpstr>Diagramme UML d'activité</vt:lpstr>
      <vt:lpstr>Diagramme UML  de classes pour les entités</vt:lpstr>
      <vt:lpstr>                     Wireframes</vt:lpstr>
      <vt:lpstr>                                  Maquette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298</cp:revision>
  <dcterms:created xsi:type="dcterms:W3CDTF">2024-10-11T09:27:10Z</dcterms:created>
  <dcterms:modified xsi:type="dcterms:W3CDTF">2024-10-21T15:00:19Z</dcterms:modified>
</cp:coreProperties>
</file>