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6B065-9387-4DBD-8600-802E541FAA81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BD793-9611-4337-B814-DBD49173A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86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49143-4878-670C-C5FB-D4ABE9FE1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9DDC62-B859-13F0-45EE-1640006BA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2806AE-6046-3B32-E8FB-B4251C62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693A-D2B8-4B57-85B9-014129D5826F}" type="datetime1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2A494-281C-DDC7-23EC-C1BD8848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0C994F-308B-1080-60B2-C617CF14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85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49E5D-8B0B-5173-6E27-F30E3352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35B43F-4CDF-BE4A-2160-8E784FD35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C3A57-93D6-0B5E-C671-3AE0B54F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C7D9-F8E9-4705-A480-33967B4A0D26}" type="datetime1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4A60DB-C063-D3F6-8A3D-6DF7A26E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AD0D1-120B-71BF-0714-14308108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43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4BE652-CAF3-641E-F007-3D35DD576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2E72F2-792A-ED7E-F1EE-3737F8C5E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C51420-3BAB-5FAA-4C9B-B0880DDC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2290-3AE2-4E71-A7F4-18D587792CA9}" type="datetime1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C180C9-277B-DA36-E265-187FA137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A1C38C-6B13-56A5-A202-FA588934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9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EA487-00B3-6B0D-7E01-1A485A7E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C43691-A5A1-027A-6140-922CEBCC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C356DE-D349-5ECF-FBA4-D60226D2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BF72-7517-4461-B354-4191685EDDC8}" type="datetime1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8A11C5-A707-CA00-E10C-86950CC7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28A03B-B3B4-D198-B75F-46ED133D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27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470ED-7B12-55FA-2A11-774BAF68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3B8092-A307-898A-65C1-A272CF67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B55BE7-D0BA-1783-FC16-2F29FDAE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DE1-7995-43F9-991D-A5A93E0478F0}" type="datetime1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5C1700-0724-EECE-D3ED-35CC102F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CED57-399B-A4CA-4FD3-09B7FDE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51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4934C-77FB-F097-955F-F863F37B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F82E4B-3415-DB2B-6DDB-D64690359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7EED4C-EC1F-DFCB-CCCA-E94473E73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8A6AA4-F634-56AD-C6DE-4C640502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8B5-B0C1-46E8-BDD3-700655DE7CC5}" type="datetime1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DB043E-9E95-D2EE-D688-AA319D5A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7EB7BA-7D60-C643-356A-8D2E9B61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19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1C9F8-AB31-D805-E99E-CDCACA06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B513B5-355A-12B6-E218-A5A19786B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71FD6B-6C5D-732D-C685-222A380DF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406C3A-7C03-B3DD-9D51-1A0626D89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3FB359-A77A-7732-6371-677BA94FC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5A6C76-5D68-C5AF-466E-667BAEEA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2FBF-EA20-4B8A-AB3E-A6E8D0CC354F}" type="datetime1">
              <a:rPr lang="fr-FR" smtClean="0"/>
              <a:t>17/10/2024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AD3AC7-9C1C-5C8C-B38D-7759D1B2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7BFC88-FFED-1C99-952E-6888BD2D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7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13F6A-6514-AB2E-3550-99C32A19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3AFB5D-6C23-C5B6-FE2D-67D62FF7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FCEB-A186-42D3-9A43-6D06E4CD287B}" type="datetime1">
              <a:rPr lang="fr-FR" smtClean="0"/>
              <a:t>17/10/2024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9D4E2C-944A-0802-A47F-AB9C7040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C5C8FD-33E3-A8C9-EBB5-70AC57F0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08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6C0AC8-303C-F31D-E6C0-9FAAE4A0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FAA-2AA9-4C82-A857-08FE27EFAC87}" type="datetime1">
              <a:rPr lang="fr-FR" smtClean="0"/>
              <a:t>17/10/2024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45B9D0-47FA-3685-52BD-F6605C1E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73542A-3D7F-F408-A0E8-458B5E69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1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96553-1BFB-428E-8013-A8616CE6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FE05B3-A082-ECEE-264D-031F75C44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D518DB-FFD2-0B8D-572D-F2DE85F9F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530782-381E-FBD4-A089-88012CA5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2CA3-C397-4A14-A3DB-ECD260EB106D}" type="datetime1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3E6D3F-4C04-4338-E51F-80EF1338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A43383-3C57-944D-8B06-CC0340AE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21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EBB63-611C-2ED1-3D3A-8C229032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F1C0D8-3D53-1A6C-9F6E-0F9948FCA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E511EF-AC34-6C17-09CA-E533E89DD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7090FF-9261-B7D1-66E1-8EF9AF31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108A-B06E-447E-A193-61B77A5828ED}" type="datetime1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25832A-45ED-A17D-EA0B-E890768A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CBAFE0-1AFA-E413-E822-F896A374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72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D9E9BF-61AB-4AE8-21A6-45999B53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0BADED-4AF3-E54B-19F7-20C930221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64F88B-434C-73AD-66BE-AEE5A7E23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4FC4A1-A753-46C7-AC70-0CBDD0D3C809}" type="datetime1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745EB-3906-633A-E0EF-3839183B5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52FCA-22C4-E707-95DC-92BFE63D1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40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9BAA4-D10D-137A-EA68-E055441F7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40757"/>
            <a:ext cx="9144000" cy="1071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personnelle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2054F9D-FD6B-4585-84B1-3CA80276485A}"/>
              </a:ext>
            </a:extLst>
          </p:cNvPr>
          <p:cNvSpPr txBox="1"/>
          <p:nvPr/>
        </p:nvSpPr>
        <p:spPr>
          <a:xfrm>
            <a:off x="5253789" y="3244334"/>
            <a:ext cx="168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Haldan</a:t>
            </a:r>
            <a:r>
              <a:rPr lang="fr-FR" dirty="0"/>
              <a:t> KOFFI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B2487E-1095-477E-B463-85D48AC0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B58C5D-229D-4918-9D35-9E6CD434F073}"/>
              </a:ext>
            </a:extLst>
          </p:cNvPr>
          <p:cNvSpPr txBox="1"/>
          <p:nvPr/>
        </p:nvSpPr>
        <p:spPr>
          <a:xfrm>
            <a:off x="2563602" y="4149669"/>
            <a:ext cx="706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Formation : Titre professionnel Concepteur Développeur d’Applications</a:t>
            </a:r>
          </a:p>
        </p:txBody>
      </p:sp>
    </p:spTree>
    <p:extLst>
      <p:ext uri="{BB962C8B-B14F-4D97-AF65-F5344CB8AC3E}">
        <p14:creationId xmlns:p14="http://schemas.microsoft.com/office/powerpoint/2010/main" val="168074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3509C-2EDD-C4C5-76D2-4EDE012B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857"/>
            <a:ext cx="1051560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Sujet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05E2C8-6ECA-4B3F-3745-70E491080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751"/>
            <a:ext cx="10515600" cy="1173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Bibliothèque collaborative en ligne : Site de partage et de découverte de livres</a:t>
            </a:r>
          </a:p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C8393F6-E86F-018E-C52A-377615E4B389}"/>
              </a:ext>
            </a:extLst>
          </p:cNvPr>
          <p:cNvSpPr txBox="1">
            <a:spLocks/>
          </p:cNvSpPr>
          <p:nvPr/>
        </p:nvSpPr>
        <p:spPr>
          <a:xfrm>
            <a:off x="838199" y="2664542"/>
            <a:ext cx="6821129" cy="3018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Les utilisateurs auront </a:t>
            </a:r>
            <a:r>
              <a:rPr lang="fr-FR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différentes</a:t>
            </a:r>
            <a:r>
              <a:rPr lang="fr-FR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possibilités :</a:t>
            </a:r>
          </a:p>
          <a:p>
            <a:pPr marL="0" indent="0">
              <a:buNone/>
            </a:pPr>
            <a:endParaRPr lang="fr-FR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fr-F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Ajouter des livres </a:t>
            </a:r>
          </a:p>
          <a:p>
            <a:pPr lvl="1"/>
            <a:r>
              <a:rPr lang="fr-F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Rédiger des commentaires</a:t>
            </a:r>
          </a:p>
          <a:p>
            <a:pPr lvl="1"/>
            <a:r>
              <a:rPr lang="fr-F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Faire des recommandations et </a:t>
            </a:r>
          </a:p>
          <a:p>
            <a:pPr lvl="1"/>
            <a:r>
              <a:rPr lang="fr-F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Interagir avec d’autres lecteurs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phique 5" descr="Livres avec un remplissage uni">
            <a:extLst>
              <a:ext uri="{FF2B5EF4-FFF2-40B4-BE49-F238E27FC236}">
                <a16:creationId xmlns:a16="http://schemas.microsoft.com/office/drawing/2014/main" id="{6FEDAB3A-3595-B6C7-57C9-3301D9BC4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8760" y="2750625"/>
            <a:ext cx="1034845" cy="1034845"/>
          </a:xfrm>
          <a:prstGeom prst="rect">
            <a:avLst/>
          </a:prstGeom>
        </p:spPr>
      </p:pic>
      <p:pic>
        <p:nvPicPr>
          <p:cNvPr id="8" name="Graphique 7" descr="Commentaire, ajouter contour">
            <a:extLst>
              <a:ext uri="{FF2B5EF4-FFF2-40B4-BE49-F238E27FC236}">
                <a16:creationId xmlns:a16="http://schemas.microsoft.com/office/drawing/2014/main" id="{8D1E8EB7-599D-6C32-027B-9997CA107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5838" y="3415480"/>
            <a:ext cx="1425677" cy="1425677"/>
          </a:xfrm>
          <a:prstGeom prst="rect">
            <a:avLst/>
          </a:prstGeom>
        </p:spPr>
      </p:pic>
      <p:pic>
        <p:nvPicPr>
          <p:cNvPr id="10" name="Graphique 9" descr="Connexions avec un remplissage uni">
            <a:extLst>
              <a:ext uri="{FF2B5EF4-FFF2-40B4-BE49-F238E27FC236}">
                <a16:creationId xmlns:a16="http://schemas.microsoft.com/office/drawing/2014/main" id="{C12F9726-916E-C062-1BDC-32F9C48469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7637" y="4762353"/>
            <a:ext cx="1320597" cy="1320597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CFFF0D-A4AC-4B3C-AD2D-34557E44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79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3509C-2EDD-C4C5-76D2-4EDE012B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676" y="233848"/>
            <a:ext cx="2406956" cy="1026367"/>
          </a:xfrm>
        </p:spPr>
        <p:txBody>
          <a:bodyPr anchor="b">
            <a:norm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7EF0F2A-A904-581F-6BBA-BED4997A2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894" y="1176017"/>
            <a:ext cx="5550366" cy="2304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et Prénom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Camille Dupont</a:t>
            </a: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Âge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ans</a:t>
            </a: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Discuter et partager des avis avec d’autres passionnés de lecture.</a:t>
            </a: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difficile de trouver des recommandations non commerciales de livre de qualité.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48C1E2C7-EE73-66FE-25EC-DB293282AB18}"/>
              </a:ext>
            </a:extLst>
          </p:cNvPr>
          <p:cNvSpPr txBox="1">
            <a:spLocks/>
          </p:cNvSpPr>
          <p:nvPr/>
        </p:nvSpPr>
        <p:spPr>
          <a:xfrm>
            <a:off x="4442894" y="3480619"/>
            <a:ext cx="5550366" cy="2304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Motiver par l’envie de découvrir des livres indépendants et d’échanger avec des lecteurs ayant les mêmes goûts.</a:t>
            </a:r>
          </a:p>
          <a:p>
            <a:pPr marL="0" indent="0">
              <a:buNone/>
            </a:pP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Comportements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apprécie les critiques bien rédigées et les discussions sur les forums littéraires. </a:t>
            </a:r>
          </a:p>
          <a:p>
            <a:pPr marL="0" indent="0">
              <a:buNone/>
            </a:pP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Autres détails possibles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Célibataire sans enfant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A69C43-E9EC-488D-8077-CF60AE22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77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3509C-2EDD-C4C5-76D2-4EDE012B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676" y="149650"/>
            <a:ext cx="2406956" cy="1026367"/>
          </a:xfrm>
        </p:spPr>
        <p:txBody>
          <a:bodyPr anchor="b">
            <a:norm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7EF0F2A-A904-581F-6BBA-BED4997A2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894" y="961697"/>
            <a:ext cx="5550366" cy="2304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et Prénom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 Martin</a:t>
            </a: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Âge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ans</a:t>
            </a: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: 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Partager ses livres préférés avec la communauté, aider les jeunes lecteurs à découvrir des classiques, discuter de littérature avec des passionné.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difficile de trouver des discussions sérieuses sur certains ouvrages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48C1E2C7-EE73-66FE-25EC-DB293282AB18}"/>
              </a:ext>
            </a:extLst>
          </p:cNvPr>
          <p:cNvSpPr txBox="1">
            <a:spLocks/>
          </p:cNvSpPr>
          <p:nvPr/>
        </p:nvSpPr>
        <p:spPr>
          <a:xfrm>
            <a:off x="4442894" y="3788408"/>
            <a:ext cx="5550366" cy="2304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passionné par la littérature classique et souhaite transmettre cette passion à d’autres. 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Comportements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souvent à la recherche de nouvelles plateformes pour partager sa passion. Il écrit des critiques de livres sur plusieurs sites et est prêt à partager son avis avec d’autres lecteurs.</a:t>
            </a:r>
          </a:p>
          <a:p>
            <a:pPr marL="0" indent="0">
              <a:buNone/>
            </a:pP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Autres détails possibles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Célibataire sans enfant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DAA558-1305-470B-BF68-947AD6B1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21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3509C-2EDD-C4C5-76D2-4EDE012B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262" y="149650"/>
            <a:ext cx="2406956" cy="1026367"/>
          </a:xfrm>
        </p:spPr>
        <p:txBody>
          <a:bodyPr anchor="b">
            <a:norm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7EF0F2A-A904-581F-6BBA-BED4997A2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894" y="790241"/>
            <a:ext cx="5550366" cy="2304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et Prénom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Lola Lefebvre</a:t>
            </a: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Âge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ans</a:t>
            </a: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Rechercher des livres correspondant à ses centres d’intérêt (fantasy, romans) et discuter de ses lectures avec d’autres jeunes.</a:t>
            </a: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Difficulté à trouver une communauté dédiée aux genres qu’elle aime.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48C1E2C7-EE73-66FE-25EC-DB293282AB18}"/>
              </a:ext>
            </a:extLst>
          </p:cNvPr>
          <p:cNvSpPr txBox="1">
            <a:spLocks/>
          </p:cNvSpPr>
          <p:nvPr/>
        </p:nvSpPr>
        <p:spPr>
          <a:xfrm>
            <a:off x="4442894" y="3237723"/>
            <a:ext cx="5550366" cy="2304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Lola est motivée par l’idée de faire partie d’une communauté active où elle peut trouver des livres qui ne sont pas nécessairement des best-seller, mais  qui correspondent à ses goûts.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Comportements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est très active sur les réseaux sociaux  et aime partager ses impressions de lecture sur Instagram ou Twitter. Elle participe également à des clubs de lecture en ligne.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Autres détails possibles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passe environ 1 à 2 heures par jour à lire et à échanger avec d’autres sur les réseaux sociaux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3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54EA0-E667-3242-FFA3-A5D0FF0D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482"/>
            <a:ext cx="1051560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du besoin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EA69CC-6045-DCD9-97B4-055959E05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9" y="1515383"/>
            <a:ext cx="10515600" cy="24198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Besoins fonctionnels</a:t>
            </a:r>
          </a:p>
          <a:p>
            <a:pPr>
              <a:lnSpc>
                <a:spcPct val="107000"/>
              </a:lnSpc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L’administrateur peut créer des catégories</a:t>
            </a:r>
          </a:p>
          <a:p>
            <a:pPr>
              <a:lnSpc>
                <a:spcPct val="107000"/>
              </a:lnSpc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L’administrateur peut modérer </a:t>
            </a:r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site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(suppression de commentaire, suppression de livre ajouter)</a:t>
            </a:r>
          </a:p>
          <a:p>
            <a:pPr>
              <a:lnSpc>
                <a:spcPct val="107000"/>
              </a:lnSpc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peut se créer un compte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L’administrateur et les utilisateurs peuvent ajouter des livres (image de couverture, titre, auteur, résumé, date de publication)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BCF8D48-8F8C-AC59-CF30-A72A5743E4D0}"/>
              </a:ext>
            </a:extLst>
          </p:cNvPr>
          <p:cNvSpPr txBox="1">
            <a:spLocks/>
          </p:cNvSpPr>
          <p:nvPr/>
        </p:nvSpPr>
        <p:spPr>
          <a:xfrm>
            <a:off x="283029" y="4132715"/>
            <a:ext cx="10515600" cy="241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Besoins non fonctionnels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site doit avoir plusieurs caractéristiques à savoir :</a:t>
            </a:r>
          </a:p>
          <a:p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Être fonctionnel 99% du temps</a:t>
            </a:r>
          </a:p>
          <a:p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Être rapide</a:t>
            </a:r>
          </a:p>
          <a:p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Être sécurisé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2B7E49-EE82-42E4-8989-3F0BA13F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6</a:t>
            </a:fld>
            <a:endParaRPr lang="fr-FR"/>
          </a:p>
        </p:txBody>
      </p:sp>
      <p:pic>
        <p:nvPicPr>
          <p:cNvPr id="7" name="Graphique 6" descr="Internet avec un remplissage uni">
            <a:extLst>
              <a:ext uri="{FF2B5EF4-FFF2-40B4-BE49-F238E27FC236}">
                <a16:creationId xmlns:a16="http://schemas.microsoft.com/office/drawing/2014/main" id="{E2309902-8397-4FF6-93A9-B45474E9A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5382" y="849421"/>
            <a:ext cx="1563247" cy="15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D54B1-F504-CFBC-D899-8FA0233D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55D57-07E2-64CE-173B-09F031AEC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0463"/>
            <a:ext cx="10515600" cy="2795536"/>
          </a:xfrm>
        </p:spPr>
        <p:txBody>
          <a:bodyPr/>
          <a:lstStyle/>
          <a:p>
            <a:pPr marL="0" indent="0">
              <a:buNone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Créer une communauté pour les lecteurs : </a:t>
            </a:r>
          </a:p>
          <a:p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Interagir</a:t>
            </a:r>
          </a:p>
          <a:p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Échanger des idées</a:t>
            </a:r>
          </a:p>
          <a:p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Découvrir des livres</a:t>
            </a:r>
          </a:p>
          <a:p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Trouver des recommandations de livres fiables et non commercial </a:t>
            </a:r>
          </a:p>
          <a:p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Partager des points de vue librement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9CA5129-13CB-EEA7-4225-9A243AC682F4}"/>
              </a:ext>
            </a:extLst>
          </p:cNvPr>
          <p:cNvSpPr txBox="1">
            <a:spLocks/>
          </p:cNvSpPr>
          <p:nvPr/>
        </p:nvSpPr>
        <p:spPr>
          <a:xfrm>
            <a:off x="838200" y="1790650"/>
            <a:ext cx="10515600" cy="100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Les livres sont de grandes sources de savoir universelles qui peuvent unir et aider plusieurs personnes.</a:t>
            </a:r>
          </a:p>
        </p:txBody>
      </p:sp>
      <p:pic>
        <p:nvPicPr>
          <p:cNvPr id="6" name="Graphique 5" descr="Utilisateurs avec un remplissage uni">
            <a:extLst>
              <a:ext uri="{FF2B5EF4-FFF2-40B4-BE49-F238E27FC236}">
                <a16:creationId xmlns:a16="http://schemas.microsoft.com/office/drawing/2014/main" id="{8CE851BA-DA3A-3B78-3F7F-BE2EDFC96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5235" y="3429000"/>
            <a:ext cx="1561529" cy="1561529"/>
          </a:xfrm>
          <a:prstGeom prst="rect">
            <a:avLst/>
          </a:prstGeom>
        </p:spPr>
      </p:pic>
      <p:pic>
        <p:nvPicPr>
          <p:cNvPr id="8" name="Graphique 7" descr="Apprentissage des langues à distance avec un remplissage uni">
            <a:extLst>
              <a:ext uri="{FF2B5EF4-FFF2-40B4-BE49-F238E27FC236}">
                <a16:creationId xmlns:a16="http://schemas.microsoft.com/office/drawing/2014/main" id="{9BE98F93-6E13-823F-597B-AA6F42678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7878" y="2532704"/>
            <a:ext cx="1561529" cy="156152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F9ADD9-80F1-485B-A094-36EB7E24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62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DE788-5710-4C22-8602-7A53CA64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A75B5-9B9A-40CA-BA46-F97F09815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5688"/>
            <a:ext cx="10515600" cy="3132138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tant que lecteur inscrit, je veux ajouter un livre que j’ai apprécié à la bibliothèque afin de partager mes découvertes avec d’autres lecteurs.</a:t>
            </a:r>
          </a:p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tant que lecteur inscrit, je veux laisser un commentaire sur un livre que j’ai lu afin de partager mon avis et échanger avec d’autres utilisateurs autour de cette lecture.</a:t>
            </a:r>
          </a:p>
        </p:txBody>
      </p:sp>
      <p:pic>
        <p:nvPicPr>
          <p:cNvPr id="5" name="Graphique 4" descr="Curseur avec un remplissage uni">
            <a:extLst>
              <a:ext uri="{FF2B5EF4-FFF2-40B4-BE49-F238E27FC236}">
                <a16:creationId xmlns:a16="http://schemas.microsoft.com/office/drawing/2014/main" id="{86068296-2B70-4B3F-8D81-79F812109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3237" y="1027906"/>
            <a:ext cx="1462088" cy="146208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756A71-A912-451F-A0DB-97A390C5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3571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572</Words>
  <Application>Microsoft Office PowerPoint</Application>
  <PresentationFormat>Grand écran</PresentationFormat>
  <Paragraphs>70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Times New Roman</vt:lpstr>
      <vt:lpstr>Thème Office</vt:lpstr>
      <vt:lpstr>Présentation personnelle</vt:lpstr>
      <vt:lpstr>Sujet du projet</vt:lpstr>
      <vt:lpstr>Persona</vt:lpstr>
      <vt:lpstr>Persona</vt:lpstr>
      <vt:lpstr>Persona</vt:lpstr>
      <vt:lpstr>Expression du besoin</vt:lpstr>
      <vt:lpstr>Objectifs du projet</vt:lpstr>
      <vt:lpstr>User Stories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personnelle</dc:title>
  <dc:creator>Haldan KOFFI</dc:creator>
  <cp:lastModifiedBy>Haldan KOFFI</cp:lastModifiedBy>
  <cp:revision>13</cp:revision>
  <dcterms:created xsi:type="dcterms:W3CDTF">2024-10-10T12:10:34Z</dcterms:created>
  <dcterms:modified xsi:type="dcterms:W3CDTF">2024-10-17T20:25:08Z</dcterms:modified>
</cp:coreProperties>
</file>