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32"/>
  </p:notesMasterIdLst>
  <p:handoutMasterIdLst>
    <p:handoutMasterId r:id="rId33"/>
  </p:handout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2" r:id="rId26"/>
    <p:sldId id="283" r:id="rId27"/>
    <p:sldId id="284" r:id="rId28"/>
    <p:sldId id="279" r:id="rId29"/>
    <p:sldId id="280" r:id="rId30"/>
    <p:sldId id="281" r:id="rId3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BE2D0-0F8C-7216-6534-5DACA32A692B}" v="3" dt="2024-11-19T10:51:25.036"/>
    <p1510:client id="{123499F4-767F-C219-DAC7-7D537568E18A}" v="3" dt="2024-11-19T10:55:29.183"/>
    <p1510:client id="{6F9C5393-01F3-390F-0814-0967A8FD6D53}" v="150" dt="2024-11-19T12:51:28.140"/>
    <p1510:client id="{A80EB813-B2EA-C7D2-78CE-FCB32CC23053}" v="5" dt="2024-11-19T10:43:40.575"/>
    <p1510:client id="{B09EF57F-E896-BBBF-58A4-8A5DFC62A8D8}" v="205" dt="2024-11-19T10:37:59.420"/>
    <p1510:client id="{CC94A0F5-AD32-4B26-5D69-4089357A5A5E}" v="2" dt="2024-11-19T10:21:56.299"/>
    <p1510:client id="{EDD17512-82E0-5BAF-A200-3D9F48983B8A}" v="2" dt="2024-11-19T10:45:36.611"/>
    <p1510:client id="{F55C4058-C599-03DA-2496-D7152836A59F}" v="4" dt="2024-11-19T10:39:52.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ABA Ali Dicko" userId="S::ali-dicko.zenaba.auditeur@lecnam.net::03253055-7a3c-4dfc-a1af-896c5a5ab8b4" providerId="AD" clId="Web-{0CABE2D0-0F8C-7216-6534-5DACA32A692B}"/>
    <pc:docChg chg="addSld modSld">
      <pc:chgData name="ZENABA Ali Dicko" userId="S::ali-dicko.zenaba.auditeur@lecnam.net::03253055-7a3c-4dfc-a1af-896c5a5ab8b4" providerId="AD" clId="Web-{0CABE2D0-0F8C-7216-6534-5DACA32A692B}" dt="2024-11-19T10:51:24.052" v="1"/>
      <pc:docMkLst>
        <pc:docMk/>
      </pc:docMkLst>
      <pc:sldChg chg="addSp delSp modSp new">
        <pc:chgData name="ZENABA Ali Dicko" userId="S::ali-dicko.zenaba.auditeur@lecnam.net::03253055-7a3c-4dfc-a1af-896c5a5ab8b4" providerId="AD" clId="Web-{0CABE2D0-0F8C-7216-6534-5DACA32A692B}" dt="2024-11-19T10:51:24.052" v="1"/>
        <pc:sldMkLst>
          <pc:docMk/>
          <pc:sldMk cId="3006535762" sldId="283"/>
        </pc:sldMkLst>
        <pc:spChg chg="del">
          <ac:chgData name="ZENABA Ali Dicko" userId="S::ali-dicko.zenaba.auditeur@lecnam.net::03253055-7a3c-4dfc-a1af-896c5a5ab8b4" providerId="AD" clId="Web-{0CABE2D0-0F8C-7216-6534-5DACA32A692B}" dt="2024-11-19T10:51:24.052" v="1"/>
          <ac:spMkLst>
            <pc:docMk/>
            <pc:sldMk cId="3006535762" sldId="283"/>
            <ac:spMk id="3" creationId="{7EA07A24-7D52-FBF8-F5CB-C68A797C3AF3}"/>
          </ac:spMkLst>
        </pc:spChg>
        <pc:picChg chg="add mod ord">
          <ac:chgData name="ZENABA Ali Dicko" userId="S::ali-dicko.zenaba.auditeur@lecnam.net::03253055-7a3c-4dfc-a1af-896c5a5ab8b4" providerId="AD" clId="Web-{0CABE2D0-0F8C-7216-6534-5DACA32A692B}" dt="2024-11-19T10:51:24.052" v="1"/>
          <ac:picMkLst>
            <pc:docMk/>
            <pc:sldMk cId="3006535762" sldId="283"/>
            <ac:picMk id="4" creationId="{F57474D1-2C61-88AA-ABCB-E2557898F682}"/>
          </ac:picMkLst>
        </pc:picChg>
      </pc:sldChg>
    </pc:docChg>
  </pc:docChgLst>
  <pc:docChgLst>
    <pc:chgData name="ZENABA Ali Dicko" userId="S::ali-dicko.zenaba.auditeur@lecnam.net::03253055-7a3c-4dfc-a1af-896c5a5ab8b4" providerId="AD" clId="Web-{7B31E1E7-DD81-09AA-4921-BC637C4E64D4}"/>
    <pc:docChg chg="addSld delSld modSld">
      <pc:chgData name="ZENABA Ali Dicko" userId="S::ali-dicko.zenaba.auditeur@lecnam.net::03253055-7a3c-4dfc-a1af-896c5a5ab8b4" providerId="AD" clId="Web-{7B31E1E7-DD81-09AA-4921-BC637C4E64D4}" dt="2024-10-24T10:15:57.539" v="44" actId="20577"/>
      <pc:docMkLst>
        <pc:docMk/>
      </pc:docMkLst>
      <pc:sldChg chg="addSp delSp modSp mod setBg">
        <pc:chgData name="ZENABA Ali Dicko" userId="S::ali-dicko.zenaba.auditeur@lecnam.net::03253055-7a3c-4dfc-a1af-896c5a5ab8b4" providerId="AD" clId="Web-{7B31E1E7-DD81-09AA-4921-BC637C4E64D4}" dt="2024-10-24T10:11:24.077" v="9" actId="20577"/>
        <pc:sldMkLst>
          <pc:docMk/>
          <pc:sldMk cId="1727253027" sldId="263"/>
        </pc:sldMkLst>
        <pc:spChg chg="mod">
          <ac:chgData name="ZENABA Ali Dicko" userId="S::ali-dicko.zenaba.auditeur@lecnam.net::03253055-7a3c-4dfc-a1af-896c5a5ab8b4" providerId="AD" clId="Web-{7B31E1E7-DD81-09AA-4921-BC637C4E64D4}" dt="2024-10-24T10:10:42.826" v="2"/>
          <ac:spMkLst>
            <pc:docMk/>
            <pc:sldMk cId="1727253027" sldId="263"/>
            <ac:spMk id="2" creationId="{DFEB9C87-8142-F771-EFBE-B2F94DBF17D9}"/>
          </ac:spMkLst>
        </pc:spChg>
        <pc:spChg chg="mod">
          <ac:chgData name="ZENABA Ali Dicko" userId="S::ali-dicko.zenaba.auditeur@lecnam.net::03253055-7a3c-4dfc-a1af-896c5a5ab8b4" providerId="AD" clId="Web-{7B31E1E7-DD81-09AA-4921-BC637C4E64D4}" dt="2024-10-24T10:11:24.077" v="9" actId="20577"/>
          <ac:spMkLst>
            <pc:docMk/>
            <pc:sldMk cId="1727253027" sldId="263"/>
            <ac:spMk id="3" creationId="{27389C58-774D-66F9-F31E-928858997F74}"/>
          </ac:spMkLst>
        </pc:spChg>
        <pc:spChg chg="add del">
          <ac:chgData name="ZENABA Ali Dicko" userId="S::ali-dicko.zenaba.auditeur@lecnam.net::03253055-7a3c-4dfc-a1af-896c5a5ab8b4" providerId="AD" clId="Web-{7B31E1E7-DD81-09AA-4921-BC637C4E64D4}" dt="2024-10-24T10:10:42.826" v="2"/>
          <ac:spMkLst>
            <pc:docMk/>
            <pc:sldMk cId="1727253027" sldId="263"/>
            <ac:spMk id="10" creationId="{CDABA077-5650-4194-91A9-0181927D31F7}"/>
          </ac:spMkLst>
        </pc:spChg>
        <pc:spChg chg="add del">
          <ac:chgData name="ZENABA Ali Dicko" userId="S::ali-dicko.zenaba.auditeur@lecnam.net::03253055-7a3c-4dfc-a1af-896c5a5ab8b4" providerId="AD" clId="Web-{7B31E1E7-DD81-09AA-4921-BC637C4E64D4}" dt="2024-10-24T10:10:42.826" v="2"/>
          <ac:spMkLst>
            <pc:docMk/>
            <pc:sldMk cId="1727253027" sldId="263"/>
            <ac:spMk id="12" creationId="{7A4E7FFF-D33D-499B-85BF-6EBA5D5FB19F}"/>
          </ac:spMkLst>
        </pc:spChg>
        <pc:spChg chg="add del">
          <ac:chgData name="ZENABA Ali Dicko" userId="S::ali-dicko.zenaba.auditeur@lecnam.net::03253055-7a3c-4dfc-a1af-896c5a5ab8b4" providerId="AD" clId="Web-{7B31E1E7-DD81-09AA-4921-BC637C4E64D4}" dt="2024-10-24T10:10:42.826" v="2"/>
          <ac:spMkLst>
            <pc:docMk/>
            <pc:sldMk cId="1727253027" sldId="263"/>
            <ac:spMk id="14" creationId="{0B1402E7-5138-4B04-AA6B-9B61E652EB83}"/>
          </ac:spMkLst>
        </pc:spChg>
        <pc:spChg chg="add">
          <ac:chgData name="ZENABA Ali Dicko" userId="S::ali-dicko.zenaba.auditeur@lecnam.net::03253055-7a3c-4dfc-a1af-896c5a5ab8b4" providerId="AD" clId="Web-{7B31E1E7-DD81-09AA-4921-BC637C4E64D4}" dt="2024-10-24T10:10:42.826" v="2"/>
          <ac:spMkLst>
            <pc:docMk/>
            <pc:sldMk cId="1727253027" sldId="263"/>
            <ac:spMk id="19" creationId="{BD496F58-731B-4833-93F9-53192FC219DE}"/>
          </ac:spMkLst>
        </pc:spChg>
        <pc:spChg chg="add">
          <ac:chgData name="ZENABA Ali Dicko" userId="S::ali-dicko.zenaba.auditeur@lecnam.net::03253055-7a3c-4dfc-a1af-896c5a5ab8b4" providerId="AD" clId="Web-{7B31E1E7-DD81-09AA-4921-BC637C4E64D4}" dt="2024-10-24T10:10:42.826" v="2"/>
          <ac:spMkLst>
            <pc:docMk/>
            <pc:sldMk cId="1727253027" sldId="263"/>
            <ac:spMk id="21" creationId="{195B3A3C-971D-4F24-9512-C9E4590CAD80}"/>
          </ac:spMkLst>
        </pc:spChg>
        <pc:picChg chg="add mod">
          <ac:chgData name="ZENABA Ali Dicko" userId="S::ali-dicko.zenaba.auditeur@lecnam.net::03253055-7a3c-4dfc-a1af-896c5a5ab8b4" providerId="AD" clId="Web-{7B31E1E7-DD81-09AA-4921-BC637C4E64D4}" dt="2024-10-24T10:10:42.826" v="2"/>
          <ac:picMkLst>
            <pc:docMk/>
            <pc:sldMk cId="1727253027" sldId="263"/>
            <ac:picMk id="7" creationId="{0A1D7DC3-295A-D027-87F5-8953208A384D}"/>
          </ac:picMkLst>
        </pc:picChg>
      </pc:sldChg>
      <pc:sldChg chg="modSp new">
        <pc:chgData name="ZENABA Ali Dicko" userId="S::ali-dicko.zenaba.auditeur@lecnam.net::03253055-7a3c-4dfc-a1af-896c5a5ab8b4" providerId="AD" clId="Web-{7B31E1E7-DD81-09AA-4921-BC637C4E64D4}" dt="2024-10-24T10:15:57.539" v="44" actId="20577"/>
        <pc:sldMkLst>
          <pc:docMk/>
          <pc:sldMk cId="3418749119" sldId="264"/>
        </pc:sldMkLst>
        <pc:spChg chg="mod">
          <ac:chgData name="ZENABA Ali Dicko" userId="S::ali-dicko.zenaba.auditeur@lecnam.net::03253055-7a3c-4dfc-a1af-896c5a5ab8b4" providerId="AD" clId="Web-{7B31E1E7-DD81-09AA-4921-BC637C4E64D4}" dt="2024-10-24T10:11:43.984" v="15" actId="20577"/>
          <ac:spMkLst>
            <pc:docMk/>
            <pc:sldMk cId="3418749119" sldId="264"/>
            <ac:spMk id="2" creationId="{FA0CFDC5-FF45-26FA-5ED6-03AABD4B0A58}"/>
          </ac:spMkLst>
        </pc:spChg>
        <pc:spChg chg="mod">
          <ac:chgData name="ZENABA Ali Dicko" userId="S::ali-dicko.zenaba.auditeur@lecnam.net::03253055-7a3c-4dfc-a1af-896c5a5ab8b4" providerId="AD" clId="Web-{7B31E1E7-DD81-09AA-4921-BC637C4E64D4}" dt="2024-10-24T10:15:57.539" v="44" actId="20577"/>
          <ac:spMkLst>
            <pc:docMk/>
            <pc:sldMk cId="3418749119" sldId="264"/>
            <ac:spMk id="3" creationId="{22A8B4B5-9307-3B32-4093-E3C528DB984B}"/>
          </ac:spMkLst>
        </pc:spChg>
      </pc:sldChg>
      <pc:sldChg chg="new del">
        <pc:chgData name="ZENABA Ali Dicko" userId="S::ali-dicko.zenaba.auditeur@lecnam.net::03253055-7a3c-4dfc-a1af-896c5a5ab8b4" providerId="AD" clId="Web-{7B31E1E7-DD81-09AA-4921-BC637C4E64D4}" dt="2024-10-24T10:12:32.220" v="17"/>
        <pc:sldMkLst>
          <pc:docMk/>
          <pc:sldMk cId="2767845977" sldId="265"/>
        </pc:sldMkLst>
      </pc:sldChg>
    </pc:docChg>
  </pc:docChgLst>
  <pc:docChgLst>
    <pc:chgData name="ZENABA Ali Dicko" userId="S::ali-dicko.zenaba.auditeur@lecnam.net::03253055-7a3c-4dfc-a1af-896c5a5ab8b4" providerId="AD" clId="Web-{3061B938-64A0-A3B2-6F0C-12B7607973B2}"/>
    <pc:docChg chg="modSld">
      <pc:chgData name="ZENABA Ali Dicko" userId="S::ali-dicko.zenaba.auditeur@lecnam.net::03253055-7a3c-4dfc-a1af-896c5a5ab8b4" providerId="AD" clId="Web-{3061B938-64A0-A3B2-6F0C-12B7607973B2}" dt="2024-10-24T13:15:44.876" v="90" actId="20577"/>
      <pc:docMkLst>
        <pc:docMk/>
      </pc:docMkLst>
      <pc:sldChg chg="addSp delSp modSp">
        <pc:chgData name="ZENABA Ali Dicko" userId="S::ali-dicko.zenaba.auditeur@lecnam.net::03253055-7a3c-4dfc-a1af-896c5a5ab8b4" providerId="AD" clId="Web-{3061B938-64A0-A3B2-6F0C-12B7607973B2}" dt="2024-10-24T12:54:21.802" v="8" actId="1076"/>
        <pc:sldMkLst>
          <pc:docMk/>
          <pc:sldMk cId="1482900497" sldId="257"/>
        </pc:sldMkLst>
        <pc:picChg chg="add mod">
          <ac:chgData name="ZENABA Ali Dicko" userId="S::ali-dicko.zenaba.auditeur@lecnam.net::03253055-7a3c-4dfc-a1af-896c5a5ab8b4" providerId="AD" clId="Web-{3061B938-64A0-A3B2-6F0C-12B7607973B2}" dt="2024-10-24T12:54:21.802" v="8" actId="1076"/>
          <ac:picMkLst>
            <pc:docMk/>
            <pc:sldMk cId="1482900497" sldId="257"/>
            <ac:picMk id="3" creationId="{5167F8D1-2E4B-A6BD-3CF2-1A4F2096141D}"/>
          </ac:picMkLst>
        </pc:picChg>
        <pc:picChg chg="del">
          <ac:chgData name="ZENABA Ali Dicko" userId="S::ali-dicko.zenaba.auditeur@lecnam.net::03253055-7a3c-4dfc-a1af-896c5a5ab8b4" providerId="AD" clId="Web-{3061B938-64A0-A3B2-6F0C-12B7607973B2}" dt="2024-10-24T12:53:31.159" v="2"/>
          <ac:picMkLst>
            <pc:docMk/>
            <pc:sldMk cId="1482900497" sldId="257"/>
            <ac:picMk id="27" creationId="{7310B6AE-7269-2374-98C6-60A439E7B0F0}"/>
          </ac:picMkLst>
        </pc:picChg>
      </pc:sldChg>
      <pc:sldChg chg="modSp">
        <pc:chgData name="ZENABA Ali Dicko" userId="S::ali-dicko.zenaba.auditeur@lecnam.net::03253055-7a3c-4dfc-a1af-896c5a5ab8b4" providerId="AD" clId="Web-{3061B938-64A0-A3B2-6F0C-12B7607973B2}" dt="2024-10-24T13:01:34.816" v="29" actId="14100"/>
        <pc:sldMkLst>
          <pc:docMk/>
          <pc:sldMk cId="2648871988" sldId="259"/>
        </pc:sldMkLst>
        <pc:picChg chg="mod">
          <ac:chgData name="ZENABA Ali Dicko" userId="S::ali-dicko.zenaba.auditeur@lecnam.net::03253055-7a3c-4dfc-a1af-896c5a5ab8b4" providerId="AD" clId="Web-{3061B938-64A0-A3B2-6F0C-12B7607973B2}" dt="2024-10-24T13:01:34.816" v="29" actId="14100"/>
          <ac:picMkLst>
            <pc:docMk/>
            <pc:sldMk cId="2648871988" sldId="259"/>
            <ac:picMk id="20" creationId="{A7708E5A-5832-C0BF-DB46-0AF526BF823F}"/>
          </ac:picMkLst>
        </pc:picChg>
      </pc:sldChg>
      <pc:sldChg chg="addSp delSp modSp">
        <pc:chgData name="ZENABA Ali Dicko" userId="S::ali-dicko.zenaba.auditeur@lecnam.net::03253055-7a3c-4dfc-a1af-896c5a5ab8b4" providerId="AD" clId="Web-{3061B938-64A0-A3B2-6F0C-12B7607973B2}" dt="2024-10-24T13:05:16.997" v="43"/>
        <pc:sldMkLst>
          <pc:docMk/>
          <pc:sldMk cId="3020655620" sldId="261"/>
        </pc:sldMkLst>
        <pc:spChg chg="mod">
          <ac:chgData name="ZENABA Ali Dicko" userId="S::ali-dicko.zenaba.auditeur@lecnam.net::03253055-7a3c-4dfc-a1af-896c5a5ab8b4" providerId="AD" clId="Web-{3061B938-64A0-A3B2-6F0C-12B7607973B2}" dt="2024-10-24T13:05:00.011" v="42"/>
          <ac:spMkLst>
            <pc:docMk/>
            <pc:sldMk cId="3020655620" sldId="261"/>
            <ac:spMk id="2" creationId="{0785F99A-A118-6F2E-FDFB-34875FA38416}"/>
          </ac:spMkLst>
        </pc:spChg>
        <pc:spChg chg="mod">
          <ac:chgData name="ZENABA Ali Dicko" userId="S::ali-dicko.zenaba.auditeur@lecnam.net::03253055-7a3c-4dfc-a1af-896c5a5ab8b4" providerId="AD" clId="Web-{3061B938-64A0-A3B2-6F0C-12B7607973B2}" dt="2024-10-24T13:05:00.011" v="42"/>
          <ac:spMkLst>
            <pc:docMk/>
            <pc:sldMk cId="3020655620" sldId="261"/>
            <ac:spMk id="3" creationId="{AA297645-4B81-2BCB-CEA5-D367B3194A43}"/>
          </ac:spMkLst>
        </pc:spChg>
        <pc:spChg chg="del">
          <ac:chgData name="ZENABA Ali Dicko" userId="S::ali-dicko.zenaba.auditeur@lecnam.net::03253055-7a3c-4dfc-a1af-896c5a5ab8b4" providerId="AD" clId="Web-{3061B938-64A0-A3B2-6F0C-12B7607973B2}" dt="2024-10-24T13:05:00.011" v="42"/>
          <ac:spMkLst>
            <pc:docMk/>
            <pc:sldMk cId="3020655620" sldId="261"/>
            <ac:spMk id="25" creationId="{2CFB7124-993E-4CF3-A0CA-A32DF6CC44DF}"/>
          </ac:spMkLst>
        </pc:spChg>
        <pc:spChg chg="del">
          <ac:chgData name="ZENABA Ali Dicko" userId="S::ali-dicko.zenaba.auditeur@lecnam.net::03253055-7a3c-4dfc-a1af-896c5a5ab8b4" providerId="AD" clId="Web-{3061B938-64A0-A3B2-6F0C-12B7607973B2}" dt="2024-10-24T13:05:00.011" v="42"/>
          <ac:spMkLst>
            <pc:docMk/>
            <pc:sldMk cId="3020655620" sldId="261"/>
            <ac:spMk id="27" creationId="{0694F4EA-6586-4537-8435-1C89CECA279F}"/>
          </ac:spMkLst>
        </pc:spChg>
        <pc:spChg chg="add">
          <ac:chgData name="ZENABA Ali Dicko" userId="S::ali-dicko.zenaba.auditeur@lecnam.net::03253055-7a3c-4dfc-a1af-896c5a5ab8b4" providerId="AD" clId="Web-{3061B938-64A0-A3B2-6F0C-12B7607973B2}" dt="2024-10-24T13:05:00.011" v="42"/>
          <ac:spMkLst>
            <pc:docMk/>
            <pc:sldMk cId="3020655620" sldId="261"/>
            <ac:spMk id="32" creationId="{BE229233-9672-4675-99B7-6CBCEF1CD415}"/>
          </ac:spMkLst>
        </pc:spChg>
        <pc:spChg chg="add">
          <ac:chgData name="ZENABA Ali Dicko" userId="S::ali-dicko.zenaba.auditeur@lecnam.net::03253055-7a3c-4dfc-a1af-896c5a5ab8b4" providerId="AD" clId="Web-{3061B938-64A0-A3B2-6F0C-12B7607973B2}" dt="2024-10-24T13:05:00.011" v="42"/>
          <ac:spMkLst>
            <pc:docMk/>
            <pc:sldMk cId="3020655620" sldId="261"/>
            <ac:spMk id="34" creationId="{8509AD9C-1F43-4138-A72B-8CA988EDD475}"/>
          </ac:spMkLst>
        </pc:spChg>
        <pc:spChg chg="add mod">
          <ac:chgData name="ZENABA Ali Dicko" userId="S::ali-dicko.zenaba.auditeur@lecnam.net::03253055-7a3c-4dfc-a1af-896c5a5ab8b4" providerId="AD" clId="Web-{3061B938-64A0-A3B2-6F0C-12B7607973B2}" dt="2024-10-24T13:05:16.997" v="43"/>
          <ac:spMkLst>
            <pc:docMk/>
            <pc:sldMk cId="3020655620" sldId="261"/>
            <ac:spMk id="36" creationId="{BBDF8AAC-E738-474F-9BE3-0E6710F2E2F4}"/>
          </ac:spMkLst>
        </pc:spChg>
        <pc:picChg chg="add del mod">
          <ac:chgData name="ZENABA Ali Dicko" userId="S::ali-dicko.zenaba.auditeur@lecnam.net::03253055-7a3c-4dfc-a1af-896c5a5ab8b4" providerId="AD" clId="Web-{3061B938-64A0-A3B2-6F0C-12B7607973B2}" dt="2024-10-24T13:03:35.477" v="32"/>
          <ac:picMkLst>
            <pc:docMk/>
            <pc:sldMk cId="3020655620" sldId="261"/>
            <ac:picMk id="4" creationId="{4328B541-0981-6B71-7F9F-90E011D66526}"/>
          </ac:picMkLst>
        </pc:picChg>
        <pc:picChg chg="add mod">
          <ac:chgData name="ZENABA Ali Dicko" userId="S::ali-dicko.zenaba.auditeur@lecnam.net::03253055-7a3c-4dfc-a1af-896c5a5ab8b4" providerId="AD" clId="Web-{3061B938-64A0-A3B2-6F0C-12B7607973B2}" dt="2024-10-24T13:05:00.011" v="42"/>
          <ac:picMkLst>
            <pc:docMk/>
            <pc:sldMk cId="3020655620" sldId="261"/>
            <ac:picMk id="5" creationId="{B98B5840-55AE-50CD-FFEC-8DA28FCFE261}"/>
          </ac:picMkLst>
        </pc:picChg>
        <pc:picChg chg="del">
          <ac:chgData name="ZENABA Ali Dicko" userId="S::ali-dicko.zenaba.auditeur@lecnam.net::03253055-7a3c-4dfc-a1af-896c5a5ab8b4" providerId="AD" clId="Web-{3061B938-64A0-A3B2-6F0C-12B7607973B2}" dt="2024-10-24T13:04:19.697" v="33"/>
          <ac:picMkLst>
            <pc:docMk/>
            <pc:sldMk cId="3020655620" sldId="261"/>
            <ac:picMk id="22" creationId="{92ECE653-8772-81E9-8001-2B162DC0C9BE}"/>
          </ac:picMkLst>
        </pc:picChg>
      </pc:sldChg>
      <pc:sldChg chg="addSp delSp modSp">
        <pc:chgData name="ZENABA Ali Dicko" userId="S::ali-dicko.zenaba.auditeur@lecnam.net::03253055-7a3c-4dfc-a1af-896c5a5ab8b4" providerId="AD" clId="Web-{3061B938-64A0-A3B2-6F0C-12B7607973B2}" dt="2024-10-24T13:06:56.671" v="49" actId="14100"/>
        <pc:sldMkLst>
          <pc:docMk/>
          <pc:sldMk cId="1720850265" sldId="265"/>
        </pc:sldMkLst>
        <pc:picChg chg="add mod">
          <ac:chgData name="ZENABA Ali Dicko" userId="S::ali-dicko.zenaba.auditeur@lecnam.net::03253055-7a3c-4dfc-a1af-896c5a5ab8b4" providerId="AD" clId="Web-{3061B938-64A0-A3B2-6F0C-12B7607973B2}" dt="2024-10-24T13:06:56.671" v="49" actId="14100"/>
          <ac:picMkLst>
            <pc:docMk/>
            <pc:sldMk cId="1720850265" sldId="265"/>
            <ac:picMk id="4" creationId="{2AEC9789-421F-4DC8-552E-1E8C4BB1C262}"/>
          </ac:picMkLst>
        </pc:picChg>
        <pc:picChg chg="del">
          <ac:chgData name="ZENABA Ali Dicko" userId="S::ali-dicko.zenaba.auditeur@lecnam.net::03253055-7a3c-4dfc-a1af-896c5a5ab8b4" providerId="AD" clId="Web-{3061B938-64A0-A3B2-6F0C-12B7607973B2}" dt="2024-10-24T13:06:38.327" v="44"/>
          <ac:picMkLst>
            <pc:docMk/>
            <pc:sldMk cId="1720850265" sldId="265"/>
            <ac:picMk id="5" creationId="{C5CA59F4-852B-BD03-CD2F-CD2132597C8E}"/>
          </ac:picMkLst>
        </pc:picChg>
      </pc:sldChg>
      <pc:sldChg chg="addSp delSp modSp">
        <pc:chgData name="ZENABA Ali Dicko" userId="S::ali-dicko.zenaba.auditeur@lecnam.net::03253055-7a3c-4dfc-a1af-896c5a5ab8b4" providerId="AD" clId="Web-{3061B938-64A0-A3B2-6F0C-12B7607973B2}" dt="2024-10-24T13:09:59.302" v="69" actId="1076"/>
        <pc:sldMkLst>
          <pc:docMk/>
          <pc:sldMk cId="3198265143" sldId="268"/>
        </pc:sldMkLst>
        <pc:spChg chg="mod">
          <ac:chgData name="ZENABA Ali Dicko" userId="S::ali-dicko.zenaba.auditeur@lecnam.net::03253055-7a3c-4dfc-a1af-896c5a5ab8b4" providerId="AD" clId="Web-{3061B938-64A0-A3B2-6F0C-12B7607973B2}" dt="2024-10-24T13:09:59.302" v="69" actId="1076"/>
          <ac:spMkLst>
            <pc:docMk/>
            <pc:sldMk cId="3198265143" sldId="268"/>
            <ac:spMk id="2" creationId="{74117951-0F49-41E0-5496-DCB25066A8EE}"/>
          </ac:spMkLst>
        </pc:spChg>
        <pc:spChg chg="del">
          <ac:chgData name="ZENABA Ali Dicko" userId="S::ali-dicko.zenaba.auditeur@lecnam.net::03253055-7a3c-4dfc-a1af-896c5a5ab8b4" providerId="AD" clId="Web-{3061B938-64A0-A3B2-6F0C-12B7607973B2}" dt="2024-10-24T13:09:15.160" v="59"/>
          <ac:spMkLst>
            <pc:docMk/>
            <pc:sldMk cId="3198265143" sldId="268"/>
            <ac:spMk id="44" creationId="{AEF0F480-AC05-4FED-9090-797A1AA65C7F}"/>
          </ac:spMkLst>
        </pc:spChg>
        <pc:spChg chg="del">
          <ac:chgData name="ZENABA Ali Dicko" userId="S::ali-dicko.zenaba.auditeur@lecnam.net::03253055-7a3c-4dfc-a1af-896c5a5ab8b4" providerId="AD" clId="Web-{3061B938-64A0-A3B2-6F0C-12B7607973B2}" dt="2024-10-24T13:09:15.160" v="59"/>
          <ac:spMkLst>
            <pc:docMk/>
            <pc:sldMk cId="3198265143" sldId="268"/>
            <ac:spMk id="45" creationId="{295D3A5B-8711-48A3-ABD6-39982B1748C8}"/>
          </ac:spMkLst>
        </pc:spChg>
        <pc:spChg chg="add">
          <ac:chgData name="ZENABA Ali Dicko" userId="S::ali-dicko.zenaba.auditeur@lecnam.net::03253055-7a3c-4dfc-a1af-896c5a5ab8b4" providerId="AD" clId="Web-{3061B938-64A0-A3B2-6F0C-12B7607973B2}" dt="2024-10-24T13:09:15.160" v="59"/>
          <ac:spMkLst>
            <pc:docMk/>
            <pc:sldMk cId="3198265143" sldId="268"/>
            <ac:spMk id="50" creationId="{2CFB7124-993E-4CF3-A0CA-A32DF6CC44DF}"/>
          </ac:spMkLst>
        </pc:spChg>
        <pc:spChg chg="add">
          <ac:chgData name="ZENABA Ali Dicko" userId="S::ali-dicko.zenaba.auditeur@lecnam.net::03253055-7a3c-4dfc-a1af-896c5a5ab8b4" providerId="AD" clId="Web-{3061B938-64A0-A3B2-6F0C-12B7607973B2}" dt="2024-10-24T13:09:15.160" v="59"/>
          <ac:spMkLst>
            <pc:docMk/>
            <pc:sldMk cId="3198265143" sldId="268"/>
            <ac:spMk id="52" creationId="{0694F4EA-6586-4537-8435-1C89CECA279F}"/>
          </ac:spMkLst>
        </pc:spChg>
        <pc:picChg chg="add mod">
          <ac:chgData name="ZENABA Ali Dicko" userId="S::ali-dicko.zenaba.auditeur@lecnam.net::03253055-7a3c-4dfc-a1af-896c5a5ab8b4" providerId="AD" clId="Web-{3061B938-64A0-A3B2-6F0C-12B7607973B2}" dt="2024-10-24T13:09:15.160" v="59"/>
          <ac:picMkLst>
            <pc:docMk/>
            <pc:sldMk cId="3198265143" sldId="268"/>
            <ac:picMk id="3" creationId="{F6BE734F-413D-F577-4AE5-0B8E91ED1224}"/>
          </ac:picMkLst>
        </pc:picChg>
      </pc:sldChg>
      <pc:sldChg chg="addSp modSp">
        <pc:chgData name="ZENABA Ali Dicko" userId="S::ali-dicko.zenaba.auditeur@lecnam.net::03253055-7a3c-4dfc-a1af-896c5a5ab8b4" providerId="AD" clId="Web-{3061B938-64A0-A3B2-6F0C-12B7607973B2}" dt="2024-10-24T13:15:06.344" v="78"/>
        <pc:sldMkLst>
          <pc:docMk/>
          <pc:sldMk cId="1065491697" sldId="269"/>
        </pc:sldMkLst>
        <pc:spChg chg="ord">
          <ac:chgData name="ZENABA Ali Dicko" userId="S::ali-dicko.zenaba.auditeur@lecnam.net::03253055-7a3c-4dfc-a1af-896c5a5ab8b4" providerId="AD" clId="Web-{3061B938-64A0-A3B2-6F0C-12B7607973B2}" dt="2024-10-24T13:14:57.312" v="77"/>
          <ac:spMkLst>
            <pc:docMk/>
            <pc:sldMk cId="1065491697" sldId="269"/>
            <ac:spMk id="4" creationId="{FF95C15C-744E-2949-0A40-1786417E9960}"/>
          </ac:spMkLst>
        </pc:spChg>
        <pc:spChg chg="ord">
          <ac:chgData name="ZENABA Ali Dicko" userId="S::ali-dicko.zenaba.auditeur@lecnam.net::03253055-7a3c-4dfc-a1af-896c5a5ab8b4" providerId="AD" clId="Web-{3061B938-64A0-A3B2-6F0C-12B7607973B2}" dt="2024-10-24T13:15:06.344" v="78"/>
          <ac:spMkLst>
            <pc:docMk/>
            <pc:sldMk cId="1065491697" sldId="269"/>
            <ac:spMk id="46" creationId="{8509AD9C-1F43-4138-A72B-8CA988EDD475}"/>
          </ac:spMkLst>
        </pc:spChg>
        <pc:picChg chg="add mod">
          <ac:chgData name="ZENABA Ali Dicko" userId="S::ali-dicko.zenaba.auditeur@lecnam.net::03253055-7a3c-4dfc-a1af-896c5a5ab8b4" providerId="AD" clId="Web-{3061B938-64A0-A3B2-6F0C-12B7607973B2}" dt="2024-10-24T13:14:23.014" v="76" actId="14100"/>
          <ac:picMkLst>
            <pc:docMk/>
            <pc:sldMk cId="1065491697" sldId="269"/>
            <ac:picMk id="3" creationId="{6C558686-B333-FFB7-6284-78E9D46B8C25}"/>
          </ac:picMkLst>
        </pc:picChg>
      </pc:sldChg>
      <pc:sldChg chg="modSp">
        <pc:chgData name="ZENABA Ali Dicko" userId="S::ali-dicko.zenaba.auditeur@lecnam.net::03253055-7a3c-4dfc-a1af-896c5a5ab8b4" providerId="AD" clId="Web-{3061B938-64A0-A3B2-6F0C-12B7607973B2}" dt="2024-10-24T13:15:44.876" v="90" actId="20577"/>
        <pc:sldMkLst>
          <pc:docMk/>
          <pc:sldMk cId="2459603357" sldId="271"/>
        </pc:sldMkLst>
        <pc:spChg chg="mod">
          <ac:chgData name="ZENABA Ali Dicko" userId="S::ali-dicko.zenaba.auditeur@lecnam.net::03253055-7a3c-4dfc-a1af-896c5a5ab8b4" providerId="AD" clId="Web-{3061B938-64A0-A3B2-6F0C-12B7607973B2}" dt="2024-10-24T13:15:44.876" v="90" actId="20577"/>
          <ac:spMkLst>
            <pc:docMk/>
            <pc:sldMk cId="2459603357" sldId="271"/>
            <ac:spMk id="2" creationId="{BA2AE40E-2F64-EC09-FB4D-76CD6D38833B}"/>
          </ac:spMkLst>
        </pc:spChg>
      </pc:sldChg>
    </pc:docChg>
  </pc:docChgLst>
  <pc:docChgLst>
    <pc:chgData name="ZENABA Ali Dicko" userId="S::ali-dicko.zenaba.auditeur@lecnam.net::03253055-7a3c-4dfc-a1af-896c5a5ab8b4" providerId="AD" clId="Web-{550FBC0B-B7F8-B55B-79BD-0D18F38F0CCA}"/>
    <pc:docChg chg="addSld modSld">
      <pc:chgData name="ZENABA Ali Dicko" userId="S::ali-dicko.zenaba.auditeur@lecnam.net::03253055-7a3c-4dfc-a1af-896c5a5ab8b4" providerId="AD" clId="Web-{550FBC0B-B7F8-B55B-79BD-0D18F38F0CCA}" dt="2024-10-24T09:41:29.478" v="72"/>
      <pc:docMkLst>
        <pc:docMk/>
      </pc:docMkLst>
      <pc:sldChg chg="addSp delSp modSp mod setBg">
        <pc:chgData name="ZENABA Ali Dicko" userId="S::ali-dicko.zenaba.auditeur@lecnam.net::03253055-7a3c-4dfc-a1af-896c5a5ab8b4" providerId="AD" clId="Web-{550FBC0B-B7F8-B55B-79BD-0D18F38F0CCA}" dt="2024-10-24T09:14:06.527" v="19" actId="20577"/>
        <pc:sldMkLst>
          <pc:docMk/>
          <pc:sldMk cId="1849436597" sldId="260"/>
        </pc:sldMkLst>
        <pc:spChg chg="mod">
          <ac:chgData name="ZENABA Ali Dicko" userId="S::ali-dicko.zenaba.auditeur@lecnam.net::03253055-7a3c-4dfc-a1af-896c5a5ab8b4" providerId="AD" clId="Web-{550FBC0B-B7F8-B55B-79BD-0D18F38F0CCA}" dt="2024-10-24T09:13:07.165" v="15"/>
          <ac:spMkLst>
            <pc:docMk/>
            <pc:sldMk cId="1849436597" sldId="260"/>
            <ac:spMk id="2" creationId="{F3FCC5AF-C29C-91F3-27F8-84223FA549FF}"/>
          </ac:spMkLst>
        </pc:spChg>
        <pc:spChg chg="mod">
          <ac:chgData name="ZENABA Ali Dicko" userId="S::ali-dicko.zenaba.auditeur@lecnam.net::03253055-7a3c-4dfc-a1af-896c5a5ab8b4" providerId="AD" clId="Web-{550FBC0B-B7F8-B55B-79BD-0D18F38F0CCA}" dt="2024-10-24T09:14:06.527" v="19" actId="20577"/>
          <ac:spMkLst>
            <pc:docMk/>
            <pc:sldMk cId="1849436597" sldId="260"/>
            <ac:spMk id="3" creationId="{AA64A9D2-2FD2-0864-B89B-9CDEF73FAB54}"/>
          </ac:spMkLst>
        </pc:spChg>
        <pc:spChg chg="add del">
          <ac:chgData name="ZENABA Ali Dicko" userId="S::ali-dicko.zenaba.auditeur@lecnam.net::03253055-7a3c-4dfc-a1af-896c5a5ab8b4" providerId="AD" clId="Web-{550FBC0B-B7F8-B55B-79BD-0D18F38F0CCA}" dt="2024-10-24T09:05:36.291" v="1"/>
          <ac:spMkLst>
            <pc:docMk/>
            <pc:sldMk cId="1849436597" sldId="260"/>
            <ac:spMk id="8" creationId="{AEF0F480-AC05-4FED-9090-797A1AA65C7F}"/>
          </ac:spMkLst>
        </pc:spChg>
        <pc:spChg chg="add del">
          <ac:chgData name="ZENABA Ali Dicko" userId="S::ali-dicko.zenaba.auditeur@lecnam.net::03253055-7a3c-4dfc-a1af-896c5a5ab8b4" providerId="AD" clId="Web-{550FBC0B-B7F8-B55B-79BD-0D18F38F0CCA}" dt="2024-10-24T09:13:07.165" v="15"/>
          <ac:spMkLst>
            <pc:docMk/>
            <pc:sldMk cId="1849436597" sldId="260"/>
            <ac:spMk id="9" creationId="{E7E41B6A-FC47-4213-ADF4-1BC198E4C974}"/>
          </ac:spMkLst>
        </pc:spChg>
        <pc:spChg chg="add del">
          <ac:chgData name="ZENABA Ali Dicko" userId="S::ali-dicko.zenaba.auditeur@lecnam.net::03253055-7a3c-4dfc-a1af-896c5a5ab8b4" providerId="AD" clId="Web-{550FBC0B-B7F8-B55B-79BD-0D18F38F0CCA}" dt="2024-10-24T09:05:36.291" v="1"/>
          <ac:spMkLst>
            <pc:docMk/>
            <pc:sldMk cId="1849436597" sldId="260"/>
            <ac:spMk id="10" creationId="{295D3A5B-8711-48A3-ABD6-39982B1748C8}"/>
          </ac:spMkLst>
        </pc:spChg>
        <pc:spChg chg="add del">
          <ac:chgData name="ZENABA Ali Dicko" userId="S::ali-dicko.zenaba.auditeur@lecnam.net::03253055-7a3c-4dfc-a1af-896c5a5ab8b4" providerId="AD" clId="Web-{550FBC0B-B7F8-B55B-79BD-0D18F38F0CCA}" dt="2024-10-24T09:13:07.165" v="15"/>
          <ac:spMkLst>
            <pc:docMk/>
            <pc:sldMk cId="1849436597" sldId="260"/>
            <ac:spMk id="11" creationId="{295D3A5B-8711-48A3-ABD6-39982B1748C8}"/>
          </ac:spMkLst>
        </pc:spChg>
        <pc:spChg chg="add del">
          <ac:chgData name="ZENABA Ali Dicko" userId="S::ali-dicko.zenaba.auditeur@lecnam.net::03253055-7a3c-4dfc-a1af-896c5a5ab8b4" providerId="AD" clId="Web-{550FBC0B-B7F8-B55B-79BD-0D18F38F0CCA}" dt="2024-10-24T09:05:46.744" v="3"/>
          <ac:spMkLst>
            <pc:docMk/>
            <pc:sldMk cId="1849436597" sldId="260"/>
            <ac:spMk id="12" creationId="{B3F65DAD-7B5B-4C6A-AAE4-2C6A320CCF9C}"/>
          </ac:spMkLst>
        </pc:spChg>
        <pc:spChg chg="add del">
          <ac:chgData name="ZENABA Ali Dicko" userId="S::ali-dicko.zenaba.auditeur@lecnam.net::03253055-7a3c-4dfc-a1af-896c5a5ab8b4" providerId="AD" clId="Web-{550FBC0B-B7F8-B55B-79BD-0D18F38F0CCA}" dt="2024-10-24T09:05:46.744" v="3"/>
          <ac:spMkLst>
            <pc:docMk/>
            <pc:sldMk cId="1849436597" sldId="260"/>
            <ac:spMk id="13" creationId="{C4BB8150-5786-4997-8ECB-4F54CE47E30C}"/>
          </ac:spMkLst>
        </pc:spChg>
        <pc:spChg chg="add del">
          <ac:chgData name="ZENABA Ali Dicko" userId="S::ali-dicko.zenaba.auditeur@lecnam.net::03253055-7a3c-4dfc-a1af-896c5a5ab8b4" providerId="AD" clId="Web-{550FBC0B-B7F8-B55B-79BD-0D18F38F0CCA}" dt="2024-10-24T09:13:00.759" v="12"/>
          <ac:spMkLst>
            <pc:docMk/>
            <pc:sldMk cId="1849436597" sldId="260"/>
            <ac:spMk id="16" creationId="{BD496F58-731B-4833-93F9-53192FC219DE}"/>
          </ac:spMkLst>
        </pc:spChg>
        <pc:spChg chg="add del">
          <ac:chgData name="ZENABA Ali Dicko" userId="S::ali-dicko.zenaba.auditeur@lecnam.net::03253055-7a3c-4dfc-a1af-896c5a5ab8b4" providerId="AD" clId="Web-{550FBC0B-B7F8-B55B-79BD-0D18F38F0CCA}" dt="2024-10-24T09:13:00.759" v="12"/>
          <ac:spMkLst>
            <pc:docMk/>
            <pc:sldMk cId="1849436597" sldId="260"/>
            <ac:spMk id="18" creationId="{195B3A3C-971D-4F24-9512-C9E4590CAD80}"/>
          </ac:spMkLst>
        </pc:spChg>
        <pc:spChg chg="add del">
          <ac:chgData name="ZENABA Ali Dicko" userId="S::ali-dicko.zenaba.auditeur@lecnam.net::03253055-7a3c-4dfc-a1af-896c5a5ab8b4" providerId="AD" clId="Web-{550FBC0B-B7F8-B55B-79BD-0D18F38F0CCA}" dt="2024-10-24T09:13:07.165" v="14"/>
          <ac:spMkLst>
            <pc:docMk/>
            <pc:sldMk cId="1849436597" sldId="260"/>
            <ac:spMk id="20" creationId="{BBDF8AAC-E738-474F-9BE3-0E6710F2E2F4}"/>
          </ac:spMkLst>
        </pc:spChg>
        <pc:spChg chg="add del">
          <ac:chgData name="ZENABA Ali Dicko" userId="S::ali-dicko.zenaba.auditeur@lecnam.net::03253055-7a3c-4dfc-a1af-896c5a5ab8b4" providerId="AD" clId="Web-{550FBC0B-B7F8-B55B-79BD-0D18F38F0CCA}" dt="2024-10-24T09:13:07.165" v="14"/>
          <ac:spMkLst>
            <pc:docMk/>
            <pc:sldMk cId="1849436597" sldId="260"/>
            <ac:spMk id="21" creationId="{BE229233-9672-4675-99B7-6CBCEF1CD415}"/>
          </ac:spMkLst>
        </pc:spChg>
        <pc:spChg chg="add del">
          <ac:chgData name="ZENABA Ali Dicko" userId="S::ali-dicko.zenaba.auditeur@lecnam.net::03253055-7a3c-4dfc-a1af-896c5a5ab8b4" providerId="AD" clId="Web-{550FBC0B-B7F8-B55B-79BD-0D18F38F0CCA}" dt="2024-10-24T09:13:07.165" v="14"/>
          <ac:spMkLst>
            <pc:docMk/>
            <pc:sldMk cId="1849436597" sldId="260"/>
            <ac:spMk id="22" creationId="{8509AD9C-1F43-4138-A72B-8CA988EDD475}"/>
          </ac:spMkLst>
        </pc:spChg>
        <pc:spChg chg="add">
          <ac:chgData name="ZENABA Ali Dicko" userId="S::ali-dicko.zenaba.auditeur@lecnam.net::03253055-7a3c-4dfc-a1af-896c5a5ab8b4" providerId="AD" clId="Web-{550FBC0B-B7F8-B55B-79BD-0D18F38F0CCA}" dt="2024-10-24T09:13:07.165" v="15"/>
          <ac:spMkLst>
            <pc:docMk/>
            <pc:sldMk cId="1849436597" sldId="260"/>
            <ac:spMk id="24" creationId="{F1CE6CDF-ADB7-468C-85C9-B20A076F3C16}"/>
          </ac:spMkLst>
        </pc:spChg>
        <pc:spChg chg="add">
          <ac:chgData name="ZENABA Ali Dicko" userId="S::ali-dicko.zenaba.auditeur@lecnam.net::03253055-7a3c-4dfc-a1af-896c5a5ab8b4" providerId="AD" clId="Web-{550FBC0B-B7F8-B55B-79BD-0D18F38F0CCA}" dt="2024-10-24T09:13:07.165" v="15"/>
          <ac:spMkLst>
            <pc:docMk/>
            <pc:sldMk cId="1849436597" sldId="260"/>
            <ac:spMk id="25" creationId="{639EA3C6-5BB9-4426-BF58-2B808502F815}"/>
          </ac:spMkLst>
        </pc:spChg>
        <pc:spChg chg="add">
          <ac:chgData name="ZENABA Ali Dicko" userId="S::ali-dicko.zenaba.auditeur@lecnam.net::03253055-7a3c-4dfc-a1af-896c5a5ab8b4" providerId="AD" clId="Web-{550FBC0B-B7F8-B55B-79BD-0D18F38F0CCA}" dt="2024-10-24T09:13:07.165" v="15"/>
          <ac:spMkLst>
            <pc:docMk/>
            <pc:sldMk cId="1849436597" sldId="260"/>
            <ac:spMk id="26" creationId="{480A35E7-9EF6-40E1-A6C5-0B6D3D7245DD}"/>
          </ac:spMkLst>
        </pc:spChg>
        <pc:picChg chg="add mod ord">
          <ac:chgData name="ZENABA Ali Dicko" userId="S::ali-dicko.zenaba.auditeur@lecnam.net::03253055-7a3c-4dfc-a1af-896c5a5ab8b4" providerId="AD" clId="Web-{550FBC0B-B7F8-B55B-79BD-0D18F38F0CCA}" dt="2024-10-24T09:13:07.165" v="15"/>
          <ac:picMkLst>
            <pc:docMk/>
            <pc:sldMk cId="1849436597" sldId="260"/>
            <ac:picMk id="5" creationId="{E3BB6DAB-1071-27AD-07DF-5E6BF0398BC3}"/>
          </ac:picMkLst>
        </pc:picChg>
      </pc:sldChg>
      <pc:sldChg chg="addSp delSp modSp new mod setBg">
        <pc:chgData name="ZENABA Ali Dicko" userId="S::ali-dicko.zenaba.auditeur@lecnam.net::03253055-7a3c-4dfc-a1af-896c5a5ab8b4" providerId="AD" clId="Web-{550FBC0B-B7F8-B55B-79BD-0D18F38F0CCA}" dt="2024-10-24T09:41:29.478" v="72"/>
        <pc:sldMkLst>
          <pc:docMk/>
          <pc:sldMk cId="3020655620" sldId="261"/>
        </pc:sldMkLst>
        <pc:spChg chg="mod">
          <ac:chgData name="ZENABA Ali Dicko" userId="S::ali-dicko.zenaba.auditeur@lecnam.net::03253055-7a3c-4dfc-a1af-896c5a5ab8b4" providerId="AD" clId="Web-{550FBC0B-B7F8-B55B-79BD-0D18F38F0CCA}" dt="2024-10-24T09:41:29.478" v="72"/>
          <ac:spMkLst>
            <pc:docMk/>
            <pc:sldMk cId="3020655620" sldId="261"/>
            <ac:spMk id="2" creationId="{0785F99A-A118-6F2E-FDFB-34875FA38416}"/>
          </ac:spMkLst>
        </pc:spChg>
        <pc:spChg chg="mod">
          <ac:chgData name="ZENABA Ali Dicko" userId="S::ali-dicko.zenaba.auditeur@lecnam.net::03253055-7a3c-4dfc-a1af-896c5a5ab8b4" providerId="AD" clId="Web-{550FBC0B-B7F8-B55B-79BD-0D18F38F0CCA}" dt="2024-10-24T09:41:29.478" v="72"/>
          <ac:spMkLst>
            <pc:docMk/>
            <pc:sldMk cId="3020655620" sldId="261"/>
            <ac:spMk id="3" creationId="{AA297645-4B81-2BCB-CEA5-D367B3194A43}"/>
          </ac:spMkLst>
        </pc:spChg>
        <pc:spChg chg="add del">
          <ac:chgData name="ZENABA Ali Dicko" userId="S::ali-dicko.zenaba.auditeur@lecnam.net::03253055-7a3c-4dfc-a1af-896c5a5ab8b4" providerId="AD" clId="Web-{550FBC0B-B7F8-B55B-79BD-0D18F38F0CCA}" dt="2024-10-24T09:41:24.525" v="69"/>
          <ac:spMkLst>
            <pc:docMk/>
            <pc:sldMk cId="3020655620" sldId="261"/>
            <ac:spMk id="8" creationId="{AEF0F480-AC05-4FED-9090-797A1AA65C7F}"/>
          </ac:spMkLst>
        </pc:spChg>
        <pc:spChg chg="add del">
          <ac:chgData name="ZENABA Ali Dicko" userId="S::ali-dicko.zenaba.auditeur@lecnam.net::03253055-7a3c-4dfc-a1af-896c5a5ab8b4" providerId="AD" clId="Web-{550FBC0B-B7F8-B55B-79BD-0D18F38F0CCA}" dt="2024-10-24T09:34:07.341" v="67"/>
          <ac:spMkLst>
            <pc:docMk/>
            <pc:sldMk cId="3020655620" sldId="261"/>
            <ac:spMk id="9" creationId="{644DFB53-C7FE-4BC7-BA96-83262BE09953}"/>
          </ac:spMkLst>
        </pc:spChg>
        <pc:spChg chg="add del">
          <ac:chgData name="ZENABA Ali Dicko" userId="S::ali-dicko.zenaba.auditeur@lecnam.net::03253055-7a3c-4dfc-a1af-896c5a5ab8b4" providerId="AD" clId="Web-{550FBC0B-B7F8-B55B-79BD-0D18F38F0CCA}" dt="2024-10-24T09:41:24.525" v="69"/>
          <ac:spMkLst>
            <pc:docMk/>
            <pc:sldMk cId="3020655620" sldId="261"/>
            <ac:spMk id="10" creationId="{295D3A5B-8711-48A3-ABD6-39982B1748C8}"/>
          </ac:spMkLst>
        </pc:spChg>
        <pc:spChg chg="add del">
          <ac:chgData name="ZENABA Ali Dicko" userId="S::ali-dicko.zenaba.auditeur@lecnam.net::03253055-7a3c-4dfc-a1af-896c5a5ab8b4" providerId="AD" clId="Web-{550FBC0B-B7F8-B55B-79BD-0D18F38F0CCA}" dt="2024-10-24T09:34:07.341" v="67"/>
          <ac:spMkLst>
            <pc:docMk/>
            <pc:sldMk cId="3020655620" sldId="261"/>
            <ac:spMk id="11" creationId="{2C93C624-781F-48FD-A4F9-145F1CE6098F}"/>
          </ac:spMkLst>
        </pc:spChg>
        <pc:spChg chg="add del">
          <ac:chgData name="ZENABA Ali Dicko" userId="S::ali-dicko.zenaba.auditeur@lecnam.net::03253055-7a3c-4dfc-a1af-896c5a5ab8b4" providerId="AD" clId="Web-{550FBC0B-B7F8-B55B-79BD-0D18F38F0CCA}" dt="2024-10-24T09:41:29.462" v="71"/>
          <ac:spMkLst>
            <pc:docMk/>
            <pc:sldMk cId="3020655620" sldId="261"/>
            <ac:spMk id="12" creationId="{562F0DCE-F6CA-4D73-B9E2-B9A42010DFD2}"/>
          </ac:spMkLst>
        </pc:spChg>
        <pc:spChg chg="add del">
          <ac:chgData name="ZENABA Ali Dicko" userId="S::ali-dicko.zenaba.auditeur@lecnam.net::03253055-7a3c-4dfc-a1af-896c5a5ab8b4" providerId="AD" clId="Web-{550FBC0B-B7F8-B55B-79BD-0D18F38F0CCA}" dt="2024-10-24T09:34:07.341" v="67"/>
          <ac:spMkLst>
            <pc:docMk/>
            <pc:sldMk cId="3020655620" sldId="261"/>
            <ac:spMk id="13" creationId="{446E44D9-C816-4628-8772-65BDB0D260DC}"/>
          </ac:spMkLst>
        </pc:spChg>
        <pc:spChg chg="add del">
          <ac:chgData name="ZENABA Ali Dicko" userId="S::ali-dicko.zenaba.auditeur@lecnam.net::03253055-7a3c-4dfc-a1af-896c5a5ab8b4" providerId="AD" clId="Web-{550FBC0B-B7F8-B55B-79BD-0D18F38F0CCA}" dt="2024-10-24T09:41:29.462" v="71"/>
          <ac:spMkLst>
            <pc:docMk/>
            <pc:sldMk cId="3020655620" sldId="261"/>
            <ac:spMk id="14" creationId="{616AD1B6-874F-416A-B4EB-6FDEC01AD04D}"/>
          </ac:spMkLst>
        </pc:spChg>
        <pc:spChg chg="add del">
          <ac:chgData name="ZENABA Ali Dicko" userId="S::ali-dicko.zenaba.auditeur@lecnam.net::03253055-7a3c-4dfc-a1af-896c5a5ab8b4" providerId="AD" clId="Web-{550FBC0B-B7F8-B55B-79BD-0D18F38F0CCA}" dt="2024-10-24T09:41:29.462" v="71"/>
          <ac:spMkLst>
            <pc:docMk/>
            <pc:sldMk cId="3020655620" sldId="261"/>
            <ac:spMk id="15" creationId="{CD1259F4-16FC-408B-8BCB-94BAC82457E3}"/>
          </ac:spMkLst>
        </pc:spChg>
        <pc:spChg chg="add">
          <ac:chgData name="ZENABA Ali Dicko" userId="S::ali-dicko.zenaba.auditeur@lecnam.net::03253055-7a3c-4dfc-a1af-896c5a5ab8b4" providerId="AD" clId="Web-{550FBC0B-B7F8-B55B-79BD-0D18F38F0CCA}" dt="2024-10-24T09:41:29.478" v="72"/>
          <ac:spMkLst>
            <pc:docMk/>
            <pc:sldMk cId="3020655620" sldId="261"/>
            <ac:spMk id="17" creationId="{AEF0F480-AC05-4FED-9090-797A1AA65C7F}"/>
          </ac:spMkLst>
        </pc:spChg>
        <pc:spChg chg="add">
          <ac:chgData name="ZENABA Ali Dicko" userId="S::ali-dicko.zenaba.auditeur@lecnam.net::03253055-7a3c-4dfc-a1af-896c5a5ab8b4" providerId="AD" clId="Web-{550FBC0B-B7F8-B55B-79BD-0D18F38F0CCA}" dt="2024-10-24T09:41:29.478" v="72"/>
          <ac:spMkLst>
            <pc:docMk/>
            <pc:sldMk cId="3020655620" sldId="261"/>
            <ac:spMk id="18" creationId="{295D3A5B-8711-48A3-ABD6-39982B1748C8}"/>
          </ac:spMkLst>
        </pc:spChg>
        <pc:picChg chg="add del">
          <ac:chgData name="ZENABA Ali Dicko" userId="S::ali-dicko.zenaba.auditeur@lecnam.net::03253055-7a3c-4dfc-a1af-896c5a5ab8b4" providerId="AD" clId="Web-{550FBC0B-B7F8-B55B-79BD-0D18F38F0CCA}" dt="2024-10-24T09:34:07.341" v="67"/>
          <ac:picMkLst>
            <pc:docMk/>
            <pc:sldMk cId="3020655620" sldId="261"/>
            <ac:picMk id="5" creationId="{2539A6F7-75A3-63AD-526C-1E0022EF765C}"/>
          </ac:picMkLst>
        </pc:picChg>
      </pc:sldChg>
    </pc:docChg>
  </pc:docChgLst>
  <pc:docChgLst>
    <pc:chgData name="ZENABA Ali Dicko" userId="S::ali-dicko.zenaba.auditeur@lecnam.net::03253055-7a3c-4dfc-a1af-896c5a5ab8b4" providerId="AD" clId="Web-{CC94A0F5-AD32-4B26-5D69-4089357A5A5E}"/>
    <pc:docChg chg="modSld">
      <pc:chgData name="ZENABA Ali Dicko" userId="S::ali-dicko.zenaba.auditeur@lecnam.net::03253055-7a3c-4dfc-a1af-896c5a5ab8b4" providerId="AD" clId="Web-{CC94A0F5-AD32-4B26-5D69-4089357A5A5E}" dt="2024-11-19T10:21:55.424" v="0"/>
      <pc:docMkLst>
        <pc:docMk/>
      </pc:docMkLst>
      <pc:sldChg chg="addSp modSp">
        <pc:chgData name="ZENABA Ali Dicko" userId="S::ali-dicko.zenaba.auditeur@lecnam.net::03253055-7a3c-4dfc-a1af-896c5a5ab8b4" providerId="AD" clId="Web-{CC94A0F5-AD32-4B26-5D69-4089357A5A5E}" dt="2024-11-19T10:21:55.424" v="0"/>
        <pc:sldMkLst>
          <pc:docMk/>
          <pc:sldMk cId="2109753164" sldId="262"/>
        </pc:sldMkLst>
        <pc:picChg chg="add mod">
          <ac:chgData name="ZENABA Ali Dicko" userId="S::ali-dicko.zenaba.auditeur@lecnam.net::03253055-7a3c-4dfc-a1af-896c5a5ab8b4" providerId="AD" clId="Web-{CC94A0F5-AD32-4B26-5D69-4089357A5A5E}" dt="2024-11-19T10:21:55.424" v="0"/>
          <ac:picMkLst>
            <pc:docMk/>
            <pc:sldMk cId="2109753164" sldId="262"/>
            <ac:picMk id="4" creationId="{D8A96C22-B885-7838-ED02-67E58B95DD21}"/>
          </ac:picMkLst>
        </pc:picChg>
      </pc:sldChg>
    </pc:docChg>
  </pc:docChgLst>
  <pc:docChgLst>
    <pc:chgData name="ZENABA Ali Dicko" userId="S::ali-dicko.zenaba.auditeur@lecnam.net::03253055-7a3c-4dfc-a1af-896c5a5ab8b4" providerId="AD" clId="Web-{C9B3880C-77A0-F6DE-179D-9A04CFD3869C}"/>
    <pc:docChg chg="modSld">
      <pc:chgData name="ZENABA Ali Dicko" userId="S::ali-dicko.zenaba.auditeur@lecnam.net::03253055-7a3c-4dfc-a1af-896c5a5ab8b4" providerId="AD" clId="Web-{C9B3880C-77A0-F6DE-179D-9A04CFD3869C}" dt="2024-10-24T21:48:57.315" v="4" actId="20577"/>
      <pc:docMkLst>
        <pc:docMk/>
      </pc:docMkLst>
      <pc:sldChg chg="modSp">
        <pc:chgData name="ZENABA Ali Dicko" userId="S::ali-dicko.zenaba.auditeur@lecnam.net::03253055-7a3c-4dfc-a1af-896c5a5ab8b4" providerId="AD" clId="Web-{C9B3880C-77A0-F6DE-179D-9A04CFD3869C}" dt="2024-10-24T21:48:57.315" v="4" actId="20577"/>
        <pc:sldMkLst>
          <pc:docMk/>
          <pc:sldMk cId="2459603357" sldId="271"/>
        </pc:sldMkLst>
        <pc:spChg chg="mod">
          <ac:chgData name="ZENABA Ali Dicko" userId="S::ali-dicko.zenaba.auditeur@lecnam.net::03253055-7a3c-4dfc-a1af-896c5a5ab8b4" providerId="AD" clId="Web-{C9B3880C-77A0-F6DE-179D-9A04CFD3869C}" dt="2024-10-24T21:48:57.315" v="4" actId="20577"/>
          <ac:spMkLst>
            <pc:docMk/>
            <pc:sldMk cId="2459603357" sldId="271"/>
            <ac:spMk id="2" creationId="{BA2AE40E-2F64-EC09-FB4D-76CD6D38833B}"/>
          </ac:spMkLst>
        </pc:spChg>
      </pc:sldChg>
    </pc:docChg>
  </pc:docChgLst>
  <pc:docChgLst>
    <pc:chgData clId="Web-{D44A95A1-0122-3437-BFF3-8F62389387BA}"/>
    <pc:docChg chg="addSld">
      <pc:chgData name="" userId="" providerId="" clId="Web-{D44A95A1-0122-3437-BFF3-8F62389387BA}" dt="2024-10-24T08:46:26.596" v="0"/>
      <pc:docMkLst>
        <pc:docMk/>
      </pc:docMkLst>
      <pc:sldChg chg="new">
        <pc:chgData name="" userId="" providerId="" clId="Web-{D44A95A1-0122-3437-BFF3-8F62389387BA}" dt="2024-10-24T08:46:26.596" v="0"/>
        <pc:sldMkLst>
          <pc:docMk/>
          <pc:sldMk cId="1482900497" sldId="257"/>
        </pc:sldMkLst>
      </pc:sldChg>
    </pc:docChg>
  </pc:docChgLst>
  <pc:docChgLst>
    <pc:chgData name="ZENABA Ali Dicko" userId="S::ali-dicko.zenaba.auditeur@lecnam.net::03253055-7a3c-4dfc-a1af-896c5a5ab8b4" providerId="AD" clId="Web-{6F9C5393-01F3-390F-0814-0967A8FD6D53}"/>
    <pc:docChg chg="addSld delSld modSld">
      <pc:chgData name="ZENABA Ali Dicko" userId="S::ali-dicko.zenaba.auditeur@lecnam.net::03253055-7a3c-4dfc-a1af-896c5a5ab8b4" providerId="AD" clId="Web-{6F9C5393-01F3-390F-0814-0967A8FD6D53}" dt="2024-11-19T12:51:28.140" v="134" actId="1076"/>
      <pc:docMkLst>
        <pc:docMk/>
      </pc:docMkLst>
      <pc:sldChg chg="addSp delSp modSp del mod setBg">
        <pc:chgData name="ZENABA Ali Dicko" userId="S::ali-dicko.zenaba.auditeur@lecnam.net::03253055-7a3c-4dfc-a1af-896c5a5ab8b4" providerId="AD" clId="Web-{6F9C5393-01F3-390F-0814-0967A8FD6D53}" dt="2024-11-19T11:13:09.308" v="10"/>
        <pc:sldMkLst>
          <pc:docMk/>
          <pc:sldMk cId="2453042511" sldId="278"/>
        </pc:sldMkLst>
        <pc:spChg chg="del">
          <ac:chgData name="ZENABA Ali Dicko" userId="S::ali-dicko.zenaba.auditeur@lecnam.net::03253055-7a3c-4dfc-a1af-896c5a5ab8b4" providerId="AD" clId="Web-{6F9C5393-01F3-390F-0814-0967A8FD6D53}" dt="2024-11-19T11:07:29.011" v="3"/>
          <ac:spMkLst>
            <pc:docMk/>
            <pc:sldMk cId="2453042511" sldId="278"/>
            <ac:spMk id="2" creationId="{EB9291D4-3F1F-E973-D4B1-9DE45D3253FE}"/>
          </ac:spMkLst>
        </pc:spChg>
        <pc:spChg chg="del">
          <ac:chgData name="ZENABA Ali Dicko" userId="S::ali-dicko.zenaba.auditeur@lecnam.net::03253055-7a3c-4dfc-a1af-896c5a5ab8b4" providerId="AD" clId="Web-{6F9C5393-01F3-390F-0814-0967A8FD6D53}" dt="2024-11-19T11:07:15.730" v="1"/>
          <ac:spMkLst>
            <pc:docMk/>
            <pc:sldMk cId="2453042511" sldId="278"/>
            <ac:spMk id="3" creationId="{C4DE65E4-7B89-5F2B-75DD-20D5A39F2936}"/>
          </ac:spMkLst>
        </pc:spChg>
        <pc:spChg chg="add del">
          <ac:chgData name="ZENABA Ali Dicko" userId="S::ali-dicko.zenaba.auditeur@lecnam.net::03253055-7a3c-4dfc-a1af-896c5a5ab8b4" providerId="AD" clId="Web-{6F9C5393-01F3-390F-0814-0967A8FD6D53}" dt="2024-11-19T11:12:13.402" v="8"/>
          <ac:spMkLst>
            <pc:docMk/>
            <pc:sldMk cId="2453042511" sldId="278"/>
            <ac:spMk id="9" creationId="{4F4EB669-EE7A-468E-A94E-4C78EDCF3271}"/>
          </ac:spMkLst>
        </pc:spChg>
        <pc:spChg chg="add mod">
          <ac:chgData name="ZENABA Ali Dicko" userId="S::ali-dicko.zenaba.auditeur@lecnam.net::03253055-7a3c-4dfc-a1af-896c5a5ab8b4" providerId="AD" clId="Web-{6F9C5393-01F3-390F-0814-0967A8FD6D53}" dt="2024-11-19T11:12:40.183" v="9"/>
          <ac:spMkLst>
            <pc:docMk/>
            <pc:sldMk cId="2453042511" sldId="278"/>
            <ac:spMk id="13" creationId="{07566A07-E05F-CAC6-C60C-465211D8DB0E}"/>
          </ac:spMkLst>
        </pc:spChg>
        <pc:spChg chg="add del">
          <ac:chgData name="ZENABA Ali Dicko" userId="S::ali-dicko.zenaba.auditeur@lecnam.net::03253055-7a3c-4dfc-a1af-896c5a5ab8b4" providerId="AD" clId="Web-{6F9C5393-01F3-390F-0814-0967A8FD6D53}" dt="2024-11-19T11:12:40.183" v="9"/>
          <ac:spMkLst>
            <pc:docMk/>
            <pc:sldMk cId="2453042511" sldId="278"/>
            <ac:spMk id="16" creationId="{BD496F58-731B-4833-93F9-53192FC219DE}"/>
          </ac:spMkLst>
        </pc:spChg>
        <pc:spChg chg="add del">
          <ac:chgData name="ZENABA Ali Dicko" userId="S::ali-dicko.zenaba.auditeur@lecnam.net::03253055-7a3c-4dfc-a1af-896c5a5ab8b4" providerId="AD" clId="Web-{6F9C5393-01F3-390F-0814-0967A8FD6D53}" dt="2024-11-19T11:12:40.183" v="9"/>
          <ac:spMkLst>
            <pc:docMk/>
            <pc:sldMk cId="2453042511" sldId="278"/>
            <ac:spMk id="18" creationId="{195B3A3C-971D-4F24-9512-C9E4590CAD80}"/>
          </ac:spMkLst>
        </pc:spChg>
        <pc:spChg chg="add">
          <ac:chgData name="ZENABA Ali Dicko" userId="S::ali-dicko.zenaba.auditeur@lecnam.net::03253055-7a3c-4dfc-a1af-896c5a5ab8b4" providerId="AD" clId="Web-{6F9C5393-01F3-390F-0814-0967A8FD6D53}" dt="2024-11-19T11:12:40.183" v="9"/>
          <ac:spMkLst>
            <pc:docMk/>
            <pc:sldMk cId="2453042511" sldId="278"/>
            <ac:spMk id="23" creationId="{10BEDCA0-5887-4BE5-B9A9-475112CFD042}"/>
          </ac:spMkLst>
        </pc:spChg>
        <pc:spChg chg="add">
          <ac:chgData name="ZENABA Ali Dicko" userId="S::ali-dicko.zenaba.auditeur@lecnam.net::03253055-7a3c-4dfc-a1af-896c5a5ab8b4" providerId="AD" clId="Web-{6F9C5393-01F3-390F-0814-0967A8FD6D53}" dt="2024-11-19T11:12:40.183" v="9"/>
          <ac:spMkLst>
            <pc:docMk/>
            <pc:sldMk cId="2453042511" sldId="278"/>
            <ac:spMk id="25" creationId="{5E34210E-BF53-4B8C-AAF6-67A5008773B3}"/>
          </ac:spMkLst>
        </pc:spChg>
        <pc:spChg chg="add">
          <ac:chgData name="ZENABA Ali Dicko" userId="S::ali-dicko.zenaba.auditeur@lecnam.net::03253055-7a3c-4dfc-a1af-896c5a5ab8b4" providerId="AD" clId="Web-{6F9C5393-01F3-390F-0814-0967A8FD6D53}" dt="2024-11-19T11:12:40.183" v="9"/>
          <ac:spMkLst>
            <pc:docMk/>
            <pc:sldMk cId="2453042511" sldId="278"/>
            <ac:spMk id="27" creationId="{27F20F32-BAF8-48C2-BAC7-3E3B2405580B}"/>
          </ac:spMkLst>
        </pc:spChg>
        <pc:picChg chg="add mod ord">
          <ac:chgData name="ZENABA Ali Dicko" userId="S::ali-dicko.zenaba.auditeur@lecnam.net::03253055-7a3c-4dfc-a1af-896c5a5ab8b4" providerId="AD" clId="Web-{6F9C5393-01F3-390F-0814-0967A8FD6D53}" dt="2024-11-19T11:12:40.183" v="9"/>
          <ac:picMkLst>
            <pc:docMk/>
            <pc:sldMk cId="2453042511" sldId="278"/>
            <ac:picMk id="4" creationId="{0AB89EEF-4163-8CAB-0378-F6D0204D2D27}"/>
          </ac:picMkLst>
        </pc:picChg>
      </pc:sldChg>
      <pc:sldChg chg="addSp delSp modSp">
        <pc:chgData name="ZENABA Ali Dicko" userId="S::ali-dicko.zenaba.auditeur@lecnam.net::03253055-7a3c-4dfc-a1af-896c5a5ab8b4" providerId="AD" clId="Web-{6F9C5393-01F3-390F-0814-0967A8FD6D53}" dt="2024-11-19T11:16:11.199" v="24" actId="20577"/>
        <pc:sldMkLst>
          <pc:docMk/>
          <pc:sldMk cId="724169025" sldId="279"/>
        </pc:sldMkLst>
        <pc:spChg chg="mod">
          <ac:chgData name="ZENABA Ali Dicko" userId="S::ali-dicko.zenaba.auditeur@lecnam.net::03253055-7a3c-4dfc-a1af-896c5a5ab8b4" providerId="AD" clId="Web-{6F9C5393-01F3-390F-0814-0967A8FD6D53}" dt="2024-11-19T11:16:11.199" v="24" actId="20577"/>
          <ac:spMkLst>
            <pc:docMk/>
            <pc:sldMk cId="724169025" sldId="279"/>
            <ac:spMk id="2" creationId="{220258ED-292B-3EBE-6C5E-97068ECDB45B}"/>
          </ac:spMkLst>
        </pc:spChg>
        <pc:spChg chg="del">
          <ac:chgData name="ZENABA Ali Dicko" userId="S::ali-dicko.zenaba.auditeur@lecnam.net::03253055-7a3c-4dfc-a1af-896c5a5ab8b4" providerId="AD" clId="Web-{6F9C5393-01F3-390F-0814-0967A8FD6D53}" dt="2024-11-19T11:04:22.964" v="0"/>
          <ac:spMkLst>
            <pc:docMk/>
            <pc:sldMk cId="724169025" sldId="279"/>
            <ac:spMk id="3" creationId="{22B4FB0F-E7ED-BF0D-CE07-9FA9E1C211C7}"/>
          </ac:spMkLst>
        </pc:spChg>
        <pc:picChg chg="add mod ord">
          <ac:chgData name="ZENABA Ali Dicko" userId="S::ali-dicko.zenaba.auditeur@lecnam.net::03253055-7a3c-4dfc-a1af-896c5a5ab8b4" providerId="AD" clId="Web-{6F9C5393-01F3-390F-0814-0967A8FD6D53}" dt="2024-11-19T11:14:55.262" v="16"/>
          <ac:picMkLst>
            <pc:docMk/>
            <pc:sldMk cId="724169025" sldId="279"/>
            <ac:picMk id="4" creationId="{61C83C95-93B4-4F9C-5A37-5DAC4713C8EF}"/>
          </ac:picMkLst>
        </pc:picChg>
      </pc:sldChg>
      <pc:sldChg chg="del">
        <pc:chgData name="ZENABA Ali Dicko" userId="S::ali-dicko.zenaba.auditeur@lecnam.net::03253055-7a3c-4dfc-a1af-896c5a5ab8b4" providerId="AD" clId="Web-{6F9C5393-01F3-390F-0814-0967A8FD6D53}" dt="2024-11-19T11:13:15.105" v="14"/>
        <pc:sldMkLst>
          <pc:docMk/>
          <pc:sldMk cId="659999600" sldId="280"/>
        </pc:sldMkLst>
      </pc:sldChg>
      <pc:sldChg chg="addSp delSp modSp new">
        <pc:chgData name="ZENABA Ali Dicko" userId="S::ali-dicko.zenaba.auditeur@lecnam.net::03253055-7a3c-4dfc-a1af-896c5a5ab8b4" providerId="AD" clId="Web-{6F9C5393-01F3-390F-0814-0967A8FD6D53}" dt="2024-11-19T11:16:42.215" v="41" actId="20577"/>
        <pc:sldMkLst>
          <pc:docMk/>
          <pc:sldMk cId="3891306763" sldId="280"/>
        </pc:sldMkLst>
        <pc:spChg chg="mod">
          <ac:chgData name="ZENABA Ali Dicko" userId="S::ali-dicko.zenaba.auditeur@lecnam.net::03253055-7a3c-4dfc-a1af-896c5a5ab8b4" providerId="AD" clId="Web-{6F9C5393-01F3-390F-0814-0967A8FD6D53}" dt="2024-11-19T11:16:42.215" v="41" actId="20577"/>
          <ac:spMkLst>
            <pc:docMk/>
            <pc:sldMk cId="3891306763" sldId="280"/>
            <ac:spMk id="2" creationId="{F4AED6FD-8C35-CE96-0A36-5894B06A2CF8}"/>
          </ac:spMkLst>
        </pc:spChg>
        <pc:spChg chg="del">
          <ac:chgData name="ZENABA Ali Dicko" userId="S::ali-dicko.zenaba.auditeur@lecnam.net::03253055-7a3c-4dfc-a1af-896c5a5ab8b4" providerId="AD" clId="Web-{6F9C5393-01F3-390F-0814-0967A8FD6D53}" dt="2024-11-19T11:15:31.012" v="18"/>
          <ac:spMkLst>
            <pc:docMk/>
            <pc:sldMk cId="3891306763" sldId="280"/>
            <ac:spMk id="3" creationId="{D12992F0-4F8C-02FF-A617-3CC1872F2EC6}"/>
          </ac:spMkLst>
        </pc:spChg>
        <pc:picChg chg="add mod ord">
          <ac:chgData name="ZENABA Ali Dicko" userId="S::ali-dicko.zenaba.auditeur@lecnam.net::03253055-7a3c-4dfc-a1af-896c5a5ab8b4" providerId="AD" clId="Web-{6F9C5393-01F3-390F-0814-0967A8FD6D53}" dt="2024-11-19T11:15:31.012" v="18"/>
          <ac:picMkLst>
            <pc:docMk/>
            <pc:sldMk cId="3891306763" sldId="280"/>
            <ac:picMk id="4" creationId="{8268E6CD-FE2C-0E0A-33E0-9CBE1284C812}"/>
          </ac:picMkLst>
        </pc:picChg>
      </pc:sldChg>
      <pc:sldChg chg="addSp delSp modSp new">
        <pc:chgData name="ZENABA Ali Dicko" userId="S::ali-dicko.zenaba.auditeur@lecnam.net::03253055-7a3c-4dfc-a1af-896c5a5ab8b4" providerId="AD" clId="Web-{6F9C5393-01F3-390F-0814-0967A8FD6D53}" dt="2024-11-19T11:16:57.309" v="63" actId="20577"/>
        <pc:sldMkLst>
          <pc:docMk/>
          <pc:sldMk cId="2644868766" sldId="281"/>
        </pc:sldMkLst>
        <pc:spChg chg="mod">
          <ac:chgData name="ZENABA Ali Dicko" userId="S::ali-dicko.zenaba.auditeur@lecnam.net::03253055-7a3c-4dfc-a1af-896c5a5ab8b4" providerId="AD" clId="Web-{6F9C5393-01F3-390F-0814-0967A8FD6D53}" dt="2024-11-19T11:16:57.309" v="63" actId="20577"/>
          <ac:spMkLst>
            <pc:docMk/>
            <pc:sldMk cId="2644868766" sldId="281"/>
            <ac:spMk id="2" creationId="{324EE321-055E-0308-049C-F5FC85BEE515}"/>
          </ac:spMkLst>
        </pc:spChg>
        <pc:spChg chg="del">
          <ac:chgData name="ZENABA Ali Dicko" userId="S::ali-dicko.zenaba.auditeur@lecnam.net::03253055-7a3c-4dfc-a1af-896c5a5ab8b4" providerId="AD" clId="Web-{6F9C5393-01F3-390F-0814-0967A8FD6D53}" dt="2024-11-19T11:16:05.965" v="20"/>
          <ac:spMkLst>
            <pc:docMk/>
            <pc:sldMk cId="2644868766" sldId="281"/>
            <ac:spMk id="3" creationId="{C52E054F-DCEC-6AD7-EDD8-987631EC2AA4}"/>
          </ac:spMkLst>
        </pc:spChg>
        <pc:picChg chg="add mod ord">
          <ac:chgData name="ZENABA Ali Dicko" userId="S::ali-dicko.zenaba.auditeur@lecnam.net::03253055-7a3c-4dfc-a1af-896c5a5ab8b4" providerId="AD" clId="Web-{6F9C5393-01F3-390F-0814-0967A8FD6D53}" dt="2024-11-19T11:16:05.965" v="20"/>
          <ac:picMkLst>
            <pc:docMk/>
            <pc:sldMk cId="2644868766" sldId="281"/>
            <ac:picMk id="4" creationId="{44045BB8-7A2B-B2EB-C2AD-B8586B3FDA5E}"/>
          </ac:picMkLst>
        </pc:picChg>
      </pc:sldChg>
      <pc:sldChg chg="del">
        <pc:chgData name="ZENABA Ali Dicko" userId="S::ali-dicko.zenaba.auditeur@lecnam.net::03253055-7a3c-4dfc-a1af-896c5a5ab8b4" providerId="AD" clId="Web-{6F9C5393-01F3-390F-0814-0967A8FD6D53}" dt="2024-11-19T11:13:13.933" v="13"/>
        <pc:sldMkLst>
          <pc:docMk/>
          <pc:sldMk cId="3045616429" sldId="281"/>
        </pc:sldMkLst>
      </pc:sldChg>
      <pc:sldChg chg="addSp delSp modSp new mod setBg modShow">
        <pc:chgData name="ZENABA Ali Dicko" userId="S::ali-dicko.zenaba.auditeur@lecnam.net::03253055-7a3c-4dfc-a1af-896c5a5ab8b4" providerId="AD" clId="Web-{6F9C5393-01F3-390F-0814-0967A8FD6D53}" dt="2024-11-19T12:45:16.916" v="104" actId="1076"/>
        <pc:sldMkLst>
          <pc:docMk/>
          <pc:sldMk cId="331707480" sldId="282"/>
        </pc:sldMkLst>
        <pc:spChg chg="mod ord">
          <ac:chgData name="ZENABA Ali Dicko" userId="S::ali-dicko.zenaba.auditeur@lecnam.net::03253055-7a3c-4dfc-a1af-896c5a5ab8b4" providerId="AD" clId="Web-{6F9C5393-01F3-390F-0814-0967A8FD6D53}" dt="2024-11-19T12:44:54.853" v="99" actId="20577"/>
          <ac:spMkLst>
            <pc:docMk/>
            <pc:sldMk cId="331707480" sldId="282"/>
            <ac:spMk id="2" creationId="{D30EC8BD-CE74-1225-49FF-41EACA86B0F2}"/>
          </ac:spMkLst>
        </pc:spChg>
        <pc:spChg chg="del">
          <ac:chgData name="ZENABA Ali Dicko" userId="S::ali-dicko.zenaba.auditeur@lecnam.net::03253055-7a3c-4dfc-a1af-896c5a5ab8b4" providerId="AD" clId="Web-{6F9C5393-01F3-390F-0814-0967A8FD6D53}" dt="2024-11-19T12:34:26.360" v="65"/>
          <ac:spMkLst>
            <pc:docMk/>
            <pc:sldMk cId="331707480" sldId="282"/>
            <ac:spMk id="3" creationId="{141DC203-9EE6-B210-BF9D-C574E1DB56D9}"/>
          </ac:spMkLst>
        </pc:spChg>
        <pc:spChg chg="add del mod">
          <ac:chgData name="ZENABA Ali Dicko" userId="S::ali-dicko.zenaba.auditeur@lecnam.net::03253055-7a3c-4dfc-a1af-896c5a5ab8b4" providerId="AD" clId="Web-{6F9C5393-01F3-390F-0814-0967A8FD6D53}" dt="2024-11-19T12:39:33.989" v="70"/>
          <ac:spMkLst>
            <pc:docMk/>
            <pc:sldMk cId="331707480" sldId="282"/>
            <ac:spMk id="7" creationId="{53336BD6-D509-613B-A584-36F5816E5C10}"/>
          </ac:spMkLst>
        </pc:spChg>
        <pc:spChg chg="add del mod">
          <ac:chgData name="ZENABA Ali Dicko" userId="S::ali-dicko.zenaba.auditeur@lecnam.net::03253055-7a3c-4dfc-a1af-896c5a5ab8b4" providerId="AD" clId="Web-{6F9C5393-01F3-390F-0814-0967A8FD6D53}" dt="2024-11-19T12:41:25.475" v="72"/>
          <ac:spMkLst>
            <pc:docMk/>
            <pc:sldMk cId="331707480" sldId="282"/>
            <ac:spMk id="10" creationId="{93983A26-7E7E-1E15-818E-D5B2368B8D3A}"/>
          </ac:spMkLst>
        </pc:spChg>
        <pc:spChg chg="add del">
          <ac:chgData name="ZENABA Ali Dicko" userId="S::ali-dicko.zenaba.auditeur@lecnam.net::03253055-7a3c-4dfc-a1af-896c5a5ab8b4" providerId="AD" clId="Web-{6F9C5393-01F3-390F-0814-0967A8FD6D53}" dt="2024-11-19T12:42:46.757" v="75"/>
          <ac:spMkLst>
            <pc:docMk/>
            <pc:sldMk cId="331707480" sldId="282"/>
            <ac:spMk id="15" creationId="{26C3CAAD-6EEC-753A-6392-6A91D1A75F0F}"/>
          </ac:spMkLst>
        </pc:spChg>
        <pc:spChg chg="add del">
          <ac:chgData name="ZENABA Ali Dicko" userId="S::ali-dicko.zenaba.auditeur@lecnam.net::03253055-7a3c-4dfc-a1af-896c5a5ab8b4" providerId="AD" clId="Web-{6F9C5393-01F3-390F-0814-0967A8FD6D53}" dt="2024-11-19T12:42:46.757" v="75"/>
          <ac:spMkLst>
            <pc:docMk/>
            <pc:sldMk cId="331707480" sldId="282"/>
            <ac:spMk id="18" creationId="{D6F32E3C-89AF-44C3-84CD-7F43B8448108}"/>
          </ac:spMkLst>
        </pc:spChg>
        <pc:spChg chg="add del">
          <ac:chgData name="ZENABA Ali Dicko" userId="S::ali-dicko.zenaba.auditeur@lecnam.net::03253055-7a3c-4dfc-a1af-896c5a5ab8b4" providerId="AD" clId="Web-{6F9C5393-01F3-390F-0814-0967A8FD6D53}" dt="2024-11-19T12:42:46.757" v="75"/>
          <ac:spMkLst>
            <pc:docMk/>
            <pc:sldMk cId="331707480" sldId="282"/>
            <ac:spMk id="20" creationId="{30FEABFD-EE45-4EE1-B613-050A94A13E16}"/>
          </ac:spMkLst>
        </pc:spChg>
        <pc:spChg chg="add del">
          <ac:chgData name="ZENABA Ali Dicko" userId="S::ali-dicko.zenaba.auditeur@lecnam.net::03253055-7a3c-4dfc-a1af-896c5a5ab8b4" providerId="AD" clId="Web-{6F9C5393-01F3-390F-0814-0967A8FD6D53}" dt="2024-11-19T12:42:46.757" v="75"/>
          <ac:spMkLst>
            <pc:docMk/>
            <pc:sldMk cId="331707480" sldId="282"/>
            <ac:spMk id="22" creationId="{BCFF7FBB-07D4-455F-995B-60B11F8862FA}"/>
          </ac:spMkLst>
        </pc:spChg>
        <pc:spChg chg="add del">
          <ac:chgData name="ZENABA Ali Dicko" userId="S::ali-dicko.zenaba.auditeur@lecnam.net::03253055-7a3c-4dfc-a1af-896c5a5ab8b4" providerId="AD" clId="Web-{6F9C5393-01F3-390F-0814-0967A8FD6D53}" dt="2024-11-19T12:44:00.290" v="80"/>
          <ac:spMkLst>
            <pc:docMk/>
            <pc:sldMk cId="331707480" sldId="282"/>
            <ac:spMk id="24" creationId="{CDABA077-5650-4194-91A9-0181927D31F7}"/>
          </ac:spMkLst>
        </pc:spChg>
        <pc:spChg chg="add del">
          <ac:chgData name="ZENABA Ali Dicko" userId="S::ali-dicko.zenaba.auditeur@lecnam.net::03253055-7a3c-4dfc-a1af-896c5a5ab8b4" providerId="AD" clId="Web-{6F9C5393-01F3-390F-0814-0967A8FD6D53}" dt="2024-11-19T12:44:00.290" v="80"/>
          <ac:spMkLst>
            <pc:docMk/>
            <pc:sldMk cId="331707480" sldId="282"/>
            <ac:spMk id="25" creationId="{7A4E7FFF-D33D-499B-85BF-6EBA5D5FB19F}"/>
          </ac:spMkLst>
        </pc:spChg>
        <pc:spChg chg="add del">
          <ac:chgData name="ZENABA Ali Dicko" userId="S::ali-dicko.zenaba.auditeur@lecnam.net::03253055-7a3c-4dfc-a1af-896c5a5ab8b4" providerId="AD" clId="Web-{6F9C5393-01F3-390F-0814-0967A8FD6D53}" dt="2024-11-19T12:44:00.290" v="80"/>
          <ac:spMkLst>
            <pc:docMk/>
            <pc:sldMk cId="331707480" sldId="282"/>
            <ac:spMk id="26" creationId="{0B1402E7-5138-4B04-AA6B-9B61E652EB83}"/>
          </ac:spMkLst>
        </pc:spChg>
        <pc:spChg chg="add del">
          <ac:chgData name="ZENABA Ali Dicko" userId="S::ali-dicko.zenaba.auditeur@lecnam.net::03253055-7a3c-4dfc-a1af-896c5a5ab8b4" providerId="AD" clId="Web-{6F9C5393-01F3-390F-0814-0967A8FD6D53}" dt="2024-11-19T12:43:03.445" v="77"/>
          <ac:spMkLst>
            <pc:docMk/>
            <pc:sldMk cId="331707480" sldId="282"/>
            <ac:spMk id="27" creationId="{08E421CA-C206-9B4B-813F-EE7BA65C2749}"/>
          </ac:spMkLst>
        </pc:spChg>
        <pc:spChg chg="add del">
          <ac:chgData name="ZENABA Ali Dicko" userId="S::ali-dicko.zenaba.auditeur@lecnam.net::03253055-7a3c-4dfc-a1af-896c5a5ab8b4" providerId="AD" clId="Web-{6F9C5393-01F3-390F-0814-0967A8FD6D53}" dt="2024-11-19T12:44:20.884" v="81"/>
          <ac:spMkLst>
            <pc:docMk/>
            <pc:sldMk cId="331707480" sldId="282"/>
            <ac:spMk id="30" creationId="{5CD9BE08-180C-B1CE-05A6-54491F7B03AB}"/>
          </ac:spMkLst>
        </pc:spChg>
        <pc:spChg chg="add">
          <ac:chgData name="ZENABA Ali Dicko" userId="S::ali-dicko.zenaba.auditeur@lecnam.net::03253055-7a3c-4dfc-a1af-896c5a5ab8b4" providerId="AD" clId="Web-{6F9C5393-01F3-390F-0814-0967A8FD6D53}" dt="2024-11-19T12:44:00.290" v="80"/>
          <ac:spMkLst>
            <pc:docMk/>
            <pc:sldMk cId="331707480" sldId="282"/>
            <ac:spMk id="33" creationId="{10BEDCA0-5887-4BE5-B9A9-475112CFD042}"/>
          </ac:spMkLst>
        </pc:spChg>
        <pc:spChg chg="add">
          <ac:chgData name="ZENABA Ali Dicko" userId="S::ali-dicko.zenaba.auditeur@lecnam.net::03253055-7a3c-4dfc-a1af-896c5a5ab8b4" providerId="AD" clId="Web-{6F9C5393-01F3-390F-0814-0967A8FD6D53}" dt="2024-11-19T12:44:00.290" v="80"/>
          <ac:spMkLst>
            <pc:docMk/>
            <pc:sldMk cId="331707480" sldId="282"/>
            <ac:spMk id="35" creationId="{5E34210E-BF53-4B8C-AAF6-67A5008773B3}"/>
          </ac:spMkLst>
        </pc:spChg>
        <pc:spChg chg="add">
          <ac:chgData name="ZENABA Ali Dicko" userId="S::ali-dicko.zenaba.auditeur@lecnam.net::03253055-7a3c-4dfc-a1af-896c5a5ab8b4" providerId="AD" clId="Web-{6F9C5393-01F3-390F-0814-0967A8FD6D53}" dt="2024-11-19T12:44:00.290" v="80"/>
          <ac:spMkLst>
            <pc:docMk/>
            <pc:sldMk cId="331707480" sldId="282"/>
            <ac:spMk id="37" creationId="{27F20F32-BAF8-48C2-BAC7-3E3B2405580B}"/>
          </ac:spMkLst>
        </pc:spChg>
        <pc:picChg chg="add del mod ord">
          <ac:chgData name="ZENABA Ali Dicko" userId="S::ali-dicko.zenaba.auditeur@lecnam.net::03253055-7a3c-4dfc-a1af-896c5a5ab8b4" providerId="AD" clId="Web-{6F9C5393-01F3-390F-0814-0967A8FD6D53}" dt="2024-11-19T12:38:04.644" v="69"/>
          <ac:picMkLst>
            <pc:docMk/>
            <pc:sldMk cId="331707480" sldId="282"/>
            <ac:picMk id="4" creationId="{6143CE31-D9F6-85A1-6E4B-CF3BA1E7EE4C}"/>
          </ac:picMkLst>
        </pc:picChg>
        <pc:picChg chg="add del mod">
          <ac:chgData name="ZENABA Ali Dicko" userId="S::ali-dicko.zenaba.auditeur@lecnam.net::03253055-7a3c-4dfc-a1af-896c5a5ab8b4" providerId="AD" clId="Web-{6F9C5393-01F3-390F-0814-0967A8FD6D53}" dt="2024-11-19T12:34:56.454" v="67"/>
          <ac:picMkLst>
            <pc:docMk/>
            <pc:sldMk cId="331707480" sldId="282"/>
            <ac:picMk id="5" creationId="{005E0A37-C45A-9645-DC67-2374DF52453B}"/>
          </ac:picMkLst>
        </pc:picChg>
        <pc:picChg chg="add del mod ord">
          <ac:chgData name="ZENABA Ali Dicko" userId="S::ali-dicko.zenaba.auditeur@lecnam.net::03253055-7a3c-4dfc-a1af-896c5a5ab8b4" providerId="AD" clId="Web-{6F9C5393-01F3-390F-0814-0967A8FD6D53}" dt="2024-11-19T12:39:38.583" v="71"/>
          <ac:picMkLst>
            <pc:docMk/>
            <pc:sldMk cId="331707480" sldId="282"/>
            <ac:picMk id="8" creationId="{A5D36AC5-FB7A-6C9A-FE21-2B4E840EA72D}"/>
          </ac:picMkLst>
        </pc:picChg>
        <pc:picChg chg="add mod ord">
          <ac:chgData name="ZENABA Ali Dicko" userId="S::ali-dicko.zenaba.auditeur@lecnam.net::03253055-7a3c-4dfc-a1af-896c5a5ab8b4" providerId="AD" clId="Web-{6F9C5393-01F3-390F-0814-0967A8FD6D53}" dt="2024-11-19T12:45:14.291" v="103" actId="1076"/>
          <ac:picMkLst>
            <pc:docMk/>
            <pc:sldMk cId="331707480" sldId="282"/>
            <ac:picMk id="11" creationId="{6D2B957A-A128-0450-C46E-5351F73ACD2B}"/>
          </ac:picMkLst>
        </pc:picChg>
        <pc:picChg chg="add mod ord">
          <ac:chgData name="ZENABA Ali Dicko" userId="S::ali-dicko.zenaba.auditeur@lecnam.net::03253055-7a3c-4dfc-a1af-896c5a5ab8b4" providerId="AD" clId="Web-{6F9C5393-01F3-390F-0814-0967A8FD6D53}" dt="2024-11-19T12:45:07.197" v="101" actId="1076"/>
          <ac:picMkLst>
            <pc:docMk/>
            <pc:sldMk cId="331707480" sldId="282"/>
            <ac:picMk id="12" creationId="{9B34E684-75AF-83E9-0C9D-1941D4D0F966}"/>
          </ac:picMkLst>
        </pc:picChg>
        <pc:picChg chg="add mod ord">
          <ac:chgData name="ZENABA Ali Dicko" userId="S::ali-dicko.zenaba.auditeur@lecnam.net::03253055-7a3c-4dfc-a1af-896c5a5ab8b4" providerId="AD" clId="Web-{6F9C5393-01F3-390F-0814-0967A8FD6D53}" dt="2024-11-19T12:45:16.916" v="104" actId="1076"/>
          <ac:picMkLst>
            <pc:docMk/>
            <pc:sldMk cId="331707480" sldId="282"/>
            <ac:picMk id="13" creationId="{5277C659-720A-33D2-FA42-501A2136ADDA}"/>
          </ac:picMkLst>
        </pc:picChg>
      </pc:sldChg>
      <pc:sldChg chg="del">
        <pc:chgData name="ZENABA Ali Dicko" userId="S::ali-dicko.zenaba.auditeur@lecnam.net::03253055-7a3c-4dfc-a1af-896c5a5ab8b4" providerId="AD" clId="Web-{6F9C5393-01F3-390F-0814-0967A8FD6D53}" dt="2024-11-19T11:13:13.683" v="12"/>
        <pc:sldMkLst>
          <pc:docMk/>
          <pc:sldMk cId="1359571735" sldId="282"/>
        </pc:sldMkLst>
      </pc:sldChg>
      <pc:sldChg chg="addSp delSp modSp new mod setBg">
        <pc:chgData name="ZENABA Ali Dicko" userId="S::ali-dicko.zenaba.auditeur@lecnam.net::03253055-7a3c-4dfc-a1af-896c5a5ab8b4" providerId="AD" clId="Web-{6F9C5393-01F3-390F-0814-0967A8FD6D53}" dt="2024-11-19T12:47:59.121" v="123"/>
        <pc:sldMkLst>
          <pc:docMk/>
          <pc:sldMk cId="722818916" sldId="283"/>
        </pc:sldMkLst>
        <pc:spChg chg="mod">
          <ac:chgData name="ZENABA Ali Dicko" userId="S::ali-dicko.zenaba.auditeur@lecnam.net::03253055-7a3c-4dfc-a1af-896c5a5ab8b4" providerId="AD" clId="Web-{6F9C5393-01F3-390F-0814-0967A8FD6D53}" dt="2024-11-19T12:47:14.245" v="119"/>
          <ac:spMkLst>
            <pc:docMk/>
            <pc:sldMk cId="722818916" sldId="283"/>
            <ac:spMk id="2" creationId="{B3391FDE-BE7A-4E17-77F3-B3BE123BD961}"/>
          </ac:spMkLst>
        </pc:spChg>
        <pc:spChg chg="del">
          <ac:chgData name="ZENABA Ali Dicko" userId="S::ali-dicko.zenaba.auditeur@lecnam.net::03253055-7a3c-4dfc-a1af-896c5a5ab8b4" providerId="AD" clId="Web-{6F9C5393-01F3-390F-0814-0967A8FD6D53}" dt="2024-11-19T12:47:03.698" v="118"/>
          <ac:spMkLst>
            <pc:docMk/>
            <pc:sldMk cId="722818916" sldId="283"/>
            <ac:spMk id="3" creationId="{0EE9B3B6-0554-7848-8F13-4AC29602A3ED}"/>
          </ac:spMkLst>
        </pc:spChg>
        <pc:spChg chg="add del">
          <ac:chgData name="ZENABA Ali Dicko" userId="S::ali-dicko.zenaba.auditeur@lecnam.net::03253055-7a3c-4dfc-a1af-896c5a5ab8b4" providerId="AD" clId="Web-{6F9C5393-01F3-390F-0814-0967A8FD6D53}" dt="2024-11-19T12:47:26.808" v="120"/>
          <ac:spMkLst>
            <pc:docMk/>
            <pc:sldMk cId="722818916" sldId="283"/>
            <ac:spMk id="8" creationId="{6E98A5B0-E774-9AD3-D2CF-E34AD9EBF52B}"/>
          </ac:spMkLst>
        </pc:spChg>
        <pc:spChg chg="add">
          <ac:chgData name="ZENABA Ali Dicko" userId="S::ali-dicko.zenaba.auditeur@lecnam.net::03253055-7a3c-4dfc-a1af-896c5a5ab8b4" providerId="AD" clId="Web-{6F9C5393-01F3-390F-0814-0967A8FD6D53}" dt="2024-11-19T12:47:14.245" v="119"/>
          <ac:spMkLst>
            <pc:docMk/>
            <pc:sldMk cId="722818916" sldId="283"/>
            <ac:spMk id="11" creationId="{CDABA077-5650-4194-91A9-0181927D31F7}"/>
          </ac:spMkLst>
        </pc:spChg>
        <pc:spChg chg="add">
          <ac:chgData name="ZENABA Ali Dicko" userId="S::ali-dicko.zenaba.auditeur@lecnam.net::03253055-7a3c-4dfc-a1af-896c5a5ab8b4" providerId="AD" clId="Web-{6F9C5393-01F3-390F-0814-0967A8FD6D53}" dt="2024-11-19T12:47:14.245" v="119"/>
          <ac:spMkLst>
            <pc:docMk/>
            <pc:sldMk cId="722818916" sldId="283"/>
            <ac:spMk id="13" creationId="{7A4E7FFF-D33D-499B-85BF-6EBA5D5FB19F}"/>
          </ac:spMkLst>
        </pc:spChg>
        <pc:spChg chg="add">
          <ac:chgData name="ZENABA Ali Dicko" userId="S::ali-dicko.zenaba.auditeur@lecnam.net::03253055-7a3c-4dfc-a1af-896c5a5ab8b4" providerId="AD" clId="Web-{6F9C5393-01F3-390F-0814-0967A8FD6D53}" dt="2024-11-19T12:47:14.245" v="119"/>
          <ac:spMkLst>
            <pc:docMk/>
            <pc:sldMk cId="722818916" sldId="283"/>
            <ac:spMk id="15" creationId="{0B1402E7-5138-4B04-AA6B-9B61E652EB83}"/>
          </ac:spMkLst>
        </pc:spChg>
        <pc:picChg chg="add mod ord">
          <ac:chgData name="ZENABA Ali Dicko" userId="S::ali-dicko.zenaba.auditeur@lecnam.net::03253055-7a3c-4dfc-a1af-896c5a5ab8b4" providerId="AD" clId="Web-{6F9C5393-01F3-390F-0814-0967A8FD6D53}" dt="2024-11-19T12:47:35.589" v="121" actId="1076"/>
          <ac:picMkLst>
            <pc:docMk/>
            <pc:sldMk cId="722818916" sldId="283"/>
            <ac:picMk id="4" creationId="{439457A8-88EC-EAA9-3216-16FC2CC6AAB3}"/>
          </ac:picMkLst>
        </pc:picChg>
        <pc:picChg chg="add mod ord modCrop">
          <ac:chgData name="ZENABA Ali Dicko" userId="S::ali-dicko.zenaba.auditeur@lecnam.net::03253055-7a3c-4dfc-a1af-896c5a5ab8b4" providerId="AD" clId="Web-{6F9C5393-01F3-390F-0814-0967A8FD6D53}" dt="2024-11-19T12:47:59.121" v="123"/>
          <ac:picMkLst>
            <pc:docMk/>
            <pc:sldMk cId="722818916" sldId="283"/>
            <ac:picMk id="5" creationId="{7B6B40A5-93C0-6DDA-A77E-40BCD6BA0651}"/>
          </ac:picMkLst>
        </pc:picChg>
      </pc:sldChg>
      <pc:sldChg chg="del">
        <pc:chgData name="ZENABA Ali Dicko" userId="S::ali-dicko.zenaba.auditeur@lecnam.net::03253055-7a3c-4dfc-a1af-896c5a5ab8b4" providerId="AD" clId="Web-{6F9C5393-01F3-390F-0814-0967A8FD6D53}" dt="2024-11-19T11:13:12.589" v="11"/>
        <pc:sldMkLst>
          <pc:docMk/>
          <pc:sldMk cId="3006535762" sldId="283"/>
        </pc:sldMkLst>
      </pc:sldChg>
      <pc:sldChg chg="addSp delSp modSp new mod setBg">
        <pc:chgData name="ZENABA Ali Dicko" userId="S::ali-dicko.zenaba.auditeur@lecnam.net::03253055-7a3c-4dfc-a1af-896c5a5ab8b4" providerId="AD" clId="Web-{6F9C5393-01F3-390F-0814-0967A8FD6D53}" dt="2024-11-19T12:51:28.140" v="134" actId="1076"/>
        <pc:sldMkLst>
          <pc:docMk/>
          <pc:sldMk cId="1162055271" sldId="284"/>
        </pc:sldMkLst>
        <pc:spChg chg="mod">
          <ac:chgData name="ZENABA Ali Dicko" userId="S::ali-dicko.zenaba.auditeur@lecnam.net::03253055-7a3c-4dfc-a1af-896c5a5ab8b4" providerId="AD" clId="Web-{6F9C5393-01F3-390F-0814-0967A8FD6D53}" dt="2024-11-19T12:51:03.327" v="130"/>
          <ac:spMkLst>
            <pc:docMk/>
            <pc:sldMk cId="1162055271" sldId="284"/>
            <ac:spMk id="2" creationId="{B45A45D1-43F6-56B8-D684-8627A9068C2B}"/>
          </ac:spMkLst>
        </pc:spChg>
        <pc:spChg chg="del">
          <ac:chgData name="ZENABA Ali Dicko" userId="S::ali-dicko.zenaba.auditeur@lecnam.net::03253055-7a3c-4dfc-a1af-896c5a5ab8b4" providerId="AD" clId="Web-{6F9C5393-01F3-390F-0814-0967A8FD6D53}" dt="2024-11-19T12:49:07.763" v="128"/>
          <ac:spMkLst>
            <pc:docMk/>
            <pc:sldMk cId="1162055271" sldId="284"/>
            <ac:spMk id="3" creationId="{28724837-2342-1DD5-D147-3B786933D94A}"/>
          </ac:spMkLst>
        </pc:spChg>
        <pc:spChg chg="add del">
          <ac:chgData name="ZENABA Ali Dicko" userId="S::ali-dicko.zenaba.auditeur@lecnam.net::03253055-7a3c-4dfc-a1af-896c5a5ab8b4" providerId="AD" clId="Web-{6F9C5393-01F3-390F-0814-0967A8FD6D53}" dt="2024-11-19T12:51:03.327" v="130"/>
          <ac:spMkLst>
            <pc:docMk/>
            <pc:sldMk cId="1162055271" sldId="284"/>
            <ac:spMk id="9" creationId="{2CFB7124-993E-4CF3-A0CA-A32DF6CC44DF}"/>
          </ac:spMkLst>
        </pc:spChg>
        <pc:spChg chg="add del">
          <ac:chgData name="ZENABA Ali Dicko" userId="S::ali-dicko.zenaba.auditeur@lecnam.net::03253055-7a3c-4dfc-a1af-896c5a5ab8b4" providerId="AD" clId="Web-{6F9C5393-01F3-390F-0814-0967A8FD6D53}" dt="2024-11-19T12:51:03.327" v="130"/>
          <ac:spMkLst>
            <pc:docMk/>
            <pc:sldMk cId="1162055271" sldId="284"/>
            <ac:spMk id="11" creationId="{0694F4EA-6586-4537-8435-1C89CECA279F}"/>
          </ac:spMkLst>
        </pc:spChg>
        <pc:spChg chg="add del">
          <ac:chgData name="ZENABA Ali Dicko" userId="S::ali-dicko.zenaba.auditeur@lecnam.net::03253055-7a3c-4dfc-a1af-896c5a5ab8b4" providerId="AD" clId="Web-{6F9C5393-01F3-390F-0814-0967A8FD6D53}" dt="2024-11-19T12:51:16.139" v="131"/>
          <ac:spMkLst>
            <pc:docMk/>
            <pc:sldMk cId="1162055271" sldId="284"/>
            <ac:spMk id="15" creationId="{FBD6FB3F-4B50-C340-C74E-0DC09203BD1E}"/>
          </ac:spMkLst>
        </pc:spChg>
        <pc:spChg chg="add">
          <ac:chgData name="ZENABA Ali Dicko" userId="S::ali-dicko.zenaba.auditeur@lecnam.net::03253055-7a3c-4dfc-a1af-896c5a5ab8b4" providerId="AD" clId="Web-{6F9C5393-01F3-390F-0814-0967A8FD6D53}" dt="2024-11-19T12:51:03.327" v="130"/>
          <ac:spMkLst>
            <pc:docMk/>
            <pc:sldMk cId="1162055271" sldId="284"/>
            <ac:spMk id="18" creationId="{CDABA077-5650-4194-91A9-0181927D31F7}"/>
          </ac:spMkLst>
        </pc:spChg>
        <pc:spChg chg="add">
          <ac:chgData name="ZENABA Ali Dicko" userId="S::ali-dicko.zenaba.auditeur@lecnam.net::03253055-7a3c-4dfc-a1af-896c5a5ab8b4" providerId="AD" clId="Web-{6F9C5393-01F3-390F-0814-0967A8FD6D53}" dt="2024-11-19T12:51:03.327" v="130"/>
          <ac:spMkLst>
            <pc:docMk/>
            <pc:sldMk cId="1162055271" sldId="284"/>
            <ac:spMk id="20" creationId="{7A4E7FFF-D33D-499B-85BF-6EBA5D5FB19F}"/>
          </ac:spMkLst>
        </pc:spChg>
        <pc:spChg chg="add">
          <ac:chgData name="ZENABA Ali Dicko" userId="S::ali-dicko.zenaba.auditeur@lecnam.net::03253055-7a3c-4dfc-a1af-896c5a5ab8b4" providerId="AD" clId="Web-{6F9C5393-01F3-390F-0814-0967A8FD6D53}" dt="2024-11-19T12:51:03.327" v="130"/>
          <ac:spMkLst>
            <pc:docMk/>
            <pc:sldMk cId="1162055271" sldId="284"/>
            <ac:spMk id="22" creationId="{0B1402E7-5138-4B04-AA6B-9B61E652EB83}"/>
          </ac:spMkLst>
        </pc:spChg>
        <pc:picChg chg="add mod ord">
          <ac:chgData name="ZENABA Ali Dicko" userId="S::ali-dicko.zenaba.auditeur@lecnam.net::03253055-7a3c-4dfc-a1af-896c5a5ab8b4" providerId="AD" clId="Web-{6F9C5393-01F3-390F-0814-0967A8FD6D53}" dt="2024-11-19T12:51:28.140" v="134" actId="1076"/>
          <ac:picMkLst>
            <pc:docMk/>
            <pc:sldMk cId="1162055271" sldId="284"/>
            <ac:picMk id="4" creationId="{5D95AA37-52D4-21C9-8557-9BBD44C13EEA}"/>
          </ac:picMkLst>
        </pc:picChg>
        <pc:picChg chg="add mod ord">
          <ac:chgData name="ZENABA Ali Dicko" userId="S::ali-dicko.zenaba.auditeur@lecnam.net::03253055-7a3c-4dfc-a1af-896c5a5ab8b4" providerId="AD" clId="Web-{6F9C5393-01F3-390F-0814-0967A8FD6D53}" dt="2024-11-19T12:51:25.811" v="133" actId="1076"/>
          <ac:picMkLst>
            <pc:docMk/>
            <pc:sldMk cId="1162055271" sldId="284"/>
            <ac:picMk id="5" creationId="{2185AE37-0B51-55DE-9BD3-81FD198B31D5}"/>
          </ac:picMkLst>
        </pc:picChg>
      </pc:sldChg>
    </pc:docChg>
  </pc:docChgLst>
  <pc:docChgLst>
    <pc:chgData name="ZENABA Ali Dicko" userId="S::ali-dicko.zenaba.auditeur@lecnam.net::03253055-7a3c-4dfc-a1af-896c5a5ab8b4" providerId="AD" clId="Web-{EDD17512-82E0-5BAF-A200-3D9F48983B8A}"/>
    <pc:docChg chg="modSld">
      <pc:chgData name="ZENABA Ali Dicko" userId="S::ali-dicko.zenaba.auditeur@lecnam.net::03253055-7a3c-4dfc-a1af-896c5a5ab8b4" providerId="AD" clId="Web-{EDD17512-82E0-5BAF-A200-3D9F48983B8A}" dt="2024-11-19T10:45:36.002" v="0"/>
      <pc:docMkLst>
        <pc:docMk/>
      </pc:docMkLst>
      <pc:sldChg chg="modSp">
        <pc:chgData name="ZENABA Ali Dicko" userId="S::ali-dicko.zenaba.auditeur@lecnam.net::03253055-7a3c-4dfc-a1af-896c5a5ab8b4" providerId="AD" clId="Web-{EDD17512-82E0-5BAF-A200-3D9F48983B8A}" dt="2024-11-19T10:45:36.002" v="0"/>
        <pc:sldMkLst>
          <pc:docMk/>
          <pc:sldMk cId="3045616429" sldId="281"/>
        </pc:sldMkLst>
        <pc:picChg chg="mod">
          <ac:chgData name="ZENABA Ali Dicko" userId="S::ali-dicko.zenaba.auditeur@lecnam.net::03253055-7a3c-4dfc-a1af-896c5a5ab8b4" providerId="AD" clId="Web-{EDD17512-82E0-5BAF-A200-3D9F48983B8A}" dt="2024-11-19T10:45:36.002" v="0"/>
          <ac:picMkLst>
            <pc:docMk/>
            <pc:sldMk cId="3045616429" sldId="281"/>
            <ac:picMk id="4" creationId="{4E796A87-82AB-320F-7DCC-279FE1B7815F}"/>
          </ac:picMkLst>
        </pc:picChg>
      </pc:sldChg>
    </pc:docChg>
  </pc:docChgLst>
  <pc:docChgLst>
    <pc:chgData name="ZENABA Ali Dicko" userId="S::ali-dicko.zenaba.auditeur@lecnam.net::03253055-7a3c-4dfc-a1af-896c5a5ab8b4" providerId="AD" clId="Web-{F55C4058-C599-03DA-2496-D7152836A59F}"/>
    <pc:docChg chg="modSld">
      <pc:chgData name="ZENABA Ali Dicko" userId="S::ali-dicko.zenaba.auditeur@lecnam.net::03253055-7a3c-4dfc-a1af-896c5a5ab8b4" providerId="AD" clId="Web-{F55C4058-C599-03DA-2496-D7152836A59F}" dt="2024-11-19T10:39:48.409" v="1"/>
      <pc:docMkLst>
        <pc:docMk/>
      </pc:docMkLst>
      <pc:sldChg chg="modSp">
        <pc:chgData name="ZENABA Ali Dicko" userId="S::ali-dicko.zenaba.auditeur@lecnam.net::03253055-7a3c-4dfc-a1af-896c5a5ab8b4" providerId="AD" clId="Web-{F55C4058-C599-03DA-2496-D7152836A59F}" dt="2024-11-19T10:39:48.409" v="1"/>
        <pc:sldMkLst>
          <pc:docMk/>
          <pc:sldMk cId="3045616429" sldId="281"/>
        </pc:sldMkLst>
        <pc:picChg chg="mod">
          <ac:chgData name="ZENABA Ali Dicko" userId="S::ali-dicko.zenaba.auditeur@lecnam.net::03253055-7a3c-4dfc-a1af-896c5a5ab8b4" providerId="AD" clId="Web-{F55C4058-C599-03DA-2496-D7152836A59F}" dt="2024-11-19T10:39:48.409" v="1"/>
          <ac:picMkLst>
            <pc:docMk/>
            <pc:sldMk cId="3045616429" sldId="281"/>
            <ac:picMk id="4" creationId="{4E796A87-82AB-320F-7DCC-279FE1B7815F}"/>
          </ac:picMkLst>
        </pc:picChg>
      </pc:sldChg>
    </pc:docChg>
  </pc:docChgLst>
  <pc:docChgLst>
    <pc:chgData name="ZENABA Ali Dicko" userId="S::ali-dicko.zenaba.auditeur@lecnam.net::03253055-7a3c-4dfc-a1af-896c5a5ab8b4" providerId="AD" clId="Web-{981DF1B2-F817-EBF4-B824-2E86028E8D75}"/>
    <pc:docChg chg="addSld modSld">
      <pc:chgData name="ZENABA Ali Dicko" userId="S::ali-dicko.zenaba.auditeur@lecnam.net::03253055-7a3c-4dfc-a1af-896c5a5ab8b4" providerId="AD" clId="Web-{981DF1B2-F817-EBF4-B824-2E86028E8D75}" dt="2024-10-24T12:03:14.811" v="82" actId="1076"/>
      <pc:docMkLst>
        <pc:docMk/>
      </pc:docMkLst>
      <pc:sldChg chg="modSp">
        <pc:chgData name="ZENABA Ali Dicko" userId="S::ali-dicko.zenaba.auditeur@lecnam.net::03253055-7a3c-4dfc-a1af-896c5a5ab8b4" providerId="AD" clId="Web-{981DF1B2-F817-EBF4-B824-2E86028E8D75}" dt="2024-10-24T11:39:41.871" v="4" actId="20577"/>
        <pc:sldMkLst>
          <pc:docMk/>
          <pc:sldMk cId="3198265143" sldId="268"/>
        </pc:sldMkLst>
        <pc:spChg chg="mod">
          <ac:chgData name="ZENABA Ali Dicko" userId="S::ali-dicko.zenaba.auditeur@lecnam.net::03253055-7a3c-4dfc-a1af-896c5a5ab8b4" providerId="AD" clId="Web-{981DF1B2-F817-EBF4-B824-2E86028E8D75}" dt="2024-10-24T11:39:41.871" v="4" actId="20577"/>
          <ac:spMkLst>
            <pc:docMk/>
            <pc:sldMk cId="3198265143" sldId="268"/>
            <ac:spMk id="2" creationId="{74117951-0F49-41E0-5496-DCB25066A8EE}"/>
          </ac:spMkLst>
        </pc:spChg>
      </pc:sldChg>
      <pc:sldChg chg="addSp delSp modSp">
        <pc:chgData name="ZENABA Ali Dicko" userId="S::ali-dicko.zenaba.auditeur@lecnam.net::03253055-7a3c-4dfc-a1af-896c5a5ab8b4" providerId="AD" clId="Web-{981DF1B2-F817-EBF4-B824-2E86028E8D75}" dt="2024-10-24T11:39:21.308" v="2" actId="20577"/>
        <pc:sldMkLst>
          <pc:docMk/>
          <pc:sldMk cId="1065491697" sldId="269"/>
        </pc:sldMkLst>
        <pc:spChg chg="mod">
          <ac:chgData name="ZENABA Ali Dicko" userId="S::ali-dicko.zenaba.auditeur@lecnam.net::03253055-7a3c-4dfc-a1af-896c5a5ab8b4" providerId="AD" clId="Web-{981DF1B2-F817-EBF4-B824-2E86028E8D75}" dt="2024-10-24T11:39:21.308" v="2" actId="20577"/>
          <ac:spMkLst>
            <pc:docMk/>
            <pc:sldMk cId="1065491697" sldId="269"/>
            <ac:spMk id="2" creationId="{D781E41F-B6EA-3884-FA02-15B8D74A77D0}"/>
          </ac:spMkLst>
        </pc:spChg>
        <pc:spChg chg="del">
          <ac:chgData name="ZENABA Ali Dicko" userId="S::ali-dicko.zenaba.auditeur@lecnam.net::03253055-7a3c-4dfc-a1af-896c5a5ab8b4" providerId="AD" clId="Web-{981DF1B2-F817-EBF4-B824-2E86028E8D75}" dt="2024-10-24T11:38:54.213" v="0"/>
          <ac:spMkLst>
            <pc:docMk/>
            <pc:sldMk cId="1065491697" sldId="269"/>
            <ac:spMk id="35" creationId="{644DFB53-C7FE-4BC7-BA96-83262BE09953}"/>
          </ac:spMkLst>
        </pc:spChg>
        <pc:spChg chg="del">
          <ac:chgData name="ZENABA Ali Dicko" userId="S::ali-dicko.zenaba.auditeur@lecnam.net::03253055-7a3c-4dfc-a1af-896c5a5ab8b4" providerId="AD" clId="Web-{981DF1B2-F817-EBF4-B824-2E86028E8D75}" dt="2024-10-24T11:38:54.213" v="0"/>
          <ac:spMkLst>
            <pc:docMk/>
            <pc:sldMk cId="1065491697" sldId="269"/>
            <ac:spMk id="37" creationId="{DDB09BEC-5EA0-4D24-9BAE-DFC8646DED14}"/>
          </ac:spMkLst>
        </pc:spChg>
        <pc:spChg chg="add">
          <ac:chgData name="ZENABA Ali Dicko" userId="S::ali-dicko.zenaba.auditeur@lecnam.net::03253055-7a3c-4dfc-a1af-896c5a5ab8b4" providerId="AD" clId="Web-{981DF1B2-F817-EBF4-B824-2E86028E8D75}" dt="2024-10-24T11:38:54.213" v="0"/>
          <ac:spMkLst>
            <pc:docMk/>
            <pc:sldMk cId="1065491697" sldId="269"/>
            <ac:spMk id="42" creationId="{BE229233-9672-4675-99B7-6CBCEF1CD415}"/>
          </ac:spMkLst>
        </pc:spChg>
        <pc:spChg chg="add">
          <ac:chgData name="ZENABA Ali Dicko" userId="S::ali-dicko.zenaba.auditeur@lecnam.net::03253055-7a3c-4dfc-a1af-896c5a5ab8b4" providerId="AD" clId="Web-{981DF1B2-F817-EBF4-B824-2E86028E8D75}" dt="2024-10-24T11:38:54.213" v="0"/>
          <ac:spMkLst>
            <pc:docMk/>
            <pc:sldMk cId="1065491697" sldId="269"/>
            <ac:spMk id="44" creationId="{EC5FF010-B53C-46BE-BEEF-AF926A00F67F}"/>
          </ac:spMkLst>
        </pc:spChg>
        <pc:spChg chg="add">
          <ac:chgData name="ZENABA Ali Dicko" userId="S::ali-dicko.zenaba.auditeur@lecnam.net::03253055-7a3c-4dfc-a1af-896c5a5ab8b4" providerId="AD" clId="Web-{981DF1B2-F817-EBF4-B824-2E86028E8D75}" dt="2024-10-24T11:38:54.213" v="0"/>
          <ac:spMkLst>
            <pc:docMk/>
            <pc:sldMk cId="1065491697" sldId="269"/>
            <ac:spMk id="46" creationId="{8509AD9C-1F43-4138-A72B-8CA988EDD475}"/>
          </ac:spMkLst>
        </pc:spChg>
        <pc:picChg chg="mod">
          <ac:chgData name="ZENABA Ali Dicko" userId="S::ali-dicko.zenaba.auditeur@lecnam.net::03253055-7a3c-4dfc-a1af-896c5a5ab8b4" providerId="AD" clId="Web-{981DF1B2-F817-EBF4-B824-2E86028E8D75}" dt="2024-10-24T11:38:54.213" v="0"/>
          <ac:picMkLst>
            <pc:docMk/>
            <pc:sldMk cId="1065491697" sldId="269"/>
            <ac:picMk id="36" creationId="{C11CA00E-CF17-8EE8-293F-3DF9BB02DC9F}"/>
          </ac:picMkLst>
        </pc:picChg>
      </pc:sldChg>
      <pc:sldChg chg="addSp delSp modSp new">
        <pc:chgData name="ZENABA Ali Dicko" userId="S::ali-dicko.zenaba.auditeur@lecnam.net::03253055-7a3c-4dfc-a1af-896c5a5ab8b4" providerId="AD" clId="Web-{981DF1B2-F817-EBF4-B824-2E86028E8D75}" dt="2024-10-24T12:03:14.811" v="82" actId="1076"/>
        <pc:sldMkLst>
          <pc:docMk/>
          <pc:sldMk cId="1932971253" sldId="270"/>
        </pc:sldMkLst>
        <pc:spChg chg="mod">
          <ac:chgData name="ZENABA Ali Dicko" userId="S::ali-dicko.zenaba.auditeur@lecnam.net::03253055-7a3c-4dfc-a1af-896c5a5ab8b4" providerId="AD" clId="Web-{981DF1B2-F817-EBF4-B824-2E86028E8D75}" dt="2024-10-24T12:03:14.811" v="82" actId="1076"/>
          <ac:spMkLst>
            <pc:docMk/>
            <pc:sldMk cId="1932971253" sldId="270"/>
            <ac:spMk id="2" creationId="{A0EF0227-2E1E-2760-1422-78B9B703D20A}"/>
          </ac:spMkLst>
        </pc:spChg>
        <pc:spChg chg="del">
          <ac:chgData name="ZENABA Ali Dicko" userId="S::ali-dicko.zenaba.auditeur@lecnam.net::03253055-7a3c-4dfc-a1af-896c5a5ab8b4" providerId="AD" clId="Web-{981DF1B2-F817-EBF4-B824-2E86028E8D75}" dt="2024-10-24T11:49:39.635" v="29"/>
          <ac:spMkLst>
            <pc:docMk/>
            <pc:sldMk cId="1932971253" sldId="270"/>
            <ac:spMk id="3" creationId="{9E644AEA-FB02-D877-7A55-7FC5FAE4B385}"/>
          </ac:spMkLst>
        </pc:spChg>
        <pc:picChg chg="add mod ord">
          <ac:chgData name="ZENABA Ali Dicko" userId="S::ali-dicko.zenaba.auditeur@lecnam.net::03253055-7a3c-4dfc-a1af-896c5a5ab8b4" providerId="AD" clId="Web-{981DF1B2-F817-EBF4-B824-2E86028E8D75}" dt="2024-10-24T12:02:16.388" v="81" actId="1076"/>
          <ac:picMkLst>
            <pc:docMk/>
            <pc:sldMk cId="1932971253" sldId="270"/>
            <ac:picMk id="4" creationId="{001FCB0E-EE95-CFC4-0777-A5E3FD1F340C}"/>
          </ac:picMkLst>
        </pc:picChg>
        <pc:picChg chg="add mod">
          <ac:chgData name="ZENABA Ali Dicko" userId="S::ali-dicko.zenaba.auditeur@lecnam.net::03253055-7a3c-4dfc-a1af-896c5a5ab8b4" providerId="AD" clId="Web-{981DF1B2-F817-EBF4-B824-2E86028E8D75}" dt="2024-10-24T11:58:34.336" v="56" actId="1076"/>
          <ac:picMkLst>
            <pc:docMk/>
            <pc:sldMk cId="1932971253" sldId="270"/>
            <ac:picMk id="5" creationId="{F2F3482E-34F3-4170-7D13-192A92E4EB28}"/>
          </ac:picMkLst>
        </pc:picChg>
        <pc:picChg chg="add mod">
          <ac:chgData name="ZENABA Ali Dicko" userId="S::ali-dicko.zenaba.auditeur@lecnam.net::03253055-7a3c-4dfc-a1af-896c5a5ab8b4" providerId="AD" clId="Web-{981DF1B2-F817-EBF4-B824-2E86028E8D75}" dt="2024-10-24T11:59:34.259" v="71" actId="1076"/>
          <ac:picMkLst>
            <pc:docMk/>
            <pc:sldMk cId="1932971253" sldId="270"/>
            <ac:picMk id="6" creationId="{2801CBD8-F7BF-F57B-DBA6-FE36B523064F}"/>
          </ac:picMkLst>
        </pc:picChg>
        <pc:picChg chg="add mod">
          <ac:chgData name="ZENABA Ali Dicko" userId="S::ali-dicko.zenaba.auditeur@lecnam.net::03253055-7a3c-4dfc-a1af-896c5a5ab8b4" providerId="AD" clId="Web-{981DF1B2-F817-EBF4-B824-2E86028E8D75}" dt="2024-10-24T11:59:38.447" v="72" actId="1076"/>
          <ac:picMkLst>
            <pc:docMk/>
            <pc:sldMk cId="1932971253" sldId="270"/>
            <ac:picMk id="7" creationId="{B6F1C19A-8042-1DAC-E740-FA70E037831E}"/>
          </ac:picMkLst>
        </pc:picChg>
        <pc:picChg chg="add mod">
          <ac:chgData name="ZENABA Ali Dicko" userId="S::ali-dicko.zenaba.auditeur@lecnam.net::03253055-7a3c-4dfc-a1af-896c5a5ab8b4" providerId="AD" clId="Web-{981DF1B2-F817-EBF4-B824-2E86028E8D75}" dt="2024-10-24T11:59:50.650" v="75" actId="1076"/>
          <ac:picMkLst>
            <pc:docMk/>
            <pc:sldMk cId="1932971253" sldId="270"/>
            <ac:picMk id="8" creationId="{B24264FD-32C2-8137-4E70-72A1ED3F17D4}"/>
          </ac:picMkLst>
        </pc:picChg>
        <pc:picChg chg="add mod">
          <ac:chgData name="ZENABA Ali Dicko" userId="S::ali-dicko.zenaba.auditeur@lecnam.net::03253055-7a3c-4dfc-a1af-896c5a5ab8b4" providerId="AD" clId="Web-{981DF1B2-F817-EBF4-B824-2E86028E8D75}" dt="2024-10-24T11:59:26.540" v="69" actId="1076"/>
          <ac:picMkLst>
            <pc:docMk/>
            <pc:sldMk cId="1932971253" sldId="270"/>
            <ac:picMk id="9" creationId="{18B15960-BBFA-8729-07E7-A436C9D425E5}"/>
          </ac:picMkLst>
        </pc:picChg>
        <pc:picChg chg="add mod">
          <ac:chgData name="ZENABA Ali Dicko" userId="S::ali-dicko.zenaba.auditeur@lecnam.net::03253055-7a3c-4dfc-a1af-896c5a5ab8b4" providerId="AD" clId="Web-{981DF1B2-F817-EBF4-B824-2E86028E8D75}" dt="2024-10-24T11:59:52.431" v="76" actId="1076"/>
          <ac:picMkLst>
            <pc:docMk/>
            <pc:sldMk cId="1932971253" sldId="270"/>
            <ac:picMk id="10" creationId="{1B7F1B16-DBF3-957E-176F-FC49E7B4D604}"/>
          </ac:picMkLst>
        </pc:picChg>
        <pc:picChg chg="add mod">
          <ac:chgData name="ZENABA Ali Dicko" userId="S::ali-dicko.zenaba.auditeur@lecnam.net::03253055-7a3c-4dfc-a1af-896c5a5ab8b4" providerId="AD" clId="Web-{981DF1B2-F817-EBF4-B824-2E86028E8D75}" dt="2024-10-24T11:59:31.556" v="70" actId="1076"/>
          <ac:picMkLst>
            <pc:docMk/>
            <pc:sldMk cId="1932971253" sldId="270"/>
            <ac:picMk id="11" creationId="{4121A158-E111-84D8-E0AF-09684451D9C7}"/>
          </ac:picMkLst>
        </pc:picChg>
        <pc:picChg chg="add mod">
          <ac:chgData name="ZENABA Ali Dicko" userId="S::ali-dicko.zenaba.auditeur@lecnam.net::03253055-7a3c-4dfc-a1af-896c5a5ab8b4" providerId="AD" clId="Web-{981DF1B2-F817-EBF4-B824-2E86028E8D75}" dt="2024-10-24T12:02:14.450" v="80" actId="14100"/>
          <ac:picMkLst>
            <pc:docMk/>
            <pc:sldMk cId="1932971253" sldId="270"/>
            <ac:picMk id="12" creationId="{0999A9BD-77CE-7235-ABAD-72029C5D5EFF}"/>
          </ac:picMkLst>
        </pc:picChg>
      </pc:sldChg>
    </pc:docChg>
  </pc:docChgLst>
  <pc:docChgLst>
    <pc:chgData name="ZENABA Ali Dicko" userId="S::ali-dicko.zenaba.auditeur@lecnam.net::03253055-7a3c-4dfc-a1af-896c5a5ab8b4" providerId="AD" clId="Web-{6F9542DA-7B9E-7EBD-FCB2-E02CCC1052C8}"/>
    <pc:docChg chg="addSld modSld">
      <pc:chgData name="ZENABA Ali Dicko" userId="S::ali-dicko.zenaba.auditeur@lecnam.net::03253055-7a3c-4dfc-a1af-896c5a5ab8b4" providerId="AD" clId="Web-{6F9542DA-7B9E-7EBD-FCB2-E02CCC1052C8}" dt="2024-10-24T10:43:33.496" v="105" actId="20577"/>
      <pc:docMkLst>
        <pc:docMk/>
      </pc:docMkLst>
      <pc:sldChg chg="addSp modSp mod setBg">
        <pc:chgData name="ZENABA Ali Dicko" userId="S::ali-dicko.zenaba.auditeur@lecnam.net::03253055-7a3c-4dfc-a1af-896c5a5ab8b4" providerId="AD" clId="Web-{6F9542DA-7B9E-7EBD-FCB2-E02CCC1052C8}" dt="2024-10-24T10:41:42.571" v="96"/>
        <pc:sldMkLst>
          <pc:docMk/>
          <pc:sldMk cId="1720850265" sldId="265"/>
        </pc:sldMkLst>
        <pc:spChg chg="mod">
          <ac:chgData name="ZENABA Ali Dicko" userId="S::ali-dicko.zenaba.auditeur@lecnam.net::03253055-7a3c-4dfc-a1af-896c5a5ab8b4" providerId="AD" clId="Web-{6F9542DA-7B9E-7EBD-FCB2-E02CCC1052C8}" dt="2024-10-24T10:41:42.571" v="96"/>
          <ac:spMkLst>
            <pc:docMk/>
            <pc:sldMk cId="1720850265" sldId="265"/>
            <ac:spMk id="2" creationId="{87395387-BE39-2A33-A991-955358C051BA}"/>
          </ac:spMkLst>
        </pc:spChg>
        <pc:spChg chg="mod">
          <ac:chgData name="ZENABA Ali Dicko" userId="S::ali-dicko.zenaba.auditeur@lecnam.net::03253055-7a3c-4dfc-a1af-896c5a5ab8b4" providerId="AD" clId="Web-{6F9542DA-7B9E-7EBD-FCB2-E02CCC1052C8}" dt="2024-10-24T10:41:42.571" v="96"/>
          <ac:spMkLst>
            <pc:docMk/>
            <pc:sldMk cId="1720850265" sldId="265"/>
            <ac:spMk id="3" creationId="{435DB2DC-3D86-047B-F9FB-8AD5B995B5C9}"/>
          </ac:spMkLst>
        </pc:spChg>
        <pc:spChg chg="add">
          <ac:chgData name="ZENABA Ali Dicko" userId="S::ali-dicko.zenaba.auditeur@lecnam.net::03253055-7a3c-4dfc-a1af-896c5a5ab8b4" providerId="AD" clId="Web-{6F9542DA-7B9E-7EBD-FCB2-E02CCC1052C8}" dt="2024-10-24T10:41:42.571" v="96"/>
          <ac:spMkLst>
            <pc:docMk/>
            <pc:sldMk cId="1720850265" sldId="265"/>
            <ac:spMk id="9" creationId="{E7E41B6A-FC47-4213-ADF4-1BC198E4C974}"/>
          </ac:spMkLst>
        </pc:spChg>
        <pc:spChg chg="add">
          <ac:chgData name="ZENABA Ali Dicko" userId="S::ali-dicko.zenaba.auditeur@lecnam.net::03253055-7a3c-4dfc-a1af-896c5a5ab8b4" providerId="AD" clId="Web-{6F9542DA-7B9E-7EBD-FCB2-E02CCC1052C8}" dt="2024-10-24T10:41:42.571" v="96"/>
          <ac:spMkLst>
            <pc:docMk/>
            <pc:sldMk cId="1720850265" sldId="265"/>
            <ac:spMk id="11" creationId="{295D3A5B-8711-48A3-ABD6-39982B1748C8}"/>
          </ac:spMkLst>
        </pc:spChg>
        <pc:picChg chg="add">
          <ac:chgData name="ZENABA Ali Dicko" userId="S::ali-dicko.zenaba.auditeur@lecnam.net::03253055-7a3c-4dfc-a1af-896c5a5ab8b4" providerId="AD" clId="Web-{6F9542DA-7B9E-7EBD-FCB2-E02CCC1052C8}" dt="2024-10-24T10:41:42.571" v="96"/>
          <ac:picMkLst>
            <pc:docMk/>
            <pc:sldMk cId="1720850265" sldId="265"/>
            <ac:picMk id="5" creationId="{C5CA59F4-852B-BD03-CD2F-CD2132597C8E}"/>
          </ac:picMkLst>
        </pc:picChg>
      </pc:sldChg>
      <pc:sldChg chg="addSp modSp new mod setBg">
        <pc:chgData name="ZENABA Ali Dicko" userId="S::ali-dicko.zenaba.auditeur@lecnam.net::03253055-7a3c-4dfc-a1af-896c5a5ab8b4" providerId="AD" clId="Web-{6F9542DA-7B9E-7EBD-FCB2-E02CCC1052C8}" dt="2024-10-24T10:42:21.635" v="97"/>
        <pc:sldMkLst>
          <pc:docMk/>
          <pc:sldMk cId="542596236" sldId="266"/>
        </pc:sldMkLst>
        <pc:spChg chg="mod">
          <ac:chgData name="ZENABA Ali Dicko" userId="S::ali-dicko.zenaba.auditeur@lecnam.net::03253055-7a3c-4dfc-a1af-896c5a5ab8b4" providerId="AD" clId="Web-{6F9542DA-7B9E-7EBD-FCB2-E02CCC1052C8}" dt="2024-10-24T10:42:21.635" v="97"/>
          <ac:spMkLst>
            <pc:docMk/>
            <pc:sldMk cId="542596236" sldId="266"/>
            <ac:spMk id="2" creationId="{85679982-189B-1506-5EED-B0DB1E366E40}"/>
          </ac:spMkLst>
        </pc:spChg>
        <pc:spChg chg="mod">
          <ac:chgData name="ZENABA Ali Dicko" userId="S::ali-dicko.zenaba.auditeur@lecnam.net::03253055-7a3c-4dfc-a1af-896c5a5ab8b4" providerId="AD" clId="Web-{6F9542DA-7B9E-7EBD-FCB2-E02CCC1052C8}" dt="2024-10-24T10:42:21.635" v="97"/>
          <ac:spMkLst>
            <pc:docMk/>
            <pc:sldMk cId="542596236" sldId="266"/>
            <ac:spMk id="3" creationId="{DBA3DA75-6A3F-7351-0596-ECA0DEF9A746}"/>
          </ac:spMkLst>
        </pc:spChg>
        <pc:spChg chg="add">
          <ac:chgData name="ZENABA Ali Dicko" userId="S::ali-dicko.zenaba.auditeur@lecnam.net::03253055-7a3c-4dfc-a1af-896c5a5ab8b4" providerId="AD" clId="Web-{6F9542DA-7B9E-7EBD-FCB2-E02CCC1052C8}" dt="2024-10-24T10:42:21.635" v="97"/>
          <ac:spMkLst>
            <pc:docMk/>
            <pc:sldMk cId="542596236" sldId="266"/>
            <ac:spMk id="9" creationId="{BD496F58-731B-4833-93F9-53192FC219DE}"/>
          </ac:spMkLst>
        </pc:spChg>
        <pc:spChg chg="add">
          <ac:chgData name="ZENABA Ali Dicko" userId="S::ali-dicko.zenaba.auditeur@lecnam.net::03253055-7a3c-4dfc-a1af-896c5a5ab8b4" providerId="AD" clId="Web-{6F9542DA-7B9E-7EBD-FCB2-E02CCC1052C8}" dt="2024-10-24T10:42:21.635" v="97"/>
          <ac:spMkLst>
            <pc:docMk/>
            <pc:sldMk cId="542596236" sldId="266"/>
            <ac:spMk id="11" creationId="{195B3A3C-971D-4F24-9512-C9E4590CAD80}"/>
          </ac:spMkLst>
        </pc:spChg>
        <pc:picChg chg="add">
          <ac:chgData name="ZENABA Ali Dicko" userId="S::ali-dicko.zenaba.auditeur@lecnam.net::03253055-7a3c-4dfc-a1af-896c5a5ab8b4" providerId="AD" clId="Web-{6F9542DA-7B9E-7EBD-FCB2-E02CCC1052C8}" dt="2024-10-24T10:42:21.635" v="97"/>
          <ac:picMkLst>
            <pc:docMk/>
            <pc:sldMk cId="542596236" sldId="266"/>
            <ac:picMk id="5" creationId="{28988B3A-C478-D2AB-95B6-6D993DCF21C1}"/>
          </ac:picMkLst>
        </pc:picChg>
      </pc:sldChg>
      <pc:sldChg chg="addSp delSp modSp new mod setBg">
        <pc:chgData name="ZENABA Ali Dicko" userId="S::ali-dicko.zenaba.auditeur@lecnam.net::03253055-7a3c-4dfc-a1af-896c5a5ab8b4" providerId="AD" clId="Web-{6F9542DA-7B9E-7EBD-FCB2-E02CCC1052C8}" dt="2024-10-24T10:42:28.713" v="98"/>
        <pc:sldMkLst>
          <pc:docMk/>
          <pc:sldMk cId="1537811389" sldId="267"/>
        </pc:sldMkLst>
        <pc:spChg chg="mod">
          <ac:chgData name="ZENABA Ali Dicko" userId="S::ali-dicko.zenaba.auditeur@lecnam.net::03253055-7a3c-4dfc-a1af-896c5a5ab8b4" providerId="AD" clId="Web-{6F9542DA-7B9E-7EBD-FCB2-E02CCC1052C8}" dt="2024-10-24T10:42:28.713" v="98"/>
          <ac:spMkLst>
            <pc:docMk/>
            <pc:sldMk cId="1537811389" sldId="267"/>
            <ac:spMk id="2" creationId="{1B815951-45C1-93C1-0988-198AEC19A9E8}"/>
          </ac:spMkLst>
        </pc:spChg>
        <pc:spChg chg="del mod">
          <ac:chgData name="ZENABA Ali Dicko" userId="S::ali-dicko.zenaba.auditeur@lecnam.net::03253055-7a3c-4dfc-a1af-896c5a5ab8b4" providerId="AD" clId="Web-{6F9542DA-7B9E-7EBD-FCB2-E02CCC1052C8}" dt="2024-10-24T10:42:28.713" v="98"/>
          <ac:spMkLst>
            <pc:docMk/>
            <pc:sldMk cId="1537811389" sldId="267"/>
            <ac:spMk id="3" creationId="{EC5F88CE-4BB7-7DAB-6BAE-DF5827B4EAE4}"/>
          </ac:spMkLst>
        </pc:spChg>
        <pc:spChg chg="add">
          <ac:chgData name="ZENABA Ali Dicko" userId="S::ali-dicko.zenaba.auditeur@lecnam.net::03253055-7a3c-4dfc-a1af-896c5a5ab8b4" providerId="AD" clId="Web-{6F9542DA-7B9E-7EBD-FCB2-E02CCC1052C8}" dt="2024-10-24T10:42:28.713" v="98"/>
          <ac:spMkLst>
            <pc:docMk/>
            <pc:sldMk cId="1537811389" sldId="267"/>
            <ac:spMk id="9" creationId="{5985DA6E-9744-43B5-B516-200B586EE034}"/>
          </ac:spMkLst>
        </pc:spChg>
        <pc:spChg chg="add">
          <ac:chgData name="ZENABA Ali Dicko" userId="S::ali-dicko.zenaba.auditeur@lecnam.net::03253055-7a3c-4dfc-a1af-896c5a5ab8b4" providerId="AD" clId="Web-{6F9542DA-7B9E-7EBD-FCB2-E02CCC1052C8}" dt="2024-10-24T10:42:28.713" v="98"/>
          <ac:spMkLst>
            <pc:docMk/>
            <pc:sldMk cId="1537811389" sldId="267"/>
            <ac:spMk id="11" creationId="{6CF494AD-371C-4987-843F-FA145E5B15D1}"/>
          </ac:spMkLst>
        </pc:spChg>
        <pc:graphicFrameChg chg="add">
          <ac:chgData name="ZENABA Ali Dicko" userId="S::ali-dicko.zenaba.auditeur@lecnam.net::03253055-7a3c-4dfc-a1af-896c5a5ab8b4" providerId="AD" clId="Web-{6F9542DA-7B9E-7EBD-FCB2-E02CCC1052C8}" dt="2024-10-24T10:42:28.713" v="98"/>
          <ac:graphicFrameMkLst>
            <pc:docMk/>
            <pc:sldMk cId="1537811389" sldId="267"/>
            <ac:graphicFrameMk id="5" creationId="{59DD5BB0-166F-BC6D-75B5-D49C3B1F6BCB}"/>
          </ac:graphicFrameMkLst>
        </pc:graphicFrameChg>
      </pc:sldChg>
      <pc:sldChg chg="modSp new">
        <pc:chgData name="ZENABA Ali Dicko" userId="S::ali-dicko.zenaba.auditeur@lecnam.net::03253055-7a3c-4dfc-a1af-896c5a5ab8b4" providerId="AD" clId="Web-{6F9542DA-7B9E-7EBD-FCB2-E02CCC1052C8}" dt="2024-10-24T10:43:33.496" v="105" actId="20577"/>
        <pc:sldMkLst>
          <pc:docMk/>
          <pc:sldMk cId="3198265143" sldId="268"/>
        </pc:sldMkLst>
        <pc:spChg chg="mod">
          <ac:chgData name="ZENABA Ali Dicko" userId="S::ali-dicko.zenaba.auditeur@lecnam.net::03253055-7a3c-4dfc-a1af-896c5a5ab8b4" providerId="AD" clId="Web-{6F9542DA-7B9E-7EBD-FCB2-E02CCC1052C8}" dt="2024-10-24T10:43:33.496" v="105" actId="20577"/>
          <ac:spMkLst>
            <pc:docMk/>
            <pc:sldMk cId="3198265143" sldId="268"/>
            <ac:spMk id="2" creationId="{74117951-0F49-41E0-5496-DCB25066A8EE}"/>
          </ac:spMkLst>
        </pc:spChg>
      </pc:sldChg>
    </pc:docChg>
  </pc:docChgLst>
  <pc:docChgLst>
    <pc:chgData name="ZENABA Ali Dicko" userId="S::ali-dicko.zenaba.auditeur@lecnam.net::03253055-7a3c-4dfc-a1af-896c5a5ab8b4" providerId="AD" clId="Web-{A80EB813-B2EA-C7D2-78CE-FCB32CC23053}"/>
    <pc:docChg chg="addSld modSld">
      <pc:chgData name="ZENABA Ali Dicko" userId="S::ali-dicko.zenaba.auditeur@lecnam.net::03253055-7a3c-4dfc-a1af-896c5a5ab8b4" providerId="AD" clId="Web-{A80EB813-B2EA-C7D2-78CE-FCB32CC23053}" dt="2024-11-19T10:43:40.028" v="2"/>
      <pc:docMkLst>
        <pc:docMk/>
      </pc:docMkLst>
      <pc:sldChg chg="modSp">
        <pc:chgData name="ZENABA Ali Dicko" userId="S::ali-dicko.zenaba.auditeur@lecnam.net::03253055-7a3c-4dfc-a1af-896c5a5ab8b4" providerId="AD" clId="Web-{A80EB813-B2EA-C7D2-78CE-FCB32CC23053}" dt="2024-11-19T10:40:49.716" v="0"/>
        <pc:sldMkLst>
          <pc:docMk/>
          <pc:sldMk cId="3045616429" sldId="281"/>
        </pc:sldMkLst>
        <pc:picChg chg="mod">
          <ac:chgData name="ZENABA Ali Dicko" userId="S::ali-dicko.zenaba.auditeur@lecnam.net::03253055-7a3c-4dfc-a1af-896c5a5ab8b4" providerId="AD" clId="Web-{A80EB813-B2EA-C7D2-78CE-FCB32CC23053}" dt="2024-11-19T10:40:49.716" v="0"/>
          <ac:picMkLst>
            <pc:docMk/>
            <pc:sldMk cId="3045616429" sldId="281"/>
            <ac:picMk id="4" creationId="{4E796A87-82AB-320F-7DCC-279FE1B7815F}"/>
          </ac:picMkLst>
        </pc:picChg>
      </pc:sldChg>
      <pc:sldChg chg="addSp delSp modSp new">
        <pc:chgData name="ZENABA Ali Dicko" userId="S::ali-dicko.zenaba.auditeur@lecnam.net::03253055-7a3c-4dfc-a1af-896c5a5ab8b4" providerId="AD" clId="Web-{A80EB813-B2EA-C7D2-78CE-FCB32CC23053}" dt="2024-11-19T10:43:40.028" v="2"/>
        <pc:sldMkLst>
          <pc:docMk/>
          <pc:sldMk cId="1359571735" sldId="282"/>
        </pc:sldMkLst>
        <pc:spChg chg="del">
          <ac:chgData name="ZENABA Ali Dicko" userId="S::ali-dicko.zenaba.auditeur@lecnam.net::03253055-7a3c-4dfc-a1af-896c5a5ab8b4" providerId="AD" clId="Web-{A80EB813-B2EA-C7D2-78CE-FCB32CC23053}" dt="2024-11-19T10:43:40.028" v="2"/>
          <ac:spMkLst>
            <pc:docMk/>
            <pc:sldMk cId="1359571735" sldId="282"/>
            <ac:spMk id="3" creationId="{004CC730-C213-051A-F4C1-77F4785F26C7}"/>
          </ac:spMkLst>
        </pc:spChg>
        <pc:picChg chg="add mod ord">
          <ac:chgData name="ZENABA Ali Dicko" userId="S::ali-dicko.zenaba.auditeur@lecnam.net::03253055-7a3c-4dfc-a1af-896c5a5ab8b4" providerId="AD" clId="Web-{A80EB813-B2EA-C7D2-78CE-FCB32CC23053}" dt="2024-11-19T10:43:40.028" v="2"/>
          <ac:picMkLst>
            <pc:docMk/>
            <pc:sldMk cId="1359571735" sldId="282"/>
            <ac:picMk id="4" creationId="{FE8E4108-E3B4-B643-9ACD-F319CA36DEE2}"/>
          </ac:picMkLst>
        </pc:picChg>
      </pc:sldChg>
    </pc:docChg>
  </pc:docChgLst>
  <pc:docChgLst>
    <pc:chgData name="ZENABA Ali Dicko" userId="S::ali-dicko.zenaba.auditeur@lecnam.net::03253055-7a3c-4dfc-a1af-896c5a5ab8b4" providerId="AD" clId="Web-{C490EAD3-3F35-0831-E14D-B1B2E2563CF2}"/>
    <pc:docChg chg="modSld">
      <pc:chgData name="ZENABA Ali Dicko" userId="S::ali-dicko.zenaba.auditeur@lecnam.net::03253055-7a3c-4dfc-a1af-896c5a5ab8b4" providerId="AD" clId="Web-{C490EAD3-3F35-0831-E14D-B1B2E2563CF2}" dt="2024-10-24T11:37:08.721" v="7"/>
      <pc:docMkLst>
        <pc:docMk/>
      </pc:docMkLst>
      <pc:sldChg chg="addSp delSp modSp mod setBg">
        <pc:chgData name="ZENABA Ali Dicko" userId="S::ali-dicko.zenaba.auditeur@lecnam.net::03253055-7a3c-4dfc-a1af-896c5a5ab8b4" providerId="AD" clId="Web-{C490EAD3-3F35-0831-E14D-B1B2E2563CF2}" dt="2024-10-24T11:37:08.721" v="7"/>
        <pc:sldMkLst>
          <pc:docMk/>
          <pc:sldMk cId="1065491697" sldId="269"/>
        </pc:sldMkLst>
        <pc:spChg chg="mod">
          <ac:chgData name="ZENABA Ali Dicko" userId="S::ali-dicko.zenaba.auditeur@lecnam.net::03253055-7a3c-4dfc-a1af-896c5a5ab8b4" providerId="AD" clId="Web-{C490EAD3-3F35-0831-E14D-B1B2E2563CF2}" dt="2024-10-24T11:37:08.721" v="7"/>
          <ac:spMkLst>
            <pc:docMk/>
            <pc:sldMk cId="1065491697" sldId="269"/>
            <ac:spMk id="2" creationId="{D781E41F-B6EA-3884-FA02-15B8D74A77D0}"/>
          </ac:spMkLst>
        </pc:spChg>
        <pc:spChg chg="add del mod">
          <ac:chgData name="ZENABA Ali Dicko" userId="S::ali-dicko.zenaba.auditeur@lecnam.net::03253055-7a3c-4dfc-a1af-896c5a5ab8b4" providerId="AD" clId="Web-{C490EAD3-3F35-0831-E14D-B1B2E2563CF2}" dt="2024-10-24T11:37:08.721" v="7"/>
          <ac:spMkLst>
            <pc:docMk/>
            <pc:sldMk cId="1065491697" sldId="269"/>
            <ac:spMk id="23" creationId="{3C6D20E9-5FD4-0896-9954-4CBE5680919A}"/>
          </ac:spMkLst>
        </pc:spChg>
        <pc:spChg chg="add del">
          <ac:chgData name="ZENABA Ali Dicko" userId="S::ali-dicko.zenaba.auditeur@lecnam.net::03253055-7a3c-4dfc-a1af-896c5a5ab8b4" providerId="AD" clId="Web-{C490EAD3-3F35-0831-E14D-B1B2E2563CF2}" dt="2024-10-24T11:37:08.689" v="6"/>
          <ac:spMkLst>
            <pc:docMk/>
            <pc:sldMk cId="1065491697" sldId="269"/>
            <ac:spMk id="28" creationId="{F826941A-6D46-48CC-8D42-9C441DB7A51E}"/>
          </ac:spMkLst>
        </pc:spChg>
        <pc:spChg chg="add del">
          <ac:chgData name="ZENABA Ali Dicko" userId="S::ali-dicko.zenaba.auditeur@lecnam.net::03253055-7a3c-4dfc-a1af-896c5a5ab8b4" providerId="AD" clId="Web-{C490EAD3-3F35-0831-E14D-B1B2E2563CF2}" dt="2024-10-24T11:36:53.673" v="4"/>
          <ac:spMkLst>
            <pc:docMk/>
            <pc:sldMk cId="1065491697" sldId="269"/>
            <ac:spMk id="29" creationId="{644DFB53-C7FE-4BC7-BA96-83262BE09953}"/>
          </ac:spMkLst>
        </pc:spChg>
        <pc:spChg chg="add del">
          <ac:chgData name="ZENABA Ali Dicko" userId="S::ali-dicko.zenaba.auditeur@lecnam.net::03253055-7a3c-4dfc-a1af-896c5a5ab8b4" providerId="AD" clId="Web-{C490EAD3-3F35-0831-E14D-B1B2E2563CF2}" dt="2024-10-24T11:37:08.689" v="6"/>
          <ac:spMkLst>
            <pc:docMk/>
            <pc:sldMk cId="1065491697" sldId="269"/>
            <ac:spMk id="30" creationId="{8047ED37-AD62-4555-A369-81CC3152B499}"/>
          </ac:spMkLst>
        </pc:spChg>
        <pc:spChg chg="add del">
          <ac:chgData name="ZENABA Ali Dicko" userId="S::ali-dicko.zenaba.auditeur@lecnam.net::03253055-7a3c-4dfc-a1af-896c5a5ab8b4" providerId="AD" clId="Web-{C490EAD3-3F35-0831-E14D-B1B2E2563CF2}" dt="2024-10-24T11:36:53.673" v="4"/>
          <ac:spMkLst>
            <pc:docMk/>
            <pc:sldMk cId="1065491697" sldId="269"/>
            <ac:spMk id="31" creationId="{DDB09BEC-5EA0-4D24-9BAE-DFC8646DED14}"/>
          </ac:spMkLst>
        </pc:spChg>
        <pc:spChg chg="add del">
          <ac:chgData name="ZENABA Ali Dicko" userId="S::ali-dicko.zenaba.auditeur@lecnam.net::03253055-7a3c-4dfc-a1af-896c5a5ab8b4" providerId="AD" clId="Web-{C490EAD3-3F35-0831-E14D-B1B2E2563CF2}" dt="2024-10-24T11:37:08.689" v="6"/>
          <ac:spMkLst>
            <pc:docMk/>
            <pc:sldMk cId="1065491697" sldId="269"/>
            <ac:spMk id="33" creationId="{3C6D20E9-5FD4-0896-9954-4CBE5680919A}"/>
          </ac:spMkLst>
        </pc:spChg>
        <pc:spChg chg="add">
          <ac:chgData name="ZENABA Ali Dicko" userId="S::ali-dicko.zenaba.auditeur@lecnam.net::03253055-7a3c-4dfc-a1af-896c5a5ab8b4" providerId="AD" clId="Web-{C490EAD3-3F35-0831-E14D-B1B2E2563CF2}" dt="2024-10-24T11:37:08.721" v="7"/>
          <ac:spMkLst>
            <pc:docMk/>
            <pc:sldMk cId="1065491697" sldId="269"/>
            <ac:spMk id="35" creationId="{644DFB53-C7FE-4BC7-BA96-83262BE09953}"/>
          </ac:spMkLst>
        </pc:spChg>
        <pc:spChg chg="add">
          <ac:chgData name="ZENABA Ali Dicko" userId="S::ali-dicko.zenaba.auditeur@lecnam.net::03253055-7a3c-4dfc-a1af-896c5a5ab8b4" providerId="AD" clId="Web-{C490EAD3-3F35-0831-E14D-B1B2E2563CF2}" dt="2024-10-24T11:37:08.721" v="7"/>
          <ac:spMkLst>
            <pc:docMk/>
            <pc:sldMk cId="1065491697" sldId="269"/>
            <ac:spMk id="37" creationId="{DDB09BEC-5EA0-4D24-9BAE-DFC8646DED14}"/>
          </ac:spMkLst>
        </pc:spChg>
        <pc:graphicFrameChg chg="del">
          <ac:chgData name="ZENABA Ali Dicko" userId="S::ali-dicko.zenaba.auditeur@lecnam.net::03253055-7a3c-4dfc-a1af-896c5a5ab8b4" providerId="AD" clId="Web-{C490EAD3-3F35-0831-E14D-B1B2E2563CF2}" dt="2024-10-24T11:36:25.375" v="2"/>
          <ac:graphicFrameMkLst>
            <pc:docMk/>
            <pc:sldMk cId="1065491697" sldId="269"/>
            <ac:graphicFrameMk id="4" creationId="{FD29EFEC-82E4-5E65-163A-B30A1B36D841}"/>
          </ac:graphicFrameMkLst>
        </pc:graphicFrameChg>
        <pc:picChg chg="add del">
          <ac:chgData name="ZENABA Ali Dicko" userId="S::ali-dicko.zenaba.auditeur@lecnam.net::03253055-7a3c-4dfc-a1af-896c5a5ab8b4" providerId="AD" clId="Web-{C490EAD3-3F35-0831-E14D-B1B2E2563CF2}" dt="2024-10-24T11:36:53.673" v="4"/>
          <ac:picMkLst>
            <pc:docMk/>
            <pc:sldMk cId="1065491697" sldId="269"/>
            <ac:picMk id="25" creationId="{C11CA00E-CF17-8EE8-293F-3DF9BB02DC9F}"/>
          </ac:picMkLst>
        </pc:picChg>
        <pc:picChg chg="add">
          <ac:chgData name="ZENABA Ali Dicko" userId="S::ali-dicko.zenaba.auditeur@lecnam.net::03253055-7a3c-4dfc-a1af-896c5a5ab8b4" providerId="AD" clId="Web-{C490EAD3-3F35-0831-E14D-B1B2E2563CF2}" dt="2024-10-24T11:37:08.721" v="7"/>
          <ac:picMkLst>
            <pc:docMk/>
            <pc:sldMk cId="1065491697" sldId="269"/>
            <ac:picMk id="36" creationId="{C11CA00E-CF17-8EE8-293F-3DF9BB02DC9F}"/>
          </ac:picMkLst>
        </pc:picChg>
      </pc:sldChg>
    </pc:docChg>
  </pc:docChgLst>
  <pc:docChgLst>
    <pc:chgData name="ZENABA Ali Dicko" userId="S::ali-dicko.zenaba.auditeur@lecnam.net::03253055-7a3c-4dfc-a1af-896c5a5ab8b4" providerId="AD" clId="Web-{436368D9-C148-91E1-A795-C634101B6618}"/>
    <pc:docChg chg="addSld modSld">
      <pc:chgData name="ZENABA Ali Dicko" userId="S::ali-dicko.zenaba.auditeur@lecnam.net::03253055-7a3c-4dfc-a1af-896c5a5ab8b4" providerId="AD" clId="Web-{436368D9-C148-91E1-A795-C634101B6618}" dt="2024-10-24T09:59:16.467" v="63" actId="20577"/>
      <pc:docMkLst>
        <pc:docMk/>
      </pc:docMkLst>
      <pc:sldChg chg="modSp new">
        <pc:chgData name="ZENABA Ali Dicko" userId="S::ali-dicko.zenaba.auditeur@lecnam.net::03253055-7a3c-4dfc-a1af-896c5a5ab8b4" providerId="AD" clId="Web-{436368D9-C148-91E1-A795-C634101B6618}" dt="2024-10-24T09:59:16.467" v="63" actId="20577"/>
        <pc:sldMkLst>
          <pc:docMk/>
          <pc:sldMk cId="2109753164" sldId="262"/>
        </pc:sldMkLst>
        <pc:spChg chg="mod">
          <ac:chgData name="ZENABA Ali Dicko" userId="S::ali-dicko.zenaba.auditeur@lecnam.net::03253055-7a3c-4dfc-a1af-896c5a5ab8b4" providerId="AD" clId="Web-{436368D9-C148-91E1-A795-C634101B6618}" dt="2024-10-24T09:42:42.503" v="11" actId="20577"/>
          <ac:spMkLst>
            <pc:docMk/>
            <pc:sldMk cId="2109753164" sldId="262"/>
            <ac:spMk id="2" creationId="{017FAB65-EDAA-086B-E222-04B85F1AC672}"/>
          </ac:spMkLst>
        </pc:spChg>
        <pc:spChg chg="mod">
          <ac:chgData name="ZENABA Ali Dicko" userId="S::ali-dicko.zenaba.auditeur@lecnam.net::03253055-7a3c-4dfc-a1af-896c5a5ab8b4" providerId="AD" clId="Web-{436368D9-C148-91E1-A795-C634101B6618}" dt="2024-10-24T09:59:16.467" v="63" actId="20577"/>
          <ac:spMkLst>
            <pc:docMk/>
            <pc:sldMk cId="2109753164" sldId="262"/>
            <ac:spMk id="3" creationId="{4CE30A39-A84F-7489-8E0B-1604E3547307}"/>
          </ac:spMkLst>
        </pc:spChg>
      </pc:sldChg>
    </pc:docChg>
  </pc:docChgLst>
  <pc:docChgLst>
    <pc:chgData name="ZENABA Ali Dicko" userId="S::ali-dicko.zenaba.auditeur@lecnam.net::03253055-7a3c-4dfc-a1af-896c5a5ab8b4" providerId="AD" clId="Web-{939DE66A-3EC1-20A4-7B96-40050A544638}"/>
    <pc:docChg chg="modSld">
      <pc:chgData name="ZENABA Ali Dicko" userId="S::ali-dicko.zenaba.auditeur@lecnam.net::03253055-7a3c-4dfc-a1af-896c5a5ab8b4" providerId="AD" clId="Web-{939DE66A-3EC1-20A4-7B96-40050A544638}" dt="2024-10-24T12:34:27.887" v="116"/>
      <pc:docMkLst>
        <pc:docMk/>
      </pc:docMkLst>
      <pc:sldChg chg="addSp delSp modSp">
        <pc:chgData name="ZENABA Ali Dicko" userId="S::ali-dicko.zenaba.auditeur@lecnam.net::03253055-7a3c-4dfc-a1af-896c5a5ab8b4" providerId="AD" clId="Web-{939DE66A-3EC1-20A4-7B96-40050A544638}" dt="2024-10-24T12:15:03.193" v="48"/>
        <pc:sldMkLst>
          <pc:docMk/>
          <pc:sldMk cId="1482900497" sldId="257"/>
        </pc:sldMkLst>
        <pc:spChg chg="mod">
          <ac:chgData name="ZENABA Ali Dicko" userId="S::ali-dicko.zenaba.auditeur@lecnam.net::03253055-7a3c-4dfc-a1af-896c5a5ab8b4" providerId="AD" clId="Web-{939DE66A-3EC1-20A4-7B96-40050A544638}" dt="2024-10-24T12:15:03.193" v="48"/>
          <ac:spMkLst>
            <pc:docMk/>
            <pc:sldMk cId="1482900497" sldId="257"/>
            <ac:spMk id="2" creationId="{5D481B9A-E0E8-0E85-7F62-D84A93712A0F}"/>
          </ac:spMkLst>
        </pc:spChg>
        <pc:spChg chg="del">
          <ac:chgData name="ZENABA Ali Dicko" userId="S::ali-dicko.zenaba.auditeur@lecnam.net::03253055-7a3c-4dfc-a1af-896c5a5ab8b4" providerId="AD" clId="Web-{939DE66A-3EC1-20A4-7B96-40050A544638}" dt="2024-10-24T12:05:52.798" v="9"/>
          <ac:spMkLst>
            <pc:docMk/>
            <pc:sldMk cId="1482900497" sldId="257"/>
            <ac:spMk id="25" creationId="{AEF0F480-AC05-4FED-9090-797A1AA65C7F}"/>
          </ac:spMkLst>
        </pc:spChg>
        <pc:spChg chg="del">
          <ac:chgData name="ZENABA Ali Dicko" userId="S::ali-dicko.zenaba.auditeur@lecnam.net::03253055-7a3c-4dfc-a1af-896c5a5ab8b4" providerId="AD" clId="Web-{939DE66A-3EC1-20A4-7B96-40050A544638}" dt="2024-10-24T12:05:52.798" v="9"/>
          <ac:spMkLst>
            <pc:docMk/>
            <pc:sldMk cId="1482900497" sldId="257"/>
            <ac:spMk id="26" creationId="{295D3A5B-8711-48A3-ABD6-39982B1748C8}"/>
          </ac:spMkLst>
        </pc:spChg>
        <pc:spChg chg="add del">
          <ac:chgData name="ZENABA Ali Dicko" userId="S::ali-dicko.zenaba.auditeur@lecnam.net::03253055-7a3c-4dfc-a1af-896c5a5ab8b4" providerId="AD" clId="Web-{939DE66A-3EC1-20A4-7B96-40050A544638}" dt="2024-10-24T12:15:03.193" v="48"/>
          <ac:spMkLst>
            <pc:docMk/>
            <pc:sldMk cId="1482900497" sldId="257"/>
            <ac:spMk id="32" creationId="{AEF0F480-AC05-4FED-9090-797A1AA65C7F}"/>
          </ac:spMkLst>
        </pc:spChg>
        <pc:spChg chg="add del">
          <ac:chgData name="ZENABA Ali Dicko" userId="S::ali-dicko.zenaba.auditeur@lecnam.net::03253055-7a3c-4dfc-a1af-896c5a5ab8b4" providerId="AD" clId="Web-{939DE66A-3EC1-20A4-7B96-40050A544638}" dt="2024-10-24T12:15:03.193" v="48"/>
          <ac:spMkLst>
            <pc:docMk/>
            <pc:sldMk cId="1482900497" sldId="257"/>
            <ac:spMk id="34" creationId="{295D3A5B-8711-48A3-ABD6-39982B1748C8}"/>
          </ac:spMkLst>
        </pc:spChg>
        <pc:spChg chg="add">
          <ac:chgData name="ZENABA Ali Dicko" userId="S::ali-dicko.zenaba.auditeur@lecnam.net::03253055-7a3c-4dfc-a1af-896c5a5ab8b4" providerId="AD" clId="Web-{939DE66A-3EC1-20A4-7B96-40050A544638}" dt="2024-10-24T12:15:03.193" v="48"/>
          <ac:spMkLst>
            <pc:docMk/>
            <pc:sldMk cId="1482900497" sldId="257"/>
            <ac:spMk id="39" creationId="{2CFB7124-993E-4CF3-A0CA-A32DF6CC44DF}"/>
          </ac:spMkLst>
        </pc:spChg>
        <pc:spChg chg="add">
          <ac:chgData name="ZENABA Ali Dicko" userId="S::ali-dicko.zenaba.auditeur@lecnam.net::03253055-7a3c-4dfc-a1af-896c5a5ab8b4" providerId="AD" clId="Web-{939DE66A-3EC1-20A4-7B96-40050A544638}" dt="2024-10-24T12:15:03.193" v="48"/>
          <ac:spMkLst>
            <pc:docMk/>
            <pc:sldMk cId="1482900497" sldId="257"/>
            <ac:spMk id="41" creationId="{0694F4EA-6586-4537-8435-1C89CECA279F}"/>
          </ac:spMkLst>
        </pc:spChg>
        <pc:picChg chg="mod">
          <ac:chgData name="ZENABA Ali Dicko" userId="S::ali-dicko.zenaba.auditeur@lecnam.net::03253055-7a3c-4dfc-a1af-896c5a5ab8b4" providerId="AD" clId="Web-{939DE66A-3EC1-20A4-7B96-40050A544638}" dt="2024-10-24T12:15:03.193" v="48"/>
          <ac:picMkLst>
            <pc:docMk/>
            <pc:sldMk cId="1482900497" sldId="257"/>
            <ac:picMk id="27" creationId="{7310B6AE-7269-2374-98C6-60A439E7B0F0}"/>
          </ac:picMkLst>
        </pc:picChg>
      </pc:sldChg>
      <pc:sldChg chg="addSp delSp modSp">
        <pc:chgData name="ZENABA Ali Dicko" userId="S::ali-dicko.zenaba.auditeur@lecnam.net::03253055-7a3c-4dfc-a1af-896c5a5ab8b4" providerId="AD" clId="Web-{939DE66A-3EC1-20A4-7B96-40050A544638}" dt="2024-10-24T12:06:28.893" v="10"/>
        <pc:sldMkLst>
          <pc:docMk/>
          <pc:sldMk cId="2648871988" sldId="259"/>
        </pc:sldMkLst>
        <pc:spChg chg="mod">
          <ac:chgData name="ZENABA Ali Dicko" userId="S::ali-dicko.zenaba.auditeur@lecnam.net::03253055-7a3c-4dfc-a1af-896c5a5ab8b4" providerId="AD" clId="Web-{939DE66A-3EC1-20A4-7B96-40050A544638}" dt="2024-10-24T12:06:28.893" v="10"/>
          <ac:spMkLst>
            <pc:docMk/>
            <pc:sldMk cId="2648871988" sldId="259"/>
            <ac:spMk id="2" creationId="{C1573B3E-1A4C-2047-66C3-1A4E22503BC8}"/>
          </ac:spMkLst>
        </pc:spChg>
        <pc:spChg chg="del">
          <ac:chgData name="ZENABA Ali Dicko" userId="S::ali-dicko.zenaba.auditeur@lecnam.net::03253055-7a3c-4dfc-a1af-896c5a5ab8b4" providerId="AD" clId="Web-{939DE66A-3EC1-20A4-7B96-40050A544638}" dt="2024-10-24T12:06:28.893" v="10"/>
          <ac:spMkLst>
            <pc:docMk/>
            <pc:sldMk cId="2648871988" sldId="259"/>
            <ac:spMk id="18" creationId="{023569C8-0F3D-4050-94E9-266BC2A83350}"/>
          </ac:spMkLst>
        </pc:spChg>
        <pc:spChg chg="del">
          <ac:chgData name="ZENABA Ali Dicko" userId="S::ali-dicko.zenaba.auditeur@lecnam.net::03253055-7a3c-4dfc-a1af-896c5a5ab8b4" providerId="AD" clId="Web-{939DE66A-3EC1-20A4-7B96-40050A544638}" dt="2024-10-24T12:06:28.893" v="10"/>
          <ac:spMkLst>
            <pc:docMk/>
            <pc:sldMk cId="2648871988" sldId="259"/>
            <ac:spMk id="19" creationId="{295D3A5B-8711-48A3-ABD6-39982B1748C8}"/>
          </ac:spMkLst>
        </pc:spChg>
        <pc:spChg chg="add">
          <ac:chgData name="ZENABA Ali Dicko" userId="S::ali-dicko.zenaba.auditeur@lecnam.net::03253055-7a3c-4dfc-a1af-896c5a5ab8b4" providerId="AD" clId="Web-{939DE66A-3EC1-20A4-7B96-40050A544638}" dt="2024-10-24T12:06:28.893" v="10"/>
          <ac:spMkLst>
            <pc:docMk/>
            <pc:sldMk cId="2648871988" sldId="259"/>
            <ac:spMk id="25" creationId="{2CFB7124-993E-4CF3-A0CA-A32DF6CC44DF}"/>
          </ac:spMkLst>
        </pc:spChg>
        <pc:spChg chg="add">
          <ac:chgData name="ZENABA Ali Dicko" userId="S::ali-dicko.zenaba.auditeur@lecnam.net::03253055-7a3c-4dfc-a1af-896c5a5ab8b4" providerId="AD" clId="Web-{939DE66A-3EC1-20A4-7B96-40050A544638}" dt="2024-10-24T12:06:28.893" v="10"/>
          <ac:spMkLst>
            <pc:docMk/>
            <pc:sldMk cId="2648871988" sldId="259"/>
            <ac:spMk id="27" creationId="{0694F4EA-6586-4537-8435-1C89CECA279F}"/>
          </ac:spMkLst>
        </pc:spChg>
        <pc:picChg chg="mod">
          <ac:chgData name="ZENABA Ali Dicko" userId="S::ali-dicko.zenaba.auditeur@lecnam.net::03253055-7a3c-4dfc-a1af-896c5a5ab8b4" providerId="AD" clId="Web-{939DE66A-3EC1-20A4-7B96-40050A544638}" dt="2024-10-24T12:06:28.893" v="10"/>
          <ac:picMkLst>
            <pc:docMk/>
            <pc:sldMk cId="2648871988" sldId="259"/>
            <ac:picMk id="20" creationId="{A7708E5A-5832-C0BF-DB46-0AF526BF823F}"/>
          </ac:picMkLst>
        </pc:picChg>
      </pc:sldChg>
      <pc:sldChg chg="addSp delSp modSp">
        <pc:chgData name="ZENABA Ali Dicko" userId="S::ali-dicko.zenaba.auditeur@lecnam.net::03253055-7a3c-4dfc-a1af-896c5a5ab8b4" providerId="AD" clId="Web-{939DE66A-3EC1-20A4-7B96-40050A544638}" dt="2024-10-24T12:25:32.555" v="105" actId="1076"/>
        <pc:sldMkLst>
          <pc:docMk/>
          <pc:sldMk cId="1849436597" sldId="260"/>
        </pc:sldMkLst>
        <pc:spChg chg="mod">
          <ac:chgData name="ZENABA Ali Dicko" userId="S::ali-dicko.zenaba.auditeur@lecnam.net::03253055-7a3c-4dfc-a1af-896c5a5ab8b4" providerId="AD" clId="Web-{939DE66A-3EC1-20A4-7B96-40050A544638}" dt="2024-10-24T12:18:59.448" v="69" actId="1076"/>
          <ac:spMkLst>
            <pc:docMk/>
            <pc:sldMk cId="1849436597" sldId="260"/>
            <ac:spMk id="2" creationId="{F3FCC5AF-C29C-91F3-27F8-84223FA549FF}"/>
          </ac:spMkLst>
        </pc:spChg>
        <pc:spChg chg="mod">
          <ac:chgData name="ZENABA Ali Dicko" userId="S::ali-dicko.zenaba.auditeur@lecnam.net::03253055-7a3c-4dfc-a1af-896c5a5ab8b4" providerId="AD" clId="Web-{939DE66A-3EC1-20A4-7B96-40050A544638}" dt="2024-10-24T12:19:29.167" v="72" actId="14100"/>
          <ac:spMkLst>
            <pc:docMk/>
            <pc:sldMk cId="1849436597" sldId="260"/>
            <ac:spMk id="3" creationId="{AA64A9D2-2FD2-0864-B89B-9CDEF73FAB54}"/>
          </ac:spMkLst>
        </pc:spChg>
        <pc:spChg chg="add mod ord">
          <ac:chgData name="ZENABA Ali Dicko" userId="S::ali-dicko.zenaba.auditeur@lecnam.net::03253055-7a3c-4dfc-a1af-896c5a5ab8b4" providerId="AD" clId="Web-{939DE66A-3EC1-20A4-7B96-40050A544638}" dt="2024-10-24T12:23:11.738" v="87" actId="14100"/>
          <ac:spMkLst>
            <pc:docMk/>
            <pc:sldMk cId="1849436597" sldId="260"/>
            <ac:spMk id="4" creationId="{BBD2DECC-14CF-783B-306F-63FB0826F237}"/>
          </ac:spMkLst>
        </pc:spChg>
        <pc:spChg chg="add del">
          <ac:chgData name="ZENABA Ali Dicko" userId="S::ali-dicko.zenaba.auditeur@lecnam.net::03253055-7a3c-4dfc-a1af-896c5a5ab8b4" providerId="AD" clId="Web-{939DE66A-3EC1-20A4-7B96-40050A544638}" dt="2024-10-24T12:07:31.395" v="13"/>
          <ac:spMkLst>
            <pc:docMk/>
            <pc:sldMk cId="1849436597" sldId="260"/>
            <ac:spMk id="24" creationId="{F1CE6CDF-ADB7-468C-85C9-B20A076F3C16}"/>
          </ac:spMkLst>
        </pc:spChg>
        <pc:spChg chg="add del">
          <ac:chgData name="ZENABA Ali Dicko" userId="S::ali-dicko.zenaba.auditeur@lecnam.net::03253055-7a3c-4dfc-a1af-896c5a5ab8b4" providerId="AD" clId="Web-{939DE66A-3EC1-20A4-7B96-40050A544638}" dt="2024-10-24T12:07:31.395" v="13"/>
          <ac:spMkLst>
            <pc:docMk/>
            <pc:sldMk cId="1849436597" sldId="260"/>
            <ac:spMk id="25" creationId="{639EA3C6-5BB9-4426-BF58-2B808502F815}"/>
          </ac:spMkLst>
        </pc:spChg>
        <pc:spChg chg="add del">
          <ac:chgData name="ZENABA Ali Dicko" userId="S::ali-dicko.zenaba.auditeur@lecnam.net::03253055-7a3c-4dfc-a1af-896c5a5ab8b4" providerId="AD" clId="Web-{939DE66A-3EC1-20A4-7B96-40050A544638}" dt="2024-10-24T12:07:31.395" v="13"/>
          <ac:spMkLst>
            <pc:docMk/>
            <pc:sldMk cId="1849436597" sldId="260"/>
            <ac:spMk id="26" creationId="{480A35E7-9EF6-40E1-A6C5-0B6D3D7245DD}"/>
          </ac:spMkLst>
        </pc:spChg>
        <pc:spChg chg="add del">
          <ac:chgData name="ZENABA Ali Dicko" userId="S::ali-dicko.zenaba.auditeur@lecnam.net::03253055-7a3c-4dfc-a1af-896c5a5ab8b4" providerId="AD" clId="Web-{939DE66A-3EC1-20A4-7B96-40050A544638}" dt="2024-10-24T12:07:31.380" v="12"/>
          <ac:spMkLst>
            <pc:docMk/>
            <pc:sldMk cId="1849436597" sldId="260"/>
            <ac:spMk id="31" creationId="{CDABA077-5650-4194-91A9-0181927D31F7}"/>
          </ac:spMkLst>
        </pc:spChg>
        <pc:spChg chg="add del">
          <ac:chgData name="ZENABA Ali Dicko" userId="S::ali-dicko.zenaba.auditeur@lecnam.net::03253055-7a3c-4dfc-a1af-896c5a5ab8b4" providerId="AD" clId="Web-{939DE66A-3EC1-20A4-7B96-40050A544638}" dt="2024-10-24T12:07:31.380" v="12"/>
          <ac:spMkLst>
            <pc:docMk/>
            <pc:sldMk cId="1849436597" sldId="260"/>
            <ac:spMk id="33" creationId="{7A4E7FFF-D33D-499B-85BF-6EBA5D5FB19F}"/>
          </ac:spMkLst>
        </pc:spChg>
        <pc:spChg chg="add del">
          <ac:chgData name="ZENABA Ali Dicko" userId="S::ali-dicko.zenaba.auditeur@lecnam.net::03253055-7a3c-4dfc-a1af-896c5a5ab8b4" providerId="AD" clId="Web-{939DE66A-3EC1-20A4-7B96-40050A544638}" dt="2024-10-24T12:07:31.380" v="12"/>
          <ac:spMkLst>
            <pc:docMk/>
            <pc:sldMk cId="1849436597" sldId="260"/>
            <ac:spMk id="35" creationId="{0B1402E7-5138-4B04-AA6B-9B61E652EB83}"/>
          </ac:spMkLst>
        </pc:spChg>
        <pc:spChg chg="add del">
          <ac:chgData name="ZENABA Ali Dicko" userId="S::ali-dicko.zenaba.auditeur@lecnam.net::03253055-7a3c-4dfc-a1af-896c5a5ab8b4" providerId="AD" clId="Web-{939DE66A-3EC1-20A4-7B96-40050A544638}" dt="2024-10-24T12:10:20.229" v="35"/>
          <ac:spMkLst>
            <pc:docMk/>
            <pc:sldMk cId="1849436597" sldId="260"/>
            <ac:spMk id="37" creationId="{BE229233-9672-4675-99B7-6CBCEF1CD415}"/>
          </ac:spMkLst>
        </pc:spChg>
        <pc:spChg chg="add del">
          <ac:chgData name="ZENABA Ali Dicko" userId="S::ali-dicko.zenaba.auditeur@lecnam.net::03253055-7a3c-4dfc-a1af-896c5a5ab8b4" providerId="AD" clId="Web-{939DE66A-3EC1-20A4-7B96-40050A544638}" dt="2024-10-24T12:10:20.229" v="35"/>
          <ac:spMkLst>
            <pc:docMk/>
            <pc:sldMk cId="1849436597" sldId="260"/>
            <ac:spMk id="38" creationId="{8509AD9C-1F43-4138-A72B-8CA988EDD475}"/>
          </ac:spMkLst>
        </pc:spChg>
        <pc:spChg chg="add del">
          <ac:chgData name="ZENABA Ali Dicko" userId="S::ali-dicko.zenaba.auditeur@lecnam.net::03253055-7a3c-4dfc-a1af-896c5a5ab8b4" providerId="AD" clId="Web-{939DE66A-3EC1-20A4-7B96-40050A544638}" dt="2024-10-24T12:10:20.229" v="35"/>
          <ac:spMkLst>
            <pc:docMk/>
            <pc:sldMk cId="1849436597" sldId="260"/>
            <ac:spMk id="39" creationId="{BBDF8AAC-E738-474F-9BE3-0E6710F2E2F4}"/>
          </ac:spMkLst>
        </pc:spChg>
        <pc:spChg chg="add">
          <ac:chgData name="ZENABA Ali Dicko" userId="S::ali-dicko.zenaba.auditeur@lecnam.net::03253055-7a3c-4dfc-a1af-896c5a5ab8b4" providerId="AD" clId="Web-{939DE66A-3EC1-20A4-7B96-40050A544638}" dt="2024-10-24T12:10:20.229" v="35"/>
          <ac:spMkLst>
            <pc:docMk/>
            <pc:sldMk cId="1849436597" sldId="260"/>
            <ac:spMk id="44" creationId="{F1CE6CDF-ADB7-468C-85C9-B20A076F3C16}"/>
          </ac:spMkLst>
        </pc:spChg>
        <pc:spChg chg="add">
          <ac:chgData name="ZENABA Ali Dicko" userId="S::ali-dicko.zenaba.auditeur@lecnam.net::03253055-7a3c-4dfc-a1af-896c5a5ab8b4" providerId="AD" clId="Web-{939DE66A-3EC1-20A4-7B96-40050A544638}" dt="2024-10-24T12:10:20.229" v="35"/>
          <ac:spMkLst>
            <pc:docMk/>
            <pc:sldMk cId="1849436597" sldId="260"/>
            <ac:spMk id="46" creationId="{639EA3C6-5BB9-4426-BF58-2B808502F815}"/>
          </ac:spMkLst>
        </pc:spChg>
        <pc:spChg chg="add mod">
          <ac:chgData name="ZENABA Ali Dicko" userId="S::ali-dicko.zenaba.auditeur@lecnam.net::03253055-7a3c-4dfc-a1af-896c5a5ab8b4" providerId="AD" clId="Web-{939DE66A-3EC1-20A4-7B96-40050A544638}" dt="2024-10-24T12:20:54.202" v="77"/>
          <ac:spMkLst>
            <pc:docMk/>
            <pc:sldMk cId="1849436597" sldId="260"/>
            <ac:spMk id="48" creationId="{480A35E7-9EF6-40E1-A6C5-0B6D3D7245DD}"/>
          </ac:spMkLst>
        </pc:spChg>
        <pc:picChg chg="mod ord">
          <ac:chgData name="ZENABA Ali Dicko" userId="S::ali-dicko.zenaba.auditeur@lecnam.net::03253055-7a3c-4dfc-a1af-896c5a5ab8b4" providerId="AD" clId="Web-{939DE66A-3EC1-20A4-7B96-40050A544638}" dt="2024-10-24T12:25:32.555" v="105" actId="1076"/>
          <ac:picMkLst>
            <pc:docMk/>
            <pc:sldMk cId="1849436597" sldId="260"/>
            <ac:picMk id="5" creationId="{E3BB6DAB-1071-27AD-07DF-5E6BF0398BC3}"/>
          </ac:picMkLst>
        </pc:picChg>
      </pc:sldChg>
      <pc:sldChg chg="addSp delSp modSp">
        <pc:chgData name="ZENABA Ali Dicko" userId="S::ali-dicko.zenaba.auditeur@lecnam.net::03253055-7a3c-4dfc-a1af-896c5a5ab8b4" providerId="AD" clId="Web-{939DE66A-3EC1-20A4-7B96-40050A544638}" dt="2024-10-24T12:20:42.436" v="75" actId="20577"/>
        <pc:sldMkLst>
          <pc:docMk/>
          <pc:sldMk cId="3020655620" sldId="261"/>
        </pc:sldMkLst>
        <pc:spChg chg="mod">
          <ac:chgData name="ZENABA Ali Dicko" userId="S::ali-dicko.zenaba.auditeur@lecnam.net::03253055-7a3c-4dfc-a1af-896c5a5ab8b4" providerId="AD" clId="Web-{939DE66A-3EC1-20A4-7B96-40050A544638}" dt="2024-10-24T12:20:42.436" v="75" actId="20577"/>
          <ac:spMkLst>
            <pc:docMk/>
            <pc:sldMk cId="3020655620" sldId="261"/>
            <ac:spMk id="2" creationId="{0785F99A-A118-6F2E-FDFB-34875FA38416}"/>
          </ac:spMkLst>
        </pc:spChg>
        <pc:spChg chg="mod">
          <ac:chgData name="ZENABA Ali Dicko" userId="S::ali-dicko.zenaba.auditeur@lecnam.net::03253055-7a3c-4dfc-a1af-896c5a5ab8b4" providerId="AD" clId="Web-{939DE66A-3EC1-20A4-7B96-40050A544638}" dt="2024-10-24T12:20:21.341" v="73"/>
          <ac:spMkLst>
            <pc:docMk/>
            <pc:sldMk cId="3020655620" sldId="261"/>
            <ac:spMk id="3" creationId="{AA297645-4B81-2BCB-CEA5-D367B3194A43}"/>
          </ac:spMkLst>
        </pc:spChg>
        <pc:spChg chg="del">
          <ac:chgData name="ZENABA Ali Dicko" userId="S::ali-dicko.zenaba.auditeur@lecnam.net::03253055-7a3c-4dfc-a1af-896c5a5ab8b4" providerId="AD" clId="Web-{939DE66A-3EC1-20A4-7B96-40050A544638}" dt="2024-10-24T12:20:21.341" v="73"/>
          <ac:spMkLst>
            <pc:docMk/>
            <pc:sldMk cId="3020655620" sldId="261"/>
            <ac:spMk id="17" creationId="{AEF0F480-AC05-4FED-9090-797A1AA65C7F}"/>
          </ac:spMkLst>
        </pc:spChg>
        <pc:spChg chg="del">
          <ac:chgData name="ZENABA Ali Dicko" userId="S::ali-dicko.zenaba.auditeur@lecnam.net::03253055-7a3c-4dfc-a1af-896c5a5ab8b4" providerId="AD" clId="Web-{939DE66A-3EC1-20A4-7B96-40050A544638}" dt="2024-10-24T12:20:21.341" v="73"/>
          <ac:spMkLst>
            <pc:docMk/>
            <pc:sldMk cId="3020655620" sldId="261"/>
            <ac:spMk id="18" creationId="{295D3A5B-8711-48A3-ABD6-39982B1748C8}"/>
          </ac:spMkLst>
        </pc:spChg>
        <pc:spChg chg="add">
          <ac:chgData name="ZENABA Ali Dicko" userId="S::ali-dicko.zenaba.auditeur@lecnam.net::03253055-7a3c-4dfc-a1af-896c5a5ab8b4" providerId="AD" clId="Web-{939DE66A-3EC1-20A4-7B96-40050A544638}" dt="2024-10-24T12:20:21.341" v="73"/>
          <ac:spMkLst>
            <pc:docMk/>
            <pc:sldMk cId="3020655620" sldId="261"/>
            <ac:spMk id="25" creationId="{2CFB7124-993E-4CF3-A0CA-A32DF6CC44DF}"/>
          </ac:spMkLst>
        </pc:spChg>
        <pc:spChg chg="add">
          <ac:chgData name="ZENABA Ali Dicko" userId="S::ali-dicko.zenaba.auditeur@lecnam.net::03253055-7a3c-4dfc-a1af-896c5a5ab8b4" providerId="AD" clId="Web-{939DE66A-3EC1-20A4-7B96-40050A544638}" dt="2024-10-24T12:20:21.341" v="73"/>
          <ac:spMkLst>
            <pc:docMk/>
            <pc:sldMk cId="3020655620" sldId="261"/>
            <ac:spMk id="27" creationId="{0694F4EA-6586-4537-8435-1C89CECA279F}"/>
          </ac:spMkLst>
        </pc:spChg>
        <pc:picChg chg="add">
          <ac:chgData name="ZENABA Ali Dicko" userId="S::ali-dicko.zenaba.auditeur@lecnam.net::03253055-7a3c-4dfc-a1af-896c5a5ab8b4" providerId="AD" clId="Web-{939DE66A-3EC1-20A4-7B96-40050A544638}" dt="2024-10-24T12:20:21.341" v="73"/>
          <ac:picMkLst>
            <pc:docMk/>
            <pc:sldMk cId="3020655620" sldId="261"/>
            <ac:picMk id="22" creationId="{92ECE653-8772-81E9-8001-2B162DC0C9BE}"/>
          </ac:picMkLst>
        </pc:picChg>
      </pc:sldChg>
      <pc:sldChg chg="addSp delSp modSp">
        <pc:chgData name="ZENABA Ali Dicko" userId="S::ali-dicko.zenaba.auditeur@lecnam.net::03253055-7a3c-4dfc-a1af-896c5a5ab8b4" providerId="AD" clId="Web-{939DE66A-3EC1-20A4-7B96-40050A544638}" dt="2024-10-24T12:13:56.659" v="47"/>
        <pc:sldMkLst>
          <pc:docMk/>
          <pc:sldMk cId="1720850265" sldId="265"/>
        </pc:sldMkLst>
        <pc:spChg chg="mod">
          <ac:chgData name="ZENABA Ali Dicko" userId="S::ali-dicko.zenaba.auditeur@lecnam.net::03253055-7a3c-4dfc-a1af-896c5a5ab8b4" providerId="AD" clId="Web-{939DE66A-3EC1-20A4-7B96-40050A544638}" dt="2024-10-24T12:13:56.659" v="47"/>
          <ac:spMkLst>
            <pc:docMk/>
            <pc:sldMk cId="1720850265" sldId="265"/>
            <ac:spMk id="2" creationId="{87395387-BE39-2A33-A991-955358C051BA}"/>
          </ac:spMkLst>
        </pc:spChg>
        <pc:spChg chg="mod">
          <ac:chgData name="ZENABA Ali Dicko" userId="S::ali-dicko.zenaba.auditeur@lecnam.net::03253055-7a3c-4dfc-a1af-896c5a5ab8b4" providerId="AD" clId="Web-{939DE66A-3EC1-20A4-7B96-40050A544638}" dt="2024-10-24T12:13:56.659" v="47"/>
          <ac:spMkLst>
            <pc:docMk/>
            <pc:sldMk cId="1720850265" sldId="265"/>
            <ac:spMk id="3" creationId="{435DB2DC-3D86-047B-F9FB-8AD5B995B5C9}"/>
          </ac:spMkLst>
        </pc:spChg>
        <pc:spChg chg="add del">
          <ac:chgData name="ZENABA Ali Dicko" userId="S::ali-dicko.zenaba.auditeur@lecnam.net::03253055-7a3c-4dfc-a1af-896c5a5ab8b4" providerId="AD" clId="Web-{939DE66A-3EC1-20A4-7B96-40050A544638}" dt="2024-10-24T12:13:56.659" v="47"/>
          <ac:spMkLst>
            <pc:docMk/>
            <pc:sldMk cId="1720850265" sldId="265"/>
            <ac:spMk id="9" creationId="{E7E41B6A-FC47-4213-ADF4-1BC198E4C974}"/>
          </ac:spMkLst>
        </pc:spChg>
        <pc:spChg chg="add del">
          <ac:chgData name="ZENABA Ali Dicko" userId="S::ali-dicko.zenaba.auditeur@lecnam.net::03253055-7a3c-4dfc-a1af-896c5a5ab8b4" providerId="AD" clId="Web-{939DE66A-3EC1-20A4-7B96-40050A544638}" dt="2024-10-24T12:13:56.659" v="47"/>
          <ac:spMkLst>
            <pc:docMk/>
            <pc:sldMk cId="1720850265" sldId="265"/>
            <ac:spMk id="11" creationId="{295D3A5B-8711-48A3-ABD6-39982B1748C8}"/>
          </ac:spMkLst>
        </pc:spChg>
        <pc:spChg chg="add del">
          <ac:chgData name="ZENABA Ali Dicko" userId="S::ali-dicko.zenaba.auditeur@lecnam.net::03253055-7a3c-4dfc-a1af-896c5a5ab8b4" providerId="AD" clId="Web-{939DE66A-3EC1-20A4-7B96-40050A544638}" dt="2024-10-24T12:13:38.736" v="44"/>
          <ac:spMkLst>
            <pc:docMk/>
            <pc:sldMk cId="1720850265" sldId="265"/>
            <ac:spMk id="16" creationId="{CDABA077-5650-4194-91A9-0181927D31F7}"/>
          </ac:spMkLst>
        </pc:spChg>
        <pc:spChg chg="add del">
          <ac:chgData name="ZENABA Ali Dicko" userId="S::ali-dicko.zenaba.auditeur@lecnam.net::03253055-7a3c-4dfc-a1af-896c5a5ab8b4" providerId="AD" clId="Web-{939DE66A-3EC1-20A4-7B96-40050A544638}" dt="2024-10-24T12:13:38.736" v="44"/>
          <ac:spMkLst>
            <pc:docMk/>
            <pc:sldMk cId="1720850265" sldId="265"/>
            <ac:spMk id="18" creationId="{7A4E7FFF-D33D-499B-85BF-6EBA5D5FB19F}"/>
          </ac:spMkLst>
        </pc:spChg>
        <pc:spChg chg="add del">
          <ac:chgData name="ZENABA Ali Dicko" userId="S::ali-dicko.zenaba.auditeur@lecnam.net::03253055-7a3c-4dfc-a1af-896c5a5ab8b4" providerId="AD" clId="Web-{939DE66A-3EC1-20A4-7B96-40050A544638}" dt="2024-10-24T12:13:38.736" v="44"/>
          <ac:spMkLst>
            <pc:docMk/>
            <pc:sldMk cId="1720850265" sldId="265"/>
            <ac:spMk id="20" creationId="{0B1402E7-5138-4B04-AA6B-9B61E652EB83}"/>
          </ac:spMkLst>
        </pc:spChg>
        <pc:spChg chg="add del">
          <ac:chgData name="ZENABA Ali Dicko" userId="S::ali-dicko.zenaba.auditeur@lecnam.net::03253055-7a3c-4dfc-a1af-896c5a5ab8b4" providerId="AD" clId="Web-{939DE66A-3EC1-20A4-7B96-40050A544638}" dt="2024-10-24T12:13:56.645" v="46"/>
          <ac:spMkLst>
            <pc:docMk/>
            <pc:sldMk cId="1720850265" sldId="265"/>
            <ac:spMk id="22" creationId="{D6F32E3C-89AF-44C3-84CD-7F43B8448108}"/>
          </ac:spMkLst>
        </pc:spChg>
        <pc:spChg chg="add del">
          <ac:chgData name="ZENABA Ali Dicko" userId="S::ali-dicko.zenaba.auditeur@lecnam.net::03253055-7a3c-4dfc-a1af-896c5a5ab8b4" providerId="AD" clId="Web-{939DE66A-3EC1-20A4-7B96-40050A544638}" dt="2024-10-24T12:13:56.645" v="46"/>
          <ac:spMkLst>
            <pc:docMk/>
            <pc:sldMk cId="1720850265" sldId="265"/>
            <ac:spMk id="23" creationId="{30FEABFD-EE45-4EE1-B613-050A94A13E16}"/>
          </ac:spMkLst>
        </pc:spChg>
        <pc:spChg chg="add del">
          <ac:chgData name="ZENABA Ali Dicko" userId="S::ali-dicko.zenaba.auditeur@lecnam.net::03253055-7a3c-4dfc-a1af-896c5a5ab8b4" providerId="AD" clId="Web-{939DE66A-3EC1-20A4-7B96-40050A544638}" dt="2024-10-24T12:13:56.645" v="46"/>
          <ac:spMkLst>
            <pc:docMk/>
            <pc:sldMk cId="1720850265" sldId="265"/>
            <ac:spMk id="24" creationId="{BCFF7FBB-07D4-455F-995B-60B11F8862FA}"/>
          </ac:spMkLst>
        </pc:spChg>
        <pc:spChg chg="add">
          <ac:chgData name="ZENABA Ali Dicko" userId="S::ali-dicko.zenaba.auditeur@lecnam.net::03253055-7a3c-4dfc-a1af-896c5a5ab8b4" providerId="AD" clId="Web-{939DE66A-3EC1-20A4-7B96-40050A544638}" dt="2024-10-24T12:13:56.659" v="47"/>
          <ac:spMkLst>
            <pc:docMk/>
            <pc:sldMk cId="1720850265" sldId="265"/>
            <ac:spMk id="26" creationId="{2CFB7124-993E-4CF3-A0CA-A32DF6CC44DF}"/>
          </ac:spMkLst>
        </pc:spChg>
        <pc:spChg chg="add">
          <ac:chgData name="ZENABA Ali Dicko" userId="S::ali-dicko.zenaba.auditeur@lecnam.net::03253055-7a3c-4dfc-a1af-896c5a5ab8b4" providerId="AD" clId="Web-{939DE66A-3EC1-20A4-7B96-40050A544638}" dt="2024-10-24T12:13:56.659" v="47"/>
          <ac:spMkLst>
            <pc:docMk/>
            <pc:sldMk cId="1720850265" sldId="265"/>
            <ac:spMk id="27" creationId="{0694F4EA-6586-4537-8435-1C89CECA279F}"/>
          </ac:spMkLst>
        </pc:spChg>
        <pc:picChg chg="mod ord">
          <ac:chgData name="ZENABA Ali Dicko" userId="S::ali-dicko.zenaba.auditeur@lecnam.net::03253055-7a3c-4dfc-a1af-896c5a5ab8b4" providerId="AD" clId="Web-{939DE66A-3EC1-20A4-7B96-40050A544638}" dt="2024-10-24T12:13:56.659" v="47"/>
          <ac:picMkLst>
            <pc:docMk/>
            <pc:sldMk cId="1720850265" sldId="265"/>
            <ac:picMk id="5" creationId="{C5CA59F4-852B-BD03-CD2F-CD2132597C8E}"/>
          </ac:picMkLst>
        </pc:picChg>
      </pc:sldChg>
      <pc:sldChg chg="modSp">
        <pc:chgData name="ZENABA Ali Dicko" userId="S::ali-dicko.zenaba.auditeur@lecnam.net::03253055-7a3c-4dfc-a1af-896c5a5ab8b4" providerId="AD" clId="Web-{939DE66A-3EC1-20A4-7B96-40050A544638}" dt="2024-10-24T12:31:10.536" v="113" actId="20577"/>
        <pc:sldMkLst>
          <pc:docMk/>
          <pc:sldMk cId="542596236" sldId="266"/>
        </pc:sldMkLst>
        <pc:spChg chg="mod">
          <ac:chgData name="ZENABA Ali Dicko" userId="S::ali-dicko.zenaba.auditeur@lecnam.net::03253055-7a3c-4dfc-a1af-896c5a5ab8b4" providerId="AD" clId="Web-{939DE66A-3EC1-20A4-7B96-40050A544638}" dt="2024-10-24T12:31:10.536" v="113" actId="20577"/>
          <ac:spMkLst>
            <pc:docMk/>
            <pc:sldMk cId="542596236" sldId="266"/>
            <ac:spMk id="3" creationId="{DBA3DA75-6A3F-7351-0596-ECA0DEF9A746}"/>
          </ac:spMkLst>
        </pc:spChg>
      </pc:sldChg>
      <pc:sldChg chg="addSp delSp modSp">
        <pc:chgData name="ZENABA Ali Dicko" userId="S::ali-dicko.zenaba.auditeur@lecnam.net::03253055-7a3c-4dfc-a1af-896c5a5ab8b4" providerId="AD" clId="Web-{939DE66A-3EC1-20A4-7B96-40050A544638}" dt="2024-10-24T12:30:06.925" v="110" actId="20577"/>
        <pc:sldMkLst>
          <pc:docMk/>
          <pc:sldMk cId="1537811389" sldId="267"/>
        </pc:sldMkLst>
        <pc:spChg chg="mod">
          <ac:chgData name="ZENABA Ali Dicko" userId="S::ali-dicko.zenaba.auditeur@lecnam.net::03253055-7a3c-4dfc-a1af-896c5a5ab8b4" providerId="AD" clId="Web-{939DE66A-3EC1-20A4-7B96-40050A544638}" dt="2024-10-24T12:30:06.925" v="110" actId="20577"/>
          <ac:spMkLst>
            <pc:docMk/>
            <pc:sldMk cId="1537811389" sldId="267"/>
            <ac:spMk id="2" creationId="{1B815951-45C1-93C1-0988-198AEC19A9E8}"/>
          </ac:spMkLst>
        </pc:spChg>
        <pc:spChg chg="del">
          <ac:chgData name="ZENABA Ali Dicko" userId="S::ali-dicko.zenaba.auditeur@lecnam.net::03253055-7a3c-4dfc-a1af-896c5a5ab8b4" providerId="AD" clId="Web-{939DE66A-3EC1-20A4-7B96-40050A544638}" dt="2024-10-24T12:29:16.517" v="106"/>
          <ac:spMkLst>
            <pc:docMk/>
            <pc:sldMk cId="1537811389" sldId="267"/>
            <ac:spMk id="9" creationId="{5985DA6E-9744-43B5-B516-200B586EE034}"/>
          </ac:spMkLst>
        </pc:spChg>
        <pc:spChg chg="del">
          <ac:chgData name="ZENABA Ali Dicko" userId="S::ali-dicko.zenaba.auditeur@lecnam.net::03253055-7a3c-4dfc-a1af-896c5a5ab8b4" providerId="AD" clId="Web-{939DE66A-3EC1-20A4-7B96-40050A544638}" dt="2024-10-24T12:29:16.517" v="106"/>
          <ac:spMkLst>
            <pc:docMk/>
            <pc:sldMk cId="1537811389" sldId="267"/>
            <ac:spMk id="11" creationId="{6CF494AD-371C-4987-843F-FA145E5B15D1}"/>
          </ac:spMkLst>
        </pc:spChg>
        <pc:spChg chg="add">
          <ac:chgData name="ZENABA Ali Dicko" userId="S::ali-dicko.zenaba.auditeur@lecnam.net::03253055-7a3c-4dfc-a1af-896c5a5ab8b4" providerId="AD" clId="Web-{939DE66A-3EC1-20A4-7B96-40050A544638}" dt="2024-10-24T12:29:16.517" v="106"/>
          <ac:spMkLst>
            <pc:docMk/>
            <pc:sldMk cId="1537811389" sldId="267"/>
            <ac:spMk id="16" creationId="{90FE9CC2-BA24-47CD-AE5E-A6BB2A464C75}"/>
          </ac:spMkLst>
        </pc:spChg>
        <pc:spChg chg="add">
          <ac:chgData name="ZENABA Ali Dicko" userId="S::ali-dicko.zenaba.auditeur@lecnam.net::03253055-7a3c-4dfc-a1af-896c5a5ab8b4" providerId="AD" clId="Web-{939DE66A-3EC1-20A4-7B96-40050A544638}" dt="2024-10-24T12:29:16.517" v="106"/>
          <ac:spMkLst>
            <pc:docMk/>
            <pc:sldMk cId="1537811389" sldId="267"/>
            <ac:spMk id="18" creationId="{53B5E4CD-D48B-4BA2-A183-C7F932AA6E05}"/>
          </ac:spMkLst>
        </pc:spChg>
        <pc:graphicFrameChg chg="mod modGraphic">
          <ac:chgData name="ZENABA Ali Dicko" userId="S::ali-dicko.zenaba.auditeur@lecnam.net::03253055-7a3c-4dfc-a1af-896c5a5ab8b4" providerId="AD" clId="Web-{939DE66A-3EC1-20A4-7B96-40050A544638}" dt="2024-10-24T12:29:16.517" v="106"/>
          <ac:graphicFrameMkLst>
            <pc:docMk/>
            <pc:sldMk cId="1537811389" sldId="267"/>
            <ac:graphicFrameMk id="5" creationId="{59DD5BB0-166F-BC6D-75B5-D49C3B1F6BCB}"/>
          </ac:graphicFrameMkLst>
        </pc:graphicFrameChg>
      </pc:sldChg>
      <pc:sldChg chg="addSp delSp modSp">
        <pc:chgData name="ZENABA Ali Dicko" userId="S::ali-dicko.zenaba.auditeur@lecnam.net::03253055-7a3c-4dfc-a1af-896c5a5ab8b4" providerId="AD" clId="Web-{939DE66A-3EC1-20A4-7B96-40050A544638}" dt="2024-10-24T12:34:27.887" v="116"/>
        <pc:sldMkLst>
          <pc:docMk/>
          <pc:sldMk cId="3198265143" sldId="268"/>
        </pc:sldMkLst>
        <pc:spChg chg="mod">
          <ac:chgData name="ZENABA Ali Dicko" userId="S::ali-dicko.zenaba.auditeur@lecnam.net::03253055-7a3c-4dfc-a1af-896c5a5ab8b4" providerId="AD" clId="Web-{939DE66A-3EC1-20A4-7B96-40050A544638}" dt="2024-10-24T12:34:27.887" v="116"/>
          <ac:spMkLst>
            <pc:docMk/>
            <pc:sldMk cId="3198265143" sldId="268"/>
            <ac:spMk id="2" creationId="{74117951-0F49-41E0-5496-DCB25066A8EE}"/>
          </ac:spMkLst>
        </pc:spChg>
        <pc:spChg chg="del">
          <ac:chgData name="ZENABA Ali Dicko" userId="S::ali-dicko.zenaba.auditeur@lecnam.net::03253055-7a3c-4dfc-a1af-896c5a5ab8b4" providerId="AD" clId="Web-{939DE66A-3EC1-20A4-7B96-40050A544638}" dt="2024-10-24T12:34:07.840" v="114"/>
          <ac:spMkLst>
            <pc:docMk/>
            <pc:sldMk cId="3198265143" sldId="268"/>
            <ac:spMk id="16" creationId="{644DFB53-C7FE-4BC7-BA96-83262BE09953}"/>
          </ac:spMkLst>
        </pc:spChg>
        <pc:spChg chg="del">
          <ac:chgData name="ZENABA Ali Dicko" userId="S::ali-dicko.zenaba.auditeur@lecnam.net::03253055-7a3c-4dfc-a1af-896c5a5ab8b4" providerId="AD" clId="Web-{939DE66A-3EC1-20A4-7B96-40050A544638}" dt="2024-10-24T12:34:07.840" v="114"/>
          <ac:spMkLst>
            <pc:docMk/>
            <pc:sldMk cId="3198265143" sldId="268"/>
            <ac:spMk id="18" creationId="{A7D5870E-E672-4599-965A-BEC1D0E65488}"/>
          </ac:spMkLst>
        </pc:spChg>
        <pc:spChg chg="add del">
          <ac:chgData name="ZENABA Ali Dicko" userId="S::ali-dicko.zenaba.auditeur@lecnam.net::03253055-7a3c-4dfc-a1af-896c5a5ab8b4" providerId="AD" clId="Web-{939DE66A-3EC1-20A4-7B96-40050A544638}" dt="2024-10-24T12:34:27.887" v="116"/>
          <ac:spMkLst>
            <pc:docMk/>
            <pc:sldMk cId="3198265143" sldId="268"/>
            <ac:spMk id="23" creationId="{2CFB7124-993E-4CF3-A0CA-A32DF6CC44DF}"/>
          </ac:spMkLst>
        </pc:spChg>
        <pc:spChg chg="add del">
          <ac:chgData name="ZENABA Ali Dicko" userId="S::ali-dicko.zenaba.auditeur@lecnam.net::03253055-7a3c-4dfc-a1af-896c5a5ab8b4" providerId="AD" clId="Web-{939DE66A-3EC1-20A4-7B96-40050A544638}" dt="2024-10-24T12:34:27.887" v="116"/>
          <ac:spMkLst>
            <pc:docMk/>
            <pc:sldMk cId="3198265143" sldId="268"/>
            <ac:spMk id="25" creationId="{0694F4EA-6586-4537-8435-1C89CECA279F}"/>
          </ac:spMkLst>
        </pc:spChg>
        <pc:spChg chg="add">
          <ac:chgData name="ZENABA Ali Dicko" userId="S::ali-dicko.zenaba.auditeur@lecnam.net::03253055-7a3c-4dfc-a1af-896c5a5ab8b4" providerId="AD" clId="Web-{939DE66A-3EC1-20A4-7B96-40050A544638}" dt="2024-10-24T12:34:27.887" v="116"/>
          <ac:spMkLst>
            <pc:docMk/>
            <pc:sldMk cId="3198265143" sldId="268"/>
            <ac:spMk id="30" creationId="{AEF0F480-AC05-4FED-9090-797A1AA65C7F}"/>
          </ac:spMkLst>
        </pc:spChg>
        <pc:spChg chg="add">
          <ac:chgData name="ZENABA Ali Dicko" userId="S::ali-dicko.zenaba.auditeur@lecnam.net::03253055-7a3c-4dfc-a1af-896c5a5ab8b4" providerId="AD" clId="Web-{939DE66A-3EC1-20A4-7B96-40050A544638}" dt="2024-10-24T12:34:27.887" v="116"/>
          <ac:spMkLst>
            <pc:docMk/>
            <pc:sldMk cId="3198265143" sldId="268"/>
            <ac:spMk id="32" creationId="{295D3A5B-8711-48A3-ABD6-39982B1748C8}"/>
          </ac:spMkLst>
        </pc:spChg>
        <pc:picChg chg="del mod ord">
          <ac:chgData name="ZENABA Ali Dicko" userId="S::ali-dicko.zenaba.auditeur@lecnam.net::03253055-7a3c-4dfc-a1af-896c5a5ab8b4" providerId="AD" clId="Web-{939DE66A-3EC1-20A4-7B96-40050A544638}" dt="2024-10-24T12:34:17.293" v="115"/>
          <ac:picMkLst>
            <pc:docMk/>
            <pc:sldMk cId="3198265143" sldId="268"/>
            <ac:picMk id="17" creationId="{7CD0B0A4-CCFC-D1F6-90A4-4D7DF91BEE54}"/>
          </ac:picMkLst>
        </pc:picChg>
      </pc:sldChg>
      <pc:sldChg chg="modSp">
        <pc:chgData name="ZENABA Ali Dicko" userId="S::ali-dicko.zenaba.auditeur@lecnam.net::03253055-7a3c-4dfc-a1af-896c5a5ab8b4" providerId="AD" clId="Web-{939DE66A-3EC1-20A4-7B96-40050A544638}" dt="2024-10-24T12:04:28.560" v="5" actId="1076"/>
        <pc:sldMkLst>
          <pc:docMk/>
          <pc:sldMk cId="1932971253" sldId="270"/>
        </pc:sldMkLst>
        <pc:picChg chg="mod">
          <ac:chgData name="ZENABA Ali Dicko" userId="S::ali-dicko.zenaba.auditeur@lecnam.net::03253055-7a3c-4dfc-a1af-896c5a5ab8b4" providerId="AD" clId="Web-{939DE66A-3EC1-20A4-7B96-40050A544638}" dt="2024-10-24T12:04:23.185" v="3" actId="1076"/>
          <ac:picMkLst>
            <pc:docMk/>
            <pc:sldMk cId="1932971253" sldId="270"/>
            <ac:picMk id="6" creationId="{2801CBD8-F7BF-F57B-DBA6-FE36B523064F}"/>
          </ac:picMkLst>
        </pc:picChg>
        <pc:picChg chg="mod">
          <ac:chgData name="ZENABA Ali Dicko" userId="S::ali-dicko.zenaba.auditeur@lecnam.net::03253055-7a3c-4dfc-a1af-896c5a5ab8b4" providerId="AD" clId="Web-{939DE66A-3EC1-20A4-7B96-40050A544638}" dt="2024-10-24T12:04:20.233" v="2" actId="1076"/>
          <ac:picMkLst>
            <pc:docMk/>
            <pc:sldMk cId="1932971253" sldId="270"/>
            <ac:picMk id="7" creationId="{B6F1C19A-8042-1DAC-E740-FA70E037831E}"/>
          </ac:picMkLst>
        </pc:picChg>
        <pc:picChg chg="mod">
          <ac:chgData name="ZENABA Ali Dicko" userId="S::ali-dicko.zenaba.auditeur@lecnam.net::03253055-7a3c-4dfc-a1af-896c5a5ab8b4" providerId="AD" clId="Web-{939DE66A-3EC1-20A4-7B96-40050A544638}" dt="2024-10-24T12:04:28.560" v="5" actId="1076"/>
          <ac:picMkLst>
            <pc:docMk/>
            <pc:sldMk cId="1932971253" sldId="270"/>
            <ac:picMk id="9" creationId="{18B15960-BBFA-8729-07E7-A436C9D425E5}"/>
          </ac:picMkLst>
        </pc:picChg>
        <pc:picChg chg="mod">
          <ac:chgData name="ZENABA Ali Dicko" userId="S::ali-dicko.zenaba.auditeur@lecnam.net::03253055-7a3c-4dfc-a1af-896c5a5ab8b4" providerId="AD" clId="Web-{939DE66A-3EC1-20A4-7B96-40050A544638}" dt="2024-10-24T12:04:26.123" v="4" actId="1076"/>
          <ac:picMkLst>
            <pc:docMk/>
            <pc:sldMk cId="1932971253" sldId="270"/>
            <ac:picMk id="11" creationId="{4121A158-E111-84D8-E0AF-09684451D9C7}"/>
          </ac:picMkLst>
        </pc:picChg>
      </pc:sldChg>
    </pc:docChg>
  </pc:docChgLst>
  <pc:docChgLst>
    <pc:chgData name="ZENABA Ali Dicko" userId="S::ali-dicko.zenaba.auditeur@lecnam.net::03253055-7a3c-4dfc-a1af-896c5a5ab8b4" providerId="AD" clId="Web-{29F90B66-B5CF-C45E-EF85-555992DD077B}"/>
    <pc:docChg chg="addSld modSld">
      <pc:chgData name="ZENABA Ali Dicko" userId="S::ali-dicko.zenaba.auditeur@lecnam.net::03253055-7a3c-4dfc-a1af-896c5a5ab8b4" providerId="AD" clId="Web-{29F90B66-B5CF-C45E-EF85-555992DD077B}" dt="2024-10-24T12:48:26.651" v="32"/>
      <pc:docMkLst>
        <pc:docMk/>
      </pc:docMkLst>
      <pc:sldChg chg="addSp delSp modSp">
        <pc:chgData name="ZENABA Ali Dicko" userId="S::ali-dicko.zenaba.auditeur@lecnam.net::03253055-7a3c-4dfc-a1af-896c5a5ab8b4" providerId="AD" clId="Web-{29F90B66-B5CF-C45E-EF85-555992DD077B}" dt="2024-10-24T12:47:41.478" v="31" actId="1076"/>
        <pc:sldMkLst>
          <pc:docMk/>
          <pc:sldMk cId="1932971253" sldId="270"/>
        </pc:sldMkLst>
        <pc:spChg chg="mod">
          <ac:chgData name="ZENABA Ali Dicko" userId="S::ali-dicko.zenaba.auditeur@lecnam.net::03253055-7a3c-4dfc-a1af-896c5a5ab8b4" providerId="AD" clId="Web-{29F90B66-B5CF-C45E-EF85-555992DD077B}" dt="2024-10-24T12:47:18.477" v="20" actId="1076"/>
          <ac:spMkLst>
            <pc:docMk/>
            <pc:sldMk cId="1932971253" sldId="270"/>
            <ac:spMk id="2" creationId="{A0EF0227-2E1E-2760-1422-78B9B703D20A}"/>
          </ac:spMkLst>
        </pc:spChg>
        <pc:picChg chg="mod">
          <ac:chgData name="ZENABA Ali Dicko" userId="S::ali-dicko.zenaba.auditeur@lecnam.net::03253055-7a3c-4dfc-a1af-896c5a5ab8b4" providerId="AD" clId="Web-{29F90B66-B5CF-C45E-EF85-555992DD077B}" dt="2024-10-24T12:47:41.462" v="29" actId="1076"/>
          <ac:picMkLst>
            <pc:docMk/>
            <pc:sldMk cId="1932971253" sldId="270"/>
            <ac:picMk id="3" creationId="{6662D519-BECD-4782-3F17-1F67DE442EC3}"/>
          </ac:picMkLst>
        </pc:picChg>
        <pc:picChg chg="mod">
          <ac:chgData name="ZENABA Ali Dicko" userId="S::ali-dicko.zenaba.auditeur@lecnam.net::03253055-7a3c-4dfc-a1af-896c5a5ab8b4" providerId="AD" clId="Web-{29F90B66-B5CF-C45E-EF85-555992DD077B}" dt="2024-10-24T12:47:41.431" v="24" actId="1076"/>
          <ac:picMkLst>
            <pc:docMk/>
            <pc:sldMk cId="1932971253" sldId="270"/>
            <ac:picMk id="4" creationId="{001FCB0E-EE95-CFC4-0777-A5E3FD1F340C}"/>
          </ac:picMkLst>
        </pc:picChg>
        <pc:picChg chg="mod">
          <ac:chgData name="ZENABA Ali Dicko" userId="S::ali-dicko.zenaba.auditeur@lecnam.net::03253055-7a3c-4dfc-a1af-896c5a5ab8b4" providerId="AD" clId="Web-{29F90B66-B5CF-C45E-EF85-555992DD077B}" dt="2024-10-24T12:47:41.431" v="25" actId="1076"/>
          <ac:picMkLst>
            <pc:docMk/>
            <pc:sldMk cId="1932971253" sldId="270"/>
            <ac:picMk id="5" creationId="{F2F3482E-34F3-4170-7D13-192A92E4EB28}"/>
          </ac:picMkLst>
        </pc:picChg>
        <pc:picChg chg="mod">
          <ac:chgData name="ZENABA Ali Dicko" userId="S::ali-dicko.zenaba.auditeur@lecnam.net::03253055-7a3c-4dfc-a1af-896c5a5ab8b4" providerId="AD" clId="Web-{29F90B66-B5CF-C45E-EF85-555992DD077B}" dt="2024-10-24T12:47:41.431" v="26" actId="1076"/>
          <ac:picMkLst>
            <pc:docMk/>
            <pc:sldMk cId="1932971253" sldId="270"/>
            <ac:picMk id="6" creationId="{2801CBD8-F7BF-F57B-DBA6-FE36B523064F}"/>
          </ac:picMkLst>
        </pc:picChg>
        <pc:picChg chg="del mod">
          <ac:chgData name="ZENABA Ali Dicko" userId="S::ali-dicko.zenaba.auditeur@lecnam.net::03253055-7a3c-4dfc-a1af-896c5a5ab8b4" providerId="AD" clId="Web-{29F90B66-B5CF-C45E-EF85-555992DD077B}" dt="2024-10-24T12:45:06.301" v="10"/>
          <ac:picMkLst>
            <pc:docMk/>
            <pc:sldMk cId="1932971253" sldId="270"/>
            <ac:picMk id="7" creationId="{B6F1C19A-8042-1DAC-E740-FA70E037831E}"/>
          </ac:picMkLst>
        </pc:picChg>
        <pc:picChg chg="mod">
          <ac:chgData name="ZENABA Ali Dicko" userId="S::ali-dicko.zenaba.auditeur@lecnam.net::03253055-7a3c-4dfc-a1af-896c5a5ab8b4" providerId="AD" clId="Web-{29F90B66-B5CF-C45E-EF85-555992DD077B}" dt="2024-10-24T12:47:41.478" v="31" actId="1076"/>
          <ac:picMkLst>
            <pc:docMk/>
            <pc:sldMk cId="1932971253" sldId="270"/>
            <ac:picMk id="8" creationId="{B24264FD-32C2-8137-4E70-72A1ED3F17D4}"/>
          </ac:picMkLst>
        </pc:picChg>
        <pc:picChg chg="del">
          <ac:chgData name="ZENABA Ali Dicko" userId="S::ali-dicko.zenaba.auditeur@lecnam.net::03253055-7a3c-4dfc-a1af-896c5a5ab8b4" providerId="AD" clId="Web-{29F90B66-B5CF-C45E-EF85-555992DD077B}" dt="2024-10-24T12:44:46.441" v="4"/>
          <ac:picMkLst>
            <pc:docMk/>
            <pc:sldMk cId="1932971253" sldId="270"/>
            <ac:picMk id="9" creationId="{18B15960-BBFA-8729-07E7-A436C9D425E5}"/>
          </ac:picMkLst>
        </pc:picChg>
        <pc:picChg chg="add mod">
          <ac:chgData name="ZENABA Ali Dicko" userId="S::ali-dicko.zenaba.auditeur@lecnam.net::03253055-7a3c-4dfc-a1af-896c5a5ab8b4" providerId="AD" clId="Web-{29F90B66-B5CF-C45E-EF85-555992DD077B}" dt="2024-10-24T12:47:41.446" v="27" actId="1076"/>
          <ac:picMkLst>
            <pc:docMk/>
            <pc:sldMk cId="1932971253" sldId="270"/>
            <ac:picMk id="10" creationId="{BC51D948-94AC-A9B9-BF43-EA3DF8894C66}"/>
          </ac:picMkLst>
        </pc:picChg>
        <pc:picChg chg="add mod">
          <ac:chgData name="ZENABA Ali Dicko" userId="S::ali-dicko.zenaba.auditeur@lecnam.net::03253055-7a3c-4dfc-a1af-896c5a5ab8b4" providerId="AD" clId="Web-{29F90B66-B5CF-C45E-EF85-555992DD077B}" dt="2024-10-24T12:47:41.446" v="28" actId="1076"/>
          <ac:picMkLst>
            <pc:docMk/>
            <pc:sldMk cId="1932971253" sldId="270"/>
            <ac:picMk id="11" creationId="{54E653A0-304E-178D-88AF-867E25600256}"/>
          </ac:picMkLst>
        </pc:picChg>
        <pc:picChg chg="mod">
          <ac:chgData name="ZENABA Ali Dicko" userId="S::ali-dicko.zenaba.auditeur@lecnam.net::03253055-7a3c-4dfc-a1af-896c5a5ab8b4" providerId="AD" clId="Web-{29F90B66-B5CF-C45E-EF85-555992DD077B}" dt="2024-10-24T12:47:41.462" v="30" actId="1076"/>
          <ac:picMkLst>
            <pc:docMk/>
            <pc:sldMk cId="1932971253" sldId="270"/>
            <ac:picMk id="12" creationId="{0999A9BD-77CE-7235-ABAD-72029C5D5EFF}"/>
          </ac:picMkLst>
        </pc:picChg>
      </pc:sldChg>
      <pc:sldChg chg="new">
        <pc:chgData name="ZENABA Ali Dicko" userId="S::ali-dicko.zenaba.auditeur@lecnam.net::03253055-7a3c-4dfc-a1af-896c5a5ab8b4" providerId="AD" clId="Web-{29F90B66-B5CF-C45E-EF85-555992DD077B}" dt="2024-10-24T12:48:26.651" v="32"/>
        <pc:sldMkLst>
          <pc:docMk/>
          <pc:sldMk cId="2459603357" sldId="271"/>
        </pc:sldMkLst>
      </pc:sldChg>
    </pc:docChg>
  </pc:docChgLst>
  <pc:docChgLst>
    <pc:chgData name="ZENABA Ali Dicko" userId="S::ali-dicko.zenaba.auditeur@lecnam.net::03253055-7a3c-4dfc-a1af-896c5a5ab8b4" providerId="AD" clId="Web-{FE082545-5584-AE8F-EF18-07A183A43E91}"/>
    <pc:docChg chg="modSld addMainMaster delMainMaster">
      <pc:chgData name="ZENABA Ali Dicko" userId="S::ali-dicko.zenaba.auditeur@lecnam.net::03253055-7a3c-4dfc-a1af-896c5a5ab8b4" providerId="AD" clId="Web-{FE082545-5584-AE8F-EF18-07A183A43E91}" dt="2024-10-24T08:46:11.917" v="55"/>
      <pc:docMkLst>
        <pc:docMk/>
      </pc:docMkLst>
      <pc:sldChg chg="addSp delSp modSp mod setBg modClrScheme chgLayout">
        <pc:chgData name="ZENABA Ali Dicko" userId="S::ali-dicko.zenaba.auditeur@lecnam.net::03253055-7a3c-4dfc-a1af-896c5a5ab8b4" providerId="AD" clId="Web-{FE082545-5584-AE8F-EF18-07A183A43E91}" dt="2024-10-24T08:46:11.917" v="55"/>
        <pc:sldMkLst>
          <pc:docMk/>
          <pc:sldMk cId="553726541" sldId="256"/>
        </pc:sldMkLst>
        <pc:spChg chg="mod">
          <ac:chgData name="ZENABA Ali Dicko" userId="S::ali-dicko.zenaba.auditeur@lecnam.net::03253055-7a3c-4dfc-a1af-896c5a5ab8b4" providerId="AD" clId="Web-{FE082545-5584-AE8F-EF18-07A183A43E91}" dt="2024-10-24T08:46:11.917" v="55"/>
          <ac:spMkLst>
            <pc:docMk/>
            <pc:sldMk cId="553726541" sldId="256"/>
            <ac:spMk id="2" creationId="{9FB28281-3783-403A-B1AB-0182A003DFE3}"/>
          </ac:spMkLst>
        </pc:spChg>
        <pc:spChg chg="mod">
          <ac:chgData name="ZENABA Ali Dicko" userId="S::ali-dicko.zenaba.auditeur@lecnam.net::03253055-7a3c-4dfc-a1af-896c5a5ab8b4" providerId="AD" clId="Web-{FE082545-5584-AE8F-EF18-07A183A43E91}" dt="2024-10-24T08:46:11.917" v="55"/>
          <ac:spMkLst>
            <pc:docMk/>
            <pc:sldMk cId="553726541" sldId="256"/>
            <ac:spMk id="3" creationId="{C4542EAC-8BF3-4BFD-9891-145BC49409C2}"/>
          </ac:spMkLst>
        </pc:spChg>
        <pc:spChg chg="add del">
          <ac:chgData name="ZENABA Ali Dicko" userId="S::ali-dicko.zenaba.auditeur@lecnam.net::03253055-7a3c-4dfc-a1af-896c5a5ab8b4" providerId="AD" clId="Web-{FE082545-5584-AE8F-EF18-07A183A43E91}" dt="2024-10-24T08:34:18.098" v="43"/>
          <ac:spMkLst>
            <pc:docMk/>
            <pc:sldMk cId="553726541" sldId="256"/>
            <ac:spMk id="9" creationId="{6E37B132-9C54-4236-8910-3340177AD9DB}"/>
          </ac:spMkLst>
        </pc:spChg>
        <pc:spChg chg="add del">
          <ac:chgData name="ZENABA Ali Dicko" userId="S::ali-dicko.zenaba.auditeur@lecnam.net::03253055-7a3c-4dfc-a1af-896c5a5ab8b4" providerId="AD" clId="Web-{FE082545-5584-AE8F-EF18-07A183A43E91}" dt="2024-10-24T08:34:18.098" v="43"/>
          <ac:spMkLst>
            <pc:docMk/>
            <pc:sldMk cId="553726541" sldId="256"/>
            <ac:spMk id="11" creationId="{D472C551-D440-40DF-9260-BDB9AC40960A}"/>
          </ac:spMkLst>
        </pc:spChg>
        <pc:spChg chg="add del">
          <ac:chgData name="ZENABA Ali Dicko" userId="S::ali-dicko.zenaba.auditeur@lecnam.net::03253055-7a3c-4dfc-a1af-896c5a5ab8b4" providerId="AD" clId="Web-{FE082545-5584-AE8F-EF18-07A183A43E91}" dt="2024-10-24T08:34:18.098" v="43"/>
          <ac:spMkLst>
            <pc:docMk/>
            <pc:sldMk cId="553726541" sldId="256"/>
            <ac:spMk id="15" creationId="{508BEF50-7B1E-49A4-BC19-5F4F1D755E64}"/>
          </ac:spMkLst>
        </pc:spChg>
        <pc:spChg chg="add del">
          <ac:chgData name="ZENABA Ali Dicko" userId="S::ali-dicko.zenaba.auditeur@lecnam.net::03253055-7a3c-4dfc-a1af-896c5a5ab8b4" providerId="AD" clId="Web-{FE082545-5584-AE8F-EF18-07A183A43E91}" dt="2024-10-24T08:34:18.098" v="43"/>
          <ac:spMkLst>
            <pc:docMk/>
            <pc:sldMk cId="553726541" sldId="256"/>
            <ac:spMk id="17" creationId="{3FBAD350-5664-4811-A208-657FB882D350}"/>
          </ac:spMkLst>
        </pc:spChg>
        <pc:spChg chg="add del">
          <ac:chgData name="ZENABA Ali Dicko" userId="S::ali-dicko.zenaba.auditeur@lecnam.net::03253055-7a3c-4dfc-a1af-896c5a5ab8b4" providerId="AD" clId="Web-{FE082545-5584-AE8F-EF18-07A183A43E91}" dt="2024-10-24T08:34:18.098" v="43"/>
          <ac:spMkLst>
            <pc:docMk/>
            <pc:sldMk cId="553726541" sldId="256"/>
            <ac:spMk id="19" creationId="{C39ADB8F-D187-49D7-BDCF-C1B6DC727068}"/>
          </ac:spMkLst>
        </pc:spChg>
        <pc:spChg chg="add del">
          <ac:chgData name="ZENABA Ali Dicko" userId="S::ali-dicko.zenaba.auditeur@lecnam.net::03253055-7a3c-4dfc-a1af-896c5a5ab8b4" providerId="AD" clId="Web-{FE082545-5584-AE8F-EF18-07A183A43E91}" dt="2024-10-24T08:35:18.663" v="45"/>
          <ac:spMkLst>
            <pc:docMk/>
            <pc:sldMk cId="553726541" sldId="256"/>
            <ac:spMk id="21" creationId="{55B419A7-F817-4767-8CCB-FB0E189C4ACD}"/>
          </ac:spMkLst>
        </pc:spChg>
        <pc:spChg chg="add del">
          <ac:chgData name="ZENABA Ali Dicko" userId="S::ali-dicko.zenaba.auditeur@lecnam.net::03253055-7a3c-4dfc-a1af-896c5a5ab8b4" providerId="AD" clId="Web-{FE082545-5584-AE8F-EF18-07A183A43E91}" dt="2024-10-24T08:35:18.663" v="45"/>
          <ac:spMkLst>
            <pc:docMk/>
            <pc:sldMk cId="553726541" sldId="256"/>
            <ac:spMk id="23" creationId="{ADA271CD-3011-4A05-B4A3-80F1794684F2}"/>
          </ac:spMkLst>
        </pc:spChg>
        <pc:spChg chg="add del">
          <ac:chgData name="ZENABA Ali Dicko" userId="S::ali-dicko.zenaba.auditeur@lecnam.net::03253055-7a3c-4dfc-a1af-896c5a5ab8b4" providerId="AD" clId="Web-{FE082545-5584-AE8F-EF18-07A183A43E91}" dt="2024-10-24T08:46:11.917" v="55"/>
          <ac:spMkLst>
            <pc:docMk/>
            <pc:sldMk cId="553726541" sldId="256"/>
            <ac:spMk id="25" creationId="{F1CE6CDF-ADB7-468C-85C9-B20A076F3C16}"/>
          </ac:spMkLst>
        </pc:spChg>
        <pc:spChg chg="add del">
          <ac:chgData name="ZENABA Ali Dicko" userId="S::ali-dicko.zenaba.auditeur@lecnam.net::03253055-7a3c-4dfc-a1af-896c5a5ab8b4" providerId="AD" clId="Web-{FE082545-5584-AE8F-EF18-07A183A43E91}" dt="2024-10-24T08:46:11.917" v="55"/>
          <ac:spMkLst>
            <pc:docMk/>
            <pc:sldMk cId="553726541" sldId="256"/>
            <ac:spMk id="26" creationId="{639EA3C6-5BB9-4426-BF58-2B808502F815}"/>
          </ac:spMkLst>
        </pc:spChg>
        <pc:spChg chg="add del">
          <ac:chgData name="ZENABA Ali Dicko" userId="S::ali-dicko.zenaba.auditeur@lecnam.net::03253055-7a3c-4dfc-a1af-896c5a5ab8b4" providerId="AD" clId="Web-{FE082545-5584-AE8F-EF18-07A183A43E91}" dt="2024-10-24T08:46:11.917" v="55"/>
          <ac:spMkLst>
            <pc:docMk/>
            <pc:sldMk cId="553726541" sldId="256"/>
            <ac:spMk id="27" creationId="{480A35E7-9EF6-40E1-A6C5-0B6D3D7245DD}"/>
          </ac:spMkLst>
        </pc:spChg>
        <pc:spChg chg="add del">
          <ac:chgData name="ZENABA Ali Dicko" userId="S::ali-dicko.zenaba.auditeur@lecnam.net::03253055-7a3c-4dfc-a1af-896c5a5ab8b4" providerId="AD" clId="Web-{FE082545-5584-AE8F-EF18-07A183A43E91}" dt="2024-10-24T08:36:32.243" v="50"/>
          <ac:spMkLst>
            <pc:docMk/>
            <pc:sldMk cId="553726541" sldId="256"/>
            <ac:spMk id="33" creationId="{644DFB53-C7FE-4BC7-BA96-83262BE09953}"/>
          </ac:spMkLst>
        </pc:spChg>
        <pc:spChg chg="add del">
          <ac:chgData name="ZENABA Ali Dicko" userId="S::ali-dicko.zenaba.auditeur@lecnam.net::03253055-7a3c-4dfc-a1af-896c5a5ab8b4" providerId="AD" clId="Web-{FE082545-5584-AE8F-EF18-07A183A43E91}" dt="2024-10-24T08:46:02.089" v="52"/>
          <ac:spMkLst>
            <pc:docMk/>
            <pc:sldMk cId="553726541" sldId="256"/>
            <ac:spMk id="35" creationId="{0694F4EA-6586-4537-8435-1C89CECA279F}"/>
          </ac:spMkLst>
        </pc:spChg>
        <pc:spChg chg="add del">
          <ac:chgData name="ZENABA Ali Dicko" userId="S::ali-dicko.zenaba.auditeur@lecnam.net::03253055-7a3c-4dfc-a1af-896c5a5ab8b4" providerId="AD" clId="Web-{FE082545-5584-AE8F-EF18-07A183A43E91}" dt="2024-10-24T08:46:02.089" v="52"/>
          <ac:spMkLst>
            <pc:docMk/>
            <pc:sldMk cId="553726541" sldId="256"/>
            <ac:spMk id="36" creationId="{2CFB7124-993E-4CF3-A0CA-A32DF6CC44DF}"/>
          </ac:spMkLst>
        </pc:spChg>
        <pc:spChg chg="add del">
          <ac:chgData name="ZENABA Ali Dicko" userId="S::ali-dicko.zenaba.auditeur@lecnam.net::03253055-7a3c-4dfc-a1af-896c5a5ab8b4" providerId="AD" clId="Web-{FE082545-5584-AE8F-EF18-07A183A43E91}" dt="2024-10-24T08:46:11.902" v="54"/>
          <ac:spMkLst>
            <pc:docMk/>
            <pc:sldMk cId="553726541" sldId="256"/>
            <ac:spMk id="38" creationId="{2CFB7124-993E-4CF3-A0CA-A32DF6CC44DF}"/>
          </ac:spMkLst>
        </pc:spChg>
        <pc:spChg chg="add del">
          <ac:chgData name="ZENABA Ali Dicko" userId="S::ali-dicko.zenaba.auditeur@lecnam.net::03253055-7a3c-4dfc-a1af-896c5a5ab8b4" providerId="AD" clId="Web-{FE082545-5584-AE8F-EF18-07A183A43E91}" dt="2024-10-24T08:46:11.902" v="54"/>
          <ac:spMkLst>
            <pc:docMk/>
            <pc:sldMk cId="553726541" sldId="256"/>
            <ac:spMk id="39" creationId="{769F4445-0738-4137-BF2D-CD4123EA55EC}"/>
          </ac:spMkLst>
        </pc:spChg>
        <pc:spChg chg="add">
          <ac:chgData name="ZENABA Ali Dicko" userId="S::ali-dicko.zenaba.auditeur@lecnam.net::03253055-7a3c-4dfc-a1af-896c5a5ab8b4" providerId="AD" clId="Web-{FE082545-5584-AE8F-EF18-07A183A43E91}" dt="2024-10-24T08:46:11.917" v="55"/>
          <ac:spMkLst>
            <pc:docMk/>
            <pc:sldMk cId="553726541" sldId="256"/>
            <ac:spMk id="41" creationId="{2CFB7124-993E-4CF3-A0CA-A32DF6CC44DF}"/>
          </ac:spMkLst>
        </pc:spChg>
        <pc:spChg chg="add">
          <ac:chgData name="ZENABA Ali Dicko" userId="S::ali-dicko.zenaba.auditeur@lecnam.net::03253055-7a3c-4dfc-a1af-896c5a5ab8b4" providerId="AD" clId="Web-{FE082545-5584-AE8F-EF18-07A183A43E91}" dt="2024-10-24T08:46:11.917" v="55"/>
          <ac:spMkLst>
            <pc:docMk/>
            <pc:sldMk cId="553726541" sldId="256"/>
            <ac:spMk id="42" creationId="{0694F4EA-6586-4537-8435-1C89CECA279F}"/>
          </ac:spMkLst>
        </pc:spChg>
        <pc:picChg chg="add del">
          <ac:chgData name="ZENABA Ali Dicko" userId="S::ali-dicko.zenaba.auditeur@lecnam.net::03253055-7a3c-4dfc-a1af-896c5a5ab8b4" providerId="AD" clId="Web-{FE082545-5584-AE8F-EF18-07A183A43E91}" dt="2024-10-24T08:34:18.098" v="43"/>
          <ac:picMkLst>
            <pc:docMk/>
            <pc:sldMk cId="553726541" sldId="256"/>
            <ac:picMk id="4" creationId="{0306448E-A128-1214-7A78-6A0401B52D8C}"/>
          </ac:picMkLst>
        </pc:picChg>
        <pc:picChg chg="add mod">
          <ac:chgData name="ZENABA Ali Dicko" userId="S::ali-dicko.zenaba.auditeur@lecnam.net::03253055-7a3c-4dfc-a1af-896c5a5ab8b4" providerId="AD" clId="Web-{FE082545-5584-AE8F-EF18-07A183A43E91}" dt="2024-10-24T08:46:11.917" v="55"/>
          <ac:picMkLst>
            <pc:docMk/>
            <pc:sldMk cId="553726541" sldId="256"/>
            <ac:picMk id="5" creationId="{561B9EE4-28D0-4DBB-65CD-535FC2601067}"/>
          </ac:picMkLst>
        </pc:picChg>
        <pc:picChg chg="add del">
          <ac:chgData name="ZENABA Ali Dicko" userId="S::ali-dicko.zenaba.auditeur@lecnam.net::03253055-7a3c-4dfc-a1af-896c5a5ab8b4" providerId="AD" clId="Web-{FE082545-5584-AE8F-EF18-07A183A43E91}" dt="2024-10-24T08:35:18.663" v="45"/>
          <ac:picMkLst>
            <pc:docMk/>
            <pc:sldMk cId="553726541" sldId="256"/>
            <ac:picMk id="22" creationId="{1FFC1DD8-4D36-1441-54BD-40A02A6AB3D0}"/>
          </ac:picMkLst>
        </pc:picChg>
        <pc:picChg chg="add mod ord">
          <ac:chgData name="ZENABA Ali Dicko" userId="S::ali-dicko.zenaba.auditeur@lecnam.net::03253055-7a3c-4dfc-a1af-896c5a5ab8b4" providerId="AD" clId="Web-{FE082545-5584-AE8F-EF18-07A183A43E91}" dt="2024-10-24T08:46:11.917" v="55"/>
          <ac:picMkLst>
            <pc:docMk/>
            <pc:sldMk cId="553726541" sldId="256"/>
            <ac:picMk id="28" creationId="{075D8371-D42A-A31B-922A-0538FD35DDE5}"/>
          </ac:picMkLst>
        </pc:picChg>
        <pc:cxnChg chg="add del">
          <ac:chgData name="ZENABA Ali Dicko" userId="S::ali-dicko.zenaba.auditeur@lecnam.net::03253055-7a3c-4dfc-a1af-896c5a5ab8b4" providerId="AD" clId="Web-{FE082545-5584-AE8F-EF18-07A183A43E91}" dt="2024-10-24T08:34:18.098" v="43"/>
          <ac:cxnSpMkLst>
            <pc:docMk/>
            <pc:sldMk cId="553726541" sldId="256"/>
            <ac:cxnSpMk id="13" creationId="{56020367-4FD5-4596-8E10-C5F095CD8DBF}"/>
          </ac:cxnSpMkLst>
        </pc:cxnChg>
      </pc:sldChg>
      <pc:sldMasterChg chg="add del addSldLayout delSldLayout">
        <pc:chgData name="ZENABA Ali Dicko" userId="S::ali-dicko.zenaba.auditeur@lecnam.net::03253055-7a3c-4dfc-a1af-896c5a5ab8b4" providerId="AD" clId="Web-{FE082545-5584-AE8F-EF18-07A183A43E91}" dt="2024-10-24T08:35:18.710" v="46"/>
        <pc:sldMasterMkLst>
          <pc:docMk/>
          <pc:sldMasterMk cId="2371758177" sldId="2147483660"/>
        </pc:sldMasterMkLst>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3129878285" sldId="2147483661"/>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572029412" sldId="2147483662"/>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3636461385" sldId="2147483663"/>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3626050071" sldId="2147483664"/>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4223613637" sldId="2147483665"/>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986665687" sldId="2147483666"/>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2924672457" sldId="2147483667"/>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1650365514" sldId="2147483668"/>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746702124" sldId="2147483669"/>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61784523" sldId="2147483670"/>
          </pc:sldLayoutMkLst>
        </pc:sldLayoutChg>
        <pc:sldLayoutChg chg="add del">
          <pc:chgData name="ZENABA Ali Dicko" userId="S::ali-dicko.zenaba.auditeur@lecnam.net::03253055-7a3c-4dfc-a1af-896c5a5ab8b4" providerId="AD" clId="Web-{FE082545-5584-AE8F-EF18-07A183A43E91}" dt="2024-10-24T08:35:18.710" v="46"/>
          <pc:sldLayoutMkLst>
            <pc:docMk/>
            <pc:sldMasterMk cId="2371758177" sldId="2147483660"/>
            <pc:sldLayoutMk cId="1164236222" sldId="2147483671"/>
          </pc:sldLayoutMkLst>
        </pc:sldLayoutChg>
      </pc:sldMasterChg>
      <pc:sldMasterChg chg="add addSldLayout">
        <pc:chgData name="ZENABA Ali Dicko" userId="S::ali-dicko.zenaba.auditeur@lecnam.net::03253055-7a3c-4dfc-a1af-896c5a5ab8b4" providerId="AD" clId="Web-{FE082545-5584-AE8F-EF18-07A183A43E91}" dt="2024-10-24T08:35:18.710" v="46"/>
        <pc:sldMasterMkLst>
          <pc:docMk/>
          <pc:sldMasterMk cId="1699076948" sldId="2147483698"/>
        </pc:sldMasterMkLst>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618770344" sldId="2147483687"/>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4076040382" sldId="2147483688"/>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1206015594" sldId="2147483689"/>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2337501920" sldId="2147483690"/>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1896283898" sldId="2147483691"/>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2055914252" sldId="2147483692"/>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398708354" sldId="2147483693"/>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2044544247" sldId="2147483694"/>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3036661168" sldId="2147483695"/>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3103479149" sldId="2147483696"/>
          </pc:sldLayoutMkLst>
        </pc:sldLayoutChg>
        <pc:sldLayoutChg chg="add">
          <pc:chgData name="ZENABA Ali Dicko" userId="S::ali-dicko.zenaba.auditeur@lecnam.net::03253055-7a3c-4dfc-a1af-896c5a5ab8b4" providerId="AD" clId="Web-{FE082545-5584-AE8F-EF18-07A183A43E91}" dt="2024-10-24T08:35:18.710" v="46"/>
          <pc:sldLayoutMkLst>
            <pc:docMk/>
            <pc:sldMasterMk cId="1699076948" sldId="2147483698"/>
            <pc:sldLayoutMk cId="2544031575" sldId="2147483697"/>
          </pc:sldLayoutMkLst>
        </pc:sldLayoutChg>
      </pc:sldMasterChg>
      <pc:sldMasterChg chg="add del addSldLayout delSldLayout">
        <pc:chgData name="ZENABA Ali Dicko" userId="S::ali-dicko.zenaba.auditeur@lecnam.net::03253055-7a3c-4dfc-a1af-896c5a5ab8b4" providerId="AD" clId="Web-{FE082545-5584-AE8F-EF18-07A183A43E91}" dt="2024-10-24T08:35:18.663" v="45"/>
        <pc:sldMasterMkLst>
          <pc:docMk/>
          <pc:sldMasterMk cId="600925570" sldId="2147483724"/>
        </pc:sldMasterMkLst>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1874341250" sldId="2147483713"/>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474039763" sldId="2147483714"/>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3635424169" sldId="2147483715"/>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4098206697" sldId="2147483716"/>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2690950125" sldId="2147483717"/>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1549716425" sldId="2147483718"/>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739803391" sldId="2147483719"/>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955145235" sldId="2147483720"/>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1862622965" sldId="2147483721"/>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295635686" sldId="2147483722"/>
          </pc:sldLayoutMkLst>
        </pc:sldLayoutChg>
        <pc:sldLayoutChg chg="add del">
          <pc:chgData name="ZENABA Ali Dicko" userId="S::ali-dicko.zenaba.auditeur@lecnam.net::03253055-7a3c-4dfc-a1af-896c5a5ab8b4" providerId="AD" clId="Web-{FE082545-5584-AE8F-EF18-07A183A43E91}" dt="2024-10-24T08:35:18.663" v="45"/>
          <pc:sldLayoutMkLst>
            <pc:docMk/>
            <pc:sldMasterMk cId="600925570" sldId="2147483724"/>
            <pc:sldLayoutMk cId="2994196675" sldId="2147483723"/>
          </pc:sldLayoutMkLst>
        </pc:sldLayoutChg>
      </pc:sldMasterChg>
      <pc:sldMasterChg chg="add del addSldLayout delSldLayout">
        <pc:chgData name="ZENABA Ali Dicko" userId="S::ali-dicko.zenaba.auditeur@lecnam.net::03253055-7a3c-4dfc-a1af-896c5a5ab8b4" providerId="AD" clId="Web-{FE082545-5584-AE8F-EF18-07A183A43E91}" dt="2024-10-24T08:34:18.098" v="43"/>
        <pc:sldMasterMkLst>
          <pc:docMk/>
          <pc:sldMasterMk cId="3739963283" sldId="2147483750"/>
        </pc:sldMasterMkLst>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1463316866" sldId="2147483739"/>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1290020683" sldId="2147483740"/>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3062340183" sldId="2147483741"/>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2000712867" sldId="2147483742"/>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3245085636" sldId="2147483743"/>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3383823130" sldId="2147483744"/>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2979967593" sldId="2147483745"/>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4168108270" sldId="2147483746"/>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2588899219" sldId="2147483747"/>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2369662984" sldId="2147483748"/>
          </pc:sldLayoutMkLst>
        </pc:sldLayoutChg>
        <pc:sldLayoutChg chg="add del">
          <pc:chgData name="ZENABA Ali Dicko" userId="S::ali-dicko.zenaba.auditeur@lecnam.net::03253055-7a3c-4dfc-a1af-896c5a5ab8b4" providerId="AD" clId="Web-{FE082545-5584-AE8F-EF18-07A183A43E91}" dt="2024-10-24T08:34:18.098" v="43"/>
          <pc:sldLayoutMkLst>
            <pc:docMk/>
            <pc:sldMasterMk cId="3739963283" sldId="2147483750"/>
            <pc:sldLayoutMk cId="4180964637" sldId="2147483749"/>
          </pc:sldLayoutMkLst>
        </pc:sldLayoutChg>
      </pc:sldMasterChg>
    </pc:docChg>
  </pc:docChgLst>
  <pc:docChgLst>
    <pc:chgData name="ZENABA Ali Dicko" userId="S::ali-dicko.zenaba.auditeur@lecnam.net::03253055-7a3c-4dfc-a1af-896c5a5ab8b4" providerId="AD" clId="Web-{7EC4B9E8-6BE3-50CF-7BDC-1B4F7F58C8A3}"/>
    <pc:docChg chg="addSld modSld">
      <pc:chgData name="ZENABA Ali Dicko" userId="S::ali-dicko.zenaba.auditeur@lecnam.net::03253055-7a3c-4dfc-a1af-896c5a5ab8b4" providerId="AD" clId="Web-{7EC4B9E8-6BE3-50CF-7BDC-1B4F7F58C8A3}" dt="2024-10-24T11:35:29.517" v="16" actId="20577"/>
      <pc:docMkLst>
        <pc:docMk/>
      </pc:docMkLst>
      <pc:sldChg chg="addSp delSp modSp mod setBg">
        <pc:chgData name="ZENABA Ali Dicko" userId="S::ali-dicko.zenaba.auditeur@lecnam.net::03253055-7a3c-4dfc-a1af-896c5a5ab8b4" providerId="AD" clId="Web-{7EC4B9E8-6BE3-50CF-7BDC-1B4F7F58C8A3}" dt="2024-10-24T11:34:49.141" v="6"/>
        <pc:sldMkLst>
          <pc:docMk/>
          <pc:sldMk cId="3198265143" sldId="268"/>
        </pc:sldMkLst>
        <pc:spChg chg="mod">
          <ac:chgData name="ZENABA Ali Dicko" userId="S::ali-dicko.zenaba.auditeur@lecnam.net::03253055-7a3c-4dfc-a1af-896c5a5ab8b4" providerId="AD" clId="Web-{7EC4B9E8-6BE3-50CF-7BDC-1B4F7F58C8A3}" dt="2024-10-24T11:34:49.141" v="6"/>
          <ac:spMkLst>
            <pc:docMk/>
            <pc:sldMk cId="3198265143" sldId="268"/>
            <ac:spMk id="2" creationId="{74117951-0F49-41E0-5496-DCB25066A8EE}"/>
          </ac:spMkLst>
        </pc:spChg>
        <pc:spChg chg="add del">
          <ac:chgData name="ZENABA Ali Dicko" userId="S::ali-dicko.zenaba.auditeur@lecnam.net::03253055-7a3c-4dfc-a1af-896c5a5ab8b4" providerId="AD" clId="Web-{7EC4B9E8-6BE3-50CF-7BDC-1B4F7F58C8A3}" dt="2024-10-24T11:34:49.141" v="6"/>
          <ac:spMkLst>
            <pc:docMk/>
            <pc:sldMk cId="3198265143" sldId="268"/>
            <ac:spMk id="3" creationId="{6236D811-1413-71D6-C1ED-F269C53B503D}"/>
          </ac:spMkLst>
        </pc:spChg>
        <pc:spChg chg="add del">
          <ac:chgData name="ZENABA Ali Dicko" userId="S::ali-dicko.zenaba.auditeur@lecnam.net::03253055-7a3c-4dfc-a1af-896c5a5ab8b4" providerId="AD" clId="Web-{7EC4B9E8-6BE3-50CF-7BDC-1B4F7F58C8A3}" dt="2024-10-24T11:34:44.250" v="3"/>
          <ac:spMkLst>
            <pc:docMk/>
            <pc:sldMk cId="3198265143" sldId="268"/>
            <ac:spMk id="9" creationId="{644DFB53-C7FE-4BC7-BA96-83262BE09953}"/>
          </ac:spMkLst>
        </pc:spChg>
        <pc:spChg chg="add del">
          <ac:chgData name="ZENABA Ali Dicko" userId="S::ali-dicko.zenaba.auditeur@lecnam.net::03253055-7a3c-4dfc-a1af-896c5a5ab8b4" providerId="AD" clId="Web-{7EC4B9E8-6BE3-50CF-7BDC-1B4F7F58C8A3}" dt="2024-10-24T11:34:49.110" v="5"/>
          <ac:spMkLst>
            <pc:docMk/>
            <pc:sldMk cId="3198265143" sldId="268"/>
            <ac:spMk id="10" creationId="{CDABA077-5650-4194-91A9-0181927D31F7}"/>
          </ac:spMkLst>
        </pc:spChg>
        <pc:spChg chg="add del">
          <ac:chgData name="ZENABA Ali Dicko" userId="S::ali-dicko.zenaba.auditeur@lecnam.net::03253055-7a3c-4dfc-a1af-896c5a5ab8b4" providerId="AD" clId="Web-{7EC4B9E8-6BE3-50CF-7BDC-1B4F7F58C8A3}" dt="2024-10-24T11:34:44.250" v="3"/>
          <ac:spMkLst>
            <pc:docMk/>
            <pc:sldMk cId="3198265143" sldId="268"/>
            <ac:spMk id="11" creationId="{A7D5870E-E672-4599-965A-BEC1D0E65488}"/>
          </ac:spMkLst>
        </pc:spChg>
        <pc:spChg chg="add del">
          <ac:chgData name="ZENABA Ali Dicko" userId="S::ali-dicko.zenaba.auditeur@lecnam.net::03253055-7a3c-4dfc-a1af-896c5a5ab8b4" providerId="AD" clId="Web-{7EC4B9E8-6BE3-50CF-7BDC-1B4F7F58C8A3}" dt="2024-10-24T11:34:49.110" v="5"/>
          <ac:spMkLst>
            <pc:docMk/>
            <pc:sldMk cId="3198265143" sldId="268"/>
            <ac:spMk id="12" creationId="{7A4E7FFF-D33D-499B-85BF-6EBA5D5FB19F}"/>
          </ac:spMkLst>
        </pc:spChg>
        <pc:spChg chg="add del">
          <ac:chgData name="ZENABA Ali Dicko" userId="S::ali-dicko.zenaba.auditeur@lecnam.net::03253055-7a3c-4dfc-a1af-896c5a5ab8b4" providerId="AD" clId="Web-{7EC4B9E8-6BE3-50CF-7BDC-1B4F7F58C8A3}" dt="2024-10-24T11:34:49.110" v="5"/>
          <ac:spMkLst>
            <pc:docMk/>
            <pc:sldMk cId="3198265143" sldId="268"/>
            <ac:spMk id="13" creationId="{6236D811-1413-71D6-C1ED-F269C53B503D}"/>
          </ac:spMkLst>
        </pc:spChg>
        <pc:spChg chg="add del">
          <ac:chgData name="ZENABA Ali Dicko" userId="S::ali-dicko.zenaba.auditeur@lecnam.net::03253055-7a3c-4dfc-a1af-896c5a5ab8b4" providerId="AD" clId="Web-{7EC4B9E8-6BE3-50CF-7BDC-1B4F7F58C8A3}" dt="2024-10-24T11:34:49.110" v="5"/>
          <ac:spMkLst>
            <pc:docMk/>
            <pc:sldMk cId="3198265143" sldId="268"/>
            <ac:spMk id="14" creationId="{0B1402E7-5138-4B04-AA6B-9B61E652EB83}"/>
          </ac:spMkLst>
        </pc:spChg>
        <pc:spChg chg="add">
          <ac:chgData name="ZENABA Ali Dicko" userId="S::ali-dicko.zenaba.auditeur@lecnam.net::03253055-7a3c-4dfc-a1af-896c5a5ab8b4" providerId="AD" clId="Web-{7EC4B9E8-6BE3-50CF-7BDC-1B4F7F58C8A3}" dt="2024-10-24T11:34:49.141" v="6"/>
          <ac:spMkLst>
            <pc:docMk/>
            <pc:sldMk cId="3198265143" sldId="268"/>
            <ac:spMk id="16" creationId="{644DFB53-C7FE-4BC7-BA96-83262BE09953}"/>
          </ac:spMkLst>
        </pc:spChg>
        <pc:spChg chg="add">
          <ac:chgData name="ZENABA Ali Dicko" userId="S::ali-dicko.zenaba.auditeur@lecnam.net::03253055-7a3c-4dfc-a1af-896c5a5ab8b4" providerId="AD" clId="Web-{7EC4B9E8-6BE3-50CF-7BDC-1B4F7F58C8A3}" dt="2024-10-24T11:34:49.141" v="6"/>
          <ac:spMkLst>
            <pc:docMk/>
            <pc:sldMk cId="3198265143" sldId="268"/>
            <ac:spMk id="18" creationId="{A7D5870E-E672-4599-965A-BEC1D0E65488}"/>
          </ac:spMkLst>
        </pc:spChg>
        <pc:picChg chg="add del">
          <ac:chgData name="ZENABA Ali Dicko" userId="S::ali-dicko.zenaba.auditeur@lecnam.net::03253055-7a3c-4dfc-a1af-896c5a5ab8b4" providerId="AD" clId="Web-{7EC4B9E8-6BE3-50CF-7BDC-1B4F7F58C8A3}" dt="2024-10-24T11:34:44.250" v="3"/>
          <ac:picMkLst>
            <pc:docMk/>
            <pc:sldMk cId="3198265143" sldId="268"/>
            <ac:picMk id="5" creationId="{7CD0B0A4-CCFC-D1F6-90A4-4D7DF91BEE54}"/>
          </ac:picMkLst>
        </pc:picChg>
        <pc:picChg chg="add del">
          <ac:chgData name="ZENABA Ali Dicko" userId="S::ali-dicko.zenaba.auditeur@lecnam.net::03253055-7a3c-4dfc-a1af-896c5a5ab8b4" providerId="AD" clId="Web-{7EC4B9E8-6BE3-50CF-7BDC-1B4F7F58C8A3}" dt="2024-10-24T11:34:49.110" v="5"/>
          <ac:picMkLst>
            <pc:docMk/>
            <pc:sldMk cId="3198265143" sldId="268"/>
            <ac:picMk id="7" creationId="{2D9AD86F-D4F4-7AAB-82D1-29A5262F7F68}"/>
          </ac:picMkLst>
        </pc:picChg>
        <pc:picChg chg="add">
          <ac:chgData name="ZENABA Ali Dicko" userId="S::ali-dicko.zenaba.auditeur@lecnam.net::03253055-7a3c-4dfc-a1af-896c5a5ab8b4" providerId="AD" clId="Web-{7EC4B9E8-6BE3-50CF-7BDC-1B4F7F58C8A3}" dt="2024-10-24T11:34:49.141" v="6"/>
          <ac:picMkLst>
            <pc:docMk/>
            <pc:sldMk cId="3198265143" sldId="268"/>
            <ac:picMk id="17" creationId="{7CD0B0A4-CCFC-D1F6-90A4-4D7DF91BEE54}"/>
          </ac:picMkLst>
        </pc:picChg>
      </pc:sldChg>
      <pc:sldChg chg="addSp delSp modSp new">
        <pc:chgData name="ZENABA Ali Dicko" userId="S::ali-dicko.zenaba.auditeur@lecnam.net::03253055-7a3c-4dfc-a1af-896c5a5ab8b4" providerId="AD" clId="Web-{7EC4B9E8-6BE3-50CF-7BDC-1B4F7F58C8A3}" dt="2024-10-24T11:35:29.517" v="16" actId="20577"/>
        <pc:sldMkLst>
          <pc:docMk/>
          <pc:sldMk cId="1065491697" sldId="269"/>
        </pc:sldMkLst>
        <pc:spChg chg="mod">
          <ac:chgData name="ZENABA Ali Dicko" userId="S::ali-dicko.zenaba.auditeur@lecnam.net::03253055-7a3c-4dfc-a1af-896c5a5ab8b4" providerId="AD" clId="Web-{7EC4B9E8-6BE3-50CF-7BDC-1B4F7F58C8A3}" dt="2024-10-24T11:35:29.517" v="16" actId="20577"/>
          <ac:spMkLst>
            <pc:docMk/>
            <pc:sldMk cId="1065491697" sldId="269"/>
            <ac:spMk id="2" creationId="{D781E41F-B6EA-3884-FA02-15B8D74A77D0}"/>
          </ac:spMkLst>
        </pc:spChg>
        <pc:spChg chg="del">
          <ac:chgData name="ZENABA Ali Dicko" userId="S::ali-dicko.zenaba.auditeur@lecnam.net::03253055-7a3c-4dfc-a1af-896c5a5ab8b4" providerId="AD" clId="Web-{7EC4B9E8-6BE3-50CF-7BDC-1B4F7F58C8A3}" dt="2024-10-24T11:34:19.640" v="1"/>
          <ac:spMkLst>
            <pc:docMk/>
            <pc:sldMk cId="1065491697" sldId="269"/>
            <ac:spMk id="3" creationId="{7AEB6F2D-7C16-658B-A230-39761B877998}"/>
          </ac:spMkLst>
        </pc:spChg>
        <pc:graphicFrameChg chg="add mod ord modGraphic">
          <ac:chgData name="ZENABA Ali Dicko" userId="S::ali-dicko.zenaba.auditeur@lecnam.net::03253055-7a3c-4dfc-a1af-896c5a5ab8b4" providerId="AD" clId="Web-{7EC4B9E8-6BE3-50CF-7BDC-1B4F7F58C8A3}" dt="2024-10-24T11:34:19.640" v="1"/>
          <ac:graphicFrameMkLst>
            <pc:docMk/>
            <pc:sldMk cId="1065491697" sldId="269"/>
            <ac:graphicFrameMk id="4" creationId="{FD29EFEC-82E4-5E65-163A-B30A1B36D841}"/>
          </ac:graphicFrameMkLst>
        </pc:graphicFrameChg>
      </pc:sldChg>
    </pc:docChg>
  </pc:docChgLst>
  <pc:docChgLst>
    <pc:chgData name="ZENABA Ali Dicko" userId="S::ali-dicko.zenaba.auditeur@lecnam.net::03253055-7a3c-4dfc-a1af-896c5a5ab8b4" providerId="AD" clId="Web-{B09EF57F-E896-BBBF-58A4-8A5DFC62A8D8}"/>
    <pc:docChg chg="addSld delSld modSld">
      <pc:chgData name="ZENABA Ali Dicko" userId="S::ali-dicko.zenaba.auditeur@lecnam.net::03253055-7a3c-4dfc-a1af-896c5a5ab8b4" providerId="AD" clId="Web-{B09EF57F-E896-BBBF-58A4-8A5DFC62A8D8}" dt="2024-11-19T10:37:54.810" v="196"/>
      <pc:docMkLst>
        <pc:docMk/>
      </pc:docMkLst>
      <pc:sldChg chg="delSp modSp">
        <pc:chgData name="ZENABA Ali Dicko" userId="S::ali-dicko.zenaba.auditeur@lecnam.net::03253055-7a3c-4dfc-a1af-896c5a5ab8b4" providerId="AD" clId="Web-{B09EF57F-E896-BBBF-58A4-8A5DFC62A8D8}" dt="2024-11-19T10:23:41.922" v="15" actId="20577"/>
        <pc:sldMkLst>
          <pc:docMk/>
          <pc:sldMk cId="2109753164" sldId="262"/>
        </pc:sldMkLst>
        <pc:spChg chg="mod">
          <ac:chgData name="ZENABA Ali Dicko" userId="S::ali-dicko.zenaba.auditeur@lecnam.net::03253055-7a3c-4dfc-a1af-896c5a5ab8b4" providerId="AD" clId="Web-{B09EF57F-E896-BBBF-58A4-8A5DFC62A8D8}" dt="2024-11-19T10:23:41.922" v="15" actId="20577"/>
          <ac:spMkLst>
            <pc:docMk/>
            <pc:sldMk cId="2109753164" sldId="262"/>
            <ac:spMk id="3" creationId="{4CE30A39-A84F-7489-8E0B-1604E3547307}"/>
          </ac:spMkLst>
        </pc:spChg>
        <pc:picChg chg="del">
          <ac:chgData name="ZENABA Ali Dicko" userId="S::ali-dicko.zenaba.auditeur@lecnam.net::03253055-7a3c-4dfc-a1af-896c5a5ab8b4" providerId="AD" clId="Web-{B09EF57F-E896-BBBF-58A4-8A5DFC62A8D8}" dt="2024-11-19T10:22:37.356" v="1"/>
          <ac:picMkLst>
            <pc:docMk/>
            <pc:sldMk cId="2109753164" sldId="262"/>
            <ac:picMk id="4" creationId="{D8A96C22-B885-7838-ED02-67E58B95DD21}"/>
          </ac:picMkLst>
        </pc:picChg>
      </pc:sldChg>
      <pc:sldChg chg="modSp">
        <pc:chgData name="ZENABA Ali Dicko" userId="S::ali-dicko.zenaba.auditeur@lecnam.net::03253055-7a3c-4dfc-a1af-896c5a5ab8b4" providerId="AD" clId="Web-{B09EF57F-E896-BBBF-58A4-8A5DFC62A8D8}" dt="2024-11-19T10:23:54.141" v="18" actId="20577"/>
        <pc:sldMkLst>
          <pc:docMk/>
          <pc:sldMk cId="1727253027" sldId="263"/>
        </pc:sldMkLst>
        <pc:spChg chg="mod">
          <ac:chgData name="ZENABA Ali Dicko" userId="S::ali-dicko.zenaba.auditeur@lecnam.net::03253055-7a3c-4dfc-a1af-896c5a5ab8b4" providerId="AD" clId="Web-{B09EF57F-E896-BBBF-58A4-8A5DFC62A8D8}" dt="2024-11-19T10:23:54.141" v="18" actId="20577"/>
          <ac:spMkLst>
            <pc:docMk/>
            <pc:sldMk cId="1727253027" sldId="263"/>
            <ac:spMk id="3" creationId="{27389C58-774D-66F9-F31E-928858997F74}"/>
          </ac:spMkLst>
        </pc:spChg>
      </pc:sldChg>
      <pc:sldChg chg="addSp delSp modSp">
        <pc:chgData name="ZENABA Ali Dicko" userId="S::ali-dicko.zenaba.auditeur@lecnam.net::03253055-7a3c-4dfc-a1af-896c5a5ab8b4" providerId="AD" clId="Web-{B09EF57F-E896-BBBF-58A4-8A5DFC62A8D8}" dt="2024-11-19T10:26:43.222" v="24"/>
        <pc:sldMkLst>
          <pc:docMk/>
          <pc:sldMk cId="2459603357" sldId="271"/>
        </pc:sldMkLst>
        <pc:spChg chg="mod">
          <ac:chgData name="ZENABA Ali Dicko" userId="S::ali-dicko.zenaba.auditeur@lecnam.net::03253055-7a3c-4dfc-a1af-896c5a5ab8b4" providerId="AD" clId="Web-{B09EF57F-E896-BBBF-58A4-8A5DFC62A8D8}" dt="2024-11-19T10:25:54.705" v="23" actId="20577"/>
          <ac:spMkLst>
            <pc:docMk/>
            <pc:sldMk cId="2459603357" sldId="271"/>
            <ac:spMk id="2" creationId="{BA2AE40E-2F64-EC09-FB4D-76CD6D38833B}"/>
          </ac:spMkLst>
        </pc:spChg>
        <pc:spChg chg="del">
          <ac:chgData name="ZENABA Ali Dicko" userId="S::ali-dicko.zenaba.auditeur@lecnam.net::03253055-7a3c-4dfc-a1af-896c5a5ab8b4" providerId="AD" clId="Web-{B09EF57F-E896-BBBF-58A4-8A5DFC62A8D8}" dt="2024-11-19T10:26:43.222" v="24"/>
          <ac:spMkLst>
            <pc:docMk/>
            <pc:sldMk cId="2459603357" sldId="271"/>
            <ac:spMk id="3" creationId="{3AB6C746-67C0-60A8-2D92-CB64E0C23CBC}"/>
          </ac:spMkLst>
        </pc:spChg>
        <pc:picChg chg="add mod ord">
          <ac:chgData name="ZENABA Ali Dicko" userId="S::ali-dicko.zenaba.auditeur@lecnam.net::03253055-7a3c-4dfc-a1af-896c5a5ab8b4" providerId="AD" clId="Web-{B09EF57F-E896-BBBF-58A4-8A5DFC62A8D8}" dt="2024-11-19T10:26:43.222" v="24"/>
          <ac:picMkLst>
            <pc:docMk/>
            <pc:sldMk cId="2459603357" sldId="271"/>
            <ac:picMk id="4" creationId="{6C768FC4-AB27-53A1-CFD7-A2879624BF1F}"/>
          </ac:picMkLst>
        </pc:picChg>
      </pc:sldChg>
      <pc:sldChg chg="addSp delSp modSp new">
        <pc:chgData name="ZENABA Ali Dicko" userId="S::ali-dicko.zenaba.auditeur@lecnam.net::03253055-7a3c-4dfc-a1af-896c5a5ab8b4" providerId="AD" clId="Web-{B09EF57F-E896-BBBF-58A4-8A5DFC62A8D8}" dt="2024-11-19T10:28:43.661" v="47"/>
        <pc:sldMkLst>
          <pc:docMk/>
          <pc:sldMk cId="1796247006" sldId="272"/>
        </pc:sldMkLst>
        <pc:spChg chg="mod">
          <ac:chgData name="ZENABA Ali Dicko" userId="S::ali-dicko.zenaba.auditeur@lecnam.net::03253055-7a3c-4dfc-a1af-896c5a5ab8b4" providerId="AD" clId="Web-{B09EF57F-E896-BBBF-58A4-8A5DFC62A8D8}" dt="2024-11-19T10:28:12.348" v="46" actId="20577"/>
          <ac:spMkLst>
            <pc:docMk/>
            <pc:sldMk cId="1796247006" sldId="272"/>
            <ac:spMk id="2" creationId="{9D6714AF-780F-0DCA-1FE1-3E6130D5727B}"/>
          </ac:spMkLst>
        </pc:spChg>
        <pc:spChg chg="del">
          <ac:chgData name="ZENABA Ali Dicko" userId="S::ali-dicko.zenaba.auditeur@lecnam.net::03253055-7a3c-4dfc-a1af-896c5a5ab8b4" providerId="AD" clId="Web-{B09EF57F-E896-BBBF-58A4-8A5DFC62A8D8}" dt="2024-11-19T10:28:43.661" v="47"/>
          <ac:spMkLst>
            <pc:docMk/>
            <pc:sldMk cId="1796247006" sldId="272"/>
            <ac:spMk id="3" creationId="{1995FA38-5FCC-6274-1D9E-1D5D663F078E}"/>
          </ac:spMkLst>
        </pc:spChg>
        <pc:picChg chg="add mod ord">
          <ac:chgData name="ZENABA Ali Dicko" userId="S::ali-dicko.zenaba.auditeur@lecnam.net::03253055-7a3c-4dfc-a1af-896c5a5ab8b4" providerId="AD" clId="Web-{B09EF57F-E896-BBBF-58A4-8A5DFC62A8D8}" dt="2024-11-19T10:28:43.661" v="47"/>
          <ac:picMkLst>
            <pc:docMk/>
            <pc:sldMk cId="1796247006" sldId="272"/>
            <ac:picMk id="4" creationId="{0C759F02-7404-09C4-625A-C5DC94400D3F}"/>
          </ac:picMkLst>
        </pc:picChg>
      </pc:sldChg>
      <pc:sldChg chg="addSp delSp modSp new">
        <pc:chgData name="ZENABA Ali Dicko" userId="S::ali-dicko.zenaba.auditeur@lecnam.net::03253055-7a3c-4dfc-a1af-896c5a5ab8b4" providerId="AD" clId="Web-{B09EF57F-E896-BBBF-58A4-8A5DFC62A8D8}" dt="2024-11-19T10:30:18.553" v="78"/>
        <pc:sldMkLst>
          <pc:docMk/>
          <pc:sldMk cId="1007654909" sldId="273"/>
        </pc:sldMkLst>
        <pc:spChg chg="mod">
          <ac:chgData name="ZENABA Ali Dicko" userId="S::ali-dicko.zenaba.auditeur@lecnam.net::03253055-7a3c-4dfc-a1af-896c5a5ab8b4" providerId="AD" clId="Web-{B09EF57F-E896-BBBF-58A4-8A5DFC62A8D8}" dt="2024-11-19T10:30:12.147" v="77" actId="20577"/>
          <ac:spMkLst>
            <pc:docMk/>
            <pc:sldMk cId="1007654909" sldId="273"/>
            <ac:spMk id="2" creationId="{1148583F-76C0-C7FF-3D14-B13FDA1CBACB}"/>
          </ac:spMkLst>
        </pc:spChg>
        <pc:spChg chg="del">
          <ac:chgData name="ZENABA Ali Dicko" userId="S::ali-dicko.zenaba.auditeur@lecnam.net::03253055-7a3c-4dfc-a1af-896c5a5ab8b4" providerId="AD" clId="Web-{B09EF57F-E896-BBBF-58A4-8A5DFC62A8D8}" dt="2024-11-19T10:30:18.553" v="78"/>
          <ac:spMkLst>
            <pc:docMk/>
            <pc:sldMk cId="1007654909" sldId="273"/>
            <ac:spMk id="3" creationId="{F678EC39-B9ED-7F31-D2F4-26CAF9361CD1}"/>
          </ac:spMkLst>
        </pc:spChg>
        <pc:picChg chg="add mod ord">
          <ac:chgData name="ZENABA Ali Dicko" userId="S::ali-dicko.zenaba.auditeur@lecnam.net::03253055-7a3c-4dfc-a1af-896c5a5ab8b4" providerId="AD" clId="Web-{B09EF57F-E896-BBBF-58A4-8A5DFC62A8D8}" dt="2024-11-19T10:30:18.553" v="78"/>
          <ac:picMkLst>
            <pc:docMk/>
            <pc:sldMk cId="1007654909" sldId="273"/>
            <ac:picMk id="4" creationId="{B6102BBC-B2BB-FBEE-451E-8D0A1D6E192F}"/>
          </ac:picMkLst>
        </pc:picChg>
      </pc:sldChg>
      <pc:sldChg chg="addSp modSp new del">
        <pc:chgData name="ZENABA Ali Dicko" userId="S::ali-dicko.zenaba.auditeur@lecnam.net::03253055-7a3c-4dfc-a1af-896c5a5ab8b4" providerId="AD" clId="Web-{B09EF57F-E896-BBBF-58A4-8A5DFC62A8D8}" dt="2024-11-19T10:31:19.570" v="107"/>
        <pc:sldMkLst>
          <pc:docMk/>
          <pc:sldMk cId="1478565366" sldId="274"/>
        </pc:sldMkLst>
        <pc:spChg chg="mod">
          <ac:chgData name="ZENABA Ali Dicko" userId="S::ali-dicko.zenaba.auditeur@lecnam.net::03253055-7a3c-4dfc-a1af-896c5a5ab8b4" providerId="AD" clId="Web-{B09EF57F-E896-BBBF-58A4-8A5DFC62A8D8}" dt="2024-11-19T10:31:08.695" v="105" actId="20577"/>
          <ac:spMkLst>
            <pc:docMk/>
            <pc:sldMk cId="1478565366" sldId="274"/>
            <ac:spMk id="2" creationId="{3E6E974A-896C-F145-E6E4-33A4A2D6D7B8}"/>
          </ac:spMkLst>
        </pc:spChg>
        <pc:spChg chg="add">
          <ac:chgData name="ZENABA Ali Dicko" userId="S::ali-dicko.zenaba.auditeur@lecnam.net::03253055-7a3c-4dfc-a1af-896c5a5ab8b4" providerId="AD" clId="Web-{B09EF57F-E896-BBBF-58A4-8A5DFC62A8D8}" dt="2024-11-19T10:31:10.617" v="106"/>
          <ac:spMkLst>
            <pc:docMk/>
            <pc:sldMk cId="1478565366" sldId="274"/>
            <ac:spMk id="4" creationId="{AF152BFE-7BA8-4007-AD9C-F4DC95E437EE}"/>
          </ac:spMkLst>
        </pc:spChg>
      </pc:sldChg>
      <pc:sldChg chg="addSp delSp modSp new">
        <pc:chgData name="ZENABA Ali Dicko" userId="S::ali-dicko.zenaba.auditeur@lecnam.net::03253055-7a3c-4dfc-a1af-896c5a5ab8b4" providerId="AD" clId="Web-{B09EF57F-E896-BBBF-58A4-8A5DFC62A8D8}" dt="2024-11-19T10:31:50.289" v="128"/>
        <pc:sldMkLst>
          <pc:docMk/>
          <pc:sldMk cId="3001251234" sldId="274"/>
        </pc:sldMkLst>
        <pc:spChg chg="mod">
          <ac:chgData name="ZENABA Ali Dicko" userId="S::ali-dicko.zenaba.auditeur@lecnam.net::03253055-7a3c-4dfc-a1af-896c5a5ab8b4" providerId="AD" clId="Web-{B09EF57F-E896-BBBF-58A4-8A5DFC62A8D8}" dt="2024-11-19T10:31:35.961" v="127" actId="20577"/>
          <ac:spMkLst>
            <pc:docMk/>
            <pc:sldMk cId="3001251234" sldId="274"/>
            <ac:spMk id="2" creationId="{2DDD6DC6-B146-0905-13C2-9665B32D23B8}"/>
          </ac:spMkLst>
        </pc:spChg>
        <pc:spChg chg="del">
          <ac:chgData name="ZENABA Ali Dicko" userId="S::ali-dicko.zenaba.auditeur@lecnam.net::03253055-7a3c-4dfc-a1af-896c5a5ab8b4" providerId="AD" clId="Web-{B09EF57F-E896-BBBF-58A4-8A5DFC62A8D8}" dt="2024-11-19T10:31:50.289" v="128"/>
          <ac:spMkLst>
            <pc:docMk/>
            <pc:sldMk cId="3001251234" sldId="274"/>
            <ac:spMk id="3" creationId="{89591CA4-FAC7-D9BE-399A-293A16EC2F8C}"/>
          </ac:spMkLst>
        </pc:spChg>
        <pc:picChg chg="add mod ord">
          <ac:chgData name="ZENABA Ali Dicko" userId="S::ali-dicko.zenaba.auditeur@lecnam.net::03253055-7a3c-4dfc-a1af-896c5a5ab8b4" providerId="AD" clId="Web-{B09EF57F-E896-BBBF-58A4-8A5DFC62A8D8}" dt="2024-11-19T10:31:50.289" v="128"/>
          <ac:picMkLst>
            <pc:docMk/>
            <pc:sldMk cId="3001251234" sldId="274"/>
            <ac:picMk id="4" creationId="{1AECA3CD-AA92-A5D0-64B4-8927B8C20F3B}"/>
          </ac:picMkLst>
        </pc:picChg>
      </pc:sldChg>
      <pc:sldChg chg="addSp delSp modSp new">
        <pc:chgData name="ZENABA Ali Dicko" userId="S::ali-dicko.zenaba.auditeur@lecnam.net::03253055-7a3c-4dfc-a1af-896c5a5ab8b4" providerId="AD" clId="Web-{B09EF57F-E896-BBBF-58A4-8A5DFC62A8D8}" dt="2024-11-19T10:35:01.886" v="149"/>
        <pc:sldMkLst>
          <pc:docMk/>
          <pc:sldMk cId="57935842" sldId="275"/>
        </pc:sldMkLst>
        <pc:spChg chg="mod">
          <ac:chgData name="ZENABA Ali Dicko" userId="S::ali-dicko.zenaba.auditeur@lecnam.net::03253055-7a3c-4dfc-a1af-896c5a5ab8b4" providerId="AD" clId="Web-{B09EF57F-E896-BBBF-58A4-8A5DFC62A8D8}" dt="2024-11-19T10:32:48.759" v="147" actId="20577"/>
          <ac:spMkLst>
            <pc:docMk/>
            <pc:sldMk cId="57935842" sldId="275"/>
            <ac:spMk id="2" creationId="{D3D3E8B1-63C0-1853-C469-E300E69B81FD}"/>
          </ac:spMkLst>
        </pc:spChg>
        <pc:spChg chg="del">
          <ac:chgData name="ZENABA Ali Dicko" userId="S::ali-dicko.zenaba.auditeur@lecnam.net::03253055-7a3c-4dfc-a1af-896c5a5ab8b4" providerId="AD" clId="Web-{B09EF57F-E896-BBBF-58A4-8A5DFC62A8D8}" dt="2024-11-19T10:33:09.212" v="148"/>
          <ac:spMkLst>
            <pc:docMk/>
            <pc:sldMk cId="57935842" sldId="275"/>
            <ac:spMk id="3" creationId="{1D8558F7-4791-ED5E-0C8A-591E61BDC9A8}"/>
          </ac:spMkLst>
        </pc:spChg>
        <pc:picChg chg="add mod ord">
          <ac:chgData name="ZENABA Ali Dicko" userId="S::ali-dicko.zenaba.auditeur@lecnam.net::03253055-7a3c-4dfc-a1af-896c5a5ab8b4" providerId="AD" clId="Web-{B09EF57F-E896-BBBF-58A4-8A5DFC62A8D8}" dt="2024-11-19T10:35:01.886" v="149"/>
          <ac:picMkLst>
            <pc:docMk/>
            <pc:sldMk cId="57935842" sldId="275"/>
            <ac:picMk id="4" creationId="{8ABB4377-55C9-5E10-17BF-B0C4CBA7C94B}"/>
          </ac:picMkLst>
        </pc:picChg>
      </pc:sldChg>
      <pc:sldChg chg="addSp delSp modSp new">
        <pc:chgData name="ZENABA Ali Dicko" userId="S::ali-dicko.zenaba.auditeur@lecnam.net::03253055-7a3c-4dfc-a1af-896c5a5ab8b4" providerId="AD" clId="Web-{B09EF57F-E896-BBBF-58A4-8A5DFC62A8D8}" dt="2024-11-19T10:35:43.964" v="162"/>
        <pc:sldMkLst>
          <pc:docMk/>
          <pc:sldMk cId="644144569" sldId="276"/>
        </pc:sldMkLst>
        <pc:spChg chg="mod">
          <ac:chgData name="ZENABA Ali Dicko" userId="S::ali-dicko.zenaba.auditeur@lecnam.net::03253055-7a3c-4dfc-a1af-896c5a5ab8b4" providerId="AD" clId="Web-{B09EF57F-E896-BBBF-58A4-8A5DFC62A8D8}" dt="2024-11-19T10:35:42.136" v="161" actId="20577"/>
          <ac:spMkLst>
            <pc:docMk/>
            <pc:sldMk cId="644144569" sldId="276"/>
            <ac:spMk id="2" creationId="{008BA735-134D-24CF-E741-1406AE71C2CC}"/>
          </ac:spMkLst>
        </pc:spChg>
        <pc:spChg chg="del">
          <ac:chgData name="ZENABA Ali Dicko" userId="S::ali-dicko.zenaba.auditeur@lecnam.net::03253055-7a3c-4dfc-a1af-896c5a5ab8b4" providerId="AD" clId="Web-{B09EF57F-E896-BBBF-58A4-8A5DFC62A8D8}" dt="2024-11-19T10:35:43.964" v="162"/>
          <ac:spMkLst>
            <pc:docMk/>
            <pc:sldMk cId="644144569" sldId="276"/>
            <ac:spMk id="3" creationId="{EA86479F-FB00-A0EF-4E04-8CCC589B4C69}"/>
          </ac:spMkLst>
        </pc:spChg>
        <pc:picChg chg="add mod ord">
          <ac:chgData name="ZENABA Ali Dicko" userId="S::ali-dicko.zenaba.auditeur@lecnam.net::03253055-7a3c-4dfc-a1af-896c5a5ab8b4" providerId="AD" clId="Web-{B09EF57F-E896-BBBF-58A4-8A5DFC62A8D8}" dt="2024-11-19T10:35:43.964" v="162"/>
          <ac:picMkLst>
            <pc:docMk/>
            <pc:sldMk cId="644144569" sldId="276"/>
            <ac:picMk id="4" creationId="{19901124-1376-CECC-E982-DC99B0A795F2}"/>
          </ac:picMkLst>
        </pc:picChg>
      </pc:sldChg>
      <pc:sldChg chg="addSp delSp modSp new">
        <pc:chgData name="ZENABA Ali Dicko" userId="S::ali-dicko.zenaba.auditeur@lecnam.net::03253055-7a3c-4dfc-a1af-896c5a5ab8b4" providerId="AD" clId="Web-{B09EF57F-E896-BBBF-58A4-8A5DFC62A8D8}" dt="2024-11-19T10:36:18.871" v="170"/>
        <pc:sldMkLst>
          <pc:docMk/>
          <pc:sldMk cId="3708724895" sldId="277"/>
        </pc:sldMkLst>
        <pc:spChg chg="mod">
          <ac:chgData name="ZENABA Ali Dicko" userId="S::ali-dicko.zenaba.auditeur@lecnam.net::03253055-7a3c-4dfc-a1af-896c5a5ab8b4" providerId="AD" clId="Web-{B09EF57F-E896-BBBF-58A4-8A5DFC62A8D8}" dt="2024-11-19T10:36:18.793" v="169" actId="20577"/>
          <ac:spMkLst>
            <pc:docMk/>
            <pc:sldMk cId="3708724895" sldId="277"/>
            <ac:spMk id="2" creationId="{EA96DC4A-B528-36C8-8B8E-A13168777F60}"/>
          </ac:spMkLst>
        </pc:spChg>
        <pc:spChg chg="del">
          <ac:chgData name="ZENABA Ali Dicko" userId="S::ali-dicko.zenaba.auditeur@lecnam.net::03253055-7a3c-4dfc-a1af-896c5a5ab8b4" providerId="AD" clId="Web-{B09EF57F-E896-BBBF-58A4-8A5DFC62A8D8}" dt="2024-11-19T10:36:18.871" v="170"/>
          <ac:spMkLst>
            <pc:docMk/>
            <pc:sldMk cId="3708724895" sldId="277"/>
            <ac:spMk id="3" creationId="{B7342C2C-8072-398E-D223-A23402F1859B}"/>
          </ac:spMkLst>
        </pc:spChg>
        <pc:picChg chg="add mod ord">
          <ac:chgData name="ZENABA Ali Dicko" userId="S::ali-dicko.zenaba.auditeur@lecnam.net::03253055-7a3c-4dfc-a1af-896c5a5ab8b4" providerId="AD" clId="Web-{B09EF57F-E896-BBBF-58A4-8A5DFC62A8D8}" dt="2024-11-19T10:36:18.871" v="170"/>
          <ac:picMkLst>
            <pc:docMk/>
            <pc:sldMk cId="3708724895" sldId="277"/>
            <ac:picMk id="4" creationId="{A7FDD25E-6FD0-1F28-87CE-53A07CB75F09}"/>
          </ac:picMkLst>
        </pc:picChg>
      </pc:sldChg>
      <pc:sldChg chg="new">
        <pc:chgData name="ZENABA Ali Dicko" userId="S::ali-dicko.zenaba.auditeur@lecnam.net::03253055-7a3c-4dfc-a1af-896c5a5ab8b4" providerId="AD" clId="Web-{B09EF57F-E896-BBBF-58A4-8A5DFC62A8D8}" dt="2024-11-19T10:36:23.309" v="171"/>
        <pc:sldMkLst>
          <pc:docMk/>
          <pc:sldMk cId="2453042511" sldId="278"/>
        </pc:sldMkLst>
      </pc:sldChg>
      <pc:sldChg chg="new">
        <pc:chgData name="ZENABA Ali Dicko" userId="S::ali-dicko.zenaba.auditeur@lecnam.net::03253055-7a3c-4dfc-a1af-896c5a5ab8b4" providerId="AD" clId="Web-{B09EF57F-E896-BBBF-58A4-8A5DFC62A8D8}" dt="2024-11-19T10:36:30.450" v="172"/>
        <pc:sldMkLst>
          <pc:docMk/>
          <pc:sldMk cId="724169025" sldId="279"/>
        </pc:sldMkLst>
      </pc:sldChg>
      <pc:sldChg chg="new">
        <pc:chgData name="ZENABA Ali Dicko" userId="S::ali-dicko.zenaba.auditeur@lecnam.net::03253055-7a3c-4dfc-a1af-896c5a5ab8b4" providerId="AD" clId="Web-{B09EF57F-E896-BBBF-58A4-8A5DFC62A8D8}" dt="2024-11-19T10:36:35.168" v="173"/>
        <pc:sldMkLst>
          <pc:docMk/>
          <pc:sldMk cId="659999600" sldId="280"/>
        </pc:sldMkLst>
      </pc:sldChg>
      <pc:sldChg chg="addSp delSp modSp new">
        <pc:chgData name="ZENABA Ali Dicko" userId="S::ali-dicko.zenaba.auditeur@lecnam.net::03253055-7a3c-4dfc-a1af-896c5a5ab8b4" providerId="AD" clId="Web-{B09EF57F-E896-BBBF-58A4-8A5DFC62A8D8}" dt="2024-11-19T10:37:54.810" v="196"/>
        <pc:sldMkLst>
          <pc:docMk/>
          <pc:sldMk cId="3045616429" sldId="281"/>
        </pc:sldMkLst>
        <pc:spChg chg="mod">
          <ac:chgData name="ZENABA Ali Dicko" userId="S::ali-dicko.zenaba.auditeur@lecnam.net::03253055-7a3c-4dfc-a1af-896c5a5ab8b4" providerId="AD" clId="Web-{B09EF57F-E896-BBBF-58A4-8A5DFC62A8D8}" dt="2024-11-19T10:36:55.122" v="194" actId="20577"/>
          <ac:spMkLst>
            <pc:docMk/>
            <pc:sldMk cId="3045616429" sldId="281"/>
            <ac:spMk id="2" creationId="{1782FEF2-BD75-DEF9-03BB-80C9901D8A76}"/>
          </ac:spMkLst>
        </pc:spChg>
        <pc:spChg chg="del">
          <ac:chgData name="ZENABA Ali Dicko" userId="S::ali-dicko.zenaba.auditeur@lecnam.net::03253055-7a3c-4dfc-a1af-896c5a5ab8b4" providerId="AD" clId="Web-{B09EF57F-E896-BBBF-58A4-8A5DFC62A8D8}" dt="2024-11-19T10:37:20.107" v="195"/>
          <ac:spMkLst>
            <pc:docMk/>
            <pc:sldMk cId="3045616429" sldId="281"/>
            <ac:spMk id="3" creationId="{82E288F8-19DA-D94E-556E-992D59220E28}"/>
          </ac:spMkLst>
        </pc:spChg>
        <pc:picChg chg="add mod ord">
          <ac:chgData name="ZENABA Ali Dicko" userId="S::ali-dicko.zenaba.auditeur@lecnam.net::03253055-7a3c-4dfc-a1af-896c5a5ab8b4" providerId="AD" clId="Web-{B09EF57F-E896-BBBF-58A4-8A5DFC62A8D8}" dt="2024-11-19T10:37:54.810" v="196"/>
          <ac:picMkLst>
            <pc:docMk/>
            <pc:sldMk cId="3045616429" sldId="281"/>
            <ac:picMk id="4" creationId="{4E796A87-82AB-320F-7DCC-279FE1B7815F}"/>
          </ac:picMkLst>
        </pc:picChg>
      </pc:sldChg>
    </pc:docChg>
  </pc:docChgLst>
  <pc:docChgLst>
    <pc:chgData name="ZENABA Ali Dicko" userId="S::ali-dicko.zenaba.auditeur@lecnam.net::03253055-7a3c-4dfc-a1af-896c5a5ab8b4" providerId="AD" clId="Web-{9D234D0B-10E3-234A-9E5A-EE4BA562DF62}"/>
    <pc:docChg chg="modSld">
      <pc:chgData name="ZENABA Ali Dicko" userId="S::ali-dicko.zenaba.auditeur@lecnam.net::03253055-7a3c-4dfc-a1af-896c5a5ab8b4" providerId="AD" clId="Web-{9D234D0B-10E3-234A-9E5A-EE4BA562DF62}" dt="2024-10-24T10:29:08.564" v="39" actId="20577"/>
      <pc:docMkLst>
        <pc:docMk/>
      </pc:docMkLst>
      <pc:sldChg chg="modSp">
        <pc:chgData name="ZENABA Ali Dicko" userId="S::ali-dicko.zenaba.auditeur@lecnam.net::03253055-7a3c-4dfc-a1af-896c5a5ab8b4" providerId="AD" clId="Web-{9D234D0B-10E3-234A-9E5A-EE4BA562DF62}" dt="2024-10-24T10:29:08.564" v="39" actId="20577"/>
        <pc:sldMkLst>
          <pc:docMk/>
          <pc:sldMk cId="1720850265" sldId="265"/>
        </pc:sldMkLst>
        <pc:spChg chg="mod">
          <ac:chgData name="ZENABA Ali Dicko" userId="S::ali-dicko.zenaba.auditeur@lecnam.net::03253055-7a3c-4dfc-a1af-896c5a5ab8b4" providerId="AD" clId="Web-{9D234D0B-10E3-234A-9E5A-EE4BA562DF62}" dt="2024-10-24T10:21:57.484" v="14" actId="20577"/>
          <ac:spMkLst>
            <pc:docMk/>
            <pc:sldMk cId="1720850265" sldId="265"/>
            <ac:spMk id="2" creationId="{87395387-BE39-2A33-A991-955358C051BA}"/>
          </ac:spMkLst>
        </pc:spChg>
        <pc:spChg chg="mod">
          <ac:chgData name="ZENABA Ali Dicko" userId="S::ali-dicko.zenaba.auditeur@lecnam.net::03253055-7a3c-4dfc-a1af-896c5a5ab8b4" providerId="AD" clId="Web-{9D234D0B-10E3-234A-9E5A-EE4BA562DF62}" dt="2024-10-24T10:29:08.564" v="39" actId="20577"/>
          <ac:spMkLst>
            <pc:docMk/>
            <pc:sldMk cId="1720850265" sldId="265"/>
            <ac:spMk id="3" creationId="{435DB2DC-3D86-047B-F9FB-8AD5B995B5C9}"/>
          </ac:spMkLst>
        </pc:spChg>
      </pc:sldChg>
    </pc:docChg>
  </pc:docChgLst>
  <pc:docChgLst>
    <pc:chgData name="ZENABA Ali Dicko" userId="S::ali-dicko.zenaba.auditeur@lecnam.net::03253055-7a3c-4dfc-a1af-896c5a5ab8b4" providerId="AD" clId="Web-{C6D547A5-EDF8-5578-C453-376AEF959395}"/>
    <pc:docChg chg="addSld modSld">
      <pc:chgData name="ZENABA Ali Dicko" userId="S::ali-dicko.zenaba.auditeur@lecnam.net::03253055-7a3c-4dfc-a1af-896c5a5ab8b4" providerId="AD" clId="Web-{C6D547A5-EDF8-5578-C453-376AEF959395}" dt="2024-10-24T10:18:50.786" v="11"/>
      <pc:docMkLst>
        <pc:docMk/>
      </pc:docMkLst>
      <pc:sldChg chg="addSp delSp modSp">
        <pc:chgData name="ZENABA Ali Dicko" userId="S::ali-dicko.zenaba.auditeur@lecnam.net::03253055-7a3c-4dfc-a1af-896c5a5ab8b4" providerId="AD" clId="Web-{C6D547A5-EDF8-5578-C453-376AEF959395}" dt="2024-10-24T10:18:40.395" v="10"/>
        <pc:sldMkLst>
          <pc:docMk/>
          <pc:sldMk cId="2109753164" sldId="262"/>
        </pc:sldMkLst>
        <pc:spChg chg="mod">
          <ac:chgData name="ZENABA Ali Dicko" userId="S::ali-dicko.zenaba.auditeur@lecnam.net::03253055-7a3c-4dfc-a1af-896c5a5ab8b4" providerId="AD" clId="Web-{C6D547A5-EDF8-5578-C453-376AEF959395}" dt="2024-10-24T10:18:40.395" v="10"/>
          <ac:spMkLst>
            <pc:docMk/>
            <pc:sldMk cId="2109753164" sldId="262"/>
            <ac:spMk id="2" creationId="{017FAB65-EDAA-086B-E222-04B85F1AC672}"/>
          </ac:spMkLst>
        </pc:spChg>
        <pc:spChg chg="mod">
          <ac:chgData name="ZENABA Ali Dicko" userId="S::ali-dicko.zenaba.auditeur@lecnam.net::03253055-7a3c-4dfc-a1af-896c5a5ab8b4" providerId="AD" clId="Web-{C6D547A5-EDF8-5578-C453-376AEF959395}" dt="2024-10-24T10:18:40.395" v="10"/>
          <ac:spMkLst>
            <pc:docMk/>
            <pc:sldMk cId="2109753164" sldId="262"/>
            <ac:spMk id="3" creationId="{4CE30A39-A84F-7489-8E0B-1604E3547307}"/>
          </ac:spMkLst>
        </pc:spChg>
        <pc:spChg chg="add del">
          <ac:chgData name="ZENABA Ali Dicko" userId="S::ali-dicko.zenaba.auditeur@lecnam.net::03253055-7a3c-4dfc-a1af-896c5a5ab8b4" providerId="AD" clId="Web-{C6D547A5-EDF8-5578-C453-376AEF959395}" dt="2024-10-24T10:18:40.395" v="10"/>
          <ac:spMkLst>
            <pc:docMk/>
            <pc:sldMk cId="2109753164" sldId="262"/>
            <ac:spMk id="19" creationId="{CDABA077-5650-4194-91A9-0181927D31F7}"/>
          </ac:spMkLst>
        </pc:spChg>
        <pc:spChg chg="add del">
          <ac:chgData name="ZENABA Ali Dicko" userId="S::ali-dicko.zenaba.auditeur@lecnam.net::03253055-7a3c-4dfc-a1af-896c5a5ab8b4" providerId="AD" clId="Web-{C6D547A5-EDF8-5578-C453-376AEF959395}" dt="2024-10-24T10:18:40.395" v="10"/>
          <ac:spMkLst>
            <pc:docMk/>
            <pc:sldMk cId="2109753164" sldId="262"/>
            <ac:spMk id="21" creationId="{7A4E7FFF-D33D-499B-85BF-6EBA5D5FB19F}"/>
          </ac:spMkLst>
        </pc:spChg>
        <pc:spChg chg="add del">
          <ac:chgData name="ZENABA Ali Dicko" userId="S::ali-dicko.zenaba.auditeur@lecnam.net::03253055-7a3c-4dfc-a1af-896c5a5ab8b4" providerId="AD" clId="Web-{C6D547A5-EDF8-5578-C453-376AEF959395}" dt="2024-10-24T10:18:40.395" v="10"/>
          <ac:spMkLst>
            <pc:docMk/>
            <pc:sldMk cId="2109753164" sldId="262"/>
            <ac:spMk id="23" creationId="{0B1402E7-5138-4B04-AA6B-9B61E652EB83}"/>
          </ac:spMkLst>
        </pc:spChg>
        <pc:spChg chg="add del">
          <ac:chgData name="ZENABA Ali Dicko" userId="S::ali-dicko.zenaba.auditeur@lecnam.net::03253055-7a3c-4dfc-a1af-896c5a5ab8b4" providerId="AD" clId="Web-{C6D547A5-EDF8-5578-C453-376AEF959395}" dt="2024-10-24T10:18:40.379" v="9"/>
          <ac:spMkLst>
            <pc:docMk/>
            <pc:sldMk cId="2109753164" sldId="262"/>
            <ac:spMk id="28" creationId="{BD496F58-731B-4833-93F9-53192FC219DE}"/>
          </ac:spMkLst>
        </pc:spChg>
        <pc:spChg chg="add del">
          <ac:chgData name="ZENABA Ali Dicko" userId="S::ali-dicko.zenaba.auditeur@lecnam.net::03253055-7a3c-4dfc-a1af-896c5a5ab8b4" providerId="AD" clId="Web-{C6D547A5-EDF8-5578-C453-376AEF959395}" dt="2024-10-24T10:18:40.379" v="9"/>
          <ac:spMkLst>
            <pc:docMk/>
            <pc:sldMk cId="2109753164" sldId="262"/>
            <ac:spMk id="30" creationId="{195B3A3C-971D-4F24-9512-C9E4590CAD80}"/>
          </ac:spMkLst>
        </pc:spChg>
        <pc:spChg chg="add">
          <ac:chgData name="ZENABA Ali Dicko" userId="S::ali-dicko.zenaba.auditeur@lecnam.net::03253055-7a3c-4dfc-a1af-896c5a5ab8b4" providerId="AD" clId="Web-{C6D547A5-EDF8-5578-C453-376AEF959395}" dt="2024-10-24T10:18:40.395" v="10"/>
          <ac:spMkLst>
            <pc:docMk/>
            <pc:sldMk cId="2109753164" sldId="262"/>
            <ac:spMk id="32" creationId="{BD496F58-731B-4833-93F9-53192FC219DE}"/>
          </ac:spMkLst>
        </pc:spChg>
        <pc:spChg chg="add">
          <ac:chgData name="ZENABA Ali Dicko" userId="S::ali-dicko.zenaba.auditeur@lecnam.net::03253055-7a3c-4dfc-a1af-896c5a5ab8b4" providerId="AD" clId="Web-{C6D547A5-EDF8-5578-C453-376AEF959395}" dt="2024-10-24T10:18:40.395" v="10"/>
          <ac:spMkLst>
            <pc:docMk/>
            <pc:sldMk cId="2109753164" sldId="262"/>
            <ac:spMk id="33" creationId="{195B3A3C-971D-4F24-9512-C9E4590CAD80}"/>
          </ac:spMkLst>
        </pc:spChg>
        <pc:picChg chg="mod">
          <ac:chgData name="ZENABA Ali Dicko" userId="S::ali-dicko.zenaba.auditeur@lecnam.net::03253055-7a3c-4dfc-a1af-896c5a5ab8b4" providerId="AD" clId="Web-{C6D547A5-EDF8-5578-C453-376AEF959395}" dt="2024-10-24T10:18:40.395" v="10"/>
          <ac:picMkLst>
            <pc:docMk/>
            <pc:sldMk cId="2109753164" sldId="262"/>
            <ac:picMk id="7" creationId="{C471A92A-CFB4-76E3-65CC-FA9D1895C069}"/>
          </ac:picMkLst>
        </pc:picChg>
      </pc:sldChg>
      <pc:sldChg chg="modSp">
        <pc:chgData name="ZENABA Ali Dicko" userId="S::ali-dicko.zenaba.auditeur@lecnam.net::03253055-7a3c-4dfc-a1af-896c5a5ab8b4" providerId="AD" clId="Web-{C6D547A5-EDF8-5578-C453-376AEF959395}" dt="2024-10-24T10:16:40.077" v="2" actId="20577"/>
        <pc:sldMkLst>
          <pc:docMk/>
          <pc:sldMk cId="1727253027" sldId="263"/>
        </pc:sldMkLst>
        <pc:spChg chg="mod">
          <ac:chgData name="ZENABA Ali Dicko" userId="S::ali-dicko.zenaba.auditeur@lecnam.net::03253055-7a3c-4dfc-a1af-896c5a5ab8b4" providerId="AD" clId="Web-{C6D547A5-EDF8-5578-C453-376AEF959395}" dt="2024-10-24T10:16:40.077" v="2" actId="20577"/>
          <ac:spMkLst>
            <pc:docMk/>
            <pc:sldMk cId="1727253027" sldId="263"/>
            <ac:spMk id="3" creationId="{27389C58-774D-66F9-F31E-928858997F74}"/>
          </ac:spMkLst>
        </pc:spChg>
      </pc:sldChg>
      <pc:sldChg chg="addSp delSp modSp mod setBg">
        <pc:chgData name="ZENABA Ali Dicko" userId="S::ali-dicko.zenaba.auditeur@lecnam.net::03253055-7a3c-4dfc-a1af-896c5a5ab8b4" providerId="AD" clId="Web-{C6D547A5-EDF8-5578-C453-376AEF959395}" dt="2024-10-24T10:18:17.097" v="7"/>
        <pc:sldMkLst>
          <pc:docMk/>
          <pc:sldMk cId="3418749119" sldId="264"/>
        </pc:sldMkLst>
        <pc:spChg chg="mod">
          <ac:chgData name="ZENABA Ali Dicko" userId="S::ali-dicko.zenaba.auditeur@lecnam.net::03253055-7a3c-4dfc-a1af-896c5a5ab8b4" providerId="AD" clId="Web-{C6D547A5-EDF8-5578-C453-376AEF959395}" dt="2024-10-24T10:18:17.097" v="7"/>
          <ac:spMkLst>
            <pc:docMk/>
            <pc:sldMk cId="3418749119" sldId="264"/>
            <ac:spMk id="2" creationId="{FA0CFDC5-FF45-26FA-5ED6-03AABD4B0A58}"/>
          </ac:spMkLst>
        </pc:spChg>
        <pc:spChg chg="mod">
          <ac:chgData name="ZENABA Ali Dicko" userId="S::ali-dicko.zenaba.auditeur@lecnam.net::03253055-7a3c-4dfc-a1af-896c5a5ab8b4" providerId="AD" clId="Web-{C6D547A5-EDF8-5578-C453-376AEF959395}" dt="2024-10-24T10:18:17.097" v="7"/>
          <ac:spMkLst>
            <pc:docMk/>
            <pc:sldMk cId="3418749119" sldId="264"/>
            <ac:spMk id="3" creationId="{22A8B4B5-9307-3B32-4093-E3C528DB984B}"/>
          </ac:spMkLst>
        </pc:spChg>
        <pc:spChg chg="add del">
          <ac:chgData name="ZENABA Ali Dicko" userId="S::ali-dicko.zenaba.auditeur@lecnam.net::03253055-7a3c-4dfc-a1af-896c5a5ab8b4" providerId="AD" clId="Web-{C6D547A5-EDF8-5578-C453-376AEF959395}" dt="2024-10-24T10:18:17.097" v="7"/>
          <ac:spMkLst>
            <pc:docMk/>
            <pc:sldMk cId="3418749119" sldId="264"/>
            <ac:spMk id="9" creationId="{F592565B-E81C-4A1C-9667-7CBCF2AC58F4}"/>
          </ac:spMkLst>
        </pc:spChg>
        <pc:spChg chg="add del">
          <ac:chgData name="ZENABA Ali Dicko" userId="S::ali-dicko.zenaba.auditeur@lecnam.net::03253055-7a3c-4dfc-a1af-896c5a5ab8b4" providerId="AD" clId="Web-{C6D547A5-EDF8-5578-C453-376AEF959395}" dt="2024-10-24T10:18:17.097" v="7"/>
          <ac:spMkLst>
            <pc:docMk/>
            <pc:sldMk cId="3418749119" sldId="264"/>
            <ac:spMk id="11" creationId="{7F914DDC-D2A9-4C86-B057-CDBB8F174201}"/>
          </ac:spMkLst>
        </pc:spChg>
        <pc:spChg chg="add del">
          <ac:chgData name="ZENABA Ali Dicko" userId="S::ali-dicko.zenaba.auditeur@lecnam.net::03253055-7a3c-4dfc-a1af-896c5a5ab8b4" providerId="AD" clId="Web-{C6D547A5-EDF8-5578-C453-376AEF959395}" dt="2024-10-24T10:18:17.097" v="7"/>
          <ac:spMkLst>
            <pc:docMk/>
            <pc:sldMk cId="3418749119" sldId="264"/>
            <ac:spMk id="13" creationId="{A39C7114-BEDD-41AE-8645-0502136A65FA}"/>
          </ac:spMkLst>
        </pc:spChg>
        <pc:spChg chg="add">
          <ac:chgData name="ZENABA Ali Dicko" userId="S::ali-dicko.zenaba.auditeur@lecnam.net::03253055-7a3c-4dfc-a1af-896c5a5ab8b4" providerId="AD" clId="Web-{C6D547A5-EDF8-5578-C453-376AEF959395}" dt="2024-10-24T10:18:17.097" v="7"/>
          <ac:spMkLst>
            <pc:docMk/>
            <pc:sldMk cId="3418749119" sldId="264"/>
            <ac:spMk id="18" creationId="{BD496F58-731B-4833-93F9-53192FC219DE}"/>
          </ac:spMkLst>
        </pc:spChg>
        <pc:spChg chg="add">
          <ac:chgData name="ZENABA Ali Dicko" userId="S::ali-dicko.zenaba.auditeur@lecnam.net::03253055-7a3c-4dfc-a1af-896c5a5ab8b4" providerId="AD" clId="Web-{C6D547A5-EDF8-5578-C453-376AEF959395}" dt="2024-10-24T10:18:17.097" v="7"/>
          <ac:spMkLst>
            <pc:docMk/>
            <pc:sldMk cId="3418749119" sldId="264"/>
            <ac:spMk id="20" creationId="{195B3A3C-971D-4F24-9512-C9E4590CAD80}"/>
          </ac:spMkLst>
        </pc:spChg>
        <pc:picChg chg="add mod">
          <ac:chgData name="ZENABA Ali Dicko" userId="S::ali-dicko.zenaba.auditeur@lecnam.net::03253055-7a3c-4dfc-a1af-896c5a5ab8b4" providerId="AD" clId="Web-{C6D547A5-EDF8-5578-C453-376AEF959395}" dt="2024-10-24T10:18:17.097" v="7"/>
          <ac:picMkLst>
            <pc:docMk/>
            <pc:sldMk cId="3418749119" sldId="264"/>
            <ac:picMk id="5" creationId="{DEDA04D5-B7F6-C94C-A37D-E5FB9124DCD2}"/>
          </ac:picMkLst>
        </pc:picChg>
      </pc:sldChg>
      <pc:sldChg chg="new">
        <pc:chgData name="ZENABA Ali Dicko" userId="S::ali-dicko.zenaba.auditeur@lecnam.net::03253055-7a3c-4dfc-a1af-896c5a5ab8b4" providerId="AD" clId="Web-{C6D547A5-EDF8-5578-C453-376AEF959395}" dt="2024-10-24T10:18:50.786" v="11"/>
        <pc:sldMkLst>
          <pc:docMk/>
          <pc:sldMk cId="1720850265" sldId="265"/>
        </pc:sldMkLst>
      </pc:sldChg>
    </pc:docChg>
  </pc:docChgLst>
  <pc:docChgLst>
    <pc:chgData name="ZENABA Ali Dicko" userId="S::ali-dicko.zenaba.auditeur@lecnam.net::03253055-7a3c-4dfc-a1af-896c5a5ab8b4" providerId="AD" clId="Web-{9066FDA7-0072-EB2D-0EA4-69EECFC1A0BD}"/>
    <pc:docChg chg="addSld modSld">
      <pc:chgData name="ZENABA Ali Dicko" userId="S::ali-dicko.zenaba.auditeur@lecnam.net::03253055-7a3c-4dfc-a1af-896c5a5ab8b4" providerId="AD" clId="Web-{9066FDA7-0072-EB2D-0EA4-69EECFC1A0BD}" dt="2024-10-24T10:06:56.684" v="44" actId="20577"/>
      <pc:docMkLst>
        <pc:docMk/>
      </pc:docMkLst>
      <pc:sldChg chg="addSp delSp modSp mod setBg">
        <pc:chgData name="ZENABA Ali Dicko" userId="S::ali-dicko.zenaba.auditeur@lecnam.net::03253055-7a3c-4dfc-a1af-896c5a5ab8b4" providerId="AD" clId="Web-{9066FDA7-0072-EB2D-0EA4-69EECFC1A0BD}" dt="2024-10-24T10:03:33.989" v="9"/>
        <pc:sldMkLst>
          <pc:docMk/>
          <pc:sldMk cId="2109753164" sldId="262"/>
        </pc:sldMkLst>
        <pc:spChg chg="mod">
          <ac:chgData name="ZENABA Ali Dicko" userId="S::ali-dicko.zenaba.auditeur@lecnam.net::03253055-7a3c-4dfc-a1af-896c5a5ab8b4" providerId="AD" clId="Web-{9066FDA7-0072-EB2D-0EA4-69EECFC1A0BD}" dt="2024-10-24T10:03:33.989" v="9"/>
          <ac:spMkLst>
            <pc:docMk/>
            <pc:sldMk cId="2109753164" sldId="262"/>
            <ac:spMk id="2" creationId="{017FAB65-EDAA-086B-E222-04B85F1AC672}"/>
          </ac:spMkLst>
        </pc:spChg>
        <pc:spChg chg="mod">
          <ac:chgData name="ZENABA Ali Dicko" userId="S::ali-dicko.zenaba.auditeur@lecnam.net::03253055-7a3c-4dfc-a1af-896c5a5ab8b4" providerId="AD" clId="Web-{9066FDA7-0072-EB2D-0EA4-69EECFC1A0BD}" dt="2024-10-24T10:03:33.989" v="9"/>
          <ac:spMkLst>
            <pc:docMk/>
            <pc:sldMk cId="2109753164" sldId="262"/>
            <ac:spMk id="3" creationId="{4CE30A39-A84F-7489-8E0B-1604E3547307}"/>
          </ac:spMkLst>
        </pc:spChg>
        <pc:spChg chg="add del">
          <ac:chgData name="ZENABA Ali Dicko" userId="S::ali-dicko.zenaba.auditeur@lecnam.net::03253055-7a3c-4dfc-a1af-896c5a5ab8b4" providerId="AD" clId="Web-{9066FDA7-0072-EB2D-0EA4-69EECFC1A0BD}" dt="2024-10-24T10:03:33.989" v="9"/>
          <ac:spMkLst>
            <pc:docMk/>
            <pc:sldMk cId="2109753164" sldId="262"/>
            <ac:spMk id="10" creationId="{9C426711-1D48-4471-A750-0C8F4193A8F5}"/>
          </ac:spMkLst>
        </pc:spChg>
        <pc:spChg chg="add del">
          <ac:chgData name="ZENABA Ali Dicko" userId="S::ali-dicko.zenaba.auditeur@lecnam.net::03253055-7a3c-4dfc-a1af-896c5a5ab8b4" providerId="AD" clId="Web-{9066FDA7-0072-EB2D-0EA4-69EECFC1A0BD}" dt="2024-10-24T10:03:33.989" v="9"/>
          <ac:spMkLst>
            <pc:docMk/>
            <pc:sldMk cId="2109753164" sldId="262"/>
            <ac:spMk id="12" creationId="{7F914DDC-D2A9-4C86-B057-CDBB8F174201}"/>
          </ac:spMkLst>
        </pc:spChg>
        <pc:spChg chg="add del">
          <ac:chgData name="ZENABA Ali Dicko" userId="S::ali-dicko.zenaba.auditeur@lecnam.net::03253055-7a3c-4dfc-a1af-896c5a5ab8b4" providerId="AD" clId="Web-{9066FDA7-0072-EB2D-0EA4-69EECFC1A0BD}" dt="2024-10-24T10:03:33.989" v="9"/>
          <ac:spMkLst>
            <pc:docMk/>
            <pc:sldMk cId="2109753164" sldId="262"/>
            <ac:spMk id="14" creationId="{A39C7114-BEDD-41AE-8645-0502136A65FA}"/>
          </ac:spMkLst>
        </pc:spChg>
        <pc:spChg chg="add">
          <ac:chgData name="ZENABA Ali Dicko" userId="S::ali-dicko.zenaba.auditeur@lecnam.net::03253055-7a3c-4dfc-a1af-896c5a5ab8b4" providerId="AD" clId="Web-{9066FDA7-0072-EB2D-0EA4-69EECFC1A0BD}" dt="2024-10-24T10:03:33.989" v="9"/>
          <ac:spMkLst>
            <pc:docMk/>
            <pc:sldMk cId="2109753164" sldId="262"/>
            <ac:spMk id="19" creationId="{CDABA077-5650-4194-91A9-0181927D31F7}"/>
          </ac:spMkLst>
        </pc:spChg>
        <pc:spChg chg="add">
          <ac:chgData name="ZENABA Ali Dicko" userId="S::ali-dicko.zenaba.auditeur@lecnam.net::03253055-7a3c-4dfc-a1af-896c5a5ab8b4" providerId="AD" clId="Web-{9066FDA7-0072-EB2D-0EA4-69EECFC1A0BD}" dt="2024-10-24T10:03:33.989" v="9"/>
          <ac:spMkLst>
            <pc:docMk/>
            <pc:sldMk cId="2109753164" sldId="262"/>
            <ac:spMk id="21" creationId="{7A4E7FFF-D33D-499B-85BF-6EBA5D5FB19F}"/>
          </ac:spMkLst>
        </pc:spChg>
        <pc:spChg chg="add">
          <ac:chgData name="ZENABA Ali Dicko" userId="S::ali-dicko.zenaba.auditeur@lecnam.net::03253055-7a3c-4dfc-a1af-896c5a5ab8b4" providerId="AD" clId="Web-{9066FDA7-0072-EB2D-0EA4-69EECFC1A0BD}" dt="2024-10-24T10:03:33.989" v="9"/>
          <ac:spMkLst>
            <pc:docMk/>
            <pc:sldMk cId="2109753164" sldId="262"/>
            <ac:spMk id="23" creationId="{0B1402E7-5138-4B04-AA6B-9B61E652EB83}"/>
          </ac:spMkLst>
        </pc:spChg>
        <pc:picChg chg="add mod">
          <ac:chgData name="ZENABA Ali Dicko" userId="S::ali-dicko.zenaba.auditeur@lecnam.net::03253055-7a3c-4dfc-a1af-896c5a5ab8b4" providerId="AD" clId="Web-{9066FDA7-0072-EB2D-0EA4-69EECFC1A0BD}" dt="2024-10-24T10:03:33.989" v="9"/>
          <ac:picMkLst>
            <pc:docMk/>
            <pc:sldMk cId="2109753164" sldId="262"/>
            <ac:picMk id="7" creationId="{C471A92A-CFB4-76E3-65CC-FA9D1895C069}"/>
          </ac:picMkLst>
        </pc:picChg>
      </pc:sldChg>
      <pc:sldChg chg="modSp new">
        <pc:chgData name="ZENABA Ali Dicko" userId="S::ali-dicko.zenaba.auditeur@lecnam.net::03253055-7a3c-4dfc-a1af-896c5a5ab8b4" providerId="AD" clId="Web-{9066FDA7-0072-EB2D-0EA4-69EECFC1A0BD}" dt="2024-10-24T10:06:56.684" v="44" actId="20577"/>
        <pc:sldMkLst>
          <pc:docMk/>
          <pc:sldMk cId="1727253027" sldId="263"/>
        </pc:sldMkLst>
        <pc:spChg chg="mod">
          <ac:chgData name="ZENABA Ali Dicko" userId="S::ali-dicko.zenaba.auditeur@lecnam.net::03253055-7a3c-4dfc-a1af-896c5a5ab8b4" providerId="AD" clId="Web-{9066FDA7-0072-EB2D-0EA4-69EECFC1A0BD}" dt="2024-10-24T10:05:38.587" v="19" actId="20577"/>
          <ac:spMkLst>
            <pc:docMk/>
            <pc:sldMk cId="1727253027" sldId="263"/>
            <ac:spMk id="2" creationId="{DFEB9C87-8142-F771-EFBE-B2F94DBF17D9}"/>
          </ac:spMkLst>
        </pc:spChg>
        <pc:spChg chg="mod">
          <ac:chgData name="ZENABA Ali Dicko" userId="S::ali-dicko.zenaba.auditeur@lecnam.net::03253055-7a3c-4dfc-a1af-896c5a5ab8b4" providerId="AD" clId="Web-{9066FDA7-0072-EB2D-0EA4-69EECFC1A0BD}" dt="2024-10-24T10:06:56.684" v="44" actId="20577"/>
          <ac:spMkLst>
            <pc:docMk/>
            <pc:sldMk cId="1727253027" sldId="263"/>
            <ac:spMk id="3" creationId="{27389C58-774D-66F9-F31E-928858997F74}"/>
          </ac:spMkLst>
        </pc:spChg>
      </pc:sldChg>
    </pc:docChg>
  </pc:docChgLst>
  <pc:docChgLst>
    <pc:chgData name="ZENABA Ali Dicko" userId="S::ali-dicko.zenaba.auditeur@lecnam.net::03253055-7a3c-4dfc-a1af-896c5a5ab8b4" providerId="AD" clId="Web-{93BE5A11-E590-C06E-6179-DCDC7404E021}"/>
    <pc:docChg chg="modSld">
      <pc:chgData name="ZENABA Ali Dicko" userId="S::ali-dicko.zenaba.auditeur@lecnam.net::03253055-7a3c-4dfc-a1af-896c5a5ab8b4" providerId="AD" clId="Web-{93BE5A11-E590-C06E-6179-DCDC7404E021}" dt="2024-10-24T12:43:38.785" v="35" actId="1076"/>
      <pc:docMkLst>
        <pc:docMk/>
      </pc:docMkLst>
      <pc:sldChg chg="addSp delSp modSp">
        <pc:chgData name="ZENABA Ali Dicko" userId="S::ali-dicko.zenaba.auditeur@lecnam.net::03253055-7a3c-4dfc-a1af-896c5a5ab8b4" providerId="AD" clId="Web-{93BE5A11-E590-C06E-6179-DCDC7404E021}" dt="2024-10-24T12:37:33.164" v="9"/>
        <pc:sldMkLst>
          <pc:docMk/>
          <pc:sldMk cId="3198265143" sldId="268"/>
        </pc:sldMkLst>
        <pc:spChg chg="mod">
          <ac:chgData name="ZENABA Ali Dicko" userId="S::ali-dicko.zenaba.auditeur@lecnam.net::03253055-7a3c-4dfc-a1af-896c5a5ab8b4" providerId="AD" clId="Web-{93BE5A11-E590-C06E-6179-DCDC7404E021}" dt="2024-10-24T12:35:19.034" v="3"/>
          <ac:spMkLst>
            <pc:docMk/>
            <pc:sldMk cId="3198265143" sldId="268"/>
            <ac:spMk id="2" creationId="{74117951-0F49-41E0-5496-DCB25066A8EE}"/>
          </ac:spMkLst>
        </pc:spChg>
        <pc:spChg chg="add del">
          <ac:chgData name="ZENABA Ali Dicko" userId="S::ali-dicko.zenaba.auditeur@lecnam.net::03253055-7a3c-4dfc-a1af-896c5a5ab8b4" providerId="AD" clId="Web-{93BE5A11-E590-C06E-6179-DCDC7404E021}" dt="2024-10-24T12:35:19.034" v="4"/>
          <ac:spMkLst>
            <pc:docMk/>
            <pc:sldMk cId="3198265143" sldId="268"/>
            <ac:spMk id="30" creationId="{AEF0F480-AC05-4FED-9090-797A1AA65C7F}"/>
          </ac:spMkLst>
        </pc:spChg>
        <pc:spChg chg="add del">
          <ac:chgData name="ZENABA Ali Dicko" userId="S::ali-dicko.zenaba.auditeur@lecnam.net::03253055-7a3c-4dfc-a1af-896c5a5ab8b4" providerId="AD" clId="Web-{93BE5A11-E590-C06E-6179-DCDC7404E021}" dt="2024-10-24T12:35:19.034" v="4"/>
          <ac:spMkLst>
            <pc:docMk/>
            <pc:sldMk cId="3198265143" sldId="268"/>
            <ac:spMk id="32" creationId="{295D3A5B-8711-48A3-ABD6-39982B1748C8}"/>
          </ac:spMkLst>
        </pc:spChg>
        <pc:spChg chg="add del">
          <ac:chgData name="ZENABA Ali Dicko" userId="S::ali-dicko.zenaba.auditeur@lecnam.net::03253055-7a3c-4dfc-a1af-896c5a5ab8b4" providerId="AD" clId="Web-{93BE5A11-E590-C06E-6179-DCDC7404E021}" dt="2024-10-24T12:35:16.034" v="1"/>
          <ac:spMkLst>
            <pc:docMk/>
            <pc:sldMk cId="3198265143" sldId="268"/>
            <ac:spMk id="37" creationId="{AEF0F480-AC05-4FED-9090-797A1AA65C7F}"/>
          </ac:spMkLst>
        </pc:spChg>
        <pc:spChg chg="add del">
          <ac:chgData name="ZENABA Ali Dicko" userId="S::ali-dicko.zenaba.auditeur@lecnam.net::03253055-7a3c-4dfc-a1af-896c5a5ab8b4" providerId="AD" clId="Web-{93BE5A11-E590-C06E-6179-DCDC7404E021}" dt="2024-10-24T12:35:16.034" v="1"/>
          <ac:spMkLst>
            <pc:docMk/>
            <pc:sldMk cId="3198265143" sldId="268"/>
            <ac:spMk id="39" creationId="{295D3A5B-8711-48A3-ABD6-39982B1748C8}"/>
          </ac:spMkLst>
        </pc:spChg>
        <pc:spChg chg="add del">
          <ac:chgData name="ZENABA Ali Dicko" userId="S::ali-dicko.zenaba.auditeur@lecnam.net::03253055-7a3c-4dfc-a1af-896c5a5ab8b4" providerId="AD" clId="Web-{93BE5A11-E590-C06E-6179-DCDC7404E021}" dt="2024-10-24T12:35:19.034" v="3"/>
          <ac:spMkLst>
            <pc:docMk/>
            <pc:sldMk cId="3198265143" sldId="268"/>
            <ac:spMk id="41" creationId="{AEF0F480-AC05-4FED-9090-797A1AA65C7F}"/>
          </ac:spMkLst>
        </pc:spChg>
        <pc:spChg chg="add del">
          <ac:chgData name="ZENABA Ali Dicko" userId="S::ali-dicko.zenaba.auditeur@lecnam.net::03253055-7a3c-4dfc-a1af-896c5a5ab8b4" providerId="AD" clId="Web-{93BE5A11-E590-C06E-6179-DCDC7404E021}" dt="2024-10-24T12:35:19.034" v="3"/>
          <ac:spMkLst>
            <pc:docMk/>
            <pc:sldMk cId="3198265143" sldId="268"/>
            <ac:spMk id="42" creationId="{295D3A5B-8711-48A3-ABD6-39982B1748C8}"/>
          </ac:spMkLst>
        </pc:spChg>
        <pc:spChg chg="add mod">
          <ac:chgData name="ZENABA Ali Dicko" userId="S::ali-dicko.zenaba.auditeur@lecnam.net::03253055-7a3c-4dfc-a1af-896c5a5ab8b4" providerId="AD" clId="Web-{93BE5A11-E590-C06E-6179-DCDC7404E021}" dt="2024-10-24T12:37:33.164" v="9"/>
          <ac:spMkLst>
            <pc:docMk/>
            <pc:sldMk cId="3198265143" sldId="268"/>
            <ac:spMk id="44" creationId="{AEF0F480-AC05-4FED-9090-797A1AA65C7F}"/>
          </ac:spMkLst>
        </pc:spChg>
        <pc:spChg chg="add mod">
          <ac:chgData name="ZENABA Ali Dicko" userId="S::ali-dicko.zenaba.auditeur@lecnam.net::03253055-7a3c-4dfc-a1af-896c5a5ab8b4" providerId="AD" clId="Web-{93BE5A11-E590-C06E-6179-DCDC7404E021}" dt="2024-10-24T12:37:02.928" v="6"/>
          <ac:spMkLst>
            <pc:docMk/>
            <pc:sldMk cId="3198265143" sldId="268"/>
            <ac:spMk id="45" creationId="{295D3A5B-8711-48A3-ABD6-39982B1748C8}"/>
          </ac:spMkLst>
        </pc:spChg>
      </pc:sldChg>
      <pc:sldChg chg="addSp delSp modSp addAnim">
        <pc:chgData name="ZENABA Ali Dicko" userId="S::ali-dicko.zenaba.auditeur@lecnam.net::03253055-7a3c-4dfc-a1af-896c5a5ab8b4" providerId="AD" clId="Web-{93BE5A11-E590-C06E-6179-DCDC7404E021}" dt="2024-10-24T12:38:56.166" v="14"/>
        <pc:sldMkLst>
          <pc:docMk/>
          <pc:sldMk cId="1065491697" sldId="269"/>
        </pc:sldMkLst>
        <pc:spChg chg="add ord">
          <ac:chgData name="ZENABA Ali Dicko" userId="S::ali-dicko.zenaba.auditeur@lecnam.net::03253055-7a3c-4dfc-a1af-896c5a5ab8b4" providerId="AD" clId="Web-{93BE5A11-E590-C06E-6179-DCDC7404E021}" dt="2024-10-24T12:38:56.166" v="14"/>
          <ac:spMkLst>
            <pc:docMk/>
            <pc:sldMk cId="1065491697" sldId="269"/>
            <ac:spMk id="4" creationId="{FF95C15C-744E-2949-0A40-1786417E9960}"/>
          </ac:spMkLst>
        </pc:spChg>
        <pc:spChg chg="del">
          <ac:chgData name="ZENABA Ali Dicko" userId="S::ali-dicko.zenaba.auditeur@lecnam.net::03253055-7a3c-4dfc-a1af-896c5a5ab8b4" providerId="AD" clId="Web-{93BE5A11-E590-C06E-6179-DCDC7404E021}" dt="2024-10-24T12:38:16.415" v="11"/>
          <ac:spMkLst>
            <pc:docMk/>
            <pc:sldMk cId="1065491697" sldId="269"/>
            <ac:spMk id="44" creationId="{EC5FF010-B53C-46BE-BEEF-AF926A00F67F}"/>
          </ac:spMkLst>
        </pc:spChg>
        <pc:picChg chg="del">
          <ac:chgData name="ZENABA Ali Dicko" userId="S::ali-dicko.zenaba.auditeur@lecnam.net::03253055-7a3c-4dfc-a1af-896c5a5ab8b4" providerId="AD" clId="Web-{93BE5A11-E590-C06E-6179-DCDC7404E021}" dt="2024-10-24T12:37:41.742" v="10"/>
          <ac:picMkLst>
            <pc:docMk/>
            <pc:sldMk cId="1065491697" sldId="269"/>
            <ac:picMk id="36" creationId="{C11CA00E-CF17-8EE8-293F-3DF9BB02DC9F}"/>
          </ac:picMkLst>
        </pc:picChg>
      </pc:sldChg>
      <pc:sldChg chg="addSp delSp modSp">
        <pc:chgData name="ZENABA Ali Dicko" userId="S::ali-dicko.zenaba.auditeur@lecnam.net::03253055-7a3c-4dfc-a1af-896c5a5ab8b4" providerId="AD" clId="Web-{93BE5A11-E590-C06E-6179-DCDC7404E021}" dt="2024-10-24T12:43:38.785" v="35" actId="1076"/>
        <pc:sldMkLst>
          <pc:docMk/>
          <pc:sldMk cId="1932971253" sldId="270"/>
        </pc:sldMkLst>
        <pc:picChg chg="add mod">
          <ac:chgData name="ZENABA Ali Dicko" userId="S::ali-dicko.zenaba.auditeur@lecnam.net::03253055-7a3c-4dfc-a1af-896c5a5ab8b4" providerId="AD" clId="Web-{93BE5A11-E590-C06E-6179-DCDC7404E021}" dt="2024-10-24T12:43:30.363" v="33" actId="1076"/>
          <ac:picMkLst>
            <pc:docMk/>
            <pc:sldMk cId="1932971253" sldId="270"/>
            <ac:picMk id="3" creationId="{6662D519-BECD-4782-3F17-1F67DE442EC3}"/>
          </ac:picMkLst>
        </pc:picChg>
        <pc:picChg chg="mod">
          <ac:chgData name="ZENABA Ali Dicko" userId="S::ali-dicko.zenaba.auditeur@lecnam.net::03253055-7a3c-4dfc-a1af-896c5a5ab8b4" providerId="AD" clId="Web-{93BE5A11-E590-C06E-6179-DCDC7404E021}" dt="2024-10-24T12:41:11.015" v="21" actId="1076"/>
          <ac:picMkLst>
            <pc:docMk/>
            <pc:sldMk cId="1932971253" sldId="270"/>
            <ac:picMk id="4" creationId="{001FCB0E-EE95-CFC4-0777-A5E3FD1F340C}"/>
          </ac:picMkLst>
        </pc:picChg>
        <pc:picChg chg="mod">
          <ac:chgData name="ZENABA Ali Dicko" userId="S::ali-dicko.zenaba.auditeur@lecnam.net::03253055-7a3c-4dfc-a1af-896c5a5ab8b4" providerId="AD" clId="Web-{93BE5A11-E590-C06E-6179-DCDC7404E021}" dt="2024-10-24T12:41:18.890" v="23" actId="1076"/>
          <ac:picMkLst>
            <pc:docMk/>
            <pc:sldMk cId="1932971253" sldId="270"/>
            <ac:picMk id="5" creationId="{F2F3482E-34F3-4170-7D13-192A92E4EB28}"/>
          </ac:picMkLst>
        </pc:picChg>
        <pc:picChg chg="mod">
          <ac:chgData name="ZENABA Ali Dicko" userId="S::ali-dicko.zenaba.auditeur@lecnam.net::03253055-7a3c-4dfc-a1af-896c5a5ab8b4" providerId="AD" clId="Web-{93BE5A11-E590-C06E-6179-DCDC7404E021}" dt="2024-10-24T12:41:46.282" v="27" actId="1076"/>
          <ac:picMkLst>
            <pc:docMk/>
            <pc:sldMk cId="1932971253" sldId="270"/>
            <ac:picMk id="6" creationId="{2801CBD8-F7BF-F57B-DBA6-FE36B523064F}"/>
          </ac:picMkLst>
        </pc:picChg>
        <pc:picChg chg="mod">
          <ac:chgData name="ZENABA Ali Dicko" userId="S::ali-dicko.zenaba.auditeur@lecnam.net::03253055-7a3c-4dfc-a1af-896c5a5ab8b4" providerId="AD" clId="Web-{93BE5A11-E590-C06E-6179-DCDC7404E021}" dt="2024-10-24T12:41:50.532" v="28" actId="1076"/>
          <ac:picMkLst>
            <pc:docMk/>
            <pc:sldMk cId="1932971253" sldId="270"/>
            <ac:picMk id="7" creationId="{B6F1C19A-8042-1DAC-E740-FA70E037831E}"/>
          </ac:picMkLst>
        </pc:picChg>
        <pc:picChg chg="mod">
          <ac:chgData name="ZENABA Ali Dicko" userId="S::ali-dicko.zenaba.auditeur@lecnam.net::03253055-7a3c-4dfc-a1af-896c5a5ab8b4" providerId="AD" clId="Web-{93BE5A11-E590-C06E-6179-DCDC7404E021}" dt="2024-10-24T12:43:38.785" v="35" actId="1076"/>
          <ac:picMkLst>
            <pc:docMk/>
            <pc:sldMk cId="1932971253" sldId="270"/>
            <ac:picMk id="8" creationId="{B24264FD-32C2-8137-4E70-72A1ED3F17D4}"/>
          </ac:picMkLst>
        </pc:picChg>
        <pc:picChg chg="mod">
          <ac:chgData name="ZENABA Ali Dicko" userId="S::ali-dicko.zenaba.auditeur@lecnam.net::03253055-7a3c-4dfc-a1af-896c5a5ab8b4" providerId="AD" clId="Web-{93BE5A11-E590-C06E-6179-DCDC7404E021}" dt="2024-10-24T12:41:41.047" v="26" actId="1076"/>
          <ac:picMkLst>
            <pc:docMk/>
            <pc:sldMk cId="1932971253" sldId="270"/>
            <ac:picMk id="9" creationId="{18B15960-BBFA-8729-07E7-A436C9D425E5}"/>
          </ac:picMkLst>
        </pc:picChg>
        <pc:picChg chg="del mod">
          <ac:chgData name="ZENABA Ali Dicko" userId="S::ali-dicko.zenaba.auditeur@lecnam.net::03253055-7a3c-4dfc-a1af-896c5a5ab8b4" providerId="AD" clId="Web-{93BE5A11-E590-C06E-6179-DCDC7404E021}" dt="2024-10-24T12:43:18.253" v="31"/>
          <ac:picMkLst>
            <pc:docMk/>
            <pc:sldMk cId="1932971253" sldId="270"/>
            <ac:picMk id="10" creationId="{1B7F1B16-DBF3-957E-176F-FC49E7B4D604}"/>
          </ac:picMkLst>
        </pc:picChg>
        <pc:picChg chg="del mod">
          <ac:chgData name="ZENABA Ali Dicko" userId="S::ali-dicko.zenaba.auditeur@lecnam.net::03253055-7a3c-4dfc-a1af-896c5a5ab8b4" providerId="AD" clId="Web-{93BE5A11-E590-C06E-6179-DCDC7404E021}" dt="2024-10-24T12:41:36.703" v="25"/>
          <ac:picMkLst>
            <pc:docMk/>
            <pc:sldMk cId="1932971253" sldId="270"/>
            <ac:picMk id="11" creationId="{4121A158-E111-84D8-E0AF-09684451D9C7}"/>
          </ac:picMkLst>
        </pc:picChg>
        <pc:picChg chg="mod">
          <ac:chgData name="ZENABA Ali Dicko" userId="S::ali-dicko.zenaba.auditeur@lecnam.net::03253055-7a3c-4dfc-a1af-896c5a5ab8b4" providerId="AD" clId="Web-{93BE5A11-E590-C06E-6179-DCDC7404E021}" dt="2024-10-24T12:43:34.192" v="34" actId="1076"/>
          <ac:picMkLst>
            <pc:docMk/>
            <pc:sldMk cId="1932971253" sldId="270"/>
            <ac:picMk id="12" creationId="{0999A9BD-77CE-7235-ABAD-72029C5D5EFF}"/>
          </ac:picMkLst>
        </pc:picChg>
      </pc:sldChg>
    </pc:docChg>
  </pc:docChgLst>
  <pc:docChgLst>
    <pc:chgData name="ZENABA Ali Dicko" userId="S::ali-dicko.zenaba.auditeur@lecnam.net::03253055-7a3c-4dfc-a1af-896c5a5ab8b4" providerId="AD" clId="Web-{123499F4-767F-C219-DAC7-7D537568E18A}"/>
    <pc:docChg chg="modSld">
      <pc:chgData name="ZENABA Ali Dicko" userId="S::ali-dicko.zenaba.auditeur@lecnam.net::03253055-7a3c-4dfc-a1af-896c5a5ab8b4" providerId="AD" clId="Web-{123499F4-767F-C219-DAC7-7D537568E18A}" dt="2024-11-19T10:55:29.183" v="1" actId="1076"/>
      <pc:docMkLst>
        <pc:docMk/>
      </pc:docMkLst>
      <pc:sldChg chg="modSp">
        <pc:chgData name="ZENABA Ali Dicko" userId="S::ali-dicko.zenaba.auditeur@lecnam.net::03253055-7a3c-4dfc-a1af-896c5a5ab8b4" providerId="AD" clId="Web-{123499F4-767F-C219-DAC7-7D537568E18A}" dt="2024-11-19T10:55:29.183" v="1" actId="1076"/>
        <pc:sldMkLst>
          <pc:docMk/>
          <pc:sldMk cId="3045616429" sldId="281"/>
        </pc:sldMkLst>
        <pc:picChg chg="mod">
          <ac:chgData name="ZENABA Ali Dicko" userId="S::ali-dicko.zenaba.auditeur@lecnam.net::03253055-7a3c-4dfc-a1af-896c5a5ab8b4" providerId="AD" clId="Web-{123499F4-767F-C219-DAC7-7D537568E18A}" dt="2024-11-19T10:55:29.183" v="1" actId="1076"/>
          <ac:picMkLst>
            <pc:docMk/>
            <pc:sldMk cId="3045616429" sldId="281"/>
            <ac:picMk id="4" creationId="{4E796A87-82AB-320F-7DCC-279FE1B7815F}"/>
          </ac:picMkLst>
        </pc:picChg>
      </pc:sldChg>
    </pc:docChg>
  </pc:docChgLst>
  <pc:docChgLst>
    <pc:chgData name="ZENABA Ali Dicko" userId="S::ali-dicko.zenaba.auditeur@lecnam.net::03253055-7a3c-4dfc-a1af-896c5a5ab8b4" providerId="AD" clId="Web-{D44A95A1-0122-3437-BFF3-8F62389387BA}"/>
    <pc:docChg chg="addSld delSld modSld">
      <pc:chgData name="ZENABA Ali Dicko" userId="S::ali-dicko.zenaba.auditeur@lecnam.net::03253055-7a3c-4dfc-a1af-896c5a5ab8b4" providerId="AD" clId="Web-{D44A95A1-0122-3437-BFF3-8F62389387BA}" dt="2024-10-24T09:04:09.986" v="112" actId="20577"/>
      <pc:docMkLst>
        <pc:docMk/>
      </pc:docMkLst>
      <pc:sldChg chg="addSp delSp modSp mod setBg">
        <pc:chgData name="ZENABA Ali Dicko" userId="S::ali-dicko.zenaba.auditeur@lecnam.net::03253055-7a3c-4dfc-a1af-896c5a5ab8b4" providerId="AD" clId="Web-{D44A95A1-0122-3437-BFF3-8F62389387BA}" dt="2024-10-24T08:47:56.599" v="27"/>
        <pc:sldMkLst>
          <pc:docMk/>
          <pc:sldMk cId="1482900497" sldId="257"/>
        </pc:sldMkLst>
        <pc:spChg chg="mod">
          <ac:chgData name="ZENABA Ali Dicko" userId="S::ali-dicko.zenaba.auditeur@lecnam.net::03253055-7a3c-4dfc-a1af-896c5a5ab8b4" providerId="AD" clId="Web-{D44A95A1-0122-3437-BFF3-8F62389387BA}" dt="2024-10-24T08:47:56.599" v="27"/>
          <ac:spMkLst>
            <pc:docMk/>
            <pc:sldMk cId="1482900497" sldId="257"/>
            <ac:spMk id="2" creationId="{5D481B9A-E0E8-0E85-7F62-D84A93712A0F}"/>
          </ac:spMkLst>
        </pc:spChg>
        <pc:spChg chg="add del">
          <ac:chgData name="ZENABA Ali Dicko" userId="S::ali-dicko.zenaba.auditeur@lecnam.net::03253055-7a3c-4dfc-a1af-896c5a5ab8b4" providerId="AD" clId="Web-{D44A95A1-0122-3437-BFF3-8F62389387BA}" dt="2024-10-24T08:47:56.599" v="27"/>
          <ac:spMkLst>
            <pc:docMk/>
            <pc:sldMk cId="1482900497" sldId="257"/>
            <ac:spMk id="3" creationId="{B44BD2BD-CE4F-8B28-8DA7-FAE183797DCE}"/>
          </ac:spMkLst>
        </pc:spChg>
        <pc:spChg chg="add del">
          <ac:chgData name="ZENABA Ali Dicko" userId="S::ali-dicko.zenaba.auditeur@lecnam.net::03253055-7a3c-4dfc-a1af-896c5a5ab8b4" providerId="AD" clId="Web-{D44A95A1-0122-3437-BFF3-8F62389387BA}" dt="2024-10-24T08:47:22.707" v="18"/>
          <ac:spMkLst>
            <pc:docMk/>
            <pc:sldMk cId="1482900497" sldId="257"/>
            <ac:spMk id="9" creationId="{E7E41B6A-FC47-4213-ADF4-1BC198E4C974}"/>
          </ac:spMkLst>
        </pc:spChg>
        <pc:spChg chg="add del">
          <ac:chgData name="ZENABA Ali Dicko" userId="S::ali-dicko.zenaba.auditeur@lecnam.net::03253055-7a3c-4dfc-a1af-896c5a5ab8b4" providerId="AD" clId="Web-{D44A95A1-0122-3437-BFF3-8F62389387BA}" dt="2024-10-24T08:47:35.770" v="22"/>
          <ac:spMkLst>
            <pc:docMk/>
            <pc:sldMk cId="1482900497" sldId="257"/>
            <ac:spMk id="10" creationId="{AEF0F480-AC05-4FED-9090-797A1AA65C7F}"/>
          </ac:spMkLst>
        </pc:spChg>
        <pc:spChg chg="add del">
          <ac:chgData name="ZENABA Ali Dicko" userId="S::ali-dicko.zenaba.auditeur@lecnam.net::03253055-7a3c-4dfc-a1af-896c5a5ab8b4" providerId="AD" clId="Web-{D44A95A1-0122-3437-BFF3-8F62389387BA}" dt="2024-10-24T08:47:22.707" v="18"/>
          <ac:spMkLst>
            <pc:docMk/>
            <pc:sldMk cId="1482900497" sldId="257"/>
            <ac:spMk id="11" creationId="{295D3A5B-8711-48A3-ABD6-39982B1748C8}"/>
          </ac:spMkLst>
        </pc:spChg>
        <pc:spChg chg="add del">
          <ac:chgData name="ZENABA Ali Dicko" userId="S::ali-dicko.zenaba.auditeur@lecnam.net::03253055-7a3c-4dfc-a1af-896c5a5ab8b4" providerId="AD" clId="Web-{D44A95A1-0122-3437-BFF3-8F62389387BA}" dt="2024-10-24T08:47:35.770" v="22"/>
          <ac:spMkLst>
            <pc:docMk/>
            <pc:sldMk cId="1482900497" sldId="257"/>
            <ac:spMk id="12" creationId="{295D3A5B-8711-48A3-ABD6-39982B1748C8}"/>
          </ac:spMkLst>
        </pc:spChg>
        <pc:spChg chg="add del">
          <ac:chgData name="ZENABA Ali Dicko" userId="S::ali-dicko.zenaba.auditeur@lecnam.net::03253055-7a3c-4dfc-a1af-896c5a5ab8b4" providerId="AD" clId="Web-{D44A95A1-0122-3437-BFF3-8F62389387BA}" dt="2024-10-24T08:47:27.129" v="20"/>
          <ac:spMkLst>
            <pc:docMk/>
            <pc:sldMk cId="1482900497" sldId="257"/>
            <ac:spMk id="13" creationId="{E7E41B6A-FC47-4213-ADF4-1BC198E4C974}"/>
          </ac:spMkLst>
        </pc:spChg>
        <pc:spChg chg="add del">
          <ac:chgData name="ZENABA Ali Dicko" userId="S::ali-dicko.zenaba.auditeur@lecnam.net::03253055-7a3c-4dfc-a1af-896c5a5ab8b4" providerId="AD" clId="Web-{D44A95A1-0122-3437-BFF3-8F62389387BA}" dt="2024-10-24T08:47:27.129" v="20"/>
          <ac:spMkLst>
            <pc:docMk/>
            <pc:sldMk cId="1482900497" sldId="257"/>
            <ac:spMk id="15" creationId="{295D3A5B-8711-48A3-ABD6-39982B1748C8}"/>
          </ac:spMkLst>
        </pc:spChg>
        <pc:spChg chg="add del">
          <ac:chgData name="ZENABA Ali Dicko" userId="S::ali-dicko.zenaba.auditeur@lecnam.net::03253055-7a3c-4dfc-a1af-896c5a5ab8b4" providerId="AD" clId="Web-{D44A95A1-0122-3437-BFF3-8F62389387BA}" dt="2024-10-24T08:47:50.458" v="24"/>
          <ac:spMkLst>
            <pc:docMk/>
            <pc:sldMk cId="1482900497" sldId="257"/>
            <ac:spMk id="16" creationId="{E7E41B6A-FC47-4213-ADF4-1BC198E4C974}"/>
          </ac:spMkLst>
        </pc:spChg>
        <pc:spChg chg="add del">
          <ac:chgData name="ZENABA Ali Dicko" userId="S::ali-dicko.zenaba.auditeur@lecnam.net::03253055-7a3c-4dfc-a1af-896c5a5ab8b4" providerId="AD" clId="Web-{D44A95A1-0122-3437-BFF3-8F62389387BA}" dt="2024-10-24T08:47:50.458" v="24"/>
          <ac:spMkLst>
            <pc:docMk/>
            <pc:sldMk cId="1482900497" sldId="257"/>
            <ac:spMk id="18" creationId="{295D3A5B-8711-48A3-ABD6-39982B1748C8}"/>
          </ac:spMkLst>
        </pc:spChg>
        <pc:spChg chg="add del">
          <ac:chgData name="ZENABA Ali Dicko" userId="S::ali-dicko.zenaba.auditeur@lecnam.net::03253055-7a3c-4dfc-a1af-896c5a5ab8b4" providerId="AD" clId="Web-{D44A95A1-0122-3437-BFF3-8F62389387BA}" dt="2024-10-24T08:47:56.584" v="26"/>
          <ac:spMkLst>
            <pc:docMk/>
            <pc:sldMk cId="1482900497" sldId="257"/>
            <ac:spMk id="20" creationId="{644DFB53-C7FE-4BC7-BA96-83262BE09953}"/>
          </ac:spMkLst>
        </pc:spChg>
        <pc:spChg chg="add del">
          <ac:chgData name="ZENABA Ali Dicko" userId="S::ali-dicko.zenaba.auditeur@lecnam.net::03253055-7a3c-4dfc-a1af-896c5a5ab8b4" providerId="AD" clId="Web-{D44A95A1-0122-3437-BFF3-8F62389387BA}" dt="2024-10-24T08:47:56.584" v="26"/>
          <ac:spMkLst>
            <pc:docMk/>
            <pc:sldMk cId="1482900497" sldId="257"/>
            <ac:spMk id="22" creationId="{2C93C624-781F-48FD-A4F9-145F1CE6098F}"/>
          </ac:spMkLst>
        </pc:spChg>
        <pc:spChg chg="add del">
          <ac:chgData name="ZENABA Ali Dicko" userId="S::ali-dicko.zenaba.auditeur@lecnam.net::03253055-7a3c-4dfc-a1af-896c5a5ab8b4" providerId="AD" clId="Web-{D44A95A1-0122-3437-BFF3-8F62389387BA}" dt="2024-10-24T08:47:56.584" v="26"/>
          <ac:spMkLst>
            <pc:docMk/>
            <pc:sldMk cId="1482900497" sldId="257"/>
            <ac:spMk id="23" creationId="{446E44D9-C816-4628-8772-65BDB0D260DC}"/>
          </ac:spMkLst>
        </pc:spChg>
        <pc:spChg chg="add">
          <ac:chgData name="ZENABA Ali Dicko" userId="S::ali-dicko.zenaba.auditeur@lecnam.net::03253055-7a3c-4dfc-a1af-896c5a5ab8b4" providerId="AD" clId="Web-{D44A95A1-0122-3437-BFF3-8F62389387BA}" dt="2024-10-24T08:47:56.599" v="27"/>
          <ac:spMkLst>
            <pc:docMk/>
            <pc:sldMk cId="1482900497" sldId="257"/>
            <ac:spMk id="25" creationId="{AEF0F480-AC05-4FED-9090-797A1AA65C7F}"/>
          </ac:spMkLst>
        </pc:spChg>
        <pc:spChg chg="add">
          <ac:chgData name="ZENABA Ali Dicko" userId="S::ali-dicko.zenaba.auditeur@lecnam.net::03253055-7a3c-4dfc-a1af-896c5a5ab8b4" providerId="AD" clId="Web-{D44A95A1-0122-3437-BFF3-8F62389387BA}" dt="2024-10-24T08:47:56.599" v="27"/>
          <ac:spMkLst>
            <pc:docMk/>
            <pc:sldMk cId="1482900497" sldId="257"/>
            <ac:spMk id="26" creationId="{295D3A5B-8711-48A3-ABD6-39982B1748C8}"/>
          </ac:spMkLst>
        </pc:spChg>
        <pc:picChg chg="add del">
          <ac:chgData name="ZENABA Ali Dicko" userId="S::ali-dicko.zenaba.auditeur@lecnam.net::03253055-7a3c-4dfc-a1af-896c5a5ab8b4" providerId="AD" clId="Web-{D44A95A1-0122-3437-BFF3-8F62389387BA}" dt="2024-10-24T08:47:22.707" v="18"/>
          <ac:picMkLst>
            <pc:docMk/>
            <pc:sldMk cId="1482900497" sldId="257"/>
            <ac:picMk id="5" creationId="{B6413588-0DDE-BE56-9E4A-D67B6F2AE7F5}"/>
          </ac:picMkLst>
        </pc:picChg>
        <pc:picChg chg="add del">
          <ac:chgData name="ZENABA Ali Dicko" userId="S::ali-dicko.zenaba.auditeur@lecnam.net::03253055-7a3c-4dfc-a1af-896c5a5ab8b4" providerId="AD" clId="Web-{D44A95A1-0122-3437-BFF3-8F62389387BA}" dt="2024-10-24T08:47:35.770" v="22"/>
          <ac:picMkLst>
            <pc:docMk/>
            <pc:sldMk cId="1482900497" sldId="257"/>
            <ac:picMk id="7" creationId="{7310B6AE-7269-2374-98C6-60A439E7B0F0}"/>
          </ac:picMkLst>
        </pc:picChg>
        <pc:picChg chg="add del">
          <ac:chgData name="ZENABA Ali Dicko" userId="S::ali-dicko.zenaba.auditeur@lecnam.net::03253055-7a3c-4dfc-a1af-896c5a5ab8b4" providerId="AD" clId="Web-{D44A95A1-0122-3437-BFF3-8F62389387BA}" dt="2024-10-24T08:47:27.129" v="20"/>
          <ac:picMkLst>
            <pc:docMk/>
            <pc:sldMk cId="1482900497" sldId="257"/>
            <ac:picMk id="14" creationId="{951BB41B-5BF2-33F6-874B-210F8E165556}"/>
          </ac:picMkLst>
        </pc:picChg>
        <pc:picChg chg="add del">
          <ac:chgData name="ZENABA Ali Dicko" userId="S::ali-dicko.zenaba.auditeur@lecnam.net::03253055-7a3c-4dfc-a1af-896c5a5ab8b4" providerId="AD" clId="Web-{D44A95A1-0122-3437-BFF3-8F62389387BA}" dt="2024-10-24T08:47:50.458" v="24"/>
          <ac:picMkLst>
            <pc:docMk/>
            <pc:sldMk cId="1482900497" sldId="257"/>
            <ac:picMk id="17" creationId="{B6413588-0DDE-BE56-9E4A-D67B6F2AE7F5}"/>
          </ac:picMkLst>
        </pc:picChg>
        <pc:picChg chg="add del">
          <ac:chgData name="ZENABA Ali Dicko" userId="S::ali-dicko.zenaba.auditeur@lecnam.net::03253055-7a3c-4dfc-a1af-896c5a5ab8b4" providerId="AD" clId="Web-{D44A95A1-0122-3437-BFF3-8F62389387BA}" dt="2024-10-24T08:47:56.584" v="26"/>
          <ac:picMkLst>
            <pc:docMk/>
            <pc:sldMk cId="1482900497" sldId="257"/>
            <ac:picMk id="21" creationId="{ABA9ABF7-F5E2-5264-1856-AF58FA26C94C}"/>
          </ac:picMkLst>
        </pc:picChg>
        <pc:picChg chg="add">
          <ac:chgData name="ZENABA Ali Dicko" userId="S::ali-dicko.zenaba.auditeur@lecnam.net::03253055-7a3c-4dfc-a1af-896c5a5ab8b4" providerId="AD" clId="Web-{D44A95A1-0122-3437-BFF3-8F62389387BA}" dt="2024-10-24T08:47:56.599" v="27"/>
          <ac:picMkLst>
            <pc:docMk/>
            <pc:sldMk cId="1482900497" sldId="257"/>
            <ac:picMk id="27" creationId="{7310B6AE-7269-2374-98C6-60A439E7B0F0}"/>
          </ac:picMkLst>
        </pc:picChg>
      </pc:sldChg>
      <pc:sldChg chg="addSp delSp modSp new del mod setBg">
        <pc:chgData name="ZENABA Ali Dicko" userId="S::ali-dicko.zenaba.auditeur@lecnam.net::03253055-7a3c-4dfc-a1af-896c5a5ab8b4" providerId="AD" clId="Web-{D44A95A1-0122-3437-BFF3-8F62389387BA}" dt="2024-10-24T09:01:37.527" v="63"/>
        <pc:sldMkLst>
          <pc:docMk/>
          <pc:sldMk cId="4032133363" sldId="258"/>
        </pc:sldMkLst>
        <pc:spChg chg="mod ord">
          <ac:chgData name="ZENABA Ali Dicko" userId="S::ali-dicko.zenaba.auditeur@lecnam.net::03253055-7a3c-4dfc-a1af-896c5a5ab8b4" providerId="AD" clId="Web-{D44A95A1-0122-3437-BFF3-8F62389387BA}" dt="2024-10-24T09:01:14.026" v="62"/>
          <ac:spMkLst>
            <pc:docMk/>
            <pc:sldMk cId="4032133363" sldId="258"/>
            <ac:spMk id="2" creationId="{53B1F0A1-A954-2319-E72D-6209428CCCEC}"/>
          </ac:spMkLst>
        </pc:spChg>
        <pc:spChg chg="del">
          <ac:chgData name="ZENABA Ali Dicko" userId="S::ali-dicko.zenaba.auditeur@lecnam.net::03253055-7a3c-4dfc-a1af-896c5a5ab8b4" providerId="AD" clId="Web-{D44A95A1-0122-3437-BFF3-8F62389387BA}" dt="2024-10-24T08:57:25.440" v="42"/>
          <ac:spMkLst>
            <pc:docMk/>
            <pc:sldMk cId="4032133363" sldId="258"/>
            <ac:spMk id="3" creationId="{B82F14B9-883D-C935-DC81-F3F879C82BE5}"/>
          </ac:spMkLst>
        </pc:spChg>
        <pc:spChg chg="add del">
          <ac:chgData name="ZENABA Ali Dicko" userId="S::ali-dicko.zenaba.auditeur@lecnam.net::03253055-7a3c-4dfc-a1af-896c5a5ab8b4" providerId="AD" clId="Web-{D44A95A1-0122-3437-BFF3-8F62389387BA}" dt="2024-10-24T08:57:59.988" v="48"/>
          <ac:spMkLst>
            <pc:docMk/>
            <pc:sldMk cId="4032133363" sldId="258"/>
            <ac:spMk id="9" creationId="{E7E41B6A-FC47-4213-ADF4-1BC198E4C974}"/>
          </ac:spMkLst>
        </pc:spChg>
        <pc:spChg chg="add del">
          <ac:chgData name="ZENABA Ali Dicko" userId="S::ali-dicko.zenaba.auditeur@lecnam.net::03253055-7a3c-4dfc-a1af-896c5a5ab8b4" providerId="AD" clId="Web-{D44A95A1-0122-3437-BFF3-8F62389387BA}" dt="2024-10-24T08:57:59.988" v="48"/>
          <ac:spMkLst>
            <pc:docMk/>
            <pc:sldMk cId="4032133363" sldId="258"/>
            <ac:spMk id="11" creationId="{295D3A5B-8711-48A3-ABD6-39982B1748C8}"/>
          </ac:spMkLst>
        </pc:spChg>
        <pc:spChg chg="add del">
          <ac:chgData name="ZENABA Ali Dicko" userId="S::ali-dicko.zenaba.auditeur@lecnam.net::03253055-7a3c-4dfc-a1af-896c5a5ab8b4" providerId="AD" clId="Web-{D44A95A1-0122-3437-BFF3-8F62389387BA}" dt="2024-10-24T08:57:59.972" v="47"/>
          <ac:spMkLst>
            <pc:docMk/>
            <pc:sldMk cId="4032133363" sldId="258"/>
            <ac:spMk id="15" creationId="{5072C8D6-C49B-08F1-33E4-82550E5BFE86}"/>
          </ac:spMkLst>
        </pc:spChg>
        <pc:spChg chg="add del">
          <ac:chgData name="ZENABA Ali Dicko" userId="S::ali-dicko.zenaba.auditeur@lecnam.net::03253055-7a3c-4dfc-a1af-896c5a5ab8b4" providerId="AD" clId="Web-{D44A95A1-0122-3437-BFF3-8F62389387BA}" dt="2024-10-24T08:57:51.769" v="45"/>
          <ac:spMkLst>
            <pc:docMk/>
            <pc:sldMk cId="4032133363" sldId="258"/>
            <ac:spMk id="16" creationId="{2CFB7124-993E-4CF3-A0CA-A32DF6CC44DF}"/>
          </ac:spMkLst>
        </pc:spChg>
        <pc:spChg chg="add del">
          <ac:chgData name="ZENABA Ali Dicko" userId="S::ali-dicko.zenaba.auditeur@lecnam.net::03253055-7a3c-4dfc-a1af-896c5a5ab8b4" providerId="AD" clId="Web-{D44A95A1-0122-3437-BFF3-8F62389387BA}" dt="2024-10-24T08:57:51.769" v="45"/>
          <ac:spMkLst>
            <pc:docMk/>
            <pc:sldMk cId="4032133363" sldId="258"/>
            <ac:spMk id="18" creationId="{0694F4EA-6586-4537-8435-1C89CECA279F}"/>
          </ac:spMkLst>
        </pc:spChg>
        <pc:spChg chg="add del">
          <ac:chgData name="ZENABA Ali Dicko" userId="S::ali-dicko.zenaba.auditeur@lecnam.net::03253055-7a3c-4dfc-a1af-896c5a5ab8b4" providerId="AD" clId="Web-{D44A95A1-0122-3437-BFF3-8F62389387BA}" dt="2024-10-24T08:57:59.972" v="47"/>
          <ac:spMkLst>
            <pc:docMk/>
            <pc:sldMk cId="4032133363" sldId="258"/>
            <ac:spMk id="20" creationId="{7A4E7FFF-D33D-499B-85BF-6EBA5D5FB19F}"/>
          </ac:spMkLst>
        </pc:spChg>
        <pc:spChg chg="add del">
          <ac:chgData name="ZENABA Ali Dicko" userId="S::ali-dicko.zenaba.auditeur@lecnam.net::03253055-7a3c-4dfc-a1af-896c5a5ab8b4" providerId="AD" clId="Web-{D44A95A1-0122-3437-BFF3-8F62389387BA}" dt="2024-10-24T08:57:59.972" v="47"/>
          <ac:spMkLst>
            <pc:docMk/>
            <pc:sldMk cId="4032133363" sldId="258"/>
            <ac:spMk id="21" creationId="{CDABA077-5650-4194-91A9-0181927D31F7}"/>
          </ac:spMkLst>
        </pc:spChg>
        <pc:spChg chg="add del">
          <ac:chgData name="ZENABA Ali Dicko" userId="S::ali-dicko.zenaba.auditeur@lecnam.net::03253055-7a3c-4dfc-a1af-896c5a5ab8b4" providerId="AD" clId="Web-{D44A95A1-0122-3437-BFF3-8F62389387BA}" dt="2024-10-24T08:57:59.972" v="47"/>
          <ac:spMkLst>
            <pc:docMk/>
            <pc:sldMk cId="4032133363" sldId="258"/>
            <ac:spMk id="22" creationId="{0B1402E7-5138-4B04-AA6B-9B61E652EB83}"/>
          </ac:spMkLst>
        </pc:spChg>
        <pc:spChg chg="add del">
          <ac:chgData name="ZENABA Ali Dicko" userId="S::ali-dicko.zenaba.auditeur@lecnam.net::03253055-7a3c-4dfc-a1af-896c5a5ab8b4" providerId="AD" clId="Web-{D44A95A1-0122-3437-BFF3-8F62389387BA}" dt="2024-10-24T08:58:36.130" v="51"/>
          <ac:spMkLst>
            <pc:docMk/>
            <pc:sldMk cId="4032133363" sldId="258"/>
            <ac:spMk id="24" creationId="{10BEDCA0-5887-4BE5-B9A9-475112CFD042}"/>
          </ac:spMkLst>
        </pc:spChg>
        <pc:spChg chg="add del">
          <ac:chgData name="ZENABA Ali Dicko" userId="S::ali-dicko.zenaba.auditeur@lecnam.net::03253055-7a3c-4dfc-a1af-896c5a5ab8b4" providerId="AD" clId="Web-{D44A95A1-0122-3437-BFF3-8F62389387BA}" dt="2024-10-24T08:58:36.130" v="51"/>
          <ac:spMkLst>
            <pc:docMk/>
            <pc:sldMk cId="4032133363" sldId="258"/>
            <ac:spMk id="25" creationId="{5E34210E-BF53-4B8C-AAF6-67A5008773B3}"/>
          </ac:spMkLst>
        </pc:spChg>
        <pc:spChg chg="add del">
          <ac:chgData name="ZENABA Ali Dicko" userId="S::ali-dicko.zenaba.auditeur@lecnam.net::03253055-7a3c-4dfc-a1af-896c5a5ab8b4" providerId="AD" clId="Web-{D44A95A1-0122-3437-BFF3-8F62389387BA}" dt="2024-10-24T08:58:36.130" v="51"/>
          <ac:spMkLst>
            <pc:docMk/>
            <pc:sldMk cId="4032133363" sldId="258"/>
            <ac:spMk id="26" creationId="{27F20F32-BAF8-48C2-BAC7-3E3B2405580B}"/>
          </ac:spMkLst>
        </pc:spChg>
        <pc:spChg chg="add del">
          <ac:chgData name="ZENABA Ali Dicko" userId="S::ali-dicko.zenaba.auditeur@lecnam.net::03253055-7a3c-4dfc-a1af-896c5a5ab8b4" providerId="AD" clId="Web-{D44A95A1-0122-3437-BFF3-8F62389387BA}" dt="2024-10-24T08:58:36.130" v="51"/>
          <ac:spMkLst>
            <pc:docMk/>
            <pc:sldMk cId="4032133363" sldId="258"/>
            <ac:spMk id="27" creationId="{FB324F8F-61E6-5D09-0DBD-0BCDEE397A7C}"/>
          </ac:spMkLst>
        </pc:spChg>
        <pc:spChg chg="add del">
          <ac:chgData name="ZENABA Ali Dicko" userId="S::ali-dicko.zenaba.auditeur@lecnam.net::03253055-7a3c-4dfc-a1af-896c5a5ab8b4" providerId="AD" clId="Web-{D44A95A1-0122-3437-BFF3-8F62389387BA}" dt="2024-10-24T08:59:06.193" v="53"/>
          <ac:spMkLst>
            <pc:docMk/>
            <pc:sldMk cId="4032133363" sldId="258"/>
            <ac:spMk id="32" creationId="{E7E41B6A-FC47-4213-ADF4-1BC198E4C974}"/>
          </ac:spMkLst>
        </pc:spChg>
        <pc:spChg chg="add del">
          <ac:chgData name="ZENABA Ali Dicko" userId="S::ali-dicko.zenaba.auditeur@lecnam.net::03253055-7a3c-4dfc-a1af-896c5a5ab8b4" providerId="AD" clId="Web-{D44A95A1-0122-3437-BFF3-8F62389387BA}" dt="2024-10-24T08:59:06.193" v="53"/>
          <ac:spMkLst>
            <pc:docMk/>
            <pc:sldMk cId="4032133363" sldId="258"/>
            <ac:spMk id="34" creationId="{295D3A5B-8711-48A3-ABD6-39982B1748C8}"/>
          </ac:spMkLst>
        </pc:spChg>
        <pc:spChg chg="add del">
          <ac:chgData name="ZENABA Ali Dicko" userId="S::ali-dicko.zenaba.auditeur@lecnam.net::03253055-7a3c-4dfc-a1af-896c5a5ab8b4" providerId="AD" clId="Web-{D44A95A1-0122-3437-BFF3-8F62389387BA}" dt="2024-10-24T09:00:34.197" v="61"/>
          <ac:spMkLst>
            <pc:docMk/>
            <pc:sldMk cId="4032133363" sldId="258"/>
            <ac:spMk id="39" creationId="{023569C8-0F3D-4050-94E9-266BC2A83350}"/>
          </ac:spMkLst>
        </pc:spChg>
        <pc:spChg chg="add del">
          <ac:chgData name="ZENABA Ali Dicko" userId="S::ali-dicko.zenaba.auditeur@lecnam.net::03253055-7a3c-4dfc-a1af-896c5a5ab8b4" providerId="AD" clId="Web-{D44A95A1-0122-3437-BFF3-8F62389387BA}" dt="2024-10-24T09:00:34.197" v="61"/>
          <ac:spMkLst>
            <pc:docMk/>
            <pc:sldMk cId="4032133363" sldId="258"/>
            <ac:spMk id="41" creationId="{295D3A5B-8711-48A3-ABD6-39982B1748C8}"/>
          </ac:spMkLst>
        </pc:spChg>
        <pc:spChg chg="add del">
          <ac:chgData name="ZENABA Ali Dicko" userId="S::ali-dicko.zenaba.auditeur@lecnam.net::03253055-7a3c-4dfc-a1af-896c5a5ab8b4" providerId="AD" clId="Web-{D44A95A1-0122-3437-BFF3-8F62389387BA}" dt="2024-10-24T09:00:23.321" v="58"/>
          <ac:spMkLst>
            <pc:docMk/>
            <pc:sldMk cId="4032133363" sldId="258"/>
            <ac:spMk id="46" creationId="{E7E41B6A-FC47-4213-ADF4-1BC198E4C974}"/>
          </ac:spMkLst>
        </pc:spChg>
        <pc:spChg chg="add del">
          <ac:chgData name="ZENABA Ali Dicko" userId="S::ali-dicko.zenaba.auditeur@lecnam.net::03253055-7a3c-4dfc-a1af-896c5a5ab8b4" providerId="AD" clId="Web-{D44A95A1-0122-3437-BFF3-8F62389387BA}" dt="2024-10-24T09:00:23.321" v="58"/>
          <ac:spMkLst>
            <pc:docMk/>
            <pc:sldMk cId="4032133363" sldId="258"/>
            <ac:spMk id="48" creationId="{295D3A5B-8711-48A3-ABD6-39982B1748C8}"/>
          </ac:spMkLst>
        </pc:spChg>
        <pc:spChg chg="add del">
          <ac:chgData name="ZENABA Ali Dicko" userId="S::ali-dicko.zenaba.auditeur@lecnam.net::03253055-7a3c-4dfc-a1af-896c5a5ab8b4" providerId="AD" clId="Web-{D44A95A1-0122-3437-BFF3-8F62389387BA}" dt="2024-10-24T09:00:34.181" v="60"/>
          <ac:spMkLst>
            <pc:docMk/>
            <pc:sldMk cId="4032133363" sldId="258"/>
            <ac:spMk id="50" creationId="{023569C8-0F3D-4050-94E9-266BC2A83350}"/>
          </ac:spMkLst>
        </pc:spChg>
        <pc:spChg chg="add del">
          <ac:chgData name="ZENABA Ali Dicko" userId="S::ali-dicko.zenaba.auditeur@lecnam.net::03253055-7a3c-4dfc-a1af-896c5a5ab8b4" providerId="AD" clId="Web-{D44A95A1-0122-3437-BFF3-8F62389387BA}" dt="2024-10-24T09:00:34.181" v="60"/>
          <ac:spMkLst>
            <pc:docMk/>
            <pc:sldMk cId="4032133363" sldId="258"/>
            <ac:spMk id="51" creationId="{295D3A5B-8711-48A3-ABD6-39982B1748C8}"/>
          </ac:spMkLst>
        </pc:spChg>
        <pc:spChg chg="add del">
          <ac:chgData name="ZENABA Ali Dicko" userId="S::ali-dicko.zenaba.auditeur@lecnam.net::03253055-7a3c-4dfc-a1af-896c5a5ab8b4" providerId="AD" clId="Web-{D44A95A1-0122-3437-BFF3-8F62389387BA}" dt="2024-10-24T09:01:14.026" v="62"/>
          <ac:spMkLst>
            <pc:docMk/>
            <pc:sldMk cId="4032133363" sldId="258"/>
            <ac:spMk id="53" creationId="{E7E41B6A-FC47-4213-ADF4-1BC198E4C974}"/>
          </ac:spMkLst>
        </pc:spChg>
        <pc:spChg chg="add del">
          <ac:chgData name="ZENABA Ali Dicko" userId="S::ali-dicko.zenaba.auditeur@lecnam.net::03253055-7a3c-4dfc-a1af-896c5a5ab8b4" providerId="AD" clId="Web-{D44A95A1-0122-3437-BFF3-8F62389387BA}" dt="2024-10-24T09:01:14.026" v="62"/>
          <ac:spMkLst>
            <pc:docMk/>
            <pc:sldMk cId="4032133363" sldId="258"/>
            <ac:spMk id="54" creationId="{295D3A5B-8711-48A3-ABD6-39982B1748C8}"/>
          </ac:spMkLst>
        </pc:spChg>
        <pc:spChg chg="add">
          <ac:chgData name="ZENABA Ali Dicko" userId="S::ali-dicko.zenaba.auditeur@lecnam.net::03253055-7a3c-4dfc-a1af-896c5a5ab8b4" providerId="AD" clId="Web-{D44A95A1-0122-3437-BFF3-8F62389387BA}" dt="2024-10-24T09:01:14.026" v="62"/>
          <ac:spMkLst>
            <pc:docMk/>
            <pc:sldMk cId="4032133363" sldId="258"/>
            <ac:spMk id="59" creationId="{023569C8-0F3D-4050-94E9-266BC2A83350}"/>
          </ac:spMkLst>
        </pc:spChg>
        <pc:spChg chg="add">
          <ac:chgData name="ZENABA Ali Dicko" userId="S::ali-dicko.zenaba.auditeur@lecnam.net::03253055-7a3c-4dfc-a1af-896c5a5ab8b4" providerId="AD" clId="Web-{D44A95A1-0122-3437-BFF3-8F62389387BA}" dt="2024-10-24T09:01:14.026" v="62"/>
          <ac:spMkLst>
            <pc:docMk/>
            <pc:sldMk cId="4032133363" sldId="258"/>
            <ac:spMk id="61" creationId="{295D3A5B-8711-48A3-ABD6-39982B1748C8}"/>
          </ac:spMkLst>
        </pc:spChg>
        <pc:picChg chg="add mod ord">
          <ac:chgData name="ZENABA Ali Dicko" userId="S::ali-dicko.zenaba.auditeur@lecnam.net::03253055-7a3c-4dfc-a1af-896c5a5ab8b4" providerId="AD" clId="Web-{D44A95A1-0122-3437-BFF3-8F62389387BA}" dt="2024-10-24T09:01:14.026" v="62"/>
          <ac:picMkLst>
            <pc:docMk/>
            <pc:sldMk cId="4032133363" sldId="258"/>
            <ac:picMk id="4" creationId="{CB5FD362-436F-C6B5-2810-FA4553A414A2}"/>
          </ac:picMkLst>
        </pc:picChg>
      </pc:sldChg>
      <pc:sldChg chg="addSp delSp modSp new mod setBg">
        <pc:chgData name="ZENABA Ali Dicko" userId="S::ali-dicko.zenaba.auditeur@lecnam.net::03253055-7a3c-4dfc-a1af-896c5a5ab8b4" providerId="AD" clId="Web-{D44A95A1-0122-3437-BFF3-8F62389387BA}" dt="2024-10-24T09:02:32.654" v="71"/>
        <pc:sldMkLst>
          <pc:docMk/>
          <pc:sldMk cId="2648871988" sldId="259"/>
        </pc:sldMkLst>
        <pc:spChg chg="mod">
          <ac:chgData name="ZENABA Ali Dicko" userId="S::ali-dicko.zenaba.auditeur@lecnam.net::03253055-7a3c-4dfc-a1af-896c5a5ab8b4" providerId="AD" clId="Web-{D44A95A1-0122-3437-BFF3-8F62389387BA}" dt="2024-10-24T09:02:32.654" v="71"/>
          <ac:spMkLst>
            <pc:docMk/>
            <pc:sldMk cId="2648871988" sldId="259"/>
            <ac:spMk id="2" creationId="{C1573B3E-1A4C-2047-66C3-1A4E22503BC8}"/>
          </ac:spMkLst>
        </pc:spChg>
        <pc:spChg chg="add del">
          <ac:chgData name="ZENABA Ali Dicko" userId="S::ali-dicko.zenaba.auditeur@lecnam.net::03253055-7a3c-4dfc-a1af-896c5a5ab8b4" providerId="AD" clId="Web-{D44A95A1-0122-3437-BFF3-8F62389387BA}" dt="2024-10-24T09:02:32.654" v="71"/>
          <ac:spMkLst>
            <pc:docMk/>
            <pc:sldMk cId="2648871988" sldId="259"/>
            <ac:spMk id="3" creationId="{1D3BC5A8-28AC-D91F-C13A-AF757F75A7E1}"/>
          </ac:spMkLst>
        </pc:spChg>
        <pc:spChg chg="add del">
          <ac:chgData name="ZENABA Ali Dicko" userId="S::ali-dicko.zenaba.auditeur@lecnam.net::03253055-7a3c-4dfc-a1af-896c5a5ab8b4" providerId="AD" clId="Web-{D44A95A1-0122-3437-BFF3-8F62389387BA}" dt="2024-10-24T09:02:18.466" v="68"/>
          <ac:spMkLst>
            <pc:docMk/>
            <pc:sldMk cId="2648871988" sldId="259"/>
            <ac:spMk id="10" creationId="{023569C8-0F3D-4050-94E9-266BC2A83350}"/>
          </ac:spMkLst>
        </pc:spChg>
        <pc:spChg chg="add del">
          <ac:chgData name="ZENABA Ali Dicko" userId="S::ali-dicko.zenaba.auditeur@lecnam.net::03253055-7a3c-4dfc-a1af-896c5a5ab8b4" providerId="AD" clId="Web-{D44A95A1-0122-3437-BFF3-8F62389387BA}" dt="2024-10-24T09:02:18.466" v="68"/>
          <ac:spMkLst>
            <pc:docMk/>
            <pc:sldMk cId="2648871988" sldId="259"/>
            <ac:spMk id="12" creationId="{295D3A5B-8711-48A3-ABD6-39982B1748C8}"/>
          </ac:spMkLst>
        </pc:spChg>
        <pc:spChg chg="add del">
          <ac:chgData name="ZENABA Ali Dicko" userId="S::ali-dicko.zenaba.auditeur@lecnam.net::03253055-7a3c-4dfc-a1af-896c5a5ab8b4" providerId="AD" clId="Web-{D44A95A1-0122-3437-BFF3-8F62389387BA}" dt="2024-10-24T09:02:32.639" v="70"/>
          <ac:spMkLst>
            <pc:docMk/>
            <pc:sldMk cId="2648871988" sldId="259"/>
            <ac:spMk id="14" creationId="{023569C8-0F3D-4050-94E9-266BC2A83350}"/>
          </ac:spMkLst>
        </pc:spChg>
        <pc:spChg chg="add del">
          <ac:chgData name="ZENABA Ali Dicko" userId="S::ali-dicko.zenaba.auditeur@lecnam.net::03253055-7a3c-4dfc-a1af-896c5a5ab8b4" providerId="AD" clId="Web-{D44A95A1-0122-3437-BFF3-8F62389387BA}" dt="2024-10-24T09:02:32.639" v="70"/>
          <ac:spMkLst>
            <pc:docMk/>
            <pc:sldMk cId="2648871988" sldId="259"/>
            <ac:spMk id="15" creationId="{295D3A5B-8711-48A3-ABD6-39982B1748C8}"/>
          </ac:spMkLst>
        </pc:spChg>
        <pc:spChg chg="add">
          <ac:chgData name="ZENABA Ali Dicko" userId="S::ali-dicko.zenaba.auditeur@lecnam.net::03253055-7a3c-4dfc-a1af-896c5a5ab8b4" providerId="AD" clId="Web-{D44A95A1-0122-3437-BFF3-8F62389387BA}" dt="2024-10-24T09:02:32.654" v="71"/>
          <ac:spMkLst>
            <pc:docMk/>
            <pc:sldMk cId="2648871988" sldId="259"/>
            <ac:spMk id="18" creationId="{023569C8-0F3D-4050-94E9-266BC2A83350}"/>
          </ac:spMkLst>
        </pc:spChg>
        <pc:spChg chg="add">
          <ac:chgData name="ZENABA Ali Dicko" userId="S::ali-dicko.zenaba.auditeur@lecnam.net::03253055-7a3c-4dfc-a1af-896c5a5ab8b4" providerId="AD" clId="Web-{D44A95A1-0122-3437-BFF3-8F62389387BA}" dt="2024-10-24T09:02:32.654" v="71"/>
          <ac:spMkLst>
            <pc:docMk/>
            <pc:sldMk cId="2648871988" sldId="259"/>
            <ac:spMk id="19" creationId="{295D3A5B-8711-48A3-ABD6-39982B1748C8}"/>
          </ac:spMkLst>
        </pc:spChg>
        <pc:picChg chg="add del">
          <ac:chgData name="ZENABA Ali Dicko" userId="S::ali-dicko.zenaba.auditeur@lecnam.net::03253055-7a3c-4dfc-a1af-896c5a5ab8b4" providerId="AD" clId="Web-{D44A95A1-0122-3437-BFF3-8F62389387BA}" dt="2024-10-24T09:02:18.466" v="68"/>
          <ac:picMkLst>
            <pc:docMk/>
            <pc:sldMk cId="2648871988" sldId="259"/>
            <ac:picMk id="7" creationId="{A7708E5A-5832-C0BF-DB46-0AF526BF823F}"/>
          </ac:picMkLst>
        </pc:picChg>
        <pc:picChg chg="add del">
          <ac:chgData name="ZENABA Ali Dicko" userId="S::ali-dicko.zenaba.auditeur@lecnam.net::03253055-7a3c-4dfc-a1af-896c5a5ab8b4" providerId="AD" clId="Web-{D44A95A1-0122-3437-BFF3-8F62389387BA}" dt="2024-10-24T09:02:32.639" v="70"/>
          <ac:picMkLst>
            <pc:docMk/>
            <pc:sldMk cId="2648871988" sldId="259"/>
            <ac:picMk id="16" creationId="{5E57A842-FD96-C0CA-9D45-022DCDB339FE}"/>
          </ac:picMkLst>
        </pc:picChg>
        <pc:picChg chg="add">
          <ac:chgData name="ZENABA Ali Dicko" userId="S::ali-dicko.zenaba.auditeur@lecnam.net::03253055-7a3c-4dfc-a1af-896c5a5ab8b4" providerId="AD" clId="Web-{D44A95A1-0122-3437-BFF3-8F62389387BA}" dt="2024-10-24T09:02:32.654" v="71"/>
          <ac:picMkLst>
            <pc:docMk/>
            <pc:sldMk cId="2648871988" sldId="259"/>
            <ac:picMk id="20" creationId="{A7708E5A-5832-C0BF-DB46-0AF526BF823F}"/>
          </ac:picMkLst>
        </pc:picChg>
      </pc:sldChg>
      <pc:sldChg chg="modSp new">
        <pc:chgData name="ZENABA Ali Dicko" userId="S::ali-dicko.zenaba.auditeur@lecnam.net::03253055-7a3c-4dfc-a1af-896c5a5ab8b4" providerId="AD" clId="Web-{D44A95A1-0122-3437-BFF3-8F62389387BA}" dt="2024-10-24T09:04:09.986" v="112" actId="20577"/>
        <pc:sldMkLst>
          <pc:docMk/>
          <pc:sldMk cId="1849436597" sldId="260"/>
        </pc:sldMkLst>
        <pc:spChg chg="mod">
          <ac:chgData name="ZENABA Ali Dicko" userId="S::ali-dicko.zenaba.auditeur@lecnam.net::03253055-7a3c-4dfc-a1af-896c5a5ab8b4" providerId="AD" clId="Web-{D44A95A1-0122-3437-BFF3-8F62389387BA}" dt="2024-10-24T09:03:07.343" v="85" actId="20577"/>
          <ac:spMkLst>
            <pc:docMk/>
            <pc:sldMk cId="1849436597" sldId="260"/>
            <ac:spMk id="2" creationId="{F3FCC5AF-C29C-91F3-27F8-84223FA549FF}"/>
          </ac:spMkLst>
        </pc:spChg>
        <pc:spChg chg="mod">
          <ac:chgData name="ZENABA Ali Dicko" userId="S::ali-dicko.zenaba.auditeur@lecnam.net::03253055-7a3c-4dfc-a1af-896c5a5ab8b4" providerId="AD" clId="Web-{D44A95A1-0122-3437-BFF3-8F62389387BA}" dt="2024-10-24T09:04:09.986" v="112" actId="20577"/>
          <ac:spMkLst>
            <pc:docMk/>
            <pc:sldMk cId="1849436597" sldId="260"/>
            <ac:spMk id="3" creationId="{AA64A9D2-2FD2-0864-B89B-9CDEF73FAB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2ADDE-8E3F-408A-A528-FF7CDDA28DB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33337E6F-82FE-441A-BE33-FE5AA6171F0F}">
      <dgm:prSet/>
      <dgm:spPr/>
      <dgm:t>
        <a:bodyPr/>
        <a:lstStyle/>
        <a:p>
          <a:r>
            <a:rPr lang="fr-FR"/>
            <a:t>-Chargement rapide des pages </a:t>
          </a:r>
          <a:endParaRPr lang="en-US"/>
        </a:p>
      </dgm:t>
    </dgm:pt>
    <dgm:pt modelId="{DC586764-E3C8-4EAD-B2E6-5C74BE0E7837}" type="parTrans" cxnId="{8F28730F-249D-4715-959A-84615283AC52}">
      <dgm:prSet/>
      <dgm:spPr/>
      <dgm:t>
        <a:bodyPr/>
        <a:lstStyle/>
        <a:p>
          <a:endParaRPr lang="en-US"/>
        </a:p>
      </dgm:t>
    </dgm:pt>
    <dgm:pt modelId="{8E12B508-7CB4-4FF1-BFAE-642B7435FA2A}" type="sibTrans" cxnId="{8F28730F-249D-4715-959A-84615283AC52}">
      <dgm:prSet/>
      <dgm:spPr/>
      <dgm:t>
        <a:bodyPr/>
        <a:lstStyle/>
        <a:p>
          <a:endParaRPr lang="en-US"/>
        </a:p>
      </dgm:t>
    </dgm:pt>
    <dgm:pt modelId="{682DE37D-BDC5-4453-9FCB-28626E538E8B}">
      <dgm:prSet/>
      <dgm:spPr/>
      <dgm:t>
        <a:bodyPr/>
        <a:lstStyle/>
        <a:p>
          <a:r>
            <a:rPr lang="fr-FR"/>
            <a:t>Optimisation pour mobile</a:t>
          </a:r>
          <a:endParaRPr lang="en-US"/>
        </a:p>
      </dgm:t>
    </dgm:pt>
    <dgm:pt modelId="{3B4746BF-9C98-4324-ADDC-B07E16421549}" type="parTrans" cxnId="{9407FA12-F00B-41C9-8D7C-C79013EF8D64}">
      <dgm:prSet/>
      <dgm:spPr/>
      <dgm:t>
        <a:bodyPr/>
        <a:lstStyle/>
        <a:p>
          <a:endParaRPr lang="en-US"/>
        </a:p>
      </dgm:t>
    </dgm:pt>
    <dgm:pt modelId="{3B05C038-37C1-450B-9C49-961CA31E08A8}" type="sibTrans" cxnId="{9407FA12-F00B-41C9-8D7C-C79013EF8D64}">
      <dgm:prSet/>
      <dgm:spPr/>
      <dgm:t>
        <a:bodyPr/>
        <a:lstStyle/>
        <a:p>
          <a:endParaRPr lang="en-US"/>
        </a:p>
      </dgm:t>
    </dgm:pt>
    <dgm:pt modelId="{06CDE373-BE5B-4F77-A0C6-8CCEC1F2547E}">
      <dgm:prSet/>
      <dgm:spPr/>
      <dgm:t>
        <a:bodyPr/>
        <a:lstStyle/>
        <a:p>
          <a:r>
            <a:rPr lang="fr-FR"/>
            <a:t>Capacité à gerer un  grand nombre de visiteurs simultanément</a:t>
          </a:r>
          <a:endParaRPr lang="en-US"/>
        </a:p>
      </dgm:t>
    </dgm:pt>
    <dgm:pt modelId="{10347921-CD1F-4FD5-8DDF-A9BB8904FD39}" type="parTrans" cxnId="{FAAD9519-1C2A-478F-9725-ED32E1F5EF89}">
      <dgm:prSet/>
      <dgm:spPr/>
      <dgm:t>
        <a:bodyPr/>
        <a:lstStyle/>
        <a:p>
          <a:endParaRPr lang="en-US"/>
        </a:p>
      </dgm:t>
    </dgm:pt>
    <dgm:pt modelId="{15EC0FD3-F501-4D81-B8A1-0C985CA06043}" type="sibTrans" cxnId="{FAAD9519-1C2A-478F-9725-ED32E1F5EF89}">
      <dgm:prSet/>
      <dgm:spPr/>
      <dgm:t>
        <a:bodyPr/>
        <a:lstStyle/>
        <a:p>
          <a:endParaRPr lang="en-US"/>
        </a:p>
      </dgm:t>
    </dgm:pt>
    <dgm:pt modelId="{C0BF3FF2-9EBD-4C0B-8847-CF7F0F1C2CFB}" type="pres">
      <dgm:prSet presAssocID="{49A2ADDE-8E3F-408A-A528-FF7CDDA28DB3}" presName="vert0" presStyleCnt="0">
        <dgm:presLayoutVars>
          <dgm:dir/>
          <dgm:animOne val="branch"/>
          <dgm:animLvl val="lvl"/>
        </dgm:presLayoutVars>
      </dgm:prSet>
      <dgm:spPr/>
    </dgm:pt>
    <dgm:pt modelId="{97B409FB-ABA0-4237-9DF9-26226E530103}" type="pres">
      <dgm:prSet presAssocID="{33337E6F-82FE-441A-BE33-FE5AA6171F0F}" presName="thickLine" presStyleLbl="alignNode1" presStyleIdx="0" presStyleCnt="3"/>
      <dgm:spPr/>
    </dgm:pt>
    <dgm:pt modelId="{20B446D0-C4F5-41D0-986F-902276320B32}" type="pres">
      <dgm:prSet presAssocID="{33337E6F-82FE-441A-BE33-FE5AA6171F0F}" presName="horz1" presStyleCnt="0"/>
      <dgm:spPr/>
    </dgm:pt>
    <dgm:pt modelId="{A2955102-9DE6-44D8-9EBC-E2F8E3CD6A6F}" type="pres">
      <dgm:prSet presAssocID="{33337E6F-82FE-441A-BE33-FE5AA6171F0F}" presName="tx1" presStyleLbl="revTx" presStyleIdx="0" presStyleCnt="3"/>
      <dgm:spPr/>
    </dgm:pt>
    <dgm:pt modelId="{781F7831-EE6F-469F-BEAF-D3C5382ADB75}" type="pres">
      <dgm:prSet presAssocID="{33337E6F-82FE-441A-BE33-FE5AA6171F0F}" presName="vert1" presStyleCnt="0"/>
      <dgm:spPr/>
    </dgm:pt>
    <dgm:pt modelId="{EA94B2A0-A2A2-473F-AE35-5C543BACB2F9}" type="pres">
      <dgm:prSet presAssocID="{682DE37D-BDC5-4453-9FCB-28626E538E8B}" presName="thickLine" presStyleLbl="alignNode1" presStyleIdx="1" presStyleCnt="3"/>
      <dgm:spPr/>
    </dgm:pt>
    <dgm:pt modelId="{4043C75D-1747-4000-AE6A-F22A43467C5F}" type="pres">
      <dgm:prSet presAssocID="{682DE37D-BDC5-4453-9FCB-28626E538E8B}" presName="horz1" presStyleCnt="0"/>
      <dgm:spPr/>
    </dgm:pt>
    <dgm:pt modelId="{2BD12DCE-BA21-4CFC-966E-9F22C7D765AB}" type="pres">
      <dgm:prSet presAssocID="{682DE37D-BDC5-4453-9FCB-28626E538E8B}" presName="tx1" presStyleLbl="revTx" presStyleIdx="1" presStyleCnt="3"/>
      <dgm:spPr/>
    </dgm:pt>
    <dgm:pt modelId="{82DF3F06-390C-4001-85F9-860F6E2EC1D7}" type="pres">
      <dgm:prSet presAssocID="{682DE37D-BDC5-4453-9FCB-28626E538E8B}" presName="vert1" presStyleCnt="0"/>
      <dgm:spPr/>
    </dgm:pt>
    <dgm:pt modelId="{F71BCF86-0995-4ED6-904A-1963A8C4C626}" type="pres">
      <dgm:prSet presAssocID="{06CDE373-BE5B-4F77-A0C6-8CCEC1F2547E}" presName="thickLine" presStyleLbl="alignNode1" presStyleIdx="2" presStyleCnt="3"/>
      <dgm:spPr/>
    </dgm:pt>
    <dgm:pt modelId="{9E9D273F-78D6-4087-87CF-36E064B4D2AF}" type="pres">
      <dgm:prSet presAssocID="{06CDE373-BE5B-4F77-A0C6-8CCEC1F2547E}" presName="horz1" presStyleCnt="0"/>
      <dgm:spPr/>
    </dgm:pt>
    <dgm:pt modelId="{F4A79870-FDEB-42F3-9862-586E816C1F90}" type="pres">
      <dgm:prSet presAssocID="{06CDE373-BE5B-4F77-A0C6-8CCEC1F2547E}" presName="tx1" presStyleLbl="revTx" presStyleIdx="2" presStyleCnt="3"/>
      <dgm:spPr/>
    </dgm:pt>
    <dgm:pt modelId="{A08CE373-D78F-4863-8A4F-E9506274290C}" type="pres">
      <dgm:prSet presAssocID="{06CDE373-BE5B-4F77-A0C6-8CCEC1F2547E}" presName="vert1" presStyleCnt="0"/>
      <dgm:spPr/>
    </dgm:pt>
  </dgm:ptLst>
  <dgm:cxnLst>
    <dgm:cxn modelId="{8F28730F-249D-4715-959A-84615283AC52}" srcId="{49A2ADDE-8E3F-408A-A528-FF7CDDA28DB3}" destId="{33337E6F-82FE-441A-BE33-FE5AA6171F0F}" srcOrd="0" destOrd="0" parTransId="{DC586764-E3C8-4EAD-B2E6-5C74BE0E7837}" sibTransId="{8E12B508-7CB4-4FF1-BFAE-642B7435FA2A}"/>
    <dgm:cxn modelId="{9407FA12-F00B-41C9-8D7C-C79013EF8D64}" srcId="{49A2ADDE-8E3F-408A-A528-FF7CDDA28DB3}" destId="{682DE37D-BDC5-4453-9FCB-28626E538E8B}" srcOrd="1" destOrd="0" parTransId="{3B4746BF-9C98-4324-ADDC-B07E16421549}" sibTransId="{3B05C038-37C1-450B-9C49-961CA31E08A8}"/>
    <dgm:cxn modelId="{45538C18-C00B-42CE-8794-39BF121FFD73}" type="presOf" srcId="{06CDE373-BE5B-4F77-A0C6-8CCEC1F2547E}" destId="{F4A79870-FDEB-42F3-9862-586E816C1F90}" srcOrd="0" destOrd="0" presId="urn:microsoft.com/office/officeart/2008/layout/LinedList"/>
    <dgm:cxn modelId="{FAAD9519-1C2A-478F-9725-ED32E1F5EF89}" srcId="{49A2ADDE-8E3F-408A-A528-FF7CDDA28DB3}" destId="{06CDE373-BE5B-4F77-A0C6-8CCEC1F2547E}" srcOrd="2" destOrd="0" parTransId="{10347921-CD1F-4FD5-8DDF-A9BB8904FD39}" sibTransId="{15EC0FD3-F501-4D81-B8A1-0C985CA06043}"/>
    <dgm:cxn modelId="{B49EDF21-2890-423F-90A9-BCBEA3E38536}" type="presOf" srcId="{682DE37D-BDC5-4453-9FCB-28626E538E8B}" destId="{2BD12DCE-BA21-4CFC-966E-9F22C7D765AB}" srcOrd="0" destOrd="0" presId="urn:microsoft.com/office/officeart/2008/layout/LinedList"/>
    <dgm:cxn modelId="{F7DD60CD-87AD-4DB6-B49C-0CA4507FF816}" type="presOf" srcId="{49A2ADDE-8E3F-408A-A528-FF7CDDA28DB3}" destId="{C0BF3FF2-9EBD-4C0B-8847-CF7F0F1C2CFB}" srcOrd="0" destOrd="0" presId="urn:microsoft.com/office/officeart/2008/layout/LinedList"/>
    <dgm:cxn modelId="{111713D1-CDBB-4DDA-898B-94834737D699}" type="presOf" srcId="{33337E6F-82FE-441A-BE33-FE5AA6171F0F}" destId="{A2955102-9DE6-44D8-9EBC-E2F8E3CD6A6F}" srcOrd="0" destOrd="0" presId="urn:microsoft.com/office/officeart/2008/layout/LinedList"/>
    <dgm:cxn modelId="{25B9A9F7-E41C-4808-B600-E78D8123AA05}" type="presParOf" srcId="{C0BF3FF2-9EBD-4C0B-8847-CF7F0F1C2CFB}" destId="{97B409FB-ABA0-4237-9DF9-26226E530103}" srcOrd="0" destOrd="0" presId="urn:microsoft.com/office/officeart/2008/layout/LinedList"/>
    <dgm:cxn modelId="{69B8F5FC-B4A8-4AC8-A47E-1D8DABDD0262}" type="presParOf" srcId="{C0BF3FF2-9EBD-4C0B-8847-CF7F0F1C2CFB}" destId="{20B446D0-C4F5-41D0-986F-902276320B32}" srcOrd="1" destOrd="0" presId="urn:microsoft.com/office/officeart/2008/layout/LinedList"/>
    <dgm:cxn modelId="{632E0335-C016-4EC1-8055-CFA0C321AFB8}" type="presParOf" srcId="{20B446D0-C4F5-41D0-986F-902276320B32}" destId="{A2955102-9DE6-44D8-9EBC-E2F8E3CD6A6F}" srcOrd="0" destOrd="0" presId="urn:microsoft.com/office/officeart/2008/layout/LinedList"/>
    <dgm:cxn modelId="{6267C04F-CE70-455D-BCEC-0DECD24ADA3A}" type="presParOf" srcId="{20B446D0-C4F5-41D0-986F-902276320B32}" destId="{781F7831-EE6F-469F-BEAF-D3C5382ADB75}" srcOrd="1" destOrd="0" presId="urn:microsoft.com/office/officeart/2008/layout/LinedList"/>
    <dgm:cxn modelId="{4E8A399C-88AD-49CF-ACDF-70621123C48C}" type="presParOf" srcId="{C0BF3FF2-9EBD-4C0B-8847-CF7F0F1C2CFB}" destId="{EA94B2A0-A2A2-473F-AE35-5C543BACB2F9}" srcOrd="2" destOrd="0" presId="urn:microsoft.com/office/officeart/2008/layout/LinedList"/>
    <dgm:cxn modelId="{C04523E2-6541-49C3-BBF0-E7800308D8A8}" type="presParOf" srcId="{C0BF3FF2-9EBD-4C0B-8847-CF7F0F1C2CFB}" destId="{4043C75D-1747-4000-AE6A-F22A43467C5F}" srcOrd="3" destOrd="0" presId="urn:microsoft.com/office/officeart/2008/layout/LinedList"/>
    <dgm:cxn modelId="{0B7BC20D-8452-4B61-998B-1DF42B0BC8CD}" type="presParOf" srcId="{4043C75D-1747-4000-AE6A-F22A43467C5F}" destId="{2BD12DCE-BA21-4CFC-966E-9F22C7D765AB}" srcOrd="0" destOrd="0" presId="urn:microsoft.com/office/officeart/2008/layout/LinedList"/>
    <dgm:cxn modelId="{73E0027B-C326-4CBC-A176-8B60241CF4AD}" type="presParOf" srcId="{4043C75D-1747-4000-AE6A-F22A43467C5F}" destId="{82DF3F06-390C-4001-85F9-860F6E2EC1D7}" srcOrd="1" destOrd="0" presId="urn:microsoft.com/office/officeart/2008/layout/LinedList"/>
    <dgm:cxn modelId="{726443D1-CDEF-4C1B-A211-6DB05E0F1C74}" type="presParOf" srcId="{C0BF3FF2-9EBD-4C0B-8847-CF7F0F1C2CFB}" destId="{F71BCF86-0995-4ED6-904A-1963A8C4C626}" srcOrd="4" destOrd="0" presId="urn:microsoft.com/office/officeart/2008/layout/LinedList"/>
    <dgm:cxn modelId="{A71EFD98-A00A-487C-A633-B02794A5C69B}" type="presParOf" srcId="{C0BF3FF2-9EBD-4C0B-8847-CF7F0F1C2CFB}" destId="{9E9D273F-78D6-4087-87CF-36E064B4D2AF}" srcOrd="5" destOrd="0" presId="urn:microsoft.com/office/officeart/2008/layout/LinedList"/>
    <dgm:cxn modelId="{2D0895D7-7283-4BF2-9FAA-BF8AF979C453}" type="presParOf" srcId="{9E9D273F-78D6-4087-87CF-36E064B4D2AF}" destId="{F4A79870-FDEB-42F3-9862-586E816C1F90}" srcOrd="0" destOrd="0" presId="urn:microsoft.com/office/officeart/2008/layout/LinedList"/>
    <dgm:cxn modelId="{77DB9BFD-FCBE-4E4E-A3D2-01CE846AD405}" type="presParOf" srcId="{9E9D273F-78D6-4087-87CF-36E064B4D2AF}" destId="{A08CE373-D78F-4863-8A4F-E950627429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409FB-ABA0-4237-9DF9-26226E530103}">
      <dsp:nvSpPr>
        <dsp:cNvPr id="0" name=""/>
        <dsp:cNvSpPr/>
      </dsp:nvSpPr>
      <dsp:spPr>
        <a:xfrm>
          <a:off x="0" y="2445"/>
          <a:ext cx="616031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55102-9DE6-44D8-9EBC-E2F8E3CD6A6F}">
      <dsp:nvSpPr>
        <dsp:cNvPr id="0" name=""/>
        <dsp:cNvSpPr/>
      </dsp:nvSpPr>
      <dsp:spPr>
        <a:xfrm>
          <a:off x="0" y="2445"/>
          <a:ext cx="6160315" cy="1667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fr-FR" sz="3300" kern="1200"/>
            <a:t>-Chargement rapide des pages </a:t>
          </a:r>
          <a:endParaRPr lang="en-US" sz="3300" kern="1200"/>
        </a:p>
      </dsp:txBody>
      <dsp:txXfrm>
        <a:off x="0" y="2445"/>
        <a:ext cx="6160315" cy="1667704"/>
      </dsp:txXfrm>
    </dsp:sp>
    <dsp:sp modelId="{EA94B2A0-A2A2-473F-AE35-5C543BACB2F9}">
      <dsp:nvSpPr>
        <dsp:cNvPr id="0" name=""/>
        <dsp:cNvSpPr/>
      </dsp:nvSpPr>
      <dsp:spPr>
        <a:xfrm>
          <a:off x="0" y="1670150"/>
          <a:ext cx="616031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12DCE-BA21-4CFC-966E-9F22C7D765AB}">
      <dsp:nvSpPr>
        <dsp:cNvPr id="0" name=""/>
        <dsp:cNvSpPr/>
      </dsp:nvSpPr>
      <dsp:spPr>
        <a:xfrm>
          <a:off x="0" y="1670150"/>
          <a:ext cx="6160315" cy="1667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fr-FR" sz="3300" kern="1200"/>
            <a:t>Optimisation pour mobile</a:t>
          </a:r>
          <a:endParaRPr lang="en-US" sz="3300" kern="1200"/>
        </a:p>
      </dsp:txBody>
      <dsp:txXfrm>
        <a:off x="0" y="1670150"/>
        <a:ext cx="6160315" cy="1667704"/>
      </dsp:txXfrm>
    </dsp:sp>
    <dsp:sp modelId="{F71BCF86-0995-4ED6-904A-1963A8C4C626}">
      <dsp:nvSpPr>
        <dsp:cNvPr id="0" name=""/>
        <dsp:cNvSpPr/>
      </dsp:nvSpPr>
      <dsp:spPr>
        <a:xfrm>
          <a:off x="0" y="3337854"/>
          <a:ext cx="616031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79870-FDEB-42F3-9862-586E816C1F90}">
      <dsp:nvSpPr>
        <dsp:cNvPr id="0" name=""/>
        <dsp:cNvSpPr/>
      </dsp:nvSpPr>
      <dsp:spPr>
        <a:xfrm>
          <a:off x="0" y="3337854"/>
          <a:ext cx="6160315" cy="1667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fr-FR" sz="3300" kern="1200"/>
            <a:t>Capacité à gerer un  grand nombre de visiteurs simultanément</a:t>
          </a:r>
          <a:endParaRPr lang="en-US" sz="3300" kern="1200"/>
        </a:p>
      </dsp:txBody>
      <dsp:txXfrm>
        <a:off x="0" y="3337854"/>
        <a:ext cx="6160315" cy="16677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CDB56A-235B-4689-B943-ECFA3A024FBA}" type="datetime1">
              <a:rPr lang="fr-FR" smtClean="0"/>
              <a:t>19/11/2024</a:t>
            </a:fld>
            <a:endParaRPr lang="fr-FR"/>
          </a:p>
        </p:txBody>
      </p:sp>
      <p:sp>
        <p:nvSpPr>
          <p:cNvPr id="4" name="Espace réservé du pied de page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fr-FR" smtClean="0"/>
              <a:t>‹N°›</a:t>
            </a:fld>
            <a:endParaRPr lang="fr-F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B79274-A0C3-4580-8A02-A9B7D3A40F5D}" type="datetime1">
              <a:rPr lang="fr-FR" noProof="0" smtClean="0"/>
              <a:t>19/11/2024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fr-FR" noProof="0" smtClean="0"/>
              <a:t>‹N°›</a:t>
            </a:fld>
            <a:endParaRPr lang="fr-F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1</a:t>
            </a:fld>
            <a:endParaRPr lang="fr-F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39870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233750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205591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204454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303666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310347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254403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189628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6187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407604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a:t>
            </a:fld>
            <a:endParaRPr lang="en-US"/>
          </a:p>
        </p:txBody>
      </p:sp>
    </p:spTree>
    <p:extLst>
      <p:ext uri="{BB962C8B-B14F-4D97-AF65-F5344CB8AC3E}">
        <p14:creationId xmlns:p14="http://schemas.microsoft.com/office/powerpoint/2010/main" val="120601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11/19/2024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a:t>
            </a:fld>
            <a:endParaRPr lang="en-US"/>
          </a:p>
        </p:txBody>
      </p:sp>
    </p:spTree>
    <p:extLst>
      <p:ext uri="{BB962C8B-B14F-4D97-AF65-F5344CB8AC3E}">
        <p14:creationId xmlns:p14="http://schemas.microsoft.com/office/powerpoint/2010/main" val="16990769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FB7124-993E-4CF3-A0CA-A32DF6CC4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94F4EA-6586-4537-8435-1C89CECA2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800"/>
            <a:ext cx="12192000" cy="275924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B28281-3783-403A-B1AB-0182A003DFE3}"/>
              </a:ext>
            </a:extLst>
          </p:cNvPr>
          <p:cNvSpPr>
            <a:spLocks noGrp="1"/>
          </p:cNvSpPr>
          <p:nvPr>
            <p:ph type="ctrTitle"/>
          </p:nvPr>
        </p:nvSpPr>
        <p:spPr>
          <a:xfrm>
            <a:off x="1219199" y="1371601"/>
            <a:ext cx="5257801" cy="2071618"/>
          </a:xfrm>
        </p:spPr>
        <p:txBody>
          <a:bodyPr rtlCol="0">
            <a:normAutofit/>
          </a:bodyPr>
          <a:lstStyle/>
          <a:p>
            <a:pPr>
              <a:lnSpc>
                <a:spcPct val="90000"/>
              </a:lnSpc>
            </a:pPr>
            <a:r>
              <a:rPr lang="fr-FR" sz="2400">
                <a:ea typeface="+mj-lt"/>
                <a:cs typeface="+mj-lt"/>
              </a:rPr>
              <a:t>Projet de Certification CDA</a:t>
            </a:r>
            <a:endParaRPr lang="fr-FR" sz="2400">
              <a:cs typeface="Arial" panose="020B0604020202020204"/>
            </a:endParaRPr>
          </a:p>
          <a:p>
            <a:pPr>
              <a:lnSpc>
                <a:spcPct val="90000"/>
              </a:lnSpc>
            </a:pPr>
            <a:r>
              <a:rPr lang="fr-FR" sz="2400">
                <a:ea typeface="+mj-lt"/>
                <a:cs typeface="+mj-lt"/>
              </a:rPr>
              <a:t> Centre de formation:G2R</a:t>
            </a:r>
            <a:endParaRPr lang="fr-FR" sz="2400"/>
          </a:p>
          <a:p>
            <a:pPr>
              <a:lnSpc>
                <a:spcPct val="90000"/>
              </a:lnSpc>
            </a:pPr>
            <a:endParaRPr lang="fr-FR" sz="2400">
              <a:cs typeface="Arial"/>
            </a:endParaRPr>
          </a:p>
          <a:p>
            <a:pPr>
              <a:lnSpc>
                <a:spcPct val="90000"/>
              </a:lnSpc>
            </a:pPr>
            <a:r>
              <a:rPr lang="fr-FR" sz="2400">
                <a:ea typeface="+mj-lt"/>
                <a:cs typeface="+mj-lt"/>
              </a:rPr>
              <a:t>Date:22/10/2024</a:t>
            </a:r>
            <a:endParaRPr lang="fr-FR" sz="2400"/>
          </a:p>
          <a:p>
            <a:pPr>
              <a:lnSpc>
                <a:spcPct val="90000"/>
              </a:lnSpc>
            </a:pPr>
            <a:endParaRPr lang="fr-FR" sz="2400">
              <a:cs typeface="Arial"/>
            </a:endParaRPr>
          </a:p>
          <a:p>
            <a:pPr>
              <a:lnSpc>
                <a:spcPct val="90000"/>
              </a:lnSpc>
            </a:pPr>
            <a:r>
              <a:rPr lang="fr-FR" sz="2400">
                <a:ea typeface="+mj-lt"/>
                <a:cs typeface="+mj-lt"/>
              </a:rPr>
              <a:t>Présenté par :ZENABA ALI DICKO</a:t>
            </a:r>
            <a:endParaRPr lang="fr-FR" sz="2400"/>
          </a:p>
        </p:txBody>
      </p:sp>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1219200" y="4813127"/>
            <a:ext cx="4876800" cy="1362587"/>
          </a:xfrm>
        </p:spPr>
        <p:txBody>
          <a:bodyPr rtlCol="0" anchor="ctr">
            <a:normAutofit/>
          </a:bodyPr>
          <a:lstStyle/>
          <a:p>
            <a:r>
              <a:rPr lang="fr-FR">
                <a:cs typeface="Arial"/>
              </a:rPr>
              <a:t>Site d'e-commerce dédié aux produits capillaires</a:t>
            </a:r>
            <a:endParaRPr lang="fr-FR"/>
          </a:p>
        </p:txBody>
      </p:sp>
      <p:pic>
        <p:nvPicPr>
          <p:cNvPr id="5" name="Image 4" descr="Une image contenant personne, Visage humain, habits, sourire&#10;&#10;Description générée automatiquement">
            <a:extLst>
              <a:ext uri="{FF2B5EF4-FFF2-40B4-BE49-F238E27FC236}">
                <a16:creationId xmlns:a16="http://schemas.microsoft.com/office/drawing/2014/main" id="{561B9EE4-28D0-4DBB-65CD-535FC2601067}"/>
              </a:ext>
            </a:extLst>
          </p:cNvPr>
          <p:cNvPicPr>
            <a:picLocks noChangeAspect="1"/>
          </p:cNvPicPr>
          <p:nvPr/>
        </p:nvPicPr>
        <p:blipFill>
          <a:blip r:embed="rId3"/>
          <a:srcRect l="758" r="4866"/>
          <a:stretch/>
        </p:blipFill>
        <p:spPr>
          <a:xfrm>
            <a:off x="7329745" y="685794"/>
            <a:ext cx="3236179" cy="3429006"/>
          </a:xfrm>
          <a:prstGeom prst="rect">
            <a:avLst/>
          </a:prstGeom>
        </p:spPr>
      </p:pic>
      <p:pic>
        <p:nvPicPr>
          <p:cNvPr id="28" name="Picture 3">
            <a:extLst>
              <a:ext uri="{FF2B5EF4-FFF2-40B4-BE49-F238E27FC236}">
                <a16:creationId xmlns:a16="http://schemas.microsoft.com/office/drawing/2014/main" id="{075D8371-D42A-A31B-922A-0538FD35DDE5}"/>
              </a:ext>
            </a:extLst>
          </p:cNvPr>
          <p:cNvPicPr>
            <a:picLocks noChangeAspect="1"/>
          </p:cNvPicPr>
          <p:nvPr/>
        </p:nvPicPr>
        <p:blipFill>
          <a:blip r:embed="rId4"/>
          <a:srcRect r="474" b="-5"/>
          <a:stretch/>
        </p:blipFill>
        <p:spPr>
          <a:xfrm>
            <a:off x="7329745" y="4114800"/>
            <a:ext cx="3236179" cy="2032356"/>
          </a:xfrm>
          <a:prstGeom prst="rect">
            <a:avLst/>
          </a:prstGeom>
        </p:spPr>
      </p:pic>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298" y="-5040"/>
            <a:ext cx="10553702"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679982-189B-1506-5EED-B0DB1E366E40}"/>
              </a:ext>
            </a:extLst>
          </p:cNvPr>
          <p:cNvSpPr>
            <a:spLocks noGrp="1"/>
          </p:cNvSpPr>
          <p:nvPr>
            <p:ph type="title"/>
          </p:nvPr>
        </p:nvSpPr>
        <p:spPr>
          <a:xfrm>
            <a:off x="2438400" y="488619"/>
            <a:ext cx="4876800" cy="1075123"/>
          </a:xfrm>
        </p:spPr>
        <p:txBody>
          <a:bodyPr>
            <a:normAutofit/>
          </a:bodyPr>
          <a:lstStyle/>
          <a:p>
            <a:r>
              <a:rPr lang="fr-FR"/>
              <a:t>Les besoins fonctionnels</a:t>
            </a:r>
          </a:p>
        </p:txBody>
      </p:sp>
      <p:sp>
        <p:nvSpPr>
          <p:cNvPr id="3" name="Espace réservé du contenu 2">
            <a:extLst>
              <a:ext uri="{FF2B5EF4-FFF2-40B4-BE49-F238E27FC236}">
                <a16:creationId xmlns:a16="http://schemas.microsoft.com/office/drawing/2014/main" id="{DBA3DA75-6A3F-7351-0596-ECA0DEF9A746}"/>
              </a:ext>
            </a:extLst>
          </p:cNvPr>
          <p:cNvSpPr>
            <a:spLocks noGrp="1"/>
          </p:cNvSpPr>
          <p:nvPr>
            <p:ph idx="1"/>
          </p:nvPr>
        </p:nvSpPr>
        <p:spPr>
          <a:xfrm>
            <a:off x="1638300" y="2748406"/>
            <a:ext cx="7315200" cy="3446253"/>
          </a:xfrm>
        </p:spPr>
        <p:txBody>
          <a:bodyPr vert="horz" lIns="91440" tIns="45720" rIns="91440" bIns="45720" rtlCol="0" anchor="t">
            <a:normAutofit/>
          </a:bodyPr>
          <a:lstStyle/>
          <a:p>
            <a:pPr marL="0" indent="0">
              <a:buNone/>
            </a:pPr>
            <a:r>
              <a:rPr lang="fr-FR">
                <a:ea typeface="+mn-lt"/>
                <a:cs typeface="+mn-lt"/>
              </a:rPr>
              <a:t> -Affichage des produits avec des descriptions détaillées</a:t>
            </a:r>
            <a:endParaRPr lang="fr-FR"/>
          </a:p>
          <a:p>
            <a:pPr marL="0" indent="0">
              <a:buNone/>
            </a:pPr>
            <a:r>
              <a:rPr lang="fr-FR">
                <a:ea typeface="+mn-lt"/>
                <a:cs typeface="+mn-lt"/>
              </a:rPr>
              <a:t> -Ajouter des produits au panier.</a:t>
            </a:r>
            <a:endParaRPr lang="fr-FR"/>
          </a:p>
          <a:p>
            <a:pPr marL="0" indent="0">
              <a:buNone/>
            </a:pPr>
            <a:r>
              <a:rPr lang="fr-FR">
                <a:ea typeface="+mn-lt"/>
                <a:cs typeface="+mn-lt"/>
              </a:rPr>
              <a:t> -Inscription et connexion (via e-mail).</a:t>
            </a:r>
            <a:endParaRPr lang="fr-FR"/>
          </a:p>
          <a:p>
            <a:pPr marL="0" indent="0">
              <a:buNone/>
            </a:pPr>
            <a:r>
              <a:rPr lang="fr-FR">
                <a:ea typeface="+mn-lt"/>
                <a:cs typeface="+mn-lt"/>
              </a:rPr>
              <a:t> -Gestion des informations personnelles.</a:t>
            </a:r>
          </a:p>
          <a:p>
            <a:endParaRPr lang="fr-FR"/>
          </a:p>
        </p:txBody>
      </p:sp>
      <p:pic>
        <p:nvPicPr>
          <p:cNvPr id="5" name="Picture 4" descr="Pilulier bleu programmé">
            <a:extLst>
              <a:ext uri="{FF2B5EF4-FFF2-40B4-BE49-F238E27FC236}">
                <a16:creationId xmlns:a16="http://schemas.microsoft.com/office/drawing/2014/main" id="{28988B3A-C478-D2AB-95B6-6D993DCF21C1}"/>
              </a:ext>
            </a:extLst>
          </p:cNvPr>
          <p:cNvPicPr>
            <a:picLocks noChangeAspect="1"/>
          </p:cNvPicPr>
          <p:nvPr/>
        </p:nvPicPr>
        <p:blipFill>
          <a:blip r:embed="rId2"/>
          <a:srcRect t="3174" r="-10" b="1378"/>
          <a:stretch/>
        </p:blipFill>
        <p:spPr>
          <a:xfrm>
            <a:off x="8953499" y="-5040"/>
            <a:ext cx="3242305" cy="2062439"/>
          </a:xfrm>
          <a:prstGeom prst="rect">
            <a:avLst/>
          </a:prstGeom>
        </p:spPr>
      </p:pic>
    </p:spTree>
    <p:extLst>
      <p:ext uri="{BB962C8B-B14F-4D97-AF65-F5344CB8AC3E}">
        <p14:creationId xmlns:p14="http://schemas.microsoft.com/office/powerpoint/2010/main" val="54259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FE9CC2-BA24-47CD-AE5E-A6BB2A46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B5E4CD-D48B-4BA2-A183-C7F932AA6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2830"/>
            <a:ext cx="4038600"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B815951-45C1-93C1-0988-198AEC19A9E8}"/>
              </a:ext>
            </a:extLst>
          </p:cNvPr>
          <p:cNvSpPr>
            <a:spLocks noGrp="1"/>
          </p:cNvSpPr>
          <p:nvPr>
            <p:ph type="title"/>
          </p:nvPr>
        </p:nvSpPr>
        <p:spPr>
          <a:xfrm>
            <a:off x="800101" y="2057400"/>
            <a:ext cx="2630854" cy="2647462"/>
          </a:xfrm>
        </p:spPr>
        <p:txBody>
          <a:bodyPr anchor="t">
            <a:normAutofit/>
          </a:bodyPr>
          <a:lstStyle/>
          <a:p>
            <a:r>
              <a:rPr lang="fr-FR"/>
              <a:t>Les  besoins non fonctionnels </a:t>
            </a:r>
          </a:p>
        </p:txBody>
      </p:sp>
      <p:graphicFrame>
        <p:nvGraphicFramePr>
          <p:cNvPr id="5" name="Espace réservé du contenu 2">
            <a:extLst>
              <a:ext uri="{FF2B5EF4-FFF2-40B4-BE49-F238E27FC236}">
                <a16:creationId xmlns:a16="http://schemas.microsoft.com/office/drawing/2014/main" id="{59DD5BB0-166F-BC6D-75B5-D49C3B1F6BCB}"/>
              </a:ext>
            </a:extLst>
          </p:cNvPr>
          <p:cNvGraphicFramePr>
            <a:graphicFrameLocks noGrp="1"/>
          </p:cNvGraphicFramePr>
          <p:nvPr>
            <p:ph idx="1"/>
            <p:extLst>
              <p:ext uri="{D42A27DB-BD31-4B8C-83A1-F6EECF244321}">
                <p14:modId xmlns:p14="http://schemas.microsoft.com/office/powerpoint/2010/main" val="159633778"/>
              </p:ext>
            </p:extLst>
          </p:nvPr>
        </p:nvGraphicFramePr>
        <p:xfrm>
          <a:off x="5068562" y="817510"/>
          <a:ext cx="6160315" cy="5008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81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CFB7124-993E-4CF3-A0CA-A32DF6CC4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694F4EA-6586-4537-8435-1C89CECA2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4152"/>
            <a:ext cx="4876800" cy="412969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4117951-0F49-41E0-5496-DCB25066A8EE}"/>
              </a:ext>
            </a:extLst>
          </p:cNvPr>
          <p:cNvSpPr>
            <a:spLocks noGrp="1"/>
          </p:cNvSpPr>
          <p:nvPr>
            <p:ph type="title"/>
          </p:nvPr>
        </p:nvSpPr>
        <p:spPr>
          <a:xfrm>
            <a:off x="257661" y="2509434"/>
            <a:ext cx="4070241" cy="907938"/>
          </a:xfrm>
        </p:spPr>
        <p:txBody>
          <a:bodyPr vert="horz" lIns="91440" tIns="45720" rIns="91440" bIns="45720" rtlCol="0" anchor="b">
            <a:normAutofit/>
          </a:bodyPr>
          <a:lstStyle/>
          <a:p>
            <a:r>
              <a:rPr lang="en-US"/>
              <a:t> Objectif du ProJet</a:t>
            </a:r>
          </a:p>
        </p:txBody>
      </p:sp>
      <p:pic>
        <p:nvPicPr>
          <p:cNvPr id="3" name="Image 2" descr="Équipe de construction fixe des objectifs smart">
            <a:extLst>
              <a:ext uri="{FF2B5EF4-FFF2-40B4-BE49-F238E27FC236}">
                <a16:creationId xmlns:a16="http://schemas.microsoft.com/office/drawing/2014/main" id="{F6BE734F-413D-F577-4AE5-0B8E91ED1224}"/>
              </a:ext>
            </a:extLst>
          </p:cNvPr>
          <p:cNvPicPr>
            <a:picLocks noChangeAspect="1"/>
          </p:cNvPicPr>
          <p:nvPr/>
        </p:nvPicPr>
        <p:blipFill>
          <a:blip r:embed="rId2"/>
          <a:stretch>
            <a:fillRect/>
          </a:stretch>
        </p:blipFill>
        <p:spPr>
          <a:xfrm>
            <a:off x="5687753" y="1433360"/>
            <a:ext cx="5701828" cy="3991279"/>
          </a:xfrm>
          <a:prstGeom prst="rect">
            <a:avLst/>
          </a:prstGeom>
        </p:spPr>
      </p:pic>
    </p:spTree>
    <p:extLst>
      <p:ext uri="{BB962C8B-B14F-4D97-AF65-F5344CB8AC3E}">
        <p14:creationId xmlns:p14="http://schemas.microsoft.com/office/powerpoint/2010/main" val="319826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0" y="2057400"/>
            <a:ext cx="32385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F95C15C-744E-2949-0A40-1786417E9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7315200"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81E41F-B6EA-3884-FA02-15B8D74A77D0}"/>
              </a:ext>
            </a:extLst>
          </p:cNvPr>
          <p:cNvSpPr>
            <a:spLocks noGrp="1"/>
          </p:cNvSpPr>
          <p:nvPr>
            <p:ph type="title"/>
          </p:nvPr>
        </p:nvSpPr>
        <p:spPr>
          <a:xfrm>
            <a:off x="1638104" y="2502489"/>
            <a:ext cx="3020049" cy="1853023"/>
          </a:xfrm>
        </p:spPr>
        <p:txBody>
          <a:bodyPr vert="horz" lIns="91440" tIns="45720" rIns="91440" bIns="45720" rtlCol="0" anchor="ctr">
            <a:normAutofit/>
          </a:bodyPr>
          <a:lstStyle/>
          <a:p>
            <a:r>
              <a:rPr lang="en-US"/>
              <a:t>Limite du ProJet </a:t>
            </a:r>
          </a:p>
        </p:txBody>
      </p:sp>
      <p:pic>
        <p:nvPicPr>
          <p:cNvPr id="3" name="Image 2" descr="Femme heureuse dessinant et tablette numérique de graphiste écrivant ou esquissant au bureau Femme créative avec le sourire dans la conception travaillant sur l'esquisse du projet ou la date limite sur la technologie pour le démarrage">
            <a:extLst>
              <a:ext uri="{FF2B5EF4-FFF2-40B4-BE49-F238E27FC236}">
                <a16:creationId xmlns:a16="http://schemas.microsoft.com/office/drawing/2014/main" id="{6C558686-B333-FFB7-6284-78E9D46B8C25}"/>
              </a:ext>
            </a:extLst>
          </p:cNvPr>
          <p:cNvPicPr>
            <a:picLocks noChangeAspect="1"/>
          </p:cNvPicPr>
          <p:nvPr/>
        </p:nvPicPr>
        <p:blipFill>
          <a:blip r:embed="rId2"/>
          <a:stretch>
            <a:fillRect/>
          </a:stretch>
        </p:blipFill>
        <p:spPr>
          <a:xfrm>
            <a:off x="7320367" y="1376598"/>
            <a:ext cx="4628824" cy="4130635"/>
          </a:xfrm>
          <a:prstGeom prst="rect">
            <a:avLst/>
          </a:prstGeom>
        </p:spPr>
      </p:pic>
    </p:spTree>
    <p:extLst>
      <p:ext uri="{BB962C8B-B14F-4D97-AF65-F5344CB8AC3E}">
        <p14:creationId xmlns:p14="http://schemas.microsoft.com/office/powerpoint/2010/main" val="106549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F0227-2E1E-2760-1422-78B9B703D20A}"/>
              </a:ext>
            </a:extLst>
          </p:cNvPr>
          <p:cNvSpPr>
            <a:spLocks noGrp="1"/>
          </p:cNvSpPr>
          <p:nvPr>
            <p:ph type="title"/>
          </p:nvPr>
        </p:nvSpPr>
        <p:spPr>
          <a:xfrm>
            <a:off x="1556827" y="98485"/>
            <a:ext cx="8915402" cy="1371600"/>
          </a:xfrm>
        </p:spPr>
        <p:txBody>
          <a:bodyPr/>
          <a:lstStyle/>
          <a:p>
            <a:r>
              <a:rPr lang="fr-FR"/>
              <a:t>                    Technologies utilisées</a:t>
            </a:r>
          </a:p>
        </p:txBody>
      </p:sp>
      <p:pic>
        <p:nvPicPr>
          <p:cNvPr id="4" name="Espace réservé du contenu 3" descr="Une image contenant Police, logo, Graphique, graphisme&#10;&#10;Description générée automatiquement">
            <a:extLst>
              <a:ext uri="{FF2B5EF4-FFF2-40B4-BE49-F238E27FC236}">
                <a16:creationId xmlns:a16="http://schemas.microsoft.com/office/drawing/2014/main" id="{001FCB0E-EE95-CFC4-0777-A5E3FD1F340C}"/>
              </a:ext>
            </a:extLst>
          </p:cNvPr>
          <p:cNvPicPr>
            <a:picLocks noGrp="1" noChangeAspect="1"/>
          </p:cNvPicPr>
          <p:nvPr>
            <p:ph idx="1"/>
          </p:nvPr>
        </p:nvPicPr>
        <p:blipFill>
          <a:blip r:embed="rId2"/>
          <a:stretch>
            <a:fillRect/>
          </a:stretch>
        </p:blipFill>
        <p:spPr>
          <a:xfrm>
            <a:off x="1470304" y="1634915"/>
            <a:ext cx="1895475" cy="1524000"/>
          </a:xfrm>
        </p:spPr>
      </p:pic>
      <p:pic>
        <p:nvPicPr>
          <p:cNvPr id="5" name="Image 4" descr="Une image contenant texte, logo, symbole, Bleu électrique&#10;&#10;Description générée automatiquement">
            <a:extLst>
              <a:ext uri="{FF2B5EF4-FFF2-40B4-BE49-F238E27FC236}">
                <a16:creationId xmlns:a16="http://schemas.microsoft.com/office/drawing/2014/main" id="{F2F3482E-34F3-4170-7D13-192A92E4EB28}"/>
              </a:ext>
            </a:extLst>
          </p:cNvPr>
          <p:cNvPicPr>
            <a:picLocks noChangeAspect="1"/>
          </p:cNvPicPr>
          <p:nvPr/>
        </p:nvPicPr>
        <p:blipFill>
          <a:blip r:embed="rId3"/>
          <a:stretch>
            <a:fillRect/>
          </a:stretch>
        </p:blipFill>
        <p:spPr>
          <a:xfrm>
            <a:off x="1192720" y="3643870"/>
            <a:ext cx="2175575" cy="1363044"/>
          </a:xfrm>
          <a:prstGeom prst="rect">
            <a:avLst/>
          </a:prstGeom>
        </p:spPr>
      </p:pic>
      <p:pic>
        <p:nvPicPr>
          <p:cNvPr id="6" name="Image 5" descr="Une image contenant symbole, Police, cercle, logo&#10;&#10;Description générée automatiquement">
            <a:extLst>
              <a:ext uri="{FF2B5EF4-FFF2-40B4-BE49-F238E27FC236}">
                <a16:creationId xmlns:a16="http://schemas.microsoft.com/office/drawing/2014/main" id="{2801CBD8-F7BF-F57B-DBA6-FE36B523064F}"/>
              </a:ext>
            </a:extLst>
          </p:cNvPr>
          <p:cNvPicPr>
            <a:picLocks noChangeAspect="1"/>
          </p:cNvPicPr>
          <p:nvPr/>
        </p:nvPicPr>
        <p:blipFill>
          <a:blip r:embed="rId4"/>
          <a:stretch>
            <a:fillRect/>
          </a:stretch>
        </p:blipFill>
        <p:spPr>
          <a:xfrm>
            <a:off x="4092931" y="1674106"/>
            <a:ext cx="1898650" cy="1152525"/>
          </a:xfrm>
          <a:prstGeom prst="rect">
            <a:avLst/>
          </a:prstGeom>
        </p:spPr>
      </p:pic>
      <p:pic>
        <p:nvPicPr>
          <p:cNvPr id="8" name="Image 7" descr="Une image contenant Graphique, Police, logo, graphisme&#10;&#10;Description générée automatiquement">
            <a:extLst>
              <a:ext uri="{FF2B5EF4-FFF2-40B4-BE49-F238E27FC236}">
                <a16:creationId xmlns:a16="http://schemas.microsoft.com/office/drawing/2014/main" id="{B24264FD-32C2-8137-4E70-72A1ED3F17D4}"/>
              </a:ext>
            </a:extLst>
          </p:cNvPr>
          <p:cNvPicPr>
            <a:picLocks noChangeAspect="1"/>
          </p:cNvPicPr>
          <p:nvPr/>
        </p:nvPicPr>
        <p:blipFill>
          <a:blip r:embed="rId5"/>
          <a:stretch>
            <a:fillRect/>
          </a:stretch>
        </p:blipFill>
        <p:spPr>
          <a:xfrm>
            <a:off x="9381265" y="3253849"/>
            <a:ext cx="1647825" cy="847725"/>
          </a:xfrm>
          <a:prstGeom prst="rect">
            <a:avLst/>
          </a:prstGeom>
        </p:spPr>
      </p:pic>
      <p:pic>
        <p:nvPicPr>
          <p:cNvPr id="12" name="Image 11" descr="Une image contenant logo, Police, Graphique, symbole&#10;&#10;Description générée automatiquement">
            <a:extLst>
              <a:ext uri="{FF2B5EF4-FFF2-40B4-BE49-F238E27FC236}">
                <a16:creationId xmlns:a16="http://schemas.microsoft.com/office/drawing/2014/main" id="{0999A9BD-77CE-7235-ABAD-72029C5D5EFF}"/>
              </a:ext>
            </a:extLst>
          </p:cNvPr>
          <p:cNvPicPr>
            <a:picLocks noChangeAspect="1"/>
          </p:cNvPicPr>
          <p:nvPr/>
        </p:nvPicPr>
        <p:blipFill>
          <a:blip r:embed="rId6"/>
          <a:stretch>
            <a:fillRect/>
          </a:stretch>
        </p:blipFill>
        <p:spPr>
          <a:xfrm>
            <a:off x="9195358" y="1465311"/>
            <a:ext cx="2009775" cy="1187450"/>
          </a:xfrm>
          <a:prstGeom prst="rect">
            <a:avLst/>
          </a:prstGeom>
        </p:spPr>
      </p:pic>
      <p:pic>
        <p:nvPicPr>
          <p:cNvPr id="3" name="Image 2" descr="MySQL - Guide Logiciel-Libre">
            <a:extLst>
              <a:ext uri="{FF2B5EF4-FFF2-40B4-BE49-F238E27FC236}">
                <a16:creationId xmlns:a16="http://schemas.microsoft.com/office/drawing/2014/main" id="{6662D519-BECD-4782-3F17-1F67DE442EC3}"/>
              </a:ext>
            </a:extLst>
          </p:cNvPr>
          <p:cNvPicPr>
            <a:picLocks noChangeAspect="1"/>
          </p:cNvPicPr>
          <p:nvPr/>
        </p:nvPicPr>
        <p:blipFill>
          <a:blip r:embed="rId7"/>
          <a:stretch>
            <a:fillRect/>
          </a:stretch>
        </p:blipFill>
        <p:spPr>
          <a:xfrm>
            <a:off x="6955732" y="1252916"/>
            <a:ext cx="1619251" cy="1619251"/>
          </a:xfrm>
          <a:prstGeom prst="rect">
            <a:avLst/>
          </a:prstGeom>
        </p:spPr>
      </p:pic>
      <p:pic>
        <p:nvPicPr>
          <p:cNvPr id="10" name="Image 9" descr="Les nouveautés d'Angular 17">
            <a:extLst>
              <a:ext uri="{FF2B5EF4-FFF2-40B4-BE49-F238E27FC236}">
                <a16:creationId xmlns:a16="http://schemas.microsoft.com/office/drawing/2014/main" id="{BC51D948-94AC-A9B9-BF43-EA3DF8894C66}"/>
              </a:ext>
            </a:extLst>
          </p:cNvPr>
          <p:cNvPicPr>
            <a:picLocks noChangeAspect="1"/>
          </p:cNvPicPr>
          <p:nvPr/>
        </p:nvPicPr>
        <p:blipFill>
          <a:blip r:embed="rId8"/>
          <a:stretch>
            <a:fillRect/>
          </a:stretch>
        </p:blipFill>
        <p:spPr>
          <a:xfrm>
            <a:off x="1058175" y="5343394"/>
            <a:ext cx="2743197" cy="858229"/>
          </a:xfrm>
          <a:prstGeom prst="rect">
            <a:avLst/>
          </a:prstGeom>
        </p:spPr>
      </p:pic>
      <p:pic>
        <p:nvPicPr>
          <p:cNvPr id="11" name="Image 10" descr="Symfony · GitHub">
            <a:extLst>
              <a:ext uri="{FF2B5EF4-FFF2-40B4-BE49-F238E27FC236}">
                <a16:creationId xmlns:a16="http://schemas.microsoft.com/office/drawing/2014/main" id="{54E653A0-304E-178D-88AF-867E25600256}"/>
              </a:ext>
            </a:extLst>
          </p:cNvPr>
          <p:cNvPicPr>
            <a:picLocks noChangeAspect="1"/>
          </p:cNvPicPr>
          <p:nvPr/>
        </p:nvPicPr>
        <p:blipFill>
          <a:blip r:embed="rId9"/>
          <a:stretch>
            <a:fillRect/>
          </a:stretch>
        </p:blipFill>
        <p:spPr>
          <a:xfrm>
            <a:off x="4086764" y="3260066"/>
            <a:ext cx="1890623" cy="1876246"/>
          </a:xfrm>
          <a:prstGeom prst="rect">
            <a:avLst/>
          </a:prstGeom>
        </p:spPr>
      </p:pic>
    </p:spTree>
    <p:extLst>
      <p:ext uri="{BB962C8B-B14F-4D97-AF65-F5344CB8AC3E}">
        <p14:creationId xmlns:p14="http://schemas.microsoft.com/office/powerpoint/2010/main" val="193297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2AE40E-2F64-EC09-FB4D-76CD6D38833B}"/>
              </a:ext>
            </a:extLst>
          </p:cNvPr>
          <p:cNvSpPr>
            <a:spLocks noGrp="1"/>
          </p:cNvSpPr>
          <p:nvPr>
            <p:ph type="title"/>
          </p:nvPr>
        </p:nvSpPr>
        <p:spPr/>
        <p:txBody>
          <a:bodyPr/>
          <a:lstStyle/>
          <a:p>
            <a:r>
              <a:rPr lang="fr-FR"/>
              <a:t>     Diagramme  UML  de cas d'utilisation</a:t>
            </a:r>
          </a:p>
        </p:txBody>
      </p:sp>
      <p:pic>
        <p:nvPicPr>
          <p:cNvPr id="4" name="Espace réservé du contenu 3">
            <a:extLst>
              <a:ext uri="{FF2B5EF4-FFF2-40B4-BE49-F238E27FC236}">
                <a16:creationId xmlns:a16="http://schemas.microsoft.com/office/drawing/2014/main" id="{6C768FC4-AB27-53A1-CFD7-A2879624BF1F}"/>
              </a:ext>
            </a:extLst>
          </p:cNvPr>
          <p:cNvPicPr>
            <a:picLocks noGrp="1" noChangeAspect="1"/>
          </p:cNvPicPr>
          <p:nvPr>
            <p:ph idx="1"/>
          </p:nvPr>
        </p:nvPicPr>
        <p:blipFill>
          <a:blip r:embed="rId2"/>
          <a:stretch>
            <a:fillRect/>
          </a:stretch>
        </p:blipFill>
        <p:spPr>
          <a:xfrm>
            <a:off x="5224138" y="2068629"/>
            <a:ext cx="1743727" cy="4114800"/>
          </a:xfrm>
        </p:spPr>
      </p:pic>
    </p:spTree>
    <p:extLst>
      <p:ext uri="{BB962C8B-B14F-4D97-AF65-F5344CB8AC3E}">
        <p14:creationId xmlns:p14="http://schemas.microsoft.com/office/powerpoint/2010/main" val="245960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714AF-780F-0DCA-1FE1-3E6130D5727B}"/>
              </a:ext>
            </a:extLst>
          </p:cNvPr>
          <p:cNvSpPr>
            <a:spLocks noGrp="1"/>
          </p:cNvSpPr>
          <p:nvPr>
            <p:ph type="title"/>
          </p:nvPr>
        </p:nvSpPr>
        <p:spPr/>
        <p:txBody>
          <a:bodyPr/>
          <a:lstStyle/>
          <a:p>
            <a:r>
              <a:rPr lang="fr-FR" err="1"/>
              <a:t>Github</a:t>
            </a:r>
            <a:r>
              <a:rPr lang="fr-FR"/>
              <a:t> </a:t>
            </a:r>
            <a:r>
              <a:rPr lang="fr-FR" err="1"/>
              <a:t>projects</a:t>
            </a:r>
            <a:r>
              <a:rPr lang="fr-FR"/>
              <a:t> et Us</a:t>
            </a:r>
          </a:p>
        </p:txBody>
      </p:sp>
      <p:pic>
        <p:nvPicPr>
          <p:cNvPr id="4" name="Espace réservé du contenu 3" descr="Une image contenant texte, capture d’écran, Police, nombre&#10;&#10;Description générée automatiquement">
            <a:extLst>
              <a:ext uri="{FF2B5EF4-FFF2-40B4-BE49-F238E27FC236}">
                <a16:creationId xmlns:a16="http://schemas.microsoft.com/office/drawing/2014/main" id="{0C759F02-7404-09C4-625A-C5DC94400D3F}"/>
              </a:ext>
            </a:extLst>
          </p:cNvPr>
          <p:cNvPicPr>
            <a:picLocks noGrp="1" noChangeAspect="1"/>
          </p:cNvPicPr>
          <p:nvPr>
            <p:ph idx="1"/>
          </p:nvPr>
        </p:nvPicPr>
        <p:blipFill>
          <a:blip r:embed="rId2"/>
          <a:stretch>
            <a:fillRect/>
          </a:stretch>
        </p:blipFill>
        <p:spPr>
          <a:xfrm>
            <a:off x="1638300" y="3047732"/>
            <a:ext cx="8915402" cy="2156594"/>
          </a:xfrm>
        </p:spPr>
      </p:pic>
    </p:spTree>
    <p:extLst>
      <p:ext uri="{BB962C8B-B14F-4D97-AF65-F5344CB8AC3E}">
        <p14:creationId xmlns:p14="http://schemas.microsoft.com/office/powerpoint/2010/main" val="179624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8583F-76C0-C7FF-3D14-B13FDA1CBACB}"/>
              </a:ext>
            </a:extLst>
          </p:cNvPr>
          <p:cNvSpPr>
            <a:spLocks noGrp="1"/>
          </p:cNvSpPr>
          <p:nvPr>
            <p:ph type="title"/>
          </p:nvPr>
        </p:nvSpPr>
        <p:spPr/>
        <p:txBody>
          <a:bodyPr/>
          <a:lstStyle/>
          <a:p>
            <a:r>
              <a:rPr lang="fr-FR"/>
              <a:t>Diagramme UML de </a:t>
            </a:r>
            <a:r>
              <a:rPr lang="fr-FR" err="1"/>
              <a:t>Sequence</a:t>
            </a:r>
          </a:p>
        </p:txBody>
      </p:sp>
      <p:pic>
        <p:nvPicPr>
          <p:cNvPr id="4" name="Espace réservé du contenu 3" descr="Une image contenant texte, capture d’écran, Police, ligne&#10;&#10;Description générée automatiquement">
            <a:extLst>
              <a:ext uri="{FF2B5EF4-FFF2-40B4-BE49-F238E27FC236}">
                <a16:creationId xmlns:a16="http://schemas.microsoft.com/office/drawing/2014/main" id="{B6102BBC-B2BB-FBEE-451E-8D0A1D6E192F}"/>
              </a:ext>
            </a:extLst>
          </p:cNvPr>
          <p:cNvPicPr>
            <a:picLocks noGrp="1" noChangeAspect="1"/>
          </p:cNvPicPr>
          <p:nvPr>
            <p:ph idx="1"/>
          </p:nvPr>
        </p:nvPicPr>
        <p:blipFill>
          <a:blip r:embed="rId2"/>
          <a:stretch>
            <a:fillRect/>
          </a:stretch>
        </p:blipFill>
        <p:spPr>
          <a:xfrm>
            <a:off x="3028951" y="2254367"/>
            <a:ext cx="6134100" cy="3743325"/>
          </a:xfrm>
        </p:spPr>
      </p:pic>
    </p:spTree>
    <p:extLst>
      <p:ext uri="{BB962C8B-B14F-4D97-AF65-F5344CB8AC3E}">
        <p14:creationId xmlns:p14="http://schemas.microsoft.com/office/powerpoint/2010/main" val="100765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D6DC6-B146-0905-13C2-9665B32D23B8}"/>
              </a:ext>
            </a:extLst>
          </p:cNvPr>
          <p:cNvSpPr>
            <a:spLocks noGrp="1"/>
          </p:cNvSpPr>
          <p:nvPr>
            <p:ph type="title"/>
          </p:nvPr>
        </p:nvSpPr>
        <p:spPr/>
        <p:txBody>
          <a:bodyPr/>
          <a:lstStyle/>
          <a:p>
            <a:r>
              <a:rPr lang="fr-FR"/>
              <a:t>Diagramme UML d'activité</a:t>
            </a:r>
          </a:p>
        </p:txBody>
      </p:sp>
      <p:pic>
        <p:nvPicPr>
          <p:cNvPr id="4" name="Espace réservé du contenu 3" descr="Une image contenant texte, capture d’écran, Police, diagramme&#10;&#10;Description générée automatiquement">
            <a:extLst>
              <a:ext uri="{FF2B5EF4-FFF2-40B4-BE49-F238E27FC236}">
                <a16:creationId xmlns:a16="http://schemas.microsoft.com/office/drawing/2014/main" id="{1AECA3CD-AA92-A5D0-64B4-8927B8C20F3B}"/>
              </a:ext>
            </a:extLst>
          </p:cNvPr>
          <p:cNvPicPr>
            <a:picLocks noGrp="1" noChangeAspect="1"/>
          </p:cNvPicPr>
          <p:nvPr>
            <p:ph idx="1"/>
          </p:nvPr>
        </p:nvPicPr>
        <p:blipFill>
          <a:blip r:embed="rId2"/>
          <a:stretch>
            <a:fillRect/>
          </a:stretch>
        </p:blipFill>
        <p:spPr>
          <a:xfrm>
            <a:off x="3528611" y="2057400"/>
            <a:ext cx="5134780" cy="4137259"/>
          </a:xfrm>
        </p:spPr>
      </p:pic>
    </p:spTree>
    <p:extLst>
      <p:ext uri="{BB962C8B-B14F-4D97-AF65-F5344CB8AC3E}">
        <p14:creationId xmlns:p14="http://schemas.microsoft.com/office/powerpoint/2010/main" val="3001251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3E8B1-63C0-1853-C469-E300E69B81FD}"/>
              </a:ext>
            </a:extLst>
          </p:cNvPr>
          <p:cNvSpPr>
            <a:spLocks noGrp="1"/>
          </p:cNvSpPr>
          <p:nvPr>
            <p:ph type="title"/>
          </p:nvPr>
        </p:nvSpPr>
        <p:spPr/>
        <p:txBody>
          <a:bodyPr/>
          <a:lstStyle/>
          <a:p>
            <a:r>
              <a:rPr lang="fr-FR"/>
              <a:t>Diagramme UML de classe</a:t>
            </a:r>
          </a:p>
        </p:txBody>
      </p:sp>
      <p:pic>
        <p:nvPicPr>
          <p:cNvPr id="4" name="Espace réservé du contenu 3">
            <a:extLst>
              <a:ext uri="{FF2B5EF4-FFF2-40B4-BE49-F238E27FC236}">
                <a16:creationId xmlns:a16="http://schemas.microsoft.com/office/drawing/2014/main" id="{8ABB4377-55C9-5E10-17BF-B0C4CBA7C94B}"/>
              </a:ext>
            </a:extLst>
          </p:cNvPr>
          <p:cNvPicPr>
            <a:picLocks noGrp="1" noChangeAspect="1"/>
          </p:cNvPicPr>
          <p:nvPr>
            <p:ph idx="1"/>
          </p:nvPr>
        </p:nvPicPr>
        <p:blipFill>
          <a:blip r:embed="rId2"/>
          <a:stretch>
            <a:fillRect/>
          </a:stretch>
        </p:blipFill>
        <p:spPr>
          <a:xfrm>
            <a:off x="3760768" y="2146415"/>
            <a:ext cx="4670466" cy="3959227"/>
          </a:xfrm>
        </p:spPr>
      </p:pic>
    </p:spTree>
    <p:extLst>
      <p:ext uri="{BB962C8B-B14F-4D97-AF65-F5344CB8AC3E}">
        <p14:creationId xmlns:p14="http://schemas.microsoft.com/office/powerpoint/2010/main" val="579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CFB7124-993E-4CF3-A0CA-A32DF6CC4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94F4EA-6586-4537-8435-1C89CECA2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79400" cy="68579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481B9A-E0E8-0E85-7F62-D84A93712A0F}"/>
              </a:ext>
            </a:extLst>
          </p:cNvPr>
          <p:cNvSpPr>
            <a:spLocks noGrp="1"/>
          </p:cNvSpPr>
          <p:nvPr>
            <p:ph type="title"/>
          </p:nvPr>
        </p:nvSpPr>
        <p:spPr>
          <a:xfrm>
            <a:off x="1213076" y="1607462"/>
            <a:ext cx="3663724" cy="2016553"/>
          </a:xfrm>
        </p:spPr>
        <p:txBody>
          <a:bodyPr vert="horz" lIns="91440" tIns="45720" rIns="91440" bIns="45720" rtlCol="0" anchor="b">
            <a:normAutofit/>
          </a:bodyPr>
          <a:lstStyle/>
          <a:p>
            <a:r>
              <a:rPr lang="en-US" sz="3000"/>
              <a:t>                  REMERCIEMENTS</a:t>
            </a:r>
          </a:p>
        </p:txBody>
      </p:sp>
      <p:pic>
        <p:nvPicPr>
          <p:cNvPr id="3" name="Image 2" descr="Présentation PowerPoint">
            <a:extLst>
              <a:ext uri="{FF2B5EF4-FFF2-40B4-BE49-F238E27FC236}">
                <a16:creationId xmlns:a16="http://schemas.microsoft.com/office/drawing/2014/main" id="{5167F8D1-2E4B-A6BD-3CF2-1A4F2096141D}"/>
              </a:ext>
            </a:extLst>
          </p:cNvPr>
          <p:cNvPicPr>
            <a:picLocks noChangeAspect="1"/>
          </p:cNvPicPr>
          <p:nvPr/>
        </p:nvPicPr>
        <p:blipFill>
          <a:blip r:embed="rId2"/>
          <a:stretch>
            <a:fillRect/>
          </a:stretch>
        </p:blipFill>
        <p:spPr>
          <a:xfrm>
            <a:off x="5677466" y="439361"/>
            <a:ext cx="6506863" cy="4364870"/>
          </a:xfrm>
          <a:prstGeom prst="rect">
            <a:avLst/>
          </a:prstGeom>
        </p:spPr>
      </p:pic>
    </p:spTree>
    <p:extLst>
      <p:ext uri="{BB962C8B-B14F-4D97-AF65-F5344CB8AC3E}">
        <p14:creationId xmlns:p14="http://schemas.microsoft.com/office/powerpoint/2010/main" val="148290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BA735-134D-24CF-E741-1406AE71C2CC}"/>
              </a:ext>
            </a:extLst>
          </p:cNvPr>
          <p:cNvSpPr>
            <a:spLocks noGrp="1"/>
          </p:cNvSpPr>
          <p:nvPr>
            <p:ph type="title"/>
          </p:nvPr>
        </p:nvSpPr>
        <p:spPr/>
        <p:txBody>
          <a:bodyPr/>
          <a:lstStyle/>
          <a:p>
            <a:r>
              <a:rPr lang="fr-FR"/>
              <a:t>Wireframes</a:t>
            </a:r>
          </a:p>
        </p:txBody>
      </p:sp>
      <p:pic>
        <p:nvPicPr>
          <p:cNvPr id="4" name="Espace réservé du contenu 3" descr="Une image contenant texte, capture d’écran, diagramme, conception&#10;&#10;Description générée automatiquement">
            <a:extLst>
              <a:ext uri="{FF2B5EF4-FFF2-40B4-BE49-F238E27FC236}">
                <a16:creationId xmlns:a16="http://schemas.microsoft.com/office/drawing/2014/main" id="{19901124-1376-CECC-E982-DC99B0A795F2}"/>
              </a:ext>
            </a:extLst>
          </p:cNvPr>
          <p:cNvPicPr>
            <a:picLocks noGrp="1" noChangeAspect="1"/>
          </p:cNvPicPr>
          <p:nvPr>
            <p:ph idx="1"/>
          </p:nvPr>
        </p:nvPicPr>
        <p:blipFill>
          <a:blip r:embed="rId2"/>
          <a:stretch>
            <a:fillRect/>
          </a:stretch>
        </p:blipFill>
        <p:spPr>
          <a:xfrm>
            <a:off x="3189609" y="2057400"/>
            <a:ext cx="5812784" cy="4137259"/>
          </a:xfrm>
        </p:spPr>
      </p:pic>
    </p:spTree>
    <p:extLst>
      <p:ext uri="{BB962C8B-B14F-4D97-AF65-F5344CB8AC3E}">
        <p14:creationId xmlns:p14="http://schemas.microsoft.com/office/powerpoint/2010/main" val="64414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6DC4A-B528-36C8-8B8E-A13168777F60}"/>
              </a:ext>
            </a:extLst>
          </p:cNvPr>
          <p:cNvSpPr>
            <a:spLocks noGrp="1"/>
          </p:cNvSpPr>
          <p:nvPr>
            <p:ph type="title"/>
          </p:nvPr>
        </p:nvSpPr>
        <p:spPr/>
        <p:txBody>
          <a:bodyPr/>
          <a:lstStyle/>
          <a:p>
            <a:r>
              <a:rPr lang="fr-FR"/>
              <a:t>Maquette</a:t>
            </a:r>
          </a:p>
        </p:txBody>
      </p:sp>
      <p:pic>
        <p:nvPicPr>
          <p:cNvPr id="4" name="Espace réservé du contenu 3" descr="Une image contenant texte, Visage humain, capture d’écran, femme&#10;&#10;Description générée automatiquement">
            <a:extLst>
              <a:ext uri="{FF2B5EF4-FFF2-40B4-BE49-F238E27FC236}">
                <a16:creationId xmlns:a16="http://schemas.microsoft.com/office/drawing/2014/main" id="{A7FDD25E-6FD0-1F28-87CE-53A07CB75F09}"/>
              </a:ext>
            </a:extLst>
          </p:cNvPr>
          <p:cNvPicPr>
            <a:picLocks noGrp="1" noChangeAspect="1"/>
          </p:cNvPicPr>
          <p:nvPr>
            <p:ph idx="1"/>
          </p:nvPr>
        </p:nvPicPr>
        <p:blipFill>
          <a:blip r:embed="rId2"/>
          <a:stretch>
            <a:fillRect/>
          </a:stretch>
        </p:blipFill>
        <p:spPr>
          <a:xfrm>
            <a:off x="5189559" y="2057400"/>
            <a:ext cx="1812883" cy="4137259"/>
          </a:xfrm>
        </p:spPr>
      </p:pic>
    </p:spTree>
    <p:extLst>
      <p:ext uri="{BB962C8B-B14F-4D97-AF65-F5344CB8AC3E}">
        <p14:creationId xmlns:p14="http://schemas.microsoft.com/office/powerpoint/2010/main" val="370872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0EC8BD-CE74-1225-49FF-41EACA86B0F2}"/>
              </a:ext>
            </a:extLst>
          </p:cNvPr>
          <p:cNvSpPr>
            <a:spLocks noGrp="1"/>
          </p:cNvSpPr>
          <p:nvPr>
            <p:ph type="title"/>
          </p:nvPr>
        </p:nvSpPr>
        <p:spPr>
          <a:xfrm>
            <a:off x="1638300" y="1335037"/>
            <a:ext cx="4838700" cy="408084"/>
          </a:xfrm>
        </p:spPr>
        <p:txBody>
          <a:bodyPr anchor="b">
            <a:normAutofit fontScale="90000"/>
          </a:bodyPr>
          <a:lstStyle/>
          <a:p>
            <a:r>
              <a:rPr lang="fr-FR" dirty="0"/>
              <a:t>L'entête et pied de page</a:t>
            </a:r>
          </a:p>
        </p:txBody>
      </p:sp>
      <p:pic>
        <p:nvPicPr>
          <p:cNvPr id="13" name="Espace réservé du contenu 12" descr="Une image contenant texte, capture d’écran&#10;&#10;Description générée automatiquement">
            <a:extLst>
              <a:ext uri="{FF2B5EF4-FFF2-40B4-BE49-F238E27FC236}">
                <a16:creationId xmlns:a16="http://schemas.microsoft.com/office/drawing/2014/main" id="{5277C659-720A-33D2-FA42-501A2136ADDA}"/>
              </a:ext>
            </a:extLst>
          </p:cNvPr>
          <p:cNvPicPr>
            <a:picLocks noGrp="1" noChangeAspect="1"/>
          </p:cNvPicPr>
          <p:nvPr>
            <p:ph idx="1"/>
          </p:nvPr>
        </p:nvPicPr>
        <p:blipFill>
          <a:blip r:embed="rId2"/>
          <a:stretch>
            <a:fillRect/>
          </a:stretch>
        </p:blipFill>
        <p:spPr>
          <a:xfrm>
            <a:off x="6741937" y="1072787"/>
            <a:ext cx="3419003" cy="4114800"/>
          </a:xfrm>
        </p:spPr>
      </p:pic>
      <p:pic>
        <p:nvPicPr>
          <p:cNvPr id="11" name="Espace réservé du contenu 10" descr="Une image contenant texte, capture d’écran&#10;&#10;Description générée automatiquement">
            <a:extLst>
              <a:ext uri="{FF2B5EF4-FFF2-40B4-BE49-F238E27FC236}">
                <a16:creationId xmlns:a16="http://schemas.microsoft.com/office/drawing/2014/main" id="{6D2B957A-A128-0450-C46E-5351F73ACD2B}"/>
              </a:ext>
            </a:extLst>
          </p:cNvPr>
          <p:cNvPicPr>
            <a:picLocks noChangeAspect="1"/>
          </p:cNvPicPr>
          <p:nvPr/>
        </p:nvPicPr>
        <p:blipFill>
          <a:blip r:embed="rId3"/>
          <a:stretch>
            <a:fillRect/>
          </a:stretch>
        </p:blipFill>
        <p:spPr>
          <a:xfrm>
            <a:off x="4055070" y="1732547"/>
            <a:ext cx="2022967" cy="1896532"/>
          </a:xfrm>
          <a:prstGeom prst="rect">
            <a:avLst/>
          </a:prstGeom>
        </p:spPr>
      </p:pic>
      <p:pic>
        <p:nvPicPr>
          <p:cNvPr id="12" name="Espace réservé du contenu 11" descr="Une image contenant texte, capture d’écran&#10;&#10;Description générée automatiquement">
            <a:extLst>
              <a:ext uri="{FF2B5EF4-FFF2-40B4-BE49-F238E27FC236}">
                <a16:creationId xmlns:a16="http://schemas.microsoft.com/office/drawing/2014/main" id="{9B34E684-75AF-83E9-0C9D-1941D4D0F966}"/>
              </a:ext>
            </a:extLst>
          </p:cNvPr>
          <p:cNvPicPr>
            <a:picLocks noChangeAspect="1"/>
          </p:cNvPicPr>
          <p:nvPr/>
        </p:nvPicPr>
        <p:blipFill>
          <a:blip r:embed="rId4"/>
          <a:stretch>
            <a:fillRect/>
          </a:stretch>
        </p:blipFill>
        <p:spPr>
          <a:xfrm>
            <a:off x="1354816" y="1731656"/>
            <a:ext cx="2423685" cy="1896534"/>
          </a:xfrm>
          <a:prstGeom prst="rect">
            <a:avLst/>
          </a:prstGeom>
        </p:spPr>
      </p:pic>
    </p:spTree>
    <p:extLst>
      <p:ext uri="{BB962C8B-B14F-4D97-AF65-F5344CB8AC3E}">
        <p14:creationId xmlns:p14="http://schemas.microsoft.com/office/powerpoint/2010/main" val="33170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391FDE-BE7A-4E17-77F3-B3BE123BD961}"/>
              </a:ext>
            </a:extLst>
          </p:cNvPr>
          <p:cNvSpPr>
            <a:spLocks noGrp="1"/>
          </p:cNvSpPr>
          <p:nvPr>
            <p:ph type="title"/>
          </p:nvPr>
        </p:nvSpPr>
        <p:spPr>
          <a:xfrm>
            <a:off x="1544186" y="460661"/>
            <a:ext cx="9040687" cy="1136072"/>
          </a:xfrm>
        </p:spPr>
        <p:txBody>
          <a:bodyPr>
            <a:normAutofit/>
          </a:bodyPr>
          <a:lstStyle/>
          <a:p>
            <a:r>
              <a:rPr lang="fr-FR" dirty="0"/>
              <a:t>Page d'accueil</a:t>
            </a:r>
          </a:p>
        </p:txBody>
      </p:sp>
      <p:pic>
        <p:nvPicPr>
          <p:cNvPr id="5" name="Espace réservé du contenu 4" descr="Une image contenant texte, capture d’écran, Police&#10;&#10;Description générée automatiquement">
            <a:extLst>
              <a:ext uri="{FF2B5EF4-FFF2-40B4-BE49-F238E27FC236}">
                <a16:creationId xmlns:a16="http://schemas.microsoft.com/office/drawing/2014/main" id="{7B6B40A5-93C0-6DDA-A77E-40BCD6BA0651}"/>
              </a:ext>
            </a:extLst>
          </p:cNvPr>
          <p:cNvPicPr>
            <a:picLocks noGrp="1" noChangeAspect="1"/>
          </p:cNvPicPr>
          <p:nvPr>
            <p:ph idx="1"/>
          </p:nvPr>
        </p:nvPicPr>
        <p:blipFill>
          <a:blip r:embed="rId2"/>
          <a:srcRect l="-50141" t="-4658" r="50141" b="4301"/>
          <a:stretch/>
        </p:blipFill>
        <p:spPr>
          <a:xfrm>
            <a:off x="613014" y="2580728"/>
            <a:ext cx="6096006" cy="3767352"/>
          </a:xfrm>
        </p:spPr>
      </p:pic>
      <p:pic>
        <p:nvPicPr>
          <p:cNvPr id="4" name="Espace réservé du contenu 3" descr="Une image contenant texte, capture d’écran, Police&#10;&#10;Description générée automatiquement">
            <a:extLst>
              <a:ext uri="{FF2B5EF4-FFF2-40B4-BE49-F238E27FC236}">
                <a16:creationId xmlns:a16="http://schemas.microsoft.com/office/drawing/2014/main" id="{439457A8-88EC-EAA9-3216-16FC2CC6AAB3}"/>
              </a:ext>
            </a:extLst>
          </p:cNvPr>
          <p:cNvPicPr>
            <a:picLocks noChangeAspect="1"/>
          </p:cNvPicPr>
          <p:nvPr/>
        </p:nvPicPr>
        <p:blipFill>
          <a:blip r:embed="rId3"/>
          <a:stretch>
            <a:fillRect/>
          </a:stretch>
        </p:blipFill>
        <p:spPr>
          <a:xfrm>
            <a:off x="-149" y="2922194"/>
            <a:ext cx="3453118" cy="3418587"/>
          </a:xfrm>
          <a:prstGeom prst="rect">
            <a:avLst/>
          </a:prstGeom>
        </p:spPr>
      </p:pic>
    </p:spTree>
    <p:extLst>
      <p:ext uri="{BB962C8B-B14F-4D97-AF65-F5344CB8AC3E}">
        <p14:creationId xmlns:p14="http://schemas.microsoft.com/office/powerpoint/2010/main" val="72281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5A45D1-43F6-56B8-D684-8627A9068C2B}"/>
              </a:ext>
            </a:extLst>
          </p:cNvPr>
          <p:cNvSpPr>
            <a:spLocks noGrp="1"/>
          </p:cNvSpPr>
          <p:nvPr>
            <p:ph type="title"/>
          </p:nvPr>
        </p:nvSpPr>
        <p:spPr>
          <a:xfrm>
            <a:off x="1544186" y="460661"/>
            <a:ext cx="9040687" cy="1136072"/>
          </a:xfrm>
        </p:spPr>
        <p:txBody>
          <a:bodyPr vert="horz" lIns="91440" tIns="45720" rIns="91440" bIns="45720" rtlCol="0">
            <a:normAutofit/>
          </a:bodyPr>
          <a:lstStyle/>
          <a:p>
            <a:r>
              <a:rPr lang="en-US"/>
              <a:t>css</a:t>
            </a:r>
          </a:p>
        </p:txBody>
      </p:sp>
      <p:pic>
        <p:nvPicPr>
          <p:cNvPr id="5" name="Espace réservé du contenu 4" descr="Une image contenant texte, capture d’écran, Police, menu&#10;&#10;Description générée automatiquement">
            <a:extLst>
              <a:ext uri="{FF2B5EF4-FFF2-40B4-BE49-F238E27FC236}">
                <a16:creationId xmlns:a16="http://schemas.microsoft.com/office/drawing/2014/main" id="{2185AE37-0B51-55DE-9BD3-81FD198B31D5}"/>
              </a:ext>
            </a:extLst>
          </p:cNvPr>
          <p:cNvPicPr>
            <a:picLocks noGrp="1" noChangeAspect="1"/>
          </p:cNvPicPr>
          <p:nvPr>
            <p:ph idx="1"/>
          </p:nvPr>
        </p:nvPicPr>
        <p:blipFill>
          <a:blip r:embed="rId2"/>
          <a:stretch>
            <a:fillRect/>
          </a:stretch>
        </p:blipFill>
        <p:spPr>
          <a:xfrm>
            <a:off x="6061715" y="2400298"/>
            <a:ext cx="1775861" cy="4114800"/>
          </a:xfrm>
        </p:spPr>
      </p:pic>
      <p:pic>
        <p:nvPicPr>
          <p:cNvPr id="4" name="Espace réservé du contenu 3" descr="Une image contenant texte, capture d’écran, affichage, logiciel&#10;&#10;Description générée automatiquement">
            <a:extLst>
              <a:ext uri="{FF2B5EF4-FFF2-40B4-BE49-F238E27FC236}">
                <a16:creationId xmlns:a16="http://schemas.microsoft.com/office/drawing/2014/main" id="{5D95AA37-52D4-21C9-8557-9BBD44C13EEA}"/>
              </a:ext>
            </a:extLst>
          </p:cNvPr>
          <p:cNvPicPr>
            <a:picLocks noChangeAspect="1"/>
          </p:cNvPicPr>
          <p:nvPr/>
        </p:nvPicPr>
        <p:blipFill>
          <a:blip r:embed="rId3"/>
          <a:stretch>
            <a:fillRect/>
          </a:stretch>
        </p:blipFill>
        <p:spPr>
          <a:xfrm>
            <a:off x="1843219" y="2400825"/>
            <a:ext cx="3375854" cy="3418587"/>
          </a:xfrm>
          <a:prstGeom prst="rect">
            <a:avLst/>
          </a:prstGeom>
        </p:spPr>
      </p:pic>
    </p:spTree>
    <p:extLst>
      <p:ext uri="{BB962C8B-B14F-4D97-AF65-F5344CB8AC3E}">
        <p14:creationId xmlns:p14="http://schemas.microsoft.com/office/powerpoint/2010/main" val="116205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258ED-292B-3EBE-6C5E-97068ECDB45B}"/>
              </a:ext>
            </a:extLst>
          </p:cNvPr>
          <p:cNvSpPr>
            <a:spLocks noGrp="1"/>
          </p:cNvSpPr>
          <p:nvPr>
            <p:ph type="title"/>
          </p:nvPr>
        </p:nvSpPr>
        <p:spPr/>
        <p:txBody>
          <a:bodyPr/>
          <a:lstStyle/>
          <a:p>
            <a:r>
              <a:rPr lang="fr-FR" err="1"/>
              <a:t>Modéle</a:t>
            </a:r>
            <a:r>
              <a:rPr lang="fr-FR"/>
              <a:t> conceptielle des données</a:t>
            </a:r>
          </a:p>
        </p:txBody>
      </p:sp>
      <p:pic>
        <p:nvPicPr>
          <p:cNvPr id="4" name="Espace réservé du contenu 3" descr="Une image contenant texte, capture d’écran, diagramme, Parallèle&#10;&#10;Description générée automatiquement">
            <a:extLst>
              <a:ext uri="{FF2B5EF4-FFF2-40B4-BE49-F238E27FC236}">
                <a16:creationId xmlns:a16="http://schemas.microsoft.com/office/drawing/2014/main" id="{61C83C95-93B4-4F9C-5A37-5DAC4713C8EF}"/>
              </a:ext>
            </a:extLst>
          </p:cNvPr>
          <p:cNvPicPr>
            <a:picLocks noGrp="1" noChangeAspect="1"/>
          </p:cNvPicPr>
          <p:nvPr>
            <p:ph idx="1"/>
          </p:nvPr>
        </p:nvPicPr>
        <p:blipFill>
          <a:blip r:embed="rId2"/>
          <a:stretch>
            <a:fillRect/>
          </a:stretch>
        </p:blipFill>
        <p:spPr>
          <a:xfrm>
            <a:off x="4059992" y="2561569"/>
            <a:ext cx="4072016" cy="3128920"/>
          </a:xfrm>
        </p:spPr>
      </p:pic>
    </p:spTree>
    <p:extLst>
      <p:ext uri="{BB962C8B-B14F-4D97-AF65-F5344CB8AC3E}">
        <p14:creationId xmlns:p14="http://schemas.microsoft.com/office/powerpoint/2010/main" val="72416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AED6FD-8C35-CE96-0A36-5894B06A2CF8}"/>
              </a:ext>
            </a:extLst>
          </p:cNvPr>
          <p:cNvSpPr>
            <a:spLocks noGrp="1"/>
          </p:cNvSpPr>
          <p:nvPr>
            <p:ph type="title"/>
          </p:nvPr>
        </p:nvSpPr>
        <p:spPr/>
        <p:txBody>
          <a:bodyPr/>
          <a:lstStyle/>
          <a:p>
            <a:r>
              <a:rPr lang="fr-FR" err="1"/>
              <a:t>Modele</a:t>
            </a:r>
            <a:r>
              <a:rPr lang="fr-FR"/>
              <a:t> logique des données</a:t>
            </a:r>
          </a:p>
        </p:txBody>
      </p:sp>
      <p:pic>
        <p:nvPicPr>
          <p:cNvPr id="4" name="Espace réservé du contenu 3" descr="Une image contenant capture d’écran, diagramme, conception&#10;&#10;Description générée automatiquement">
            <a:extLst>
              <a:ext uri="{FF2B5EF4-FFF2-40B4-BE49-F238E27FC236}">
                <a16:creationId xmlns:a16="http://schemas.microsoft.com/office/drawing/2014/main" id="{8268E6CD-FE2C-0E0A-33E0-9CBE1284C812}"/>
              </a:ext>
            </a:extLst>
          </p:cNvPr>
          <p:cNvPicPr>
            <a:picLocks noGrp="1" noChangeAspect="1"/>
          </p:cNvPicPr>
          <p:nvPr>
            <p:ph idx="1"/>
          </p:nvPr>
        </p:nvPicPr>
        <p:blipFill>
          <a:blip r:embed="rId2"/>
          <a:stretch>
            <a:fillRect/>
          </a:stretch>
        </p:blipFill>
        <p:spPr>
          <a:xfrm>
            <a:off x="3048001" y="2283560"/>
            <a:ext cx="6096000" cy="3684938"/>
          </a:xfrm>
        </p:spPr>
      </p:pic>
    </p:spTree>
    <p:extLst>
      <p:ext uri="{BB962C8B-B14F-4D97-AF65-F5344CB8AC3E}">
        <p14:creationId xmlns:p14="http://schemas.microsoft.com/office/powerpoint/2010/main" val="3891306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E321-055E-0308-049C-F5FC85BEE515}"/>
              </a:ext>
            </a:extLst>
          </p:cNvPr>
          <p:cNvSpPr>
            <a:spLocks noGrp="1"/>
          </p:cNvSpPr>
          <p:nvPr>
            <p:ph type="title"/>
          </p:nvPr>
        </p:nvSpPr>
        <p:spPr/>
        <p:txBody>
          <a:bodyPr/>
          <a:lstStyle/>
          <a:p>
            <a:r>
              <a:rPr lang="fr-FR" err="1"/>
              <a:t>Modele</a:t>
            </a:r>
            <a:r>
              <a:rPr lang="fr-FR"/>
              <a:t> physique des données</a:t>
            </a:r>
          </a:p>
        </p:txBody>
      </p:sp>
      <p:pic>
        <p:nvPicPr>
          <p:cNvPr id="4" name="Espace réservé du contenu 3" descr="Une image contenant capture d’écran, Caractère coloré, cercle&#10;&#10;Description générée automatiquement">
            <a:extLst>
              <a:ext uri="{FF2B5EF4-FFF2-40B4-BE49-F238E27FC236}">
                <a16:creationId xmlns:a16="http://schemas.microsoft.com/office/drawing/2014/main" id="{44045BB8-7A2B-B2EB-C2AD-B8586B3FDA5E}"/>
              </a:ext>
            </a:extLst>
          </p:cNvPr>
          <p:cNvPicPr>
            <a:picLocks noGrp="1" noChangeAspect="1"/>
          </p:cNvPicPr>
          <p:nvPr>
            <p:ph idx="1"/>
          </p:nvPr>
        </p:nvPicPr>
        <p:blipFill>
          <a:blip r:embed="rId2"/>
          <a:stretch>
            <a:fillRect/>
          </a:stretch>
        </p:blipFill>
        <p:spPr>
          <a:xfrm>
            <a:off x="3048001" y="2561569"/>
            <a:ext cx="6096000" cy="3128920"/>
          </a:xfrm>
        </p:spPr>
      </p:pic>
    </p:spTree>
    <p:extLst>
      <p:ext uri="{BB962C8B-B14F-4D97-AF65-F5344CB8AC3E}">
        <p14:creationId xmlns:p14="http://schemas.microsoft.com/office/powerpoint/2010/main" val="264486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CFB7124-993E-4CF3-A0CA-A32DF6CC4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94F4EA-6586-4537-8435-1C89CECA2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79400" cy="68579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573B3E-1A4C-2047-66C3-1A4E22503BC8}"/>
              </a:ext>
            </a:extLst>
          </p:cNvPr>
          <p:cNvSpPr>
            <a:spLocks noGrp="1"/>
          </p:cNvSpPr>
          <p:nvPr>
            <p:ph type="title"/>
          </p:nvPr>
        </p:nvSpPr>
        <p:spPr>
          <a:xfrm>
            <a:off x="1213076" y="1607462"/>
            <a:ext cx="3663724" cy="2016553"/>
          </a:xfrm>
        </p:spPr>
        <p:txBody>
          <a:bodyPr vert="horz" lIns="91440" tIns="45720" rIns="91440" bIns="45720" rtlCol="0" anchor="b">
            <a:normAutofit/>
          </a:bodyPr>
          <a:lstStyle/>
          <a:p>
            <a:r>
              <a:rPr lang="en-US"/>
              <a:t>Presentation personnelle</a:t>
            </a:r>
          </a:p>
        </p:txBody>
      </p:sp>
      <p:pic>
        <p:nvPicPr>
          <p:cNvPr id="20" name="Graphic 6" descr="Une image contenant Visage humain, personne, mur, habits&#10;&#10;Description générée automatiquement">
            <a:extLst>
              <a:ext uri="{FF2B5EF4-FFF2-40B4-BE49-F238E27FC236}">
                <a16:creationId xmlns:a16="http://schemas.microsoft.com/office/drawing/2014/main" id="{A7708E5A-5832-C0BF-DB46-0AF526BF823F}"/>
              </a:ext>
            </a:extLst>
          </p:cNvPr>
          <p:cNvPicPr>
            <a:picLocks noChangeAspect="1"/>
          </p:cNvPicPr>
          <p:nvPr/>
        </p:nvPicPr>
        <p:blipFill>
          <a:blip r:embed="rId2"/>
          <a:stretch>
            <a:fillRect/>
          </a:stretch>
        </p:blipFill>
        <p:spPr>
          <a:xfrm>
            <a:off x="5677823" y="-5012"/>
            <a:ext cx="5051509" cy="6713039"/>
          </a:xfrm>
          <a:prstGeom prst="rect">
            <a:avLst/>
          </a:prstGeom>
        </p:spPr>
      </p:pic>
    </p:spTree>
    <p:extLst>
      <p:ext uri="{BB962C8B-B14F-4D97-AF65-F5344CB8AC3E}">
        <p14:creationId xmlns:p14="http://schemas.microsoft.com/office/powerpoint/2010/main" val="264887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CE6CDF-ADB7-468C-85C9-B20A076F3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39EA3C6-5BB9-4426-BF58-2B808502F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Rectangle 47">
            <a:extLst>
              <a:ext uri="{FF2B5EF4-FFF2-40B4-BE49-F238E27FC236}">
                <a16:creationId xmlns:a16="http://schemas.microsoft.com/office/drawing/2014/main" id="{480A35E7-9EF6-40E1-A6C5-0B6D3D724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099" y="685800"/>
            <a:ext cx="11391901" cy="5486400"/>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5" name="Picture 4" descr="Une image contenant personne, Visage humain, habits, Jheri curl&#10;&#10;Description générée automatiquement">
            <a:extLst>
              <a:ext uri="{FF2B5EF4-FFF2-40B4-BE49-F238E27FC236}">
                <a16:creationId xmlns:a16="http://schemas.microsoft.com/office/drawing/2014/main" id="{E3BB6DAB-1071-27AD-07DF-5E6BF0398BC3}"/>
              </a:ext>
            </a:extLst>
          </p:cNvPr>
          <p:cNvPicPr>
            <a:picLocks noChangeAspect="1"/>
          </p:cNvPicPr>
          <p:nvPr/>
        </p:nvPicPr>
        <p:blipFill>
          <a:blip r:embed="rId2"/>
          <a:srcRect l="7627" r="13036" b="-1"/>
          <a:stretch/>
        </p:blipFill>
        <p:spPr>
          <a:xfrm>
            <a:off x="6497849" y="1709920"/>
            <a:ext cx="5718860" cy="3657719"/>
          </a:xfrm>
          <a:prstGeom prst="rect">
            <a:avLst/>
          </a:prstGeom>
        </p:spPr>
      </p:pic>
      <p:sp>
        <p:nvSpPr>
          <p:cNvPr id="4" name="Rectangle 3">
            <a:extLst>
              <a:ext uri="{FF2B5EF4-FFF2-40B4-BE49-F238E27FC236}">
                <a16:creationId xmlns:a16="http://schemas.microsoft.com/office/drawing/2014/main" id="{BBD2DECC-14CF-783B-306F-63FB0826F237}"/>
              </a:ext>
            </a:extLst>
          </p:cNvPr>
          <p:cNvSpPr/>
          <p:nvPr/>
        </p:nvSpPr>
        <p:spPr>
          <a:xfrm>
            <a:off x="780972" y="671243"/>
            <a:ext cx="4446934" cy="549929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F3FCC5AF-C29C-91F3-27F8-84223FA549FF}"/>
              </a:ext>
            </a:extLst>
          </p:cNvPr>
          <p:cNvSpPr>
            <a:spLocks noGrp="1"/>
          </p:cNvSpPr>
          <p:nvPr>
            <p:ph type="title"/>
          </p:nvPr>
        </p:nvSpPr>
        <p:spPr>
          <a:xfrm>
            <a:off x="1482846" y="2380280"/>
            <a:ext cx="4076699" cy="559226"/>
          </a:xfrm>
        </p:spPr>
        <p:txBody>
          <a:bodyPr vert="horz" lIns="91440" tIns="45720" rIns="91440" bIns="45720" rtlCol="0" anchor="b">
            <a:normAutofit fontScale="90000"/>
          </a:bodyPr>
          <a:lstStyle/>
          <a:p>
            <a:r>
              <a:rPr lang="en-US" err="1"/>
              <a:t>Sujet</a:t>
            </a:r>
            <a:r>
              <a:rPr lang="en-US"/>
              <a:t> du </a:t>
            </a:r>
            <a:r>
              <a:rPr lang="en-US" err="1"/>
              <a:t>projet</a:t>
            </a:r>
            <a:endParaRPr lang="en-US"/>
          </a:p>
        </p:txBody>
      </p:sp>
      <p:sp>
        <p:nvSpPr>
          <p:cNvPr id="3" name="Espace réservé du contenu 2">
            <a:extLst>
              <a:ext uri="{FF2B5EF4-FFF2-40B4-BE49-F238E27FC236}">
                <a16:creationId xmlns:a16="http://schemas.microsoft.com/office/drawing/2014/main" id="{AA64A9D2-2FD2-0864-B89B-9CDEF73FAB54}"/>
              </a:ext>
            </a:extLst>
          </p:cNvPr>
          <p:cNvSpPr>
            <a:spLocks noGrp="1"/>
          </p:cNvSpPr>
          <p:nvPr>
            <p:ph idx="1"/>
          </p:nvPr>
        </p:nvSpPr>
        <p:spPr>
          <a:xfrm>
            <a:off x="1482846" y="3431364"/>
            <a:ext cx="2752886" cy="943032"/>
          </a:xfrm>
        </p:spPr>
        <p:txBody>
          <a:bodyPr vert="horz" lIns="91440" tIns="45720" rIns="91440" bIns="45720" rtlCol="0" anchor="t">
            <a:normAutofit lnSpcReduction="10000"/>
          </a:bodyPr>
          <a:lstStyle/>
          <a:p>
            <a:pPr marL="0" indent="0">
              <a:buNone/>
            </a:pPr>
            <a:r>
              <a:rPr lang="en-US" sz="1600" cap="all" spc="200">
                <a:latin typeface="Calibri"/>
                <a:cs typeface="Calibri"/>
              </a:rPr>
              <a:t>Site </a:t>
            </a:r>
            <a:r>
              <a:rPr lang="en-US" sz="1600" cap="all" spc="200" err="1">
                <a:latin typeface="Calibri"/>
                <a:cs typeface="Calibri"/>
              </a:rPr>
              <a:t>d'e</a:t>
            </a:r>
            <a:r>
              <a:rPr lang="en-US" sz="1600" cap="all" spc="200">
                <a:latin typeface="Calibri"/>
                <a:cs typeface="Calibri"/>
              </a:rPr>
              <a:t>-commerce </a:t>
            </a:r>
            <a:r>
              <a:rPr lang="en-US" sz="1600" cap="all" spc="200" err="1">
                <a:latin typeface="Calibri"/>
                <a:cs typeface="Calibri"/>
              </a:rPr>
              <a:t>dédié</a:t>
            </a:r>
            <a:r>
              <a:rPr lang="en-US" sz="1600" cap="all" spc="200">
                <a:latin typeface="Calibri"/>
                <a:cs typeface="Calibri"/>
              </a:rPr>
              <a:t> aux </a:t>
            </a:r>
            <a:r>
              <a:rPr lang="en-US" sz="1600" cap="all" spc="200" err="1">
                <a:latin typeface="Calibri"/>
                <a:cs typeface="Calibri"/>
              </a:rPr>
              <a:t>produits</a:t>
            </a:r>
            <a:r>
              <a:rPr lang="en-US" sz="1600" cap="all" spc="200">
                <a:latin typeface="Calibri"/>
                <a:cs typeface="Calibri"/>
              </a:rPr>
              <a:t> </a:t>
            </a:r>
            <a:r>
              <a:rPr lang="en-US" sz="1600" cap="all" spc="200" err="1">
                <a:latin typeface="Calibri"/>
                <a:cs typeface="Calibri"/>
              </a:rPr>
              <a:t>capillaires</a:t>
            </a:r>
            <a:r>
              <a:rPr lang="en-US" sz="1600" cap="all" spc="200">
                <a:latin typeface="Calibri"/>
                <a:cs typeface="Calibri"/>
              </a:rPr>
              <a:t> .</a:t>
            </a:r>
          </a:p>
        </p:txBody>
      </p:sp>
    </p:spTree>
    <p:extLst>
      <p:ext uri="{BB962C8B-B14F-4D97-AF65-F5344CB8AC3E}">
        <p14:creationId xmlns:p14="http://schemas.microsoft.com/office/powerpoint/2010/main" val="184943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BDF8AAC-E738-474F-9BE3-0E6710F2E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599"/>
            <a:ext cx="4890758"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85F99A-A118-6F2E-FDFB-34875FA38416}"/>
              </a:ext>
            </a:extLst>
          </p:cNvPr>
          <p:cNvSpPr>
            <a:spLocks noGrp="1"/>
          </p:cNvSpPr>
          <p:nvPr>
            <p:ph type="title"/>
          </p:nvPr>
        </p:nvSpPr>
        <p:spPr>
          <a:xfrm>
            <a:off x="840663" y="2057401"/>
            <a:ext cx="3373528" cy="1566614"/>
          </a:xfrm>
        </p:spPr>
        <p:txBody>
          <a:bodyPr vert="horz" lIns="91440" tIns="45720" rIns="91440" bIns="45720" rtlCol="0" anchor="b">
            <a:normAutofit/>
          </a:bodyPr>
          <a:lstStyle/>
          <a:p>
            <a:r>
              <a:rPr lang="en-US"/>
              <a:t>        Les personas</a:t>
            </a:r>
          </a:p>
        </p:txBody>
      </p:sp>
      <p:sp>
        <p:nvSpPr>
          <p:cNvPr id="3" name="Espace réservé du contenu 2">
            <a:extLst>
              <a:ext uri="{FF2B5EF4-FFF2-40B4-BE49-F238E27FC236}">
                <a16:creationId xmlns:a16="http://schemas.microsoft.com/office/drawing/2014/main" id="{AA297645-4B81-2BCB-CEA5-D367B3194A43}"/>
              </a:ext>
            </a:extLst>
          </p:cNvPr>
          <p:cNvSpPr>
            <a:spLocks noGrp="1"/>
          </p:cNvSpPr>
          <p:nvPr>
            <p:ph idx="1"/>
          </p:nvPr>
        </p:nvSpPr>
        <p:spPr>
          <a:xfrm>
            <a:off x="838200" y="3851840"/>
            <a:ext cx="3238500" cy="1079389"/>
          </a:xfrm>
        </p:spPr>
        <p:txBody>
          <a:bodyPr vert="horz" lIns="91440" tIns="45720" rIns="91440" bIns="45720" rtlCol="0">
            <a:normAutofit/>
          </a:bodyPr>
          <a:lstStyle/>
          <a:p>
            <a:pPr marL="0" indent="0">
              <a:buNone/>
            </a:pPr>
            <a:r>
              <a:rPr lang="en-US" sz="1600" cap="all" spc="200"/>
              <a:t> Les représentations fictives et détaillées de mes clients types.</a:t>
            </a:r>
          </a:p>
        </p:txBody>
      </p:sp>
      <p:pic>
        <p:nvPicPr>
          <p:cNvPr id="5" name="Image 4" descr="J'ai voulu combler un manque de produits naturels et efficaces pour cheveux  texturés » : Sandrine Sophie, fondatrice de Kalia Nature - Madmoizelle">
            <a:extLst>
              <a:ext uri="{FF2B5EF4-FFF2-40B4-BE49-F238E27FC236}">
                <a16:creationId xmlns:a16="http://schemas.microsoft.com/office/drawing/2014/main" id="{B98B5840-55AE-50CD-FFEC-8DA28FCFE261}"/>
              </a:ext>
            </a:extLst>
          </p:cNvPr>
          <p:cNvPicPr>
            <a:picLocks noChangeAspect="1"/>
          </p:cNvPicPr>
          <p:nvPr/>
        </p:nvPicPr>
        <p:blipFill>
          <a:blip r:embed="rId2"/>
          <a:srcRect r="10847" b="1"/>
          <a:stretch/>
        </p:blipFill>
        <p:spPr>
          <a:xfrm>
            <a:off x="4876800" y="1371600"/>
            <a:ext cx="6529058" cy="4114800"/>
          </a:xfrm>
          <a:prstGeom prst="rect">
            <a:avLst/>
          </a:prstGeom>
        </p:spPr>
      </p:pic>
    </p:spTree>
    <p:extLst>
      <p:ext uri="{BB962C8B-B14F-4D97-AF65-F5344CB8AC3E}">
        <p14:creationId xmlns:p14="http://schemas.microsoft.com/office/powerpoint/2010/main" val="302065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6477000" cy="2074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7FAB65-EDAA-086B-E222-04B85F1AC672}"/>
              </a:ext>
            </a:extLst>
          </p:cNvPr>
          <p:cNvSpPr>
            <a:spLocks noGrp="1"/>
          </p:cNvSpPr>
          <p:nvPr>
            <p:ph type="title"/>
          </p:nvPr>
        </p:nvSpPr>
        <p:spPr>
          <a:xfrm>
            <a:off x="798173" y="494639"/>
            <a:ext cx="4878727" cy="1075123"/>
          </a:xfrm>
        </p:spPr>
        <p:txBody>
          <a:bodyPr>
            <a:normAutofit/>
          </a:bodyPr>
          <a:lstStyle/>
          <a:p>
            <a:r>
              <a:rPr lang="fr-FR"/>
              <a:t>      persona1</a:t>
            </a:r>
          </a:p>
        </p:txBody>
      </p:sp>
      <p:sp>
        <p:nvSpPr>
          <p:cNvPr id="3" name="Espace réservé du contenu 2">
            <a:extLst>
              <a:ext uri="{FF2B5EF4-FFF2-40B4-BE49-F238E27FC236}">
                <a16:creationId xmlns:a16="http://schemas.microsoft.com/office/drawing/2014/main" id="{4CE30A39-A84F-7489-8E0B-1604E3547307}"/>
              </a:ext>
            </a:extLst>
          </p:cNvPr>
          <p:cNvSpPr>
            <a:spLocks noGrp="1"/>
          </p:cNvSpPr>
          <p:nvPr>
            <p:ph idx="1"/>
          </p:nvPr>
        </p:nvSpPr>
        <p:spPr>
          <a:xfrm>
            <a:off x="7460530" y="685800"/>
            <a:ext cx="3768347" cy="5508859"/>
          </a:xfrm>
        </p:spPr>
        <p:txBody>
          <a:bodyPr vert="horz" lIns="91440" tIns="45720" rIns="91440" bIns="45720" rtlCol="0" anchor="t">
            <a:normAutofit/>
          </a:bodyPr>
          <a:lstStyle/>
          <a:p>
            <a:pPr marL="0" indent="0">
              <a:buNone/>
            </a:pPr>
            <a:r>
              <a:rPr lang="fr-FR">
                <a:ea typeface="+mn-lt"/>
                <a:cs typeface="+mn-lt"/>
              </a:rPr>
              <a:t> </a:t>
            </a:r>
            <a:r>
              <a:rPr lang="fr-FR" b="1">
                <a:ea typeface="+mn-lt"/>
                <a:cs typeface="+mn-lt"/>
              </a:rPr>
              <a:t>Fatou</a:t>
            </a:r>
            <a:r>
              <a:rPr lang="fr-FR">
                <a:ea typeface="+mn-lt"/>
                <a:cs typeface="+mn-lt"/>
              </a:rPr>
              <a:t>:</a:t>
            </a:r>
            <a:r>
              <a:rPr lang="fr-FR" b="1">
                <a:ea typeface="+mn-lt"/>
                <a:cs typeface="+mn-lt"/>
              </a:rPr>
              <a:t>30 ans ,infirmière</a:t>
            </a:r>
            <a:endParaRPr lang="fr-FR" b="1"/>
          </a:p>
          <a:p>
            <a:pPr marL="0" indent="0">
              <a:buNone/>
            </a:pPr>
            <a:r>
              <a:rPr lang="fr-FR" err="1"/>
              <a:t>Fatou,</a:t>
            </a:r>
            <a:r>
              <a:rPr lang="fr-FR" sz="1500" err="1">
                <a:ea typeface="+mn-lt"/>
                <a:cs typeface="+mn-lt"/>
              </a:rPr>
              <a:t>frustrée</a:t>
            </a:r>
            <a:r>
              <a:rPr lang="fr-FR" sz="1500">
                <a:ea typeface="+mn-lt"/>
                <a:cs typeface="+mn-lt"/>
              </a:rPr>
              <a:t> par la lente croissance et la casse de ses cheveux, suit à une routine simple avec des huiles naturelles, et cherche des produits sans sulfates ni silicones pour accélérer la pousse, achetant souvent en ligne des kits complets influencée par les recommandations sur les réseaux sociaux</a:t>
            </a:r>
            <a:endParaRPr lang="fr-FR"/>
          </a:p>
          <a:p>
            <a:pPr marL="0" indent="0">
              <a:buNone/>
            </a:pPr>
            <a:endParaRPr lang="fr-FR"/>
          </a:p>
        </p:txBody>
      </p:sp>
      <p:pic>
        <p:nvPicPr>
          <p:cNvPr id="7" name="Graphic 6">
            <a:extLst>
              <a:ext uri="{FF2B5EF4-FFF2-40B4-BE49-F238E27FC236}">
                <a16:creationId xmlns:a16="http://schemas.microsoft.com/office/drawing/2014/main" id="{C471A92A-CFB4-76E3-65CC-FA9D1895C069}"/>
              </a:ext>
            </a:extLst>
          </p:cNvPr>
          <p:cNvPicPr>
            <a:picLocks noChangeAspect="1"/>
          </p:cNvPicPr>
          <p:nvPr/>
        </p:nvPicPr>
        <p:blipFill>
          <a:blip r:embed="rId2"/>
          <a:srcRect r="1" b="20724"/>
          <a:stretch/>
        </p:blipFill>
        <p:spPr>
          <a:xfrm>
            <a:off x="1" y="2064470"/>
            <a:ext cx="6477000" cy="3416960"/>
          </a:xfrm>
          <a:prstGeom prst="rect">
            <a:avLst/>
          </a:prstGeom>
        </p:spPr>
      </p:pic>
    </p:spTree>
    <p:extLst>
      <p:ext uri="{BB962C8B-B14F-4D97-AF65-F5344CB8AC3E}">
        <p14:creationId xmlns:p14="http://schemas.microsoft.com/office/powerpoint/2010/main" val="210975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FEB9C87-8142-F771-EFBE-B2F94DBF17D9}"/>
              </a:ext>
            </a:extLst>
          </p:cNvPr>
          <p:cNvSpPr>
            <a:spLocks noGrp="1"/>
          </p:cNvSpPr>
          <p:nvPr>
            <p:ph type="title"/>
          </p:nvPr>
        </p:nvSpPr>
        <p:spPr>
          <a:xfrm>
            <a:off x="798173" y="403798"/>
            <a:ext cx="5678827" cy="1244765"/>
          </a:xfrm>
        </p:spPr>
        <p:txBody>
          <a:bodyPr>
            <a:normAutofit/>
          </a:bodyPr>
          <a:lstStyle/>
          <a:p>
            <a:r>
              <a:rPr lang="fr-FR"/>
              <a:t>         Persona 2</a:t>
            </a:r>
          </a:p>
        </p:txBody>
      </p:sp>
      <p:sp>
        <p:nvSpPr>
          <p:cNvPr id="3" name="Espace réservé du contenu 2">
            <a:extLst>
              <a:ext uri="{FF2B5EF4-FFF2-40B4-BE49-F238E27FC236}">
                <a16:creationId xmlns:a16="http://schemas.microsoft.com/office/drawing/2014/main" id="{27389C58-774D-66F9-F31E-928858997F74}"/>
              </a:ext>
            </a:extLst>
          </p:cNvPr>
          <p:cNvSpPr>
            <a:spLocks noGrp="1"/>
          </p:cNvSpPr>
          <p:nvPr>
            <p:ph idx="1"/>
          </p:nvPr>
        </p:nvSpPr>
        <p:spPr>
          <a:xfrm>
            <a:off x="8115300" y="685800"/>
            <a:ext cx="3274280" cy="5508859"/>
          </a:xfrm>
        </p:spPr>
        <p:txBody>
          <a:bodyPr vert="horz" lIns="91440" tIns="45720" rIns="91440" bIns="45720" rtlCol="0" anchor="t">
            <a:normAutofit/>
          </a:bodyPr>
          <a:lstStyle/>
          <a:p>
            <a:r>
              <a:rPr lang="fr-FR" b="1"/>
              <a:t>Chloé</a:t>
            </a:r>
            <a:r>
              <a:rPr lang="fr-FR"/>
              <a:t>,</a:t>
            </a:r>
            <a:r>
              <a:rPr lang="fr-FR" b="1"/>
              <a:t>23 ans ,étudiante</a:t>
            </a:r>
          </a:p>
          <a:p>
            <a:r>
              <a:rPr lang="fr-FR" b="1">
                <a:ea typeface="+mn-lt"/>
                <a:cs typeface="+mn-lt"/>
              </a:rPr>
              <a:t>Chloé</a:t>
            </a:r>
            <a:r>
              <a:rPr lang="fr-FR">
                <a:ea typeface="+mn-lt"/>
                <a:cs typeface="+mn-lt"/>
              </a:rPr>
              <a:t>, souffrant d’une chute de cheveux importante depuis quelques temps, elle utilise des huiles  ,fortifiants et des sérums, et privilégie des produits naturels se pour renforcer ses cheveux, tout en préférant les achats en ligne avec des abonnements pour suivre des traitements à long terme.</a:t>
            </a:r>
          </a:p>
          <a:p>
            <a:endParaRPr lang="fr-FR"/>
          </a:p>
        </p:txBody>
      </p:sp>
      <p:pic>
        <p:nvPicPr>
          <p:cNvPr id="7" name="Graphic 6">
            <a:extLst>
              <a:ext uri="{FF2B5EF4-FFF2-40B4-BE49-F238E27FC236}">
                <a16:creationId xmlns:a16="http://schemas.microsoft.com/office/drawing/2014/main" id="{0A1D7DC3-295A-D027-87F5-8953208A384D}"/>
              </a:ext>
            </a:extLst>
          </p:cNvPr>
          <p:cNvPicPr>
            <a:picLocks noChangeAspect="1"/>
          </p:cNvPicPr>
          <p:nvPr/>
        </p:nvPicPr>
        <p:blipFill>
          <a:blip r:embed="rId2"/>
          <a:srcRect r="-1" b="1351"/>
          <a:stretch/>
        </p:blipFill>
        <p:spPr>
          <a:xfrm>
            <a:off x="20" y="2057400"/>
            <a:ext cx="7312859" cy="4800600"/>
          </a:xfrm>
          <a:prstGeom prst="rect">
            <a:avLst/>
          </a:prstGeom>
        </p:spPr>
      </p:pic>
    </p:spTree>
    <p:extLst>
      <p:ext uri="{BB962C8B-B14F-4D97-AF65-F5344CB8AC3E}">
        <p14:creationId xmlns:p14="http://schemas.microsoft.com/office/powerpoint/2010/main" val="172725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A0CFDC5-FF45-26FA-5ED6-03AABD4B0A58}"/>
              </a:ext>
            </a:extLst>
          </p:cNvPr>
          <p:cNvSpPr>
            <a:spLocks noGrp="1"/>
          </p:cNvSpPr>
          <p:nvPr>
            <p:ph type="title"/>
          </p:nvPr>
        </p:nvSpPr>
        <p:spPr>
          <a:xfrm>
            <a:off x="798173" y="403798"/>
            <a:ext cx="5678827" cy="1244765"/>
          </a:xfrm>
        </p:spPr>
        <p:txBody>
          <a:bodyPr>
            <a:normAutofit/>
          </a:bodyPr>
          <a:lstStyle/>
          <a:p>
            <a:r>
              <a:rPr lang="fr-FR"/>
              <a:t>Persona 3</a:t>
            </a:r>
          </a:p>
        </p:txBody>
      </p:sp>
      <p:sp>
        <p:nvSpPr>
          <p:cNvPr id="3" name="Espace réservé du contenu 2">
            <a:extLst>
              <a:ext uri="{FF2B5EF4-FFF2-40B4-BE49-F238E27FC236}">
                <a16:creationId xmlns:a16="http://schemas.microsoft.com/office/drawing/2014/main" id="{22A8B4B5-9307-3B32-4093-E3C528DB984B}"/>
              </a:ext>
            </a:extLst>
          </p:cNvPr>
          <p:cNvSpPr>
            <a:spLocks noGrp="1"/>
          </p:cNvSpPr>
          <p:nvPr>
            <p:ph idx="1"/>
          </p:nvPr>
        </p:nvSpPr>
        <p:spPr>
          <a:xfrm>
            <a:off x="8115300" y="685800"/>
            <a:ext cx="3274280" cy="5508859"/>
          </a:xfrm>
        </p:spPr>
        <p:txBody>
          <a:bodyPr vert="horz" lIns="91440" tIns="45720" rIns="91440" bIns="45720" rtlCol="0">
            <a:normAutofit/>
          </a:bodyPr>
          <a:lstStyle/>
          <a:p>
            <a:r>
              <a:rPr lang="fr-FR" b="1"/>
              <a:t>Marie ,34 ans</a:t>
            </a:r>
            <a:r>
              <a:rPr lang="fr-FR"/>
              <a:t> ,</a:t>
            </a:r>
            <a:r>
              <a:rPr lang="fr-FR" b="1">
                <a:ea typeface="+mn-lt"/>
                <a:cs typeface="+mn-lt"/>
              </a:rPr>
              <a:t>Maman au foyer</a:t>
            </a:r>
          </a:p>
          <a:p>
            <a:r>
              <a:rPr lang="fr-FR">
                <a:ea typeface="+mn-lt"/>
                <a:cs typeface="+mn-lt"/>
              </a:rPr>
              <a:t>Marie, préoccupée par les cheveux secs et fragiles de ses enfants, privilégie des produits doux et  naturels. Et achète en ligne en choisissant des formats familiaux après avoir consulté les avis d'autres mamans.</a:t>
            </a:r>
            <a:endParaRPr lang="fr-FR" b="1"/>
          </a:p>
          <a:p>
            <a:endParaRPr lang="fr-FR" b="1"/>
          </a:p>
        </p:txBody>
      </p:sp>
      <p:pic>
        <p:nvPicPr>
          <p:cNvPr id="5" name="Picture 4" descr="Une image contenant Visage humain, personne, sourire, habits&#10;&#10;Description générée automatiquement">
            <a:extLst>
              <a:ext uri="{FF2B5EF4-FFF2-40B4-BE49-F238E27FC236}">
                <a16:creationId xmlns:a16="http://schemas.microsoft.com/office/drawing/2014/main" id="{DEDA04D5-B7F6-C94C-A37D-E5FB9124DCD2}"/>
              </a:ext>
            </a:extLst>
          </p:cNvPr>
          <p:cNvPicPr>
            <a:picLocks noChangeAspect="1"/>
          </p:cNvPicPr>
          <p:nvPr/>
        </p:nvPicPr>
        <p:blipFill>
          <a:blip r:embed="rId2"/>
          <a:srcRect r="12788" b="-2"/>
          <a:stretch/>
        </p:blipFill>
        <p:spPr>
          <a:xfrm>
            <a:off x="20" y="2057400"/>
            <a:ext cx="7312859" cy="4800600"/>
          </a:xfrm>
          <a:prstGeom prst="rect">
            <a:avLst/>
          </a:prstGeom>
        </p:spPr>
      </p:pic>
    </p:spTree>
    <p:extLst>
      <p:ext uri="{BB962C8B-B14F-4D97-AF65-F5344CB8AC3E}">
        <p14:creationId xmlns:p14="http://schemas.microsoft.com/office/powerpoint/2010/main" val="341874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CFB7124-993E-4CF3-A0CA-A32DF6CC4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94F4EA-6586-4537-8435-1C89CECA2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79400" cy="68579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395387-BE39-2A33-A991-955358C051BA}"/>
              </a:ext>
            </a:extLst>
          </p:cNvPr>
          <p:cNvSpPr>
            <a:spLocks noGrp="1"/>
          </p:cNvSpPr>
          <p:nvPr>
            <p:ph type="title"/>
          </p:nvPr>
        </p:nvSpPr>
        <p:spPr>
          <a:xfrm>
            <a:off x="1213076" y="1607462"/>
            <a:ext cx="3663724" cy="2016553"/>
          </a:xfrm>
        </p:spPr>
        <p:txBody>
          <a:bodyPr vert="horz" lIns="91440" tIns="45720" rIns="91440" bIns="45720" rtlCol="0" anchor="b">
            <a:normAutofit/>
          </a:bodyPr>
          <a:lstStyle/>
          <a:p>
            <a:r>
              <a:rPr lang="en-US"/>
              <a:t>        Expression du besoin</a:t>
            </a:r>
          </a:p>
        </p:txBody>
      </p:sp>
      <p:sp>
        <p:nvSpPr>
          <p:cNvPr id="3" name="Espace réservé du contenu 2">
            <a:extLst>
              <a:ext uri="{FF2B5EF4-FFF2-40B4-BE49-F238E27FC236}">
                <a16:creationId xmlns:a16="http://schemas.microsoft.com/office/drawing/2014/main" id="{435DB2DC-3D86-047B-F9FB-8AD5B995B5C9}"/>
              </a:ext>
            </a:extLst>
          </p:cNvPr>
          <p:cNvSpPr>
            <a:spLocks noGrp="1"/>
          </p:cNvSpPr>
          <p:nvPr>
            <p:ph idx="1"/>
          </p:nvPr>
        </p:nvSpPr>
        <p:spPr>
          <a:xfrm>
            <a:off x="1223929" y="3851839"/>
            <a:ext cx="3663724" cy="1192070"/>
          </a:xfrm>
        </p:spPr>
        <p:txBody>
          <a:bodyPr vert="horz" lIns="91440" tIns="45720" rIns="91440" bIns="45720" rtlCol="0" anchor="t">
            <a:normAutofit/>
          </a:bodyPr>
          <a:lstStyle/>
          <a:p>
            <a:pPr marL="0" indent="0">
              <a:buNone/>
            </a:pPr>
            <a:r>
              <a:rPr lang="en-US" sz="1600" cap="all" spc="200"/>
              <a:t>L'expression du besoin par rapport aux personas.</a:t>
            </a:r>
          </a:p>
        </p:txBody>
      </p:sp>
      <p:pic>
        <p:nvPicPr>
          <p:cNvPr id="4" name="Image 3" descr="Site internet : comment rédiger son expression de besoin ?">
            <a:extLst>
              <a:ext uri="{FF2B5EF4-FFF2-40B4-BE49-F238E27FC236}">
                <a16:creationId xmlns:a16="http://schemas.microsoft.com/office/drawing/2014/main" id="{2AEC9789-421F-4DC8-552E-1E8C4BB1C262}"/>
              </a:ext>
            </a:extLst>
          </p:cNvPr>
          <p:cNvPicPr>
            <a:picLocks noChangeAspect="1"/>
          </p:cNvPicPr>
          <p:nvPr/>
        </p:nvPicPr>
        <p:blipFill>
          <a:blip r:embed="rId2"/>
          <a:stretch>
            <a:fillRect/>
          </a:stretch>
        </p:blipFill>
        <p:spPr>
          <a:xfrm>
            <a:off x="5680128" y="8595"/>
            <a:ext cx="6488623" cy="5846335"/>
          </a:xfrm>
          <a:prstGeom prst="rect">
            <a:avLst/>
          </a:prstGeom>
        </p:spPr>
      </p:pic>
    </p:spTree>
    <p:extLst>
      <p:ext uri="{BB962C8B-B14F-4D97-AF65-F5344CB8AC3E}">
        <p14:creationId xmlns:p14="http://schemas.microsoft.com/office/powerpoint/2010/main" val="1720850265"/>
      </p:ext>
    </p:extLst>
  </p:cSld>
  <p:clrMapOvr>
    <a:masterClrMapping/>
  </p:clrMapOvr>
</p:sld>
</file>

<file path=ppt/theme/theme1.xml><?xml version="1.0" encoding="utf-8"?>
<a:theme xmlns:a="http://schemas.openxmlformats.org/drawingml/2006/main" name="EncaseVTI">
  <a:themeElements>
    <a:clrScheme name="AnalogousFromLightSeedRightStep">
      <a:dk1>
        <a:srgbClr val="000000"/>
      </a:dk1>
      <a:lt1>
        <a:srgbClr val="FFFFFF"/>
      </a:lt1>
      <a:dk2>
        <a:srgbClr val="323820"/>
      </a:dk2>
      <a:lt2>
        <a:srgbClr val="E2E6E8"/>
      </a:lt2>
      <a:accent1>
        <a:srgbClr val="BD9B84"/>
      </a:accent1>
      <a:accent2>
        <a:srgbClr val="ABA175"/>
      </a:accent2>
      <a:accent3>
        <a:srgbClr val="9CA57D"/>
      </a:accent3>
      <a:accent4>
        <a:srgbClr val="88AC75"/>
      </a:accent4>
      <a:accent5>
        <a:srgbClr val="81AC84"/>
      </a:accent5>
      <a:accent6>
        <a:srgbClr val="77AE91"/>
      </a:accent6>
      <a:hlink>
        <a:srgbClr val="5987A5"/>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Grand écran</PresentationFormat>
  <Slides>27</Slides>
  <Notes>1</Notes>
  <HiddenSlides>1</HiddenSlide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EncaseVTI</vt:lpstr>
      <vt:lpstr>Projet de Certification CDA  Centre de formation:G2R  Date:22/10/2024  Présenté par :ZENABA ALI DICKO</vt:lpstr>
      <vt:lpstr>                  REMERCIEMENTS</vt:lpstr>
      <vt:lpstr>Presentation personnelle</vt:lpstr>
      <vt:lpstr>Sujet du projet</vt:lpstr>
      <vt:lpstr>        Les personas</vt:lpstr>
      <vt:lpstr>      persona1</vt:lpstr>
      <vt:lpstr>         Persona 2</vt:lpstr>
      <vt:lpstr>Persona 3</vt:lpstr>
      <vt:lpstr>        Expression du besoin</vt:lpstr>
      <vt:lpstr>Les besoins fonctionnels</vt:lpstr>
      <vt:lpstr>Les  besoins non fonctionnels </vt:lpstr>
      <vt:lpstr> Objectif du ProJet</vt:lpstr>
      <vt:lpstr>Limite du ProJet </vt:lpstr>
      <vt:lpstr>                    Technologies utilisées</vt:lpstr>
      <vt:lpstr>     Diagramme  UML  de cas d'utilisation</vt:lpstr>
      <vt:lpstr>Github projects et Us</vt:lpstr>
      <vt:lpstr>Diagramme UML de Sequence</vt:lpstr>
      <vt:lpstr>Diagramme UML d'activité</vt:lpstr>
      <vt:lpstr>Diagramme UML de classe</vt:lpstr>
      <vt:lpstr>Wireframes</vt:lpstr>
      <vt:lpstr>Maquette</vt:lpstr>
      <vt:lpstr>L'entête et pied de page</vt:lpstr>
      <vt:lpstr>Page d'accueil</vt:lpstr>
      <vt:lpstr>css</vt:lpstr>
      <vt:lpstr>Modéle conceptielle des données</vt:lpstr>
      <vt:lpstr>Modele logique des données</vt:lpstr>
      <vt:lpstr>Modele physique des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48</cp:revision>
  <dcterms:created xsi:type="dcterms:W3CDTF">2024-10-24T08:28:41Z</dcterms:created>
  <dcterms:modified xsi:type="dcterms:W3CDTF">2024-11-19T12:51:36Z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